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notesSlides/notesSlide2.xml" ContentType="application/vnd.openxmlformats-officedocument.presentationml.notesSlide+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notesSlides/notesSlide3.xml" ContentType="application/vnd.openxmlformats-officedocument.presentationml.notesSlide+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notesSlides/notesSlide4.xml" ContentType="application/vnd.openxmlformats-officedocument.presentationml.notesSlide+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notesSlides/notesSlide5.xml" ContentType="application/vnd.openxmlformats-officedocument.presentationml.notesSlide+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notesSlides/notesSlide6.xml" ContentType="application/vnd.openxmlformats-officedocument.presentationml.notesSlide+xml"/>
  <Override PartName="/ppt/ink/ink1498.xml" ContentType="application/inkml+xml"/>
  <Override PartName="/ppt/notesSlides/notesSlide7.xml" ContentType="application/vnd.openxmlformats-officedocument.presentationml.notesSlide+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notesSlides/notesSlide8.xml" ContentType="application/vnd.openxmlformats-officedocument.presentationml.notesSlide+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notesSlides/notesSlide9.xml" ContentType="application/vnd.openxmlformats-officedocument.presentationml.notesSlide+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1372" r:id="rId2"/>
    <p:sldId id="256" r:id="rId3"/>
    <p:sldId id="485" r:id="rId4"/>
    <p:sldId id="1026" r:id="rId5"/>
    <p:sldId id="1373" r:id="rId6"/>
    <p:sldId id="257" r:id="rId7"/>
    <p:sldId id="272" r:id="rId8"/>
    <p:sldId id="1030" r:id="rId9"/>
    <p:sldId id="261" r:id="rId10"/>
    <p:sldId id="488" r:id="rId11"/>
    <p:sldId id="1027" r:id="rId12"/>
    <p:sldId id="526" r:id="rId13"/>
    <p:sldId id="544" r:id="rId14"/>
    <p:sldId id="545" r:id="rId15"/>
    <p:sldId id="546" r:id="rId16"/>
    <p:sldId id="534" r:id="rId17"/>
    <p:sldId id="535" r:id="rId18"/>
    <p:sldId id="537" r:id="rId19"/>
    <p:sldId id="539" r:id="rId20"/>
    <p:sldId id="540" r:id="rId21"/>
    <p:sldId id="542" r:id="rId22"/>
    <p:sldId id="543" r:id="rId23"/>
    <p:sldId id="1031" r:id="rId24"/>
    <p:sldId id="1111" r:id="rId25"/>
    <p:sldId id="528" r:id="rId26"/>
    <p:sldId id="529" r:id="rId27"/>
    <p:sldId id="1388" r:id="rId28"/>
    <p:sldId id="1389" r:id="rId29"/>
    <p:sldId id="532" r:id="rId30"/>
    <p:sldId id="548" r:id="rId31"/>
    <p:sldId id="549" r:id="rId32"/>
    <p:sldId id="1032" r:id="rId33"/>
    <p:sldId id="1036" r:id="rId34"/>
    <p:sldId id="1039" r:id="rId35"/>
    <p:sldId id="1040" r:id="rId36"/>
    <p:sldId id="1042" r:id="rId37"/>
    <p:sldId id="1045" r:id="rId38"/>
    <p:sldId id="1046" r:id="rId39"/>
    <p:sldId id="1047" r:id="rId40"/>
    <p:sldId id="574" r:id="rId41"/>
    <p:sldId id="1050" r:id="rId4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113" d="100"/>
          <a:sy n="113" d="100"/>
        </p:scale>
        <p:origin x="228"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09:24:08.993"/>
    </inkml:context>
    <inkml:brush xml:id="br0">
      <inkml:brushProperty name="width" value="0.025" units="cm"/>
      <inkml:brushProperty name="height" value="0.025" units="cm"/>
    </inkml:brush>
  </inkml:definitions>
  <inkml:trace contextRef="#ctx0" brushRef="#br0">599 82 9641,'8'-9'5573,"12"-14"-3700,25-27 3691,-57 71-1599,1 0-3654,-283 390 677,76-156-3076,210-246 1662,-35 32-1575,40-38 1597,0-1-1,0 0 1,0-1 0,0 1-1,0 0 1,-1-1 0,1 0-1,0 1 1,-1-2 0,1 1-1,-1 0 1,1-1 0,-8 1-1,10-1 128,0 0-1,0 0 0,0 0 0,0 0 0,0 0 0,0-1 0,0 1 1,0 0-1,0-1 0,0 1 0,0 0 0,0-1 0,0 1 0,0-1 1,1 0-1,-1 1 0,0-1 0,0 0 0,-1-1 0,-10-29-8957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14.629"/>
    </inkml:context>
    <inkml:brush xml:id="br0">
      <inkml:brushProperty name="width" value="0.025" units="cm"/>
      <inkml:brushProperty name="height" value="0.025" units="cm"/>
    </inkml:brush>
  </inkml:definitions>
  <inkml:trace contextRef="#ctx0" brushRef="#br0">78 19 17969,'0'0'8248,"-9"-1"-7549,-30-4-368,37 6-306,0-1-1,1 1 1,-1 0 0,0 0-1,1-1 1,-1 1 0,1 1-1,-1-1 1,1 0 0,0 0-1,0 0 1,-1 1 0,1-1-1,0 0 1,0 1 0,0-1-1,0 1 1,0 0 0,1-1-1,-1 1 1,0 0 0,1-1-1,0 1 1,-1 0 0,1 0-1,0-1 1,0 1 0,-1 0-1,1 0 1,1 0-1,-1-1 1,0 1 0,0 0-1,1 0 1,-1-1 0,1 1-1,-1 0 1,1-1 0,0 1-1,0 0 1,1 2 0,5-3 55,-1 1 0,0-1 0,1 0 0,-1 0 1,1 0-1,-1-1 0,1 0 0,0-1 0,-1 1 1,1-1-1,-1 0 0,0-1 0,10-3 0,-12 4 9,-1 1-1,1-1 0,-1-1 1,0 1-1,0 0 0,1-1 1,-1 0-1,0 1 0,0-1 1,0-1-1,-1 1 0,1 0 0,0-1 1,-1 1-1,0-1 0,0 0 1,1 0-1,-1 1 0,-1-2 1,1 1-1,0 0 0,-1 0 1,0 0-1,0-1 0,0 1 1,1-5-1,-3 7-82,1 1 0,-1-1 0,0 0 0,0 1 0,0-1 0,0 1 0,1 0 1,-1-1-1,0 1 0,0-1 0,0 1 0,0 0 0,0 0 0,0 0 0,0 0 0,0 0 0,0 0 0,0 0 0,0 0 0,0 0 0,0 0 0,0 0 0,0 0 0,-1 1 1,-29 5-186,25-3-20,1 0 0,-1 0 0,0 0-1,1 1 1,0 0 0,0 0-1,0 0 1,1 1 0,-1 0 0,1 0-1,0 0 1,0 0 0,1 0 0,-1 1-1,1 0 1,-2 7 0,2-5-1109,0 0 1,1 1-1,-1 0 1,2-1-1,0 1 1,-1 17 0,2-1-4112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26.209"/>
    </inkml:context>
    <inkml:brush xml:id="br0">
      <inkml:brushProperty name="width" value="0.025" units="cm"/>
      <inkml:brushProperty name="height" value="0.025" units="cm"/>
    </inkml:brush>
  </inkml:definitions>
  <inkml:trace contextRef="#ctx0" brushRef="#br0">124 1 8264,'0'0'4409,"-8"0"-1665,5 0-2630,1 0 66,0 0 0,0-1 0,-1 1 0,1 0 0,-1 1 0,1-1 0,0 0 0,0 1 0,-1-1 0,1 1 0,0 0 0,0-1 0,-1 1 0,1 0-1,0 1 1,0-1 0,0 0 0,0 1 0,1-1 0,-1 1 0,0-1 0,1 1 0,-1 0 0,1-1 0,-1 1 0,1 0 0,0 0 0,-1 0 0,1 0 0,1 1 0,-2 2-1,-6 26 368,2 0-1,2 1 0,0-1 0,3 64 0,0-20-388,-27 1605-810,63-1027 1048,1 5 180,-34-620-589,-1-26-261,0 1 0,-1-1 0,0 0 0,-3 14 0,-6-42-2854,-16-84-5024,7 19-192</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9.477"/>
    </inkml:context>
    <inkml:brush xml:id="br0">
      <inkml:brushProperty name="width" value="0.025" units="cm"/>
      <inkml:brushProperty name="height" value="0.025" units="cm"/>
    </inkml:brush>
  </inkml:definitions>
  <inkml:trace contextRef="#ctx0" brushRef="#br0">8 59 15439,'0'0'2722,"3"-9"-95,9-26-44,-4 21-72,-4 17-1422,0 18-920,-4 39-53,-2 0 1,-2 0-1,-18 85 0,19-130-99,1-6-13,0 0-1,0 1 1,1-1 0,1 0 0,0 1 0,0-1 0,1 11 0,0-20 11,-1 1-1,1-1 1,-1 1 0,1-1-1,-1 1 1,1-1 0,-1 1-1,1-1 1,-1 1 0,1-1 0,0 0-1,-1 1 1,1-1 0,-1 0-1,1 0 1,0 1 0,-1-1-1,1 0 1,0 0 0,0 0 0,-1 0-1,1 0 1,0 0 0,-1 0-1,1 0 1,0 0 0,-1 0-1,2 0 1,23-6 776,-12-1-450,1 0 1,-2-1-1,1 0 1,-1-1-1,14-14 0,55-57 368,-78 77-701,10-12-49,0 1-1,17-26 0,-11 0-2948,-12-2-6595,-7 30 1765</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9.804"/>
    </inkml:context>
    <inkml:brush xml:id="br0">
      <inkml:brushProperty name="width" value="0.025" units="cm"/>
      <inkml:brushProperty name="height" value="0.025" units="cm"/>
    </inkml:brush>
  </inkml:definitions>
  <inkml:trace contextRef="#ctx0" brushRef="#br0">24 1 12268,'0'0'2978,"-20"50"-960,17-27-96,3-2 128,0 2-512,3-3-353,15-2-769,8 0-224,5-6-224,5-10-1249,2-2-2114,4-13-3684</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0.179"/>
    </inkml:context>
    <inkml:brush xml:id="br0">
      <inkml:brushProperty name="width" value="0.025" units="cm"/>
      <inkml:brushProperty name="height" value="0.025" units="cm"/>
    </inkml:brush>
  </inkml:definitions>
  <inkml:trace contextRef="#ctx0" brushRef="#br0">199 35 13965,'0'0'4116,"10"-6"-1511,-9 6-2554,7-5 596,1 1 0,0 0 0,0 0 0,0 1 1,16-3-1,-23 5-597,0 1 1,0-1-1,-1 1 1,1 0-1,0 0 1,0 0-1,0 0 1,0 0-1,0 1 0,0-1 1,0 0-1,0 1 1,0 0-1,0-1 1,-1 1-1,1 0 1,0 0-1,0 0 1,-1 0-1,1 0 1,-1 0-1,1 1 1,-1-1-1,1 0 1,-1 1-1,0-1 1,0 1-1,0-1 1,0 1-1,0 0 1,0 0-1,0-1 1,0 1-1,-1 0 1,1 0-1,-1 0 1,1 0-1,-1 0 0,0 0 1,0 0-1,0 2 1,0 6-17,0 0 0,-1-1 1,0 1-1,-1 0 0,0-1 0,0 1 0,-1-1 1,-1 0-1,1 0 0,-2 0 0,1 0 0,-1-1 1,0 1-1,-1-1 0,0-1 0,0 1 0,-11 9 1,-5 5 513,0-2 0,-2 0 1,0-2-1,-36 22 1,54-36-420,-1-1-1,1 1 1,-1-1 0,1 0-1,-1-1 1,-13 4 0,18-6-121,1 0-1,-1 0 1,1 0 0,-1 0 0,1 0-1,-1 0 1,1 0 0,-1-1 0,1 1-1,-1 0 1,1-1 0,-1 1 0,1-1-1,0 0 1,-1 1 0,1-1 0,0 0-1,0 0 1,-1 0 0,1 0 0,0 0-1,0 0 1,0 0 0,0 0 0,0-1 0,0 1-1,1 0 1,-1 0 0,0-1 0,1 1-1,-1-1 1,0 1 0,1 0 0,0-1-1,-1 1 1,1-1 0,0-1 0,-4-18-173,1 0 0,1 0 1,1 0-1,0-1 1,4-27-1,-3 48 154,0 1 0,0-1 1,0 0-1,0 1 0,0-1 0,1 0 1,-1 1-1,0-1 0,0 1 0,0-1 0,1 0 1,-1 1-1,0-1 0,1 0 0,-1 1 1,0-1-1,1 1 0,-1-1 0,1 1 0,-1-1 1,1 1-1,-1 0 0,1-1 0,-1 1 1,1-1-1,-1 1 0,1 0 0,0 0 0,-1-1 1,1 1-1,0 0 0,0-1 0,23 10-367,16 25 28,-30-25 410,0 0 0,0-1 0,1-1-1,0 0 1,1 0 0,-1-1 0,1 0 0,0-1-1,1-1 1,-1 0 0,18 3 0,48 19-94,-55-12-1644,-15 3-5415,-8-10-1454</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0.850"/>
    </inkml:context>
    <inkml:brush xml:id="br0">
      <inkml:brushProperty name="width" value="0.025" units="cm"/>
      <inkml:brushProperty name="height" value="0.025" units="cm"/>
    </inkml:brush>
  </inkml:definitions>
  <inkml:trace contextRef="#ctx0" brushRef="#br0">60 0 22613,'0'0'4453,"-1"13"-3802,-9 73 166,-30 119 1,35-182-798,4-22 14,1 0 1,-1 1-1,1-1 1,0 1-1,-1-1 1,1 1-1,0-1 1,0 1-1,0-1 1,0 1-1,0-1 1,0 1-1,0-1 1,1 1-1,-1-1 1,0 1-1,1-1 1,-1 1-1,2 2 1,0-4 41,0 1-1,0 0 1,-1 0 0,1-1-1,0 0 1,0 1-1,0-1 1,0 0 0,0 0-1,0 1 1,0-2 0,0 1-1,2 0 1,5 0-37,15 0 52,133-6-1211,-105-3-3431,-4-6-4058,-13-2-6568</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1.335"/>
    </inkml:context>
    <inkml:brush xml:id="br0">
      <inkml:brushProperty name="width" value="0.025" units="cm"/>
      <inkml:brushProperty name="height" value="0.025" units="cm"/>
    </inkml:brush>
  </inkml:definitions>
  <inkml:trace contextRef="#ctx0" brushRef="#br0">1 234 18289,'0'0'11083,"11"-6"-10096,36-23-505,-1-3-1,-1-1 1,-3-2-1,62-64 1,-100 100-482,-3 10 0,-5 11 0,-36 76 35,30-78-64,1 0 0,1 0 1,0 1-1,2 1 1,0-1-1,-2 27 1,7-47-84,1-1 0,0 1 0,0-1 0,0 1 1,0 0-1,0-1 0,0 1 0,0-1 1,0 1-1,1 0 0,-1-1 0,0 1 1,0-1-1,0 1 0,1-1 0,-1 1 0,0 0 1,1-1-1,-1 1 0,0-1 0,1 0 1,-1 1-1,1-1 0,-1 1 0,0-1 1,1 0-1,-1 1 0,1-1 0,-1 0 0,1 1 1,0-1-1,-1 0 0,1 0 0,-1 1 1,1-1-1,-1 0 0,1 0 0,0 0 0,-1 0 1,1 0-1,0 0 0,-1 0 0,1 0 1,-1 0-1,1 0 0,0 0 0,-1 0 1,1-1-1,-1 1 0,1 0 0,-1 0 0,1-1 1,0 0-1,31-18-8282,-14-2 792</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1.678"/>
    </inkml:context>
    <inkml:brush xml:id="br0">
      <inkml:brushProperty name="width" value="0.025" units="cm"/>
      <inkml:brushProperty name="height" value="0.025" units="cm"/>
    </inkml:brush>
  </inkml:definitions>
  <inkml:trace contextRef="#ctx0" brushRef="#br0">0 25 19218,'0'0'9994,"71"7"-9706,-43-9-192,6-5-1826,-3 1-2049,1-2-1538,-2-1-3620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2.020"/>
    </inkml:context>
    <inkml:brush xml:id="br0">
      <inkml:brushProperty name="width" value="0.025" units="cm"/>
      <inkml:brushProperty name="height" value="0.025" units="cm"/>
    </inkml:brush>
  </inkml:definitions>
  <inkml:trace contextRef="#ctx0" brushRef="#br0">274 1 1986,'0'0'20921,"-4"9"-20056,-8 17-264,-2-2 0,-1 0 1,-1 0-1,-1-1 0,0-2 1,-2 1-1,-1-2 0,0-1 0,-1 0 1,-33 21-1,52-39-579,1 0 0,-1 0 0,1 0 0,-1 0 1,0 0-1,1 0 0,-1-1 0,0 1 0,1-1 0,-1 1 0,0-1 0,0 0 0,1 1 0,-4-1 0,4 0-43,1-1-1,-1 1 0,0 0 0,1-1 1,-1 1-1,0 0 0,1-1 0,-1 1 0,0-1 1,1 1-1,-1 0 0,1-1 0,-1 0 1,1 1-1,-1-1 0,1 1 0,-1-1 0,1 0 1,0 1-1,-1-1 0,1 0 0,0 1 1,-1-2-1,0-6-391,0 1 1,0-1 0,0 0-1,1 1 1,2-13 0,-1-2-708,-2 10 840,1-1-1,1 0 0,0 1 1,1-1-1,1 1 0,4-15 1,-7 26 279,1 0 0,-1 1 0,1-1 0,0 0 0,-1 0 0,1 1 0,0-1 0,0 0 0,0 1 1,-1-1-1,1 1 0,0-1 0,0 1 0,0 0 0,0-1 0,0 1 0,0 0 0,0-1 0,0 1 1,0 0-1,0 0 0,0 0 0,0 0 0,0 0 0,0 0 0,0 0 0,0 0 0,0 1 0,0-1 0,0 0 1,0 0-1,-1 1 0,1-1 0,0 1 0,0-1 0,0 1 0,0-1 0,0 1 0,-1-1 0,2 3 1,39 28 223,-37-28-142,11 10 238,0-1 0,1-1 1,0 0-1,0-1 1,1-1-1,1 0 1,35 11-1,-36-15-1690,1-1-1,30 3 1,-10-5-7176</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4.327"/>
    </inkml:context>
    <inkml:brush xml:id="br0">
      <inkml:brushProperty name="width" value="0.025" units="cm"/>
      <inkml:brushProperty name="height" value="0.025" units="cm"/>
    </inkml:brush>
  </inkml:definitions>
  <inkml:trace contextRef="#ctx0" brushRef="#br0">1 8 16784,'0'0'2178,"65"0"-1409,-24 0 480,2-4-769,-2 1-416,-1 3-32,-8 0-704,-3 0-1250,-14 0-1441,-8 0-1378</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4.668"/>
    </inkml:context>
    <inkml:brush xml:id="br0">
      <inkml:brushProperty name="width" value="0.025" units="cm"/>
      <inkml:brushProperty name="height" value="0.025" units="cm"/>
    </inkml:brush>
  </inkml:definitions>
  <inkml:trace contextRef="#ctx0" brushRef="#br0">0 0 14574,'0'0'7111,"69"33"-5158,-20-25-351,11-5-417,3 1-705,1-2-383,-2 3-258,-7-5-2337,-8 0-3716,-16 0-6566</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5.216"/>
    </inkml:context>
    <inkml:brush xml:id="br0">
      <inkml:brushProperty name="width" value="0.025" units="cm"/>
      <inkml:brushProperty name="height" value="0.025" units="cm"/>
    </inkml:brush>
  </inkml:definitions>
  <inkml:trace contextRef="#ctx0" brushRef="#br0">0 104 16848,'4'-12'2119,"-3"5"-1559,12-38 1052,-13 42-1267,1 0-1,0 0 1,1 1 0,-1-1-1,0 1 1,1-1-1,-1 1 1,1-1-1,0 1 1,0 0-1,0 0 1,0 0-1,0 0 1,4-3 0,-5 5-304,0 0-1,-1 0 1,1 0 0,-1 0 0,1 0 0,-1 0 0,1 0 0,-1 0 0,1 0 0,-1 0 0,1 1 0,0-1 0,-1 0 0,1 0 0,-1 1 0,0-1 0,1 0 0,-1 1 0,1-1 0,-1 0-1,1 1 1,-1-1 0,0 0 0,1 1 0,-1-1 0,0 1 0,1-1 0,-1 1 0,0-1 0,0 1 0,0-1 0,1 1 0,-1-1 0,0 1 0,0 0 0,0-1 0,0 1 0,0-1 0,0 1-1,0 0 1,4 29-145,-4-28 216,3 278 626,-4-163-643,1-117-83,0 1 0,0 0 0,0 0 0,0 0 0,-1 0 0,1-1 0,1 1 0,-1 0 0,0 0 0,0 0-1,0 0 1,0-1 0,1 1 0,-1 0 0,0 0 0,1-1 0,-1 1 0,0 0 0,1 0 0,-1-1 0,1 1 0,-1 0 0,1-1-1,0 1 1,-1-1 0,1 1 0,-1-1 0,1 1 0,0-1 0,0 1 0,0-1 0,1 0 64,0 0 0,-1 0 0,1 0 0,0 0 0,0-1 0,-1 1 1,1-1-1,-1 1 0,1-1 0,0 0 0,-1 0 0,1 1 0,-1-1 0,2-2 0,44-39 1871,162-215-1829,-207 255-691,8-7-969,-2 6-7346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26.644"/>
    </inkml:context>
    <inkml:brush xml:id="br0">
      <inkml:brushProperty name="width" value="0.025" units="cm"/>
      <inkml:brushProperty name="height" value="0.025" units="cm"/>
    </inkml:brush>
  </inkml:definitions>
  <inkml:trace contextRef="#ctx0" brushRef="#br0">102 387 9097,'-9'6'4644,"6"-3"-4320,-51 41 4101,50-41-4049,1 0 1,0 0-1,0 0 1,0 1-1,1 0 1,-1-1-1,1 1 1,0 0-1,0 0 1,0 1-1,0-1 1,1 0-1,0 0 1,0 1-1,-1 5 1,2-10-353,1 1 0,-1-1 1,0 1-1,0-1 0,1 0 0,-1 1 1,0-1-1,1 0 0,-1 1 0,0-1 1,1 0-1,-1 1 0,0-1 1,1 0-1,-1 0 0,1 0 0,-1 1 1,1-1-1,-1 0 0,0 0 0,1 0 1,-1 0-1,1 0 0,-1 0 0,1 0 1,-1 0-1,1 0 0,-1 0 0,0 0 1,1 0-1,-1 0 0,1 0 1,-1 0-1,1-1 0,-1 1 0,1 0 1,-1 0-1,0 0 0,1-1 0,-1 1 1,0 0-1,1 0 0,-1-1 0,0 1 1,1 0-1,-1-1 0,0 1 0,1-1 1,23-15 590,9-14 360,-3 0 1,49-63-1,42-79-340,-81 113-496,-20 26-55,-17 26-78,1-1 1,1 1-1,-1 0 1,1 0 0,1 0-1,-1 1 1,1-1-1,0 1 1,8-5-1,-14 10-8,1 1 0,-1 0 0,0 0 0,1 0 0,-1 0 0,1 0 0,-1 0 0,0 0 0,1 0 0,-1 0 0,1 0-1,-1 0 1,0 0 0,1 0 0,-1 0 0,1 0 0,-1 0 0,0 1 0,1-1 0,-1 0 0,0 0 0,1 0 0,-1 1 0,0-1 0,1 0 0,-1 0-1,0 1 1,0-1 0,1 0 0,-1 1 0,0-1 0,0 0 0,1 1 0,-1-1 0,0 0 0,0 1 0,0-1 0,0 0 0,0 1 0,1-1 0,-1 1 0,0-1-1,0 0 1,0 1 0,0 0 0,4 25-62,-4-22 52,9 97 54,16 125 395,-19-196-733,0-1 0,2 0 0,1-1 0,2 0 0,19 38 0,-25-57-417,1 1-1,0-1 0,1 0 1,13 15-1,-16-21 70,0 0 1,0 1-1,0-1 0,0-1 1,0 1-1,1-1 0,6 3 1,30 1-7584</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5.574"/>
    </inkml:context>
    <inkml:brush xml:id="br0">
      <inkml:brushProperty name="width" value="0.025" units="cm"/>
      <inkml:brushProperty name="height" value="0.025" units="cm"/>
    </inkml:brush>
  </inkml:definitions>
  <inkml:trace contextRef="#ctx0" brushRef="#br0">5 1 13837,'0'0'4164,"-4"59"-2018,9-42-448,8-3-866,8-3-543,4-5-289,4-6-1922,1 0-2562,2-16-3716</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6.042"/>
    </inkml:context>
    <inkml:brush xml:id="br0">
      <inkml:brushProperty name="width" value="0.025" units="cm"/>
      <inkml:brushProperty name="height" value="0.025" units="cm"/>
    </inkml:brush>
  </inkml:definitions>
  <inkml:trace contextRef="#ctx0" brushRef="#br0">0 204 6983,'0'0'10623,"0"-9"-6133,1-9-2963,1-6 562,-2 1 2233,11 24-3783,-11-8-534,-1 3 105,0-1-1,1 0 1,0 1-1,0-1 1,1 1-1,-1-1 0,1 0 1,0 1-1,0-1 1,1 1-1,-1 0 1,1-1-1,0 1 0,0 0 1,0 0-1,1 0 1,0 0-1,-1 1 1,5-5-1,-6 7-109,2-2 0,1-1 0,-1 1 0,0-1 0,-1 0 0,1 0 0,3-7 0,-8 25-40,1 0 0,0 1 0,2-1 0,1 20 0,0-13 16,4 17-2115,-4-31 1099,0 0 0,0 0 0,1 0-1,0 0 1,1-1 0,-1 0 0,1 1 0,1-1-1,-1-1 1,7 8 0</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6.370"/>
    </inkml:context>
    <inkml:brush xml:id="br0">
      <inkml:brushProperty name="width" value="0.025" units="cm"/>
      <inkml:brushProperty name="height" value="0.025" units="cm"/>
    </inkml:brush>
  </inkml:definitions>
  <inkml:trace contextRef="#ctx0" brushRef="#br0">1 58 14894,'0'0'9417,"57"-21"-7944,-19 10-223,2 1-322,-1 3-351,-1 1-513,-6 3-32,-9 3-1153,-10 0-1473,-9 0-1795,-4 8-1792</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6.742"/>
    </inkml:context>
    <inkml:brush xml:id="br0">
      <inkml:brushProperty name="width" value="0.025" units="cm"/>
      <inkml:brushProperty name="height" value="0.025" units="cm"/>
    </inkml:brush>
  </inkml:definitions>
  <inkml:trace contextRef="#ctx0" brushRef="#br0">5 3 15535,'0'0'8925,"10"0"-7125,9-1-991,-8 0-536,0 1-1,0 0 0,0 0 1,19 4-1,-27-3-264,-1-1 1,0 1-1,0-1 0,0 1 1,0 0-1,0 0 1,0 0-1,0 0 0,0 0 1,-1 0-1,1 0 1,0 1-1,-1-1 0,1 1 1,0-1-1,-1 1 0,0 0 1,1 0-1,-1-1 1,0 1-1,0 0 0,0 0 1,0 0-1,-1 0 0,1 0 1,0 1-1,-1-1 1,1 0-1,-1 0 0,0 0 1,0 4-1,0 0 135,0 0-1,-1 1 1,0-1-1,0 0 1,-1 0-1,-4 12 0,3-8-23,26-10 233,-9-4-455,-8 2-68,1 0 0,-1 1-1,1-1 1,0 1 0,0 1-1,0-1 1,8 2 0,-14-1 153,0 0 0,-1 0 1,1 1-1,0-1 1,-1 1-1,1-1 0,-1 1 1,1-1-1,-1 1 0,1-1 1,-1 1-1,1-1 0,-1 1 1,0-1-1,1 1 0,-1 0 1,0-1-1,1 1 0,-1 0 1,0-1-1,0 1 0,0 0 1,1-1-1,-1 1 0,0 0 1,0-1-1,0 1 0,0 0 1,0 0-1,0-1 0,-1 1 1,1 0-1,0-1 0,0 1 1,0 0-1,-1-1 0,1 1 1,0 0-1,-1-1 0,1 1 1,0-1-1,-1 2 0,-17 27 292,9-22 11,-1-1 0,0-1 0,0 1 0,0-2 0,-1 1 0,0-1 0,0-1 0,0 0-1,0-1 1,0 0 0,-1 0 0,1-1 0,0-1 0,-1 0 0,-19-3 0,29 3-285,1 0 0,-1 0 0,1 0 0,0 0 0,-1-1 0,1 1 0,0 0 0,-1-1 0,1 1 0,0-1 0,-1 0 0,1 1 0,0-1 0,0 0 0,0 0 0,0 0 0,0 0 0,0 0 0,0 0 0,0 0 0,0 0 0,0 0 0,0 0 0,1 0 0,-1-1 0,0 1 0,1 0 0,-1-3 0,1 4-101,1-1 1,-1 1-1,1-1 0,-1 1 1,1 0-1,-1 0 0,1-1 1,-1 1-1,1 0 1,0 0-1,-1-1 0,1 1 1,0 0-1,-1 0 0,1 0 1,-1 0-1,1 0 0,0 0 1,-1 0-1,1 0 0,0 0 1,-1 1-1,1-1 0,0 0 1,-1 0-1,1 0 1,-1 1-1,2 0 0,19 5-4875,1 0 96,1-3-1147</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7.070"/>
    </inkml:context>
    <inkml:brush xml:id="br0">
      <inkml:brushProperty name="width" value="0.025" units="cm"/>
      <inkml:brushProperty name="height" value="0.025" units="cm"/>
    </inkml:brush>
  </inkml:definitions>
  <inkml:trace contextRef="#ctx0" brushRef="#br0">135 0 20467,'0'0'1250,"-8"11"719,-7 14-726,0 0 0,2 1 0,0 1 0,-15 50-1,13-27-860,9-30-236,0 1 0,1-1-1,1 1 1,-3 34 0,8-54-122,-1 0 0,1 0 0,0 0 0,0-1 0,-1 1 0,1 0 0,0-1 0,0 1 0,0-1 0,0 1 0,0-1 0,0 0 0,0 1 0,0-1 0,0 0 0,0 1 0,0-1 1,0 0-1,0 0 0,0 0 0,0 0 0,0 0 0,0 0 0,0 0 0,2-1 0,32-2 717,-9-4-635,-1-1 1,37-16-1,13-11-3518,-40 19-787,-8 2-1476,-4-2-2396</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7.538"/>
    </inkml:context>
    <inkml:brush xml:id="br0">
      <inkml:brushProperty name="width" value="0.025" units="cm"/>
      <inkml:brushProperty name="height" value="0.025" units="cm"/>
    </inkml:brush>
  </inkml:definitions>
  <inkml:trace contextRef="#ctx0" brushRef="#br0">0 96 17136,'0'0'5013,"9"-11"-2766,-4 5-1931,1-1 0,0 1 1,0-1-1,0 2 0,1-1 0,0 1 0,0 0 0,1 0 0,-1 1 0,1 0 0,0 0 0,0 1 0,0 0 0,10-2 0,8 1 126,1 1-1,48 1 1,-67 2-416,-8 0-27,1 0 1,0 0-1,0 0 1,0 0 0,-1 0-1,1 0 1,0 0-1,0 0 1,0 0 0,-1 0-1,1 0 1,0 0-1,0 1 1,-1-1 0,1 0-1,0 1 1,0-1-1,-1 0 1,1 1 0,0-1-1,-1 1 1,1-1-1,-1 1 1,1 0 0,0-1-1,-1 1 1,1-1-1,-1 1 1,0 0 0,1-1-1,0 2 1,-1 0 10,0 0 1,-1-1-1,1 1 1,0 0-1,-1-1 0,1 1 1,-1-1-1,1 1 1,-1 0-1,0-1 1,1 1-1,-1-1 0,0 0 1,-1 2-1,-42 47 317,41-48-322,-12 13 44,-23 23 37,36-36-92,0 1 0,0-1-1,0 1 1,1-1 0,-1 1 0,1 0-1,-1 0 1,1 0 0,0 0 0,0 0-1,1 0 1,-1 0 0,0 4 0,1-6 6,1-1 0,-1 1 0,1 0-1,0 0 1,-1-1 0,1 1 0,-1 0 0,1-1 0,0 1 0,0 0 0,-1-1 0,1 1 0,0-1 0,0 0 0,0 1 0,0-1 0,0 0 0,-1 1 0,1-1 0,0 0 0,0 0-1,0 0 1,0 0 0,0 0 0,0 0 0,0 0 0,0 0 0,1 0 0,38-1 99,-32 1-100,16-2-906,-1 0 0,24-6 0,-16 1-3682,-1-1-4485,-14 3-4015</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7.882"/>
    </inkml:context>
    <inkml:brush xml:id="br0">
      <inkml:brushProperty name="width" value="0.025" units="cm"/>
      <inkml:brushProperty name="height" value="0.025" units="cm"/>
    </inkml:brush>
  </inkml:definitions>
  <inkml:trace contextRef="#ctx0" brushRef="#br0">0 95 13773,'0'0'9417,"73"-14"-7655,-24 1-545,7-1-673,4 0-320,-3 1-159,-5 4-1026,-11 0-1730,-10 5-2017,-13 0-2307</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8.254"/>
    </inkml:context>
    <inkml:brush xml:id="br0">
      <inkml:brushProperty name="width" value="0.025" units="cm"/>
      <inkml:brushProperty name="height" value="0.025" units="cm"/>
    </inkml:brush>
  </inkml:definitions>
  <inkml:trace contextRef="#ctx0" brushRef="#br0">1 56 20435,'0'0'1415,"11"-5"704,-7 4-1983,95-34 3112,-86 31-3088,1 1-1,0 0 1,0 1-1,0 0 1,-1 1-1,22 1 1,-34 1-181,0-1 1,0 0 0,0 0-1,0 0 1,-1 1 0,1-1-1,0 0 1,0 1 0,0-1-1,0 1 1,0-1 0,-1 1-1,1 0 1,0-1 0,-1 1-1,1-1 1,0 1 0,-1 0-1,1 0 1,-1 0 0,1-1-1,-1 1 1,1 0 0,-1 0-1,1 0 1,-1 0 0,0 0-1,0 0 1,1-1 0,-1 1 0,0 0-1,0 0 1,0 0 0,0 0-1,0 0 1,0 0 0,0 0-1,-1 0 1,1 0 0,0 0-1,0 0 1,-1 0 0,1 0-1,-1-1 1,1 1 0,-1 0-1,1 0 1,-1 1 0,-2 3 37,1-1 1,-1 1 0,0 0 0,0 0-1,0-1 1,0 0 0,-6 5-1,-35 22 1094,44-31-780,29 5-470,-27-4 194,0-1 0,0 0 0,0 1 0,-1-1-1,1 1 1,0 0 0,0-1 0,-1 1 0,1 0 0,0 0 0,-1 0-1,1 0 1,-1 0 0,1 1 0,-1-1 0,0 0 0,0 1 0,1-1 0,-1 1-1,0-1 1,0 1 0,0 0 0,-1-1 0,1 1 0,0 0 0,-1-1 0,1 1-1,-1 0 1,1 0 0,-1 0 0,0 0 0,0 0 0,0-1 0,0 4-1,0-3 15,-1 0 0,0 1 0,1-1 0,-1 0 0,0 0 0,0 0 0,-1 0-1,1 0 1,0 0 0,-1 0 0,1 0 0,-1 0 0,0-1 0,1 1 0,-1 0-1,0-1 1,0 0 0,0 1 0,0-1 0,0 0 0,0 0 0,0 0 0,-1 0-1,1-1 1,0 1 0,-1 0 0,-2-1 0,-17 3-139,0-1-1,0-1 1,0-1-1,-26-3 1,48-8-11717,6-2-7848</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34.027"/>
    </inkml:context>
    <inkml:brush xml:id="br0">
      <inkml:brushProperty name="width" value="0.025" units="cm"/>
      <inkml:brushProperty name="height" value="0.025" units="cm"/>
    </inkml:brush>
  </inkml:definitions>
  <inkml:trace contextRef="#ctx0" brushRef="#br0">157 1 18033,'0'0'7170,"-3"8"-6653,-13 43 84,2 0-1,-9 72 1,-6 119 767,24-193-1239,-32 405 1745,39 800 0,1-1158-1874,-3-95-9,-1-1-1,1 0 1,0 0-1,0 0 1,0 0-1,-1 0 1,1 1-1,0-1 1,0 0-1,0 0 1,-1 0-1,1 0 1,0 0 0,0 0-1,-1 0 1,1 0-1,0 0 1,0 0-1,0 0 1,-1 0-1,1 0 1,0 0-1,0 0 1,-1 0-1,1 0 1,0 0 0,0-1-1,0 1 1,-1 0-1,1 0 1,0 0-1,0 0 1,0 0-1,0 0 1,-1-1-1,1 1 1,0 0-1,0 0 1,0 0-1,0 0 1,0-1 0,-1 1-1,1 0 1,0 0-1,0 0 1,0-1-1,0 1 1,0 0-1,0 0 1,0-1-1,0 1 1,0 0-1,0 0 1,0-1 0,-10-14-2578,2-19-3616,0-9-4698</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34.853"/>
    </inkml:context>
    <inkml:brush xml:id="br0">
      <inkml:brushProperty name="width" value="0.025" units="cm"/>
      <inkml:brushProperty name="height" value="0.025" units="cm"/>
    </inkml:brush>
  </inkml:definitions>
  <inkml:trace contextRef="#ctx0" brushRef="#br0">1 48 17136,'0'0'961,"16"1"-149,361 8 4539,213-18-4475,-229 2-740,408-14-121,-33 0 475,-245 22 2827,-350 9-2281,15 0-4052,-141-12-695,-5-10-2203</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56.613"/>
    </inkml:context>
    <inkml:brush xml:id="br0">
      <inkml:brushProperty name="width" value="0.025" units="cm"/>
      <inkml:brushProperty name="height" value="0.025" units="cm"/>
    </inkml:brush>
  </inkml:definitions>
  <inkml:trace contextRef="#ctx0" brushRef="#br0">66 92 7303,'-9'2'8819,"-43"3"-2344,52-5-6381,0 0-1,-1 0 1,1-1-1,0 1 1,0 0 0,-1 0-1,1-1 1,0 1-1,0 0 1,-1 0-1,1-1 1,0 1-1,0 0 1,0 0-1,-1-1 1,1 1-1,0 0 1,0-1-1,0 1 1,0 0-1,0-1 1,0 1 0,0 0-1,0-1 1,0 1-1,0 0 1,0-1-1,0 1 1,0 0-1,0-1 1,0 1-1,0 0 1,0-1-1,0 1 1,0 0-1,0-1 1,1 1-1,-1 0 1,0-1 0,0 1-1,0 0 1,1 0-1,-1-1 1,0 1-1,0 0 1,1-1-1,9-15 668,-2 9-595,0 0-1,0 0 1,1 1-1,0 0 1,0 1-1,0 0 1,1 0-1,-1 1 1,1 0-1,0 1 1,0 0-1,1 1 1,14-2-1,-23 4-160,-1 0 0,0 0 0,1 0-1,-1 1 1,1-1 0,-1 0 0,0 1 0,1-1 0,-1 1-1,0 0 1,0-1 0,1 1 0,-1 0 0,0 0 0,0 0-1,0 0 1,0 0 0,0 0 0,0 0 0,0 0 0,0 0-1,0 0 1,-1 0 0,1 1 0,0-1 0,-1 0-1,1 1 1,-1-1 0,1 0 0,-1 1 0,0-1 0,0 0-1,1 1 1,-1-1 0,0 1 0,0-1 0,-1 2 0,1 7 28,0-1 1,-1 1 0,0-1 0,-4 15-1,-5 10 28,-2-1 0,-1 0 0,-21 36 0,20-43-58,1 1 0,1 1 0,2 0 0,0 0 0,-6 38 0,15-65-11,1 1 0,-1-1-1,1 0 1,0 1 0,0-1 0,0 1 0,0-1 0,0 1-1,0-1 1,0 1 0,0-1 0,1 1 0,-1-1 0,0 1-1,1-1 1,-1 0 0,1 1 0,0-1 0,-1 0-1,1 1 1,0-1 0,0 0 0,0 0 0,0 0 0,1 2-1,1-2 11,-1-1-1,0 1 0,1-1 0,-1 1 0,1-1 1,-1 0-1,0 0 0,1 0 0,-1 0 0,1 0 1,-1 0-1,0-1 0,1 1 0,-1-1 0,0 0 1,3 0-1,7-4 29,-1 0 0,0-1 1,0 0-1,0-1 0,-1 0 1,0 0-1,0-1 0,14-16 0,4-6 58,31-43 0,-24 19 29,-19 31 125,-33 60-174,13-29-53,-31 72 190,33-74-165,0 0 0,0 0-1,1 0 1,-1 1 0,1-1 0,1 0-1,-1 1 1,1-1 0,0 0-1,2 13 1,-1-18-28,-1 0-1,1-1 1,-1 1 0,1 0-1,-1 0 1,1-1 0,0 1-1,-1 0 1,1-1 0,0 1-1,-1-1 1,1 1-1,0-1 1,0 1 0,0-1-1,0 1 1,-1-1 0,1 0-1,0 1 1,0-1 0,0 0-1,0 0 1,0 0 0,0 0-1,0 0 1,0 0 0,0 0-1,0 0 1,0 0 0,-1 0-1,1 0 1,0-1 0,0 1-1,0 0 1,1-1-1,33-14 259,-14 0-262,0-2 1,0 0 0,-2-1 0,0-1 0,-1-1 0,17-25 0,25-26-18,-60 71 9,0 0 0,0 0 0,0 0 0,0-1 0,0 1 0,0 0 0,0 0 0,0 0 0,0 0 0,0 0 0,0-1 0,1 1 0,-1 0 0,0 0 0,0 0 0,0 0 0,0 0 0,0 0 0,0-1 0,1 1 0,-1 0 0,0 0 0,0 0 0,0 0 0,0 0 0,1 0 0,-1 0 0,0 0 0,0 0 0,0 0 0,0 0 0,1 0 0,-1 0 0,0 0 0,0 0 0,0 0 0,0 0 0,1 0 0,-1 0 0,0 0 0,0 0 0,0 0 0,0 0 0,1 0 0,-1 0 0,0 0 0,0 1 0,0-1 0,0 0 0,0 0 0,0 0 0,1 0 0,-1 0 0,0 0 0,0 1 0,0-1 0,0 0 0,0 0 0,0 0 0,0 0 0,0 1 0,0-1 0,0 0 0,0 0 0,0 0 0,1 0 0,-1 1 0,0-1 0,0 11 0,0-11 0,-3 18 0,0 0 0,0-1 0,-8 20 0,6-23 0,1 0 0,1 1 0,0-1 0,1 1 0,-1 24 0,3-38-53,0 0 0,1 0 0,-1 0 0,0 0 0,1 0 0,-1 0 1,0 0-1,1 0 0,-1 0 0,1 0 0,0 0 0,-1 0 0,1 0 0,0 0 0,-1-1 0,1 1 0,0 0 0,0-1 0,0 1 0,0 0 1,0-1-1,0 1 0,0-1 0,0 0 0,0 1 0,0-1 0,0 0 0,0 1 0,0-1 0,0 0 0,0 0 0,0 0 0,0 0 0,0 0 1,0 0-1,0 0 0,0 0 0,0-1 0,0 1 0,0 0 0,0-1 0,0 1 0,2-2 0,4 1-729,-1-1 0,1-1 1,-1 1-1,0-1 0,12-8 0,20-21-4807,1-8-2301</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35.196"/>
    </inkml:context>
    <inkml:brush xml:id="br0">
      <inkml:brushProperty name="width" value="0.025" units="cm"/>
      <inkml:brushProperty name="height" value="0.025" units="cm"/>
    </inkml:brush>
  </inkml:definitions>
  <inkml:trace contextRef="#ctx0" brushRef="#br0">1 1 15951,'0'0'5483,"9"1"-4181,129 19 3223,-37-7-3809,181 48 1,-275-59-717,-1 0 0,0 0-1,0 1 1,0-1 0,0 2 0,-1-1 0,1 1 0,-1-1-1,8 8 1,-12-9 45,1 0-1,-1-1 0,0 1 1,0 0-1,0 0 0,0 0 1,0 0-1,-1 0 0,1 0 1,-1 0-1,1 0 0,-1 0 0,0 0 1,1 0-1,-1 0 0,0 0 1,0 0-1,-1 1 0,1-1 1,0 0-1,-1 0 0,1 0 1,-1 0-1,0 0 0,0 0 1,0 0-1,0 0 0,0-1 1,0 1-1,0 0 0,0 0 1,-1-1-1,-2 4 0,-20 19 339,-1-1 0,-1-1-1,-1-1 1,-1-1-1,-57 31 1,11-7-111,44-25-725,0 1 0,1 2 0,1 1 1,1 1-1,-39 44 0,49-43-6471</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35.960"/>
    </inkml:context>
    <inkml:brush xml:id="br0">
      <inkml:brushProperty name="width" value="0.025" units="cm"/>
      <inkml:brushProperty name="height" value="0.025" units="cm"/>
    </inkml:brush>
  </inkml:definitions>
  <inkml:trace contextRef="#ctx0" brushRef="#br0">1 626 5862,'0'0'17894,"13"-2"-16133,-2-1-1443,0 1 0,-1-1-1,1-1 1,-1 0 0,0 0-1,0-1 1,0 0 0,-1-1-1,1 0 1,-1-1-1,9-8 1,66-62 370,-2-3-1,-5-4 1,-3-3-1,75-114 1,-131 173-688,-18 28 0,0-1-1,0 1 1,0 0 0,0 0 0,0 0-1,0 0 1,0 0 0,0 0 0,0 0-1,0 0 1,0-1 0,0 1 0,0 0-1,0 0 1,0 0 0,1 0-1,-1 0 1,0 0 0,0 0 0,0 0-1,0 0 1,0 0 0,0 0 0,0 0-1,0 0 1,1-1 0,-1 1 0,0 0-1,0 0 1,0 0 0,0 0 0,0 0-1,0 0 1,0 0 0,1 0-1,-1 0 1,0 0 0,0 0 0,0 1-1,0-1 1,0 0 0,0 0 0,0 0-1,1 0 1,-1 0 0,0 0 0,0 0-1,0 0 1,0 0 0,0 0-1,0 0 1,0 0 0,0 0 0,0 1-1,0-1 1,1 0 0,-1 0 0,0 0-1,0 0 1,0 0 0,0 0 0,0 1-1,2 12-35,-2 18-18,-14 120 139,6-78-179,3 0 0,4 81 0,1-149-239,0 0 1,1-1-1,-1 1 1,1 0-1,0-1 1,0 1-1,0 0 1,1-1 0,0 1-1,-1-1 1,2 0-1,-1 1 1,0-1-1,1 0 1,0 0-1,0-1 1,5 6-1,20 3-6222</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37.220"/>
    </inkml:context>
    <inkml:brush xml:id="br0">
      <inkml:brushProperty name="width" value="0.025" units="cm"/>
      <inkml:brushProperty name="height" value="0.025" units="cm"/>
    </inkml:brush>
  </inkml:definitions>
  <inkml:trace contextRef="#ctx0" brushRef="#br0">1 20 6374,'0'0'13271,"0"8"-10239,0 535 5505,4-604-8156,4 0 1,1 0-1,27-85 1,-26 107-355,-5 18-27,21-70 0,-24 84 0,1 1 0,0-1 0,0 0 0,1 1 0,0 0 0,0 0 0,0 0 0,1 0 0,10-9 0,-11 12-47,0 0 1,1 1-1,-1 0 0,1 0 0,0 1 1,-1-1-1,1 1 0,0 0 1,0 0-1,0 1 0,0-1 0,0 1 1,0 0-1,0 0 0,0 1 1,0 0-1,-1 0 0,1 0 0,0 0 1,9 4-1,-8-3-21,0 1 0,0-1 1,0 1-1,0 0 0,-1 1 0,1 0 0,-1-1 1,0 2-1,0-1 0,0 1 0,-1-1 0,1 1 0,-1 0 1,0 1-1,3 6 0,-5-8 81,0 0 0,-1 0 1,1 0-1,-1 0 0,0 1 0,0-1 1,-1 0-1,1 1 0,-1-1 0,0 1 0,0-1 1,0 1-1,-1-1 0,1 0 0,-1 1 0,0-1 1,-1 0-1,1 0 0,-4 6 0,2-3 52,-1-1 1,-1 0-1,0 0 0,1 0 0,-2-1 0,1 0 0,-1 0 1,1 0-1,-1 0 0,-12 6 0,5-4 25,0 0 1,-1-1-1,1-1 1,-1 0-1,0-1 0,-1 0 1,1-1-1,-1-1 1,1 0-1,-1-1 1,-19-1-1,33 0-144,0 0-1,-1-1 1,1 1 0,-1 0-1,1-1 1,0 1 0,-1-1-1,1 1 1,0-1 0,0 0 0,-1 1-1,1-1 1,0 0 0,0 0-1,0 0 1,0 0 0,0 0-1,0 0 1,0 0 0,0 0-1,0 0 1,1 0 0,-1-1-1,0 1 1,1 0 0,-1-1 0,1 1-1,-1-2 1,2-27-5001,12-2-7213</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37.907"/>
    </inkml:context>
    <inkml:brush xml:id="br0">
      <inkml:brushProperty name="width" value="0.025" units="cm"/>
      <inkml:brushProperty name="height" value="0.025" units="cm"/>
    </inkml:brush>
  </inkml:definitions>
  <inkml:trace contextRef="#ctx0" brushRef="#br0">0 1 24791,'0'0'2082,"7"11"-1206,80 112 447,-54-80-1556,-1 2 0,48 92 1,-77-130 39,0 0 0,0-1 0,-1 1 0,0 0 0,-1 1 0,0-1 0,0 0 1,0 0-1,-1 0 0,0 1 0,-1 7 0,0-12-203,1 1 0,-1-1 1,0 1-1,-1-1 0,1 0 0,0 0 0,-1 0 1,0 1-1,0-1 0,0-1 0,0 1 0,0 0 1,-1 0-1,1-1 0,-1 0 0,1 1 0,-1-1 1,0 0-1,0 0 0,0 0 0,0-1 0,-1 1 0,-5 1 1,-28 7-5243</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38.252"/>
    </inkml:context>
    <inkml:brush xml:id="br0">
      <inkml:brushProperty name="width" value="0.025" units="cm"/>
      <inkml:brushProperty name="height" value="0.025" units="cm"/>
    </inkml:brush>
  </inkml:definitions>
  <inkml:trace contextRef="#ctx0" brushRef="#br0">1 279 15919,'0'0'4933,"19"-71"-2339,16 43-416,15-3-544,14 2-609,4-1-673,7 2-288,-4-3-1890,-7 1-5509</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39.733"/>
    </inkml:context>
    <inkml:brush xml:id="br0">
      <inkml:brushProperty name="width" value="0.025" units="cm"/>
      <inkml:brushProperty name="height" value="0.025" units="cm"/>
    </inkml:brush>
  </inkml:definitions>
  <inkml:trace contextRef="#ctx0" brushRef="#br0">1 1810 8488,'0'0'13971,"10"-6"-12984,360-243 2407,-129 84-3179,419-266-81,626-431-578,-1255 838 342,-18 13-82,-1 1 1,2 1-1,-1 0 0,2 1 1,-1 0-1,25-9 0,-44 16-9339,-17 1-1346</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40.591"/>
    </inkml:context>
    <inkml:brush xml:id="br0">
      <inkml:brushProperty name="width" value="0.025" units="cm"/>
      <inkml:brushProperty name="height" value="0.025" units="cm"/>
    </inkml:brush>
  </inkml:definitions>
  <inkml:trace contextRef="#ctx0" brushRef="#br0">1 5 17617,'0'0'3283,"9"-1"-2621,24-1-299,0 1-1,0 1 1,0 3 0,0 0 0,52 13-1,171 58-180,-165-45-170,48 13 70,231 81-75,-325-104 81,0 2 1,-2 3-1,0 1 0,-2 1 1,72 62-1,152 138 4012,-219-191-3824,3-2 0,1-2 1,103 46-1,307 80 881,-127-49-808,-324-105-330,0 1 1,0 0 0,0 0 0,0 1-1,11 8 1,-17-11-217,-1 0 1,0 0-1,0 0 1,0 0-1,-1 1 1,1-1-1,0 0 1,-1 1-1,3 4 1,-3-4-269,-1-1 1,1 0-1,-1 0 1,0 0-1,1 0 1,-1 0-1,0 0 1,0 0 0,0 1-1,-1-1 1,1 0-1,-1 0 1,1 0-1,-2 4 1,-3-2-5424</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41.605"/>
    </inkml:context>
    <inkml:brush xml:id="br0">
      <inkml:brushProperty name="width" value="0.025" units="cm"/>
      <inkml:brushProperty name="height" value="0.025" units="cm"/>
    </inkml:brush>
  </inkml:definitions>
  <inkml:trace contextRef="#ctx0" brushRef="#br0">287 1 22485,'0'0'3011,"-28"54"-2370,0-9 256,-8 9-449,-5 9-256,0 1-64,2-6-128,7-7 64,8-8-32,9-13-512,13-16-513,23-26-3235,6-23 833,11-12-3396</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41.977"/>
    </inkml:context>
    <inkml:brush xml:id="br0">
      <inkml:brushProperty name="width" value="0.025" units="cm"/>
      <inkml:brushProperty name="height" value="0.025" units="cm"/>
    </inkml:brush>
  </inkml:definitions>
  <inkml:trace contextRef="#ctx0" brushRef="#br0">203 0 13741,'0'0'3267,"-13"67"-2402,-8-21 352,-5 8 64,1 7-224,2 0 289,7-5 319,9-5-1056,7-8-577,3-13-321,15-9-800,4-12-128,-1-9-544,-3 0-1218,-11-10-3011</inkml:trace>
  <inkml:trace contextRef="#ctx0" brushRef="#br0" timeOffset="1">0 315 12107,'0'0'16496,"53"-18"-15983,-17 13-385,3 5-128,0 0-1538,-7-1-5444</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42.449"/>
    </inkml:context>
    <inkml:brush xml:id="br0">
      <inkml:brushProperty name="width" value="0.025" units="cm"/>
      <inkml:brushProperty name="height" value="0.025" units="cm"/>
    </inkml:brush>
  </inkml:definitions>
  <inkml:trace contextRef="#ctx0" brushRef="#br0">27 1 11979,'0'0'14932,"2"13"-14089,-1 13-661,-2 0-1,0-1 1,-2 1-1,-10 49 1,7-48 798,1 1-3451,4-20-1858,6-35-266,1-11-738,-1-4-2104</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56.953"/>
    </inkml:context>
    <inkml:brush xml:id="br0">
      <inkml:brushProperty name="width" value="0.025" units="cm"/>
      <inkml:brushProperty name="height" value="0.025" units="cm"/>
    </inkml:brush>
  </inkml:definitions>
  <inkml:trace contextRef="#ctx0" brushRef="#br0">181 1 17008,'-8'3'3967,"-11"6"-2749,1 0 1,0 2 0,0 0 0,1 1 0,1 1 0,0 0 0,1 1 0,-16 19 0,30-33-1220,1 1 0,0-1 0,-1 0 0,1 0 0,0 1 0,0-1 0,-1 0 0,1 0 1,0 1-1,0-1 0,0 0 0,-1 1 0,1-1 0,0 0 0,0 1 0,0-1 0,0 0 0,0 1 0,0-1 0,0 0 0,0 1 0,-1-1 1,1 0-1,1 1 0,-1-1 0,0 1 0,0-1 0,0 0 0,0 1 0,0-1 0,0 0 0,0 1 0,0-1 0,0 0 0,1 1 0,-1-1 0,0 0 1,0 1-1,1-1 0,-1 0 0,0 0 0,1 1 0,20 3 87,32-10 130,-50 6-211,9-3-27,-1 2 0,1 0-1,-1 0 1,1 1 0,-1 0 0,21 4 0,-29-4 16,0 1 0,0 0 0,0 0 0,0 1 0,0-1 0,0 0 0,-1 1 0,1 0 0,-1-1 0,1 1 0,-1 0 0,0 0 0,0 1 0,0-1 0,0 0 0,0 1 0,0-1 0,0 1-1,-1-1 1,0 1 0,1 0 0,-1 0 0,0 0 0,0 0 0,0 0 0,-1 0 0,1 0 0,-1 0 0,0 0 0,0 4 0,0 1 39,0 0 1,-1 0-1,-1-1 0,1 1 0,-1 0 0,0-1 1,-1 1-1,0-1 0,0 1 0,0-1 1,-1 0-1,0-1 0,-1 1 0,1-1 0,-1 0 1,0 0-1,-1 0 0,0 0 0,0-1 0,0 0 1,0-1-1,-1 1 0,1-1 0,-1 0 1,-1-1-1,-13 6 0,20-9-159,0 0-1,0 0 1,0 0 0,0-1-1,0 1 1,0 0-1,0 0 1,0-1 0,0 1-1,1 0 1,-1-1 0,0 1-1,0-1 1,0 1 0,1-1-1,-1 1 1,0-1-1,1 1 1,-1-1 0,0 0-1,1 0 1,-1 1 0,1-1-1,-1 0 1,1 0 0,-1 1-1,1-1 1,0 0-1,-1 0 1,1 0 0,0 0-1,0 0 1,-1 0 0,1 0-1,0 1 1,0-1 0,0 0-1,0 0 1,0 0-1,1-2 1,2-41-8754,6 21 776</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42.806"/>
    </inkml:context>
    <inkml:brush xml:id="br0">
      <inkml:brushProperty name="width" value="0.025" units="cm"/>
      <inkml:brushProperty name="height" value="0.025" units="cm"/>
    </inkml:brush>
  </inkml:definitions>
  <inkml:trace contextRef="#ctx0" brushRef="#br0">6 91 10954,'-4'9'5382,"3"22"-4484,1-26-318,0 15 197,0 9 123,0 1 0,10 54 0,-9-76-692,1 0-1,0-1 1,0 1 0,1 0 0,0-1 0,1 0-1,0 0 1,0 0 0,0 0 0,1-1-1,0 1 1,0-1 0,0 0 0,1-1-1,10 9 1,-14-12-116,1 0 0,0 0 0,0 0 1,0 0-1,0-1 0,1 1 0,-1-1 0,0 0 0,1 1 0,-1-2 0,1 1 0,-1 0 0,1-1 0,-1 1 0,1-1 0,-1 0 0,1 0 0,-1-1 0,1 1 1,5-2-1,-5 0 72,0 0 1,0 0-1,0-1 1,0 1 0,0-1-1,-1 0 1,0 0-1,1 0 1,-1-1 0,0 1-1,-1-1 1,1 1-1,0-1 1,1-4 0,4-8 191,-1-1-1,-1 1 1,0-1 0,-1 0 0,-1 0 0,-1-1 0,2-18 0,-3 15-229,1-6 3,-1 0-1,-1 1 0,-1-1 0,-1 0 0,-7-36 0,2 51-265,2 21-270,2 20-1209,2-25 969,0 12-2654,3-7-1946,5-5-5218</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2:43.907"/>
    </inkml:context>
    <inkml:brush xml:id="br0">
      <inkml:brushProperty name="width" value="0.025" units="cm"/>
      <inkml:brushProperty name="height" value="0.025" units="cm"/>
    </inkml:brush>
  </inkml:definitions>
  <inkml:trace contextRef="#ctx0" brushRef="#br0">1 23 9129,'0'0'15630,"61"-2"-15533,-26 0-130,2 2 66,7-1-162,0 1-735,4-1-1635,2-2-608,0-2-2050,1-3-3779</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2:44.250"/>
    </inkml:context>
    <inkml:brush xml:id="br0">
      <inkml:brushProperty name="width" value="0.025" units="cm"/>
      <inkml:brushProperty name="height" value="0.025" units="cm"/>
    </inkml:brush>
  </inkml:definitions>
  <inkml:trace contextRef="#ctx0" brushRef="#br0">1 28 14446,'0'0'5829,"70"12"-5701,-33-12-192,7 0-1537,6 0-3300,0-3-7270</inkml:trace>
  <inkml:trace contextRef="#ctx0" brushRef="#br0" timeOffset="1">698 31 8360,'0'0'5861,"59"6"-4131,-42-3 128,3-2-1410,-1-1-320,4 0-96,-4-9-1249,-2-5-2306,-1-3-5414</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2:44.810"/>
    </inkml:context>
    <inkml:brush xml:id="br0">
      <inkml:brushProperty name="width" value="0.025" units="cm"/>
      <inkml:brushProperty name="height" value="0.025" units="cm"/>
    </inkml:brush>
  </inkml:definitions>
  <inkml:trace contextRef="#ctx0" brushRef="#br0">73 0 18385,'0'0'1479,"-2"10"-16,-4 30 321,0 65 0,7 52-1572,-1 60-3293,-6-85-9294,3-56 8453,-1 0 3372,-4-1 4200,-4 0 5031,-9 71-2757,17-99-6424,2 1 1,8 79-1,1-108-2957,-3-18-1003,0-10 900,-1-2 117</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2:46.455"/>
    </inkml:context>
    <inkml:brush xml:id="br0">
      <inkml:brushProperty name="width" value="0.025" units="cm"/>
      <inkml:brushProperty name="height" value="0.025" units="cm"/>
    </inkml:brush>
  </inkml:definitions>
  <inkml:trace contextRef="#ctx0" brushRef="#br0">70 1 5285,'0'0'13746,"1"9"-12091,2 35-544,-3 0-1,-1 1 0,-10 62 0,-40 138 2393,51-245-3471,0 0 1,0 0 0,0 0-1,-1 0 1,1 0 0,0 0-1,0 0 1,0 0 0,0 0-1,0 0 1,0 0 0,0-1-1,0 1 1,0 0-1,-1 0 1,1 0 0,0 1-1,0-1 1,0 0 0,0 0-1,0 0 1,0 0 0,0 0-1,0 0 1,0 0 0,-1 0-1,1 0 1,0 0 0,0 0-1,0 0 1,0 0-1,0 0 1,0 0 0,0 0-1,0 0 1,0 0 0,0 0-1,0 1 1,0-1 0,0 0-1,0 0 1,-1 0 0,1 0-1,0 0 1,0 0 0,0 0-1,0 0 1,0 0-1,0 1 1,0-1 0,-2-16 555,-1-26-327,2-5-259,2 0 1,1 0-1,3 0 0,2 0 1,2 0-1,17-49 0,-25 92-17,1 0 1,0 0-1,0 1 0,1-1 1,-1 1-1,1-1 0,-1 1 1,1 0-1,0 0 0,1 0 1,-1 1-1,0-1 0,1 1 1,-1 0-1,1 0 0,0 0 1,0 0-1,7-2 0,-8 3 3,0 0 0,0 1 0,0-1 0,0 1 0,0-1 0,0 1 0,0 0 0,0 0 0,0 0 0,0 1 0,0-1 0,0 1 0,0 0 0,0 0 0,0 0 0,0 0 0,-1 0 0,1 1 0,0-1 0,-1 1 0,1-1 0,-1 1 0,1 0 0,-1 0 0,0 0 0,2 3 0,-2-3 26,-1 0 0,1-1-1,-1 1 1,0 0 0,0 0 0,0 0 0,0 0 0,0 0-1,0 0 1,-1 0 0,1 0 0,-1 0 0,1 0 0,-1 0-1,0 1 1,0-1 0,0 0 0,0 0 0,0 0 0,0 1 0,-1-1-1,0 4 1,-1-3 45,1 0 0,-1 0-1,0 1 1,-1-1 0,1-1-1,0 1 1,-1 0 0,1 0-1,-1-1 1,0 0 0,0 1-1,-4 1 1,-4 3 102,-1-1 1,1-1-1,-1 0 0,0-1 0,0 0 1,-23 4-1,-10-7-786,45-1 595,1 0-1,-1 0 0,1-1 0,-1 1 0,1 0 0,-1-1 0,1 1 0,-1-1 1,1 1-1,-1 0 0,0-1 0,1 1 0,-1-1 0,0 1 0,1-1 0,-1 1 1,0-1-1,0 1 0,1-1 0,-1 0 0,0 1 0,0-1 0,0 1 1,0-1-1,0 0 0,0 1 0,0-1 0,0 1 0,0-1 0,0 0 0,0 1 1,0-1-1,0 1 0,0-1 0,-1 0 0,1 1 0,0-1 0,0 1 0,-1-1 1,1 1-1,0-1 0,-1 1 0,1-1 0,0 1 0,-1 0 0,1-1 1,-1 1-1,1-1 0,-1 1 0,1 0 0,-1-1 0,1 1 0,-1 0 0,1 0 1,-1-1-1,0 1 0,1 0 0,-1 0 0,1 0 0,-1 0 0,1 0 0,-1 0 1,0 0-1,1 0 0,-1 0 0,1 0 0,-1 0 0,0 0 0,73-50-15087,-40 26 3267</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2:46.987"/>
    </inkml:context>
    <inkml:brush xml:id="br0">
      <inkml:brushProperty name="width" value="0.025" units="cm"/>
      <inkml:brushProperty name="height" value="0.025" units="cm"/>
    </inkml:brush>
  </inkml:definitions>
  <inkml:trace contextRef="#ctx0" brushRef="#br0">150 0 19891,'0'0'7271,"-6"9"-6705,-56 106-118,-9 15 305,66-126 297,6-13-785,7-14-278,20-29-1361,35-50-1,-63 102 1359,0-1 0,0 1 0,0 0 0,0 0 0,0 0 0,0 0 0,1 0 0,-1-1 0,0 1 0,0 0 0,0 0 0,0 0 0,0 0-1,0 0 1,1 0 0,-1 0 0,0-1 0,0 1 0,0 0 0,0 0 0,0 0 0,1 0 0,-1 0 0,0 0 0,0 0 0,0 0 0,0 0 0,1 0 0,-1 0 0,0 0 0,0 0 0,0 0 0,1 0 0,-1 0 0,0 0 0,0 0 0,0 0 0,0 0 0,0 0 0,1 1-1,-1-1 1,0 0 0,0 0 0,0 0 0,0 0 0,0 0 0,1 0 0,-1 0 0,0 1 0,0-1 0,0 0 0,0 0 0,0 0 0,0 0 0,0 0 0,0 1 0,0-1 0,0 0 0,1 0 0,-1 0 0,0 0 0,0 1 0,0-1 0,0 0 0,0 0 0,0 0 0,0 0 0,0 1-1,-1-1 1,5 25-250,-5 33 342,-8 97 2470,14-144-2326,-5-11-211,0 0 1,0 0-1,1 0 0,-1 0 1,0 0-1,0 0 0,0 0 1,1 0-1,-1 0 0,0 0 1,0 0-1,0 0 0,1 0 1,-1 0-1,0 0 1,0 0-1,0 0 0,1 0 1,-1 0-1,0 0 0,0-1 1,0 1-1,0 0 0,1 0 1,-1 0-1,0 0 0,0 0 1,0 0-1,0-1 0,0 1 1,0 0-1,0 0 0,1 0 1,-1-1-1,0 1 1,0 0-1,0 0 0,0 0 1,0 0-1,0-1 0,0 1 1,0 0-1,0 0 0,0 0 1,0-1-1,0 1 0,0 0 1,0 0-1,0 0 0,0-1 1,0 1-1,0 0 0,0 0 1,-1 0-1,1-1 1,0 1-1,-1-12 60,0 0 1,-1 0 0,0 1-1,-1-1 1,0 1-1,-1-1 1,0 1-1,0 0 1,-8-11 0,-3-3-80,0 0 1,-31-36-1,41 56-17,9 9-2,1-1-1,-1 0 1,1 0-1,0-1 1,0 1-1,0-1 0,0 0 1,0 0-1,0-1 1,0 1-1,7-1 1,61 6-1763,-20-6-2660,1-2-3908</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2:47.763"/>
    </inkml:context>
    <inkml:brush xml:id="br0">
      <inkml:brushProperty name="width" value="0.025" units="cm"/>
      <inkml:brushProperty name="height" value="0.025" units="cm"/>
    </inkml:brush>
  </inkml:definitions>
  <inkml:trace contextRef="#ctx0" brushRef="#br0">1 0 17424,'0'0'8905,"59"58"-8168,-32-21-481,3 4-160,-4 3-128,-2-7-513,-2-1-640,-4-8-737,-2-7 161,-8-10-706,-6-7-1536</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2:48.121"/>
    </inkml:context>
    <inkml:brush xml:id="br0">
      <inkml:brushProperty name="width" value="0.025" units="cm"/>
      <inkml:brushProperty name="height" value="0.025" units="cm"/>
    </inkml:brush>
  </inkml:definitions>
  <inkml:trace contextRef="#ctx0" brushRef="#br0">1 236 14638,'0'0'13645,"48"-61"-13165,-9 28-288,5-4-160,-3 4 0,-4 6-640,-3 7-2371,-11 7-1185,-8 2-3267</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2:48.654"/>
    </inkml:context>
    <inkml:brush xml:id="br0">
      <inkml:brushProperty name="width" value="0.025" units="cm"/>
      <inkml:brushProperty name="height" value="0.025" units="cm"/>
    </inkml:brush>
  </inkml:definitions>
  <inkml:trace contextRef="#ctx0" brushRef="#br0">205 0 14253,'0'0'9930,"-7"13"-9861,-130 199 3631,145-226-3607,0 1 0,-2-2 0,6-14 0,2-4-150,-1 5-265,-1-1 0,9-34-1,-22 84 71,-1 1 0,-9 32 0,-3 36-219,14-85 497,0 1 0,0 0 1,0 0-1,1 0 1,0 0-1,0-1 0,0 1 1,1 0-1,0-1 1,0 1-1,0-1 0,4 7 1,-3-9 2,-1 0 1,0 0 0,1-1 0,-1 1 0,1-1-1,0 0 1,0 0 0,0 0 0,0 0 0,0 0-1,0-1 1,1 1 0,-1-1 0,0 0-1,1 0 1,-1 0 0,1 0 0,-1-1 0,1 1-1,-1-1 1,7 0 0,-10 0 728,-8-4 779,-12-11-1444,2 0-1,0-2 0,1 0 1,-26-35-1,18 22-36,4 6-20,9 12 149,2 0 1,-17-24 0,29 35-174,-1 0 0,0 0 1,1 1-1,0-1 0,-1 1 0,1-1 0,-1 1 1,1-1-1,0 1 0,-1 0 0,1 0 0,0 0 1,-1 0-1,1 0 0,0 0 0,1 1 1,0-1-2,131 5-564,1-1-5920,-70-4-1086</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18.740"/>
    </inkml:context>
    <inkml:brush xml:id="br0">
      <inkml:brushProperty name="width" value="0.025" units="cm"/>
      <inkml:brushProperty name="height" value="0.025" units="cm"/>
    </inkml:brush>
  </inkml:definitions>
  <inkml:trace contextRef="#ctx0" brushRef="#br0">1 53 7559,'0'0'16752,"90"-46"-16816,-24 41 64,7 4-416,4 1-1666,0 0-1314,-5 7-2753</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57.312"/>
    </inkml:context>
    <inkml:brush xml:id="br0">
      <inkml:brushProperty name="width" value="0.025" units="cm"/>
      <inkml:brushProperty name="height" value="0.025" units="cm"/>
    </inkml:brush>
  </inkml:definitions>
  <inkml:trace contextRef="#ctx0" brushRef="#br0">0 0 11371,'0'0'-417</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19.113"/>
    </inkml:context>
    <inkml:brush xml:id="br0">
      <inkml:brushProperty name="width" value="0.025" units="cm"/>
      <inkml:brushProperty name="height" value="0.025" units="cm"/>
    </inkml:brush>
  </inkml:definitions>
  <inkml:trace contextRef="#ctx0" brushRef="#br0">1 42 20724,'0'0'416,"87"13"-224,-37-13 64,7-2-192,5-11-512,4-4-2178,-5-5-2627</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43.860"/>
    </inkml:context>
    <inkml:brush xml:id="br0">
      <inkml:brushProperty name="width" value="0.025" units="cm"/>
      <inkml:brushProperty name="height" value="0.025" units="cm"/>
    </inkml:brush>
  </inkml:definitions>
  <inkml:trace contextRef="#ctx0" brushRef="#br0">16 37 12043,'0'0'14510,"26"-18"-16816,-42 9-1442,-9 0-3266</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44.202"/>
    </inkml:context>
    <inkml:brush xml:id="br0">
      <inkml:brushProperty name="width" value="0.025" units="cm"/>
      <inkml:brushProperty name="height" value="0.025" units="cm"/>
    </inkml:brush>
  </inkml:definitions>
  <inkml:trace contextRef="#ctx0" brushRef="#br0">0 6 17457,'0'0'9609,"11"21"-13101,1-28-608,-4-13-2914</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55.206"/>
    </inkml:context>
    <inkml:brush xml:id="br0">
      <inkml:brushProperty name="width" value="0.025" units="cm"/>
      <inkml:brushProperty name="height" value="0.025" units="cm"/>
    </inkml:brush>
  </inkml:definitions>
  <inkml:trace contextRef="#ctx0" brushRef="#br0">54 0 18642,'0'0'3939,"-34"73"-2529,27-33-834,-1 6-480,4 2-32,3-2-128,1-5 0,0-3-32,0-5-64,4-5-352,2-1-33,-3-6-352,-3-1-1633,0-2-1666,0-4-1698</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55.550"/>
    </inkml:context>
    <inkml:brush xml:id="br0">
      <inkml:brushProperty name="width" value="0.025" units="cm"/>
      <inkml:brushProperty name="height" value="0.025" units="cm"/>
    </inkml:brush>
  </inkml:definitions>
  <inkml:trace contextRef="#ctx0" brushRef="#br0">42 0 14670,'0'0'4965,"-33"72"-4517,27-38 417,3 0-609,3-1-160,0-2-96,10-6-64,1-9-544,3-10-97,2-6-160,1-5-544,-2-14-1442,-1-8-512,-1-4-2595</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55.925"/>
    </inkml:context>
    <inkml:brush xml:id="br0">
      <inkml:brushProperty name="width" value="0.025" units="cm"/>
      <inkml:brushProperty name="height" value="0.025" units="cm"/>
    </inkml:brush>
  </inkml:definitions>
  <inkml:trace contextRef="#ctx0" brushRef="#br0">36 5 10570,'0'0'3043,"-10"71"-1121,1-36 128,-2-3-513,7-6-224,3-7-256,1-9-640,5-10-449,10-5-96,8-21-1,0-7-543,1-10-1058,-4 5-896,-3 6-1730,-8 12-4293</inkml:trace>
  <inkml:trace contextRef="#ctx0" brushRef="#br0" timeOffset="1">152 87 8360,'0'0'3395,"-19"52"-416,13-38 0,1-4 2338,7-23-5317,10-6-64,3-4-961,-1-1-1313,-6 7-1634,-2 5-2658</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56.266"/>
    </inkml:context>
    <inkml:brush xml:id="br0">
      <inkml:brushProperty name="width" value="0.025" units="cm"/>
      <inkml:brushProperty name="height" value="0.025" units="cm"/>
    </inkml:brush>
  </inkml:definitions>
  <inkml:trace contextRef="#ctx0" brushRef="#br0">7 0 13549,'0'0'7847,"3"61"-7046,-3-23-481,0 6-192,0 9-128,0-1 97,-3 2-97,0-8-97,0-4-767,2-9-578,1-10-31,0-10-737,0-4-1378</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56.641"/>
    </inkml:context>
    <inkml:brush xml:id="br0">
      <inkml:brushProperty name="width" value="0.025" units="cm"/>
      <inkml:brushProperty name="height" value="0.025" units="cm"/>
    </inkml:brush>
  </inkml:definitions>
  <inkml:trace contextRef="#ctx0" brushRef="#br0">100 0 12236,'0'0'3715,"-8"81"-1697,-3-36-961,1 8-448,-4 6-353,2 0-160,0-2-64,0-6-32,5-11-448,1-10-609,3-14-897,0-10-577,2-6-127,1-16-1891</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56.969"/>
    </inkml:context>
    <inkml:brush xml:id="br0">
      <inkml:brushProperty name="width" value="0.025" units="cm"/>
      <inkml:brushProperty name="height" value="0.025" units="cm"/>
    </inkml:brush>
  </inkml:definitions>
  <inkml:trace contextRef="#ctx0" brushRef="#br0">27 0 7111,'0'0'3742,"-3"9"-2637,-4 14-314,2 0 1,0 1 0,2 0-1,-1 27 1,5 109 1639,0-75-989,-1-77-1372,0-1 0,1 0 0,0 0 0,0 0 0,2 8 0,-2-14-71,-1 0-1,0 0 0,0-1 1,1 1-1,-1 0 1,0 0-1,1-1 0,-1 1 1,1 0-1,-1-1 1,1 1-1,-1-1 1,1 1-1,-1-1 0,1 1 1,0-1-1,-1 1 1,1-1-1,0 1 0,-1-1 1,1 0-1,1 1 1,0-1-9,-1 0 0,0-1 0,1 1-1,-1 0 1,0-1 0,1 1 0,-1-1 0,0 1 0,0-1 0,1 0 0,-1 1 0,0-1 0,0 0 0,0 0 0,0 0 0,0 0 0,0 0 0,1-2 0,7-8-178,-1 0 0,-1 0 0,0-1 0,-1 0 0,0 0 0,0-1 1,-2 0-1,1 0 0,2-15 0,1-13-3109,7-72 1,-12 53-1861,-2 11 470</inkml:trace>
  <inkml:trace contextRef="#ctx0" brushRef="#br0" timeOffset="1">134 9 2947,'-7'0'2883,"-1"14"-1282,-2 21 833,-1 6-736,1 8-801,-1 3-513,2 1 33,2-7 223,5-7-191,1-6-417,1-8-1282,0-11-2625</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57.764"/>
    </inkml:context>
    <inkml:brush xml:id="br0">
      <inkml:brushProperty name="width" value="0.025" units="cm"/>
      <inkml:brushProperty name="height" value="0.025" units="cm"/>
    </inkml:brush>
  </inkml:definitions>
  <inkml:trace contextRef="#ctx0" brushRef="#br0">1 1009 12011,'0'0'4687,"1"-9"-3154,-1 5-1463,0 0 0,0 0 1,1 0-1,0 0 0,-1 1 1,1-1-1,1 0 1,-1 0-1,1 1 0,-1-1 1,1 1-1,0 0 0,0-1 1,0 1-1,1 0 0,-1 0 1,1 0-1,0 1 1,0-1-1,0 1 0,3-3 1,150-101 1167,190-167 1,-92 30-994,-136 111-2006,-16-8-4822,-83 110 2099</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58.198"/>
    </inkml:context>
    <inkml:brush xml:id="br0">
      <inkml:brushProperty name="width" value="0.025" units="cm"/>
      <inkml:brushProperty name="height" value="0.025" units="cm"/>
    </inkml:brush>
  </inkml:definitions>
  <inkml:trace contextRef="#ctx0" brushRef="#br0">270 0 17072,'0'0'7474,"-11"2"-5440,-5 2-1564,-1 1 0,1 1 1,0 0-1,0 1 0,0 0 0,1 2 1,0-1-1,1 2 0,0 0 0,-16 16 1,20-16-333,0 0 0,1 1 1,0 0-1,-8 14 0,15-21-118,-1 0 0,1 1 1,0-1-1,0 1 0,0 0 0,1-1 0,0 1 1,0 0-1,0 0 0,0 0 0,1 0 0,0 0 0,0 0 1,0 0-1,1 6 0,0-9-20,0 0 0,0-1 0,0 1 0,0 0 0,0-1 0,0 1 0,0-1 0,0 0 0,1 1 0,-1-1 0,1 0 0,-1 0 0,1 0 0,-1 0 0,1 0 0,0 0 0,-1 0 0,1 0 0,0-1 0,0 1 0,-1-1 0,1 1 0,0-1 0,0 0 0,0 0 0,0 1 0,0-1 0,0-1 0,-1 1 0,1 0 0,0 0 0,0-1 0,0 1 0,3-2 0,3 0 0,-1 0 0,1 0 0,0 0 0,-1-1 0,1-1 0,-1 1 0,7-5 0,0-3 0,-1 0 0,-1-1 0,0-1 0,0 0 0,-1 0 0,-1-1 0,0 0 0,-1-1 0,11-23 0,-49 72 0,22-24 0,1 2 0,1-1 0,0 1 0,0-1 0,1 1 0,1 1 0,0-1 0,0 0 0,0 15 0,3-26 0,0 0 0,1 0 0,-1 0 0,1-1 0,-1 1 0,1 0 0,-1 0 0,1 0 0,-1-1 0,1 1 0,0 0 0,-1-1 0,1 1 0,0-1 0,-1 1 0,1 0 0,0-1 0,0 0 0,0 1 0,0-1 0,-1 1 0,1-1 0,0 0 0,0 0 0,0 1 0,0-1 0,0 0 0,0 0 0,0 0 0,0 0 0,0 0 0,0 0 0,0-1 0,-1 1 0,1 0 0,1-1 0,39-7 0,-27 1 0,-1 0 0,0-1 0,-1-1 0,20-16 0,-19 14 0,1 0 0,0 1 0,17-8 0,-31 17 0,1 1 0,-1 0 0,0 0 0,1 0 0,-1 0 0,0 0 0,1 0 0,-1-1 0,0 1 0,1 0 0,-1 0 0,0 0 0,1 0 0,-1 0 0,0 0 0,1 0 0,-1 0 0,0 1 0,1-1 0,-1 0 0,0 0 0,1 0 0,-1 0 0,0 0 0,1 0 0,-1 1 0,0-1 0,0 0 0,1 0 0,-1 0 0,0 1 0,0-1 0,1 0 0,-1 0 0,0 1 0,5 16 0,-4 31 0,-2-34 0,1-12 0,0-1 0,0 1 0,0-1 0,0 0 0,1 1 0,-1-1 0,0 0 0,0 1 0,1-1 0,-1 0 0,1 1 0,-1-1 0,1 0 0,0 0 0,0 0 0,-1 0 0,1 1 0,0-1 0,0 0 0,0 0 0,0 0 0,0-1 0,0 1 0,0 0 0,0 0 0,1-1 0,-1 1 0,0 0 0,0-1 0,1 1 0,-1-1 0,0 0 0,1 1 0,-1-1 0,0 0 0,1 0 0,-1 0 0,1 0 0,-1 0 0,0 0 0,1 0 0,-1 0 0,0-1 0,1 1 0,-1-1 0,0 1 0,2-1 0,9-3 0,0 0 0,0-1 0,21-12 0,-28 14 0,11-6 0,-7 3 0,1 0 0,0 1 0,0 0 0,1 1 0,0 0 0,-1 0 0,1 1 0,0 1 0,15-2 0,-25 4 0,0 1 0,-1-1 0,1 1 0,0 0 0,-1-1 0,1 1 0,0 0 0,-1-1 0,1 1 0,-1 0 0,1 0 0,-1 0 0,0-1 0,1 1 0,-1 0 0,0 0 0,1 0 0,-1 0 0,0 0 0,0 0 0,0 0 0,0 0 0,0 0 0,0 0 0,0-1 0,0 3 0,-1 35 0,1-29 0,0-8 0,-1 1 0,1-1 0,0 0 0,0 0 0,0 1 0,0-1 0,0 0 0,0 1 0,0-1 0,0 0 0,1 0 0,-1 1 0,0-1 0,1 0 0,-1 0 0,1 1 0,0-1 0,-1 0 0,1 0 0,0 0 0,-1 0 0,3 2 0,-1-3 0,0-1 0,1 1 0,-1 0 0,0-1 0,0 1 0,0-1 0,1 0 0,-1 0 0,0 0 0,0 0 0,0 0 0,0 0 0,1-2 0,7-2 0,-1-1 0,0 0 0,1 1 0,0 1 0,-1 0 0,2 0 0,-1 1 0,0 0 0,1 0 0,20-1 0,-30 4-174,0 1 0,0-1 0,0 1-1,0 0 1,0-1 0,0 1 0,0 0 0,0-1 0,-1 1 0,1 0 0,0 0-1,0 0 1,-1 0 0,1 0 0,0 0 0,-1 0 0,1 0 0,-1 0-1,0 0 1,1 0 0,-1 1 0,0-1 0,1 0 0,-1 0 0,0 0 0,0 0-1,0 1 1,0-1 0,0 0 0,0 0 0,-1 2 0,1-1-360,0 0-1,0 0 1,0 0 0,1 0 0,-1 1-1,1-1 1,-1 0 0,1 0 0,0 0 0,0 0-1,1 2 1,-1-4 415,0 1 0,0-1 1,0 0-1,0 1 0,0-1 0,0 0 0,0 0 0,0 0 0,0 1 0,0-1 0,0 0 1,0 0-1,0-1 0,0 1 0,0 0 0,1 0 0,-1 0 0,0-1 0,0 1 1,-1-1-1,1 1 0,0-1 0,0 1 0,0-1 0,0 1 0,0-1 0,0 0 0,-1 1 1,1-1-1,1-1 0,9-8-171,0 0-1,0 0 1,-1-1 0,11-15 0,15-17 2518,-30 38-555,-1 0 1,1-1-1,0 2 1,14-9-1,-18 21 2274,-1 29-3142,-1-25-628,-1-9-143,1-1 1,0 1-1,0 0 0,0-1 1,0 1-1,0 0 0,1-1 0,-1 1 1,3 4-1,-3-6-25,1 0 0,0 0 1,0 0-1,0 0 0,0 0 0,1 0 0,-1-1 0,0 1 1,0 0-1,0-1 0,1 1 0,-1-1 0,0 1 0,1-1 1,-1 0-1,0 0 0,1 1 0,-1-1 0,0 0 0,1 0 1,-1 0-1,3-1 0,4 0 42,1 0 0,-1 0 0,0-1 0,0 0 0,0-1 0,-1 0 0,1 0 0,10-6 0,-11 5-51,0 0 0,1 0 0,0 1 0,0 0 0,0 1 0,0 0 0,0 0 0,13 0 0,-21 2 4,1 0 0,0 0-1,0 0 1,0 0 0,-1 0 0,1 1-1,0-1 1,0 0 0,-1 0-1,1 1 1,0-1 0,-1 1 0,1-1-1,0 1 1,-1-1 0,1 1 0,0-1-1,-1 1 1,1-1 0,-1 1 0,1 0-1,-1-1 1,0 1 0,1 0-1,-1-1 1,0 1 0,1 0 0,-1 0-1,0-1 1,0 1 0,1 0 0,-1 0-1,0 1 1,0 35 272,2 0-97,-1-36-326,0 0 1,0 0-1,0-1 1,0 1-1,0 0 1,1 0-1,-1-1 1,0 1-1,0-1 1,1 1-1,-1-1 1,0 1-1,1-1 1,-1 0-1,0 0 1,1 0-1,2 0 1,25-2-9954</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58.448"/>
    </inkml:context>
    <inkml:brush xml:id="br0">
      <inkml:brushProperty name="width" value="0.025" units="cm"/>
      <inkml:brushProperty name="height" value="0.025" units="cm"/>
    </inkml:brush>
  </inkml:definitions>
  <inkml:trace contextRef="#ctx0" brushRef="#br0">209 0 16784,'0'0'7047,"-5"10"-7069,-40 69 81,2-4 178,-52 71 1,75-114 439,20-31-677,0-1-1,0 1 0,0 0 1,0 0-1,0-1 1,0 1-1,0 0 1,0-1-1,0 1 1,0 0-1,0-1 1,0 1-1,1 0 0,-1-1 1,0 1-1,1 0 1,-1-1-1,0 1 1,1-1-1,-1 1 1,0-1-1,1 1 0,-1-1 1,1 1-1,-1-1 1,1 1-1,0-1 1,-1 1-1,1-1 1,-1 0-1,1 1 1,0-1-1,-1 0 0,1 0 1,0 0-1,-1 1 1,1-1-1,0 0 1,-1 0-1,1 0 1,0 0-1,-1 0 0,1 0 1,0 0-1,0 0 1,0-1-1,35 2-27,0-1 0,0-2 0,-1-2 0,0-1 0,1-2 0,63-20 0,-57 12-1311,-1-2 1,66-37-1,-41 13-3396</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01.454"/>
    </inkml:context>
    <inkml:brush xml:id="br0">
      <inkml:brushProperty name="width" value="0.025" units="cm"/>
      <inkml:brushProperty name="height" value="0.025" units="cm"/>
    </inkml:brush>
  </inkml:definitions>
  <inkml:trace contextRef="#ctx0" brushRef="#br0">16 1 22069,'0'0'3737,"-2"16"-2659,-9 120-349,8 160-1,3-281-711,1 0 0,0 0 0,1-1 0,0 1-1,2-1 1,5 20 0,-8-33 21,-1-1-1,0 1 1,0 0-1,1 0 1,-1 0 0,0-1-1,1 1 1,-1 0 0,1 0-1,-1-1 1,1 1-1,-1 0 1,1-1 0,0 1-1,-1-1 1,1 1 0,0-1-1,-1 1 1,1-1-1,0 1 1,0-1 0,0 1-1,-1-1 1,1 0 0,0 0-1,0 1 1,0-1 0,0 0-1,0 0 1,-1 0-1,1 0 1,0 0 0,0 0-1,0 0 1,0 0 0,0-1-1,-1 1 1,1 0-1,0 0 1,0-1 0,0 1-1,0 0 1,-1-1 0,1 1-1,0-1 1,-1 1-1,1-1 1,0 0 0,-1 1-1,1-1 1,0 1 0,-1-1-1,1 0 1,-1 0-1,1 1 1,0-2 0,32-48 1533,-31 46-1518,178-352 86,-168 325-3051,-10 9-3956,-2 12-793</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01.800"/>
    </inkml:context>
    <inkml:brush xml:id="br0">
      <inkml:brushProperty name="width" value="0.025" units="cm"/>
      <inkml:brushProperty name="height" value="0.025" units="cm"/>
    </inkml:brush>
  </inkml:definitions>
  <inkml:trace contextRef="#ctx0" brushRef="#br0">0 414 14638,'0'0'5509,"0"63"-3107,7-48 33,7-6-834,2-2-1088,8-3-417,0-4-993,0 0-1986,-1-14-2370,-3-10-6150</inkml:trace>
  <inkml:trace contextRef="#ctx0" brushRef="#br0" timeOffset="1">326 0 20115,'0'0'513,"-15"59"-225,8-19 897,1 8-160,3-1-865,3 1-96,0-8-128,0-6-1217,7-9-705,0-11 128,-2-10-1441</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02.175"/>
    </inkml:context>
    <inkml:brush xml:id="br0">
      <inkml:brushProperty name="width" value="0.025" units="cm"/>
      <inkml:brushProperty name="height" value="0.025" units="cm"/>
    </inkml:brush>
  </inkml:definitions>
  <inkml:trace contextRef="#ctx0" brushRef="#br0">1 163 12204,'0'0'5413,"1"-11"-2269,-1 6-2806,0-1 0,1 0 0,0 1 0,0-1 0,1 0 1,-1 1-1,1-1 0,0 1 0,1 0 0,-1 0 0,1 0 0,0 0 0,0 0 0,1 0 0,-1 1 1,1 0-1,4-4 0,0 1-204,-1 2-1,1-1 1,0 1 0,0 0 0,0 1-1,1 0 1,0 0 0,0 1 0,0 0-1,0 0 1,0 1 0,0 0 0,1 1 0,-1 0-1,1 0 1,11 2 0,-19-1-141,0 1 0,1 0 0,-1-1 0,0 1 1,0 0-1,0 0 0,0 0 0,0 0 0,-1 1 0,1-1 0,0 0 0,-1 1 1,1 0-1,0-1 0,-1 1 0,0 0 0,1-1 0,-1 1 0,0 0 0,0 0 1,0 0-1,0 0 0,0 0 0,-1 0 0,1 1 0,-1-1 0,1 0 0,-1 0 1,0 0-1,0 1 0,0-1 0,0 0 0,0 3 0,0 5 82,-1 0-1,0 1 1,0-1-1,-1 0 1,-7 19-1,1-9 285,0-2 0,-2 1 0,0-1 0,-2-1 0,1 0 0,-2 0 0,-16 16 0,78-31-348,-44-2-18,0 0 0,0 1 0,0 0 0,0 0 0,0 0 0,-1 1 0,1-1 0,0 1 0,-1 0 0,1 1 1,-1-1-1,0 1 0,0 0 0,0 0 0,7 6 0,2 5 4,0 1 1,19 30-1,-22-31 10,-1 0 0,1-1 0,17 16 0,-26-28-39,0 0-1,0 0 0,0 0 0,0 0 1,0-1-1,1 1 0,-1 0 1,0-1-1,0 1 0,0-1 0,1 1 1,-1-1-1,0 1 0,0-1 0,1 0 1,-1 0-1,0 0 0,1 1 0,-1-1 1,0-1-1,1 1 0,-1 0 1,0 0-1,1 0 0,-1-1 0,0 1 1,0-1-1,1 1 0,1-2 0,-2 2-391,0-1 0,0 0 0,0 0 0,0 0 0,0-1 0,-1 1 0,1 0-1,0 0 1,0 0 0,-1-1 0,1 1 0,-1 0 0,1 0 0,-1-1 0,0 1-1,1-1 1,-1-1 0,1-20-11747</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04.462"/>
    </inkml:context>
    <inkml:brush xml:id="br0">
      <inkml:brushProperty name="width" value="0.025" units="cm"/>
      <inkml:brushProperty name="height" value="0.025" units="cm"/>
    </inkml:brush>
  </inkml:definitions>
  <inkml:trace contextRef="#ctx0" brushRef="#br0">60 149 9097,'0'0'5140,"2"-9"-3228,-1-3-1247,0 8-299,-1 0 1,0 0-1,1 0 0,0 0 0,0 0 0,0 1 0,0-1 1,4-7-1,-6 20 2835,2 12-2546,0 1-470,-31 246 1804,16-177-931,-4 131 0,18-209-1034,-1-10-11,1 0 1,0 1-1,0-1 0,0 1 1,0-1-1,1 0 0,0 1 1,-1-1-1,1 0 1,2 5-1,1-59 638,1-95-735,13-221-371,-17 329 444,-1 38-47,0 2-60,-22 255-137,-1 0 88,28-233 167,-5-24 1,0 0-1,0 1 0,1-1 0,-1 0 1,0 0-1,1 1 0,-1-1 0,0 0 1,0 0-1,1 1 0,-1-1 0,1 0 1,-1 0-1,0 0 0,1 0 0,-1 0 1,0 0-1,1 0 0,-1 0 0,0 1 1,1-1-1,-1 0 0,1-1 0,-1 1 0,0 0 1,1 0-1,-1 0 0,0 0 0,1 0 1,-1 0-1,1 0 0,-1-1 0,3-1 8,0 0 0,0 0 0,-1 0 0,1-1 0,-1 0 0,1 1 0,-1-1 0,0 0 1,0 0-1,2-4 0,18-35 62,-3-2 1,-1 0 0,-2 0 0,18-85-1,-21 62-323,-4 0 0,3-119 0,-16 145 249,4 40 3,0 1-1,0-1 1,0 0 0,0 1-1,0-1 1,0 1 0,0-1-1,-1 0 1,1 1 0,0-1-1,0 1 1,0-1 0,-1 0-1,1 1 1,0-1 0,-1 1-1,1-1 1,0 1 0,-1-1-1,1 1 1,-1 0 0,1-1-1,-1 1 1,1-1 0,-1 1-1,1 0 1,-1-1 0,1 1-1,-1 0 1,1 0 0,-1-1-1,1 1 1,-1 0 0,0 0-1,1 0 1,-1 0 0,1 0-1,-1 0 1,0 0 0,1 0-1,-1 0 1,0 0 0,1 0-1,-1 0 1,1 0-1,-1 1 1,1-1 0,-1 0-1,0 0 1,1 1 0,-1-1-1,1 0 1,-1 1 0,1-1-1,-1 0 1,1 1 0,0-1-1,-1 1 1,1-1 0,-1 1-1,-7 9-35,1 1 0,1-1-1,-1 1 1,2 0-1,0 1 1,0-1 0,1 1-1,0 0 1,-3 21-1,2-14 28,-12 53-940,-9 76 1,7 189-6820,19-305-1738</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23.449"/>
    </inkml:context>
    <inkml:brush xml:id="br0">
      <inkml:brushProperty name="width" value="0.025" units="cm"/>
      <inkml:brushProperty name="height" value="0.025" units="cm"/>
    </inkml:brush>
  </inkml:definitions>
  <inkml:trace contextRef="#ctx0" brushRef="#br0">86 39 5349,'0'0'9817,"0"-8"-8124,1-13-434,-1 12 2236,-2 30-1806,-35 205-606,19-139-889,5 2 0,-3 106 1,16-195-233,0 1 1,0-1-1,0 0 0,-1 0 1,1 1-1,0-1 1,0 0-1,0 1 1,0-1-1,0 0 0,0 0 1,0 1-1,0-1 1,0 0-1,0 1 1,0-1-1,0 0 0,0 0 1,0 1-1,0-1 1,0 0-1,1 1 1,-1-1-1,0 0 1,0 0-1,0 1 0,0-1 1,1 0-1,-1 0 1,0 1-1,0-1 1,0 0-1,1 0 0,-1 0 1,0 0-1,0 1 1,1-1-1,-1 0 1,0 0-1,0 0 1,1 0-1,-1 0 0,10-12-1293,8-25-655,2-23-2377,13-73 1,-29 118 3627,15-72-4267</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23.996"/>
    </inkml:context>
    <inkml:brush xml:id="br0">
      <inkml:brushProperty name="width" value="0.025" units="cm"/>
      <inkml:brushProperty name="height" value="0.025" units="cm"/>
    </inkml:brush>
  </inkml:definitions>
  <inkml:trace contextRef="#ctx0" brushRef="#br0">91 91 7143,'0'0'8926,"-4"17"-7095,-11 50-825,-11 43 520,-20 197-1,47-290-1484,5-19-81,9-28-31,96-303-6723,-50 134 2138,-52 177 5116,-9 23-439,0-1-1,0 0 0,0 0 1,-1 0-1,1 0 1,0 0-1,0 0 0,0 0 1,0 0-1,0 1 0,0-1 1,0 0-1,0 0 0,1 0 1,-1 0-1,0 0 0,0 0 1,0 0-1,0 0 0,0 1 1,0-1-1,0 0 1,0 0-1,0 0 0,0 0 1,0 0-1,0 0 0,0 0 1,0 0-1,0 0 0,0 0 1,1 0-1,-1 0 0,0 1 1,0-1-1,0 0 1,0 0-1,0 0 0,0 0 1,0 0-1,0 0 0,1 0 1,-1 0-1,0 0 0,0 0 1,0 0-1,0 0 0,0 0 1,0 0-1,0 0 1,0 0-1,1 0 0,-1 0 1,0 0-1,0 0 0,0 0 1,0-1-1,0 1 0,0 0 1,0 0-1,0 0 0,0 0 1,0 0-1,1 0 1,-1 0-1,0 0 0,0 0 1,0 0-1,0-1 0,0 39 2477,-22 102 1004,14-101-2351,2-1 0,-2 56 0,8-99-1010,1 0-1,1 1 1,-1-1-1,1 0 1,0 0 0,0 1-1,3-6 1,4-9 29,13-42 40,-16 41-314,1 0-1,1 0 1,1 1-1,0-1 1,1 2-1,1 0 1,14-18-1,-24 36 84,-1-1 0,1 0-1,-1 1 1,1-1 0,-1 0-1,1 1 1,-1-1 0,1 1-1,0-1 1,-1 1 0,1-1-1,0 1 1,-1-1 0,1 1-1,0 0 1,-1-1 0,1 1-1,0 0 1,0 0 0,0 0-1,-1 0 1,1-1-1,0 1 1,0 0 0,0 0-1,-1 0 1,1 1 0,0-1-1,1 0 1,-1 1 8,0 0-1,0 0 1,0 1 0,0-1-1,0 0 1,0 0 0,-1 1-1,1-1 1,-1 0 0,1 1-1,-1-1 1,1 0 0,-1 1-1,0-1 1,1 2 0,2 65 107,-4-59-93,2 107 363,12-140 0,24-74 310,-23 58-513,27-56 0,-40 94-156,0 0 0,0-1 0,0 1 0,1 0 0,-1 0 0,1 0-1,-1 0 1,1 0 0,0 1 0,0-1 0,-1 0 0,4-1 0,-5 3-3,1 0 1,-1 0-1,1 0 1,-1 0-1,1 0 1,-1 0-1,1 0 1,-1 0-1,0 0 1,1 0-1,-1 0 0,1 0 1,-1 0-1,1 0 1,-1 1-1,1-1 1,-1 0-1,1 0 1,-1 0-1,0 1 0,1-1 1,-1 0-1,1 1 1,-1-1-1,0 0 1,1 1-1,-1-1 1,0 0-1,0 1 1,1-1-1,-1 1 0,0-1 1,0 1-1,1-1 1,-1 1-1,2 6 97,0 0 1,0 0-1,0 0 0,-1 1 0,0-1 0,0 12 0,-2 179 707,-1-166-4834,-9-61-920,-5-4-2866</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24.527"/>
    </inkml:context>
    <inkml:brush xml:id="br0">
      <inkml:brushProperty name="width" value="0.025" units="cm"/>
      <inkml:brushProperty name="height" value="0.025" units="cm"/>
    </inkml:brush>
  </inkml:definitions>
  <inkml:trace contextRef="#ctx0" brushRef="#br0">87 134 15695,'0'0'1996,"-6"10"-1504,0 1-265,1 0 1,1 0 0,-1 1 0,2 0-1,0-1 1,0 1 0,1 1 0,0 23-1,-10 117 1925,12-258-1130,17-131 0,-15 231-825,0 14-67,0 34-8,0 62 1,-2-88-115,1 73 60,-17 123 0,21-380 263,7 69-170,17-194 345,-39 368-282,-22 88 1,13-75-172,15-62-83,3-17-282,-1 0 0,0-1-1,0 1 1,-8 16 0,6-23-2352,-1-5-2653</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25.179"/>
    </inkml:context>
    <inkml:brush xml:id="br0">
      <inkml:brushProperty name="width" value="0.025" units="cm"/>
      <inkml:brushProperty name="height" value="0.025" units="cm"/>
    </inkml:brush>
  </inkml:definitions>
  <inkml:trace contextRef="#ctx0" brushRef="#br0">1 481 15855,'0'0'2626,"36"-55"-2529,5 27 831,15-6 706,12-7-385,5 3-384,10-1-577,4-1-192,-2 7 0,-10 3-64,-4 7-160,-10 5-608,-7 4-898,-8-1-224,-5-1-384,-7-9-2242,-4-7-8200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26.102"/>
    </inkml:context>
    <inkml:brush xml:id="br0">
      <inkml:brushProperty name="width" value="0.025" units="cm"/>
      <inkml:brushProperty name="height" value="0.025" units="cm"/>
    </inkml:brush>
  </inkml:definitions>
  <inkml:trace contextRef="#ctx0" brushRef="#br0">148 171 15022,'0'0'4799,"0"13"-4377,7 79 363,5 0 0,30 122-1,-39-204-1019,2 24-1767,-6-33 1919,1 0-1,0-1 1,0 1-1,0 0 0,-1-1 1,1 1-1,0 0 1,-1-1-1,1 1 1,0-1-1,-1 1 1,1-1-1,-1 1 1,1-1-1,-1 1 1,1-1-1,-1 1 0,0-1 1,1 1-1,-1-1 1,1 0-1,-1 0 1,0 1-1,1-1 1,-1 0-1,0 0 1,1 1-1,-1-1 0,0 0 1,1 0-1,-1 0 1,0 0-1,0 0 1,1 0-1,-1 0 1,0-1-1,1 1 1,-1 0-1,0 0 0,1 0 1,-1-1-1,0 1 1,-6-3-183,1 1-1,-1-1 1,1 0 0,0 0 0,0-1-1,0 0 1,0 0 0,1 0-1,-1-1 1,1 0 0,0 0 0,1 0-1,-5-7 1,-6-8 53,1 0 0,-15-31 0,20 36 430,2-1 1,0 0-1,1 0 1,0 0-1,2-1 0,0 0 1,-3-23-1,7 30 48,-1 1 0,2-1 0,-1 0 0,1 1-1,1-1 1,0 0 0,0 1 0,1 0 0,0 0 0,0 0 0,1 0 0,1 0-1,-1 1 1,10-14 0,-2 7-68,0 0 0,1 1-1,0 1 1,1 0 0,0 1-1,1 0 1,1 1 0,0 1 0,0 1-1,1 0 1,0 1 0,1 0-1,-1 2 1,1 0 0,1 1 0,-1 1-1,1 0 1,-1 2 0,37-1 0,-54 3-174,1 0 1,-1 0 0,0 0 0,0 0 0,1 0-1,-1 1 1,0-1 0,0 0 0,1 1 0,-1-1-1,0 1 1,0-1 0,0 1 0,0 0 0,0-1-1,0 1 1,0 0 0,0 0 0,0 0 0,0 0-1,0 0 1,0 0 0,-1 0 0,1 0 0,0 0-1,-1 0 1,1 0 0,-1 0 0,1 0 0,-1 1 0,1-1-1,-1 0 1,0 0 0,0 1 0,1-1 0,-1 0-1,0 0 1,0 1 0,-1-1 0,1 0 0,0 2-1,-1 2 187,0 0-1,0-1 1,-1 1-1,0 0 1,1-1-1,-1 0 1,-1 1-1,1-1 1,-1 0-1,-3 4 1,-36 37 1078,-2-3 0,-79 60-1,89-76-981,43-29-5824,15-13 1315,6-9-2336</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58.928"/>
    </inkml:context>
    <inkml:brush xml:id="br0">
      <inkml:brushProperty name="width" value="0.025" units="cm"/>
      <inkml:brushProperty name="height" value="0.025" units="cm"/>
    </inkml:brush>
  </inkml:definitions>
  <inkml:trace contextRef="#ctx0" brushRef="#br0">56 70 6054,'-2'-12'7030,"1"-14"-2867,8 3-1096,2 15 1816,-7 51-2860,-13 79-1152,13-121-857,0 0-1,0 0 1,0 0 0,0 0 0,0 0 0,0-1 0,0 1 0,0-1 0,0 1 0,0-1 0,1 0 0,-1 0 0,0 0-1,0 0 1,0 0 0,4-1 0,25 3 65,-28 0-96,0 0 0,-1 1 1,1 0-1,-1-1 0,1 1 1,-1 0-1,0 0 1,0 0-1,0 0 0,0 0 1,-1 1-1,1-1 1,-1 0-1,0 1 0,0-1 1,0 1-1,-1 0 1,1-1-1,-1 1 0,0 4 1,1-3 91,-1 1-1,0 0 1,0-1 0,0 1 0,-1 0 0,0-1 0,0 1 0,-1-1 0,1 1-1,-1-1 1,0 0 0,-4 8 0,1-7 185,0-1-1,0 1 1,-1-1-1,1 1 1,-1-2 0,0 1-1,-13 7 1,16-10-168,0 0 0,-1-1 0,1 1 1,-1-1-1,1 0 0,-1 0 0,0 0 1,1 0-1,-1 0 0,0-1 0,0 0 1,0 0-1,0 0 0,1 0 0,-1 0 1,0-1-1,-6-1 0,9 1-161,-1 0 0,1 0 1,-1 0-1,1 0 0,0 0 0,0 0 1,0-1-1,0 1 0,0 0 0,0-1 1,0 1-1,0 0 0,0-1 0,0 1 1,1-1-1,-1 0 0,1 1 0,-1-1 1,1 1-1,0-1 0,0 0 0,-1 1 1,1-1-1,0 0 0,0 1 0,1-1 1,-1 0-1,0 1 0,0-1 0,1 1 1,-1-1-1,2-2 0,-1-1-446,1 0-1,0 0 1,0 0-1,0 0 1,0 0-1,1 0 1,0 0 0,7-7-1,0 2-2818,0 2 0,1-1 1,19-10-1,7-2-8293</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26.458"/>
    </inkml:context>
    <inkml:brush xml:id="br0">
      <inkml:brushProperty name="width" value="0.025" units="cm"/>
      <inkml:brushProperty name="height" value="0.025" units="cm"/>
    </inkml:brush>
  </inkml:definitions>
  <inkml:trace contextRef="#ctx0" brushRef="#br0">99 0 9961,'0'0'9140,"-7"9"-6039,-1 3-2621,0 1 0,1-1 0,0 1 0,2 1 0,-1-1 0,1 1 0,1 0 0,1 0 0,0 1 0,1-1 0,-1 20 0,1-7-378,2-1 1,1 0-1,1 1 0,2-1 0,0 0 0,2-1 0,0 1 0,15 32 0,-7-27-498,-10-24-83,0 0 0,-1 0 1,0 1-1,0-1 0,-1 1 0,3 13 0,-5-20 392,0-1 0,-1 0 0,1 1 0,0-1 0,0 0 0,0 1 0,0-1 0,-1 0-1,1 0 1,0 1 0,0-1 0,-1 0 0,1 0 0,0 1 0,-1-1 0,1 0 0,0 0 0,0 0 0,-1 0 0,1 1 0,0-1 0,-1 0-1,1 0 1,0 0 0,-1 0 0,1 0 0,-1 0 0,1 0 0,0 0 0,-1 0 0,1 0 0,0 0 0,-1 0 0,1 0 0,0 0 0,-1 0-1,1-1 1,0 1 0,-1 0 0,1 0 0,0 0 0,-1-1 0,-17-6-2324,11 1 1250,0 0 1,1 0-1,0-1 0,0 0 0,0 0 1,-8-15-1,-13-27-4727</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26.799"/>
    </inkml:context>
    <inkml:brush xml:id="br0">
      <inkml:brushProperty name="width" value="0.025" units="cm"/>
      <inkml:brushProperty name="height" value="0.025" units="cm"/>
    </inkml:brush>
  </inkml:definitions>
  <inkml:trace contextRef="#ctx0" brushRef="#br0">1 155 4548,'0'-8'6438,"0"3"-5965,-1 0-1,2 0 0,-1 1 0,1-1 1,-1 0-1,1 1 0,0-1 0,1 0 0,-1 1 1,1 0-1,0-1 0,0 1 0,1 0 1,-1 0-1,1 0 0,-1 0 0,1 0 0,1 1 1,-1-1-1,0 1 0,1 0 0,0 0 1,6-4-1,5 0-81,1 0 0,0 1 0,1 0 0,-1 1 0,1 1 0,0 1 0,0 1 0,0 0 0,1 1 0,-1 0 0,20 3 0,-35-2-373,1 0 0,-1 0-1,1 0 1,-1 0 0,1 0-1,-1 0 1,0 1 0,1-1-1,-1 1 1,1 0 0,-1 0-1,0 0 1,0 0 0,1 0-1,-1 0 1,0 1 0,0-1-1,0 1 1,0-1 0,-1 1-1,1 0 1,0-1 0,-1 1-1,1 0 1,-1 0 0,1 0-1,-1 1 1,0-1 0,0 0-1,0 0 1,0 1 0,-1-1-1,1 0 1,-1 1 0,1-1-1,-1 1 1,0-1 0,0 1-1,0-1 1,0 1 0,0-1-1,0 1 1,-2 2 0,-1 10 282,0 1 0,-2-1 0,0-1 0,-1 1 1,-10 19-1,-16 26 292,-24 52 1056,51-99-1514,0 0 0,1 1-1,0 0 1,1-1 0,0 1-1,0 22 1,3-34-142,0 0 1,0 0-1,1 0 0,-1 0 0,1 1 1,-1-1-1,1 0 0,0 0 1,-1-1-1,1 1 0,0 0 0,1 0 1,-1 0-1,0-1 0,0 1 1,1 0-1,-1-1 0,1 1 0,-1-1 1,1 0-1,0 1 0,-1-1 1,1 0-1,0 0 0,0 0 0,0 0 1,0-1-1,0 1 0,0 0 1,4 0-1,9 2-151,0 0 1,0-2-1,24 1 0,11 2-451,-46-3 288,0 0-1,0 0 1,0 1 0,0-1-1,0 1 1,0 0-1,0 0 1,-1 0 0,1 1-1,-1-1 1,5 5 0,16 23-9626,-14-17-3067</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29.419"/>
    </inkml:context>
    <inkml:brush xml:id="br0">
      <inkml:brushProperty name="width" value="0.025" units="cm"/>
      <inkml:brushProperty name="height" value="0.025" units="cm"/>
    </inkml:brush>
  </inkml:definitions>
  <inkml:trace contextRef="#ctx0" brushRef="#br0">3063 586 17136,'-16'-35'1,"-2"0"-1,-1 2 0,-2 0 1,-1 2-1,-34-37 0,41 52 38,-1 1 0,0 1 0,-1 1 1,-1 0-1,0 1 0,-1 1 0,0 1 0,0 1 0,-1 0 0,0 2 0,-23-6 0,-9 2 78,-1 2-1,0 2 1,0 3-1,-1 2 1,1 2-1,0 3 1,-92 16-1,25 7 238,1 4-1,-144 58 0,-237 120 2465,374-145-1364,-217 144 0,288-168-1314,1 3 1,2 2 0,3 3 0,1 1 0,2 3-1,3 1 1,2 2 0,3 2 0,2 2 0,2 1-1,3 2 1,3 1 0,2 1 0,4 1 0,-29 131-1,39-124-129,3 1 0,3-1 0,3 1 0,4 0 0,2 0-1,23 125 1,-16-150-13,3-1 0,1-1 0,2 0 0,2-1 0,2-1 0,2-1 0,1 0 0,3-2 0,1-1 0,2-1-1,40 41 1,-37-49 15,0-1-1,2-2 1,1-1-1,1-1 1,2-2-1,0-2 1,1-2-1,0-1 1,2-2-1,0-2 1,1-1-1,78 12 1,-72-19 9,1-2 1,0-2-1,0-2 0,0-3 1,0-1-1,0-3 0,-1-2 1,0-2-1,-1-2 0,0-2 1,53-25-1,-8-5 78,-3-5 0,-1-3 0,124-101 0,212-230 199,-283 239-122,160-214 1,-228 260-123,-5-3 1,-5-4 0,72-162-1,-110 206-26,-2 0-1,-4-2 0,-2-1 0,-3 0 1,-3-1-1,-3 0 0,-2 0 0,-4-1 0,-6-73 1,-1 101-7,0 1 0,-3 0 0,-1 0 1,-2 1-1,-1 0 0,-2 1 0,-25-47 0,24 58 1,-1 0-1,-1 1 1,-1 1-1,-1 1 1,0 0-1,-2 1 1,-1 2-1,-1 0 0,0 1 1,-40-23-1,36 26 17,-1 2-1,-1 0 1,1 2-1,-2 1 1,1 2-1,-2 0 0,1 2 1,-37-2-1,24 6 14,0 2-1,0 2 1,0 1-1,1 3 0,-55 13 1,8 8-81,0 3 1,2 4-1,2 5 0,-143 86 0,-401 313-4661,565-390 3403,-152 113-4691</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55.379"/>
    </inkml:context>
    <inkml:brush xml:id="br0">
      <inkml:brushProperty name="width" value="0.025" units="cm"/>
      <inkml:brushProperty name="height" value="0.025" units="cm"/>
    </inkml:brush>
  </inkml:definitions>
  <inkml:trace contextRef="#ctx0" brushRef="#br0">6071 408 8648,'0'0'4831,"-9"-8"-4713,-5-3-92,-6-6 84,0 1 0,-1 0 0,-1 2 0,-32-16 0,-52-11 775,-2 5-1,-190-39 1,189 62-426,1 5 0,-153 8 0,12 1-203,-107-17 137,-242-4 570,419 22-53,-238 34 0,-6 34-995,-423 127 0,740-165 118,2 5 1,1 5 0,3 3-1,1 6 1,3 3-1,2 5 1,3 3 0,2 5-1,-124 121 1,124-98-73,5 3 0,3 4 0,5 3 0,-74 128 0,107-152 64,3 2-1,5 2 1,2 1 0,4 2 0,4 0 0,-27 164 0,41-161 11,4 0 1,5 111 0,5-145-54,2-1 1,2 1-1,3-1 1,2-1-1,21 56 0,-10-49-7,2-1 0,3-1 0,2-2 0,3-1 0,1-1 0,46 51 0,-24-41-34,1-3-1,4-3 0,1-2 1,72 46-1,-25-29-46,220 104 1,133 9 187,-154-87-27,462 81 0,333-14 110,-473-100 228,-448-55-330,269-23 1,-337 3-57,0-5 0,-1-4 0,-2-6 0,0-5 0,-2-4 0,-2-5 0,168-90 0,-233 105 95,-1-1 1,-2-2 0,-1-2-1,-1-1 1,-2-2-1,-1-1 1,-2-2-1,-2-1 1,-1-1 0,-2-2-1,-2 0 1,-1-2-1,-3-1 1,24-66-1,16-72 23,-7-2 0,-9-3 0,-7-1 0,-9-2 0,-8-1-1,-5-201 1,-17 280-17,-5 0 0,-6 0 0,-3 1 0,-6 1 0,-5 1 0,-4 1 0,-51-119 0,49 153 103,-3 1 0,-3 2 0,-3 2 0,-3 1 0,-3 3 0,-2 2 0,-4 1-1,-2 4 1,-3 1 0,-110-82 0,82 82-286,-2 4-1,-3 4 0,-2 4 1,-1 4-1,-181-52 0,-117 0-2510,-7 26-3553,197 35-386</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17:00.039"/>
    </inkml:context>
    <inkml:brush xml:id="br0">
      <inkml:brushProperty name="width" value="0.025" units="cm"/>
      <inkml:brushProperty name="height" value="0.025" units="cm"/>
    </inkml:brush>
  </inkml:definitions>
  <inkml:trace contextRef="#ctx0" brushRef="#br0">44 172 11531,'0'0'1212,"-8"-11"-897,-21-34-214,28 44-108,0-1-1,0 1 1,0-1 0,1 1-1,-1-1 1,1 0-1,-1 1 1,1-1 0,0 0-1,-1 0 1,1 1-1,0-1 1,0 0 0,0 0-1,1 1 1,-1-1 0,0 0-1,1 0 1,-1 1-1,1-1 1,-1 1 0,1-1-1,0 0 1,-1 1-1,1-1 1,0 1 0,0-1-1,0 1 1,1 0-1,-1-1 1,1 0 0,4-2-7,-1-1 0,1 2 1,-1-1-1,1 1 0,11-5 1,-15 7 11,16-7-7,1 2 1,0 0-1,0 1 0,0 1 1,1 1-1,23-1 1,124 5 242,-123 0-216,258 13 5,98 1-35,167 0 1103,649 102 1,-1029-90-1095,2-9 1,0-7-1,305-24 0,-52-13 783,-441 26-746,-1 0-1,1 0 1,-1 1 0,1-1-1,-1 0 1,1 0 0,-1 0 0,1 0-1,-1 0 1,1 0 0,0 0-1,-1 0 1,1 0 0,-1-1 0,1 1-1,-1 0 1,1 0 0,-1 0 0,1-1-1,-1 1 1,1 0 0,-1 0-1,0-1 1,1 1 0,-1 0 0,1-1-1,-1 1 1,0-1 0,1 1-1,-1 0 1,0-1 0,1 1 0,-1-1-1,0 0 1,-12-13 1690,-30-10-566,17 15-1049,0 1 0,0 1 1,0 2-1,-1 0 0,-44-2 0,-133 10 187,-208 42-148,258-25-120,-986 75 14,558-62-98,99-4 54,343-25-93,1-6 0,0-6 0,-199-37 1,250 28 452,78 15-290,11 3-51,45 9-220,82 12-344,215 10-1,137-28-1191,-286-5 868,920 1-5818,-808 2 2877</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17:01.146"/>
    </inkml:context>
    <inkml:brush xml:id="br0">
      <inkml:brushProperty name="width" value="0.025" units="cm"/>
      <inkml:brushProperty name="height" value="0.025" units="cm"/>
    </inkml:brush>
  </inkml:definitions>
  <inkml:trace contextRef="#ctx0" brushRef="#br0">491 66 7719,'-344'-40'2804,"198"15"3355,204 48-5075,-7-1-1281,42 7 99,159 29 1,105-6-50,517 9 397,5-57 957,-474-6-934,-128 0-182,331 6 15,-554-2-63,-1 2 0,1 2-1,64 16 1,-116-22-29,0 1 0,0-1 0,0 1 0,0-1 1,0 1-1,-1 0 0,1-1 0,0 1 0,0 0 0,-1 0 0,1 0 0,-1 1 1,3 1-1,-4-3 4,-1 1-1,1-1 1,-1 1 0,1-1 0,-1 1 0,1-1 0,-1 1 0,1-1 0,-1 0-1,1 1 1,-1-1 0,0 0 0,1 1 0,-1-1 0,0 0 0,1 0 0,-1 0-1,0 0 1,1 0 0,-1 1 0,0-1 0,1 0 0,-2-1 0,-62 4 717,63-3-730,-1243 47 608,1152-38-611,-375 43-43,8 31-80,452-81 115,-126 36-2,118-33-62,1 1-1,0 1 1,0 0-1,1 1 1,0 0 0,-19 16-1,29-22-31,1-1 0,-1 1-1,1 1 1,0-1 0,-1 0 0,1 0-1,1 1 1,-1 0 0,0-1-1,0 1 1,1 0 0,0 0 0,-1-1-1,1 1 1,0 0 0,1 0 0,-1 0-1,0 1 1,1-1 0,0 0-1,-1 0 1,1 0 0,1 0 0,-1 0-1,0 0 1,1 1 0,-1-1 0,1 0-1,0 0 1,0 0 0,0 0-1,1-1 1,1 5 0,2-1-324,0 1 1,1-1-1,0 1 1,0-2-1,0 1 0,1-1 1,-1 0-1,1 0 1,1 0-1,-1-1 1,11 4-1,2 0-939,0-1 0,36 8 1,64 3-5027</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5:13.779"/>
    </inkml:context>
    <inkml:brush xml:id="br0">
      <inkml:brushProperty name="width" value="0.025" units="cm"/>
      <inkml:brushProperty name="height" value="0.025" units="cm"/>
    </inkml:brush>
  </inkml:definitions>
  <inkml:trace contextRef="#ctx0" brushRef="#br0">225 53 15150,'0'0'2920,"-8"-8"-1334,0 1-1256,4 5-224,1-1 0,1 1 1,-1 0-1,0-1 1,1 0-1,-1 0 1,1 0-1,0 0 0,0 0 1,0 0-1,-2-5 1,24 18 128,-12 0-176,1 1 1,-1-1-1,-1 2 0,0-1 1,-1 1-1,0 0 1,6 17-1,25 92-27,-36-118-38,7 32 6,-1 1-1,-2 0 0,-2 0 0,-1 0 0,-2 0 0,-5 44 0,-46 209 1467,34-214-1017,2 1 0,4 1 1,-1 88-1,12-160-438,0 1 0,0-1 0,1 0 0,0 0-1,0 0 1,0 1 0,1-1 0,-1 0 0,1-1 0,0 1 0,1 0 0,-1 0 0,1-1 0,0 0 0,0 1 0,4 3-1,-1-3-2,-1-1 0,1 1 0,0-1 0,0 0 0,0-1 0,1 1-1,0-1 1,-1 0 0,1-1 0,10 3 0,10 0 10,0-1 0,1-1 0,0-2 1,54-4-1,143-29 28,-8 0 15,-84 30-48,0 5 1,135 21-1,106 4 5,427-68-7,465-38 5,-329 83 16,524-8 11,-809-13-43,1448-61 117,-1714 52-76,1360-69 180,861 119 451,-2400-16-671,939 46 15,-3 35 5,286 6-26,-774-86 10,567 14-5,-1033-18 10,1604 78-25,-1735-79-1,393 24-147,-308-26 124,163-17 0,122-57 648,-425 70-604,0 0 0,-1-1 0,1 1 0,0-1 0,-1 1 1,1-1-1,-1 0 0,0 0 0,1 0 0,-1-1 0,0 1 0,0 0 1,-1-1-1,1 0 0,0 1 0,-1-1 0,2-4 0,20-56-59,-18 48 27,1-2-41,-1-1 0,0 0 0,-2 0 0,0 0 0,-1 0 0,0 0 0,-2-1 0,0 1 0,-4-24 0,1 29 27,0 0 0,-1 0 1,0 1-1,-1-1 0,0 1 1,-1 0-1,-1 0 0,0 1 1,0 0-1,-1 0 0,-1 1 1,1 0-1,-17-13 0,-134-103-69,109 90 97,2-2 0,-64-65 0,48 32-76,-55-57 77,98 108 36,-1 2 1,0 0-1,-2 1 1,-29-15-1,6 9 70,0 3 0,-2 2-1,-1 1 1,0 3 0,-1 2-1,-86-8 1,-319 2-26,421 18-66,-481 41 1,170-6 26,-449-20-62,-1-56 34,-456-4-23,-2 52 40,-404-6-40,1554-3 26,-2439-39-147,-1366 13 137,3360 20 12,-1992-7 47,1348 50-34,477-12 138,-737 29 1699,7 45 217,1402-93-2103,1 1-465,-84-2 1,124-3 117,1 0-1,-1-1 1,0 1 0,0-1 0,1 1 0,-1-1 0,0 0-1,1 0 1,-1 0 0,1 0 0,-1-1 0,1 1 0,-1-1-1,1 1 1,0-1 0,0 0 0,0 0 0,0 0 0,0 0-1,0 0 1,0 0 0,-1-4 0,-21-30-10610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18:05.783"/>
    </inkml:context>
    <inkml:brush xml:id="br0">
      <inkml:brushProperty name="width" value="0.025" units="cm"/>
      <inkml:brushProperty name="height" value="0.025" units="cm"/>
    </inkml:brush>
  </inkml:definitions>
  <inkml:trace contextRef="#ctx0" brushRef="#br0">1 105 6790,'0'0'11772,"10"1"-10497,47-1-392,1-3 0,-1-2-1,80-17 1,24-3 71,253-9 591,452 22 1,-625 28-1451,66 1 2308,-278-23-2064,-33 1-311,-15 1-753,-24-7-5820,24-1 513</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18.447"/>
    </inkml:context>
    <inkml:brush xml:id="br0">
      <inkml:brushProperty name="width" value="0.025" units="cm"/>
      <inkml:brushProperty name="height" value="0.025" units="cm"/>
    </inkml:brush>
  </inkml:definitions>
  <inkml:trace contextRef="#ctx0" brushRef="#br0">81 0 11691,'0'0'16373,"-8"16"-16042,-5 10-104,2 1 1,1-1-1,1 2 1,-9 52-1,16-67-90,-7 87 699,9-95-796,0 1 1,0 0-1,0 0 0,1-1 1,0 1-1,0 0 0,0-1 0,1 1 1,-1-1-1,2 1 0,-1-1 1,0 0-1,7 10 0,-7-14-18,0 1-1,0 0 0,0 0 0,1-1 0,-1 0 0,0 1 0,1-1 0,-1 0 0,1 0 0,-1 0 1,1-1-1,0 1 0,-1 0 0,1-1 0,0 0 0,0 0 0,-1 0 0,1 0 0,0 0 0,-1 0 1,1-1-1,0 1 0,-1-1 0,1 0 0,0 0 0,-1 0 0,1 0 0,-1 0 0,5-3 1,4-3 120,0 0 0,-1 0 1,0-1-1,17-17 1,-9 7-116,-2 0 0,0-1 0,-1-1 0,-1 0 0,-1-1 0,-1-1 0,-1 0 0,0 0 1,-2-1-1,-1 0 0,-1-1 0,6-29 0,-20 89-27,-15 48 0,14-61 0,1 1 0,1 0 0,1 0 0,1 1 0,2-1 0,0 35 0,2-56-78,1 0 1,0-1-1,0 1 1,0 0-1,0 0 1,0 0-1,0-1 1,1 1-1,-1 0 1,1-1-1,0 0 1,0 1-1,0-1 0,0 0 1,0 0-1,0 0 1,1 0-1,-1 0 1,1-1-1,-1 1 1,1-1-1,0 1 1,-1-1-1,1 0 0,0 0 1,0-1-1,0 1 1,0 0-1,5 0 1,-4-1-169,1 1 0,-1-1 0,0 0 0,0 0 0,0 0 1,1 0-1,-1-1 0,0 0 0,0 1 0,0-2 0,0 1 0,0 0 0,0-1 1,0 0-1,0 0 0,-1 0 0,1 0 0,-1-1 0,1 1 0,-1-1 1,3-3-1,6-14-6913</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19.771"/>
    </inkml:context>
    <inkml:brush xml:id="br0">
      <inkml:brushProperty name="width" value="0.025" units="cm"/>
      <inkml:brushProperty name="height" value="0.025" units="cm"/>
    </inkml:brush>
  </inkml:definitions>
  <inkml:trace contextRef="#ctx0" brushRef="#br0">47 26 14125,'2'-5'1605,"2"0"4126,-4 10-1498,0 7-4767,-3 25 1631,0 0-1,-3 0 1,-9 36 0,-9 56 511,24-127-1594,-1-1 0,1 0 0,0 1 1,0-1-1,0 1 0,-1-1 0,1 1 0,1-1 1,-1 1-1,0-1 0,0 0 0,0 1 0,1-1 1,-1 1-1,1-1 0,-1 0 0,1 1 0,-1-1 1,1 0-1,0 1 0,0-1 0,1 2 0,-1-3 11,1 0-1,-1 0 0,0 1 1,0-1-1,0 0 0,0 0 1,1 0-1,-1 0 0,0-1 1,0 1-1,0 0 0,1 0 0,-1-1 1,0 1-1,0 0 0,0-1 1,0 0-1,0 1 0,0-1 1,2-1-1,10-8 231,-1 0 0,23-23 0,-31 29-245,56-62-10,-4-3 0,65-102 0,-115 161-2170,-13 13-3199,-3 3 267,-12 5-6152</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59.395"/>
    </inkml:context>
    <inkml:brush xml:id="br0">
      <inkml:brushProperty name="width" value="0.025" units="cm"/>
      <inkml:brushProperty name="height" value="0.025" units="cm"/>
    </inkml:brush>
  </inkml:definitions>
  <inkml:trace contextRef="#ctx0" brushRef="#br0">21 1 15663,'0'0'11168,"-2"8"-9577,-2 14-775,-2 8-10,-3 54 1,10-84-763,0 0 1,0 0-1,0 0 1,0 0-1,0 0 1,0 0 0,0-1-1,0 1 1,0 0-1,-1 0 1,1-1-1,0 1 1,0-1 0,0 1-1,0-1 1,-1 1-1,1-1 1,0 1-1,0-2 1,6-3 28,-1-1 0,0-1 1,0 1-1,-1-1 0,0 0 0,0 0 1,-1-1-1,0 1 0,0-1 0,-1 0 0,0 0 1,0 0-1,3-17 0,-6 25-73,0 0 0,-1 0 0,1-1 0,0 1 0,0 0 0,0 0 0,0-1 0,-1 1 0,1 0 0,0 0 0,0-1 0,-1 1 0,1 0 0,0 0 0,0 0 0,-1 0 0,1 0 0,0-1 0,-1 1 0,1 0 0,0 0 0,-1 0 0,1 0 0,0 0 0,0 0 0,-1 0 0,1 0 0,0 0 0,-1 0 0,1 0 0,0 0 0,-1 0 0,1 0 0,0 1 0,-1-1 0,1 0 0,0 0 0,0 0 0,-1 0 0,1 0 0,0 1 0,0-1 0,-1 0 0,1 1 0,-13 11 0,13-11 0,-1 0 0,1 0 0,0 0 0,0 0 0,0 0 0,0 0 0,0 0 0,0 0 0,0 0 0,0 0 0,1 0 0,-1 0 0,0 0 0,0 0 0,1 0 0,-1 0 0,1 0 0,-1-1 0,1 1 0,-1 0 0,1 0 0,0 0 0,-1-1 0,1 1 0,0 0 0,-1-1 0,1 1 0,0 0 0,0-1 0,1 1 0,1 0 0,0 0 0,0 0 0,0-1 0,0 1 0,0-1 0,0 0 0,0 0 0,0 0 0,0 0 0,4-2 0,5 0 0,0-1 0,-1-1 0,1 0 0,16-8 0,20-21 0,-46 67 0,-3-11-56,0-15-31,1 0-1,0 0 1,0 1 0,0-1-1,1 0 1,3 11 0,-3-18 61,-1 1 0,1-1 0,0 1 1,0-1-1,-1 0 0,1 1 1,0-1-1,0 0 0,1 0 0,-1 1 1,0-1-1,0 0 0,0 0 1,1 0-1,-1 0 0,1-1 1,-1 1-1,1 0 0,-1-1 0,1 1 1,-1-1-1,1 1 0,-1-1 1,1 0-1,0 1 0,-1-1 0,1 0 1,0 0-1,-1 0 0,1-1 1,-1 1-1,1 0 0,0 0 1,-1-1-1,1 1 0,-1-1 0,3-1 1,5-1-726,0 0 1,0-1 0,0-1-1,0 1 1,9-8 0,43-34-7299,-24 17-209,-5 5 2877</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0.111"/>
    </inkml:context>
    <inkml:brush xml:id="br0">
      <inkml:brushProperty name="width" value="0.025" units="cm"/>
      <inkml:brushProperty name="height" value="0.025" units="cm"/>
    </inkml:brush>
  </inkml:definitions>
  <inkml:trace contextRef="#ctx0" brushRef="#br0">1 0 18834,'0'0'10858,"55"31"-8840,-32-29-961,6 2-1057,2-4-128,0 0-3075,0 0-5189</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0.722"/>
    </inkml:context>
    <inkml:brush xml:id="br0">
      <inkml:brushProperty name="width" value="0.025" units="cm"/>
      <inkml:brushProperty name="height" value="0.025" units="cm"/>
    </inkml:brush>
  </inkml:definitions>
  <inkml:trace contextRef="#ctx0" brushRef="#br0">81 0 18289,'0'0'7068,"-2"13"-6032,-12 69 994,6-44-1411,2 1 0,-2 41-1,8-79-611,1 0-1,-1 1 1,1-1 0,-1 1-1,1-1 1,-1 0-1,1 1 1,0-1 0,0 0-1,0 0 1,0 0-1,0 0 1,0 0-1,0 0 1,0 0 0,0 0-1,0 0 1,1 0-1,-1 0 1,0-1 0,1 1-1,-1-1 1,0 1-1,1-1 1,-1 1-1,1-1 1,-1 0 0,1 0-1,-1 1 1,1-1-1,-1 0 1,3-1 0,65 0-33,-46 0-176,-21 1 186,0-1 1,0 1 0,0 1-1,0-1 1,0 0 0,0 0-1,0 1 1,-1-1 0,1 1-1,0-1 1,0 1 0,0 0-1,-1 0 1,1 0 0,0 0 0,-1 0-1,1 0 1,-1 0 0,1 1-1,1 2 1,-2-2 26,0 0 1,0 0 0,0 0-1,-1 0 1,1 0-1,-1 0 1,1 0-1,-1 1 1,0-1-1,0 0 1,0 0 0,0 0-1,0 1 1,-1-1-1,1 0 1,-1 0-1,1 0 1,-1 0-1,-1 3 1,0-1 65,-1 1 1,1-1-1,-1 1 1,0-1-1,0 0 1,-1 0-1,1-1 1,-1 1-1,0-1 1,0 1-1,0-1 1,0-1-1,0 1 1,-1 0-1,1-1 1,-1 0-1,-7 2 1,4-1 41,0 0 0,0-1 1,-1 0-1,1-1 1,-1 1-1,1-2 1,-1 1-1,0-1 1,-13-2-1,20 2-302,0 0-1,0-1 1,0 1 0,0 0 0,1-1-1,-1 1 1,0-1 0,0 0 0,1 0-1,-1 0 1,1 0 0,-1 0-1,1 0 1,-1 0 0,1 0 0,-1 0-1,1-1 1,0 1 0,0-1 0,0 1-1,0-1 1,0 1 0,0-1-1,0 0 1,0 1 0,1-1 0,-1 0-1,0 1 1,1-1 0,0 0 0,-1 0-1,1 0 1,0-2 0,0 1-265,1 0 1,-1 0 0,1 0-1,0 1 1,0-1-1,0 0 1,0 1 0,0-1-1,0 1 1,1-1-1,-1 1 1,1 0 0,0-1-1,0 1 1,0 0-1,0 0 1,0 0 0,0 1-1,0-1 1,1 0 0,2-1-1,23-10-7725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1.184"/>
    </inkml:context>
    <inkml:brush xml:id="br0">
      <inkml:brushProperty name="width" value="0.025" units="cm"/>
      <inkml:brushProperty name="height" value="0.025" units="cm"/>
    </inkml:brush>
  </inkml:definitions>
  <inkml:trace contextRef="#ctx0" brushRef="#br0">1 108 5733,'0'0'22849,"9"0"-21541,-2-1-1159,1 1 0,-1-1-1,1-1 1,-1 0 0,0 0 0,0 0 0,0-1 0,10-5 0,-12 6-137,-1 0 0,0-1 0,0 1-1,0-1 1,0 0 0,0 0 0,-1 0 0,1-1 0,-1 1-1,0-1 1,0 0 0,0 0 0,-1 0 0,1 0 0,-1 0-1,0 0 1,2-7 0,-4 11-9,0-1-1,1 0 1,-1 1-1,0-1 1,0 1-1,1-1 1,-1 0 0,0 1-1,0-1 1,0 0-1,0 1 1,0-1-1,0 1 1,0-1-1,0 0 1,0 1 0,-1-1-1,1 0 1,0 1-1,0-1 1,0 1-1,-1-1 1,1 1-1,0-1 1,-1 0 0,1 1-1,0-1 1,-1 1-1,1-1 1,-1 1-1,1 0 1,-1-1-1,-20 5-175,15-1 125,0 0 1,0 1-1,1-1 1,-1 1 0,-7 8-1,7-5 54,0 1-1,0-1 0,1 1 1,0 1-1,0-1 0,1 1 1,0 0-1,1 0 0,0 0 1,0 0-1,1 1 0,0-1 1,1 1-1,0-1 0,0 15 1,1-23 0,0 0 1,0 0-1,1 1 1,-1-1-1,0 0 0,0 0 1,1 0-1,-1 0 1,1 0-1,-1 0 1,1-1-1,-1 1 0,1 0 1,0 0-1,-1 0 1,1 0-1,0-1 1,0 1-1,0 0 0,0-1 1,-1 1-1,1 0 1,0-1-1,0 1 1,0-1-1,2 1 0,1 0 19,-1 0 0,1-1 0,0 0 0,-1 1-1,1-1 1,0 0 0,-1-1 0,6 0-1,1-1 23,0 0 0,0-1 0,0 0 0,-1 0 0,12-6 0,-5-2-35,0 0 0,-1-1-1,-1 0 1,0-1 0,0-1 0,-1 0 0,-1-1 0,11-16 0,-27 64-472,0-21 537,1-3 44,0 1 0,1 0 0,-1-1 0,2 1 0,-1 0 0,2 0 0,-1 0 0,1 0 0,2 12 0,-2-21-174,1 1 0,0-1 0,0 1 0,0-1-1,0 1 1,0-1 0,0 0 0,0 1 0,0-1 0,0 0 0,1 0 0,-1 0 0,0 0-1,1 0 1,-1 0 0,1 0 0,-1-1 0,1 1 0,-1 0 0,1-1 0,0 1 0,-1-1 0,1 0-1,0 0 1,-1 1 0,1-1 0,0 0 0,-1 0 0,1 0 0,0-1 0,-1 1 0,1 0-1,2-1 1,-1 0-171,0 1-1,0-1 1,1 0 0,-1 1-1,0-1 1,0-1-1,0 1 1,-1 0-1,1-1 1,0 1 0,0-1-1,-1 0 1,1 0-1,-1 0 1,1 0-1,-1-1 1,4-3-1,2-18-5593,-3-4-3049</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1.528"/>
    </inkml:context>
    <inkml:brush xml:id="br0">
      <inkml:brushProperty name="width" value="0.025" units="cm"/>
      <inkml:brushProperty name="height" value="0.025" units="cm"/>
    </inkml:brush>
  </inkml:definitions>
  <inkml:trace contextRef="#ctx0" brushRef="#br0">0 1 18449,'0'0'9289</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2.073"/>
    </inkml:context>
    <inkml:brush xml:id="br0">
      <inkml:brushProperty name="width" value="0.025" units="cm"/>
      <inkml:brushProperty name="height" value="0.025" units="cm"/>
    </inkml:brush>
  </inkml:definitions>
  <inkml:trace contextRef="#ctx0" brushRef="#br0">50 1 16367,'0'0'9145,"-5"9"-8488,-3 11-395,0 0 0,1 0 0,1 1 0,1 0 0,1 1 0,1-1 0,1 1 0,1-1 0,0 1 0,5 32 0,-4-52-230,1 1-1,0 0 0,0-1 1,0 1-1,1 0 0,-1-1 1,0 1-1,1-1 1,0 0-1,-1 1 0,1-1 1,0 0-1,0 0 0,1 0 1,-1 0-1,0-1 0,0 1 1,1-1-1,-1 1 0,1-1 1,0 0-1,-1 0 0,1 0 1,0 0-1,-1 0 0,1-1 1,0 1-1,0-1 0,0 0 1,0 0-1,5 0 0,0-1 79,0 1 0,0-1-1,0-1 1,-1 1 0,1-1 0,0-1 0,-1 1-1,1-1 1,-1-1 0,10-5 0,-3-2 0,1-1 1,-2 0 0,0-1-1,0-1 1,-1 0-1,-1 0 1,0-1 0,-1 0-1,-1-1 1,15-34 0,-22 125-1772,-3-57 1673,0-7 36,1 0 0,0-1 0,0 1 0,1 0 0,4 16 0,-5-25-18,1 1 1,0-1-1,0 1 1,1-1-1,-1 1 0,0-1 1,1 0-1,0 1 1,-1-1-1,1 0 1,0 0-1,0 0 0,0 0 1,0-1-1,0 1 1,1-1-1,-1 1 1,1-1-1,-1 0 1,0 0-1,1 0 0,0 0 1,-1 0-1,1 0 1,0-1-1,4 1 1,2 0-6,-1-1 0,1 1 0,0-2 0,-1 1 1,1-1-1,-1 0 0,1-1 0,-1 0 1,0 0-1,0-1 0,0 0 0,0-1 1,0 0-1,0 0 0,-1 0 0,0-1 0,0 0 1,0-1-1,-1 1 0,8-9 0,-6 5-5,-1 0 0,0-1 0,0 0 0,-1 0 0,-1 0-1,1-1 1,-2 0 0,0 0 0,0 0 0,0-1 0,-2 1-1,1-1 1,-2 0 0,1-14 0,-1 17-451,-1 1-1,-1-1 1,1 1 0,-4-16-1,3 22 317,1 1-1,0 0 1,-1 0-1,1 0 1,0 0-1,-1-1 0,1 1 1,-1 0-1,0 0 1,1 0-1,-1 0 1,0 0-1,0 0 1,1 0-1,-1 1 1,0-1-1,0 0 0,0 0 1,0 1-1,0-1 1,0 0-1,0 1 1,-1-1-1,1 1 1,0-1-1,0 1 1,0 0-1,0 0 0,-1-1 1,1 1-1,0 0 1,0 0-1,0 0 1,-1 0-1,1 0 1,0 1-1,0-1 1,-1 0-1,1 0 0,0 1 1,0-1-1,0 1 1,0-1-1,-2 2 1,-8 7-7482,2 4-3202</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2.851"/>
    </inkml:context>
    <inkml:brush xml:id="br0">
      <inkml:brushProperty name="width" value="0.025" units="cm"/>
      <inkml:brushProperty name="height" value="0.025" units="cm"/>
    </inkml:brush>
  </inkml:definitions>
  <inkml:trace contextRef="#ctx0" brushRef="#br0">1 69 16976,'0'0'5104,"1"9"-2307,-2-6-2632,1-1 1,0 1 0,0-1-1,0 1 1,0 0 0,1-1-1,-1 1 1,1-1-1,-1 0 1,1 1 0,0-1-1,0 1 1,0-1 0,0 0-1,0 0 1,1 0-1,-1 1 1,1-1 0,-1 0-1,1-1 1,0 1 0,0 0-1,0 0 1,0-1-1,0 1 1,0-1 0,0 0-1,0 0 1,1 0-1,-1 0 1,0 0 0,1 0-1,-1 0 1,1-1 0,-1 1-1,1-1 1,-1 0-1,1 0 1,-1 0 0,4 0-1,7 0-79,-1-1 0,1 0 0,-1 0 0,0-1 0,0-1 0,0 0 0,0-1 0,13-6 0,-20 8-73,-1 0 0,0 0 0,0 0 0,0 0 0,0-1 1,0 1-1,0-1 0,-1 0 0,1-1 0,-1 1 0,0 0 0,0-1 0,0 0 0,-1 0 0,1 0 0,-1 0 0,0 0 0,0 0 0,0 0 0,-1-1 0,1 1 0,-1-1 0,0 1 0,0-10 0,-1 13-13,1 0 0,-1 1 0,0-1 0,0 0 0,0 0 0,0 0 1,0 0-1,-1 0 0,1 1 0,0-1 0,0 0 0,0 0 0,-1 0 0,1 1 0,0-1 0,-1 0 0,1 0 0,-1 1 0,1-1 0,-1 0 0,1 0 1,-1 1-1,0-1 0,1 1 0,-1-1 0,0 1 0,1-1 0,-1 1 0,0-1 0,0 1 0,1 0 0,-1-1 0,0 1 0,0 0 0,0-1 1,1 1-1,-1 0 0,0 0 0,0 0 0,0 0 0,0 0 0,0 0 0,1 0 0,-1 0 0,0 0 0,0 1 0,0-1 0,0 0 0,1 0 1,-1 1-1,0-1 0,0 1 0,1-1 0,-1 0 0,0 1 0,-1 0 0,-4 3-3,0-1-1,0 1 1,0 0 0,0 1-1,-8 7 1,-38 50-1,49-57 6,0 0-1,0 0 1,0 0-1,1 0 1,-1 0-1,1 0 1,1 1-1,-1-1 1,1 1-1,0-1 1,0 1-1,0 6 1,2-11-2,-1 0 0,1 0 0,0 0 0,-1 0 0,1 0 0,0 0 0,0 0 0,0 0 0,0 0 0,0 0 0,0-1 0,0 1 0,0 0 0,0-1 0,0 1 0,0-1 0,0 1 0,1-1 0,-1 0 0,0 1 0,0-1 0,0 0 0,1 0 0,-1 0 0,0 0 0,0 0 0,1 0 0,1-1 0,42-2 0,-30-1-52,-1-1 0,0 0 0,0-1 1,0 0-1,-1-1 0,21-15 0,-19 11-20,1 2 0,0 0 0,33-12 0,-48 20 75,0 1 1,-1 0-1,1 0 1,0 0-1,0 0 1,0-1-1,0 1 1,0 0-1,-1 0 1,1 0-1,0 1 1,0-1-1,0 0 1,0 0-1,-1 0 1,1 1-1,0-1 1,0 0-1,0 1 1,-1-1-1,1 1 1,0-1-1,0 1 1,-1-1-1,1 1 1,-1-1-1,1 1 0,0 0 1,-1-1-1,1 2 1,13 30 247,-14-29-234,1 0 0,-1 0 0,1 0 1,0 0-1,1 0 0,-1 0 0,0 0 0,1 0 0,0-1 1,-1 1-1,1-1 0,0 1 0,1-1 0,-1 1 1,0-1-1,5 3 0,-2-3-17,0 0 0,0-1 0,1 0 0,-1 0 0,0 0 0,0-1 0,0 1 0,1-1 0,-1-1 0,0 1 0,0-1 0,1 0 0,4-1 0,7-3 0,-1-2 0,26-12 0,-32 14 0,-1 0 0,2 0 0,-1 1 0,1 0 0,-1 1 0,1 0 0,0 1 0,13-1 0,-23 5 0,0 1 0,0 0 0,0 0 0,0 0 0,-1 0 0,1 0 0,-1 0 0,0 0 0,0 0 0,0 0 0,0 0 0,-1 4 0,1 9 0,0-15-136,1 0 0,-1 0 0,0 0 0,1 0 0,-1 0 0,1 0 0,-1 0 0,1 0-1,-1 0 1,1-1 0,0 1 0,0 0 0,-1 0 0,1 0 0,0-1 0,0 1 0,0 0 0,0-1 0,0 1 0,0-1 0,0 1 0,0-1 0,0 0 0,0 1 0,0-1-1,0 0 1,0 0 0,0 0 0,0 1 0,0-1 0,0 0 0,0 0 0,0-1 0,1 1 0,-1 0 0,0 0 0,1-1 0,1 1-574,0-1 1,0 0 0,0 0-1,0 0 1,-1 0-1,1 0 1,0 0 0,-1-1-1,1 1 1,-1-1-1,0 0 1,5-3 0,7-17-8569</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3.180"/>
    </inkml:context>
    <inkml:brush xml:id="br0">
      <inkml:brushProperty name="width" value="0.025" units="cm"/>
      <inkml:brushProperty name="height" value="0.025" units="cm"/>
    </inkml:brush>
  </inkml:definitions>
  <inkml:trace contextRef="#ctx0" brushRef="#br0">0 1 20595,'0'0'11692</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4.270"/>
    </inkml:context>
    <inkml:brush xml:id="br0">
      <inkml:brushProperty name="width" value="0.025" units="cm"/>
      <inkml:brushProperty name="height" value="0.025" units="cm"/>
    </inkml:brush>
  </inkml:definitions>
  <inkml:trace contextRef="#ctx0" brushRef="#br0">53 60 16848,'13'-6'1094,"13"-6"248,50-15 0,-62 23-827,0 1-1,0 0 0,0 1 0,0 0 0,0 2 0,27 0 1,-40 0-487,1 1 1,-1-1 0,0 0-1,1 0 1,-1 1 0,0-1 0,1 1-1,-1-1 1,0 1 0,0-1-1,0 1 1,1 0 0,-1-1 0,0 1-1,0 0 1,0 0 0,0 0 0,0 0-1,-1 0 1,1 0 0,0 0-1,0 0 1,-1 1 0,1-1 0,0 0-1,-1 0 1,0 0 0,1 1-1,-1-1 1,0 0 0,1 1 0,-1-1-1,0 0 1,0 1 0,0-1-1,0 0 1,0 1 0,0-1 0,-1 0-1,1 1 1,0-1 0,-1 0-1,1 1 1,-1-1 0,1 0 0,-2 2-1,-1 4 196,0 0-1,0 0 1,-1 0 0,0 0-1,0-1 1,-9 11-1,-35 28 661,31-30-650,0 1 0,-17 21 0,34-36-250,-1 0-1,1-1 1,-1 1 0,1-1 0,0 1 0,-1 0 0,1-1-1,0 1 1,-1 0 0,1-1 0,0 1 0,0 0-1,0 0 1,-1-1 0,1 1 0,0 0 0,0 0 0,0-1-1,0 1 1,0 0 0,1 0 0,-1-1 0,0 1-1,0 0 1,0-1 0,1 1 0,-1 0 0,0 0 0,1-1-1,-1 1 1,0-1 0,1 1 0,-1 0 0,1-1-1,-1 1 1,1-1 0,-1 1 0,1-1 0,0 1 0,-1-1-1,1 0 1,1 1 0,36 15-579,-24-11 573,-4-1 3,0 1 0,-1 0 0,0 0 0,0 1 0,0 1 1,-1 0-1,0 0 0,13 15 0,-19-20 45,0 0 0,0 1 0,-1-1 0,1 1 0,-1-1 0,1 1-1,-1 0 1,0-1 0,0 1 0,0 0 0,0 0 0,-1 0 0,1 0 0,-1 0 0,0 0 0,0 0 0,0 0 0,0 0-1,0 0 1,-1 0 0,1 0 0,-1 0 0,0 0 0,0-1 0,0 1 0,0 0 0,0 0 0,-1-1 0,1 1 0,-1-1-1,0 1 1,0-1 0,0 0 0,0 1 0,-4 2 0,-6 6 244,0-2 0,-1 0 0,0 0 0,0-1 0,-1-1 0,0 0 0,-1-1 0,1 0 1,-1-1-1,0-1 0,0 0 0,0-2 0,-1 1 0,1-2 0,-1 0 0,-18-1 0,31-1-336,0 1-1,1-1 1,-1 1 0,1-1-1,-1 0 1,1 0-1,-1 0 1,1 0 0,0 0-1,-1-1 1,1 1 0,0-1-1,0 0 1,0 1 0,0-1-1,0 0 1,-2-4 0,3 5-4,0 0 0,1 0 1,-1 0-1,1 0 0,-1 0 0,1 0 1,0 0-1,-1 0 0,1 0 1,0 0-1,0 0 0,0-1 1,-1 1-1,1 0 0,0 0 1,1 0-1,-1 0 0,0 0 1,0-1-1,0 1 0,1 0 1,-1 0-1,1 0 0,-1 0 1,1 0-1,-1 0 0,1 0 1,-1 0-1,1 0 0,0 0 1,0 0-1,-1 1 0,1-1 1,0 0-1,0 0 0,0 1 0,0-1 1,0 1-1,0-1 0,0 1 1,0-1-1,2 0 0,58-23-8823,-21 8 2567</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4.612"/>
    </inkml:context>
    <inkml:brush xml:id="br0">
      <inkml:brushProperty name="width" value="0.025" units="cm"/>
      <inkml:brushProperty name="height" value="0.025" units="cm"/>
    </inkml:brush>
  </inkml:definitions>
  <inkml:trace contextRef="#ctx0" brushRef="#br0">379 1 15727,'0'0'10121,"-9"9"-8983,-39 33 218,-2-3 0,-64 39 1,-30 23-430,143-101-932,0 1 0,1-1-1,-1 0 1,0 1-1,1-1 1,-1 0 0,0 1-1,1-1 1,-1 1 0,0-1-1,1 1 1,-1-1-1,1 1 1,-1 0 0,1-1-1,0 1 1,-1 0 0,1-1-1,-1 1 1,1 0 0,0-1-1,0 1 1,-1 0-1,1 0 1,0-1 0,0 1-1,0 0 1,0 0 0,0-1-1,0 1 1,0 0 0,0 0-1,0-1 1,0 1-1,1 0 1,-1 0 0,0-1-1,0 1 1,1 0 0,-1 0-1,0-1 1,1 1-1,-1 0 1,1-1 0,-1 1-1,1-1 1,-1 1 0,1-1-1,-1 1 1,1-1 0,0 1-1,-1-1 1,1 1-1,0-1 1,-1 0 0,1 1-1,0-1 1,-1 0 0,1 0-1,0 1 1,0-1-1,1 0 1,59 14-66,-49-12 80,195 29-3270,-137-26-1583,0-3-3915,-18-2-3525</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4.984"/>
    </inkml:context>
    <inkml:brush xml:id="br0">
      <inkml:brushProperty name="width" value="0.025" units="cm"/>
      <inkml:brushProperty name="height" value="0.025" units="cm"/>
    </inkml:brush>
  </inkml:definitions>
  <inkml:trace contextRef="#ctx0" brushRef="#br0">67 1 18866,'0'0'4698,"-8"4"-2045,0 1-1893,1 0 1,0 0 0,0 0-1,-12 13 1,18-17-639,0 0 0,0 0-1,0 0 1,1 1 0,-1-1 0,0 0 0,0 1-1,1-1 1,-1 0 0,1 1 0,-1-1 0,1 1-1,0-1 1,-1 1 0,1-1 0,0 1 0,0 2-1,1-3-109,-1 1 1,1-1-1,0 1 0,0-1 0,-1 0 0,1 1 0,0-1 0,0 0 0,0 0 0,1 0 0,-1 0 0,0 0 0,0 0 0,1 0 0,-1 0 0,0 0 0,1-1 0,-1 1 0,1 0 0,-1-1 0,1 0 0,1 1 0,81 24-1697,-61-20 994,0 1 0,-1 2 0,0 0 0,0 0-1,-1 2 1,39 25 0,-58-34 705,0 1 1,0-1-1,-1 0 1,1 1-1,0-1 0,-1 1 1,0 0-1,1-1 1,-1 1-1,0 0 0,0 0 1,0 0-1,0 0 1,0 0-1,0 0 0,-1 0 1,1 0-1,-1 0 1,1 0-1,-1 0 1,0 0-1,0 1 0,0-1 1,0 4-1,-1-3 119,-1 1 0,1-1 0,-1 1-1,0-1 1,0 1 0,0-1 0,0 0 0,-1 0-1,1 0 1,-1 0 0,1 0 0,-6 4 0,-10 5 804,0 1 0,0-2 0,-35 16 0,52-27-916,-13 7 179,1 0-106,-1-1-1,1 0 0,-1 0 0,-1-2 0,1 0 0,-1 0 0,-27 2 0,41-6-196,0 0 0,0 0 0,0-1 0,0 1 0,0-1 1,0 1-1,0 0 0,0-1 0,0 1 0,1-1 0,-1 0 0,0 1 0,0-1 0,0 0 0,1 0 1,-1 1-1,0-1 0,0 0 0,1 0 0,-1 0 0,1 0 0,-1 0 0,1 0 0,-1 0 0,1 0 0,0 0 1,0 0-1,-1 0 0,1-1 0,-5-40-6798,4 31 4451,-2-32-7725</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59.770"/>
    </inkml:context>
    <inkml:brush xml:id="br0">
      <inkml:brushProperty name="width" value="0.025" units="cm"/>
      <inkml:brushProperty name="height" value="0.025" units="cm"/>
    </inkml:brush>
  </inkml:definitions>
  <inkml:trace contextRef="#ctx0" brushRef="#br0">78 295 7079,'0'0'17248,"-10"9"-16276,-32 26 47,40-33-961,0-1-1,0 0 1,0 1-1,1-1 1,-1 1-1,1 0 1,-1-1-1,1 1 1,0 0-1,-1 0 1,1 0-1,0 0 1,0 0-1,0 0 1,1 0-1,-1 0 1,0 0-1,1 1 1,-1-1-1,1 0 1,0 0-1,0 1 1,0-1-1,0 0 1,0 0-1,0 1 1,1-1-1,-1 0 1,1 0-1,0 3 1,1-3-38,0 0 0,0 0-1,0 0 1,0 0 0,0-1 0,0 1 0,0-1 0,0 1-1,1-1 1,-1 0 0,0 1 0,1-1 0,-1-1 0,1 1 0,0 0-1,-1-1 1,1 1 0,0-1 0,-1 0 0,6 0 0,3-1 69,0 0 1,0-1-1,0-1 1,0 0-1,0 0 1,-1-1-1,1 0 1,-1-1-1,0-1 1,-1 1-1,1-1 1,-1-1-1,0 0 1,-1 0 0,0-1-1,0 0 1,0 0-1,-1-1 1,6-10-1,-1 3 142,0-1 0,-2 0 0,0-1 0,-1 0 0,-1-1 0,-1 0 0,-1 0 0,0-1 0,5-36 0,-10 51-228,0 0 1,-1 0 0,0-1-1,0 1 1,0 0 0,-1 0 0,0 0-1,0-1 1,0 1 0,0 0 0,-4-7-1,3 10-28,1 0 0,0 0 0,-1 1-1,0-1 1,1 1 0,-1-1 0,0 1 0,0 0-1,1-1 1,-1 1 0,0 0 0,0 0 0,-1 1-1,1-1 1,0 0 0,0 1 0,0-1 0,0 1-1,-1 0 1,1-1 0,0 1 0,0 0 0,0 0-1,-1 1 1,1-1 0,0 0 0,0 1-1,0 0 1,-1-1 0,-1 2 0,-4 1 4,-1 1-1,1-1 1,0 2 0,0-1 0,1 1-1,-1 0 1,1 1 0,0 0 0,0 0-1,1 0 1,-7 8 0,8-8 5,0 0 0,0 0 0,1 1-1,-1-1 1,2 1 0,-1 0 0,1 0 0,-1 0 0,2 1 0,-1-1 0,1 1 0,1 0-1,-2 9 1,3-15 10,0 0 0,1 0 0,-1 0 0,1 0 0,0 1-1,-1-2 1,1 1 0,0 0 0,0 0 0,0 0-1,0 0 1,0 0 0,1-1 0,-1 1 0,1-1 0,-1 1-1,1-1 1,-1 1 0,1-1 0,3 2 0,49 24-613,-47-24 475,1 0 0,0 1 0,-1 0 0,0 0 0,11 8 0,-14-7 151,-1-1 0,1 1 0,-1-1 0,0 1 0,0 0 0,-1 0 0,1 1 0,-1-1 0,0 1 0,-1-1 0,1 1 0,-1-1 0,0 1 0,0 6 0,-1 46-1378,-4-21-3660,4-28 2931,-1 7-9073</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5.357"/>
    </inkml:context>
    <inkml:brush xml:id="br0">
      <inkml:brushProperty name="width" value="0.025" units="cm"/>
      <inkml:brushProperty name="height" value="0.025" units="cm"/>
    </inkml:brush>
  </inkml:definitions>
  <inkml:trace contextRef="#ctx0" brushRef="#br0">1 24 17713,'0'0'2242,"67"0"1249,-28-1-672,6-2-1250,-3 2-864,1 0-641,-3-3-1025,-1-1-3843,2-4-8681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6.478"/>
    </inkml:context>
    <inkml:brush xml:id="br0">
      <inkml:brushProperty name="width" value="0.025" units="cm"/>
      <inkml:brushProperty name="height" value="0.025" units="cm"/>
    </inkml:brush>
  </inkml:definitions>
  <inkml:trace contextRef="#ctx0" brushRef="#br0">67 1 17745,'0'0'640,"-20"82"642,2-32-193,4-1-705,5 0-320,3-7-64,6-7-320,0-7-1410,3-10-672,3-6-1346</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6.837"/>
    </inkml:context>
    <inkml:brush xml:id="br0">
      <inkml:brushProperty name="width" value="0.025" units="cm"/>
      <inkml:brushProperty name="height" value="0.025" units="cm"/>
    </inkml:brush>
  </inkml:definitions>
  <inkml:trace contextRef="#ctx0" brushRef="#br0">1 81 14926,'13'-8'2771,"7"-3"-1607,0 1-1,0 0 1,1 2 0,1 0 0,-1 1-1,27-4 1,-20 7-62,0 1 0,56 2 0,-77 1-1067,-1 1 0,0-1 0,1 1 0,-1 0-1,0 1 1,0-1 0,0 1 0,0 0 0,0 1 0,0 0 0,-1 0 0,1 0 0,-1 0 0,0 1-1,0 0 1,0 0 0,0 0 0,-1 1 0,7 8 0,-9-10-13,0 0 1,-1 0 0,1 0-1,-1 0 1,0 0-1,0 0 1,0 1 0,0-1-1,-1 0 1,1 1-1,-1-1 1,0 0 0,0 1-1,0-1 1,0 1-1,-1-1 1,1 0-1,-1 1 1,-2 4 0,1-2 77,-1 0 1,-1 0-1,1-1 0,-1 1 1,0-1-1,0 0 1,0 0-1,-1 0 1,-7 6-1,-3 0 109,0 0 0,-1-1 0,0-1 1,0 0-1,-1-1 0,-22 7 0,30-12-209,0 0 0,1-1 0,-1 0 0,0-1 0,0 0 0,0 0 0,0-1 0,0 0 0,0-1 0,-15-2 0,23 3-136,1-1-1,-1 1 1,0-1-1,0 1 1,1-1-1,-1 0 1,0 1-1,1-1 1,-1 0-1,1 1 1,-1-1-1,1 0 1,-1 0-1,1 1 1,-1-1-1,1 0 1,0 0-1,-1 0 1,1 0-1,0 1 1,0-1-1,0 0 1,0 0-1,0 0 1,0 0-1,0 0 1,0 0-1,0 0 1,0 1-1,0-1 1,0 0-1,1 0 1,-1 0-1,0 0 1,1 0-1,-1 1 1,0-1-1,1 0 1,-1 0-1,1 1 1,0-1-1,-1 0 1,1 1-1,-1-1 1,1 0-1,0 1 1,0-1-1,-1 1 1,1-1-1,0 1 1,0 0-1,0-1 1,-1 1-1,1 0 1,0 0-1,0-1 1,2 1-1,22-6-6087,5 1-1992</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7.192"/>
    </inkml:context>
    <inkml:brush xml:id="br0">
      <inkml:brushProperty name="width" value="0.025" units="cm"/>
      <inkml:brushProperty name="height" value="0.025" units="cm"/>
    </inkml:brush>
  </inkml:definitions>
  <inkml:trace contextRef="#ctx0" brushRef="#br0">77 1 15599,'0'0'7110,"-27"51"-3682,15-21-1218,-1 6-256,3 0-321,1 4-800,5-6-833,2-1 0,2-5 0,0-5 0,2-6 0,5-4-705,-3-8-1409,-5-20-14990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7.537"/>
    </inkml:context>
    <inkml:brush xml:id="br0">
      <inkml:brushProperty name="width" value="0.025" units="cm"/>
      <inkml:brushProperty name="height" value="0.025" units="cm"/>
    </inkml:brush>
  </inkml:definitions>
  <inkml:trace contextRef="#ctx0" brushRef="#br0">1 0 21428,'0'0'6727,"80"0"-5158,-30 1-95,7 0-706,5 1-608,-1-1-160,-2 0-1409,-5-1-2531,-1 0-4356</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8.139"/>
    </inkml:context>
    <inkml:brush xml:id="br0">
      <inkml:brushProperty name="width" value="0.025" units="cm"/>
      <inkml:brushProperty name="height" value="0.025" units="cm"/>
    </inkml:brush>
  </inkml:definitions>
  <inkml:trace contextRef="#ctx0" brushRef="#br0">194 1 19346,'0'0'4063,"-1"10"-2280,-14 59 705,6-35-1376,1 1 0,-5 67 0,13-100-1103,0 0-1,0 0 1,0 1 0,0-1-1,1 0 1,-1 0 0,0 0-1,1 0 1,0 0 0,-1 0-1,1 0 1,0 0 0,0 0-1,0-1 1,0 1 0,0 0-1,1 0 1,-1-1 0,0 1 0,1-1-1,-1 1 1,1-1 0,0 0-1,-1 1 1,1-1 0,0 0-1,0 0 1,2 0 0,3 2-64,1-1-1,0-1 1,0 0 0,0 0 0,0 0 0,8-2 0,17 3-708,-32-2 751,0 0 0,0 0 0,0 1 0,-1-1 0,1 0 0,0 1 0,0-1 0,0 0 0,-1 1 0,1-1 0,0 1 0,-1-1 0,1 1 0,0 0 0,-1-1 0,1 1 0,-1 0 0,1-1 0,-1 1 0,1 0 0,-1 0 0,1-1 0,-1 1 0,0 0 0,1 0 0,-1 0 0,0-1 0,0 1 0,0 0 0,1 0 0,-1 0 0,0 0 0,0 0 0,0-1 0,-1 1 0,1 0 0,0 0 0,0 0 0,0 0 0,-1 0 0,1-1 0,0 1 0,-1 0 0,0 1 0,0 2 50,-1 0 0,0 0 1,0 0-1,0 0 0,0-1 0,0 1 0,-6 5 0,0-2 106,-2-1 1,1 1-1,-1-1 0,0-1 0,0 0 0,0 0 0,-1-1 0,0-1 0,0 0 1,0 0-1,0-1 0,0 0 0,-1-1 0,1 0 0,0-1 0,-1 0 1,1-1-1,0 0 0,-18-5 0,27 6-286,0-1-1,0 0 1,0 0 0,0 0-1,0 0 1,0 0 0,0 0-1,0-1 1,0 1 0,0-1 0,1 1-1,-1-1 1,1 0 0,-1 1-1,1-1 1,-1 0 0,1 0-1,0 0 1,0 0 0,0 0-1,-1-4 1,2 5-27,0-1-1,0 0 1,0 1-1,0-1 1,0 1 0,1-1-1,-1 0 1,0 1-1,1-1 1,-1 1 0,1-1-1,0 1 1,-1-1-1,1 1 1,0 0-1,0-1 1,0 1 0,0 0-1,0-1 1,0 1-1,0 0 1,1 0 0,-1 0-1,0 0 1,1 0-1,-1 0 1,0 1 0,1-1-1,-1 0 1,1 1-1,1-1 1,28-11-5207,5 1-1836</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8.603"/>
    </inkml:context>
    <inkml:brush xml:id="br0">
      <inkml:brushProperty name="width" value="0.025" units="cm"/>
      <inkml:brushProperty name="height" value="0.025" units="cm"/>
    </inkml:brush>
  </inkml:definitions>
  <inkml:trace contextRef="#ctx0" brushRef="#br0">21 122 18257,'0'0'8590,"10"-4"-7410,1-1-966,0-1 0,-1 1 0,1-2 0,10-8 0,-18 13-194,1-1 0,-1 0 0,0 0 0,0 0 0,0 0 0,-1 0 0,1 0 0,-1-1 0,0 0 1,1 1-1,-2-1 0,1 0 0,0 0 0,-1 0 0,0 0 0,0 0 0,0 0 0,0-6 1,-1 9-22,0 1 1,0-1-1,0 1 1,-1 0-1,1-1 1,0 1-1,-1-1 1,1 1-1,0 0 1,-1-1-1,1 1 1,0 0-1,-1 0 1,1-1-1,-1 1 1,1 0-1,0 0 1,-1 0 0,1-1-1,-1 1 1,1 0-1,-1 0 1,1 0-1,-1 0 1,1 0-1,-1 0 1,1 0-1,0 0 1,-1 0-1,1 0 1,-1 0-1,1 0 1,-1 0-1,1 0 1,-1 1-1,-20 4-104,13 1 137,1-1 0,-1 1 1,1 1-1,0 0 0,0 0 1,1 0-1,0 0 0,0 1 0,1 0 1,0 0-1,1 1 0,-1 0 1,2-1-1,-1 1 0,1 1 1,0-1-1,1 0 0,0 1 0,0 11 1,2-20-3,0 1 1,0-1 0,0 0-1,0 0 1,1 0-1,-1 0 1,0 0 0,1 0-1,-1 0 1,0 0-1,1 0 1,0 0 0,-1 0-1,1 0 1,-1 0-1,1 0 1,0-1 0,0 1-1,0 0 1,-1 0-1,1-1 1,0 1 0,0-1-1,0 1 1,0 0-1,2 0 1,1 0 27,0 0-1,0 0 1,0 0 0,0 0-1,0-1 1,1 0 0,6 0 0,-1-1 0,0 0 1,0 0-1,-1-1 1,1 0-1,0-1 1,10-4-1,-4-3-29,-1 0 1,1 0-1,-2-2 0,1 0 0,-2 0 0,0-1 0,0-1 0,-1 0 0,-1-1 1,16-27-1,-31 50 12,0 0 1,0 0-1,1 0 1,0 1-1,0-1 1,1 1-1,0 0 1,-1 17-1,3-24-31,-1 0-1,1 1 1,0-1 0,0 0-1,0 1 1,1-1-1,-1 0 1,1 1 0,-1-1-1,1 0 1,0 0-1,-1 1 1,1-1-1,0 0 1,1 0 0,-1 0-1,0 0 1,0 0-1,1-1 1,0 1 0,-1 0-1,1 0 1,0-1-1,-1 1 1,1-1-1,0 0 1,0 0 0,0 0-1,0 0 1,1 0-1,-1 0 1,0 0 0,0 0-1,1-1 1,-1 1-1,0-1 1,0 0-1,5 0 1,5 1-230,35-2-3670,-45 0 3601,0 1-1,0-1 1,0 0 0,0 0-1,0 1 1,0-1 0,-1 0-1,1 0 1,0-1 0,-1 1-1,1 0 1,-1-1 0,1 1 0,-1-1-1,1 1 1,-1-1 0,0 1-1,0-1 1,0 0 0,1-3-1,7-20-7333</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8.945"/>
    </inkml:context>
    <inkml:brush xml:id="br0">
      <inkml:brushProperty name="width" value="0.025" units="cm"/>
      <inkml:brushProperty name="height" value="0.025" units="cm"/>
    </inkml:brush>
  </inkml:definitions>
  <inkml:trace contextRef="#ctx0" brushRef="#br0">1 1 16816,'0'0'12300</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9.349"/>
    </inkml:context>
    <inkml:brush xml:id="br0">
      <inkml:brushProperty name="width" value="0.025" units="cm"/>
      <inkml:brushProperty name="height" value="0.025" units="cm"/>
    </inkml:brush>
  </inkml:definitions>
  <inkml:trace contextRef="#ctx0" brushRef="#br0">0 0 13453,'0'0'10260,"4"10"-8445,1 4-1292,0 1 1,-1 0-1,-1 1 0,0-1 1,-1 0-1,-1 21 0,-6 105 1141,-1-27-745,6-113-909,0 0 0,0 0 0,0 0 0,0 0-1,0 0 1,0 0 0,0 0 0,0-1 0,0 1 0,0 0 0,0 0-1,1 0 1,-1 0 0,0 0 0,1 0 0,-1 0 0,0-1 0,1 1 0,-1 0-1,1 0 1,0 0 0,-1-1 0,1 1 0,0 0 0,-1-1 0,1 1-1,0-1 1,0 1 0,-1-1 0,1 1 0,0-1 0,0 1 0,0-1 0,0 0-1,0 1 1,-1-1 0,1 0 0,0 0 0,0 0 0,0 0 0,0 0-1,0 0 1,0 0 0,0 0 0,0 0 0,0 0 0,0 0 0,0 0 0,0-1-1,-1 1 1,1-1 0,0 1 0,0 0 0,0-1 0,1 0 0,6-3 78,0-1 0,0 0 0,0 0 0,11-9 0,107-104-165,-108 99-102,-1-1 0,-1-1 0,-1-1 0,20-36 0,-24 26-4068,-11 10-5700,-1 12-1536</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9.677"/>
    </inkml:context>
    <inkml:brush xml:id="br0">
      <inkml:brushProperty name="width" value="0.025" units="cm"/>
      <inkml:brushProperty name="height" value="0.025" units="cm"/>
    </inkml:brush>
  </inkml:definitions>
  <inkml:trace contextRef="#ctx0" brushRef="#br0">9 20 16047,'0'0'2402,"-8"57"1026,8-37-770,5-5-1088,12-7 159,5-7-1184,4-1-385,6-8-480,1-13-1826,-2-3-1153,-2-8-833,-7-3-2435</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00.562"/>
    </inkml:context>
    <inkml:brush xml:id="br0">
      <inkml:brushProperty name="width" value="0.025" units="cm"/>
      <inkml:brushProperty name="height" value="0.025" units="cm"/>
    </inkml:brush>
  </inkml:definitions>
  <inkml:trace contextRef="#ctx0" brushRef="#br0">176 194 24727,'0'0'4810,"-1"-10"-3416,1 7-1324,-1 0 1,1-1 0,-1 1-1,0 0 1,0-1 0,0 1-1,0 0 1,0 0-1,-4-6 1,4 8-73,0 0 0,0 0 0,0 0 0,-1 0 0,1 0 0,-1 1 1,1-1-1,0 0 0,-1 1 0,1-1 0,-1 1 0,1-1 0,-1 1 0,0 0 0,1-1 0,-1 1 0,1 0 0,-1 0 0,1 0 0,-1 0 0,0 1 0,1-1 1,-1 0-1,1 1 0,-1-1 0,1 1 0,-1-1 0,1 1 0,-1 0 0,1 0 0,0 0 0,-1-1 0,0 3 0,-8 2-10,1 1 0,0 0 0,1 1-1,0 0 1,0 1 0,-12 13 0,16-16 64,-1 1 1,1-1-1,0 1 1,0 0-1,1 0 1,0 1-1,0-1 1,1 1-1,-1-1 1,1 1-1,-1 10 1,3-16-51,0 0 0,0-1 0,0 1 0,1 0 1,-1 0-1,0 0 0,1 0 0,-1 0 0,0 0 0,1 0 1,-1-1-1,1 1 0,0 0 0,-1 0 0,1 0 1,-1-1-1,1 1 0,0 0 0,0-1 0,-1 1 0,1-1 1,0 1-1,0-1 0,0 1 0,0-1 0,0 0 1,0 1-1,-1-1 0,1 0 0,0 0 0,0 0 0,0 0 1,0 1-1,0-1 0,0-1 0,0 1 0,0 0 0,0 0 1,0 0-1,0 0 0,0-1 0,0 1 0,1-1 1,5 0 35,0 0 0,0-1 0,0 0 1,-1-1-1,9-3 0,5-7-16,-1-1 0,-1 0-1,0-2 1,-1 0 0,-1-1 0,-1-1-1,0 0 1,-1-1 0,-1 0-1,-1-1 1,-1-1 0,0 0 0,-2 0-1,7-23 1,-49 91-22,24-33 0,-40 75 0,45-79 0,0 0 0,0-1 0,1 2 0,1-1 0,0 0 0,0 1 0,0 16 0,2-26 0,-1 0 0,1 0 0,0 1 0,1-1 0,-1 0 0,0 0 0,0 0 0,0 1 0,1-1 0,-1 0 0,1 0 0,-1 0 0,1 0 0,-1 0 0,1 0 0,-1 0 0,1 0 0,0 0 0,0 0 0,0 0 0,-1 0 0,1 0 0,0 0 0,0-1 0,0 1 0,0 0 0,2 0 0,0 0 0,0-1 0,0 1 0,-1-1 0,1 1 0,0-1 0,0 0 0,0 0 0,0-1 0,0 1 0,-1-1 0,5 0 0,3-2 0,-1 0 0,1-1 0,-1 0 0,0 0 0,0-1 0,9-7 0,-6 3 0,1-1 0,-2 0 0,0-1 0,0-1 0,-1 0 0,0 0 0,13-22 0,-51 65 0,23-23 0,-26 50 0,30-54 0,-1 0 0,1 0 0,0 0 0,0 0 0,0 0 0,0 0 0,1 0 0,0 0 0,-1 1 0,2-1 0,-1 0 0,0 0 0,2 6 0,-1-9 0,0 1 0,0-1 0,1 0 0,-1 1 0,0-1 0,1 0 0,-1 0 0,0 0 0,1 0 0,-1 0 0,1 0 0,0-1 0,-1 1 0,1 0 0,-1-1 0,1 1 0,0-1 0,0 0 0,-1 0 0,1 1 0,0-1 0,0 0 0,-1 0 0,1-1 0,0 1 0,2-1 0,4 1 0,-1-1 0,0 0 0,0-1 0,0 1 0,9-5 0,-9 3 0,-1-1 0,1 1 0,-1-1 0,0-1 0,0 1 0,-1-1 0,1 0 0,-1 0 0,0-1 0,-1 0 0,1 0 0,-1 0 0,0 0 0,-1 0 0,1-1 0,-1 0 0,-1 0 0,1 0 0,-1 0 0,0 0 0,-1 0 0,0 0 0,1-12 0,-2 18 0,0 1 0,0-1 0,-1 1 0,1-1 0,0 1 0,0-1 0,0 1 0,-1-1 0,1 1 0,0 0 0,-1-1 0,1 1 0,0-1 0,-1 1 0,1 0 0,0-1 0,-1 1 0,1 0 0,-1-1 0,1 1 0,-1 0 0,1 0 0,-1-1 0,1 1 0,-1 0 0,1 0 0,-1 0 0,1 0 0,-1 0 0,1 0 0,-1 0 0,1 0 0,-1 0 0,1 0 0,-1 0 0,0 0 0,1 0 0,-1 0 0,1 0 0,-1 0 0,1 1 0,-1-1 0,1 0 0,0 0 0,-1 1 0,1-1 0,-1 0 0,1 1 0,-1-1 0,1 0 0,0 1 0,-1 0 0,-25 18 0,23-13 0,1 1 0,-1-1 0,1 1 0,0 0 0,1-1 0,0 1 0,0 0 0,0 0 0,1 0 0,0 0 0,0 0 0,2 9 0,6-3-3904,6-9-5757</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30.037"/>
    </inkml:context>
    <inkml:brush xml:id="br0">
      <inkml:brushProperty name="width" value="0.025" units="cm"/>
      <inkml:brushProperty name="height" value="0.025" units="cm"/>
    </inkml:brush>
  </inkml:definitions>
  <inkml:trace contextRef="#ctx0" brushRef="#br0">83 1 12908,'0'0'8104,"-13"69"-6791,-4-30 225,-2 5-289,3-1 224,4-1-160,6-6-672,6-4-481,0-9-160,6-4-1794,6-4-1152,2-7-418,1-8-1376,-3 0-5061</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30.378"/>
    </inkml:context>
    <inkml:brush xml:id="br0">
      <inkml:brushProperty name="width" value="0.025" units="cm"/>
      <inkml:brushProperty name="height" value="0.025" units="cm"/>
    </inkml:brush>
  </inkml:definitions>
  <inkml:trace contextRef="#ctx0" brushRef="#br0">0 297 8584,'0'0'14061,"9"7"-12902,-6-5-1065,-1 0-38,0 0 0,-1 0 0,1 0 0,0-1 0,0 1 0,0-1-1,0 1 1,1-1 0,-1 0 0,0 0 0,1 0 0,-1 0 0,0 0-1,1-1 1,-1 1 0,1-1 0,-1 1 0,1-1 0,0 0 0,-1 0 0,1 0-1,-1 0 1,1-1 0,-1 1 0,1-1 0,-1 0 0,1 1 0,-1-1 0,0 0-1,1 0 1,-1 0 0,0-1 0,0 1 0,4-4 0,-3 3 18,0 0 1,-1 0-1,1 0 1,-1-1-1,1 1 1,-1-1 0,0 0-1,0 0 1,0 0-1,-1 0 1,1 0-1,-1 0 1,1 0-1,-1 0 1,0-1-1,0 1 1,0 0-1,-1-1 1,1 1-1,-1-1 1,0 1 0,0-1-1,0 1 1,-1-1-1,0-4 1,1 7-81,-1 0 1,1 0-1,-1 0 0,1 1 1,-1-1-1,1 0 1,-1 0-1,1 0 1,-1 0-1,0 1 1,0-1-1,1 0 1,-1 1-1,0-1 0,0 1 1,0-1-1,0 1 1,0-1-1,0 1 1,0-1-1,0 1 1,0 0-1,0 0 1,0-1-1,0 1 1,0 0-1,0 0 0,0 0 1,0 0-1,0 0 1,0 0-1,0 0 1,0 1-1,0-1 1,0 0-1,0 1 1,-1 0-1,-1 0-32,0 0 1,1 0-1,-1 0 1,0 0-1,1 1 0,-1 0 1,1-1-1,0 1 1,0 0-1,-1 0 0,1 0 1,-2 3-1,0 2 61,-1 1-1,2-1 1,-1 1-1,1 1 1,0-1-1,0 0 1,1 1-1,0-1 1,1 1-1,0-1 1,0 1-1,1 0 1,0 12-1,1-19-2,0 0 0,0-1 0,0 1 0,0 0 0,1 0 0,-1-1 0,0 1 0,1-1 0,-1 1 0,1-1 0,0 0 0,-1 1 0,1-1 0,0 0 0,0 0 0,0 0 0,0 0 0,-1-1 0,1 1 0,0-1 0,1 1 0,-1-1 0,0 1 0,0-1 0,0 0 0,0 0 0,0 0 0,0 0 0,4-1 0,5 1 14,-1-1-1,1 0 1,-1-1 0,19-4 0,-8-3-4,-1-1-1,0 0 1,-1-2 0,0 0-1,-1-1 1,0-1 0,-1 0-1,19-23 1,-49 71 899,13-34-933,-6 8 251,2 1 0,-1 0 0,1 1 0,-5 14 0,9-23-322,-1 1 0,1-1 0,-1 0 1,1 0-1,0 0 0,0 1 0,0-1 0,0 0 1,0 0-1,0 0 0,0 1 0,0-1 0,0 0 1,1 0-1,-1 0 0,0 1 0,1-1 0,-1 0 1,1 0-1,-1 0 0,1 0 0,0 0 0,-1 0 1,1 0-1,0 0 0,0 0 0,-1 0 0,1 0 1,0-1-1,0 1 0,0 0 0,0-1 0,0 1 1,0 0-1,1-1 0,-1 1 0,0-1 0,0 0 1,0 1-1,0-1 0,1 0 0,-1 0 0,0 0 1,0 0-1,0 0 0,1 0 0,-1 0 0,2 0 0,4 0-1806,16-2-8083,-10-6-4872</inkml:trace>
  <inkml:trace contextRef="#ctx0" brushRef="#br0" timeOffset="1">330 0 21717,'0'0'4740,"58"49"-5701,-38-35-2658,1-1-2627</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31.075"/>
    </inkml:context>
    <inkml:brush xml:id="br0">
      <inkml:brushProperty name="width" value="0.025" units="cm"/>
      <inkml:brushProperty name="height" value="0.025" units="cm"/>
    </inkml:brush>
  </inkml:definitions>
  <inkml:trace contextRef="#ctx0" brushRef="#br0">143 94 18674,'-9'0'3080,"1"0"-2462,0 0 0,-1 0 0,1 1 0,0 0 0,0 1 0,0 0-1,-15 5 1,19-5-464,1 0-1,-1 0 0,1 0 0,0 0 0,0 0 1,0 1-1,0-1 0,1 1 0,-1 0 0,1 0 0,-1 0 1,1 0-1,0 0 0,0 0 0,0 1 0,1-1 1,-1 1-1,1-1 0,0 1 0,0-1 0,0 1 0,-1 7 1,2-9-129,0-1 0,0 1 0,0 0 1,0 0-1,0-1 0,0 1 0,0 0 1,0 0-1,1-1 0,-1 1 0,1 0 1,-1-1-1,1 1 0,0 0 0,-1-1 1,1 1-1,0-1 0,0 1 0,0-1 1,0 1-1,0-1 0,1 0 0,-1 0 1,2 2-1,0-1-2,1 0 0,-1-1 1,1 1-1,-1-1 0,1 0 0,-1 0 0,1 0 1,0 0-1,-1-1 0,1 0 0,4 1 1,3-2-2,-1 1 0,0-1 0,0 0 1,0-1-1,0-1 0,0 1 0,0-2 1,9-3-1,-2-4-44,-1 0 0,-1-1 1,0 0-1,0-1 0,-1-1 0,-1 0 0,-1-1 1,0-1-1,0 1 0,-2-2 0,16-32 0,-25 49-2,-1 0-1,0-1 1,1 1-1,-1 0 1,0-1-1,1 1 1,-1 0-1,0-1 1,0 1-1,1 0 0,-1-1 1,0 1-1,0-1 1,0 1-1,0 0 1,1-1-1,-1 1 1,0-1-1,0 1 1,0-1-1,0 1 1,0-1-1,0 1 0,0 0 1,0-1-1,0 1 1,0-1-1,0 1 1,-1-1-1,1 1 1,0 0-1,0-1 1,0 1-1,0-1 1,-1 1-1,1-1 1,-15 14-178,-18 28 441,28-33-106,0 0-1,1 0 1,0 1-1,1-1 1,0 1-1,0 0 1,0 0-1,2 0 1,-2 9-1,2-15-111,1 0 0,0 0 0,0-1 0,0 1 0,1 0 0,-1 0 0,0-1 0,1 1 0,0 0 0,0-1 0,0 1 0,0-1 0,0 1 0,0-1 0,1 1 0,-1-1 0,1 0 0,-1 0 0,1 0 0,0 0 0,0 0 0,0 0 0,0 0 0,0-1 0,1 1 0,-1-1 0,0 1 0,1-1 0,-1 0 0,1 0 0,0 0 0,-1 0 1,5 0-1,5 2-33,0-1 1,0-1 0,0 0 0,0-1 0,0 0-1,-1-1 1,1 0 0,0-1 0,19-6 0,4-3-1010,59-29 0,-84 36 810,-9 3 208,0 0 0,0 0 1,1 1-1,-1-1 1,0 1-1,0-1 1,0 1-1,1 0 0,-1 0 1,0-1-1,0 1 1,1 0-1,-1 0 0,0 0 1,1 0-1,-1 0 1,0 0-1,0 1 1,1-1-1,-1 0 0,0 1 1,0-1-1,1 1 1,0 0-1,13 25 372,-14-22-320,0 0 0,1-1 0,0 1 0,-1-1 0,1 1 0,1-1 0,-1 0 0,0 1 0,1-1 0,3 3 0,6 2-239,0-1 0,1 0 0,0-1 0,0 0 0,1-1 0,-1-1 0,1 0 0,0-1 0,15 2 0,-8-2-370,-1 2 0,-1 0 0,30 12-1,-43-14 487,0 1 0,0-1 0,0 1 0,0 0 0,0 0-1,-1 1 1,0 0 0,0 0 0,0 0 0,-1 0 0,1 1 0,-1 0-1,-1 0 1,5 8 0,-1 3 378,-1-1 1,-1 1-1,0 0 0,-1 0 1,-1 1-1,-1-1 0,-1 1 0,0 0 1,-1-1-1,-1 1 0,-5 29 1,4-34-91,0 0 1,-1-1 0,-1 1 0,0-1 0,-1 1-1,0-1 1,-1-1 0,0 1 0,-1-1-1,0 0 1,-1 0 0,0-1 0,-1 0 0,0-1-1,0 0 1,-15 11 0,22-19-215,0 1 0,1-1 0,-1 0 0,0 1 0,-1-1 0,1 0 0,0 0 0,0-1 0,0 1 0,-1 0 0,1-1 0,0 1 0,-1-1 0,1 0 0,0 1 0,-1-1 0,1-1 0,0 1 0,-1 0 0,1 0 0,0-1 0,-1 1 0,1-1 0,0 0 0,0 0 0,-1 0 0,1 0 0,0 0 0,0 0 0,0-1 0,0 1 0,1 0 0,-1-1 0,0 0 0,0 1 0,1-1 0,-1 0 0,1 0 0,0 0 0,0 0 0,-1 0 0,1 0 0,-1-5 0,-5-9 0,1-1 0,0 1 0,1-2 0,-4-26 0,8 37 0,-3-14 7,1 0 0,0-1 0,2 1 0,0-1 1,5-40-1,-3 55-17,0-1-1,1 1 1,0 0 0,0 0 0,1 0 0,0 0 0,0 0-1,1 1 1,-1 0 0,1-1 0,1 1 0,-1 1 0,1-1-1,0 1 1,1-1 0,-1 2 0,1-1 0,0 0 0,0 1-1,11-5 1,70-26-5331,-53 24-416,8-4-6452</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32.633"/>
    </inkml:context>
    <inkml:brush xml:id="br0">
      <inkml:brushProperty name="width" value="0.025" units="cm"/>
      <inkml:brushProperty name="height" value="0.025" units="cm"/>
    </inkml:brush>
  </inkml:definitions>
  <inkml:trace contextRef="#ctx0" brushRef="#br0">0 356 9673,'0'0'10997,"9"7"-8456,-4-2-2084,-4-3-329,1 0 1,-1 0-1,1-1 0,0 1 1,0 0-1,0-1 1,0 1-1,0-1 0,0 0 1,0 1-1,0-1 0,0 0 1,1 0-1,-1-1 1,0 1-1,1 0 0,-1-1 1,0 1-1,1-1 0,-1 0 1,1 0-1,-1 0 1,1 0-1,-1 0 0,1-1 1,-1 1-1,0-1 0,1 1 1,-1-1-1,3-1 0,22-14 532,0-2 0,-2 0 0,0-1-1,30-31 1,-10 4-321,42-57 1,-85 102-332,7-10 132,1-1 1,-1 0 0,-1-1-1,0 0 1,-1 0 0,11-28 0,-46 86-259,14-14-86,1 0 0,1 0 0,2 1 0,2 1 0,0 0 0,3 0 0,0 0 0,1 48 0,8-64-2583,-3-16 2521,-1-1 0,1 1 0,-1-1 0,1 0 0,-1 0 0,1 1 0,-1-1 0,1 0 1,-1 0-1,1 0 0,0 1 0,-1-1 0,1 0 0,-1 0 0,1 0 0,0 0 0,-1 0 0,1 0 0,-1 0 0,1 0 0,0-1 1,-1 1-1,1 0 0,-1 0 0,1 0 0,0-1 0,12-7-8292</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33.064"/>
    </inkml:context>
    <inkml:brush xml:id="br0">
      <inkml:brushProperty name="width" value="0.025" units="cm"/>
      <inkml:brushProperty name="height" value="0.025" units="cm"/>
    </inkml:brush>
  </inkml:definitions>
  <inkml:trace contextRef="#ctx0" brushRef="#br0">309 1 20147,'0'0'11083,"0"10"-10192,0-5-848,-1 0 1,0 0-1,1-1 0,-2 1 0,1 0 1,0 0-1,-1 0 0,0-1 0,0 1 1,0-1-1,-5 6 0,-1 1-11,-1 0 0,0 0-1,-20 16 1,-70 55-32,-25 23 0,124-105 0,-1 0 0,1 1 0,-1-1 0,1 0 0,-1 0 0,1 1 0,-1-1 0,1 0 0,-1 1 0,1-1 0,-1 0 0,1 1 0,0-1 0,-1 1 0,1-1 0,0 0 0,-1 1 0,1-1 0,0 1 0,0-1 0,-1 1 0,1-1 0,0 1 0,0 0 0,0-1 0,0 1 0,0-1 0,0 1 0,0-1 0,0 1 0,0-1 0,0 1 0,0 0 0,0-1 0,0 1 0,0-1 0,0 1 0,1-1 0,-1 1 0,0-1 0,0 1 0,1-1 0,-1 1 0,0-1 0,1 1 0,-1-1 0,0 0 0,1 1 0,-1-1 0,1 0 0,-1 1 0,0-1 0,1 0 0,-1 1 0,1-1 0,-1 0 0,1 0 0,-1 1 0,1-1 0,0 0 0,-1 0 0,1 0 0,-1 0 0,2 0 0,47 4 0,-31-4 0,72 10-2525,72 3-8942,-127-13-229</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33.547"/>
    </inkml:context>
    <inkml:brush xml:id="br0">
      <inkml:brushProperty name="width" value="0.025" units="cm"/>
      <inkml:brushProperty name="height" value="0.025" units="cm"/>
    </inkml:brush>
  </inkml:definitions>
  <inkml:trace contextRef="#ctx0" brushRef="#br0">0 42 609,'0'0'25314,"12"-5"-23728,16-4-997,0 1 0,1 2 0,0 1 0,0 1 0,46 0 0,-59 4-486,0 0 0,0 1 1,0 0-1,0 2 1,27 6-1,-40-8-103,1 0 0,-1 1 0,0-1-1,-1 0 1,1 1 0,0 0 0,0-1 0,-1 1-1,1 0 1,-1 1 0,1-1 0,-1 0 0,0 1 0,0-1-1,0 1 1,0 0 0,0-1 0,-1 1 0,1 0-1,-1 0 1,0 0 0,0 0 0,0 1 0,0-1 0,-1 0-1,1 0 1,-1 0 0,0 1 0,0-1 0,0 0 0,0 0-1,0 1 1,-1-1 0,1 0 0,-3 5 0,0 2 30,0-1 0,-1 1-1,0-1 1,-1 0 0,1 0 0,-2-1 0,1 1 0,-13 12 0,-63 62 351,51-55-252,-18 16 17,33-32-119,0 1-1,0 1 0,1 0 1,1 1-1,1 1 1,-18 27-1,29-42-26,1 0 0,-1 0 0,0 1 0,1-1 0,-1 0 0,1 1 0,-1-1 0,1 0 0,0 1 0,-1-1 0,1 1 0,0-1 0,0 1 0,0-1 0,0 1 0,0-1 0,0 0 0,1 1 0,-1-1 0,0 1 0,1-1 0,-1 0 0,1 1 0,-1-1 0,1 0 0,0 1 0,-1-1 0,1 0 0,0 0 0,0 0 0,0 0 0,0 0 0,0 0 0,0 0 0,0 0 0,1 0 0,-1 0 0,0-1 0,0 1 0,1 0 0,-1-1 0,0 1 0,1-1 0,2 1 0,7 2 0,1-1 0,0 0 0,-1-1 0,20 0 0,-16-1 0,172 5-1930,-1-12-3635,-127 0-3820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55.433"/>
    </inkml:context>
    <inkml:brush xml:id="br0">
      <inkml:brushProperty name="width" value="0.025" units="cm"/>
      <inkml:brushProperty name="height" value="0.025" units="cm"/>
    </inkml:brush>
  </inkml:definitions>
  <inkml:trace contextRef="#ctx0" brushRef="#br0">57 0 11050,'0'0'11595,"-26"68"-9993,13-34-353,3 5-416,5 2 64,2-1-577,3-3-224,0 0-32,3-6-32,7-4-544,1-5-161,-4-8-608,-2-2-673,-4-6-1601</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55.776"/>
    </inkml:context>
    <inkml:brush xml:id="br0">
      <inkml:brushProperty name="width" value="0.025" units="cm"/>
      <inkml:brushProperty name="height" value="0.025" units="cm"/>
    </inkml:brush>
  </inkml:definitions>
  <inkml:trace contextRef="#ctx0" brushRef="#br0">0 55 17617,'0'0'3011,"8"-4"-924,24-6-765,-1 0 1,2 3-1,-1 0 1,53-3-1,143 3-263,-226 7-1066,0 0 0,1 0 0,-1 0 0,0 0 0,0 1 0,0-1 0,0 1 0,1-1 0,-1 1 0,0 0 0,0 0 0,0-1 0,0 2 0,0-1 0,-1 0 0,4 2 0,-4-2-2,-1 0-1,1 0 1,0 1-1,0-1 1,-1 0-1,1 0 1,0 1-1,-1-1 1,0 0-1,1 1 1,-1-1-1,0 1 1,1-1-1,-1 1 1,0-1-1,0 0 1,0 1-1,-1 2 1,0 1 23,-1 1-1,1-1 1,-1 0 0,0 0 0,-1 0 0,1 0-1,-1 0 1,0 0 0,0-1 0,-1 1 0,-4 4 0,-17 15 298,-1-2 0,-1 0 1,0-2-1,-2-1 0,0-2 0,-1 0 1,-45 16-1,73-32-3205,4-1 587,11-3-1150,22-9-3066,2-3-1923</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56.102"/>
    </inkml:context>
    <inkml:brush xml:id="br0">
      <inkml:brushProperty name="width" value="0.025" units="cm"/>
      <inkml:brushProperty name="height" value="0.025" units="cm"/>
    </inkml:brush>
  </inkml:definitions>
  <inkml:trace contextRef="#ctx0" brushRef="#br0">57 1 19410,'0'0'7271,"-21"68"-5061,10-37-544,0 2-769,3 1-609,3-1-128,5-2-128,0-4 0,0-5 32,0-5-288,2-5-769,2-6-576,-1-5-1442,-3-9-7495,-7-12-4965</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56.445"/>
    </inkml:context>
    <inkml:brush xml:id="br0">
      <inkml:brushProperty name="width" value="0.025" units="cm"/>
      <inkml:brushProperty name="height" value="0.025" units="cm"/>
    </inkml:brush>
  </inkml:definitions>
  <inkml:trace contextRef="#ctx0" brushRef="#br0">1 25 15278,'0'0'11467,"59"-3"-9449,-14 2-256,6-2-769,8 1-673,-2 0-224,-1 0-32,-7 0-1409,-9-1-3011,-7-4-4645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14.972"/>
    </inkml:context>
    <inkml:brush xml:id="br0">
      <inkml:brushProperty name="width" value="0.025" units="cm"/>
      <inkml:brushProperty name="height" value="0.025" units="cm"/>
    </inkml:brush>
  </inkml:definitions>
  <inkml:trace contextRef="#ctx0" brushRef="#br0">56 1 18033,'0'0'4468,"-8"10"-2941,5-5-1469,-29 43 1109,30-44-1108,1-1-1,-1 1 1,1 0-1,-1 0 1,1 0-1,0 0 1,0 0 0,1 0-1,-1 0 1,1 1-1,0-1 1,0 0-1,0 0 1,2 7-1,-2-10-24,1 0-1,0 0 1,-1 0-1,1 0 1,0 0-1,0-1 0,-1 1 1,1 0-1,0 0 1,0 0-1,0-1 0,0 1 1,0-1-1,0 1 1,0 0-1,0-1 1,0 0-1,0 1 0,0-1 1,1 0-1,-1 1 1,0-1-1,0 0 1,0 0-1,0 0 0,1 0 1,-1 0-1,0 0 1,0-1-1,2 1 1,0-1 167,0 1 1,0-1 0,0 0 0,0 1 0,0-1 0,0-1-1,0 1 1,0 0 0,0-1 0,3-2 0,-1-1-14,-2 1-1,1 0 1,0-1 0,-1 0-1,0 0 1,0 0 0,0 0 0,-1-1-1,0 1 1,0-1 0,0 0 0,0 1-1,-1-1 1,0 0 0,0 0 0,-1 0-1,0-8 1,0 14-257,0-1 1,0 0-1,0 0 1,-1 1-1,1-1 1,0 0-1,-1 0 1,1 1-1,0-1 1,-1 0-1,1 1 1,-1-1-1,1 0 1,0 1-1,-1-1 1,0 1-1,1-1 1,-1 1-1,1-1 1,-1 1-1,0-1 1,1 1-1,-1 0 1,0-1-1,0 1 1,1 0-1,-1 0 1,0-1-1,0 1 1,1 0-1,-1 0 1,0 0-1,0 0 1,1 0-1,-1 0 1,0 0-1,0 0 1,0 0-1,1 0 1,-1 1-1,-1-1 1,1 0-216,0 1 1,-1-1-1,1 0 1,0 1-1,0-1 1,0 1-1,-1-1 1,1 1-1,0-1 1,0 1-1,0 0 1,0 0-1,0-1 1,0 1-1,0 0 1,0 0-1,0 0 0,1 0 1,-1 0-1,0 0 1,1 1-1,-1-1 1,0 0-1,1 0 1,0 0-1,-1 0 1,0 3-1,1 4-12442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00.966"/>
    </inkml:context>
    <inkml:brush xml:id="br0">
      <inkml:brushProperty name="width" value="0.025" units="cm"/>
      <inkml:brushProperty name="height" value="0.025" units="cm"/>
    </inkml:brush>
  </inkml:definitions>
  <inkml:trace contextRef="#ctx0" brushRef="#br0">196 1 21941,'0'0'10650,"-11"0"-11019,-33 3 626,42-3-255,1 0 1,0 0-1,0 0 1,0 1-1,0-1 1,-1 1-1,1-1 1,0 0-1,0 1 1,0 0 0,0-1-1,0 1 1,0 0-1,0-1 1,0 1-1,0 0 1,1 0-1,-1 0 1,0 0-1,0 0 1,1 0-1,-1 0 1,1 0-1,-1 0 1,1 0-1,-1 0 1,1 0 0,0 1-1,-1-1 1,1 0-1,0 0 1,0 0-1,0 1 1,0-1-1,0 0 1,0 0-1,0 0 1,0 1-1,0-1 1,1 0-1,-1 0 1,1 0-1,-1 0 1,1 0 0,-1 1-1,1-1 1,-1 0-1,1 0 1,0 0-1,-1-1 1,1 1-1,0 0 1,0 0-1,0 0 1,0 0-1,1 0 1,13 2-254,-14-3 253,0 0-1,0 0 1,0 0-1,0 0 1,0 0-1,0 0 1,0 0-1,0 1 1,0-1-1,0 0 1,0 1-1,0-1 1,0 1-1,0-1 1,0 1-1,0-1 1,-1 1-1,1 0 1,0 0-1,0-1 1,-1 1-1,1 0 1,0 0-1,-1 0 1,1-1-1,-1 1 1,1 0-1,-1 0 1,1 0-1,-1 0 1,0 0-1,1 0 1,-1 0-1,0 0 1,0 0-1,0 0 1,0 1-1,0-1 1,0 0-1,0 0 1,0 0-1,0 0 1,0 0-1,-1 0 1,1 1-1,0 0 8,0-1 0,0 1 0,0 0 1,0 0-1,-1-1 0,1 1 0,0 0 0,-1 0 0,1-1 0,-1 1 0,0 0 0,1-1 0,-1 1 0,0-1 0,0 1 0,0-1 0,0 1 0,0-1 0,0 0 0,0 0 0,-2 2 0,0-1 3,-1-1-1,1 1 1,0-1-1,-1 0 1,1 0-1,-1 0 1,1-1-1,-1 1 1,1-1-1,-6 0 1,-2 1-43,-36-1-979,44 0 797,1-1 1,-1 1-1,1-1 1,-1 1-1,1-1 1,-1 0-1,1 0 1,0 0-1,-1 0 1,1 0-1,0-1 1,0 1-1,0-1 1,0 1-1,-3-4 0,-6-13-6876</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57.211"/>
    </inkml:context>
    <inkml:brush xml:id="br0">
      <inkml:brushProperty name="width" value="0.025" units="cm"/>
      <inkml:brushProperty name="height" value="0.025" units="cm"/>
    </inkml:brush>
  </inkml:definitions>
  <inkml:trace contextRef="#ctx0" brushRef="#br0">57 0 14478,'0'0'7762,"-3"15"-7175,-8 37 75,-22 113 916,29-137-1053,1 0 0,1 0 0,4 56 0,-2-82-491,0 0 1,0 0-1,1-1 0,-1 1 0,1 0 0,0 0 1,-1 0-1,1-1 0,0 1 0,0 0 1,0-1-1,0 1 0,0-1 0,0 1 1,1-1-1,-1 1 0,1-1 0,-1 0 1,1 0-1,-1 0 0,1 0 0,-1 0 1,1 0-1,0 0 0,0 0 0,-1-1 1,1 1-1,0-1 0,0 1 0,0-1 1,0 0-1,-1 1 0,1-1 0,0 0 1,0 0-1,0-1 0,0 1 0,0 0 1,0-1-1,0 1 0,-1-1 0,1 1 0,2-2 1,6-1 131,-1 0 1,0-1 0,0 0-1,0 0 1,-1-1 0,1 0-1,8-7 1,1-3-69,-1-1-1,0 0 1,-1-2-1,-1 0 1,0 0-1,-2-1 1,0-1-1,-1 0 1,-1-1-1,-1 0 1,-1-1-1,0 0 1,-2 0-1,6-31 1,-38 151-1010,16-69 926,1 0 0,1 1 0,1 0 0,2 0 0,-1 43 0,5-71-13,0 0 0,0 0 0,0 0-1,1 0 1,-1 0 0,1 0 0,-1 0-1,1-1 1,-1 1 0,1 0 0,0 0 0,0 0-1,0-1 1,0 1 0,0-1 0,0 1-1,1-1 1,-1 1 0,0-1 0,1 1 0,-1-1-1,1 0 1,1 1 0,0-1-107,0 0 0,0 0 0,0 0-1,0-1 1,0 1 0,0-1 0,0 0 0,0 0 0,0 0 0,0 0 0,0 0 0,0-1 0,4 0-1,2-2-909,1 0-1,-2 0 0,1-1 0,0 0 0,-1 0 1,1-1-1,-1 0 0,12-11 0,12-18-7508</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57.552"/>
    </inkml:context>
    <inkml:brush xml:id="br0">
      <inkml:brushProperty name="width" value="0.025" units="cm"/>
      <inkml:brushProperty name="height" value="0.025" units="cm"/>
    </inkml:brush>
  </inkml:definitions>
  <inkml:trace contextRef="#ctx0" brushRef="#br0">15 19 16624,'0'0'6972,"-1"11"-4474,-1 36-332,-9 316 772,11-362-2924,0 0 1,0 0-1,0 0 1,0 0-1,0 0 1,0 0 0,0 0-1,0 0 1,0 0-1,0 0 1,0 0 0,0 0-1,1 0 1,-1 0-1,0 0 1,1-1-1,-1 1 1,1 0 0,-1 0-1,1 0 1,-1 0-1,1-1 1,0 1 0,-1 0-1,1-1 1,0 1-1,0 0 1,0-1-1,-1 1 1,1-1 0,0 1-1,0-1 1,0 1-1,0-1 1,0 0 0,0 0-1,0 1 1,0-1-1,0 0 1,0 0 0,-1 0-1,1 0 1,0 0-1,0 0 1,0 0-1,0 0 1,0-1 0,0 1-1,0 0 1,0 0-1,0-1 1,0 1 0,0-1-1,0 1 1,0-1-1,7-3 112,-2 0-1,1 0 1,0 0-1,-1-1 1,11-9-1,20-24-125,-3-2 0,0-2 0,-3-1 0,-2-1 0,-2-1 0,25-56 0,-51 99-16,11-27-2847,-10 24 1763,0 1-1,-1 0 0,0-1 0,0 1 1,-1-1-1,1 1 0,-1-1 0,0-5 1</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57.893"/>
    </inkml:context>
    <inkml:brush xml:id="br0">
      <inkml:brushProperty name="width" value="0.025" units="cm"/>
      <inkml:brushProperty name="height" value="0.025" units="cm"/>
    </inkml:brush>
  </inkml:definitions>
  <inkml:trace contextRef="#ctx0" brushRef="#br0">1 1 17745,'0'0'9160,"11"58"-6341,9-52-577,8-2-1441,8 3-801,3-2 0,4 2-801,-2 3-3106,-3 3-4069</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46.649"/>
    </inkml:context>
    <inkml:brush xml:id="br0">
      <inkml:brushProperty name="width" value="0.025" units="cm"/>
      <inkml:brushProperty name="height" value="0.025" units="cm"/>
    </inkml:brush>
  </inkml:definitions>
  <inkml:trace contextRef="#ctx0" brushRef="#br0">43 7 4740,'0'0'19582,"-4"13"-19022,-7 32 112,1 1-1,3-1 1,1 1-1,2 50 1,3-95-661,1 1-1,0 0 1,0 0 0,1 0-1,-1 0 1,0 0-1,0-1 1,1 1 0,-1 0-1,1 0 1,0 0 0,-1-1-1,1 1 1,0 0-1,0-1 1,0 1 0,0-1-1,0 1 1,1-1 0,0 2-1,0-2 23,-1-1 0,1 1 1,-1-1-1,0 1 0,1-1 0,-1 0 0,1 1 0,-1-1 0,1 0 0,-1 0 0,1 0 0,-1 0 1,1 0-1,-1-1 0,1 1 0,-1 0 0,1-1 0,-1 1 0,2-1 0,4-3 212,0 1-1,0-1 0,0 0 1,-1 0-1,1-1 0,-1 0 1,10-11-1,2-6 178,0 0 0,-2-2-1,22-41 1,-30 57-449,-4 14-46,-1 17-151,-3-22 206,3 39-156,-2-9 189,1-1 1,2 1 0,8 33-1,-11-60-10,-1-1-1,1 0 1,1 0-1,-1 0 0,0 0 1,1 0-1,0 0 1,-1 0-1,1 0 1,0-1-1,0 1 0,1-1 1,-1 0-1,1 1 1,-1-1-1,4 2 1,-4-3 4,0 0 0,1 0 0,-1 0 0,1-1 0,-1 1 1,1-1-1,-1 1 0,1-1 0,-1 0 0,1 0 0,-1 0 0,1 0 1,0 0-1,-1-1 0,1 1 0,3-2 0,2-1 11,0-1 1,0 0-1,-1 0 0,1 0 0,-1-1 1,0 0-1,0-1 0,-1 0 0,0 0 1,10-11-1,-5 2-20,-1 1 0,-1-1 0,0-1 0,-1 0 0,-1 0 0,0 0 0,-1-1 0,5-27 0,-4 9 0,-2-1 0,-1-1 0,-2-41 0,-6 69-2211,-3 13-4317</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48.080"/>
    </inkml:context>
    <inkml:brush xml:id="br0">
      <inkml:brushProperty name="width" value="0.025" units="cm"/>
      <inkml:brushProperty name="height" value="0.025" units="cm"/>
    </inkml:brush>
  </inkml:definitions>
  <inkml:trace contextRef="#ctx0" brushRef="#br0">30 180 11211,'0'0'14424,"10"0"-12801,-5 0-1474,1 0 0,-1-1 0,1 0 0,-1 0 0,0 0 0,1-1 0,-1 1 0,0-1 0,0-1 0,0 1 0,0-1 0,0 0 0,0 0 0,-1 0 0,0 0 0,0-1 0,0 0 0,0 0 0,0 0 0,-1 0 0,1-1 0,-1 1 0,5-10 1,-5 9-61,-1 0 0,1 0 0,0-1 0,-1 1 0,0-1 0,-1 1 0,1-1 0,-1 1 1,0-1-1,0 0 0,-1 0 0,0-6 0,0 11-64,0 0-1,0-1 1,0 1 0,-1 0 0,1-1-1,-1 1 1,1 0 0,-1-1 0,1 1-1,-1 0 1,0 0 0,1 0 0,-1-1-1,0 1 1,0 0 0,0 0-1,0 0 1,0 0 0,0 1 0,0-1-1,-2-1 1,1 1-11,-1 1 1,1-1-1,0 0 1,-1 1-1,0 0 0,1 0 1,-1 0-1,1 0 0,-1 0 1,1 0-1,-1 0 1,1 1-1,-1-1 0,1 1 1,-5 2-1,1 0-14,0 0 0,0 0 0,0 1 0,0 0 0,1 0 0,-1 1 0,1-1 0,0 1 0,1 0 0,-1 1 0,1-1 0,0 1 0,0 0 0,1 0 0,0 0 0,-4 8 0,2-1 0,0 0 0,0 0 0,2 0 0,-1 0 0,2 1 0,0-1 0,-1 19 0,3-30 0,0 0 0,-1-1 0,1 1 0,0-1 0,0 1 0,0 0 0,0-1 0,0 1 0,1 0 0,-1-1 0,0 1 0,1-1 0,-1 1 0,1-1 0,0 1 0,-1-1 0,1 1 0,0-1 0,0 1 0,0-1 0,0 0 0,0 0 0,0 1 0,0-1 0,1 0 0,-1 0 0,0 0 0,1 0 0,-1-1 0,0 1 0,1 0 0,-1 0 0,1-1 0,-1 1 0,1-1 0,0 1 0,-1-1 0,1 0 0,0 0 0,-1 0 0,1 0 0,-1 0 0,1 0 0,0 0 0,-1 0 0,1-1 0,0 1 0,-1 0 0,1-1 0,-1 0 0,2 0 0,7-3 0,-1 0 0,1 0 0,-1-1 0,0 0 0,0-1 0,15-13 0,4-10 0,-23 22 0,1 0 0,-1 1 0,1 0 0,0 0 0,1 1 0,-1-1 0,1 1 0,0 1 0,0-1 0,1 1 0,11-4 0,-18 8 0,0 0 0,-1 0 0,1 0 0,0 0 0,-1 0 0,1 0 0,0 1 0,-1-1 0,1 0 0,0 1 0,-1-1 0,1 0 0,-1 1 0,1-1 0,-1 1 0,1-1 0,-1 0 0,1 1 0,-1-1 0,1 1 0,-1 0 0,1-1 0,-1 1 0,0-1 0,0 1 0,1 0 0,-1-1 0,0 1 0,0 0 0,1-1 0,-1 1 0,0 0 0,0 0 0,3 32 0,-3-21 0,1-7 0,-1 1 0,1 0 0,0-1 0,0 0 0,0 1 0,1-1 0,0 1 0,5 9 0,-6-14 0,1 1 0,0-1 0,-1 1 0,1-1 0,0 1 0,0-1 0,0 0 0,0 0 0,0 0 0,0 0 0,1 0 0,-1-1 0,0 1 0,0-1 0,0 1 0,1-1 0,-1 0 0,0 0 0,1 0 0,-1 0 0,0 0 0,0 0 0,1-1 0,2 0 0,7-2 0,-1 0 0,0-1 0,0-1 0,0 1 0,-1-2 0,1 1 0,-1-1 0,11-10 0,-13 10 0,1 0 0,0 0 0,0 0 0,0 1 0,1 1 0,0 0 0,0 0 0,0 1 0,0 0 0,19-3 0,-28 6 0,-1 0 0,1 0 0,0 0 0,0 0 0,0 0 0,-1 0 0,1 1 0,0-1 0,0 0 0,-1 0 0,1 1 0,0-1 0,0 0 0,-1 1 0,1-1 0,0 1 0,-1-1 0,1 0 0,0 1 0,-1 0 0,1-1 0,-1 1 0,1-1 0,-1 1 0,1 0 0,-1-1 0,1 1 0,-1 0 0,0 0 0,1-1 0,-1 1 0,0 0 0,1 1 0,-1 32 0,0-8 0,3-24-2020,6-2-5841,-6 0 4513</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48.420"/>
    </inkml:context>
    <inkml:brush xml:id="br0">
      <inkml:brushProperty name="width" value="0.025" units="cm"/>
      <inkml:brushProperty name="height" value="0.025" units="cm"/>
    </inkml:brush>
  </inkml:definitions>
  <inkml:trace contextRef="#ctx0" brushRef="#br0">1 1 24888,'0'0'6822</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49.269"/>
    </inkml:context>
    <inkml:brush xml:id="br0">
      <inkml:brushProperty name="width" value="0.025" units="cm"/>
      <inkml:brushProperty name="height" value="0.025" units="cm"/>
    </inkml:brush>
  </inkml:definitions>
  <inkml:trace contextRef="#ctx0" brushRef="#br0">71 0 17296,'0'0'12108,"0"10"-11606,-15 181 400,16-189-905,-1-1 1,0 1-1,1-1 1,-1 0 0,1 1-1,0-1 1,-1 0-1,1 0 1,0 1-1,0-1 1,0 0-1,0 0 1,0 0-1,0 0 1,0 0 0,0 0-1,0 0 1,0-1-1,0 1 1,1 0-1,-1-1 1,0 1-1,1 0 1,1 0-1,48 14 90,-13-4-144,-34-9 93,-1 0 1,1 0-1,0 0 0,-1 0 1,0 1-1,0-1 1,0 1-1,0 0 1,0 0-1,0 0 1,-1 1-1,1-1 0,-1 0 1,0 1-1,0 0 1,0-1-1,-1 1 1,1 0-1,-1 0 0,0 0 1,0 0-1,0 0 1,-1 0-1,1 0 1,-1 0-1,0 6 0,-1-7-2,0 1 0,0-1-1,0 1 1,0-1-1,-1 1 1,0-1-1,1 0 1,-1 0 0,0 0-1,0 0 1,0 0-1,-1 0 1,1-1 0,-1 1-1,0-1 1,0 1-1,1-1 1,-1 0 0,-1 0-1,1-1 1,0 1-1,0 0 1,-1-1-1,1 0 1,-1 0 0,1 0-1,-1 0 1,1-1-1,-7 1 1,-2 0-91,0 0 1,0 0-1,0-2 0,0 1 0,-14-3 1,23 2-5,0 1 1,0-1 0,1 0-1,-1 1 1,0-1 0,0-1-1,1 1 1,-1 0 0,0-1-1,1 1 1,-1-1-1,1 1 1,0-1 0,0 0-1,-1 0 1,1 0 0,1-1-1,-1 1 1,0 0 0,0-1-1,1 1 1,0-1 0,-1 0-1,1 1 1,0-1-1,-1-5 1,2 6-416,0 1-1,0-1 1,0 0-1,1 0 1,-1 1-1,1-1 1,-1 0-1,1 1 1,0-1-1,0 0 1,-1 1-1,1-1 1,0 1-1,0 0 1,1-1-1,-1 1 1,0 0-1,0-1 1,1 1-1,-1 0 1,0 0-1,1 0 1,-1 0-1,1 0 1,-1 1-1,1-1 1,0 0-1,-1 1 1,1-1-1,2 1 1,23-10-8599</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49.815"/>
    </inkml:context>
    <inkml:brush xml:id="br0">
      <inkml:brushProperty name="width" value="0.025" units="cm"/>
      <inkml:brushProperty name="height" value="0.025" units="cm"/>
    </inkml:brush>
  </inkml:definitions>
  <inkml:trace contextRef="#ctx0" brushRef="#br0">0 185 12684,'0'0'9737,"11"-4"-5920,10-6-2605,0 0 0,-1-1-1,25-18 1,-39 26-1171,-1-1 1,1 0 0,-1 0-1,0-1 1,0 0 0,0 1-1,0-2 1,-1 1-1,0 0 1,0-1 0,-1 0-1,1 0 1,-1 0-1,-1 0 1,1 0 0,-1-1-1,0 1 1,1-10-1,-2 15-33,-1 1 0,0 0-1,0-1 1,0 1 0,0-1-1,0 1 1,0 0-1,-1-1 1,1 1 0,0 0-1,0-1 1,0 1-1,0-1 1,0 1 0,0 0-1,-1-1 1,1 1-1,0 0 1,0 0 0,0-1-1,-1 1 1,1 0 0,0-1-1,-1 1 1,1 0-1,0 0 1,0 0 0,-1-1-1,1 1 1,0 0-1,-1 0 1,1 0 0,-1 0-1,1 0 1,0-1-1,-1 1 1,-17 5 62,-13 17-85,11 1 110,1 1 0,-21 35 0,34-49-68,1-1 0,0 1 0,0 1 0,1-1 0,0 0 0,1 1 0,0 0 0,1 0 0,-2 20 0,4-31-27,1 1 0,-1 0 0,0 0 0,0 0 0,1 0 0,-1 0 0,1-1 0,-1 1 0,1 0 0,-1 0 0,1-1 0,-1 1 0,1 0 0,0-1 0,-1 1 0,1 0 0,0-1 0,-1 1 0,1-1 0,0 1 0,0-1 0,0 0 0,0 1 0,-1-1 0,1 0 0,0 1 0,0-1 0,0 0 0,0 0 0,0 0 0,0 0 0,0 0 0,0 0 0,-1 0 0,1 0 0,0 0 0,0-1 0,0 1 0,0 0 0,0 0 0,1-1 0,40-13 0,42-44-1018,-64 42 599,2 0-1,0 2 1,28-14-1,-50 28 414,1-1-1,0 1 1,-1-1-1,1 1 1,0-1-1,-1 1 1,1-1-1,0 1 1,-1 0-1,1 0 1,0-1-1,0 1 1,0 0-1,-1 0 1,1 0-1,0 0 1,0 0-1,0 0 1,-1 0-1,1 0 1,0 0-1,0 0 1,-1 0-1,1 0 1,0 0-1,0 1 1,0-1-1,-1 0 1,1 1-1,0-1 1,-1 1 0,1-1-1,0 0 1,-1 1-1,1 0 1,-1-1-1,1 1 1,0-1-1,0 2 1,-2 33 960,1-32-828,-1 1 0,1-1 0,-1 0 0,1 0 0,0 0 1,0 0-1,0 0 0,1 0 0,-1 1 0,2 4 0,-1-8-113,0 1 0,0-1 0,0 1 0,0-1 0,0 0-1,0 1 1,0-1 0,0 0 0,0 0 0,0 0 0,0 0 0,0 0 0,0 0-1,0 0 1,0 0 0,0 0 0,0 0 0,0-1 0,0 1 0,0 0 0,0-1 0,-1 1-1,1 0 1,0-1 0,1 0 0,24-13 266,-23 12-286,29-17-230,-30 18 224,-1 0-1,0 0 1,1 0-1,-1 1 1,1-1 0,-1 1-1,1-1 1,0 1-1,-1 0 1,1 0-1,-1-1 1,1 1 0,0 0-1,-1 0 1,1 0-1,0 1 1,-1-1-1,1 0 1,1 1 0,-2 0 11,-1 0 1,1 0 0,-1 0 0,1-1 0,-1 1 0,1 0 0,-1 0-1,0 0 1,0 0 0,1 0 0,-1 0 0,0 0 0,0 0 0,0 0-1,0 0 1,0 0 0,0 0 0,0 0 0,0 0 0,0 0 0,-1 0-1,1 0 1,-1 2 0,1 19-1359,13-16-3584,0-5 76,3-2-1165</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0.624"/>
    </inkml:context>
    <inkml:brush xml:id="br0">
      <inkml:brushProperty name="width" value="0.025" units="cm"/>
      <inkml:brushProperty name="height" value="0.025" units="cm"/>
    </inkml:brush>
  </inkml:definitions>
  <inkml:trace contextRef="#ctx0" brushRef="#br0">141 191 7399,'0'0'10378,"-10"4"-5787,3-1-4069,-8 2 836,1 2 0,0-1 0,-24 17 0,35-21-1251,0 0 1,0 0 0,0 1 0,0-1 0,0 1-1,1-1 1,-1 1 0,1 0 0,0 0 0,0 0 0,0 1-1,0-1 1,0 0 0,1 1 0,-1-1 0,1 1 0,0 0-1,0-1 1,1 1 0,-1 0 0,1 0 0,-1-1-1,2 8 1,-1-10-106,1 0 0,0 0 0,0 0 0,0 1 0,0-1 0,0 0-1,0 0 1,0 0 0,0-1 0,0 1 0,1 0 0,-1 0 0,0-1 0,0 1 0,1 0-1,-1-1 1,1 0 0,-1 1 0,0-1 0,1 0 0,-1 0 0,1 1 0,-1-1 0,1 0-1,-1 0 1,0-1 0,3 1 0,41-5 180,-36 0-240,0 0 0,-1 0 0,0 0 0,0-1 0,0 0 0,-1-1 0,0 0 0,0 0 0,0 0 0,-1-1 0,0 0 0,-1 0 0,0-1 0,0 1 0,-1-1 0,0 0 0,0 0 0,-1-1 0,-1 1 0,1-1 0,0-11 0,-8 42-988,1 3 883,4-23 156,1-1 0,-1 1 0,1 0 1,0 0-1,-1 0 0,1-1 1,0 1-1,-1 0 0,1-1 1,0 1-1,0-1 0,-1 1 0,1-1 1,0 1-1,0-1 0,0 0 1,0 1-1,0-1 0,0 0 1,0 0-1,0 1 0,0-1 0,-1 0 1,1 0-1,0 0 0,0 0 1,0 0-1,1-1 0,8 1 56,0-1 0,-1-1 1,1 0-1,0 0 0,-1-1 0,0 0 0,0-1 0,0 0 0,0 0 0,0-1 0,-1 0 0,0 0 1,0-1-1,12-12 0,-9 9 43,-2 0 1,1-1 0,-1 0 0,-1-1-1,0 0 1,0 0 0,-1-1-1,-1 0 1,0 0 0,6-16 0,-11 19-141,-3 8 37,-12 14 72,-15 29 214,21-29-86,2 0 0,0 1 0,0-1 0,1 1 1,1 0-1,0 1 0,1-1 0,1 1 0,0-1 0,1 1 0,1 19 0,-1-32-189,1-1 0,0 0 0,0 1 0,0-1 0,0 1 0,0-1 0,0 1 0,1-1 0,-1 1 0,0-1 0,1 0 0,-1 1 0,1-1 0,-1 1 0,1-1 0,0 0 0,0 0 0,-1 1 0,1-1 0,0 0 0,0 0 0,0 0 0,0 0 0,1 0 0,-1 0 0,0 0 0,0-1 0,0 1 0,1 0 0,-1-1 0,0 1 0,1 0 0,-1-1 0,1 0 0,-1 1 0,0-1 0,1 0 0,-1 0 0,1 0 0,-1 0 0,1 0 0,-1 0 0,1 0 0,-1 0 0,3-1 0,0-1 0,0 1 0,0-1 0,0 0 0,0 0 0,-1 0 0,1 0 0,0-1 0,-1 0 0,0 1 0,0-1 0,0 0 0,0-1 0,0 1 0,4-7 0,9-28-277,-10 25-119,-4 43 226,-2-27 177,0-1 1,0 1-1,0-1 1,0 1-1,1-1 1,-1 0-1,1 1 1,0-1 0,-1 0-1,1 1 1,0-1-1,1 0 1,-1 0-1,0 0 1,1 0 0,-1 0-1,1 0 1,-1 0-1,1 0 1,2 1-1,0-1 17,-1 0 0,1 0 0,-1 0 0,1 0 0,0-1 0,0 0 0,0 0 0,0 0 0,0 0-1,0-1 1,6 1 0,0-1 16,1-1 0,-1 0 0,0 0-1,0-1 1,1 0 0,-1-1 0,-1 0-1,1-1 1,12-6 0,-12 5-40,0-1 0,-1 0 0,0 0 0,0-1 0,-1-1 0,1 1 0,-1-1 0,-1-1 0,8-11 0,-25 36-1723,7-13 684,0 1 0,0 0 0,1 0 1,-1 0-1,1 0 0,0 0 0,0 0 0,1 1 1,-1-1-1,1 1 0,0-1 0,0 1 1,0 5-1</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0.948"/>
    </inkml:context>
    <inkml:brush xml:id="br0">
      <inkml:brushProperty name="width" value="0.025" units="cm"/>
      <inkml:brushProperty name="height" value="0.025" units="cm"/>
    </inkml:brush>
  </inkml:definitions>
  <inkml:trace contextRef="#ctx0" brushRef="#br0">1 0 5029,'0'0'13869</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01.313"/>
    </inkml:context>
    <inkml:brush xml:id="br0">
      <inkml:brushProperty name="width" value="0.025" units="cm"/>
      <inkml:brushProperty name="height" value="0.025" units="cm"/>
    </inkml:brush>
  </inkml:definitions>
  <inkml:trace contextRef="#ctx0" brushRef="#br0">0 1 27034,'0'0'4516</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1.319"/>
    </inkml:context>
    <inkml:brush xml:id="br0">
      <inkml:brushProperty name="width" value="0.025" units="cm"/>
      <inkml:brushProperty name="height" value="0.025" units="cm"/>
    </inkml:brush>
  </inkml:definitions>
  <inkml:trace contextRef="#ctx0" brushRef="#br0">213 1 3171,'-1'9'10186,"-15"85"11,-7 68-5484,21-144-4112,0-1 1,-1 1-1,-8 26 1,10-40-511,0-1 0,0 1 0,-1 0 0,1-1 0,-1 1 0,1-1 0,-1 1 0,0-1 0,-1 0 0,1 0 1,0 0-1,-1 0 0,0 0 0,0-1 0,0 1 0,0-1 0,0 1 0,0-1 0,0 0 0,-1-1 0,1 1 0,-8 2 0,9-4-91,-1-1 0,0 1 0,1-1 0,-1 1 0,0-1 0,1 0 0,-1 0 0,1 0 0,-1 0 0,1 0 0,0-1 0,-1 1 0,1-1 0,0 1 0,0-1 0,0 0 0,0 0 0,0 0 0,1 0 0,-1 0 0,1-1 0,-1 1 0,1 0 0,0-1 0,0 1 0,0-1 0,-2-4 0,-4-11 0,1 0 0,-7-29 0,12 43 0,-1-5 0,0 0 0,1 1 0,-1-1 0,2 0 0,-1 0 0,1 1 0,1-1 0,-1 0 0,4-14 0,-2 19 0,-1 0 0,1 0 0,0 0 0,0 0 0,0 0 0,1 1 0,-1-1 0,1 1 0,0 0 0,0 0 0,0 0 0,0 0 0,1 0 0,-1 1 0,1-1 0,-1 1 0,1 0 0,0 0 0,0 0 0,0 1 0,6-2 0,13-3-999,-1 1 1,36-3-1,-40 7-181,0-1-1,0-1 1,0-1-1,0-1 1,19-7-1,-14-1-5236</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1.663"/>
    </inkml:context>
    <inkml:brush xml:id="br0">
      <inkml:brushProperty name="width" value="0.025" units="cm"/>
      <inkml:brushProperty name="height" value="0.025" units="cm"/>
    </inkml:brush>
  </inkml:definitions>
  <inkml:trace contextRef="#ctx0" brushRef="#br0">67 0 23991,'0'0'5279,"-2"11"-4099,-6 73-408,3 0 1,6 94-1,3-146-2717,1 0 1,14 47-1,-2-10-1910,-20-82 2875,1 0-1,-2 1 1,-8-23 0,-22-38 2426,-5-13 7221,39 84-8611,-1 0 0,0 1 0,1-1 0,-1 0 0,1 0 0,0 0 0,0 0 0,0 0 0,0 0 0,0 0 0,0 0 0,0 0 0,1 1 0,-1-1 0,1 0 0,-1 0-1,1 0 1,0 0 0,0 1 0,0-1 0,0 0 0,0 1 0,0-1 0,0 1 0,0-1 0,1 1 0,-1-1 0,1 1 0,-1 0 0,1 0 0,-1 0 0,1 0 0,0 0 0,-1 0 0,1 0-1,0 0 1,0 1 0,3-2 0,9-2 189,1 0 0,0 1-1,1 0 1,15 0 0,-7 1-154,61-14-3257,-42 3-5359</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3.518"/>
    </inkml:context>
    <inkml:brush xml:id="br0">
      <inkml:brushProperty name="width" value="0.025" units="cm"/>
      <inkml:brushProperty name="height" value="0.025" units="cm"/>
    </inkml:brush>
  </inkml:definitions>
  <inkml:trace contextRef="#ctx0" brushRef="#br0">106 1 21845,'0'0'8520,"-2"9"-7938,-6 13-178,3-13-264,1 1 0,1 1 0,0-1 0,0 0 1,1 1-1,0-1 0,1 1 0,-1 16 0,3-25-137,0-1-1,-1 0 1,1 0-1,0 0 1,-1 0-1,1 0 0,0 0 1,0 0-1,0-1 1,0 1-1,0 0 1,0 0-1,0-1 1,0 1-1,0 0 1,0-1-1,0 1 1,0-1-1,1 1 1,-1-1-1,0 0 1,0 0-1,1 1 0,1-1 1,38 2 78,-27-1-69,-5-1-20,6 1-98,-1 0 0,1 0-1,-1 2 1,22 6 0,-33-9 88,0 1 0,0 1-1,-1-1 1,1 0 0,0 1 0,0-1 0,-1 1 0,1 0 0,-1 0 0,0 0 0,1 0-1,-1 0 1,0 1 0,0-1 0,0 1 0,-1-1 0,1 1 0,0 0 0,-1-1 0,0 1-1,0 0 1,0 0 0,0 0 0,0 0 0,-1 0 0,1 0 0,0 5 0,-2-2 40,1 1 1,-1 0 0,0 0-1,0-1 1,-1 1 0,1-1-1,-2 1 1,1-1 0,-1 0 0,0 0-1,0 0 1,0 0 0,-1-1-1,0 1 1,0-1 0,-1 0-1,1 0 1,-1 0 0,0-1-1,0 1 1,-12 6 0,9-6 13,-1 0 1,0 0-1,0-1 1,-1 0-1,1-1 1,-1 0-1,0 0 1,1-1-1,-1-1 1,0 1-1,0-1 1,0-1-1,-1 0 1,-13-2-1,21 1-172,-1 0 0,1 0-1,0 0 1,0 0 0,0 0 0,0-1-1,0 1 1,0-1 0,0 0 0,0 0-1,1 0 1,-1 0 0,1-1 0,-1 1-1,1-1 1,0 1 0,0-1 0,0 0 0,0 0-1,1 0 1,-1 0 0,1 0 0,0 0-1,-2-5 1,0-5-1737,0 0 1,1 0-1,0 0 0,1-25 1,1-12-12969</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3.859"/>
    </inkml:context>
    <inkml:brush xml:id="br0">
      <inkml:brushProperty name="width" value="0.025" units="cm"/>
      <inkml:brushProperty name="height" value="0.025" units="cm"/>
    </inkml:brush>
  </inkml:definitions>
  <inkml:trace contextRef="#ctx0" brushRef="#br0">1 36 6374,'0'0'25432,"56"-27"-24471,-33 22-961,1 4 0,6-1 0,1 2 0,1 0-2050,-3 0-4068,-1 0-6245</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4.376"/>
    </inkml:context>
    <inkml:brush xml:id="br0">
      <inkml:brushProperty name="width" value="0.025" units="cm"/>
      <inkml:brushProperty name="height" value="0.025" units="cm"/>
    </inkml:brush>
  </inkml:definitions>
  <inkml:trace contextRef="#ctx0" brushRef="#br0">48 0 15759,'0'0'7858,"-1"13"-5541,-19 132 1042,10-93-1622,-6 103 0,16-153-1737,0 0 0,0 1 0,0-1 0,0 0 0,0 1 0,0-1 0,1 0 0,0 1 0,-1-1 0,1 0 0,0 0 0,0 1 0,0-1 0,0 0 0,0 0 0,1 0 0,-1 0 0,1-1 0,-1 1 0,1 0 0,0 0 0,3 2 0,-2-3 0,0 0 0,0 0 0,0 0 0,0-1 0,0 1 0,0-1 0,0 0 0,0 1 0,0-2 0,0 1 0,0 0 0,0 0 0,0-1 0,0 0 0,0 1 0,0-1 0,0 0 0,3-3 0,6-1 0,-1-2 0,-1 0 0,15-11 0,38-24 0,-60 40 0,0 1 0,1-1 0,-1 1 0,1-1 0,-1 1 0,1 0 0,0 1 0,0-1 0,-1 1 0,1-1 0,0 1 0,0 0 0,-1 1 0,1-1 0,6 2 0,-9-1 0,1 0 0,0 0 0,-1 0 0,1 1 0,-1-1 0,0 1 0,1-1 0,-1 1 0,0-1 0,0 1 0,0 0 0,0 0 0,0-1 0,-1 1 0,1 0 0,0 0 0,-1 0 0,1 0 0,-1 0 0,0 0 0,0 0 0,1 0 0,-2 2 0,2 58 0,-2-45 0,-2 30-1216,0-4-5068,3-52-7132</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59.166"/>
    </inkml:context>
    <inkml:brush xml:id="br0">
      <inkml:brushProperty name="width" value="0.025" units="cm"/>
      <inkml:brushProperty name="height" value="0.025" units="cm"/>
    </inkml:brush>
  </inkml:definitions>
  <inkml:trace contextRef="#ctx0" brushRef="#br0">0 0 26201,'0'0'2370</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59.521"/>
    </inkml:context>
    <inkml:brush xml:id="br0">
      <inkml:brushProperty name="width" value="0.025" units="cm"/>
      <inkml:brushProperty name="height" value="0.025" units="cm"/>
    </inkml:brush>
  </inkml:definitions>
  <inkml:trace contextRef="#ctx0" brushRef="#br0">1 1 18129,'0'0'10314,"12"8"-12716,-4-8-1378,1 0-3427</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5.202"/>
    </inkml:context>
    <inkml:brush xml:id="br0">
      <inkml:brushProperty name="width" value="0.025" units="cm"/>
      <inkml:brushProperty name="height" value="0.025" units="cm"/>
    </inkml:brush>
  </inkml:definitions>
  <inkml:trace contextRef="#ctx0" brushRef="#br0">1 419 7719,'0'0'17932,"9"-10"-15108,15-21-2129,-1-1-1,-1-1 1,29-59 0,43-128 818,-92 220-1513,-1 7 0,2 27 0,-4 43 0,-31 81 0,21-119 0,2 1 0,2-1 0,-3 60 0,11-99-16,0 0 1,0-1-1,-1 1 1,1 0-1,0-1 1,0 1-1,0-1 1,-1 1-1,1-1 1,0 1-1,-1-1 1,1 0-1,-1 1 1,1-1-1,0 0 1,-1 1-1,1-1 1,-1 0-1,0 0 1,1-1-1,6-11-1855,-2-1 0,0 0 0,0 0 0,-2 0 0,3-18 0,0-13-5058</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5.529"/>
    </inkml:context>
    <inkml:brush xml:id="br0">
      <inkml:brushProperty name="width" value="0.025" units="cm"/>
      <inkml:brushProperty name="height" value="0.025" units="cm"/>
    </inkml:brush>
  </inkml:definitions>
  <inkml:trace contextRef="#ctx0" brushRef="#br0">119 1 16335,'0'0'2627,"0"12"314,-6 60-692,-3 0-1,-3-1 0,-28 93 1,3-8-379,31-133-1870,-3 24 0,12-47 0,1 1 0,-1-1 0,0 0 0,1 0 0,-1 0 0,0 0 0,0 0 0,6-2 0,32-8-612,64-26 0,-73 23-497,-1 1-4923,-3-2-5270</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36.543"/>
    </inkml:context>
    <inkml:brush xml:id="br0">
      <inkml:brushProperty name="width" value="0.025" units="cm"/>
      <inkml:brushProperty name="height" value="0.025" units="cm"/>
    </inkml:brush>
  </inkml:definitions>
  <inkml:trace contextRef="#ctx0" brushRef="#br0">132 58 9321,'-35'9'5557,"20"-5"-3472,-1 0-1,1-1 1,-18 1 0,629-3 1477,309 14-6841,-758-2 2060,151 6-2410,-1018-28 8461,-68 9-476,749-4-4250,38 4-104,1 0 0,0 0 1,0 0-1,0 0 1,0-1-1,0 1 1,-1 0-1,1 0 0,0 0 1,0 0-1,0 0 1,0-1-1,0 1 0,0 0 1,0 0-1,-1 0 1,1-1-1,0 1 1,0 0-1,0 0 0,0 0 1,0-1-1,0 1 1,0 0-1,0 0 0,0 0 1,0-1-1,0 1 1,0 0-1,0 0 1,0 0-1,0-1 0,1 1 1,-1 0-1,0 0 1,0 0-1,0-1 1,0 1-1,0 0 0,0 0 1,0 0-1,1 0 1,-1 0-1,0-1 0,0 1 1,0 0-1,0 0 1,1 0-1,-1 0 1,0 0-1,0 0 0,0 0 1,0 0-1,1-1 1,-1 1-1,0 0 0,0 0 1,0 0-1,1 0 1,-1 0-1,0 0 1,0 0-1,1 0 0,-1 0 1,0 1-1,13-6 12,-1 1 0,1 0-1,19-2 1,560-59 7,0 43 26,-548 21-46,9 0 20,-8 0-96,-84 1-154,-757 22 732,8 68 361,772-88-944,-24 5-1847,-74 22 0,92-19-5157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08.340"/>
    </inkml:context>
    <inkml:brush xml:id="br0">
      <inkml:brushProperty name="width" value="0.025" units="cm"/>
      <inkml:brushProperty name="height" value="0.025" units="cm"/>
    </inkml:brush>
  </inkml:definitions>
  <inkml:trace contextRef="#ctx0" brushRef="#br0">373 1 6854,'-14'42'2037,"1"2"0,3-1-1,-9 72 1,2 139-238,8-88-1650,-1-24 394,1 13 1591,-58 296-1,22-269 633,-61 277-546,64-301-1775,31-122 183,38-71-2848,-19 20 386,0 1 0,-1-1 0,8-26 1,0-16-5860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38.547"/>
    </inkml:context>
    <inkml:brush xml:id="br0">
      <inkml:brushProperty name="width" value="0.025" units="cm"/>
      <inkml:brushProperty name="height" value="0.025" units="cm"/>
    </inkml:brush>
  </inkml:definitions>
  <inkml:trace contextRef="#ctx0" brushRef="#br0">40 1 20083,'0'0'3112,"1"9"-2172,8 126 2421,2 68-3017,-12-136-606,-2-1 1,-4 0-1,-3 0 0,-20 76 1,25-129-1413,1-22-9443</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38.921"/>
    </inkml:context>
    <inkml:brush xml:id="br0">
      <inkml:brushProperty name="width" value="0.025" units="cm"/>
      <inkml:brushProperty name="height" value="0.025" units="cm"/>
    </inkml:brush>
  </inkml:definitions>
  <inkml:trace contextRef="#ctx0" brushRef="#br0">17 162 11659,'-2'16'4847,"-12"132"-195,14-126-3942,0 1-1,1-1 1,1 0 0,1 0-1,10 35 1,-13-54-628,1 0 0,0 0 0,0 0 0,1-1 0,-1 1 0,1 0-1,-1 0 1,1-1 0,0 1 0,0-1 0,0 1 0,0-1 0,0 0 0,1 0 0,-1 0 0,1 0 0,0 0 0,-1-1 0,1 1-1,0-1 1,0 1 0,0-1 0,4 1 0,-3-2 35,0 0 0,-1 0 0,1 0 1,0 0-1,0-1 0,-1 0 0,1 0 0,0 0 0,-1 0 0,1 0 0,-1-1 0,0 1 0,1-1 1,-1 0-1,0 0 0,0-1 0,0 1 0,0 0 0,3-4 0,41-45 609,-2-2 1,43-66-1,-15 19-721,-45 65-412,25-36-1936,-26 19-5873,-16 13-5231</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39.775"/>
    </inkml:context>
    <inkml:brush xml:id="br0">
      <inkml:brushProperty name="width" value="0.025" units="cm"/>
      <inkml:brushProperty name="height" value="0.025" units="cm"/>
    </inkml:brush>
  </inkml:definitions>
  <inkml:trace contextRef="#ctx0" brushRef="#br0">205 16 17360,'-10'-3'1677,"10"3"-1672,-9-3 510,-1 0 0,0 1 0,1 0 0,-18 0 0,23 2-413,1 0-1,-1 0 0,1 1 1,-1-1-1,1 1 0,-1 0 1,1 0-1,-1 0 0,1 1 1,0-1-1,-1 1 0,1-1 0,0 1 1,0 0-1,0 0 0,1 1 1,-1-1-1,0 1 0,-3 4 1,-1 3-92,0 1 0,1 0 0,0 0 0,1 1 0,0 0 0,1 0 0,0 0 0,-3 19 0,3 0 74,0 0 0,1 42-1,3-67-28,0 0 0,1 1-1,-1-1 1,1 0 0,0 0 0,1 0-1,-1 0 1,1 0 0,0 0-1,1 0 1,0 0 0,0-1-1,5 8 1,-5-10-3,-1 0 0,1-1 1,0 1-1,0-1 0,0 0 0,1 1 0,-1-2 0,1 1 1,-1 0-1,1-1 0,-1 1 0,1-1 0,0 0 1,0 0-1,-1-1 0,1 1 0,0-1 0,0 0 0,0 0 1,0 0-1,0 0 0,-1-1 0,5 0 0,2-2 156,-1 0 0,0 0 1,0-1-1,0 0 0,-1 0 0,1-1 0,-1 0 0,0 0 0,-1-1 0,1 0 0,-1-1 1,0 0-1,-1 0 0,1 0 0,-1-1 0,7-12 0,-5 8 53,0-1 0,-1-1 1,0 1-1,-1-1 0,-1-1 0,0 1 0,-1 0 1,-1-1-1,3-28 0,-6 36-220,0 1 1,0-1-1,-1 0 0,0 1 0,-1-1 1,1 1-1,-1-1 0,0 1 0,-1 0 1,0 0-1,-4-8 0,5 11-145,1 1 0,-1 0 0,1 0-1,-1 0 1,1 0 0,-1 0 0,0 1-1,0-1 1,0 0 0,0 1 0,0 0 0,-1-1-1,1 1 1,0 0 0,-1 0 0,1 0 0,0 0-1,-1 1 1,1-1 0,-1 1 0,1-1-1,-1 1 1,0 0 0,1 0 0,-1 0 0,1 0-1,-1 1 1,1-1 0,-1 1 0,1-1 0,-1 1-1,1 0 1,-3 1 0,1 1-575,0 0 0,0 1 0,1-1 0,-1 1 0,1 0 0,0 0 0,0 0 1,0 0-1,1 0 0,-1 1 0,1-1 0,0 1 0,0 0 0,1 0 0,-1-1 0,0 8 0,-5 21-6794</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0.241"/>
    </inkml:context>
    <inkml:brush xml:id="br0">
      <inkml:brushProperty name="width" value="0.025" units="cm"/>
      <inkml:brushProperty name="height" value="0.025" units="cm"/>
    </inkml:brush>
  </inkml:definitions>
  <inkml:trace contextRef="#ctx0" brushRef="#br0">22 135 21556,'0'0'710,"0"10"433,-3 168 3187,-12 103-2751,14-268-1556,-2 21 548,6-30-182,6-19-48,7-26-189,-2-1-1,-1 0 0,-2-1 0,6-54 0,7-179-202,-23 262 62,-1 14-11,0-8-46,1-1 1,0 0-1,0 1 0,1 0 1,3-10-1,-5 16 29,1 1 1,-1 0-1,1-1 0,-1 1 0,1 0 0,0 0 1,0-1-1,-1 1 0,1 0 0,0 0 1,0 0-1,0 0 0,0 0 0,0 0 0,1 1 1,-1-1-1,0 0 0,0 0 0,0 1 0,1-1 1,-1 1-1,0-1 0,1 1 0,-1 0 1,1-1-1,-1 1 0,0 0 0,1 0 0,-1 0 1,1 0-1,-1 0 0,0 0 0,1 0 0,-1 1 1,1-1-1,-1 0 0,0 1 0,1-1 1,1 2-1,1 1 3,0-1 0,0 1 0,0-1 0,0 1 0,0 1 0,-1-1 0,1 0 0,-1 1 0,0 0 0,0 0 0,-1 0 0,1 0 0,-1 0 0,0 0 0,0 1 0,0-1 0,2 9 0,0 0 10,-1 0 0,0 1 0,-1 0 0,0 27 0,-2-36 14,0 1 1,-1 0-1,0-1 1,-1 1 0,1-1-1,-1 1 1,0-1 0,0 0-1,0 0 1,-1 0-1,0 0 1,0 0 0,-7 8-1,8-10-2,-1 0 0,0-1 0,1 1 0,-1-1 0,0 1 1,0-1-1,-1 0 0,1 0 0,0 0 0,-1-1 0,1 1 0,-1-1 0,1 0 0,-1 1 0,0-2 0,0 1 0,1 0 0,-1-1 0,0 0 0,0 0 0,-6-1 0,9 1-198,-1-1-1,1 0 1,0 1-1,0-1 0,0 0 1,-1 0-1,1 0 1,0 0-1,0 0 1,0-1-1,0 1 1,1 0-1,-1 0 0,0-1 1,0 1-1,1 0 1,-1-1-1,1 1 1,-1-1-1,1 1 1,0-1-1,-1 1 1,1 0-1,0-1 0,0 1 1,0-1-1,0 1 1,1-3-1,-2 0-1113,1-1 0,1 1-1,-1-1 1,1 1 0,-1-1 0,1 1-1,1-1 1,2-6 0,9-5-10296</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0.583"/>
    </inkml:context>
    <inkml:brush xml:id="br0">
      <inkml:brushProperty name="width" value="0.025" units="cm"/>
      <inkml:brushProperty name="height" value="0.025" units="cm"/>
    </inkml:brush>
  </inkml:definitions>
  <inkml:trace contextRef="#ctx0" brushRef="#br0">202 95 2402,'0'0'13207,"1"-9"-9203,1 1-3809,-1 3 423,0-1 1,-1 1-1,1 0 0,-1-1 0,0 1 0,-1-10 0,0 13-505,1 1-1,-1-1 0,1 1 1,-1-1-1,0 1 1,1-1-1,-1 1 1,0-1-1,0 1 1,0 0-1,0-1 0,0 1 1,0 0-1,-1 0 1,1 0-1,0 0 1,-1 0-1,1 0 1,-1 0-1,1 0 0,0 1 1,-1-1-1,0 1 1,1-1-1,-1 1 1,1-1-1,-1 1 0,0 0 1,1 0-1,-4 0 1,0 0-77,0 1 1,-1 0-1,1 0 1,0 0-1,0 1 1,0 0-1,0 0 1,0 0-1,0 0 1,0 1-1,1 0 1,-1 0-1,1 0 1,0 1-1,0-1 1,0 1-1,0 0 1,0 0-1,1 0 1,-5 9-1,-3 3 236,1 1 0,0 0-1,2 0 1,-11 29-1,18-42-236,-1 0-1,1-1 0,0 1 0,0 0 0,0 1 0,0-1 0,1 0 0,0 0 0,0 0 0,0 0 0,0 0 0,2 8 0,-1-10-30,0-1 0,0 1 0,0-1 0,0 1 0,0-1 0,1 0 0,-1 1 0,0-1 0,1 0 0,-1 0 0,1 0-1,-1 0 1,1 0 0,0 0 0,-1-1 0,1 1 0,0 0 0,0-1 0,-1 1 0,1-1 0,0 0 0,0 1 0,0-1-1,-1 0 1,1 0 0,0 0 0,0-1 0,0 1 0,2-1 0,5-1 5,-1 1-1,-1-1 1,1-1 0,0 0-1,0 0 1,-1 0 0,0-1-1,0 0 1,0-1 0,0 0-1,-1 0 1,1 0 0,-1-1-1,0 1 1,-1-1 0,0-1-1,7-9 1,-6 7-66,0 1-1,-1-1 1,0 0 0,0 0 0,-1-1-1,-1 1 1,1-1 0,-2 0-1,1 0 1,-1 0 0,-1 0 0,0-1-1,0-15 1,-1 26-36,0 0 0,0 0 0,0-1 0,0 1 0,0 0 0,0-1 0,0 1 0,0 0 0,0 0 0,0-1 0,0 1 0,0 0 0,0 0 0,0-1 0,0 1 0,-1 0 0,1 0 1,0-1-1,0 1 0,0 0 0,0 0 0,-1-1 0,1 1 0,0 0 0,0 0 0,0 0 0,-1 0 0,1-1 0,0 1 0,0 0 0,-1 0 0,1 0 0,0 0 0,0 0 0,-1 0 0,1 0 0,0 0 0,-1 0 0,1 0 0,-12 7-3178,-7 15-2935,7 3-40</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1.173"/>
    </inkml:context>
    <inkml:brush xml:id="br0">
      <inkml:brushProperty name="width" value="0.025" units="cm"/>
      <inkml:brushProperty name="height" value="0.025" units="cm"/>
    </inkml:brush>
  </inkml:definitions>
  <inkml:trace contextRef="#ctx0" brushRef="#br0">29 83 17296,'0'0'4618,"-1"10"-2397,-22 420 5833,20-341-7476,2-4-578,21-154 0,29-283 0,-33 203 0,-15 139-17,1-5-105,-1 1-1,2 0 1,7-24 0,-10 36 110,1 0 0,-1 1 0,1-1 0,-1 0 1,1 1-1,0-1 0,0 0 0,0 1 0,0-1 0,0 1 1,0-1-1,0 1 0,0 0 0,0-1 0,1 1 1,-1 0-1,1 0 0,-1 0 0,1 0 0,-1 0 0,1 0 1,-1 0-1,1 1 0,0-1 0,0 0 0,-1 1 0,1 0 1,0-1-1,0 1 0,0 0 0,-1 0 0,1 0 1,0 0-1,0 0 0,0 0 0,-1 1 0,4 0 0,-1 1 4,-1 0-1,0 0 0,1 1 1,-1-1-1,0 1 0,-1-1 1,1 1-1,0 0 0,-1 0 1,0 1-1,0-1 0,0 0 1,0 1-1,0-1 0,-1 1 1,1-1-1,-1 1 0,0 0 0,0 0 1,0 0-1,-1-1 0,1 1 1,-1 5-1,1 0 12,-1 0 0,0 0 1,0-1-1,-1 1 0,0 0 0,0-1 1,-1 1-1,0 0 0,-6 13 0,1-10 156,0 1 0,-1-2 0,-1 1 0,-18 18 0,24-25-138,-1-1 0,-1 0 0,1-1 0,0 1 0,-1 0 0,0-1 0,0 0 0,0-1 0,0 1 0,0-1 0,0 0 0,-1 0 1,1 0-1,-11 1 0,16-3-125,-1 0 1,1-1-1,0 1 0,0 0 1,-1 0-1,1-1 1,0 1-1,0 0 1,-1-1-1,1 1 0,0 0 1,0-1-1,0 1 1,0 0-1,-1-1 1,1 1-1,0 0 0,0-1 1,0 1-1,0-1 1,0 1-1,0 0 1,0-1-1,0 1 1,0 0-1,0-1 0,0 1 1,0-1-1,0 1 1,1 0-1,-1-1 1,0 1-1,0 0 0,0-1 1,0 1-1,1 0 1,-1-1-1,0 1 1,0 0-1,1 0 0,-1-1 1,0 1-1,1 0 1,-1 0-1,0-1 1,0 1-1,1 0 1,12-17-5587,3 2-1891,3 0-4713</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2.184"/>
    </inkml:context>
    <inkml:brush xml:id="br0">
      <inkml:brushProperty name="width" value="0.025" units="cm"/>
      <inkml:brushProperty name="height" value="0.025" units="cm"/>
    </inkml:brush>
  </inkml:definitions>
  <inkml:trace contextRef="#ctx0" brushRef="#br0">218 41 15310,'0'0'8131,"-9"0"-7405,-2 1-155,1 0 0,0 0 0,0 1-1,-1 0 1,1 1 0,-10 4 0,16-5-466,0-1 1,-1 1-1,2 0 0,-1 1 0,0-1 1,0 0-1,1 1 0,-1 0 1,1 0-1,0 0 0,0 0 0,0 1 1,0-1-1,1 1 0,-1 0 1,1-1-1,0 1 0,0 0 0,-2 7 1,16-32 23,2-22-456,-14 43 295,2-11 19,-5 15 183,2-3-156,-14 23 143,7-14 43,0 1 0,0 0 0,1 0 0,1 1 0,0 0 0,1 0 0,0 1 0,1 0 0,0 0 0,1 0 0,-3 24 0,6-37-200,0 1 0,0 0 0,0-1 0,0 1 0,0 0 0,0-1 0,0 1 0,0 0 0,1-1 0,-1 1 0,0 0 0,0-1 0,1 1 0,-1-1 0,0 1 0,1-1 0,-1 1 0,1-1 0,-1 1 0,1-1 0,-1 1 0,1-1 0,-1 1 0,1-1 0,-1 0 0,1 1 0,-1-1 0,1 0 0,1 1 0,22-2 0,-18 0 0,0-1 0,0 0 0,0 0 0,-1 0 0,1-1 0,5-4 0,1-2 0,0-1 0,0 0 0,-1-1 0,-1 0 0,0 0 0,-1-1 0,0-1 0,0 0 0,-1 0 0,-1 0 0,-1-1 0,0 0 0,6-21 0,-13 45 0,0 1 0,0-1 0,1 1 0,0-1 0,1 1 0,0-1 0,1 1 0,0-1 0,0 0 0,1 0 0,1 0 0,0 0 0,0 0 0,9 14 0,-6-12 0,8 8 0,-9-24 0,-1-16 0,4-77 0,-9 87 0,0 0 0,0 0 0,-1 0 0,-1 1 0,1-1 0,-2 0 0,-5-15 0,20 25-2860,35-5-10210,-27-8 7289,1-6-2584</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3.041"/>
    </inkml:context>
    <inkml:brush xml:id="br0">
      <inkml:brushProperty name="width" value="0.025" units="cm"/>
      <inkml:brushProperty name="height" value="0.025" units="cm"/>
    </inkml:brush>
  </inkml:definitions>
  <inkml:trace contextRef="#ctx0" brushRef="#br0">75 173 6662,'3'-12'1169,"14"-78"3631,-11 19 4168,-15 93-6010,3-9-2772,-14 43 834,3 1 0,3 0-1,2 2 1,2-1 0,-2 110-1,12-166-1001,0 0 0,-1 0 0,2 0 0,-1 0 0,0 0 0,0 0 0,1 0 0,-1 0 0,1-1 0,-1 1 0,1 0 0,0 0 0,0 0 0,0-1 0,0 1 0,0 0 0,0-1 0,0 1 0,0-1 0,1 1 0,-1-1 0,1 0 0,-1 0 0,3 2 0,-3-3 14,1 1 0,-1-1 0,1 0 1,-1 0-1,0 0 0,1 0 0,-1-1 0,1 1 0,-1 0 0,1-1 1,-1 1-1,0-1 0,1 1 0,-1-1 0,0 1 0,0-1 1,1 0-1,-1 0 0,0 0 0,0 1 0,0-1 0,0 0 0,0-1 1,0 1-1,0 0 0,0 0 0,0 0 0,-1 0 0,1-1 1,0 1-1,-1 0 0,1-3 0,6-14 11,-1 1 1,-1-1-1,0 0 0,-2-1 1,0 1-1,-1 0 1,0-1-1,-4-36 0,2 37-38,-2 6-77,-5 15-91,-4 16-104,8-8 255,1 0 1,0 1-1,0-1 0,1 1 0,1-1 0,1 17 0,-1-26 13,1 1-1,-1-1 1,0 0-1,1 1 0,0-1 1,-1 1-1,1-1 0,0 0 1,0 0-1,0 1 1,1-1-1,-1 0 0,0 0 1,1 0-1,0 0 1,-1 0-1,1-1 0,0 1 1,0 0-1,0-1 0,0 0 1,0 1-1,0-1 1,0 0-1,1 0 0,-1 0 1,0 0-1,1 0 0,-1-1 1,0 1-1,1-1 1,-1 0-1,1 1 0,4-1 1,-1-1 10,1 0 0,-1 0 1,1 0-1,-1-1 0,1 0 1,-1 0-1,0 0 0,0-1 1,0 0-1,0 0 0,-1-1 1,1 0-1,-1 0 0,0 0 1,0 0-1,0-1 0,-1 0 1,1 0-1,-1 0 0,-1 0 1,1-1-1,-1 0 0,0 0 1,0 0-1,0 0 0,-1 0 1,0 0-1,0 0 0,0-1 1,-1 1-1,0-1 0,0-8 0,-3 22-78,1-1-1,-1 1 0,0-1 0,-1 0 0,1 0 0,-1 0 0,-5 7 1,-5 15 81,9-21 67,1 1-1,1 0 1,0-1 0,0 1-1,0 0 1,1 1 0,0-1-1,0 12 1,2-19-81,0-1 0,-1 1 0,1 0 0,0 0 0,-1-1 0,1 1 0,0-1 0,0 1 0,-1-1 0,1 1 0,0-1 0,0 1 0,0-1 0,0 0 0,0 1 0,0-1 0,0 0 0,0 0 0,0 0 0,0 1 0,0-1 0,0 0 0,-1-1 0,1 1 0,0 0 0,0 0 0,0 0 0,0 0 0,0-1 0,0 1 0,0 0 0,1-1 0,32-11 0,-19 3 0,0 0 0,-1-1 0,25-24 0,26-18 0,-42 44 0,-23 8 0,1 0 0,0 0 0,-1 0 0,1 0 0,-1 1 0,1-1 0,-1 0 0,1 0 0,0 1 0,-1-1 0,1 0 0,-1 1 0,1-1 0,-1 1 0,0-1 0,1 1 0,-1-1 0,1 1 0,-1-1 0,0 1 0,1-1 0,-1 1 0,0 0 0,2 5 0,-1 0 0,0 0 0,0 0 0,-1 0 0,0 0 0,0 7 0,3 28 0,-3-40 0,0 0 0,0 0 0,1 0 0,-1 0 0,0 0 0,1 0 0,-1-1 0,1 1 0,-1 0 0,1 0 0,-1 0 0,1-1 0,-1 1 0,1 0 0,0-1 0,0 1 0,-1 0 0,1-1 0,0 1 0,0-1 0,0 1 0,-1-1 0,1 0 0,0 1 0,0-1 0,0 0 0,0 0 0,0 1 0,2-1 0,-1-1 0,0 1 0,0-1 0,1 1 0,-1-1 0,0 0 0,0 0 0,0 0 0,0 0 0,0-1 0,0 1 0,0 0 0,1-3 0,44-48 0,-47 51 0,1 0 0,8-11 0,0 0 0,0-2 0,-1 1 0,8-19 0,-21 44 0,0-1 0,1 0 0,0 1 0,1-1 0,0 0 0,1 1 0,1 0 0,-2 19 0,4-30-3,-1 0 1,0-1-1,0 1 1,0-1-1,1 1 1,-1 0-1,0-1 1,1 1-1,-1-1 1,0 1-1,1 0 1,-1-1-1,1 1 1,-1-1-1,1 0 1,-1 1-1,1-1 1,-1 1-1,1-1 1,-1 0-1,1 1 1,0-1-1,-1 0 1,1 0-1,-1 1 1,1-1-1,1 0 1,27 1-280,21-14-1352,-31-2-6913,-15 5 1367</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4.486"/>
    </inkml:context>
    <inkml:brush xml:id="br0">
      <inkml:brushProperty name="width" value="0.025" units="cm"/>
      <inkml:brushProperty name="height" value="0.025" units="cm"/>
    </inkml:brush>
  </inkml:definitions>
  <inkml:trace contextRef="#ctx0" brushRef="#br0">46 26 19090,'0'0'4199,"0"10"-2563,-4 73 409,-14 84-1,7-94-167,0 141-1,11-213-1876,-1 0 0,1 0 0,0 0 0,0 0 0,0 0 0,0 0 0,0 0 0,0 1 0,0-1 0,1 0 0,-1 0 0,0 0 0,1 0 0,-1 0 0,0 0 0,1 0 0,-1 0 0,1 0 0,0 0 0,-1 0 0,1 0 0,0 0 0,-1-1 0,1 1 0,0 0 0,0 0 0,0-1 0,0 1 0,0-1 0,0 1 0,0-1 0,0 1 0,2 0 0,-2-1 0,1-1 0,-1 1 0,1-1 0,-1 0 0,0 1 0,1-1 0,-1 0 0,0 0 0,0 0 0,1 0 0,-1 0 0,0 0 0,0 0 0,0 0 0,0-1 0,0 1 0,-1 0 0,1 0 0,0-1 0,-1 1 0,1-1 0,0 1 0,0-3 0,5-21 0,-1 0 0,-1 1 0,0-1 0,-2-1 0,-2-40 0,0 57 0,0 8 0,0 0 0,0 0 0,0 0 0,0 0 0,0 0 0,0 0 0,0 0 0,-1 0 0,1 0 0,0 0 0,0 0 0,-1 0 0,1 1 0,0-1 0,-1 0 0,1 0 0,-1 0 0,1 0 0,-1 1 0,0-1 0,1 0 0,-1 1 0,-1-2 0,1 2 0,1 0 0,-1 0 0,1 0 0,-1 1 0,1-1 0,-1 0 0,1 0 0,-1 0 0,1 1 0,-1-1 0,1 0 0,-1 1 0,1-1 0,-1 1 0,1-1 0,-1 0 0,1 1 0,0-1 0,-1 1 0,1-1 0,0 1 0,0-1 0,-1 1 0,1-1 0,0 1 0,0-1 0,0 1 0,-1 0 0,1-1 0,0 1 0,0-1 0,0 1 0,0-1 0,0 1 0,0 0 0,0 0 0,0 2-295,-1-1 0,1 1 1,-1 0-1,1 0 0,0 0 0,0 0 0,0 0 1,0-1-1,0 1 0,1 0 0,-1 0 1,1 0-1,0 0 0,0-1 0,0 1 0,0 0 1,1-1-1,-1 1 0,0-1 0,1 1 0,0-1 1,0 0-1,0 0 0,3 3 0,0-2-379,0 0 0,0-1 0,0 0 0,0 0 0,1 0 0,-1-1 0,0 0 0,1 0 0,-1 0 0,1-1 0,0 1-1,6-2 1,-9 1 366,1 0-1,0-1 1,-1 1-1,1-1 1,-1 0-1,1 0 1,-1-1-1,1 1 0,-1-1 1,0 1-1,0-1 1,0 0-1,0 0 1,5-5-1,-5 5 752,-1-1-1,0 1 0,0-1 1,0 1-1,0-1 1,0 0-1,0 0 1,-1 0-1,1 0 1,-1 0-1,0 0 1,0 0-1,0 0 0,0 0 1,-1-1-1,1-4 1,-1 7-358,0 1 0,0 0 1,0 0-1,0-1 0,0 1 1,-1 0-1,1 0 0,0-1 1,0 1-1,0 0 0,0 0 1,0 0-1,0-1 0,-1 1 1,1 0-1,0 0 0,0 0 1,0 0-1,-1-1 0,1 1 1,0 0-1,0 0 0,0 0 1,-1 0-1,1 0 0,0 0 1,0 0-1,-1 0 0,1 0 1,0 0-1,0 0 0,-1 0 1,1 0-1,0 0 0,0 0 1,-1 0-1,1 0 0,0 0 1,0 0-1,-1 0 0,1 0 1,0 0-1,0 0 0,-1 0 1,1 0-1,0 0 0,0 1 1,-1-1-1,-12 7 752,6 2-380,0-1 1,0 1 0,1 0-1,0 1 1,0 0-1,1-1 1,1 2-1,0-1 1,0 0 0,1 1-1,0 0 1,1 0-1,-2 22 1,3-32-439,1 0 0,0 0 0,0 0 0,0 0 1,0 0-1,1 0 0,-1 0 0,0 1 0,0-1 0,1 0 0,-1 0 0,0 0 1,1 0-1,-1 0 0,1-1 0,-1 1 0,1 0 0,0 0 0,-1 0 1,1 0-1,0-1 0,0 1 0,-1 0 0,1 0 0,0-1 0,0 1 0,0-1 1,2 2-1,-1-2-3,1 1 0,-1-1 1,1 0-1,-1 0 0,1 0 0,-1 0 1,1 0-1,-1-1 0,1 1 1,-1-1-1,5-1 0,2-1-93,0-1 0,-1 1 0,1-2 0,-1 1 0,14-11 0,-13 6-182,0 0-1,0 0 1,-1-1-1,0 0 1,-1 0-1,0-1 1,-1 0-1,0 0 0,0 0 1,-2-1-1,1 0 1,5-23-1,-10 33-652,-16 38 346,13-31 741,1 0 1,0 0 0,0 0 0,0 1-1,1-1 1,0 0 0,0 1-1,0-1 1,0 1 0,1-1 0,1 7-1,-1-11-143,0-1 0,1 1-1,-1-1 1,1 1 0,-1-1-1,1 0 1,-1 1 0,1-1-1,-1 0 1,1 1 0,0-1-1,-1 0 1,1 0 0,0 1-1,-1-1 1,1 0 0,-1 0-1,1 0 1,0 0 0,-1 0-1,1 0 1,0 0 0,-1 0-1,1 0 1,0 0 0,-1-1-1,1 1 1,0 0 0,20-8 742,-11 2-603,-1-2 1,0 1 0,0-1-1,-1-1 1,0 0 0,-1 0 0,1 0-1,-2-1 1,10-17 0,-1-2 93,-1-1 1,12-40 0,-17 39-255,-1 1-1,-2-2 1,-1 1 0,-1-1-1,-2-36 1,-1 67-11,-1 1 0,0-1 0,0 0 0,0 1 0,0-1 0,1 0 0,-1 0 0,0 1 0,0-1 0,0 0 0,-1 0 0,1 1 0,0-1 0,0 0 0,0 1 0,0-1 0,-1 0 0,1 1 0,0-1 0,-1 0 0,1 1 0,0-1 0,-1 1 0,1-1 0,-1 0 0,1 1 0,-1-1 0,1 1 0,-2-1 0,-11 16 0,-12 36 0,17-26 0,0-1 0,2 1 0,0 0 0,2 1 0,1-1 0,1 1 0,1 26 0,2-37 0,0 0 0,0 0 0,2 0 0,0 0 0,0 0 0,2-1 0,-1 0 0,2 0 0,0 0 0,1-1 0,0 1 0,1-2 0,13 18 0,-21-30 0,1 1 0,-1-1 0,0 1 0,0-1 0,0 0 0,1 1 0,-1-1 0,0 0 0,0 0 0,1 1 0,-1-1 0,0 0 0,1 0 0,-1 1 0,0-1 0,1 0 0,-1 0 0,0 0 0,1 0 0,-1 1 0,0-1 0,1 0 0,-1 0 0,1 0 0,-1 0 0,0 0 0,1 0 0,-1 0 0,1 0 0,-1 0 0,0 0 0,1 0 0,0-1 0,3-11 0,-5-19 0,-3 14 0,-1 0 0,-1 0 0,0 1 0,-1 0 0,-1 1 0,0-1 0,-1 1 0,-1 1 0,-13-17 0,-11-19 0,34 50 0,0 0 0,0 0 0,0-1 0,1 1 0,-1 0 0,0 0 0,0-1 0,1 1 0,-1 0 0,0 0 0,1-1 0,-1 1 0,0 0 0,1 0 0,-1 0 0,0 0 0,1 0 0,-1 0 0,1 0 0,-1-1 0,0 1 0,1 0 0,-1 0 0,0 0 0,1 1 0,-1-1 0,0 0 0,1 0 0,-1 0 0,1 0 0,-1 0 0,0 0 0,1 0 0,-1 1 0,0-1 0,0 0 0,1 0 0,-1 0 0,0 1 0,1-1 0,-1 0 0,20 6 0,35 14-2425,-34-14-634,1 0-1,30 2 1,-41-7 1772,1 0-1,-1-1 1,1 0 0,-1-1-1,1 0 1,13-4 0,-19 3 1021,0 0 0,1 0 0,-2 0 0,1-1 0,0 0 0,0 0 0,5-5 0,7-15 5297,-14 5 6386,-10 17-7849,-16 6-2598,17-2-817,0-1 0,1 1 0,0 1 0,-1-1 0,1 1 0,1 0 0,-1 0 0,0 0 0,-2 5 0,4-8-192,1 1 0,1-1 0,-1 0 0,0 0-1,0 1 1,0-1 0,1 0 0,-1 1 0,1-1 0,-1 1 0,1-1 0,-1 1 0,1-1 0,0 1-1,0-1 1,0 1 0,0 0 0,0-1 0,0 1 0,0-1 0,1 1 0,-1-1 0,0 1 0,1-1 0,-1 1-1,1-1 1,0 1 0,-1-1 0,1 0 0,0 1 0,0-1 0,0 0 0,0 0 0,0 0 0,1 2-1,25 16-1896,-17-13 1691,0 0 0,0 1-1,-1 0 1,-1 1 0,16 17 0,-23-24 262,1 1 1,-1-1-1,-1 1 1,1 0-1,0-1 1,0 1-1,-1 0 1,1 0 0,-1-1-1,1 1 1,-1 0-1,0 0 1,0 0-1,0 0 1,0 0-1,0 0 1,0 2-1,-1-1 15,0-1 1,-1 1-1,1 0 0,0-1 0,-1 0 0,1 1 0,-1-1 0,0 0 0,0 0 0,0 0 0,0 0 1,0 0-1,0 0 0,-1-1 0,-1 2 0,-3 2-52,0-1 0,0-1 0,-1 1 0,1-1-1,-1 0 1,0-1 0,1 0 0,-1 0 0,-11 0 0,-43-3-5454,26-7-1519</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4.854"/>
    </inkml:context>
    <inkml:brush xml:id="br0">
      <inkml:brushProperty name="width" value="0.025" units="cm"/>
      <inkml:brushProperty name="height" value="0.025" units="cm"/>
    </inkml:brush>
  </inkml:definitions>
  <inkml:trace contextRef="#ctx0" brushRef="#br0">1 43 19506,'0'-15'3428,"16"3"-706,4 1-640,10 7-769,3 4-928,5 0-321,2 4-705,-3 9-3555,0 0-4676</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10.164"/>
    </inkml:context>
    <inkml:brush xml:id="br0">
      <inkml:brushProperty name="width" value="0.025" units="cm"/>
      <inkml:brushProperty name="height" value="0.025" units="cm"/>
    </inkml:brush>
  </inkml:definitions>
  <inkml:trace contextRef="#ctx0" brushRef="#br0">0 0 18257,'2'41'705,"2"0"0,1 0 0,2 0 0,2-1-1,2-1 1,29 72 0,124 215 223,-149-299-864,45 82-23,252 490 169,-82-55-204,149 309-2100,-364-824 2010,18 32-178,-2 2 0,40 121 0,-71-181-140,4 13-87,-6-9-3830,-10-6-3011</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5.223"/>
    </inkml:context>
    <inkml:brush xml:id="br0">
      <inkml:brushProperty name="width" value="0.025" units="cm"/>
      <inkml:brushProperty name="height" value="0.025" units="cm"/>
    </inkml:brush>
  </inkml:definitions>
  <inkml:trace contextRef="#ctx0" brushRef="#br0">0 20 23734,'0'0'9033,"81"2"-9033,-43-2 0,7 0 0,-1 0 0,-5-7-2626,-6-8-9418</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5.611"/>
    </inkml:context>
    <inkml:brush xml:id="br0">
      <inkml:brushProperty name="width" value="0.025" units="cm"/>
      <inkml:brushProperty name="height" value="0.025" units="cm"/>
    </inkml:brush>
  </inkml:definitions>
  <inkml:trace contextRef="#ctx0" brushRef="#br0">1 53 8296,'0'0'11702,"0"10"-10459,0 17 74,0 40 776,2 0 1,15 95-1,-16-158-2052,0 0 1,0 0-1,0 0 1,0-1-1,1 1 1,-1 0-1,1-1 1,0 1-1,0-1 0,1 1 1,-1-1-1,1 0 1,4 5-1,-5-7 9,0 0 0,-1 0 0,1 0-1,0-1 1,0 1 0,0 0 0,-1-1 0,1 1 0,0-1-1,0 0 1,0 0 0,0 0 0,0 0 0,0 0 0,0 0-1,0 0 1,0 0 0,-1-1 0,1 1 0,0-1-1,0 1 1,0-1 0,0 0 0,-1 0 0,1 0 0,0 0-1,-1 0 1,1 0 0,-1 0 0,3-3 0,11-9 109,-1-1 1,-1-1 0,0 0 0,-1 0-1,0-1 1,14-28 0,47-110 526,-65 135-737,-1 5-370,-1-1-1,0 1 1,-2-1 0,1 0-1,-2 0 1,3-25 0,-19 43-11900,-2 10 640</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5.970"/>
    </inkml:context>
    <inkml:brush xml:id="br0">
      <inkml:brushProperty name="width" value="0.025" units="cm"/>
      <inkml:brushProperty name="height" value="0.025" units="cm"/>
    </inkml:brush>
  </inkml:definitions>
  <inkml:trace contextRef="#ctx0" brushRef="#br0">1 0 14990,'0'0'4100,"30"53"-1377,-7-41-1218,-1-3-1281,5-1-160,2-5-1665,3-3-2627,-2 0-2338</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6.312"/>
    </inkml:context>
    <inkml:brush xml:id="br0">
      <inkml:brushProperty name="width" value="0.025" units="cm"/>
      <inkml:brushProperty name="height" value="0.025" units="cm"/>
    </inkml:brush>
  </inkml:definitions>
  <inkml:trace contextRef="#ctx0" brushRef="#br0">121 13 11563,'0'0'4532,"-9"-3"-1697,-32-6-43,39 9-2670,-1 0 0,1 0 0,0 0 0,-1 0 0,1 1 0,0-1 0,0 1 0,-1 0-1,1 0 1,0 0 0,0 0 0,0 0 0,0 0 0,0 0 0,0 1 0,0-1 0,1 1 0,-1-1 0,0 1 0,1 0 0,-1 0 0,1 0 0,0-1 0,-1 1 0,1 1 0,0-1 0,0 0 0,1 0 0,-2 4 0,-2 4 61,1 0 0,1 0 0,0 0 1,-2 20-1,4-27-124,-1 0-1,1 0 1,0 1 0,0-1 0,0 0-1,0 1 1,1-1 0,-1 0 0,1 0 0,0 0-1,0 1 1,0-1 0,0 0 0,1 0-1,-1 0 1,1-1 0,0 1 0,0 0-1,4 4 1,-3-5 61,1 1-1,0-1 1,0 0 0,0-1 0,1 1-1,-1-1 1,0 1 0,1-1-1,-1 0 1,0-1 0,1 1-1,-1-1 1,10-1 0,-10 1-28,1 0 0,0-1 0,-1 0 0,1 0 0,-1-1 0,0 1 0,1-1 0,-1 0 0,0 0 1,0 0-1,0 0 0,0-1 0,-1 0 0,1 0 0,-1 0 0,1 0 0,-1 0 0,0-1 0,5-6 0,-4 4-73,0-1 0,0 1 0,-1-1-1,0 1 1,0-1 0,-1 0-1,1 0 1,-2 0 0,1-1-1,-1 1 1,1-13 0,-2 18-85,-1 0 0,1 1 0,0-1 0,-1 0 0,0 0 0,1 1 0,-1-1 0,0 0 0,0 1 0,0-1 0,0 1 0,0-1 0,0 1 0,0-1 0,-1 1 0,1 0 0,0 0 0,-1 0 0,1-1 0,-1 2 0,1-1 0,-1 0 1,0 0-1,1 0 0,-1 1 0,0-1 0,0 1 0,1-1 0,-1 1 0,0 0 0,0-1 0,0 1 0,0 0 0,1 0 0,-1 1 0,-3-1 0,2 0-405,-1 0 0,1 1 0,-1-1 0,1 0 0,0 1 0,-1 0 0,1 0 0,0 0-1,-1 0 1,1 1 0,0-1 0,0 1 0,0 0 0,0-1 0,1 1 0,-1 1 0,0-1 0,1 0 0,-5 6 0,1 8-4377,6-2-1392</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6.671"/>
    </inkml:context>
    <inkml:brush xml:id="br0">
      <inkml:brushProperty name="width" value="0.025" units="cm"/>
      <inkml:brushProperty name="height" value="0.025" units="cm"/>
    </inkml:brush>
  </inkml:definitions>
  <inkml:trace contextRef="#ctx0" brushRef="#br0">82 0 16271,'0'0'6220,"-10"3"-4779,-33 10-576,41-12-753,0 0 0,-1 0 0,1 1 0,0-1 0,0 0 1,0 1-1,0-1 0,0 1 0,0-1 0,-2 4 0,4-5-71,-1 1 0,1-1 0,-1 1 0,1 0 0,0-1 0,-1 1 0,1 0 1,0-1-1,0 1 0,0 0 0,0 0 0,-1-1 0,1 1 0,0 0 0,0 0 0,0-1 0,0 1 0,1 0 0,-1-1 0,0 1 0,0 0 0,1 1 0,0-1-10,0 1 1,0-1-1,0 1 0,0-1 0,0 1 1,1-1-1,-1 0 0,1 0 0,-1 0 1,1 1-1,-1-1 0,1-1 1,0 1-1,0 0 0,-1 0 0,1-1 1,0 1-1,0-1 0,2 1 0,49 7-41,-31-6-186,1 2 0,-1 0-1,34 12 1,-55-16 187,0 1 1,0-1-1,0 1 1,0-1-1,0 1 1,0-1-1,0 1 1,0 0-1,-1 0 1,1-1-1,0 1 1,0 0-1,-1 0 0,1 0 1,0 0-1,-1 0 1,1 0-1,-1 0 1,1 0-1,-1 0 1,0 0-1,1 0 1,-1 0-1,0 0 1,0 0-1,0 0 0,1 0 1,-1 0-1,0 0 1,-1 0-1,1 1 1,0-1-1,0 0 1,0 0-1,-1 0 1,1 0-1,0 0 0,-1 0 1,1 0-1,-1 0 1,1 0-1,-1 0 1,0 0-1,1 0 1,-1-1-1,0 1 1,0 0-1,0 0 1,0 0-1,-42 39 62,39-37-49,-3 4-2,-1-1-1,0 0 0,0-1 1,-1 1-1,1-2 1,-1 1-1,0-1 1,-1 0-1,1-1 1,0 0-1,-12 1 1,20-4-230,0-1 1,0 1 0,0-1 0,0 1 0,0-1-1,0 0 1,0 1 0,0-1 0,0 0-1,1 0 1,-1 0 0,0 1 0,1-1 0,-1 0-1,0 0 1,1 0 0,-1 0 0,1 0 0,0 0-1,-1-1 1,1 1 0,0 0 0,0 0-1,-1 0 1,1 0 0,0 0 0,0 0 0,0 0-1,0-1 1,1 1 0,-1 0 0,0 0-1,0 0 1,1-2 0,0-4-1488,-1-24-6997</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7.119"/>
    </inkml:context>
    <inkml:brush xml:id="br0">
      <inkml:brushProperty name="width" value="0.025" units="cm"/>
      <inkml:brushProperty name="height" value="0.025" units="cm"/>
    </inkml:brush>
  </inkml:definitions>
  <inkml:trace contextRef="#ctx0" brushRef="#br0">0 1 15951,'0'0'3022,"2"9"-1581,3 30 297,-1 1 0,-2 0 0,-6 56-1,2-44 465,6 86 0,-4-136-2182,0 1 0,1 0 1,-1-1-1,0 1 0,1 0 1,-1-1-1,1 1 0,0-1 1,0 1-1,0-1 1,0 1-1,1-1 0,-1 0 1,0 0-1,1 1 0,0-1 1,0 0-1,-1 0 0,1-1 1,0 1-1,0 0 0,1-1 1,-1 1-1,0-1 0,0 0 1,1 1-1,-1-1 0,1 0 1,-1-1-1,1 1 0,-1 0 1,1-1-1,0 1 0,-1-1 1,5 0-1,-3 0-37,-1-1 0,1 0 0,-1 0 0,1 0 0,-1 0 0,0 0 0,1-1-1,-1 0 1,0 0 0,0 0 0,0 0 0,0 0 0,-1 0 0,1-1 0,0 1 0,-1-1 0,0 0 0,0 0 0,0 1-1,0-2 1,0 1 0,0 0 0,-1 0 0,1 0 0,1-7 0,-1-2-157,1 1-1,-2 0 1,1-1-1,-2-17 1,1 26 65,-1-1 0,0 0 0,-1 1 1,1-1-1,-1 1 0,0-1 1,1 0-1,-2 1 0,1-1 0,0 1 1,-1 0-1,1-1 0,-1 1 1,0 0-1,0 0 0,0 0 0,-5-4 1,7 6 90,0 1 0,0 0 1,0 0-1,0 0 0,-1 0 1,1 0-1,0 0 0,0 0 1,0 0-1,0-1 0,0 1 1,-1 0-1,1 0 0,0 0 1,0 0-1,0 0 1,0 0-1,-1 0 0,1 0 1,0 0-1,0 0 0,0 0 1,0 0-1,-1 0 0,1 0 1,0 0-1,0 0 0,0 0 1,0 0-1,-1 0 0,1 1 1,0-1-1,0 0 0,0 0 1,0 0-1,0 0 0,-1 0 1,1 0-1,0 0 0,0 0 1,0 1-1,0-1 1,0 0-1,0 0 0,0 0 1,0 0-1,-1 0 0,1 1 1,-1 12-227,8 16 360,-4-25-62,1 0 0,0-1 1,0 1-1,1-1 0,-1 0 0,1 0 1,-1-1-1,1 1 0,0-1 0,0 0 1,0 0-1,0-1 0,0 1 1,1-1-1,-1-1 0,0 1 0,1-1 1,-1 1-1,0-1 0,1-1 0,-1 1 1,0-1-1,1 0 0,4-2 1,-6 3-11,0-1 0,-1 0 1,1 0-1,-1 0 1,1 0-1,-1 0 1,1-1-1,-1 0 1,0 0-1,0 0 1,0 0-1,0 0 1,0 0-1,0-1 0,0 1 1,-1-1-1,1 0 1,-1 0-1,0 0 1,0 0-1,0 0 1,0-1-1,-1 1 1,1 0-1,-1-1 1,0 1-1,0-1 0,0 0 1,-1 1-1,1-1 1,-1 0-1,0 1 1,0-1-1,0 0 1,-1-4-1,1 6-39,0 1 0,0 0 0,-1 0 0,1 0-1,-1 0 1,1 0 0,-1 0 0,1 0 0,-1 0 0,0 0 0,1 0-1,-1 0 1,0 0 0,0 0 0,0 1 0,1-1 0,-1 0 0,0 0-1,0 1 1,0-1 0,0 1 0,0-1 0,0 1 0,-1-1-1,1 1 1,0 0 0,0-1 0,0 1 0,0 0 0,0 0 0,-1 0-1,1 0 1,0 0 0,0 0 0,0 0 0,0 0 0,-1 1 0,1-1-1,0 0 1,0 1 0,0-1 0,0 1 0,0-1 0,0 1-1,0-1 1,-1 2 0,-3 0-24,0 1-1,0-1 1,0 1 0,1 0-1,-1 1 1,1-1-1,0 1 1,-5 5 0,4-2 87,0-1 0,0 1 0,1 0 1,0 1-1,0-1 0,0 0 0,1 1 1,1 0-1,-1 0 0,1 0 0,0 0 1,1 0-1,-1 12 0,3-19-54,-1 0 0,1 0 0,0 0 0,0 0 0,0 0 0,0 0 0,0 0 0,0 0 0,0 0 0,0 0 0,0-1 0,0 1 0,0 0 0,1-1 0,-1 1 0,0-1 0,0 1 0,1-1 0,-1 0 0,0 1 0,1-1 0,-1 0 0,1 0 0,-1 0 0,0 0 0,1 0 0,1-1 0,43-2 144,-29-2-151,0-1 0,0-1 0,0 0 0,19-13-1,-25 14-41,-1-1 0,2 1-1,-1 1 1,1 0 0,0 1-1,0 0 1,0 1 0,0 0-1,1 1 1,-1 0 0,14 0-1,-25 3 40,1-1 0,-1 0 1,0 1-1,0 0 0,0-1 0,0 1 0,0 0 0,0-1 0,0 1 0,0 0 0,0 0 1,0 0-1,-1 0 0,1 0 0,0 0 0,0 0 0,-1 0 0,1 0 0,-1 0 0,1 0 1,-1 1-1,1-1 0,-1 0 0,0 0 0,0 0 0,0 1 0,1-1 0,-1 0 0,-1 2 1,1 48 240,0-37-208,-1 0-37,4 16 0,-2-29 0,0 0 0,0 0 0,0-1 0,-1 1 0,1 0 0,0 0 0,0-1 0,0 1 0,0-1 0,0 1 0,0-1 0,0 1 0,0-1 0,0 0 0,1 1 0,-1-1 0,0 0 0,0 0 0,0 0 0,0 0 0,0 0 0,0 0 0,1 0 0,-1 0 0,0-1 0,1 1 0,9-3 0,0 0 0,-1 0 0,0-1 0,0 0 0,0-1 0,0 0 0,-1 0 0,0-1 0,9-7 0,-9 6 0,1 0 0,0 1 0,0 0 0,0 1 0,1 0 0,-1 0 0,23-5 0,-33 10-19,1 0 0,-1 0 0,0 0 0,1 0 0,-1 0 0,1 0 0,-1 0 0,1 1 0,-1-1-1,0 0 1,1 0 0,-1 0 0,1 0 0,-1 1 0,0-1 0,1 0 0,-1 0 0,0 1 0,1-1 0,-1 0 0,0 1 0,1-1 0,-1 0 0,0 1 0,0-1 0,1 0 0,-1 1-1,0-1 1,0 1 0,0-1 0,0 0 0,1 1 0,-1-1 0,0 1 0,0-1 0,0 1 0,-1 26-2165,1-24 1569,0 0 0,-1 0 0,0 0 0,0 1 0,0-1 0,0 0 0,0-1 0,-1 1 1,1 0-1,-1 0 0,1 0 0,-1-1 0,0 1 0,-4 3 0</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1:00.006"/>
    </inkml:context>
    <inkml:brush xml:id="br0">
      <inkml:brushProperty name="width" value="0.025" units="cm"/>
      <inkml:brushProperty name="height" value="0.025" units="cm"/>
    </inkml:brush>
  </inkml:definitions>
  <inkml:trace contextRef="#ctx0" brushRef="#br0">8 0 7271,'0'0'24375,"-5"56"-32831,3-44-1057</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1:00.347"/>
    </inkml:context>
    <inkml:brush xml:id="br0">
      <inkml:brushProperty name="width" value="0.025" units="cm"/>
      <inkml:brushProperty name="height" value="0.025" units="cm"/>
    </inkml:brush>
  </inkml:definitions>
  <inkml:trace contextRef="#ctx0" brushRef="#br0">15 13 15214,'0'0'16944,"-14"1"-23125,14-15-3685</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47.646"/>
    </inkml:context>
    <inkml:brush xml:id="br0">
      <inkml:brushProperty name="width" value="0.025" units="cm"/>
      <inkml:brushProperty name="height" value="0.025" units="cm"/>
    </inkml:brush>
  </inkml:definitions>
  <inkml:trace contextRef="#ctx0" brushRef="#br0">0 455 17553,'0'0'3085,"9"-13"-458,32-52-1278,174-295 6804,-206 344-8153,-6 17 0,-1 9 0,-1 12 0,-6 20 0,-1-1 0,-2 0 0,-16 48 0,10-38 0,-10 66 0,23-110-768,1 1 0,-1-1 0,1 1 0,1-1 0,0 0 0,2 10 0,-3-15 553,0-1-1,0 0 1,1 1-1,-1-1 1,0 1-1,1-1 1,-1 0-1,1 0 1,0 1-1,-1-1 1,1 0-1,0 0 1,0 0-1,0 0 1,0 0-1,0 0 1,0 0-1,0 0 1,0 0-1,0 0 1,1 0 0,-1-1-1,0 1 1,0 0-1,1-1 1,-1 1-1,0-1 1,1 0-1,-1 1 1,1-1-1,-1 0 1,0 0-1,1 0 1,-1 0-1,1 0 1,-1 0-1,0 0 1,1 0-1,-1-1 1,2 0-1,12-6-7706</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48.003"/>
    </inkml:context>
    <inkml:brush xml:id="br0">
      <inkml:brushProperty name="width" value="0.025" units="cm"/>
      <inkml:brushProperty name="height" value="0.025" units="cm"/>
    </inkml:brush>
  </inkml:definitions>
  <inkml:trace contextRef="#ctx0" brushRef="#br0">135 1 19538,'0'0'8675,"1"13"-7233,0 6-1119,-1 0 0,-1 0 1,-1 0-1,-1 0 0,0 0 1,-11 32-1,-31 50 123,32-76-379,2 0 0,0 1 0,2 0 1,0 1-1,-5 31 0,14-57-67,-1 1 0,1-1 0,0 1 0,0-1 0,-1 1 0,1 0 0,0-1 0,0 1 0,1-1 0,-1 1 0,0 0 0,0-1 0,1 1 0,-1-1 0,1 1 0,-1-1 0,1 1 0,0-1 0,0 1 0,0-1 0,-1 0 0,1 0 0,0 1 0,1-1 0,-1 0 0,0 0 0,0 0 0,0 0 0,2 1 0,2 0 0,0-1 0,0 0 0,0 0 0,0 0 0,0-1 0,0 0 0,10 0 0,-4 0 0,1-1-741,1 1 1,-1-2-1,22-4 0,-24 3-1017,0 0-1,0-1 1,0 0-1,16-10 1,-2-3-12976</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10.614"/>
    </inkml:context>
    <inkml:brush xml:id="br0">
      <inkml:brushProperty name="width" value="0.025" units="cm"/>
      <inkml:brushProperty name="height" value="0.025" units="cm"/>
    </inkml:brush>
  </inkml:definitions>
  <inkml:trace contextRef="#ctx0" brushRef="#br0">3 692 14318,'0'14'1601,"0"-6"-1407,-2 7 356,2 1 1,0-1-1,1 1 0,1-1 0,0 1 1,1-1-1,0 1 0,7 16 0,-5-22-191,0-1 1,1 1-1,0-1 0,0-1 0,1 1 0,0-1 0,16 14 0,-21-20-297,1 0-1,-1 0 0,1 0 1,-1-1-1,1 1 0,0-1 0,0 1 1,0-1-1,0 0 0,0 0 0,0 0 1,0-1-1,0 1 0,0-1 1,0 1-1,0-1 0,0 0 0,0 0 1,1 0-1,-1-1 0,0 1 0,0-1 1,0 0-1,0 0 0,0 0 1,0 0-1,0 0 0,-1-1 0,1 1 1,0-1-1,-1 0 0,4-3 1,1-2 114,0 0 1,0 0 0,-1-1 0,-1 0-1,1 0 1,-1-1 0,-1 0 0,1 0 0,4-14-1,23-93 1348,-30 108-1431,12-62 161,-3-1 0,-4 0 0,-2 0 0,-4 0 0,-3-1 0,-12-81 0,-18 6-89,30 137-165,15 41-92,1 0 0,1-1 0,2 0 0,28 37 0,-18-26 88,19 27-1046,69 79 0,10-19-7986,-73-84 591</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48.688"/>
    </inkml:context>
    <inkml:brush xml:id="br0">
      <inkml:brushProperty name="width" value="0.025" units="cm"/>
      <inkml:brushProperty name="height" value="0.025" units="cm"/>
    </inkml:brush>
  </inkml:definitions>
  <inkml:trace contextRef="#ctx0" brushRef="#br0">84 36 14382,'0'0'11739,"-5"9"-11221,-9 21-147,1 0 0,2 0 0,1 1 0,1 1 0,2 0 0,1 0 0,-2 39 0,8-69-349,0-1 1,0 0-1,0 1 1,0-1 0,0 0-1,0 1 1,0-1 0,0 0-1,1 0 1,-1 1-1,0-1 1,1 0 0,0 0-1,-1 1 1,1-1-1,-1 0 1,1 0 0,0 0-1,0 0 1,0 0-1,0 0 1,0 0 0,0 0-1,0-1 1,0 1-1,2 1 1,-1-1 47,1-1-1,-1 1 1,0-1 0,1 0-1,-1 0 1,1 0 0,-1 0-1,1 0 1,-1 0 0,1-1 0,-1 1-1,0-1 1,4-1 0,3-1 104,0-1 1,0 0-1,0-1 1,-1 0 0,0 0-1,11-9 1,-3-2-140,0-1 0,-1-1 0,0 0 1,-2-1-1,0-1 0,-1 0 0,-1 0 1,-1-1-1,8-23 0,-29 104-35,6-41 0,0 0 0,1 0 0,1 0 0,0 0 0,1 24 0,2-40 0,0 1 0,0 0 0,0 0 0,0-1 0,1 1 0,-1 0 0,1 0 0,0-1 0,0 1 0,1-1 0,-1 1 0,1-1 0,0 0 0,-1 1 0,1-1 0,1 0 0,-1 0 0,0 0 0,1 0 0,0-1 0,-1 1 0,1-1 0,0 0 0,0 1 0,1-1 0,-1-1 0,0 1 0,1 0 0,-1-1 0,1 0 0,-1 1 0,1-1 0,5 0 0,-3 0 0,1 0 0,-1-1 0,0 0 0,1 0 0,-1-1 0,0 0 0,0 0 0,0 0 0,1 0 0,-1-1 0,0 0 0,-1-1 0,1 1 0,0-1 0,-1 0 0,7-5 0,-5 2 0,1-1 0,-1 0 0,-1 0 0,1-1 0,-1 1 0,-1-2 0,1 1 0,-1 0 0,6-15 0,-2-1 0,-1 0 0,-1 0 0,-1-1 0,0 0 0,-3-1 0,0 1 0,0-30 0,-3 51 0,0-1 0,-1 0 0,1 0 0,-1 0 0,0 1 0,0-1 0,-2-4 0,2 8 0,1 0 0,-1 0 0,1 0 0,-1 0 0,1 0 0,-1 1 0,1-1 0,-1 0 0,0 0 0,1 1 0,-1-1 0,0 0 0,0 1 0,1-1 0,-1 1 0,0-1 0,0 1 0,0-1 0,0 1 0,0 0 0,0-1 0,1 1 0,-1 0 0,0 0 0,0 0 0,0 0 0,0 0 0,0 0 0,0 0 0,0 0 0,0 0 0,0 0 0,0 0 0,0 1 0,0-1 0,0 0 0,0 1 0,0-1 0,0 1 0,1-1 0,-3 2 0,2-2-149,0 1 0,0 0-1,0 0 1,0 0 0,0-1 0,0 1 0,0 0-1,0 0 1,1 0 0,-1 1 0,0-1 0,1 0-1,-1 0 1,0 0 0,1 0 0,-1 3 0,-3 35-8280,4-33 7164,0 13-6492</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49.205"/>
    </inkml:context>
    <inkml:brush xml:id="br0">
      <inkml:brushProperty name="width" value="0.025" units="cm"/>
      <inkml:brushProperty name="height" value="0.025" units="cm"/>
    </inkml:brush>
  </inkml:definitions>
  <inkml:trace contextRef="#ctx0" brushRef="#br0">1 172 13933,'0'0'18370,"12"-4"-17954,3-2-404,-1 0 0,0-1 0,0-1 0,24-18 0,-33 22-13,0 1 1,0-1-1,-1 0 0,1-1 1,-1 1-1,0-1 1,0 0-1,-1 0 0,0 0 1,0 0-1,0-1 0,0 1 1,-1-1-1,0 0 1,0 1-1,0-1 0,-1 0 1,1-10-1,-2 15 1,0 1 0,0-1 0,0 1 0,0-1 0,0 1 0,0 0 0,-1-1 0,1 1 0,0-1 0,0 1 0,0 0 0,-1-1 0,1 1 0,0 0 0,-1-1 0,1 1 0,0 0 0,-1-1 0,1 1 0,0 0 0,-1 0 0,1-1 0,0 1 0,-1 0 0,1 0 0,-1 0 0,1-1 0,-1 1 0,1 0 0,-1 0 0,1 0 0,0 0 0,-1 0 0,1 0 0,-1 0 0,1 0 0,-1 0 0,1 0 0,-1 0 0,1 0 0,0 1 0,-1-1 0,1 0 0,-1 0 0,1 0 0,-1 1 0,-22 11 0,15-3 0,0 0 0,1 1 0,0 0 0,1 0 0,0 0 0,-6 17 0,9-21 0,0 0 0,1 0 0,0 0 0,0 0 0,1 1 0,-1-1 0,1 1 0,1-1 0,-1 1 0,1-1 0,1 1 0,-1 0 0,2 8 0,0-13 0,-1-1 0,0 1 0,0-1 0,1 1 0,-1-1 0,1 0 0,-1 0 0,1 1 0,0-1 0,-1 0 0,1-1 0,0 1 0,0 0 0,-1 0 0,1-1 0,0 1 0,0-1 0,0 1 0,0-1 0,0 0 0,0 0 0,0 0 0,0 0 0,0 0 0,3-1 0,2 1 0,-1-1 0,1 0 0,-1 0 0,1-1 0,-1 1 0,10-5 0,-5-2 0,0 1 0,-1-2 0,0 0 0,0 0 0,-1-1 0,0 0 0,-1 0 0,0-1 0,-1 0 0,0-1 0,9-19 0,-33 111 0,16-75 0,0 0 0,0 0 0,0 0 0,1 0 0,0 0 0,0 0 0,0 0 0,0 0 0,1 1 0,0-1 0,0 0 0,3 6 0,-3-9 0,1 0 0,-1 0 0,1 0 0,0 0 0,-1-1 0,1 1 0,0-1 0,0 0 0,0 1 0,0-1 0,0 0 0,0 0 0,1 0 0,-1 0 0,0-1 0,1 1 0,-1 0 0,0-1 0,1 0 0,-1 0 0,0 0 0,1 0 0,-1 0 0,1 0 0,-1 0 0,0-1 0,1 1 0,2-2 0,19-8-1778,-20 7 861,-1 0 0,1 0 1,-1 0-1,0-1 0,-1 1 0,1-1 0,3-5 0,6-15-7651</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49.643"/>
    </inkml:context>
    <inkml:brush xml:id="br0">
      <inkml:brushProperty name="width" value="0.025" units="cm"/>
      <inkml:brushProperty name="height" value="0.025" units="cm"/>
    </inkml:brush>
  </inkml:definitions>
  <inkml:trace contextRef="#ctx0" brushRef="#br0">26 1 23286,'0'0'6860,"-2"8"-5488,-4 11-1164,1 0 0,1 1 0,0-1 1,2 1-1,0 35 0,2-53-208,1 0 0,-1 0 0,1 0 0,0 0 0,0-1 0,0 1 0,0 0 0,0-1 0,1 1 0,-1 0 0,0-1 0,1 0 0,-1 1 0,1-1 0,-1 0 0,1 0 0,0 1 0,0-1 0,-1-1 0,1 1 0,0 0 0,0 0 0,0-1 0,0 1 0,0-1 0,0 1 0,0-1 0,0 0 0,0 0 0,0 0 0,0 0 0,0 0 0,0-1 0,2 0 0,6 1 0,-1-1 0,0-1 0,0 0 0,1 0 0,-1 0 0,9-5 0,47-28 0,-46 24 0,0 1 0,1 0 0,0 1 0,32-9 0,-51 18 0,0 0 0,0 0 0,0 0 0,-1-1 0,1 1 0,0 0 0,0 0 0,0 0 0,0 0 0,0 0 0,-1 1 0,1-1 0,0 0 0,0 0 0,0 1 0,-1-1 0,1 0 0,0 1 0,0-1 0,-1 0 0,1 1 0,0-1 0,0 1 0,-1 0 0,1-1 0,-1 1 0,1-1 0,-1 1 0,1 0 0,-1 0 0,1-1 0,-1 1 0,1 0 0,-1 0 0,0-1 0,0 1 0,1 0 0,-1 0 0,0 0 0,0 0 0,0-1 0,0 1 0,0 0 0,0 0 0,0 0 0,0 0 0,0 0 0,-1 0 0,-9 60 0,2-25 0,8-35-41,1-1-1,-1 0 1,0 0 0,0 1 0,0-1-1,0 0 1,0 0 0,0 1-1,1-1 1,-1 0 0,0 0 0,0 0-1,0 1 1,1-1 0,-1 0 0,0 0-1,0 0 1,1 0 0,-1 0-1,0 1 1,0-1 0,1 0 0,-1 0-1,0 0 1,1 0 0,-1 0-1,0 0 1,0 0 0,1 0 0,-1 0-1,0 0 1,0 0 0,1 0 0,-1 0-1,0 0 1,1 0 0,-1 0-1,0-1 1,0 1 0,1 0 0,-1 0-1,0 0 1,0 0 0,1 0-1,-1-1 1,0 1 0,0 0 0,0 0-1,1 0 1,-1-1 0,0 1 0,0 0-1,0 0 1,0-1 0,0 1-1,1 0 1,13-16-7188,-8-6-4649</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49.984"/>
    </inkml:context>
    <inkml:brush xml:id="br0">
      <inkml:brushProperty name="width" value="0.025" units="cm"/>
      <inkml:brushProperty name="height" value="0.025" units="cm"/>
    </inkml:brush>
  </inkml:definitions>
  <inkml:trace contextRef="#ctx0" brushRef="#br0">0 1 25208,'0'0'5253</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50.502"/>
    </inkml:context>
    <inkml:brush xml:id="br0">
      <inkml:brushProperty name="width" value="0.025" units="cm"/>
      <inkml:brushProperty name="height" value="0.025" units="cm"/>
    </inkml:brush>
  </inkml:definitions>
  <inkml:trace contextRef="#ctx0" brushRef="#br0">108 0 17457,'0'0'7372,"-7"12"-4596,-6 13-1749,-38 75 1804,47-90-2719,0-1 1,1 0 0,0 1 0,1 0 0,0-1 0,0 1-1,1 0 1,0 0 0,1 14 0,1-23-110,-1 0-1,1 1 1,-1-1 0,1 0-1,0 0 1,-1 0 0,1 0-1,0 1 1,0-1 0,0 0 0,0-1-1,0 1 1,0 0 0,0 0-1,0 0 1,0-1 0,1 1-1,-1 0 1,0-1 0,0 1 0,3 0-1,36 10 87,-17-6-61,-14-1-28,0 0 0,0 1 0,0 0 0,-1 0 0,1 1 0,12 12 0,-18-17 0,-1 1 0,0 0 0,0 0 0,0 1 0,0-1 0,0 0 0,0 1 0,0-1 0,-1 1 0,0 0 0,1-1 0,-1 1 0,0 0 0,0 0 0,0 0 0,-1 0 0,1-1 0,-1 1 0,1 0 0,-1 0 0,0 0 0,0 0 0,-1 0 0,1 0 0,0 0 0,-1 0 0,-1 4 0,0-4 0,0-1 0,0 1 0,0-1 0,0 0 0,0 0 0,-1 0 0,1 0 0,-1 0 0,0 0 0,1-1 0,-1 1 0,0-1 0,0 1 0,0-1 0,0 0 0,0-1 0,0 1 0,0 0 0,0-1 0,-4 1 0,-5 0 0,-1 0 0,1-1 0,-23-2 0,31 1-129,1 0 1,0 1-1,-1-1 1,1-1-1,0 1 1,0 0-1,0-1 1,0 0-1,0 0 0,0 1 1,0-2-1,0 1 1,1 0-1,-1-1 1,1 1-1,0-1 1,0 1-1,0-1 0,0 0 1,0 0-1,0 0 1,1 0-1,0-1 1,-1 1-1,1 0 1,0 0-1,1-1 0,-1 1 1,0-1-1,1 1 1,0-1-1,0 1 1,0-1-1,0 1 1,1 0-1,-1-1 0,1 1 1,0-1-1,0 1 1,0 0-1,1 0 1,-1 0-1,1-1 1,-1 1-1,1 0 0,0 1 1,0-1-1,3-3 1,19-11-6385,3 2-1751</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51.034"/>
    </inkml:context>
    <inkml:brush xml:id="br0">
      <inkml:brushProperty name="width" value="0.025" units="cm"/>
      <inkml:brushProperty name="height" value="0.025" units="cm"/>
    </inkml:brush>
  </inkml:definitions>
  <inkml:trace contextRef="#ctx0" brushRef="#br0">0 125 10762,'0'0'7250,"8"0"-1634,7 0-4601,-1 0 1,0-1-1,-1-1 1,1 0-1,0 0 1,0-2-1,-1 0 1,20-8-1,21-23-1015,-52 33 0,1 0 0,-1-1 0,0 1 0,0 0 0,0-1 0,0 1 0,0-1 0,0 0 0,-1 0 0,1 1 0,-1-1 0,0 0 0,0 0 0,0-1 0,0 1 0,0 0 0,0-4 0,-1 6 0,-1 1 0,1-1 0,0 0 0,-1 1 0,1-1 0,0 1 0,-1-1 0,1 1 0,-1-1 0,1 1 0,-1-1 0,1 1 0,-1 0 0,1-1 0,-1 1 0,0 0 0,1-1 0,-1 1 0,1 0 0,-1 0 0,0 0 0,1-1 0,-1 1 0,0 0 0,1 0 0,-1 0 0,0 0 0,1 0 0,-1 0 0,0 0 0,1 0 0,-1 0 0,0 1 0,1-1 0,-1 0 0,1 0 0,-1 1 0,-1-1 0,-27 12 0,18-4 0,2 2 0,-1-1 0,1 1 0,1 0 0,0 1 0,-13 23 0,16-27 0,1 1 0,0 0 0,0 0 0,1 0 0,0 0 0,1 0 0,0 1 0,0-1 0,1 1 0,0 0 0,0 14 0,2-22 0,-1 0 0,1 0 0,-1-1 0,1 1 0,-1 0 0,1 0 0,0-1 0,-1 1 0,1-1 0,0 1 0,0-1 0,-1 1 0,1-1 0,0 1 0,0-1 0,0 1 0,0-1 0,0 0 0,0 0 0,-1 1 0,1-1 0,0 0 0,0 0 0,0 0 0,0 0 0,0 0 0,0 0 0,0 0 0,0-1 0,0 1 0,0 0 0,0 0 0,-1-1 0,1 1 0,0-1 0,0 1 0,0 0 0,1-2 0,35-15 0,-17 2 0,-2-1 0,33-36 0,21-18 0,-71 70 0,-1 0 0,0 0 0,0 0 0,1-1 0,-1 1 0,0 0 0,0 0 0,1 0 0,-1 0 0,0 0 0,0 0 0,1-1 0,-1 1 0,0 0 0,0 0 0,1 0 0,-1 0 0,0 0 0,1 0 0,-1 0 0,0 0 0,0 0 0,1 1 0,-1-1 0,0 0 0,1 0 0,-1 0 0,0 0 0,0 0 0,1 0 0,-1 0 0,0 1 0,0-1 0,1 0 0,-1 0 0,0 0 0,0 1 0,0-1 0,0 0 0,1 0 0,-1 1 0,0-1 0,0 0 0,0 0 0,0 1 0,0-1 0,0 0 0,1 0 0,-1 1 0,0-1 0,0 1 0,4 26 0,-5 34 0,1-59 0,-1 14 0,0-12 0,1 0 0,-1 0 0,1 0 0,0 0 0,0 0 0,1-1 0,-1 1 0,2 4 0,-2-7 0,1 0 0,0 0 0,-1 0 0,1 0 0,0 0 0,0 0 0,0-1 0,0 1 0,-1 0 0,1-1 0,0 1 0,0 0 0,0-1 0,0 1 0,1-1 0,-1 0 0,0 1 0,0-1 0,0 0 0,0 0 0,0 1 0,0-1 0,0 0 0,1 0 0,-1 0 0,0 0 0,0-1 0,0 1 0,0 0 0,0 0 0,0-1 0,2 0 0,6-1 0,-1-1 0,1-1 0,-1 1 0,0-1 0,0-1 0,0 0 0,0 0 0,6-6 0,-6 5 0,-1 1 0,1-1 0,0 1 0,1 1 0,-1 0 0,1 0 0,11-3 0,-20 7 0,0 0 0,1 0 0,-1 0 0,0 0 0,1 0 0,-1 0 0,0 0 0,1 0 0,-1 0 0,0 0 0,1 1 0,-1-1 0,0 0 0,0 0 0,1 0 0,-1 0 0,0 1 0,1-1 0,-1 0 0,0 0 0,0 1 0,1-1 0,-1 0 0,0 0 0,0 1 0,0-1 0,0 0 0,1 1 0,-1-1 0,0 0 0,0 1 0,0-1 0,0 0 0,0 1 0,0-1 0,0 0 0,0 1 0,0-1 0,0 0 0,0 1 0,0-1 0,0 0 0,0 1 0,-2 13 0,2-14 0,-2 7-791,-5 23-5197,6-30 5885,1 0 1,0 0 0,0 1 0,0-1-1,0 0 1,-1 0 0,1 1-1,0-1 1,0 0 0,0 1 0,0-1-1,0 0 1,0 1 0,0-1-1,0 0 1,0 0 0,0 1 0,0-1-1,0 0 1,0 1 0,0-1-1,0 0 1,0 0 0,0 1 0,0-1-1,0 0 1,0 1 0,1-1-1,-1 0 1,0 0 0,0 1 0,0-1-1,1 0 1,-1 0 0,0 0-1,0 1 1,0-1 0,1 0 0,-1 0-1,0 0 1,0 1 0,1-1-1,-1 0 1,0 0 0,1 0 0,-1 0-1,0 0 1,0 0 0,1 0-1,-1 0 1,0 0 0,1 0 0,-1 0-1,0 0 1,0 0 0,1 0-1,-1 0 1,0 0 0,1 0 0,-1 0-1,0 0 1,1 0 0,-1 0-1,0-1 1,0 1 0,1 0 0,-1 0-1,0-1 1,10-8-7713</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51.687"/>
    </inkml:context>
    <inkml:brush xml:id="br0">
      <inkml:brushProperty name="width" value="0.025" units="cm"/>
      <inkml:brushProperty name="height" value="0.025" units="cm"/>
    </inkml:brush>
  </inkml:definitions>
  <inkml:trace contextRef="#ctx0" brushRef="#br0">53 226 18514,'0'0'2850,"-6"10"-218,4-7-2473,-31 50 2223,31-51-2243,1 1 0,-1 0 0,1 0 1,0-1-1,0 1 0,0 0 0,0 0 0,1 0 0,-1 0 0,1 0 0,0 0 0,-1 0 0,1 0 0,1 0 0,-1 0 0,0 0 0,1 0 0,-1 0 0,1 0 0,2 4 0,-1-5-137,0-1-1,0 1 1,0-1 0,0 1-1,0-1 1,0 0 0,0 0-1,1 0 1,-1 0 0,0 0-1,1 0 1,-1-1-1,1 1 1,-1-1 0,1 0-1,-1 0 1,1 0 0,-1 0-1,1 0 1,-1 0 0,1-1-1,-1 1 1,5-2-1,-1 1-18,0-1 0,0 0-1,1 0 1,-1 0-1,-1-1 1,1 0 0,0 0-1,6-5 1,-6 3-120,0-1 0,-1-1 0,0 1 1,0-1-1,0 1 0,-1-1 0,0-1 0,0 1 0,4-15 1,17-78-1438,-6 22 1046,-7 49 2259,-9 24-1396,-1 1-1,0-1 1,0 0-1,-1 1 1,1-1-1,-1 0 1,0 0 0,0 0-1,-1-8 732,-12 47-447,8-19-578,1 1 0,0 0-1,1-1 1,1 1 0,0 0 0,3 22 0,-1-23-29,0 1 0,-2-1 1,0 0-1,0 0 0,-1 1 1,-1-1-1,-5 16 1,0-15-53,7-22 350,1 3-511,1 0 0,0 0-1,0 0 1,0 0 0,0 1 0,0-1-1,1 0 1,-1 0 0,1 1 0,1-3-1,10-10-11094,-5 3-2156</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52.480"/>
    </inkml:context>
    <inkml:brush xml:id="br0">
      <inkml:brushProperty name="width" value="0.025" units="cm"/>
      <inkml:brushProperty name="height" value="0.025" units="cm"/>
    </inkml:brush>
  </inkml:definitions>
  <inkml:trace contextRef="#ctx0" brushRef="#br0">34 1 16976,'0'0'7303,"-1"13"-5018,-12 125 386,-6 104 861,19-241-3532,0 0 0,-1 0 0,1 0 0,0 1 0,0-1 0,0 0 0,0 0 0,0 0 0,0 0 0,1 0 0,-1 0 0,0 0 0,0 0 0,1 0 0,-1 0 0,1 0 0,-1 0 0,1 0 0,-1 0 0,1 0 0,0-1 0,-1 1 0,1 0 0,0 0 0,0 0 0,-1-1 0,1 1 0,0 0 0,0-1 0,0 1 0,0-1 0,0 1 0,0-1 0,0 0 0,2 1 0,-1-1 0,-1-1 0,1 1 0,0-1 0,-1 1 0,1-1 0,0 0 0,-1 1 0,1-1 0,-1 0 0,1 0 0,-1 0 0,0 0 0,1-1 0,-1 1 0,0 0 0,0 0 0,0-1 0,0 1 0,0-1 0,0 1 0,1-4 0,8-22 0,-2-1 0,0 0 0,-2-1 0,2-30 0,-8 55 0,0 16 0,0-3 0,0 1 0,0-1 0,1 1 0,0-1 0,1 1 0,3 11 0,-4-19 0,0 0 0,0 0 0,0 0 0,0 0 0,0 0 0,0 0 0,1-1 0,-1 1 0,1-1 0,-1 1 0,1-1 0,0 1 0,0-1 0,0 0 0,0 1 0,0-1 0,0 0 0,0-1 0,0 1 0,0 0 0,0 0 0,0-1 0,0 0 0,1 1 0,-1-1 0,0 0 0,0 0 0,0 0 0,1 0 0,-1 0 0,0-1 0,4 0 0,-1 0 0,0-1 0,0 0 0,0 0 0,0 0 0,-1 0 0,1-1 0,-1 0 0,1 0 0,-1 0 0,0 0 0,0-1 0,0 1 0,-1-1 0,1 0 0,3-6 0,1-1 0,-1 0 0,0 0 0,-1-1 0,9-24 0,-18 93 0,-2-33-64,1 0 0,-1 38 0,5-61-55,0 0-1,0-1 1,0 1 0,0 0-1,0 0 1,0-1 0,1 1-1,-1 0 1,0-1 0,0 1 0,1 0-1,-1-1 1,0 1 0,1 0-1,-1-1 1,0 1 0,1-1 0,-1 1-1,1 0 1,-1-1 0,1 1-1,0-1 1,-1 0 0,1 1-1,-1-1 1,1 1 0,1-1 0,-1 1-373,1-1 0,-1 0 0,1 0 1,-1 1-1,1-1 0,-1 0 1,1 0-1,-1-1 0,1 1 0,0 0 1,-1 0-1,1-1 0,-1 1 1,1-1-1,-1 0 0,0 1 0,1-1 1,-1 0-1,0 0 0,2-1 1,13-16-7047</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52.821"/>
    </inkml:context>
    <inkml:brush xml:id="br0">
      <inkml:brushProperty name="width" value="0.025" units="cm"/>
      <inkml:brushProperty name="height" value="0.025" units="cm"/>
    </inkml:brush>
  </inkml:definitions>
  <inkml:trace contextRef="#ctx0" brushRef="#br0">17 0 7015,'0'0'12043,"-15"50"-11787,13-34-64,2-2 65,0 1-193,0-1 0,6 0-224,1 3-161,0 2-127,0 3-513,2 2-993,2 2-864,-1 2-3140,0 1 3812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53.179"/>
    </inkml:context>
    <inkml:brush xml:id="br0">
      <inkml:brushProperty name="width" value="0.025" units="cm"/>
      <inkml:brushProperty name="height" value="0.025" units="cm"/>
    </inkml:brush>
  </inkml:definitions>
  <inkml:trace contextRef="#ctx0" brushRef="#br0">108 678 10698,'-7'10'6374,"3"-3"-5186,-27 39 4677,29-42-5172,-1-1 0,0 0 0,0 1 0,0-1 0,0 0 0,0 0 0,-1-1 0,1 1 0,-1-1 0,0 0 0,-5 3 0,8-5-682,0 0-1,0 0 0,1 0 1,-1 0-1,0 0 0,0-1 1,1 1-1,-1 0 0,0 0 1,1-1-1,-1 1 0,0 0 1,1-1-1,-1 1 1,0-1-1,1 1 0,-1-1 1,1 1-1,-1-1 0,1 1 1,-1-1-1,1 1 0,-1-1 1,1 0-1,0 1 0,-1-1 1,1 0-1,0 1 0,0-1 1,-1 0-1,1 0 0,0 1 1,0-1-1,0 0 0,0 1 1,0-1-1,0 0 0,0-1 1,-2-36-78,2 31 56,-2-19-121,2 0 0,2-1 0,0 1 0,6-27-1,-6 44-47,1-1-1,1 1 1,-1-1 0,1 1-1,1 0 1,0 0-1,0 0 1,0 1-1,1 0 1,1 0-1,-1 1 1,1-1-1,14-10 1,20-16-10390,-19 14 2675</inkml:trace>
  <inkml:trace contextRef="#ctx0" brushRef="#br0" timeOffset="1">301 0 18930,'0'0'3000,"-3"8"-448,-10 29-1493,2 1 0,2-1 1,1 1-1,3 1 0,0 0 1,2 63-1,3-51-936,-1-15 905,1-14-3395,0-8-2967,1-4-4142,-4-26 1549</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11.454"/>
    </inkml:context>
    <inkml:brush xml:id="br0">
      <inkml:brushProperty name="width" value="0.025" units="cm"/>
      <inkml:brushProperty name="height" value="0.025" units="cm"/>
    </inkml:brush>
  </inkml:definitions>
  <inkml:trace contextRef="#ctx0" brushRef="#br0">59 1 17553,'0'0'6950,"-8"64"-6597,3-23-289,1 8-64,0 5 32,-3 7 0,1 0 0,-2 0 0,1-8 0,2-10 0,1-15 0,4-19-577,0-11-2049,4-33-385,7-20-672,1-16-2756</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53.554"/>
    </inkml:context>
    <inkml:brush xml:id="br0">
      <inkml:brushProperty name="width" value="0.025" units="cm"/>
      <inkml:brushProperty name="height" value="0.025" units="cm"/>
    </inkml:brush>
  </inkml:definitions>
  <inkml:trace contextRef="#ctx0" brushRef="#br0">35 291 12812,'0'0'9673,"-34"-55"-5509,34 46-1217,0 1-897,13 4-929,8 1-1121,6 1 0,1 0 0,6 1 0,-6-1 0,-1 0-577,-8-5-4099,-6 1-5478</inkml:trace>
  <inkml:trace contextRef="#ctx0" brushRef="#br0" timeOffset="1">23 0 20403,'0'0'8168</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54.071"/>
    </inkml:context>
    <inkml:brush xml:id="br0">
      <inkml:brushProperty name="width" value="0.025" units="cm"/>
      <inkml:brushProperty name="height" value="0.025" units="cm"/>
    </inkml:brush>
  </inkml:definitions>
  <inkml:trace contextRef="#ctx0" brushRef="#br0">91 46 15535,'0'0'14275,"8"-7"-12711,2 1-1351,0 0 1,0 1 0,0 0 0,22-7 0,-29 11-194,1 0 1,-1 0-1,0 1 1,1-1-1,-1 1 1,1 0-1,-1 0 1,1 0-1,-1 0 1,0 0-1,5 2 1,-6-1-18,-1-1 0,1 1 0,-1 0 0,1 0 0,-1 0 0,1 0 0,-1 0 0,0 0 0,0 0 0,0 0 0,1 1 0,-1-1 0,0 0 0,-1 1 0,1-1 0,0 1 0,0-1 0,0 1 0,-1-1 0,1 1 0,-1-1 0,0 1 0,1 0 0,-1-1 0,0 3 0,0 1-3,0 1 0,-1-1 0,0 1 0,0-1 0,0 0 0,-1 0 0,1 1 0,-1-1 0,-1 0 0,1-1 0,-1 1 0,1 0 0,-1-1 0,-1 1 0,1-1 0,-1 0 0,1 0 0,-1 0 0,0-1 0,-10 7 0,1 0 0,-1 0 0,-1-1 0,0 0 0,0-1 0,-24 8 0,39-16 0,-1 0 0,1 0 0,0 0 0,0 0 0,-1 1 0,1-1 0,0 0 0,0 0 0,-1 0 0,1 0 0,0 0 0,0 0 0,-1 1 0,1-1 0,0 0 0,0 0 0,0 0 0,0 0 0,-1 1 0,1-1 0,0 0 0,0 0 0,0 1 0,0-1 0,0 0 0,-1 0 0,1 1 0,0-1 0,0 0 0,0 0 0,0 1 0,0-1 0,0 0 0,0 0 0,0 1 0,0-1 0,0 0 0,0 0 0,0 1 0,0-1 0,0 0 0,1 1 0,10 11 0,24 9 0,-31-19 0,9 5 0,0 0 0,-1 1 0,0 1 0,17 15 0,-28-23 0,1 1 0,-1-1 0,0 1 0,1-1 0,-1 1 0,0-1 0,0 1 0,0 0 0,0 0 0,-1 0 0,1-1 0,0 1 0,-1 0 0,0 0 0,1 0 0,-1 0 0,0 0 0,0 2 0,0-2 0,-1 0 0,0 0 0,0 0 0,0 0 0,0 0 0,0 0 0,-1-1 0,1 1 0,0 0 0,-1-1 0,1 1 0,-1-1 0,0 0 0,1 1 0,-1-1 0,0 0 0,0 0 0,0 0 0,0 0 0,0-1 0,-2 2 0,-8 3 0,-1-1 0,1 0 0,-1 0 0,0-2 0,0 1 0,0-2 0,0 0 0,0 0 0,0-1 0,-18-3 0,30 3-40,0 0-1,1 0 1,-1 0-1,0 0 1,1 0-1,-1 0 1,0 0-1,1 0 1,-1 0-1,0-1 1,1 1-1,-1 0 1,1 0-1,-1-1 1,0 1-1,1-1 1,-1 1-1,1 0 1,-1-1-1,1 1 1,-1-1-1,1 1 1,-1-1-1,1 1 1,0-1-1,-1 0 1,1 1-1,0-1 1,0 1 0,-1-1-1,1 0 1,0 1-1,0-1 1,0 0-1,0 1 1,0-1-1,0 0 1,0 1-1,0-1 1,0 0-1,0 1 1,0-1-1,0 0 1,0 1-1,0-1 1,1 0-1,-1 1 1,0-1-1,0 0 1,1 0-1,1-2-534,0 1-1,0-1 1,0 1-1,0-1 0,0 1 1,1 0-1,-1 0 1,1 0-1,2-2 0,22-11-7778</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54.438"/>
    </inkml:context>
    <inkml:brush xml:id="br0">
      <inkml:brushProperty name="width" value="0.025" units="cm"/>
      <inkml:brushProperty name="height" value="0.025" units="cm"/>
    </inkml:brush>
  </inkml:definitions>
  <inkml:trace contextRef="#ctx0" brushRef="#br0">22 1 15919,'0'0'14456,"-1"13"-13212,-7 56-567,-4 61-206,12-129-471,0 1 0,0 0 0,0 0 0,0 0 0,0 0 0,1 0 0,-1-1 0,1 1 0,-1 0 0,1 0 0,0-1 0,-1 1 0,1 0 0,0-1 0,0 1 0,0-1 0,1 1 0,-1-1 0,0 1 0,0-1 0,1 0 0,-1 0 0,1 0 0,2 2 0,0-1 0,0-1 0,0 1 0,1-1 0,-1-1 0,0 1 0,0 0 0,0-1 0,1 0 0,-1 0 0,7-1 0,9-2 0,-1-1 0,1-1 0,30-12 0,-46 15 0,-1 0 0,1 1 0,-1 0 0,1-1 0,0 1 0,-1 1 0,1-1 0,0 0 0,0 1 0,0 0 0,4 0 0,-7 1 0,1 0 0,-1 0 0,0 0 0,0 0 0,0 1 0,0-1 0,0 0 0,0 0 0,0 1 0,0-1 0,0 1 0,0-1 0,-1 1 0,1-1 0,-1 1 0,1-1 0,-1 1 0,1-1 0,-1 1 0,0 0 0,0-1 0,0 1 0,0 0 0,0-1 0,0 1 0,-1-1 0,1 3 0,-2 29 54,1-21-792,0-1 0,1 0 0,1 1 0,2 19 1</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59.386"/>
    </inkml:context>
    <inkml:brush xml:id="br0">
      <inkml:brushProperty name="width" value="0.025" units="cm"/>
      <inkml:brushProperty name="height" value="0.025" units="cm"/>
    </inkml:brush>
  </inkml:definitions>
  <inkml:trace contextRef="#ctx0" brushRef="#br0">60 56 1602,'-41'10'8659,"23"-9"-2782,17-1-4676,28-1 299,275-28 1030,-8 0-1900,389 21-555,-540 24-50,-87-8-16,66 0 0,-110-9 86,-18-2-167,-20-1-965,-3 2-1504,-1-5-1864</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08.220"/>
    </inkml:context>
    <inkml:brush xml:id="br0">
      <inkml:brushProperty name="width" value="0.025" units="cm"/>
      <inkml:brushProperty name="height" value="0.025" units="cm"/>
    </inkml:brush>
  </inkml:definitions>
  <inkml:trace contextRef="#ctx0" brushRef="#br0">124 24 13901,'0'0'7314,"-10"8"-6599,1 0-567,1 1-1,0 0 0,1 1 1,0 0-1,0 0 1,1 1-1,0-1 0,1 1 1,0 0-1,1 1 1,0-1-1,-2 14 1,-3 13 832,1 1 1,2-1 0,-2 65 0,8-101-938,0 0 0,0 0-1,0 0 1,0 0 0,0 0 0,0 0-1,0 0 1,1 0 0,-1 0-1,1 0 1,0-1 0,-1 1-1,1 0 1,0 0 0,0 0 0,0-1-1,0 1 1,1 0 0,-1-1-1,0 1 1,1-1 0,-1 0 0,1 1-1,-1-1 1,3 1 0,-1-1 28,0 0 1,0-1 0,0 1 0,0-1 0,0 0-1,0 0 1,0 0 0,0 0 0,0 0-1,0-1 1,0 0 0,0 1 0,0-1-1,0 0 1,0 0 0,0-1 0,3-1 0,8-5 103,1-1 1,-2 0 0,1-1-1,-1-1 1,-1 0 0,0-1-1,15-18 1,-2-2-89,41-67 1,-51 76-51,-2-2 0,0 0 1,-2 0-1,-1-1 1,-1 0-1,6-28 0,-40 102-587,11-11 549,3 1 0,-9 47-1,16-64 0,1 1 0,2-1 0,0 1 0,1 0 0,4 36 0,-3-57-24,-1 1-1,0 0 0,1 0 0,0-1 0,-1 1 0,1 0 0,0-1 0,0 1 1,0-1-1,0 1 0,0-1 0,0 1 0,0-1 0,0 0 0,1 0 1,-1 1-1,1-1 0,-1 0 0,1 0 0,-1 0 0,1 0 0,-1-1 0,1 1 1,0 0-1,0-1 0,-1 1 0,1-1 0,0 0 0,0 1 0,-1-1 1,1 0-1,0 0 0,0 0 0,0 0 0,-1-1 0,1 1 0,3-1 0,1 0-419,0-1-1,0 1 0,0-1 1,0 0-1,0-1 0,-1 1 1,1-1-1,-1 0 0,9-7 1,19-25-4119,0-6-2033</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08.576"/>
    </inkml:context>
    <inkml:brush xml:id="br0">
      <inkml:brushProperty name="width" value="0.025" units="cm"/>
      <inkml:brushProperty name="height" value="0.025" units="cm"/>
    </inkml:brush>
  </inkml:definitions>
  <inkml:trace contextRef="#ctx0" brushRef="#br0">124 0 19250,'0'0'2194,"-4"11"-560,-4 9-779,-66 192 5170,64-177-5670,1 0 0,2 1-1,2 0 1,-1 51-1,6-85-344,0 0-1,-1 0 1,1 0-1,1 0 0,-1 0 1,0 0-1,0 0 1,1 0-1,-1 0 1,1 0-1,0 0 0,-1 0 1,1-1-1,0 1 1,0 0-1,0 0 1,0-1-1,1 1 0,-1-1 1,2 2-1,-2-2 9,1 0-1,-1-1 1,1 1 0,0-1-1,-1 1 1,1-1-1,-1 0 1,1 1 0,0-1-1,-1 0 1,1 0-1,0 0 1,-1 0 0,1-1-1,-1 1 1,1 0-1,0-1 1,-1 1 0,2-2-1,7-2 64,0-1 0,0 0 0,-1-1 0,0 0 0,15-13 0,19-19-587,59-66 0,-88 88 198,-1-1-1,0 0 0,-1-1 1,-1 0-1,-1-1 1,-1 0-1,10-30 0,-12-3-9113,-7 34 1313</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08.919"/>
    </inkml:context>
    <inkml:brush xml:id="br0">
      <inkml:brushProperty name="width" value="0.025" units="cm"/>
      <inkml:brushProperty name="height" value="0.025" units="cm"/>
    </inkml:brush>
  </inkml:definitions>
  <inkml:trace contextRef="#ctx0" brushRef="#br0">32 1 13837,'0'0'3203,"-25"75"96,19-43-384,6-3-705,0-6-288,5-4-609,11-4-736,5-1-385,5-7-128,4-5-1505,0-2-2916,-1-9-2945</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04.875"/>
    </inkml:context>
    <inkml:brush xml:id="br0">
      <inkml:brushProperty name="width" value="0.025" units="cm"/>
      <inkml:brushProperty name="height" value="0.025" units="cm"/>
    </inkml:brush>
  </inkml:definitions>
  <inkml:trace contextRef="#ctx0" brushRef="#br0">67 0 9417,'0'0'16885,"-5"15"-15774,-10 29-642,2 2 1,2-1 0,2 2 0,-4 58-1,13-98-750,3 45 511,6-28-2808,9-8-5133</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05.216"/>
    </inkml:context>
    <inkml:brush xml:id="br0">
      <inkml:brushProperty name="width" value="0.025" units="cm"/>
      <inkml:brushProperty name="height" value="0.025" units="cm"/>
    </inkml:brush>
  </inkml:definitions>
  <inkml:trace contextRef="#ctx0" brushRef="#br0">1 61 16592,'0'0'4585,"11"-6"-3004,4-2-1098,0 0 0,1 2 0,0 0 0,0 1 0,0 0 0,1 1 0,21-1 1,-25 3-280,32-2 271,55 3 0,-88 1-467,-1 1-1,1 0 0,0 1 0,-1 0 1,1 1-1,-1 1 0,0 0 1,0 0-1,21 12 0,-30-15 2,0 0-1,1 1 0,-1 0 1,0-1-1,0 1 1,0 0-1,0 0 0,0 0 1,0 0-1,0 0 0,-1 1 1,1-1-1,-1 1 1,0-1-1,0 1 0,0-1 1,0 1-1,0 0 0,0-1 1,-1 1-1,1 4 0,-1-3 42,-1 0 0,1 0 0,-1-1 0,0 1 0,0 0 0,-1-1 0,1 1 0,-1-1 0,0 1 0,0-1-1,0 0 1,0 0 0,-5 6 0,-4 2 66,0 0-1,-1-1 1,-1 0 0,1-1-1,-1 0 1,-21 9 0,18-9-97,0-2 0,0 0 1,-1-1-1,0 0 0,0-1 1,0-2-1,-35 5 0,59-18-4439,14-4-1180,9-1-1585</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06.071"/>
    </inkml:context>
    <inkml:brush xml:id="br0">
      <inkml:brushProperty name="width" value="0.025" units="cm"/>
      <inkml:brushProperty name="height" value="0.025" units="cm"/>
    </inkml:brush>
  </inkml:definitions>
  <inkml:trace contextRef="#ctx0" brushRef="#br0">97 0 16656,'0'0'11456,"-1"12"-10330,-33 144 915,0-5-1892,30-125-2357,-1 48 0,-3-79-6429,-2-12 1537</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12.011"/>
    </inkml:context>
    <inkml:brush xml:id="br0">
      <inkml:brushProperty name="width" value="0.025" units="cm"/>
      <inkml:brushProperty name="height" value="0.025" units="cm"/>
    </inkml:brush>
  </inkml:definitions>
  <inkml:trace contextRef="#ctx0" brushRef="#br0">3 0 4805,'0'0'16196,"0"15"-15561,-2 29-534,2 179 113,1-197-216,2 0 0,1-1-1,1 1 1,1-1 0,1 0 0,18 41-1,-24-63 5,0-1-1,-1 0 0,1 0 0,0 0 0,0-1 1,1 1-1,-1 0 0,0 0 0,1-1 1,-1 1-1,1 0 0,-1-1 0,1 1 0,0-1 1,-1 0-1,1 0 0,0 0 0,0 0 0,0 0 1,0 0-1,0 0 0,0 0 0,0-1 0,1 1 1,-1-1-1,0 0 0,0 0 0,0 1 0,0-1 1,1-1-1,1 1 0,-2-1 1,-1 0 0,1 0-1,-1 0 1,1 0 0,-1-1 0,0 1-1,0 0 1,1-1 0,-1 1 0,0-1-1,0 1 1,0-1 0,-1 0 0,1 1-1,0-1 1,-1 0 0,1 1-1,-1-1 1,1 0 0,-1 0 0,0 0-1,0 1 1,0-1 0,0 0 0,0 0-1,0 0 1,0 0 0,0 1 0,-1-1-1,1 0 1,-1 0 0,0 1 0,1-1-1,-1 0 1,-2-2 0,-2-8 133,-1 1 1,-1 0-1,0 0 0,-16-19 1,13 18 56,1 0 1,0-1-1,-6-13 1,14 24-128,0 1 1,1 0 0,-1-1 0,1 1 0,0-1 0,-1 0 0,1 1 0,0-1 0,0 1 0,0-1-1,0 1 1,0-1 0,0 0 0,0 1 0,1-1 0,-1 1 0,0-1 0,1 1 0,-1-1-1,1 1 1,0-1 0,0 1 0,1-3 0,1 1-28,0-1-1,0 1 1,1 0 0,-1 0 0,1 0-1,-1 0 1,1 1 0,6-4 0,2 0-48,0 1 1,1 0-1,0 1 1,25-6-1,-34 9-6,-1 1 0,1-1 0,0 1-1,-1-1 1,1 1 0,-1 1 0,1-1 0,0 0-1,-1 1 1,1 0 0,-1-1 0,1 1 0,-1 1-1,1-1 1,-1 0 0,0 1 0,0 0-1,4 2 1,-3 0 47,-1 0-1,1 1 1,0-1-1,-1 1 0,0 0 1,0 0-1,-1 0 1,1 0-1,-1 1 1,2 7-1,-4-11 23,0-1-1,1 0 1,-1 1 0,0-1 0,1 1-1,-1-1 1,1 0 0,0 1 0,-1-1-1,1 0 1,0 0 0,0 0-1,-1 1 1,1-1 0,0 0 0,0 0-1,0 0 1,1 0 0,-1-1 0,0 1-1,0 0 1,0 0 0,1-1-1,-1 1 1,0-1 0,1 1 0,-1-1-1,3 1 1,-2-2-8,0 1 1,0-1-1,0 0 0,0 0 0,0 0 1,0-1-1,0 1 0,0 0 0,-1-1 1,1 1-1,-1-1 0,1 0 0,-1 0 1,1 1-1,-1-1 0,0 0 0,2-4 1,50-90 968,-53 95-1008,1 0 0,-1 0 0,1 1 1,-1-1-1,1 0 0,-1 1 0,1-1 0,0 1 0,-1-1 1,1 0-1,0 1 0,-1 0 0,1-1 0,0 1 0,0-1 1,-1 1-1,1 0 0,0-1 0,0 1 0,0 0 1,-1 0-1,1 0 0,0 0 0,0 0 0,0 0 0,0 0 1,-1 0-1,1 0 0,0 0 0,0 0 0,0 0 0,0 1 1,-1-1-1,1 0 0,0 1 0,0-1 0,-1 0 1,1 1-1,0-1 0,-1 1 0,1-1 0,0 1 0,-1 0 1,1-1-1,-1 1 0,1-1 0,-1 1 0,1 0 0,-1 0 1,1-1-1,-1 1 0,0 0 0,1 0 0,-1-1 1,0 2-1,22 51 14,-21-49 46,3 8-166,11 35 392,-15-46-405,1 0 0,-1 1 0,0-1 0,1 0 0,-1 0 0,1 1 0,0-1 0,0 0 0,-1 0 0,1 0 0,0 0-1,0 0 1,0 0 0,0 0 0,0 0 0,0-1 0,0 1 0,0 0 0,0 0 0,1-1 0,-1 1 0,0-1 0,0 1 0,1-1 0,-1 0 0,0 1 0,2-1 0,-1 0-29,-1-1 0,0 0 0,0 1 0,0-1 1,0 0-1,0 1 0,0-1 0,0 0 0,0 0 0,0 0 0,0 0 1,0 0-1,0 0 0,-1 0 0,1 0 0,0-1 0,-1 1 1,1 0-1,-1 0 0,1-1 0,-1 0 0,9-34-1782,-7 25 942,7-37-3444,0-10-2514</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06.399"/>
    </inkml:context>
    <inkml:brush xml:id="br0">
      <inkml:brushProperty name="width" value="0.025" units="cm"/>
      <inkml:brushProperty name="height" value="0.025" units="cm"/>
    </inkml:brush>
  </inkml:definitions>
  <inkml:trace contextRef="#ctx0" brushRef="#br0">0 0 18001,'0'0'5862,"49"0"-4709,-6 7 1249,11-1-512,8-2-1090,5-3-543,-1-1-161,-1 0-64,-6 0-993,-14 0-2466,-14-4-3812,-10-8-10634</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09.288"/>
    </inkml:context>
    <inkml:brush xml:id="br0">
      <inkml:brushProperty name="width" value="0.025" units="cm"/>
      <inkml:brushProperty name="height" value="0.025" units="cm"/>
    </inkml:brush>
  </inkml:definitions>
  <inkml:trace contextRef="#ctx0" brushRef="#br0">12 0 15054,'0'0'9737,"-10"56"-7206,9-38-962,1 0-960,0-1-481,4-1-576,7-3-3172,-3-7-2594,1-4-7815</inkml:trace>
  <inkml:trace contextRef="#ctx0" brushRef="#br0" timeOffset="1">56 276 7527,'0'0'22710,"-12"35"-25177,12-30-3811</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09.629"/>
    </inkml:context>
    <inkml:brush xml:id="br0">
      <inkml:brushProperty name="width" value="0.025" units="cm"/>
      <inkml:brushProperty name="height" value="0.025" units="cm"/>
    </inkml:brush>
  </inkml:definitions>
  <inkml:trace contextRef="#ctx0" brushRef="#br0">42 1 3299,'0'0'25656,"-18"59"-25752,18-41-3395,1-9-3171</inkml:trace>
  <inkml:trace contextRef="#ctx0" brushRef="#br0" timeOffset="1">0 312 22709,'0'0'5318</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26.915"/>
    </inkml:context>
    <inkml:brush xml:id="br0">
      <inkml:brushProperty name="width" value="0.025" units="cm"/>
      <inkml:brushProperty name="height" value="0.025" units="cm"/>
    </inkml:brush>
  </inkml:definitions>
  <inkml:trace contextRef="#ctx0" brushRef="#br0">128 1 21652,'0'0'6844,"-6"8"-6374,-3 8-300,1 1 1,1 0-1,0 0 0,1 1 0,1 0 0,1 0 1,0 0-1,-1 24 0,-14 98 304,-28 268 1321,46-377-1795,7-55 0,0-2 0,9-51 0,-3 0 0,3-124 0,-14 205 0,0 0 0,0 0 0,0 0 0,1 0 0,-1 0 0,1-1 0,0 1 0,0 0 0,1-1 0,-1 0 0,1 1 0,-1-1 0,1 0 0,0 0 0,0 0 0,1-1 0,-1 1 0,0-1 0,1 0 0,-1 0 0,1 0 0,0 0 0,0 0 0,0-1 0,0 0 0,0 0 0,0 0 0,0 0 0,0-1 0,0 1 0,1-1 0,-1 0 0,0-1 0,0 1 0,0-1 0,0 1 0,0-1 0,0 0 0,0-1 0,0 1 0,0-1 0,0 0 0,0 0 0,-1 0 0,1 0 0,-1 0 0,0-1 0,0 0 0,0 0 0,0 0 0,0 0 0,0 0 0,2-4 0,0 1 0,-1-1 0,0 1 0,0-1 0,-1 0 0,1 0 0,-1 0 0,-1 0 0,0-1 0,0 1 0,0-1 0,-1 1 0,0-1 0,0-15 0,-2 38 0,-1 0 0,0 0 0,-5 15 0,-4 44 0,10-69 0,1 0 0,0 0 0,1 0 0,-1 0 0,1 0 0,0 0 0,0 0 0,0-1 0,3 8 0,-3-11 0,0 0 0,0 1 0,1-1 0,-1 0 0,0 0 0,0 0 0,0 0 0,1 0 0,-1 0 0,0-1 0,1 1 0,-1 0 0,1-1 0,-1 1 0,1-1 0,-1 1 0,1-1 0,0 0 0,-1 1 0,1-1 0,-1 0 0,1 0 0,0 0 0,-1 0 0,1-1 0,-1 1 0,1 0 0,-1-1 0,1 1 0,-1-1 0,1 1 0,-1-1 0,2-1 0,2 0 0,-2 0 0,1 0 0,0 0 0,0 0 0,-1-1 0,1 0 0,-1 0 0,0 0 0,0 0 0,0 0 0,0-1 0,4-6 0,25-52 0,-15 28 0,-15 85 0,-2-44 0,0 0 0,1 0 0,0 0 0,0-1 0,1 1 0,2 6 0,-4-12 0,0 0 0,1 0 0,-1 0 0,0 0 0,1 0 0,-1 0 0,1 0 0,0 0 0,-1 0 0,1-1 0,0 1 0,-1 0 0,1 0 0,0-1 0,0 1 0,-1 0 0,1-1 0,0 1 0,0-1 0,0 1 0,0-1 0,0 0 0,0 1 0,0-1 0,0 0 0,0 0 0,0 0 0,0 1 0,0-1 0,0 0 0,0 0 0,0 0 0,0-1 0,0 1 0,0 0 0,0 0 0,0-1 0,0 1 0,0 0 0,0-1 0,0 1 0,0-1 0,0 1 0,-1-1 0,1 1 0,0-1 0,0 0 0,0 1 0,-1-1 0,1 0 0,0 0 0,-1 0 0,2-1 0,2-3 0,1-1 0,-1 1 0,0-1 0,-1 0 0,1 0 0,-1 0 0,0-1 0,-1 1 0,0-1 0,0 0 0,0 1 0,0-1 0,-1 0 0,-1 0 0,1 0 0,-1-8 0,0 14 0,1 1 0,-1-1 0,1 0 0,0 1 0,-1-1 0,1 0 0,0 1 0,-1-1 0,1 1 0,0-1 0,-1 1 0,1 0 0,0-1 0,0 1 0,0 0 0,-1-1 0,1 1 0,0 0 0,0 0 0,0 0 0,0 0 0,0 0 0,-1 0 0,1 0 0,0 0 0,1 0 0,35 0 0,-27 1 0,-2-1-545,0 0-1,0 0 1,0-1 0,0 0-1,0 0 1,0-1 0,-1 0-1,1 0 1,0-1 0,-1 0-1,0-1 1,10-5 0,0-6-5787</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27.274"/>
    </inkml:context>
    <inkml:brush xml:id="br0">
      <inkml:brushProperty name="width" value="0.025" units="cm"/>
      <inkml:brushProperty name="height" value="0.025" units="cm"/>
    </inkml:brush>
  </inkml:definitions>
  <inkml:trace contextRef="#ctx0" brushRef="#br0">1 14 21685,'0'0'5669,"83"-5"-5541,-50 2-2851,-1-2-5925</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27.893"/>
    </inkml:context>
    <inkml:brush xml:id="br0">
      <inkml:brushProperty name="width" value="0.025" units="cm"/>
      <inkml:brushProperty name="height" value="0.025" units="cm"/>
    </inkml:brush>
  </inkml:definitions>
  <inkml:trace contextRef="#ctx0" brushRef="#br0">1 377 3587,'0'0'21418,"10"0"-19000,-2-2-2177,1 1-1,-1-1 1,0-1-1,0 1 1,0-1 0,0-1-1,0 0 1,-1 0-1,1 0 1,-1-1-1,0 0 1,0 0-1,-1-1 1,6-6-1,25-24-18,35-47-1,-46 52-49,2-1-64,-13 17 18,-1-1 0,0-1 0,-1 0 0,-1 0 1,16-33-1,-54 120-41,-31 141 1,55-204-118,1 1 0,0-1 0,0 0 0,1 1 1,0-1-1,1 13 0,0-19-51,-1 0 0,0 0-1,0-1 1,0 1 0,1 0 0,-1 0 0,0-1 0,1 1-1,-1 0 1,0-1 0,1 1 0,-1 0 0,1-1 0,-1 1-1,1-1 1,0 1 0,-1-1 0,1 1 0,-1-1 0,1 1-1,0-1 1,0 0 0,-1 1 0,1-1 0,0 0 0,1 1 0,0-1-268,0-1 1,1 1-1,-1 0 1,0-1-1,1 0 1,-1 1-1,0-1 1,0 0 0,0 0-1,0 0 1,0 0-1,0-1 1,0 1-1,2-2 1,22-22-6430,0-7-3806</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28.237"/>
    </inkml:context>
    <inkml:brush xml:id="br0">
      <inkml:brushProperty name="width" value="0.025" units="cm"/>
      <inkml:brushProperty name="height" value="0.025" units="cm"/>
    </inkml:brush>
  </inkml:definitions>
  <inkml:trace contextRef="#ctx0" brushRef="#br0">183 1 20531,'0'0'2168,"-9"13"106,-19 25-715,3 2 0,1 1-1,2 1 1,-32 85 0,36-42-1559,16-83-59,2-2-250,0-1 157,0-1 0,1 0 1,-1 0-1,0 1 0,1-1 1,0 0-1,-1 1 0,1-1 1,0 1-1,0-1 1,0 1-1,0-1 0,0 1 1,0-1-1,0 1 0,2-2 1,21-22-7206,-22 24 6331,1-1-2236</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28.581"/>
    </inkml:context>
    <inkml:brush xml:id="br0">
      <inkml:brushProperty name="width" value="0.025" units="cm"/>
      <inkml:brushProperty name="height" value="0.025" units="cm"/>
    </inkml:brush>
  </inkml:definitions>
  <inkml:trace contextRef="#ctx0" brushRef="#br0">1 335 16784,'0'0'14867,"4"-9"-13916,7-12-926,1 1 1,2 1 0,0 0 0,0 0 0,2 2 0,0 0 0,34-27-1,15-7-45,70-41-1,-135 92-35,0 0 0,0 0 1,-1-1-1,1 1 0,0 0 0,0 0 0,0 0 1,0 0-1,0 0 0,0 0 0,0 0 0,0 0 1,0 0-1,0 0 0,-1-1 0,1 1 0,0 0 1,0 0-1,0 0 0,0 0 0,0 0 0,0 0 1,0-1-1,0 1 0,0 0 0,0 0 0,0 0 1,0 0-1,0 0 0,0 0 0,0-1 0,0 1 1,0 0-1,0 0 0,0 0 0,0 0 0,0 0 1,1 0-1,-1 0 0,0-1 0,0 1 0,0 0 1,0 0-1,0 0 0,0 0 0,0 0 0,0 0 1,0 0-1,0 0 0,1 0 0,-1 0 0,0 0 1,0-1-1,0 1 0,0 0 0,0 0 0,0 0 1,0 0-1,1 0 0,-1 0 0,0 0 0,0 0 1,0 0-1,0 0 0,0 0 0,-11 0-7323,8 0 5245,-16 0-6547</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28.971"/>
    </inkml:context>
    <inkml:brush xml:id="br0">
      <inkml:brushProperty name="width" value="0.025" units="cm"/>
      <inkml:brushProperty name="height" value="0.025" units="cm"/>
    </inkml:brush>
  </inkml:definitions>
  <inkml:trace contextRef="#ctx0" brushRef="#br0">1 157 16367,'0'0'8585,"-1"60"-5799,6-42-672,3 0-576,-2-2-802,3 0-543,0-1-129,3-3-993,2 0-1089,2-4-2210,-1-8-1570,0 0-3042</inkml:trace>
  <inkml:trace contextRef="#ctx0" brushRef="#br0" timeOffset="1">349 0 21749,'0'0'6817,"-6"13"-5477,-29 65-387,3 1 1,-26 97 0,58-176-954,0 1 0,0 0 0,0-1 0,0 1 0,0 0 0,0-1 0,0 1 0,0 0 0,0-1 0,0 1 0,1 0 0,-1-1 0,0 1 0,0-1 0,1 1 0,-1 0 0,0-1 0,1 1 0,-1-1 0,1 1 0,-1-1 0,1 1 0,-1-1 0,1 1 0,-1-1 0,1 0 0,-1 1 0,1-1 0,-1 0 0,1 1 0,0-1 0,0 0 0,31 7 0,35-10 0,-60 2-464,0 0-1,-1 0 1,1-1-1,-1 0 1,1 0-1,-1-1 1,0 0-1,0 0 1,0 0 0,6-5-1,2-5-7238</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30.902"/>
    </inkml:context>
    <inkml:brush xml:id="br0">
      <inkml:brushProperty name="width" value="0.025" units="cm"/>
      <inkml:brushProperty name="height" value="0.025" units="cm"/>
    </inkml:brush>
  </inkml:definitions>
  <inkml:trace contextRef="#ctx0" brushRef="#br0">0 63 11883,'8'-12'3099,"13"-18"2742,-6 20 2484,-14 54-5304,-2 1-2676,0-18-218,4 47-1,-3-73-126,0 1 0,1-1 0,-1 1 0,0-1 0,0 1 0,1-1 0,-1 1 0,1-1 0,-1 0 0,1 1 0,0-1 0,0 0 0,-1 1 0,1-1 0,0 0 0,0 0 0,0 0 0,0 0 0,0 0 0,0 0 0,1 0 0,-1 0 0,0 0 0,0-1 0,3 2 0,-1-1 0,0-1 0,-1 0 0,1 0 0,0 0 0,-1 0 0,1 0 0,0-1 0,-1 1 0,1-1 0,0 1 0,-1-1 0,1 0 0,2-2 0,4-1 0,-1 0 0,1-1 0,-1 0 0,0-1 0,-1 0 0,14-14 0,-14 12 0,-1 0 0,0-1 0,0 0 0,-1 0 0,0-1 0,-1 1 0,0-1 0,-1 0 0,0 0 0,0-1 0,-1 1 0,0 0 0,0-14 0,-2 24 0,-1 0 0,1 0 0,0 1 0,0-1 0,0 0 0,0 0 0,0 0 0,0 0 0,-1 0 0,1 0 0,0 0 0,0 0 0,0 0 0,0 0 0,0 0 0,-1 0 0,1 0 0,0 0 0,0 0 0,0 0 0,0 0 0,-1 0 0,1 0 0,0 0 0,0-1 0,0 1 0,0 0 0,0 0 0,0 0 0,-1 0 0,1 0 0,0 0 0,0 0 0,0 0 0,0-1 0,0 1 0,0 0 0,0 0 0,0 0 0,0 0 0,0 0 0,0 0 0,-1-1 0,1 1 0,-5 12 0,4-10 0,1 1 0,-1-1 0,1 0 0,-1 0 0,1 0 0,0 1 0,0-1 0,0 0 0,0 0 0,0 0 0,1 1 0,-1-1 0,1 0 0,-1 0 0,1 0 0,0 0 0,0 0 0,0 0 0,0 0 0,0 0 0,0 0 0,1 0 0,-1-1 0,0 1 0,1-1 0,0 1 0,-1-1 0,1 1 0,2 0 0,1 0 0,0 0 0,0-1 0,1 0 0,-1 0 0,1-1 0,-1 1 0,1-1 0,-1 0 0,1-1 0,-1 1 0,7-3 0,-3 2 0,-1-1 0,0-1 0,0 1 0,0-1 0,0-1 0,0 1 0,-1-1 0,1-1 0,-1 1 0,0-1 0,0-1 0,-1 1 0,0-1 0,0 0 0,0-1 0,5-7 0,-36 33 0,13-5 0,-36 45 0,46-57 0,0 1 0,0 0 0,1 0 0,-1 0 0,1 0 0,-1 1 0,1-1 0,0 0 0,0 1 0,0-1 0,1 0 0,-1 1 0,1-1 0,0 1 0,0-1 0,0 1 0,1 4 0,0-6 0,1 1 0,-1-1 0,1 0 0,-1 0 0,1 0 0,0-1 0,0 1 0,0 0 0,0-1 0,0 1 0,0-1 0,0 0 0,1 1 0,-1-1 0,0 0 0,5 1 0,43 12 0,-46-14 0,3 2 0,0 0 0,1-1 0,-1 0 0,0 0 0,1-1 0,-1 1 0,1-2 0,-1 1 0,8-3 0,-11 2 0,1-1 0,-1 0 0,0 0 0,1 0 0,-1-1 0,0 1 0,0-1 0,-1 0 0,1-1 0,-1 1 0,1 0 0,-1-1 0,0 0 0,4-7 0,3-3 0,-1-1 0,0-1 0,-1 0 0,-1 0 0,-1 0 0,0-1 0,-1 0 0,4-27 0,-9 44 0,1 0 0,-1-1 0,0 1 0,0-1 0,1 1 0,-1 0 0,0-1 0,1 1 0,-1 0 0,1-1 0,-1 1 0,0 0 0,1 0 0,-1-1 0,1 1 0,-1 0 0,0 0 0,1 0 0,-1-1 0,1 1 0,-1 0 0,1 0 0,-1 0 0,1 0 0,-1 0 0,1 0 0,-1 0 0,1 0 0,-1 0 0,0 0 0,1 0 0,-1 1 0,1-1 0,-1 0 0,1 0 0,-1 0 0,1 1 0,25 8 0,-19-6 0,19 4 0,-17-6 0,1 2 0,0 0 0,-1 0 0,0 1 0,12 6 0,-19-10 0,-1 1 0,0 0 0,1 0 0,-1 0 0,0 1 0,1-1 0,-1 0 0,0 0 0,0 1 0,0-1 0,0 0 0,-1 1 0,1-1 0,0 1 0,0-1 0,-1 1 0,1-1 0,-1 1 0,0 0 0,1-1 0,-1 1 0,0 0 0,0-1 0,0 1 0,0 0 0,0-1 0,0 1 0,0 0 0,-1-1 0,1 1 0,-1-1 0,1 1 0,-1 0 0,0-1 0,1 1 0,-1-1 0,-2 3 0,-3 6 0,-1-1 0,-1 1 0,1-1 0,-17 14 0,16-16 0,1 0 0,0 1 0,0-1 0,1 1 0,0 1 0,-10 16 0,16-25 0,0 0 0,0 1 0,0-1 0,0 0 0,0 0 0,0 1 0,0-1 0,0 0 0,0 0 0,0 1 0,0-1 0,0 0 0,0 1 0,1-1 0,-1 0 0,0 0 0,0 1 0,0-1 0,0 0 0,0 0 0,0 0 0,1 1 0,-1-1 0,0 0 0,0 0 0,0 0 0,1 1 0,-1-1 0,0 0 0,0 0 0,0 0 0,1 0 0,-1 0 0,0 0 0,0 1 0,1-1 0,-1 0 0,0 0 0,0 0 0,1 0 0,-1 0 0,0 0 0,1 0 0,21 1 0,21-6 0,-24 0-266,1-1 0,-1 0 0,0-2-1,0 0 1,-1-1 0,23-16 0,-39 24-238,-1 0 0,0 0 0,0 0 0,0 0 0,0 0 0,0 0 0,0 0-1,0-1 1,0 1 0,0 0 0,0-1 0,-1 1 0,1 0 0,0-1 0,-1 1 0,0-1 0,1 1 0,-1-3 0,1-8-7338</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13.035"/>
    </inkml:context>
    <inkml:brush xml:id="br0">
      <inkml:brushProperty name="width" value="0.025" units="cm"/>
      <inkml:brushProperty name="height" value="0.025" units="cm"/>
    </inkml:brush>
  </inkml:definitions>
  <inkml:trace contextRef="#ctx0" brushRef="#br0">12 1 11050,'0'0'4020,"-3"14"-1863,-2 29-1110,2-1 0,2 0 0,2 1 0,1-1 0,2 1 0,17 68 1,55 119 508,-58-185-906,2-1 1,50 81-1,-69-123-599,1 1 0,-1-1-1,1 1 1,0-1 0,0 0 0,0 0 0,0 0 0,1 0 0,-1 0 0,1 0-1,-1-1 1,1 1 0,2 0 0,-4-2-14,-1 1 1,1-1-1,-1 0 0,1 0 1,-1 0-1,1 0 1,-1 0-1,1 0 0,-1 0 1,1 0-1,-1-1 0,1 1 1,-1 0-1,1 0 0,-1 0 1,1 0-1,-1-1 1,1 1-1,-1 0 0,1-1 1,-1 1-1,0 0 0,1-1 1,-1 1-1,1-1 0,6-23 1002,-6 6-864,-1-1 0,0 0 0,-2 1-1,0-1 1,-1 0 0,-1 1 0,-1 0-1,0 0 1,-14-29 0,13 33-186,-1 0-1,-1 0 1,-1 1 0,0 0 0,0 1-1,-1 0 1,-1 0 0,0 1 0,-1 1 0,0 0-1,0 0 1,-16-8 0,-7 6-252,35 12 228,-1 0 0,0 0-1,1 0 1,-1 0-1,0 0 1,1 0 0,-1 0-1,0 0 1,1 0-1,-1 0 1,0 0-1,1 0 1,-1 0 0,1 1-1,-1-1 1,0 0-1,1 1 1,-1-1 0,1 0-1,-1 1 1,1-1-1,-1 1 1,1-1-1,-1 1 1,1-1 0,-1 1-1,1-1 1,0 1-1,-1-1 1,1 1 0,0-1-1,-1 1 1,1 0-1,0-1 1,0 1-1,0 0 1,-1-1 0,1 1-1,0-1 1,0 1-1,0 0 1,0-1 0,0 1-1,0 0 1,1-1-1,-1 2 1,1 0-135,-1 0 0,1-1 0,0 1 0,0-1 0,0 1 0,0-1 0,0 1-1,0-1 1,0 0 0,0 1 0,0-1 0,1 0 0,-1 0 0,0 0 0,1 0 0,-1 0 0,1 0 0,0 0 0,-1-1 0,1 1 0,0 0 0,-1-1 0,1 0 0,0 1 0,-1-1 0,1 0 0,0 0 0,3 0 0,55 0-6120,-55 0 5531,4-1-456,1-1-1,-1 1 0,0-2 0,1 1 0,-1-1 0,0-1 0,0 0 0,8-5 0,-7 3 184,0 0-1,0-1 0,14-13 0,-17 12 1597,1 1-1,-2-1 1,1-1-1,-1 1 1,10-18-1,-2-12 6281,-9-1 4358,-13 65-7574,0-1-3743,6-12 192,1 1 0,0-1 0,1 0 0,3 22 0,-3-33-68,0-1 0,1 1 0,-1 0 0,1 0 0,-1 0 0,1-1 0,0 1 1,0 0-1,0-1 0,0 1 0,0 0 0,0-1 0,0 1 0,0-1 0,0 0 0,1 1 0,2 1 0,-3-3 0,1 1 0,0-1 0,0 1 0,-1-1 0,1 0 0,0 0 1,0 0-1,0 0 0,-1 0 0,1 0 0,0-1 0,0 1 0,0 0 1,-1-1-1,1 0 0,0 1 0,-1-1 0,1 0 0,-1 0 0,1 0 1,0 0-1,1-2 0,7-4 110,-1-1 0,-1 0 1,1 0-1,-1-1 0,-1 0 0,12-17 1,-13 16-93,1 0 1,1 0 0,0 1 0,0 0 0,1 1 0,10-9 0,-18 17-38,-1-1 0,1 1 0,0-1 0,-1 1-1,1-1 1,0 1 0,0 0 0,-1-1 0,1 1 0,0 0-1,0 0 1,0 0 0,-1-1 0,1 1 0,0 0 0,0 0-1,0 0 1,0 0 0,-1 0 0,1 0 0,0 1 0,0-1-1,0 0 1,-1 0 0,1 1 0,0-1 0,0 0 0,-1 1 0,1-1-1,0 0 1,1 2 0,15 24-77,-16-23 94,0 0 0,1 0 0,0 0 0,-1 0 0,1-1 0,0 1 0,1 0 0,-1-1 0,4 4 0,-4-5-3,-1-1-1,1 1 0,-1-1 0,1 0 0,-1 0 0,0 1 0,1-1 0,-1 0 1,1 0-1,-1 0 0,1-1 0,-1 1 0,1 0 0,-1 0 0,1-1 1,-1 1-1,0-1 0,1 0 0,-1 1 0,0-1 0,1 0 0,-1 1 0,0-1 1,0 0-1,0 0 0,0 0 0,1 0 0,0-3 0,18-15-1010,-1-1 0,21-30 0,-25 30-1737,1 0 0,1 1 0,22-19 0,-40 77 6919,1-36-4139,-1-1 0,0 0 1,1 0-1,0 1 0,0-1 0,-1 0 1,1 0-1,1 1 0,-1-1 1,0 0-1,0 1 0,1-1 1,0 0-1,-1 0 0,1 0 0,0 1 1,0-1-1,0 0 0,0 0 1,0 0-1,1 0 0,-1-1 1,0 1-1,1 0 0,0 0 0,-1-1 1,1 1-1,0-1 0,0 0 1,0 1-1,0-1 0,0 0 1,0 0-1,4 1 0,32 25-6,-1 1 0,62 62 0,-85-77-8,-5-4 139,0 1 0,0 0-1,-1 0 1,0 1-1,-1 0 1,8 17 0,-10-16 629,0 0 0,-1 0 0,-1 0 1,0 1-1,0 0 0,-1 0 1,-1-1-1,0 1 0,-1 0 0,-2 20 1,2-30-762,0-1 1,0 0 0,0 0 0,-1 0 0,1 0 0,-1 0 0,1 0 0,-1 0 0,0 0 0,0 0 0,0 0 0,0 0 0,0 0-1,0 0 1,-1-1 0,1 1 0,0 0 0,-3 1 0,3-2-5,-1-1 1,1 1-1,-1 0 0,1-1 1,-1 1-1,0-1 0,1 0 0,-1 1 1,1-1-1,-1 0 0,0 0 1,1 0-1,-1 0 0,0 0 0,1 0 1,-1-1-1,0 1 0,-1-1 1,-4-1 19,1-1 1,0 0 0,0 0-1,0-1 1,0 1-1,0-1 1,1-1 0,-1 1-1,-6-8 1,4 4-220,0-1 0,1 0-1,-1-1 1,2 1 0,0-1 0,0-1 0,0 1-1,1-1 1,1 0 0,0 0 0,1 0 0,0-1 0,0 1-1,1-1 1,1 0 0,0 0 0,1 1 0,0-1-1,0 0 1,1 0 0,1 1 0,0-1 0,1 0-1,0 1 1,1 0 0,7-17 0,13-26-6008,2-6-2760</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31.259"/>
    </inkml:context>
    <inkml:brush xml:id="br0">
      <inkml:brushProperty name="width" value="0.025" units="cm"/>
      <inkml:brushProperty name="height" value="0.025" units="cm"/>
    </inkml:brush>
  </inkml:definitions>
  <inkml:trace contextRef="#ctx0" brushRef="#br0">1 80 16239,'0'0'15087,"76"32"-15055,-42-33-1570,2-10-4035,2-3-4901</inkml:trace>
  <inkml:trace contextRef="#ctx0" brushRef="#br0" timeOffset="1">346 1 16335,'0'0'8745,"-59"67"-4966,47-42-1857,6-5-513,6-2-832,0-4-577,6-6-192,8-7-1185,2-1-705,-1 0-1634,-3-12-1697,-3-7-2242</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31.602"/>
    </inkml:context>
    <inkml:brush xml:id="br0">
      <inkml:brushProperty name="width" value="0.025" units="cm"/>
      <inkml:brushProperty name="height" value="0.025" units="cm"/>
    </inkml:brush>
  </inkml:definitions>
  <inkml:trace contextRef="#ctx0" brushRef="#br0">0 0 14510,'0'0'13517,"24"21"-16817,-4-9-1792,2-1-3589</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31.960"/>
    </inkml:context>
    <inkml:brush xml:id="br0">
      <inkml:brushProperty name="width" value="0.025" units="cm"/>
      <inkml:brushProperty name="height" value="0.025" units="cm"/>
    </inkml:brush>
  </inkml:definitions>
  <inkml:trace contextRef="#ctx0" brushRef="#br0">63 186 17296,'0'0'2819,"-7"11"550,5-7-3093,-8 10 871,2 0 0,0 1 0,0 0 0,-7 22 1,14-34-985,0 0 0,0 1 0,0-1 0,1 0 0,-1 1 0,1-1 0,0 0 0,0 1 0,0-1 0,1 0 0,-1 1 0,1-1 0,1 6 0,-1-7-163,1 0 0,-1 0 0,0 0 0,1 0-1,-1-1 1,1 1 0,0 0 0,0-1 0,-1 0 0,1 1-1,0-1 1,0 0 0,0 0 0,1 0 0,-1 0-1,0 0 1,0 0 0,0-1 0,1 1 0,-1-1-1,0 1 1,5-1 0,2 0-5,1 0 0,-1 0 0,0-1 0,0 0 0,0 0 0,0-1 0,0-1 0,0 1 0,-1-1 0,1-1 0,-1 0 0,1 0 0,-1 0-1,-1-1 1,1-1 0,-1 1 0,0-1 0,0 0 0,0-1 0,-1 1 0,0-1 0,0-1 0,-1 1 0,5-10 0,-1 2 33,0-1 0,-1 1 1,-1-1-1,-1 0 0,0-1 0,-1 0 0,-1 0 0,-1 0 1,0 0-1,-1 0 0,-1-1 0,-1-18 0,0 35-22,0-1-1,0 1 1,0 0-1,0-1 0,0 1 1,0 0-1,-1-1 1,1 1-1,-1 0 0,1-1 1,-1 1-1,1 0 1,-1 0-1,0-1 1,0 1-1,1 0 0,-1 0 1,0 0-1,0 0 1,0 0-1,0 0 0,0 0 1,0 1-1,-1-1 1,1 0-1,-2 0 0,1 0-1,-1 1 0,0-1 0,1 1-1,-1 0 1,0 0 0,1 0 0,-1 0-1,0 1 1,1-1 0,-1 1-1,1 0 1,-5 1 0,-4 2 35,1 1 1,0 0 0,1 1-1,-1 0 1,-13 12 0,18-14-4,1 0 1,0 0-1,0 1 0,0-1 1,1 1-1,-1 0 1,1 0-1,-3 8 1,5-11-38,1-1 0,-1 1 0,1-1 0,-1 1 0,1-1 1,0 0-1,0 1 0,0-1 0,0 1 0,0-1 0,0 1 0,1-1 1,-1 1-1,0-1 0,1 0 0,-1 1 0,1-1 0,-1 1 0,1-1 1,0 0-1,-1 0 0,1 1 0,0-1 0,0 0 0,0 0 0,0 0 1,0 0-1,0 0 0,0 0 0,0 0 0,1 0 0,-1-1 0,0 1 0,1 0 1,-1-1-1,0 1 0,1-1 0,-1 1 0,3 0 0,67 18-1320,-57-16 1073,0 0 1,0 1-1,0 0 0,-1 1 1,0 0-1,0 1 0,0 1 1,13 9-1,-24-14 297,0-1 0,0 1 1,0 0-1,-1 0 0,1 0 0,-1 0 0,1 1 0,-1-1 0,0 0 0,0 1 0,0-1 0,0 0 0,0 1 1,-1-1-1,1 1 0,-1-1 0,0 1 0,1 0 0,-1-1 0,0 1 0,0-1 0,-1 1 0,1-1 0,-2 5 1,0 1-203,0 0 0,-1 0 0,-1 0 0,1 0 0,-10 13 0</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33.035"/>
    </inkml:context>
    <inkml:brush xml:id="br0">
      <inkml:brushProperty name="width" value="0.025" units="cm"/>
      <inkml:brushProperty name="height" value="0.025" units="cm"/>
    </inkml:brush>
  </inkml:definitions>
  <inkml:trace contextRef="#ctx0" brushRef="#br0">14 80 7911,'0'0'21776,"4"14"-20223,-1 5-1335,-1 0 0,0 0 1,-1 0-1,-1 0 0,-1 1 0,-4 27 0,1-31-218,-1 9 0,1-1 0,0 0 0,2 1 0,2 47 0,0-72 0,0 1 0,0-1 0,0 1 0,0-1 0,0 1 0,0-1 0,0 0 0,0 1 0,1-1 0,-1 1 0,0-1 0,0 0 0,0 1 0,1-1 0,-1 0 0,0 1 0,1-1 0,-1 0 0,0 1 0,1-1 0,-1 0 0,0 0 0,1 1 0,-1-1 0,0 0 0,1 0 0,-1 0 0,1 0 0,-1 1 0,0-1 0,1 0 0,-1 0 0,1 0 0,-1 0 0,0 0 0,1 0 0,-1 0 0,1 0 0,-1 0 0,1 0 0,-1 0 0,0-1 0,1 1 0,-1 0 0,1 0 0,-1 0 0,0 0 0,1-1 0,0 1 0,16-15 0,-12 3 0,-1 0 0,0 0 0,-1 0 0,-1 0 0,0 0 0,0 0 0,-2-1 0,0-24 0,4 44 0,1 0 0,1 0 0,-1-1 0,1 1 0,0-1 0,0-1 0,12 9 0,-13-12 0,1 0 0,0 0 0,-1 0 0,1-1 0,0 0 0,0 0 0,0 0 0,0-1 0,0 0 0,0 0 0,0-1 0,0 1 0,0-1 0,0 0 0,0-1 0,0 0 0,-1 0 0,1 0 0,-1 0 0,1-1 0,6-4 0,-7 4 0,1-1 0,-1 1 0,0-1 0,-1 0 0,1 0 0,-1-1 0,1 0 0,-1 1 0,0-1 0,-1 0 0,1-1 0,-1 1 0,0-1 0,-1 0 0,1 1 0,-1-1 0,0 0 0,-1 0 0,1 0 0,0-8 0,-2 14 0,0-1 0,0 1 0,0 0 0,0-1 0,0 1 0,0 0 0,0-1 0,0 1 0,0 0 0,0 0 0,0-1 0,0 1 0,0 0 0,0-1 0,0 1 0,0 0 0,0-1 0,0 1 0,0 0 0,0 0 0,0-1 0,0 1 0,-1 0 0,1-1 0,0 1 0,0 0 0,0 0 0,-1-1 0,1 1 0,0 0 0,0 0 0,0 0 0,-1-1 0,1 1 0,0 0 0,-1 0 0,1 0 0,0 0 0,0 0 0,-1-1 0,1 1 0,0 0 0,-1 0 0,1 0 0,-15 10 0,-11 23 0,20-21 0,0 1 0,1 0 0,-5 21 0,8-29 0,1 1 0,0 0 0,0 0 0,0 0 0,1-1 0,0 1 0,0 0 0,0 0 0,1 0 0,0 0 0,2 6 0,-2-10 0,1 0 0,-1 0 0,1 0 0,-1 0 0,1-1 0,0 1 0,-1-1 0,1 1 0,0-1 0,0 1 0,0-1 0,0 0 0,1 0 0,-1 0 0,0 0 0,0-1 0,1 1 0,-1-1 0,0 1 0,1-1 0,-1 0 0,0 0 0,1 0 0,-1 0 0,1 0 0,-1 0 0,0-1 0,5 0 0,1-1 0,1 1 0,-1-2 0,0 1 0,0-1 0,0 0 0,15-8 0,-9 1-27,0-1-1,-1-1 1,0 0-1,-1 0 1,0-1-1,-1-1 1,0 0-1,-1 0 1,-1-1-1,0 0 1,10-27-1,-10 18-18,0-1 0,-2 0 0,-1 0 0,-1-1-1,-1 1 1,-1-1 0,-1-28 0,-2 55 39,0-1 1,0 0 0,0 0-1,-1 1 1,1-1 0,0 0-1,0 0 1,0 0 0,0 0-1,-1 1 1,1-1-1,0 0 1,0 0 0,-1 0-1,1 0 1,0 0 0,0 0-1,0 1 1,-1-1 0,1 0-1,0 0 1,0 0 0,-1 0-1,1 0 1,0 0 0,-1 0-1,1 0 1,0 0 0,0 0-1,-1 0 1,1 0-1,0-1 1,0 1 0,-1 0-1,1 0 1,0 0 0,0 0-1,0 0 1,-1 0 0,1 0-1,0-1 1,0 1 0,0 0-1,-1 0 1,1 0 0,0-1-1,0 1 1,0 0 0,0 0-1,0 0 1,-1-1 0,1 1-1,0 0 1,0 0-1,0-1 1,0 1 0,0-1-1,-14 22-83,1 10 231,0 0 1,2 0 0,-7 36 0,15-50-68,0 0 0,0 0-1,2 0 1,0 0 0,1 1 0,1-1 0,5 31 0,13-6-190,-18-41 105,-1 0 0,1 1 0,0-1 0,-1 0 0,1 0 0,0 0 1,0 0-1,0 0 0,0 0 0,0 0 0,0 0 0,0 0 0,0 0 0,1 0 0,-1-1 0,0 1 0,0 0 1,1-1-1,-1 1 0,1-1 0,-1 1 0,0-1 0,1 0 0,-1 0 0,1 0 0,-1 0 0,0 0 1,2 0-1,-2-2-204,0-1 1,-1 0 0,1 0-1,-1 1 1,0-1 0,0 0 0,0 0-1,0 1 1,0-1 0,-1 0-1,1 0 1,-1 1 0,-1-6-1,-3-3 86,-1-1 0,0 1 0,-1 0 0,-14-17 0,15 21 336,0 0 0,1-1 0,-1 1 1,2-1-1,-1 0 0,1 0 1,0-1-1,1 1 0,0-1 1,1 1-1,-4-16 0,7 22-173,-1 1 1,0 0-1,0 0 0,1-1 0,-1 1 0,0 0 0,1 0 1,-1 0-1,1 0 0,0-1 0,-1 1 0,1 0 1,0 0-1,0 0 0,0 0 0,-1 0 0,1 1 1,0-1-1,0 0 0,0 0 0,1 0 0,-1 1 1,0-1-1,0 1 0,0-1 0,0 1 0,1-1 0,-1 1 1,0 0-1,0-1 0,1 1 0,-1 0 0,0 0 1,3 0-1,57 0-379,-41 1-106,27-1-3122,-15 0-2859,14 0-9791</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0.835"/>
    </inkml:context>
    <inkml:brush xml:id="br0">
      <inkml:brushProperty name="width" value="0.025" units="cm"/>
      <inkml:brushProperty name="height" value="0.025" units="cm"/>
    </inkml:brush>
  </inkml:definitions>
  <inkml:trace contextRef="#ctx0" brushRef="#br0">99 106 10186,'1'-11'1697,"-1"0"1,-1-1-1,0 1 1,-1-1 0,0 1-1,0 0 1,-6-13-1,8 23-1623,0 1 0,-1 0 0,1 0 0,-1 0 0,1-1 0,0 1 0,-1 0 0,1 0-1,0 0 1,-1 0 0,1 0 0,-1 0 0,1 0 0,0 0 0,-1 0 0,1 0-1,-1 0 1,1 0 0,0 0 0,-1 0 0,1 0 0,0 1 0,-1-1 0,1 0 0,0 0-1,-1 0 1,1 1 0,0-1 0,-1 0 0,1 0 0,0 1 0,-1-1 0,1 0-1,0 0 1,0 1 0,-1-1 0,1 0 0,0 1 0,0-1 0,0 1 0,0-1 0,-1 0-1,1 1 1,0-1 0,0 0 0,0 1 0,0-1 0,0 1 0,0-1 0,0 1-1,-9 22-56,-8 39 622,4 1 0,2 1 0,-3 77 0,9 199 662,5-233-898,6-296 660,-3-24-2921,-2 219 1842,0-1 0,0 1 0,1-1 0,0 1 0,0-1 1,0 0-1,0 0 0,1 0 0,0 0 0,0 0 0,0 0 0,1-1 0,0 1 0,0-1 0,0 0 1,0 0-1,0-1 0,1 1 0,0-1 0,9 5 0,-6-4 31,0 0 1,-1-1-1,1 0 1,0 0-1,0-1 1,1 0-1,-1-1 1,0 1-1,1-2 1,-1 1-1,1-1 1,-1 0-1,16-3 1,-22 2 1,1 0 0,0 0 0,-1 0 0,1 0 0,-1 0 1,1 0-1,-1-1 0,1 1 0,-1-1 0,0 0 1,0 0-1,0 0 0,0 0 0,0 0 0,0 0 0,-1 0 1,1-1-1,-1 1 0,1 0 0,-1-1 0,1-3 1,1-1 43,-1-1 0,0 1 0,-1-1 0,0 1 0,0-1 0,0-12 1,-10 56-468,9-33 405,0-1 0,0 1-1,0-1 1,0 0 0,0 1 0,1-1 0,-1 0 0,1 1-1,0-1 1,-1 0 0,1 0 0,0 1 0,0-1 0,1 0-1,-1 0 1,3 4 0,-2-5 18,1 1 0,-1-1 0,1 0 0,-1 1 0,1-1 0,0 0 0,-1-1 0,1 1 0,0 0 0,0-1 0,-1 1 0,1-1 0,0 0 0,5 0 0,5-2 43,0 1 1,0-1-1,0-1 0,0 0 0,-1-1 1,0-1-1,0 0 0,13-7 1,-12 6-62,1 0 1,0 0-1,0 1 0,0 1 1,26-4-1,-39 8-6,0 0 0,1 0 0,-1 0 0,0 0 0,1 0-1,-1 1 1,0-1 0,1 0 0,-1 1 0,0-1 0,0 1 0,1-1 0,-1 1 0,0 0 0,0-1 0,0 1-1,0 0 1,0 0 0,0 0 0,0 0 0,0 0 0,0 0 0,0 0 0,-1 0 0,1 0 0,0 1-1,-1-1 1,1 0 0,-1 0 0,1 1 0,-1-1 0,0 0 0,1 1 0,-1-1 0,0 0 0,0 1-1,0 1 1,0-1 22,0-1-1,0 1 0,0-1 0,1 1 0,-1-1 0,0 1 0,1-1 1,-1 1-1,1-1 0,0 1 0,-1-1 0,1 0 0,0 1 1,0-1-1,0 0 0,0 0 0,0 1 0,0-1 0,0 0 1,0 0-1,0 0 0,1 0 0,-1-1 0,0 1 0,1 0 0,-1 0 1,0-1-1,1 1 0,-1-1 0,1 1 0,-1-1 0,3 0 1,0 1-49,-1-1 0,1 0 0,0 0 1,0 0-1,0-1 0,0 1 0,-1-1 1,1 0-1,6-3 0,3-10-4308,-10-11-6513,-5 5-3351</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1.193"/>
    </inkml:context>
    <inkml:brush xml:id="br0">
      <inkml:brushProperty name="width" value="0.025" units="cm"/>
      <inkml:brushProperty name="height" value="0.025" units="cm"/>
    </inkml:brush>
  </inkml:definitions>
  <inkml:trace contextRef="#ctx0" brushRef="#br0">1 23 18930,'0'0'5509,"68"-23"-5477,-25 23 32,2 0-1249,1 0-4036,-1 0-6822</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1.538"/>
    </inkml:context>
    <inkml:brush xml:id="br0">
      <inkml:brushProperty name="width" value="0.025" units="cm"/>
      <inkml:brushProperty name="height" value="0.025" units="cm"/>
    </inkml:brush>
  </inkml:definitions>
  <inkml:trace contextRef="#ctx0" brushRef="#br0">1 363 12812,'0'0'18113,"11"-9"-16885,25-18-1052,-2-2 0,60-65-1,-77 75-164,-2-1 0,0 0 0,-1-1 0,-1 0-1,-2-1 1,0-1 0,12-34 0,-28 110-267,-8 1 280,3-16 15,1 0-1,1 0 1,2 1 0,2 0-1,2 73 1,2-110-244,0 0 0,1-1-1,-1 1 1,1 0 0,-1 0 0,1-1 0,0 1 0,-1-1-1,1 1 1,0-1 0,0 1 0,0-1 0,0 1 0,2 0-1,-2 0-335,0-1-1,1 0 0,0 0 0,-1 0 0,1 0 0,0-1 0,-1 1 1,1 0-1,0-1 0,0 1 0,0-1 0,0 1 0,-1-1 1,1 0-1,0 0 0,0 0 0,0 0 0,0 0 0,0-1 0,2 1 1,17-7-12197</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1.895"/>
    </inkml:context>
    <inkml:brush xml:id="br0">
      <inkml:brushProperty name="width" value="0.025" units="cm"/>
      <inkml:brushProperty name="height" value="0.025" units="cm"/>
    </inkml:brush>
  </inkml:definitions>
  <inkml:trace contextRef="#ctx0" brushRef="#br0">80 0 20852,'0'0'1158,"-5"11"465,-10 27 684,2 0-1,-12 61 1,17-56-1638,2 0-1,-1 66 1,7-108-666,0-1 1,0 1-1,0 0 0,1-1 1,-1 1-1,0-1 0,0 1 1,1 0-1,-1-1 0,1 1 1,-1-1-1,0 1 1,1-1-1,-1 1 0,1-1 1,-1 1-1,1-1 0,-1 0 1,1 1-1,0-1 1,-1 0-1,1 1 0,0-1 1,-1 0-1,1 0 0,-1 0 1,1 0-1,0 1 0,-1-1 1,1 0-1,0 0 1,-1 0-1,1 0 0,0 0 1,-1 0-1,1-1 0,0 1 1,-1 0-1,1 0 0,0 0 1,-1-1-1,1 1 1,0-1-1,33-12 57,0-8-152,0-3 1,-2-1-1,0-1 1,-2-1-1,-1-2 1,43-56-1,-52 53-4162,-12 10-5104,-8 11-2366</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2.237"/>
    </inkml:context>
    <inkml:brush xml:id="br0">
      <inkml:brushProperty name="width" value="0.025" units="cm"/>
      <inkml:brushProperty name="height" value="0.025" units="cm"/>
    </inkml:brush>
  </inkml:definitions>
  <inkml:trace contextRef="#ctx0" brushRef="#br0">13 315 18161,'0'0'3588,"-12"50"-385,12-32-641,0-4-640,8-3-897,8-2-353,7-3-479,1 0-450,3-2-2145,-3-4-2787,0 0-3491</inkml:trace>
  <inkml:trace contextRef="#ctx0" brushRef="#br0" timeOffset="1">398 0 16047,'0'0'5451,"-4"12"-2456,-27 85-461,-58 168 3206,87-260-5740,0 0 0,0 0 0,0 0 0,1 1 0,0-1 0,0 0 0,0 8 0,1-12 0,1 1 0,-1-1 0,0 0 0,1 0 0,-1 1 0,1-1 0,-1 0 0,1 0 0,0 0 0,-1 0 0,1 0 0,0 0 0,0 0 0,0 0 0,-1 0 0,1 0 0,0 0 0,1 0 0,-1-1 0,0 1 0,0 0 0,0-1 0,0 1 0,0-1 0,1 1 0,-1-1 0,0 0 0,0 1 0,1-1 0,-1 0 0,0 0 0,1 0 0,-1 0 0,0 0 0,2-1 0,39 2-714,0-3 1,0-1-1,0-3 1,0-1-1,61-19 1,-70 16-7498</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4.733"/>
    </inkml:context>
    <inkml:brush xml:id="br0">
      <inkml:brushProperty name="width" value="0.025" units="cm"/>
      <inkml:brushProperty name="height" value="0.025" units="cm"/>
    </inkml:brush>
  </inkml:definitions>
  <inkml:trace contextRef="#ctx0" brushRef="#br0">0 1 15471,'0'0'10351,"7"9"-10303,-4-3-94,2 0-1,-1 0 1,1-1 0,0 1 0,0-1 0,0 0 0,1-1 0,6 5-1,-8-6-228,1-1-1,-1 0 0,1 0 0,-1-1 1,1 1-1,0-1 0,0 0 0,0 0 1,0-1-1,7 1 0,-5-2 18,0 0-1,0 0 1,-1 0-1,1 0 1,0-1-1,-1-1 1,0 1-1,1-1 0,-1 0 1,0 0-1,0-1 1,-1 1-1,1-1 1,-1-1-1,0 1 1,0-1-1,0 0 1,0 0-1,-1 0 1,5-9-1,-17 46 7439,-13 54-6464,20-85-733,1 0-40,0 0 1,0 1-1,-1-1 1,1 0-1,0 0 1,0 0-1,0 0 1,0 0-1,0 0 0,1 0 1,-1 0-1,0 0 1,0 0-1,1 0 1,-1 0-1,0 0 1,1 0-1,-1 0 1,1 0-1,0 0 1,-1 0-1,1 0 1,0 0-1,-1-1 1,1 1-1,1 1 1,14 0-4551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13.977"/>
    </inkml:context>
    <inkml:brush xml:id="br0">
      <inkml:brushProperty name="width" value="0.025" units="cm"/>
      <inkml:brushProperty name="height" value="0.025" units="cm"/>
    </inkml:brush>
  </inkml:definitions>
  <inkml:trace contextRef="#ctx0" brushRef="#br0">105 428 7751,'-5'-29'9947,"-9"2"-4425,13 26-5331,0-1 0,-1 1 1,1-1-1,-1 1 0,1 0 1,-1 0-1,0-1 0,1 1 1,-1 0-1,0 0 0,0 1 1,0-1-1,1 0 0,-1 0 0,0 1 1,0 0-1,0-1 0,0 1 1,0 0-1,0 0 0,0 0 1,0 0-1,0 0 0,0 0 0,0 1 1,0-1-1,-3 1 0,3 1-160,-1 0-1,1 0 0,0 0 1,-1 1-1,1-1 0,0 0 0,0 1 1,1 0-1,-1-1 0,0 1 1,1 0-1,0 0 0,0-1 1,0 1-1,0 0 0,0 0 0,0 1 1,1-1-1,-1 0 0,1 0 1,0 4-1,-1-2-39,1 0 0,-1 0 0,1 0 0,0 0-1,1 0 1,-1 0 0,1-1 0,0 1 0,0 0 0,1 0 0,-1 0 0,1-1 0,2 6 0,-2-9 10,-1 0 1,1 1-1,-1-1 1,1 0 0,-1 0-1,1 1 1,0-1 0,0-1-1,-1 1 1,1 0-1,0 0 1,0-1 0,0 1-1,0-1 1,0 1 0,0-1-1,0 0 1,0 0-1,0 0 1,0 0 0,0 0-1,0 0 1,0-1 0,0 1-1,0-1 1,-1 1-1,1-1 1,0 0 0,0 0-1,0 1 1,0-1 0,-1 0-1,1-1 1,-1 1-1,1 0 1,-1 0 0,2-3-1,6-3 39,-1 0-1,-1-1 1,1-1-1,-1 1 1,7-13-1,-1-1 31,-1 0 0,-1-1 0,0 0 0,-2 0 0,-1-1 0,-1 0 0,-1-1 0,-2 0-1,0 1 1,1-43 0,-9 136-770,2-42 655,1 0-1,4 43 1,-2-62 57,0-1 1,0 1-1,1-1 1,1 1-1,-1-1 1,1 0-1,0 0 1,1 0-1,-1 0 0,1-1 1,1 1-1,-1-1 1,10 10-1,-12-15 7,-1 1 1,1 0-1,0 0 0,-1-1 0,1 1 1,0-1-1,0 0 0,0 0 0,0 1 0,0-1 1,1-1-1,-1 1 0,0 0 0,0 0 0,1-1 1,-1 1-1,0-1 0,1 0 0,-1 0 0,0 0 1,1 0-1,-1 0 0,0 0 0,1 0 0,-1-1 1,0 0-1,1 1 0,-1-1 0,0 0 0,0 0 1,0 0-1,0 0 0,0 0 0,0-1 0,0 1 1,0-1-1,0 1 0,-1-1 0,1 1 0,0-1 1,2-4-1,1-1 54,0-1 1,0 1 0,0-1-1,-1-1 1,-1 1 0,1 0-1,-1-1 1,0 0-1,2-15 1,0-35 39,-5 55-102,1 0 1,-2-1-1,1 1 1,0 0-1,-1-1 1,0 1-1,0 0 1,0 0-1,0 0 1,-1 0-1,-2-5 1,4 8-16,0 1 1,-1-1-1,1 1 1,0-1 0,-1 0-1,1 1 1,0-1-1,-1 1 1,1-1-1,-1 1 1,1-1-1,-1 1 1,1-1-1,-1 1 1,1-1-1,-1 1 1,1 0-1,-1-1 1,0 1-1,1 0 1,-1 0-1,0-1 1,1 1-1,-1 0 1,0 0-1,1 0 1,-1 0-1,0 0 1,1 0-1,-1 0 1,0 0-1,1 0 1,-2 0-1,1 1-6,0 0 0,0 1 0,0-1 0,0 0 0,0 0 0,0 1 0,1-1 0,-1 0 0,0 1 0,1-1 0,-1 1 0,1-1 0,-1 3 0,-4 49-105,5-51 112,0 0-1,1 0 0,-1 0 0,0 0 1,1 0-1,0 0 0,-1 0 0,1 0 1,0 0-1,0 0 0,0 0 0,0 0 1,0-1-1,1 1 0,-1-1 0,0 1 1,1-1-1,-1 1 0,1-1 0,0 0 0,-1 1 1,4 1-1,0-1-4,0 0 1,0-1-1,1 1 0,-1-1 1,0 0-1,0 0 0,1 0 0,9-1 1,3-1 11,0 0 1,-1-2-1,1 0 0,25-8 1,-4 0-9,39-16 168,-77 26-123,0 0 0,0 0 0,0 0 0,0 0 0,0-1 0,0 1 0,0 0 0,-1-1 0,1 1 0,-1-1 0,1 1 0,-1 0 0,1-1 0,-1 1 0,0-1 0,0 1 0,1-1 0,-1 1 0,0-1 0,-1 0 0,1 1 0,0-1 0,-1-2 0,-9-36 774,-2 18-815,-1 1 0,-1 1 0,-1 0 0,-27-27 0,19 20 0,22 27-137,1-1-1,-1 1 1,1 0 0,-1-1-1,1 1 1,0-1 0,-1 1-1,1-1 1,0 1 0,-1-1-1,1 1 1,0-1 0,0 1-1,-1-1 1,1 0 0,0 1 0,0-1-1,0 1 1,0-1 0,0 1-1,0-1 1,0 0 0,0 1-1,0-1 1,0 1 0,0-2-1,14-8-9511,-13 9 9254,22-12-14904</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3.502"/>
    </inkml:context>
    <inkml:brush xml:id="br0">
      <inkml:brushProperty name="width" value="0.025" units="cm"/>
      <inkml:brushProperty name="height" value="0.025" units="cm"/>
    </inkml:brush>
  </inkml:definitions>
  <inkml:trace contextRef="#ctx0" brushRef="#br0">27 82 7399,'0'0'7271,"3"-11"-2984,1 0-4442,6-17 5304,-7 17 76,-10 36-3027,-1-3-2023,2-5-40,0-1 1,1 1-1,0 1 0,2-1 1,0 0-1,1 1 0,1 0 1,1 23-1,0-40-135,0 0 0,0 0 0,0 0 0,0 0 0,1 0 0,-1 0 0,0 0 0,1 0 0,-1 0 0,1 0 0,-1 0 0,1 0 0,0 0 0,-1-1 0,1 1 0,0 0 0,0 0 0,-1 0 0,1-1 0,0 1 0,0-1 0,0 1 0,0 0 0,0-1 0,2 1 0,-1 0 0,1-1 0,-1 0 0,1 0 0,-1 0 0,1 0 0,-1 0 0,1 0 0,-1 0 0,1-1 0,4-1 0,0-1 0,0 1 0,0-2 0,0 1 0,0-1 0,0 0 0,8-7 0,-8 5 0,0-1 0,0 0 0,-1 0 0,0 0 0,0-1 0,-1 0 0,0 0 0,0-1 0,-1 1 0,0-1 0,-1 0 0,0 0 0,0 0 0,-1-1 0,0 1 0,0 0 0,-1-1 0,0 0 0,-1 1 0,-2-18 0,-11 88 0,13-59 0,0 1 0,0-1 0,0 1 0,0-1 0,0 1 0,0-1 0,1 1 0,-1-1 0,1 1 0,0-1 0,0 0 0,0 1 0,0-1 0,0 0 0,0 1 0,3 2 0,-3-4 0,1 0 0,0 0 0,-1 0 0,1 0 0,-1-1 0,1 1 0,0 0 0,0-1 0,-1 0 0,1 1 0,0-1 0,0 0 0,0 0 0,0 0 0,-1 0 0,1 0 0,0 0 0,0 0 0,0-1 0,-1 1 0,1-1 0,0 1 0,-1-1 0,3-1 0,0 0 0,-1 1 0,1-1 0,-1 0 0,0 0 0,0 0 0,0 0 0,0-1 0,-1 1 0,1-1 0,0 0 0,-1 0 0,0 0 0,0 0 0,0 0 0,0 0 0,0 0 0,-1-1 0,1 1 0,-1-1 0,0 1 0,0-1 0,0 0 0,-1 1 0,1-1 0,-1-4 0,0 8-3,0 0-1,0 0 1,0 0 0,1-1 0,-1 1-1,0 0 1,0 0 0,0 0-1,-1 0 1,1-1 0,0 1 0,0 0-1,0 0 1,0 0 0,0 0 0,0-1-1,0 1 1,0 0 0,0 0-1,0 0 1,0 0 0,0-1 0,-1 1-1,1 0 1,0 0 0,0 0-1,0 0 1,0 0 0,0 0 0,-1 0-1,1-1 1,0 1 0,0 0-1,0 0 1,0 0 0,-1 0 0,1 0-1,0 0 1,0 0 0,0 0-1,0 0 1,-1 0 0,1 0 0,0 0-1,0 0 1,0 0 0,-1 0 0,-10 6-351,-8 12-229,-8 30 455,26-45 134,0 0 1,-1 0-1,1 0 1,1 0-1,-1 1 0,0-1 1,1 0-1,0 0 0,-1 1 1,1-1-1,1 0 1,-1 1-1,0-1 0,2 5 1,-1-7-3,-1 0 1,1 0 0,0-1 0,-1 1 0,1 0 0,0 0 0,0-1 0,0 1 0,0-1-1,0 1 1,0 0 0,0-1 0,0 0 0,0 1 0,0-1 0,0 0 0,0 1-1,0-1 1,0 0 0,0 0 0,0 0 0,2 0 0,29-1 124,-27 1-82,16-4 5,-1 0 0,0-1 0,0-2 1,0 0-1,35-18 0,-14 7 35,-42 18-78,-1 0 0,0 0 0,0 0 0,0 0 0,1-1 0,-1 1 0,0 0 1,0-1-1,1 0 0,-1 1 0,0-1 0,1 0 0,-1 0 0,0 1 0,1-1 0,-1-1 0,1 1 0,0 0 0,-1 0 0,1 0 0,0-1 0,0 1 0,0-1 0,0 1 0,-1-2 0,-1-1 11,0 0 1,0 0-1,0 0 0,1 0 1,0-1-1,0 1 0,0-1 0,0 1 1,-1-9-1,3 11-20,0 0 0,-1 1 0,1-1 0,0 0 0,1 0 0,-1 0 0,0 0 0,0 0 0,1 1 0,-1-1 0,1 0 0,-1 0 0,1 1 0,0-1 0,0 0 0,0 1 0,0-1 0,0 1 0,0-1 0,0 1 0,0-1 0,1 1 0,-1 0 0,1 0 0,-1-1 0,1 1 0,-1 0 0,1 0 0,-1 1 0,1-1 0,0 0 0,0 0 0,-1 1 0,4-1 0,7-1 0,-1 0 0,1 2 0,-1-1 0,22 3 0,-5-1 0,26-3-203,38 0-562,-83 2 679,-1 1 0,1 0 0,-1 0 1,0 1-1,0 0 0,0 0 0,15 8 0,-21-9 75,0 0 0,-1 0 0,1 0 0,-1 1 0,1-1 1,-1 1-1,0-1 0,1 1 0,-1 0 0,0-1 0,0 1 0,0 0 0,-1 0 0,1 0 0,0 0 0,-1 0 0,1-1 0,-1 1 0,1 0 1,-1 0-1,0 0 0,0 1 0,0-1 0,0 0 0,0 0 0,-1 0 0,1 0 0,0 0 0,-1-1 0,0 1 0,1 0 0,-1 0 0,0 0 0,0 0 1,0-1-1,-2 3 0,-4 9 264,0 0 1,-1-1 0,-16 18-1,23-29-238,-19 22 270,13-16-192,0 0 0,1 0 0,0 1 0,0 0 0,1 0 1,0 0-1,-7 15 0,14-22-93,0 0 0,0-1 0,0 1 0,0 0 0,0-1 0,1 0 0,-1 1 0,0-1 0,0 0 0,0 0 0,0 0 0,0 0 0,0 0 0,1-1 0,2 0 0,27-8 0,0-2 0,-1-1 0,51-27 0,-51 17-3647,-30 21 3415,-1 0 0,1 0 0,0 0 0,0 0 1,-1 0-1,1-1 0,0 1 0,-1 0 0,1 0 1,-1 0-1,0 0 0,1-1 0,-1 1 0,0 0 1,0-1-1,1 1 0,-1 0 0,0 0 1,-1-1-1,1 1 0,0 0 0,0 0 0,0-1 1,-1 1-1,1 0 0,-1 0 0,0-3 0,-11-9-5997</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3.845"/>
    </inkml:context>
    <inkml:brush xml:id="br0">
      <inkml:brushProperty name="width" value="0.025" units="cm"/>
      <inkml:brushProperty name="height" value="0.025" units="cm"/>
    </inkml:brush>
  </inkml:definitions>
  <inkml:trace contextRef="#ctx0" brushRef="#br0">1 49 18674,'0'0'10442,"64"1"-9065,-27-6 0,4-1-480,2-2-897,-2 3 0,-5-1-448,-6 2-1602,-7 1-2210,-6-2-3107,-2-3-9161</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4.185"/>
    </inkml:context>
    <inkml:brush xml:id="br0">
      <inkml:brushProperty name="width" value="0.025" units="cm"/>
      <inkml:brushProperty name="height" value="0.025" units="cm"/>
    </inkml:brush>
  </inkml:definitions>
  <inkml:trace contextRef="#ctx0" brushRef="#br0">60 206 16400,'0'0'11691,"-53"64"-10538,48-38-385,4-3-127,1 0-417,0-4-128,6-5-416,5-5-705,-1-7-705,4-2-1152,-2-2-257,3-14-1378,-2-6-1825,3-5-2466</inkml:trace>
  <inkml:trace contextRef="#ctx0" brushRef="#br0" timeOffset="1">116 71 6406,'0'0'5990,"-8"-54"-2787,1 41-321,2 10-1088,-4 3-801,6 0-737,1 1-224,2 5-160,0 5-1473,7 0-609,5-2-1250,3 3-2081</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5.013"/>
    </inkml:context>
    <inkml:brush xml:id="br0">
      <inkml:brushProperty name="width" value="0.025" units="cm"/>
      <inkml:brushProperty name="height" value="0.025" units="cm"/>
    </inkml:brush>
  </inkml:definitions>
  <inkml:trace contextRef="#ctx0" brushRef="#br0">133 265 11307,'0'0'9646,"-8"3"-8760,-1 2-611,1-1 0,-1 1 0,2 1-1,-1 0 1,0 0 0,1 0 0,0 1 0,1 0-1,0 0 1,0 1 0,0 0 0,1 0 0,0 0-1,0 0 1,1 1 0,0 0 0,1 0-1,-3 11 1,5-17-229,0 0 0,0-1 0,0 1 0,1 0 0,-1-1 0,1 1 0,0 0 0,0 0-1,0-1 1,0 1 0,0 0 0,0-1 0,1 1 0,0 0 0,-1 0 0,1-1 0,0 1 0,0-1 0,0 1-1,1-1 1,-1 1 0,1-1 0,-1 0 0,1 0 0,2 3 0,0-3-33,0 0-1,-1 0 1,1-1-1,0 0 1,0 1-1,0-1 1,0-1 0,0 1-1,0-1 1,0 1-1,0-1 1,0 0-1,1-1 1,-1 1 0,0-1-1,0 0 1,4-1-1,4-1 90,-1-1 0,0-1-1,0 0 1,0 0 0,-1-1-1,0 0 1,0-1 0,-1 0-1,1-1 1,-1 0 0,12-14-1,-9 9 72,0-1-1,-2-1 1,1 0-1,-2 0 1,0-1-1,-1 0 1,7-17-1,-10 18-167,-1 0 0,0 0-1,-1-1 1,-1 1 0,0-1 0,-1 1 0,-1-1 0,-1 1-1,-2-21 1,3 34-18,-1 0-1,1 0 1,-1 0-1,1 0 1,-1 0 0,0 0-1,0 1 1,0-1-1,0 0 1,0 0-1,0 0 1,0 1 0,0-1-1,-1 1 1,1-1-1,-1 1 1,1-1-1,-1 1 1,0 0 0,1 0-1,-1 0 1,0 0-1,0 0 1,0 0-1,0 0 1,0 1 0,0-1-1,0 1 1,0-1-1,0 1 1,0 0-1,0 0 1,0 0 0,0 0-1,0 0 1,0 0-1,-3 1 1,0 0 0,1 0 0,-1 0 0,0 1 0,1 0 0,-1 0 0,1 0 0,-1 0 0,1 1 0,0 0 0,0-1 0,0 2 0,1-1 0,-1 0 0,-5 7 0,6-6 10,0-1 0,1 1 0,-1 0 0,1 0 0,0 1 0,0-1 0,0 0 0,0 1 0,1-1-1,0 1 1,0-1 0,0 1 0,0 0 0,1 0 0,0-1 0,0 1 0,0 0 0,0-1 0,1 1 0,0 0-1,0-1 1,0 1 0,1 0 0,-1-1 0,4 6 0,1-1-391,0 0 0,1 0 0,0 0 0,1-1 0,0 0 0,0-1 0,0 0 0,1 0 1,17 10-1,-13-9-165,-1 0 0,0 0 0,-1 2 0,0-1 0,-1 1 0,14 16 0,-24-25 572,1-1 1,-1 1 0,1-1-1,0 1 1,-1-1 0,1 1 0,0-1-1,0 0 1,-1 1 0,1-1 0,0 0-1,0 0 1,0 0 0,-1 1-1,1-1 1,0 0 0,0 0 0,0 0-1,0 0 1,-1 0 0,1 0-1,0-1 1,0 1 0,0 0 0,-1 0-1,1-1 1,0 1 0,0 0-1,-1-1 1,1 1 0,0-1 0,0 1-1,-1-1 1,1 1 0,-1-1-1,1 1 1,0-1 0,-1 0 0,1 1-1,-1-1 1,1-1 0,25-33 114,-23 31-128,11-21 604,-1-1 0,0 0-1,-2-1 1,-2-1 0,0 0 0,-1 0-1,-2-1 1,-1 1 0,-2-1 0,1-38-1,-15 102-336,4-16-149,-3 12 200,1 0 0,1 1 0,2 0 1,2 1-1,1-1 0,1 1 1,4 52-1,-1-79-318,1 0 0,0 1 0,0-1 0,0 0 0,1 0 0,0 0 0,0 0 0,7 10 0,-9-14 0,1 0 0,0 1 0,-1-1 0,1 0 0,0 0 0,0 0 0,0-1 0,0 1 0,1 0 0,-1-1 0,0 1 0,1-1 0,-1 0 0,1 0 0,0 0 0,-1 0 0,1 0 0,0-1 0,-1 1 0,1-1 0,0 0 0,0 0 0,4 0 0,-6-1 0,0 0 0,1 1 0,-1-2 0,0 1 0,0 0 0,0 0 0,0 0 0,0 0 0,0-1 0,0 1 0,-1 0 0,1-1 0,0 1 0,-1-1 0,1 1 0,-1 0 0,1-1 0,-1 0 0,0 1 0,0-1 0,1 1 0,-1-1 0,0 1 0,0-1 0,-1-2 0,-2-44 0,1 39 0,-1 0 0,0 0 0,0 0 0,-1 1 0,0 0 0,0 0 0,-1 0 0,-5-7 0,11 19 0,-1-3 0,0 0 0,1 1 0,-1-1 0,1 1 0,-1-1 0,1 1 0,-1-1 0,1 0 0,0 1 0,-1-1 0,1 0 0,0 0 0,0 0 0,0 0 0,0 1 0,1 0 0,5 2 0,0-1 0,-1 1 0,1-1 0,1 0 0,-1-1 0,0 0 0,1 0 0,-1 0 0,1-1 0,-1 0 0,1-1 0,-1 0 0,1 0 0,0 0 0,-1-1 0,1 0 0,8-3 0,-7 2 0,0 0 0,0-1 0,0 0 0,0-1 0,0 0 0,0 0 0,-1-1 0,0 0 0,0 0 0,0-1 0,-1 0 0,0 0 0,8-10 0,-13 14 0,0 0 0,-1 0 0,1-1 0,-1 1 0,1-1 0,-1 1 0,0-1 0,0 1 0,0-1 0,0 0 0,0 1 0,-1-1 0,1 0 0,-1 0 0,0 0 0,0 1 0,0-6 0,-1 7 0,1-1 0,-1 1 0,0 0 0,0 0 0,1-1 0,-1 1 0,0 0 0,0 0 0,0 0 0,0 0 0,0 0 0,-1 0 0,1 1 0,0-1 0,0 0 0,0 0 0,-1 1 0,1-1 0,0 1 0,-1-1 0,1 1 0,-1 0 0,1-1 0,-1 1 0,1 0 0,0 0 0,-1 0 0,1 0 0,-1 0 0,1 1 0,-1-1 0,1 0 0,0 1 0,-3 0 0,-1 1 0,0 0 0,0 0 0,0 1 0,0 0 0,0 0 0,1 0 0,-1 0 0,1 1 0,0 0 0,0 0 0,0 0 0,1 0 0,-1 1 0,1-1 0,0 1 0,1 0 0,-1 0 0,1 0 0,-2 6 0,1-7 0,1 0 0,1 0 0,-1 0 0,1 1 0,-1-1 0,1 0 0,1 1 0,-1-1 0,0 1 0,1-1 0,0 1 0,0-1 0,1 1 0,-1-1 0,1 1 0,0-1 0,0 0 0,0 1 0,0-1 0,1 0 0,0 0 0,0 0 0,0 0 0,4 5 0,-1-4-426,0-1 0,1 0-1,0-1 1,-1 1 0,1-1 0,0 0 0,0 0 0,13 3-1,-8-3-1432,1 0 0,-1-1-1,1-1 1,16 0 0,-4-1-11626</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5.817"/>
    </inkml:context>
    <inkml:brush xml:id="br0">
      <inkml:brushProperty name="width" value="0.025" units="cm"/>
      <inkml:brushProperty name="height" value="0.025" units="cm"/>
    </inkml:brush>
  </inkml:definitions>
  <inkml:trace contextRef="#ctx0" brushRef="#br0">82 27 14318,'-5'-25'6824,"5"25"-6705,0 0 0,-1 0 0,1-1 0,0 1 0,-1 0 0,1 0 0,0 0 0,0 0 0,-1 0-1,1 0 1,0 0 0,-1 0 0,1 0 0,0 0 0,-1 0 0,1 0 0,0 0 0,-1 0 0,1 0 0,0 0-1,-1 0 1,1 0 0,0 0 0,0 0 0,-1 1 0,1-1 0,0 0 0,-1 0 0,1 0 0,0 1 0,0-1-1,0 0 1,-1 0 0,1 0 0,0 1 0,0-1 0,0 0 0,-1 1 0,-2 3 169,0 1 0,-1 0 0,2 0 0,-1 0 1,1 0-1,-4 9 0,-6 35-1,1 0 1,3 0-1,2 1 1,2 0 0,2 0-1,5 53 1,-2-93-242,1 0 1,-1 0 0,2 0 0,-1 0-1,6 11 1,-7-18-207,0 0-1,1 0 1,0 0-1,-1 0 1,1 0-1,0 0 1,1 0-1,3 3 1,-5-5-104,0 0 1,0 0 0,1-1 0,-1 1-1,0 0 1,0-1 0,1 1-1,-1-1 1,0 1 0,1-1 0,-1 0-1,0 1 1,1-1 0,-1 0 0,0 0-1,1 0 1,-1 0 0,1 0-1,-1 0 1,0 0 0,3-1 0,-4 0-58,1 1 1,-1-1 0,1 1 0,-1-1-1,1 1 1,-1-1 0,1 0 0,-1 1 0,0-1-1,1 1 1,-1-1 0,0 0 0,0 1-1,1-1 1,-1 0 0,0 1 0,0-1-1,0 0 1,0 0 0,0 1 0,0-1-1,0 0 1,0 1 0,0-1 0,0 0 0,-1 1-1,1-1 1,0 0 0,-1 0 0,1-1-798,-5-20-7520</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6.190"/>
    </inkml:context>
    <inkml:brush xml:id="br0">
      <inkml:brushProperty name="width" value="0.025" units="cm"/>
      <inkml:brushProperty name="height" value="0.025" units="cm"/>
    </inkml:brush>
  </inkml:definitions>
  <inkml:trace contextRef="#ctx0" brushRef="#br0">124 224 6919,'0'0'5156,"-61"-70"-1696,36 42-1218,5 6-32,5 4-128,12 5-545,3 3 33,14 4-321,16-2-704,9 0 287,12 0-159,8 2-449,7 1-256,-3-4-2722,-1-3-4581</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7.121"/>
    </inkml:context>
    <inkml:brush xml:id="br0">
      <inkml:brushProperty name="width" value="0.025" units="cm"/>
      <inkml:brushProperty name="height" value="0.025" units="cm"/>
    </inkml:brush>
  </inkml:definitions>
  <inkml:trace contextRef="#ctx0" brushRef="#br0">47 1 11435,'0'0'8904,"-27"85"-7623,15-41-832,4 1-1,8-7-256,0-1-256,5-11-1121,7-8-2210,0-13-3812</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7.449"/>
    </inkml:context>
    <inkml:brush xml:id="br0">
      <inkml:brushProperty name="width" value="0.025" units="cm"/>
      <inkml:brushProperty name="height" value="0.025" units="cm"/>
    </inkml:brush>
  </inkml:definitions>
  <inkml:trace contextRef="#ctx0" brushRef="#br0">2 187 18546,'0'0'1606,"0"-12"669,-1 8-2018,1 0-117,-1 0 0,1 0-1,0 1 1,0-1-1,0 0 1,1 0 0,-1 1-1,1-1 1,0 0 0,0 1-1,0-1 1,1 1-1,-1-1 1,1 1 0,0 0-1,-1 0 1,2-1 0,-1 1-1,0 0 1,1 1-1,-1-1 1,1 0 0,4-3-1,12-5 112,1-1 0,0 2 0,0 1-1,1 1 1,0 0 0,0 1 0,1 2-1,0 0 1,31-2 0,-39 5-135,-1 1 0,0 1 0,1 0 0,-1 0 0,0 2 0,1-1 0,-1 2 0,0 0 0,0 0 0,-1 1-1,1 1 1,-1 0 0,0 1 0,0 0 0,0 1 0,20 16 0,-27-18-103,0 0 1,0 0-1,0 1 0,-1 0 0,1-1 0,-2 1 0,1 1 1,-1-1-1,1 1 0,-2-1 0,1 1 0,-1 0 1,0 0-1,-1 0 0,1 0 0,-1 0 0,0 13 0,-2-10 28,0 0 0,-1-1-1,0 1 1,0 0-1,-1-1 1,0 0-1,-1 0 1,0 0 0,0 0-1,-1 0 1,0-1-1,-7 9 1,4-6 19,-2 0 0,0 0 0,0-1 1,0-1-1,-2 1 0,1-2 0,-1 0 0,-16 9 0,19-12-36,-1-1-1,1 0 0,-1 0 1,0-1-1,0 0 0,0-1 0,0 0 1,0-1-1,-1 0 0,1 0 0,-16-2 1,24 1-125,-1-1 0,1 1 0,0-1 0,0 1-1,0-1 1,0 0 0,0 0 0,0 0 0,0 0 0,0-1 0,0 1 0,0 0 0,1-1 0,-1 1 0,0-1 0,1 0 0,-1 1 0,1-1 0,0 0 0,0 0 0,0 0 0,0 0 0,0 0 0,0 0 0,0 0-1,0 0 1,0-4 0,1 3-448,-1 1 0,1-1 0,0 0 0,0 0 0,0 1 0,0-1 0,0 0 0,1 0 0,1-4 0,-1 5-79,-1 0 0,1 0 0,0 0 1,0 0-1,0 0 0,1 0 0,-1 0 0,0 1 0,1-1 1,-1 1-1,1-1 0,0 1 0,1-2 0,17-9-8885</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8.381"/>
    </inkml:context>
    <inkml:brush xml:id="br0">
      <inkml:brushProperty name="width" value="0.025" units="cm"/>
      <inkml:brushProperty name="height" value="0.025" units="cm"/>
    </inkml:brush>
  </inkml:definitions>
  <inkml:trace contextRef="#ctx0" brushRef="#br0">25 1 11979,'0'0'18135,"3"10"-17425,1 35-1876,-9 44 3989,-8 2-1970,5-44-5524,4-25-2363,2-11-4020,2-38 2305</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8.739"/>
    </inkml:context>
    <inkml:brush xml:id="br0">
      <inkml:brushProperty name="width" value="0.025" units="cm"/>
      <inkml:brushProperty name="height" value="0.025" units="cm"/>
    </inkml:brush>
  </inkml:definitions>
  <inkml:trace contextRef="#ctx0" brushRef="#br0">1 65 10730,'0'0'18610,"58"-42"-17617,-9 41-161,8-1-351,5 1-385,-3 0-128,-7-2-1698,-8-2-3266,-11-4-6375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14.742"/>
    </inkml:context>
    <inkml:brush xml:id="br0">
      <inkml:brushProperty name="width" value="0.025" units="cm"/>
      <inkml:brushProperty name="height" value="0.025" units="cm"/>
    </inkml:brush>
  </inkml:definitions>
  <inkml:trace contextRef="#ctx0" brushRef="#br0">3 159 16912,'-1'-6'731,"0"0"1,0 0-1,1 0 0,0 0 1,0 0-1,1 0 0,0 0 1,0 1-1,0-1 0,1 0 1,4-10-1,-4 11-527,1 0-1,0 0 1,0 0 0,1 1-1,-1-1 1,1 1 0,0 0-1,0 0 1,1 0 0,-1 1-1,1-1 1,0 1 0,0 0-1,0 1 1,0-1 0,0 1-1,1 0 1,-1 0 0,8-1-1,-10 2-170,-1 0-1,0 0 1,0 1-1,1-1 1,-1 1-1,1-1 1,-1 1-1,0 0 1,1 0-1,-1 0 0,1 0 1,-1 0-1,1 1 1,-1-1-1,0 1 1,1 0-1,-1-1 1,0 1-1,0 0 0,1 0 1,-1 0-1,0 1 1,0-1-1,0 1 1,0-1-1,-1 1 1,1-1-1,0 1 1,2 3-1,-2 2-14,1-1 0,-1 1 0,0 0 0,-1 0 0,1 0 0,-1 0 0,-1 0 0,0 0 0,0 8 0,-2 21 56,-1-1 0,-12 55 1,8-55 2,1 1-1,-1 47 1,7-81-68,-1-1 0,1 0-1,0 0 1,0 0 0,0 1-1,0-1 1,0 0 0,1 0 0,-1 0-1,0 1 1,1-1 0,-1 0-1,0 0 1,1 0 0,0 0-1,-1 0 1,1 0 0,-1 0-1,1 0 1,0 0 0,0 0 0,0 0-1,0 0 1,-1 0 0,1-1-1,0 1 1,0 0 0,0-1-1,1 1 1,0 0 0,1-1-3,0 1 0,0-1 0,-1 0 0,1-1 0,0 1-1,0 0 1,0-1 0,-1 1 0,1-1 0,0 0 0,0 0 0,3-2 0,8-4-307,-1 0-1,0-1 0,23-19 1,-10 4-3844,39-48-1,-23 17-3434</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9.907"/>
    </inkml:context>
    <inkml:brush xml:id="br0">
      <inkml:brushProperty name="width" value="0.025" units="cm"/>
      <inkml:brushProperty name="height" value="0.025" units="cm"/>
    </inkml:brush>
  </inkml:definitions>
  <inkml:trace contextRef="#ctx0" brushRef="#br0">276 162 6854,'2'-9'4527,"-2"7"-4184,3-11 1486,0 1-1,-1 0 1,-1-1-1,0-21 1,-1 31-1641,0 0-1,0 1 1,0-1 0,0 0 0,-1 0 0,0 1 0,1-1 0,-1 0 0,0 1 0,0-1-1,0 1 1,-1-1 0,1 1 0,-1 0 0,1-1 0,-1 1 0,0 0 0,0 0-1,0 0 1,0 0 0,0 1 0,0-1 0,0 0 0,-1 1 0,1 0 0,-1-1-1,1 1 1,-1 0 0,1 0 0,-1 0 0,-3 0 0,-2 0-34,-1 1 1,1 0-1,-1 1 1,1-1 0,-1 1-1,1 1 1,0 0-1,0 0 1,0 1-1,0 0 1,0 0-1,0 1 1,1-1 0,-1 2-1,1-1 1,0 1-1,-9 8 1,9-6-94,0-1 0,0 1 0,0 0 0,1 0 0,0 1 0,0 0 0,1 0 0,0 0 0,0 1 0,1 0 0,0 0 0,1 0 0,-1 0 0,2 0 0,-2 11 0,3-18-61,1-1 1,0 1-1,0-1 1,0 0-1,0 1 1,0-1-1,0 1 0,1-1 1,-1 1-1,0-1 1,1 1-1,-1-1 1,1 0-1,-1 1 0,1-1 1,0 0-1,0 0 1,-1 1-1,1-1 1,0 0-1,0 0 0,0 0 1,2 2-1,0-2 3,-1 0 1,1 1-1,-1-1 0,1 0 0,0-1 0,0 1 1,-1 0-1,1-1 0,0 0 0,0 1 0,5-1 0,2-1 20,1 0-1,-1-1 0,0 0 0,0 0 0,20-8 0,-17 4 5,-1-1 0,0 0-1,0 0 1,0-1-1,-1 0 1,18-18-1,-24 21 31,0 0 0,0-1 0,-1 1 1,0-1-1,0 1 0,0-1 0,-1 0 0,0-1 0,0 1 0,-1 0 1,0-1-1,0 0 0,0 1 0,-1-1 0,1-12 0,-14 26-265,2 7 182,2 0 0,-1 0-1,2 1 1,0 0 0,0 0 0,2 1 0,0 0-1,1 0 1,0 0 0,-1 21 0,5-35 23,-1-1 1,1 1 0,0 0-1,0 0 1,0 0 0,0 0-1,0 0 1,1-1 0,-1 1 0,1 0-1,-1 0 1,1 0 0,0-1-1,-1 1 1,1 0 0,0-1-1,0 1 1,2 2 0,-1-3 1,0 0 1,-1 0 0,1-1 0,0 1 0,0 0-1,0-1 1,0 0 0,0 1 0,0-1 0,0 0-1,0 0 1,0 0 0,0 0 0,-1 0 0,1-1-1,0 1 1,0-1 0,3 0 0,5-3 42,0 0 0,0 0 0,0-1 0,-1 0 0,0-1 0,0 0 0,0 0 0,-1-1 0,0 0 0,9-11 0,-5 5 5,0 0 1,-1-1-1,-1-1 1,0 0 0,12-24-1,-13 15-139,-18 32-143,-17 38-116,21-35 355,3-7 5,-1 0 0,1 0 0,1 0 0,-1 1 0,1-1 0,-1 0 0,1 0 0,0 1 0,1-1 0,-1 1 0,1-1 0,0 1 0,0-1 0,1 7 0,-1-11-1,1 1 1,-1-1-1,1 1 1,0-1-1,-1 1 1,1-1-1,-1 1 0,1-1 1,0 0-1,-1 1 1,1-1-1,0 0 1,0 1-1,-1-1 0,1 0 1,0 0-1,0 0 1,-1 0-1,1 0 1,0 0-1,0 0 1,-1 0-1,1 0 0,0 0 1,0 0-1,-1 0 1,1-1-1,0 1 1,0 0-1,-1-1 1,2 1-1,23-12 218,-9-1-149,-1 0-1,-1 0 1,0-2-1,-1 0 1,0 0-1,-1-1 1,-1-1-1,18-34 1,-39 71-77,2 1 0,0-1 0,2 1 0,0 1 0,1-1 0,-3 44 0,7-64-6,1 1 0,0-1 0,0 0-1,0 0 1,0 1 0,0-1 0,1 0 0,-1 0 0,0 1 0,1-1-1,-1 0 1,0 0 0,1 0 0,-1 0 0,1 1 0,0-1 0,-1 0-1,1 0 1,0 0 0,0 0 0,0 0 0,0-1 0,-1 1 0,1 0-1,0 0 1,2 0 0,-1 0-24,0-1 0,0 1 1,0-1-1,0 0 0,0 0 0,0 0 0,0 0 0,0 0 0,1-1 0,-1 1 1,0 0-1,0-1 0,0 0 0,2-1 0,6-2-211,-1 0 0,0-1 0,0-1 0,-1 0 0,12-9-1,40-49-5506,-9-10-4503,-28 31 3808</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30.249"/>
    </inkml:context>
    <inkml:brush xml:id="br0">
      <inkml:brushProperty name="width" value="0.025" units="cm"/>
      <inkml:brushProperty name="height" value="0.025" units="cm"/>
    </inkml:brush>
  </inkml:definitions>
  <inkml:trace contextRef="#ctx0" brushRef="#br0">193 1 13100,'0'0'4100,"-3"9"-1393,-10 33-149,1 0 1,-6 46 0,15-64-2290,1-1 1,1 1 0,1-1 0,1 1-1,8 46 1,-3-40-1168,3 60 0,-13-11-4353,3-74 4825,1-1 0,-1 0-1,-1 0 1,1 0 0,0-1-1,-1 1 1,0 0 0,0 0-1,0-1 1,-1 1 0,1-1 0,-1 0-1,1 0 1,-1 0 0,0 0-1,0 0 1,-1-1 0,1 1-1,-6 3 1,7-5 419,-1-1 1,1 1-1,0 0 0,0 0 0,0-1 1,-1 1-1,1-1 0,0 0 0,0 0 1,-1 0-1,1 0 0,0 0 1,-1 0-1,1-1 0,-3 0 0,3 0 322,-1 0 0,0 0 0,1-1-1,-1 1 1,1-1 0,-1 1-1,1-1 1,0 0 0,0 0 0,0 0-1,0 0 1,0 0 0,0-1 0,-2-3-1,-1-3 423,0-1 0,0 1 0,1-1 0,0 0 1,0-1-1,2 1 0,-1 0 0,1-1 0,-1-11 0,3 18-497,-1-1 0,1 1-1,0 0 1,0-1 0,1 1 0,0 0 0,-1-1 0,1 1 0,1 0 0,-1 0-1,0 0 1,1 0 0,0 0 0,0 0 0,0 0 0,1 0 0,-1 1-1,1-1 1,0 1 0,0 0 0,0 0 0,0 0 0,1 0 0,5-3 0,5-1-185,1 1 0,0 0 0,0 2 0,1-1 0,-1 2 0,31-3 0,26-6-5827,-38 2-1936</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31.200"/>
    </inkml:context>
    <inkml:brush xml:id="br0">
      <inkml:brushProperty name="width" value="0.025" units="cm"/>
      <inkml:brushProperty name="height" value="0.025" units="cm"/>
    </inkml:brush>
  </inkml:definitions>
  <inkml:trace contextRef="#ctx0" brushRef="#br0">1 39 3299,'0'-12'256,"2"-2"-1088,-1 1-1058</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31.543"/>
    </inkml:context>
    <inkml:brush xml:id="br0">
      <inkml:brushProperty name="width" value="0.025" units="cm"/>
      <inkml:brushProperty name="height" value="0.025" units="cm"/>
    </inkml:brush>
  </inkml:definitions>
  <inkml:trace contextRef="#ctx0" brushRef="#br0">147 103 4612,'0'0'1127,"3"-9"4030,1-3-3510,13-36 2445,-11 15 5506,-11 36-5722,-15 12-2985,6-1-536,7-8-214,0 0 1,0 1-1,1 0 0,0 0 0,0 1 0,1-1 0,0 1 1,0 0-1,-5 12 0,10-19-141,1 0 0,-1 0 0,0 0 0,0 0 0,0-1 0,1 1 0,-1 0 0,1 0 0,-1-1 0,0 1 0,1 0 0,-1 0 0,1-1 0,0 1 0,-1 0 0,1-1 0,-1 1 0,1-1 0,0 1 0,-1-1 0,1 1 0,0-1 0,0 1 0,0-1 0,-1 0 0,1 1 0,0-1 0,0 0 0,0 0 0,0 0 0,-1 0 0,1 0 0,0 0 0,0 0 0,0 0 0,0 0 0,0 0 0,1 0 0,45-1 0,-38 0 0,0 1 0,1-1 0,0 0 0,1 1 0,-1 0 0,0 1 0,0 0 0,19 5 0,-26-5 0,0 1 0,0-1 0,0 1 0,0 0 0,-1 0 0,1 0 0,-1 0 0,1 0 0,-1 1 0,0-1 0,0 1 0,0 0 0,0-1 0,0 1 0,-1 0 0,1 0 0,-1 0 0,0 0 0,0 0 0,0 0 0,0 0 0,-1 1 0,1-1 0,-1 0 0,1 0 0,-2 4 0,2 3 0,0 0 0,-2 0 0,1 0 0,-1 0 0,-1 0 0,1 0 0,-2-1 0,1 1 0,-2-1 0,1 1 0,-1-1 0,0 0 0,-1 0 0,0-1 0,-1 1 0,0-1 0,0 0 0,0-1 0,-1 0 0,0 0 0,-1 0 0,1-1 0,-1 0 0,-1 0 0,1-1 0,-1 0 0,0 0 0,0-1 0,0-1 0,0 1 0,-1-2 0,0 1 0,1-1 0,-1 0 0,0-1 0,0-1 0,-12 1 0,19-2-192,1 1 1,-1-1-1,1 1 0,-1-1 1,1 0-1,0 0 0,-1 0 1,1 0-1,0 0 0,0-1 1,-1 1-1,1-1 0,0 1 1,0-1-1,1 0 0,-1 0 1,0 0-1,1 0 0,-1 0 1,1 0-1,-1 0 0,1-1 1,0 1-1,0 0 0,0-1 1,0 1-1,0-3 0,-2-8-2086,0 0-1,1 0 0,1 0 1,0-13-1,0 24 1865,1-46-15083</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31.885"/>
    </inkml:context>
    <inkml:brush xml:id="br0">
      <inkml:brushProperty name="width" value="0.025" units="cm"/>
      <inkml:brushProperty name="height" value="0.025" units="cm"/>
    </inkml:brush>
  </inkml:definitions>
  <inkml:trace contextRef="#ctx0" brushRef="#br0">0 64 13485,'0'0'16431,"59"-47"-15182,-35 39-352,6 4-480,2 3-385,4 1-32,1 0-609,-3 0-1825,-3 0-3556,-2-4-5701</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32.228"/>
    </inkml:context>
    <inkml:brush xml:id="br0">
      <inkml:brushProperty name="width" value="0.025" units="cm"/>
      <inkml:brushProperty name="height" value="0.025" units="cm"/>
    </inkml:brush>
  </inkml:definitions>
  <inkml:trace contextRef="#ctx0" brushRef="#br0">1 113 1569,'0'0'2947,"16"-72"-3427,-9 31-1442</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32.604"/>
    </inkml:context>
    <inkml:brush xml:id="br0">
      <inkml:brushProperty name="width" value="0.025" units="cm"/>
      <inkml:brushProperty name="height" value="0.025" units="cm"/>
    </inkml:brush>
  </inkml:definitions>
  <inkml:trace contextRef="#ctx0" brushRef="#br0">88 85 2018,'2'-9'3182,"3"-3"-1342,11-28 2757,-10 17 7853,-9 60-11381,-2 0 0,-2-1 0,-1 1 0,-1-1 0,-22 52 0,-17 69 1197,47-154-2266,-3 27 0,4-30 0,0 1 0,0-1 0,0 1 0,0-1 0,0 1 0,0-1 0,0 0 0,0 1 0,0-1 0,0 1 0,0-1 0,1 0 0,-1 1 0,0-1 0,0 1 0,0-1 0,1 0 0,-1 1 0,0-1 0,1 0 0,-1 1 0,0-1 0,0 0 0,1 0 0,-1 1 0,1-1 0,-1 0 0,0 0 0,1 0 0,-1 1 0,0-1 0,1 0 0,-1 0 0,1 0 0,-1 0 0,1 0 0,-1 0 0,0 0 0,1 0 0,-1 0 0,1 0 0,-1 0 0,1 0 0,-1 0 0,0 0 0,1 0 0,-1-1 0,1 1 0,-1 0 0,0 0 0,1 0 0,-1-1 0,0 1 0,1 0 0,-1 0 0,0-1 0,1 1 0,-1 0 0,1-1 0,21-15 0,0-1 0,-1 0 0,28-31 0,-2 3 0,40-31 0,-35 33 0,64-70 0,-106 101-2225,-10 12 2090,0-1 0,0 1 0,0 0 1,1 0-1,-1 0 0,0-1 0,0 1 0,0 0 0,1 0 0,-1-1 0,0 1 0,0 0 0,0 0 0,0-1 0,0 1 0,1 0 1,-1 0-1,0-1 0,0 1 0,0 0 0,0-1 0,0 1 0,0 0 0,0-1 0,0 1 0,0 0 0,0 0 0,0-1 0,-1 1 1,1 0-1,0-1 0,0 1 0,0 0 0,0 0 0,0-1 0,0 1 0,-1 0 0,1 0 0,0-1 0,-1 1 0,-9-1-7643</inkml:trace>
  <inkml:trace contextRef="#ctx0" brushRef="#br0" timeOffset="1">171 309 19442,'0'0'4805,"-3"65"-1730,9-46-1378,11 0-1024,5-3-513,0-2-288,1-3-1762,1-7-2530,-4-4-4580</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33.067"/>
    </inkml:context>
    <inkml:brush xml:id="br0">
      <inkml:brushProperty name="width" value="0.025" units="cm"/>
      <inkml:brushProperty name="height" value="0.025" units="cm"/>
    </inkml:brush>
  </inkml:definitions>
  <inkml:trace contextRef="#ctx0" brushRef="#br0">256 0 13581,'0'0'11739,"-10"12"-10693,7-9-965,-8 10 315,0-1 1,1 2 0,1-1 0,0 1-1,-13 28 1,-129 275 3543,149-312-3940,-14 41 0,16-45 0,-1 0 0,1 0 0,0 0 0,0 0 0,-1 0 0,1 0 0,0 0 0,0 0 0,0 0 0,0 0 0,0 0 0,0 0 0,1 0 0,-1 0 0,0 0 0,0 0 0,1 0 0,-1 0 0,0 0 0,1 0 0,-1 0 0,1-1 0,-1 1 0,1 0 0,0 0 0,-1 0 0,1-1 0,0 1 0,0 0 0,-1-1 0,1 1 0,0 0 0,0-1 0,0 1 0,0-1 0,0 0 0,0 1 0,2 0 0,26 1 0,1-2 0,-1 0 0,1-2 0,49-10 0,1 1 0,-15 2-1607,-22 1-2925,9-6-5793</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13.020"/>
    </inkml:context>
    <inkml:brush xml:id="br0">
      <inkml:brushProperty name="width" value="0.025" units="cm"/>
      <inkml:brushProperty name="height" value="0.025" units="cm"/>
    </inkml:brush>
  </inkml:definitions>
  <inkml:trace contextRef="#ctx0" brushRef="#br0">1 1 20852,'0'0'6683,"2"11"-5844,9 116 703,-11-125-1512,1-1-1,-1 0 1,0 0-1,0 1 1,1-1-1,-1 0 1,1 0-1,-1 0 1,1 1-1,-1-1 1,1 0-1,0 0 1,0 0 0,-1 0-1,1 0 1,0 0-1,0 0 1,0 0-1,0-1 1,0 1-1,0 0 1,0-1-1,0 1 1,1 0-1,-1-1 1,2 1-1,0 0 22,0-1 0,0 0 0,0 0 0,0 0 0,0 0 0,1-1 1,-1 1-1,0-1 0,0 1 0,5-3 0,6-3 62,0-1-1,0 0 1,16-12 0,-30 19-113,41-31 63,-31 22-47,0 1-1,1 0 0,0 1 1,0 0-1,1 1 0,18-8 1,-30 14-13,1 0 0,-1 0 0,0-1 0,1 1 0,-1 0 0,1 0 0,-1 0-1,0 0 1,1 0 0,-1 0 0,1 0 0,-1 0 0,1 0 0,-1 0 0,1 0 0,-1 1 0,0-1 0,1 0 0,-1 0 0,1 0 0,-1 0 0,0 1 0,1-1 0,-1 0 0,0 0 0,1 1 0,-1-1 0,0 0-1,1 1 1,-1-1 0,0 0 0,0 1 0,1-1 0,-1 1 0,0-1 0,0 0 0,0 1 0,1 0 0,-1 24 268,-12 30 201,11-51-460,-1 20-274,2-23 238,0-1-1,0 0 0,0 1 1,1-1-1,-1 0 1,0 1-1,0-1 0,0 0 1,1 0-1,-1 1 1,0-1-1,0 0 0,1 0 1,-1 0-1,0 1 1,1-1-1,-1 0 1,0 0-1,1 0 0,-1 0 1,0 0-1,1 1 1,-1-1-1,0 0 0,1 0 1,-1 0-1,0 0 1,1 0-1,-1 0 1,0 0-1,1 0 0,-1 0 1,0 0-1,1-1 1,1 0-260,1 0 1,-1 0 0,0 0 0,1-1-1,-1 1 1,0-1 0,0 1 0,0-1 0,0 0-1,0 0 1,-1 0 0,1 0 0,2-4 0,4-11-6673</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13.361"/>
    </inkml:context>
    <inkml:brush xml:id="br0">
      <inkml:brushProperty name="width" value="0.025" units="cm"/>
      <inkml:brushProperty name="height" value="0.025" units="cm"/>
    </inkml:brush>
  </inkml:definitions>
  <inkml:trace contextRef="#ctx0" brushRef="#br0">0 6 10858,'0'0'21268,"55"0"-28987,-25-5-4132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15.721"/>
    </inkml:context>
    <inkml:brush xml:id="br0">
      <inkml:brushProperty name="width" value="0.025" units="cm"/>
      <inkml:brushProperty name="height" value="0.025" units="cm"/>
    </inkml:brush>
  </inkml:definitions>
  <inkml:trace contextRef="#ctx0" brushRef="#br0">3 14 17713,'0'0'2562,"0"10"-1131,-1 206 3354,0 20-3874,5-303-89,3 0 0,3 0 0,18-65 0,-25 117-768,1 1-1,0 0 1,1 0-1,1 1 1,12-24-1,-17 35-93,1-1 0,0 1 1,-1 0-1,1-1 0,0 1 0,0 0 0,0 0 0,1 0 1,-1 0-1,0 0 0,1 1 0,-1-1 0,1 1 0,-1 0 1,1 0-1,0 0 0,0 0 0,0 0 0,-1 0 0,1 1 1,0-1-1,0 1 0,0 0 0,0 0 0,0 0 0,0 0 1,0 0-1,0 1 0,0-1 0,-1 1 0,1 0 0,0 0 1,0 0-1,-1 0 0,1 1 0,3 1 0,-2-1-1,-1 0 1,0 0-1,0 0 0,0 0 0,-1 1 0,1-1 0,0 1 1,-1-1-1,0 1 0,1 0 0,-1 0 0,0 0 1,-1 0-1,1 0 0,0 1 0,-1-1 0,0 1 0,0-1 1,0 1-1,0-1 0,0 1 0,-1-1 0,0 1 0,0 0 1,0-1-1,0 1 0,0-1 0,-1 1 0,0 4 0,-1 1 148,-1-1-1,1 0 1,-1 1 0,-1-1-1,0 0 1,0 0-1,0-1 1,-1 0-1,0 1 1,-1-1-1,-6 6 1,-41 33 1618,51-44-1686,-1 0 1,0 0-1,0 0 1,1-1-1,-1 1 1,0-1-1,0 0 1,-1 0-1,1 0 1,0 0-1,0 0 0,0-1 1,-1 1-1,1-1 1,0 0-1,-1 0 1,1 0-1,0-1 1,-4 0-1,6 1-173,1-1 0,-1 1 0,0-1 0,1 0 0,-1 1 0,1-1 1,-1 0-1,1 1 0,-1-1 0,1 0 0,0 0 0,-1 1 0,1-1 0,0 0 0,-1 0 0,1 1 0,0-1 0,0 0 0,0 0 0,0 0 0,0 0 1,0 1-1,0-1 0,0 0 0,0 0 0,0 0 0,1-1 0,9-22-7487,6 13 1173</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15.117"/>
    </inkml:context>
    <inkml:brush xml:id="br0">
      <inkml:brushProperty name="width" value="0.025" units="cm"/>
      <inkml:brushProperty name="height" value="0.025" units="cm"/>
    </inkml:brush>
  </inkml:definitions>
  <inkml:trace contextRef="#ctx0" brushRef="#br0">78 67 5958,'0'0'11968,"-9"4"-7270,5-3-4471,0 1-1,0-1 0,0 1 1,1 0-1,-1 0 1,1 1-1,-1-1 1,1 1-1,0 0 0,0-1 1,0 1-1,0 1 1,1-1-1,-1 0 1,1 1-1,0-1 0,0 1 1,0 0-1,0-1 1,1 1-1,-1 0 1,1 0-1,-1 8 1,1-7-93,0 0 0,1 1 0,-1-1 0,1 1 0,1-1 1,-1 1-1,1-1 0,0 0 0,0 1 0,4 9 0,-4-13-124,0 0 0,0-1-1,1 1 1,-1 0-1,1-1 1,-1 1-1,1-1 1,0 0-1,-1 1 1,1-1 0,0 0-1,0 0 1,0 0-1,0 0 1,0-1-1,0 1 1,0-1 0,0 1-1,0-1 1,0 1-1,0-1 1,0 0-1,0 0 1,1 0 0,-1 0-1,0-1 1,0 1-1,0 0 1,0-1-1,3-1 1,0 1 25,-1-1 0,0 0 0,0 0 0,0 0 0,0 0 0,-1-1 0,1 0 0,0 0 0,-1 0 0,0 0 0,0 0 1,0 0-1,0-1 0,0 0 0,-1 1 0,0-1 0,1 0 0,-2 0 0,1 0 0,0-1 0,-1 1 0,0 0 0,2-6 0,-1 1 134,0 0 1,-1 0-1,0 0 0,0 1 0,-1-1 1,0 0-1,-1 0 0,1 0 0,-2 0 0,1 0 1,-4-9-1,4 16-171,-1-1 0,1 0 0,-1 1 0,0-1 0,0 1 0,0 0 0,0-1 0,0 1-1,0 0 1,0 0 0,-1 0 0,1 1 0,-1-1 0,0 1 0,1-1 0,-5-1 0,6 3-50,0 0 1,0-1-1,0 1 0,0-1 0,-1 1 1,1 0-1,0 0 0,0 0 1,0 0-1,-1 0 0,1 0 1,0 0-1,0 0 0,-1 0 0,1 1 1,0-1-1,0 0 0,0 1 1,0-1-1,0 1 0,0-1 1,-1 1-1,1 0 0,0-1 0,1 1 1,-1 0-1,0 0 0,0 0 1,0-1-1,0 1 0,1 0 1,-1 0-1,0 0 0,1 1 0,-1-1 1,1 0-1,-1 0 0,1 0 1,-1 0-1,1 0 0,0 1 0,-1 0 1,1 1-198,-1-1 0,0 1-1,1-1 1,-1 1 0,1-1 0,0 1 0,0-1 0,0 1 0,0-1 0,0 1 0,0-1 0,1 1-1,-1-1 1,1 1 0,0-1 0,0 1 0,0-1 0,0 0 0,0 1 0,0-1 0,1 0 0,-1 0-1,1 0 1,-1 0 0,4 2 0,-1-1-624,0-1 0,0 0 0,1 0 0,-1 0 0,1 0 1,-1-1-1,1 0 0,-1 0 0,1 0 0,0 0 0,0-1 0,9 0 0,19 0-7039</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13.963"/>
    </inkml:context>
    <inkml:brush xml:id="br0">
      <inkml:brushProperty name="width" value="0.025" units="cm"/>
      <inkml:brushProperty name="height" value="0.025" units="cm"/>
    </inkml:brush>
  </inkml:definitions>
  <inkml:trace contextRef="#ctx0" brushRef="#br0">90 272 17713,'0'0'5867,"-8"3"-3865,3-1-1848,0-1 0,1 1 1,-1 1-1,1-1 1,-1 1-1,1 0 0,0 0 1,0 0-1,0 0 1,0 1-1,1-1 0,-1 1 1,1 0-1,0 0 1,0 0-1,1 1 0,-1-1 1,1 1-1,0-1 1,0 1-1,0 0 0,1 0 1,0 0-1,0 0 1,-1 5-1,3-9-136,-1-1 0,1 1 1,0-1-1,-1 1 0,1-1 0,0 1 0,-1-1 0,1 1 1,0-1-1,-1 0 0,1 1 0,0-1 0,0 0 1,0 0-1,-1 1 0,1-1 0,0 0 0,0 0 1,0 0-1,-1 0 0,1 0 0,0 0 0,0 0 0,1-1 1,24-1 241,-14 0-274,0-2 0,-1 0-1,0 0 1,1-1 0,-2 0-1,1 0 1,-1-2 0,0 1-1,13-12 1,-2 1-225,-1-2 0,0 0 0,17-24 0,-24 27 245,-1 1 1,-1-2 0,0 1 0,-1-2 0,-1 1-1,-1-1 1,-1 0 0,0-1 0,-1 0 0,3-21-1,-9 40 7,0 1 0,0-1 0,-1 0 0,1 1 0,0-1 0,0 0 0,-1 0-1,1 1 1,0-1 0,-1 0 0,1 0 0,0 0 0,-1 1 0,1-1 0,-1 0 0,1 0 0,0 0-1,-1 0 1,1 0 0,0 0 0,-1 0 0,1 0 0,-1 0 0,1 0 0,0 0 0,-1 0-1,1 0 1,-1 0 0,1 0 0,0 0 0,-1 0 0,1-1 0,0 1 0,-1 0 0,1 0-1,0 0 1,-1 0 0,1-1 0,0 1 0,-1 0 0,1-1 0,0 1 0,0 0 0,-1 0-1,1-1 1,0 1 0,0 0 0,-1-1 0,1 1 0,0-1 0,0 1 0,0 0 0,0-1-1,0 1 1,0 0 0,0-1 0,0 1 0,0-1 0,0 1 0,0 0 0,0-1 0,0 1-1,0-1 1,0 1 0,0 0 0,0-1 0,-22 24 212,10-5-7,2-1-1,0 1 1,1 1-1,1 0 1,0 0-1,2 0 0,0 1 1,1 0-1,1 0 1,-3 41-1,7-58-217,0-1 0,0 1 0,0 0 0,1 0 0,-1-1 0,1 1 0,-1 0 0,1-1 0,0 1 0,0 0 0,0-1 0,0 1 0,1-1 0,-1 0 0,1 1 0,-1-1 0,1 0 0,0 0 0,0 0 0,0 0 0,0 0 0,0-1 0,0 1 0,1 0 0,-1-1 0,1 0 0,-1 0 0,1 1 0,-1-1 0,1-1 0,-1 1 0,1 0 0,0-1 0,-1 1 0,6-1 0,-3 0 0,1 0 0,-1 0 0,1 0 0,-1-1 0,1 0 0,-1 0 0,1 0 0,-1-1 0,0 0 0,1 0 0,-1 0 0,0-1 0,-1 0 0,1 0 0,0 0 0,7-7 0,-2-1 0,0 0 0,-1-1 0,-1 0 0,0 0 0,-1-1 0,0 0 0,-1 0 0,6-18 0,-16 51 0,0 0 0,-1 32 0,5-51 0,0-1 0,0 1 0,0-1 0,0 1 0,0 0 0,0-1 0,0 1 0,0-1 0,0 1 0,1-1 0,-1 1 0,0 0 0,0-1 0,1 1 0,-1-1 0,0 1 0,1-1 0,-1 0 0,1 1 0,-1-1 0,0 1 0,1-1 0,-1 0 0,1 1 0,-1-1 0,1 0 0,-1 1 0,1-1 0,0 0 0,-1 0 0,1 1 0,24-3 0,19-16 0,-32 8 0,-1-1 0,0 0 0,-1-1 0,14-20 0,0 0 0,-26 57 0,-8 6 0,6-23 0,0 0 0,1 0 0,0 1 0,1 0 0,0-1 0,0 1 0,1 0 0,0 0 0,1 0 0,0 0 0,2 17 0,-1-24-12,0 0 0,0 0 0,1 1 1,-1-2-1,1 1 0,0 0 0,-1 0 0,1 0 0,0-1 0,0 1 1,0-1-1,0 1 0,0-1 0,0 0 0,1 0 0,-1 0 0,0 0 0,1 0 1,-1-1-1,0 1 0,1-1 0,-1 1 0,1-1 0,-1 0 0,1 0 1,4 0-1,-3 0-129,1 0 0,-1 0 0,0-1 0,1 1 0,-1-1 0,1 0 0,-1 0 0,0-1 0,0 1 0,0-1 0,0 0 0,0 0 1,0 0-1,5-4 0,7-17-5459,-5-6-4015</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14.308"/>
    </inkml:context>
    <inkml:brush xml:id="br0">
      <inkml:brushProperty name="width" value="0.025" units="cm"/>
      <inkml:brushProperty name="height" value="0.025" units="cm"/>
    </inkml:brush>
  </inkml:definitions>
  <inkml:trace contextRef="#ctx0" brushRef="#br0">0 3 15375,'0'0'15438,"55"-3"-19538,-32 3-1793,0 1-3524</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14.651"/>
    </inkml:context>
    <inkml:brush xml:id="br0">
      <inkml:brushProperty name="width" value="0.025" units="cm"/>
      <inkml:brushProperty name="height" value="0.025" units="cm"/>
    </inkml:brush>
  </inkml:definitions>
  <inkml:trace contextRef="#ctx0" brushRef="#br0">152 1 17328,'0'0'8814,"-9"0"-5985,-1 0-2421,-3-1 39,1 1-1,-1 1 1,1 0 0,-20 5-1,30-6-409,-1 1 1,1-1-1,-1 1 0,1 0 0,-1 0 1,1 0-1,0 0 0,-1 0 0,1 1 1,0-1-1,0 1 0,0 0 0,0-1 1,0 1-1,0 0 0,1 0 0,-1 0 1,1 0-1,-1 1 0,1-1 0,0 0 1,-1 1-1,1-1 0,0 0 0,1 1 1,-1-1-1,0 1 0,1 0 0,0-1 1,-1 5-1,2-6-51,-1 1 0,1-1 0,-1 1-1,1-1 1,0 1 0,0-1 0,-1 1 0,1-1 0,0 0-1,0 0 1,1 1 0,-1-1 0,0 0 0,0 0 0,0 0-1,1 0 1,-1 0 0,1 0 0,-1-1 0,1 1 0,-1 0 0,3 0-1,46 16-560,-28-10 360,-18-5 233,-1-1 0,1 1 0,-1-1-1,1 1 1,-1 0 0,0 1 0,0-1 0,0 0-1,0 1 1,0 0 0,0-1 0,-1 1-1,1 0 1,-1 1 0,0-1 0,0 0 0,0 1-1,0-1 1,-1 1 0,1-1 0,-1 1-1,0 0 1,0 0 0,0-1 0,-1 1 0,1 0-1,-1 6 1,-1-5 10,0 0 0,1 0 0,-2 0 0,1 0 1,-1 0-1,1-1 0,-1 1 0,-1-1 0,1 1 0,-1-1 0,1 0 0,-1 0 0,-1 0 0,1 0 0,0 0 0,-1-1 1,0 1-1,0-1 0,0 0 0,0 0 0,-5 2 0,7-4-63,0 0 0,0 0 0,0 1 0,-1-2 0,1 1-1,0 0 1,-1 0 0,1-1 0,-1 1 0,1-1 0,-1 0 0,-2 0 0,4 0-29,0 0 0,0 0-1,0-1 1,0 1 0,0 0 0,0-1 0,0 1 0,0-1 0,0 1 0,0-1-1,1 1 1,-1-1 0,0 0 0,0 1 0,0-1 0,1 0 0,-1 0-1,0 1 1,1-1 0,-1-2 0,-1 0-339,1-1 0,0-1 0,0 1 0,0 0 0,0 0 0,1 0 0,-1 0 0,1-1 0,0 1 1,1 0-1,-1 0 0,2-7 0,6-14-7610</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15.008"/>
    </inkml:context>
    <inkml:brush xml:id="br0">
      <inkml:brushProperty name="width" value="0.025" units="cm"/>
      <inkml:brushProperty name="height" value="0.025" units="cm"/>
    </inkml:brush>
  </inkml:definitions>
  <inkml:trace contextRef="#ctx0" brushRef="#br0">1 115 16784,'0'0'12647,"11"-4"-10512,0 0-1888,1-1 0,-1-1 1,21-13-1,-28 17-237,-1-1 1,0 1 0,1-1-1,-1 1 1,0-1-1,-1 0 1,1 0 0,0-1-1,-1 1 1,0 0 0,0-1-1,0 0 1,0 1-1,0-1 1,-1 0 0,1 0-1,-1 0 1,0 0-1,0-6 1,-1 10-11,0 0 0,0-1 0,-1 1 0,1 0 0,0-1 0,0 1 0,-1 0 0,1-1 0,0 1 0,-1 0 0,1 0 0,-1 0 0,1-1 0,0 1 0,-1 0 0,1 0 0,0 0 0,-1 0 0,1 0 0,-1 0 0,1 0 0,-1 0 0,1 0 0,0 0 0,-1 0 0,1 0 0,-1 0 0,1 0 0,0 0 0,-1 0 0,1 0 0,-1 0 0,1 1 0,0-1 0,-1 0 0,1 0 0,0 0 0,-1 1 0,1-1 0,0 0 0,-1 1 0,1-1 0,0 0 0,0 0 0,-1 1 0,-17 12 0,15-9 0,0-1 0,0 1 0,1 0 0,-1 0 0,1 0 0,0 0 0,0 1 0,1-1 0,-1 0 0,1 1 0,0-1 0,0 1 0,1-1 0,-1 8 0,1-10 0,0 0 0,0 0 0,0 1 0,1-1 0,-1 0 0,1 0 0,0 0 0,-1 0 0,1 0 0,0 0 0,0 0 0,0 0 0,0 0 0,1-1 0,-1 1 0,0 0 0,1-1 0,-1 1 0,1-1 0,0 1 0,-1-1 0,1 0 0,0 0 0,0 0 0,0 0 0,0 0 0,0 0 0,0 0 0,0-1 0,0 1 0,0-1 0,3 1 0,11 2 0,0-2 0,1 0 0,29-2 0,-40 1 0,0-1 0,-1 1 0,1-1 0,0-1 0,-1 1 0,1-1 0,-1 0 0,1 0 0,-1-1 0,0 1 0,0-1 0,0 0 0,-1-1 0,6-4 0,-9 7 0,0 0 0,0-1 0,0 1 0,0 0 0,0-1 0,0 1 0,-1-1 0,1 1 0,0-1 0,-1 1 0,0-1 0,1 1 0,-1-1 0,0 0 0,0 1 0,0-1 0,0 0 0,0 1 0,0-1 0,0 1 0,0-1 0,-1 0 0,1 1 0,-1-1 0,1 1 0,-1-1 0,0 1 0,0-1 0,1 1 0,-1 0 0,0-1 0,0 1 0,0 0 0,0-1 0,-1 1 0,1 0 0,0 0 0,0 0 0,-3-1 0,-6-6 0,-1 0 0,0 1 0,-22-10 0,24 12 0,47 9 0,33 8-3358,-28-9-5488</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8.442"/>
    </inkml:context>
    <inkml:brush xml:id="br0">
      <inkml:brushProperty name="width" value="0.025" units="cm"/>
      <inkml:brushProperty name="height" value="0.025" units="cm"/>
    </inkml:brush>
  </inkml:definitions>
  <inkml:trace contextRef="#ctx0" brushRef="#br0">23 0 11179,'0'0'6374,"-3"12"-3246,-3 14-1430,1 0-1,1 0 1,0 39-1,4-64-1655,0 0 0,0 0 0,0 0-1,0 1 1,0-1 0,0 0 0,1 0 0,-1 0-1,0 0 1,1 0 0,-1 1 0,1-1-1,-1 0 1,1 0 0,0 0 0,-1 0-1,1 0 1,0-1 0,0 1 0,0 0 0,-1 0-1,1 0 1,0-1 0,0 1 0,0 0-1,2 0 1,-1 0 49,1-1 0,0 1 0,-1-1 0,1 1 0,0-1-1,0 0 1,-1 0 0,1 0 0,0 0 0,0-1 0,2 0 0,4-1 175,0 0 1,0-1-1,-1-1 1,1 1-1,-1-1 1,11-7-1,17-20 227,-29 24-436,0 0 1,1 0-1,0 1 1,1 0 0,11-6-1,-20 11-67,1 1-1,0 0 1,0 0-1,0-1 1,-1 1-1,1 0 1,0 0-1,0 0 1,0 0-1,0 0 1,0 0-1,-1 0 0,1 0 1,0 0-1,0 0 1,0 1-1,0-1 1,-1 0-1,1 0 1,0 1-1,0-1 1,-1 1-1,1-1 1,0 1-1,0-1 1,-1 1-1,1-1 1,-1 1-1,1 0 0,0 0 1,17 29-43,-17-26 66,1-1 1,-1 1-1,1-1 0,0 1 1,1-1-1,-1 0 1,6 6-1,-7-8 2,1 0 0,0 1 1,0-1-1,0 0 0,0 0 0,1-1 1,-1 1-1,0 0 0,0-1 0,0 1 1,1-1-1,-1 0 0,0 1 0,1-1 0,-1 0 1,0-1-1,1 1 0,-1 0 0,0-1 1,0 1-1,4-2 0,0 0 29,-1-1 1,1 0-1,0-1 1,-1 1-1,0-1 1,6-5-1,-10 8-44,-1 1 1,1-1-1,-1 1 1,1-1-1,-1 1 0,1-1 1,-1 1-1,1 0 0,-1-1 1,1 1-1,0 0 1,-1 0-1,1-1 0,0 1 1,-1 0-1,1 0 1,0 0-1,-1 0 0,1 0 1,0 0-1,-1 0 0,1 0 1,0 0-1,-1 0 1,1 0-1,0 0 0,-1 0 1,1 1-1,-1-1 0,1 0 1,0 0-1,-1 1 1,1-1-1,-1 1 0,1-1 1,-1 0-1,1 1 1,-1-1-1,1 1 0,-1-1 1,1 1-1,-1-1 0,1 1 1,-1-1-1,0 1 1,1 0-1,-1-1 0,0 1 1,0 0-1,0-1 1,1 1-1,-1 0 0,0-1 1,0 1-1,0 0 0,0-1 1,0 2-1,5 46-217,-5-42 86,0-3-606,3 25-271,1-16-2781,2-10-5629,3-9-1217</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8.783"/>
    </inkml:context>
    <inkml:brush xml:id="br0">
      <inkml:brushProperty name="width" value="0.025" units="cm"/>
      <inkml:brushProperty name="height" value="0.025" units="cm"/>
    </inkml:brush>
  </inkml:definitions>
  <inkml:trace contextRef="#ctx0" brushRef="#br0">0 0 16143,'0'0'6502</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9.411"/>
    </inkml:context>
    <inkml:brush xml:id="br0">
      <inkml:brushProperty name="width" value="0.025" units="cm"/>
      <inkml:brushProperty name="height" value="0.025" units="cm"/>
    </inkml:brush>
  </inkml:definitions>
  <inkml:trace contextRef="#ctx0" brushRef="#br0">153 134 11018,'0'0'12973,"-11"5"-11767,-1 1-628,1 1 0,0 0 0,0 1-1,0 0 1,-16 17 0,21-18-389,0-1 1,1 1-1,-1-1 0,1 1 1,1 1-1,0-1 0,0 1 1,0 0-1,1 0 0,0 0 1,-4 16-1,7-24-187,0 1 0,0 0 0,-1-1 0,1 1 0,0 0 0,0-1 0,0 1-1,0 0 1,0-1 0,0 1 0,0 0 0,0-1 0,0 1 0,0 0 0,0-1 0,0 1 0,1 0 0,-1-1 0,0 1 0,0-1 0,1 1 0,-1 0 0,0-1-1,1 1 1,-1-1 0,1 1 0,-1-1 0,0 1 0,1-1 0,-1 1 0,1-1 0,0 0 0,-1 1 0,1-1 0,-1 0 0,1 1 0,-1-1 0,1 0 0,0 0 0,-1 1-1,1-1 1,0 0 0,-1 0 0,1 0 0,0 0 0,-1 0 0,1 0 0,0 0 0,-1 0 0,1 0 0,0 0 0,-1-1 0,1 1 0,0 0 0,-1 0 0,1-1-1,-1 1 1,1 0 0,0-1 0,-1 1 0,1 0 0,-1-1 0,1 1 0,0-1 0,39-26 278,-8-9-93,-1-1 1,-1-2 0,47-82 0,-40 60-123,-57 92-73,-5 7 175,-21 45-1,41-73-140,1-1 0,0 1 0,0 0-1,1 0 1,0 0 0,1 1 0,0-1 0,1 1-1,0-1 1,1 18 0,0-26-26,1 0 0,-1-1 0,1 1 0,0 0 0,0-1 0,0 1 0,-1-1 0,1 1 0,0-1 0,1 1 0,-1-1 0,0 0 0,0 0 0,1 1 0,-1-1 0,0 0 0,1 0 0,-1 0 0,1 0 0,0-1 0,-1 1 0,1 0 0,0-1 0,-1 1 0,1-1 0,0 0 0,0 1 0,-1-1 0,1 0 0,0 0 0,0 0 0,-1 0 0,4-1 0,1 1 0,0 0 0,0-1 0,0 0 0,0 0 0,0-1 0,0 1 0,0-1 0,9-5 0,-2-3 0,0-1 0,-1 1 0,0-2 0,-1 0 0,0 0 0,-1-1 0,-1-1 0,0 1 0,0-1 0,-2-1 0,1 0 0,-2 0 0,0 0 0,3-17 0,-26 71 0,13-34 0,1 1 0,0 0 0,0 0 0,0 0 0,1 0 0,0 0 0,0 0 0,1 1 0,0-1 0,-1 12 0,3-17 0,-1 0 0,1 0 0,-1-1 0,1 1 0,0 0 0,0-1 0,-1 1 0,1 0 0,0-1 0,0 1 0,0-1 0,-1 1 0,1-1 0,0 0 0,0 1 0,0-1 0,0 0 0,0 0 0,0 1 0,0-1 0,0 0 0,0 0 0,0 0 0,0 0 0,0 0 0,0 0 0,0-1 0,0 1 0,0 0 0,1-1 0,34-6 0,-21 0 0,0-1 0,0-1 0,-1 0 0,0-1 0,-1 0 0,0-1 0,-1 0 0,0-1 0,0-1 0,-2 0 0,11-15 0,-22 28 0,1 0 0,0 0 0,0 0 0,0 0 0,0 0 0,0 0 0,0 0 0,0 0 0,0 0 0,0 0 0,0 0 0,0 0 0,-1 0 0,1 0 0,0 0 0,0 0 0,0 0 0,0 0 0,0 0 0,0 0 0,0 0 0,0 0 0,0 0 0,0 0 0,0 0 0,0 0 0,-1 0 0,1-1 0,0 1 0,-13 14 0,-16 24 0,24-30 0,0-1 0,1 1 0,0 1 0,1-1 0,0 1 0,0-1 0,0 1 0,1 0 0,1 0 0,0 0 0,0 0 0,0 0 0,2 12 0,0-19-52,0 0 0,0 0 1,0 0-1,0 0 0,1 0 0,-1 0 0,1 0 1,0 0-1,-1-1 0,1 1 0,0-1 0,0 1 1,0-1-1,0 0 0,0 0 0,0 0 1,0 0-1,0 0 0,1 0 0,-1 0 0,0-1 1,0 1-1,1-1 0,-1 0 0,1 0 0,-1 0 1,0 0-1,1 0 0,-1 0 0,0 0 0,1-1 1,-1 1-1,0-1 0,0 0 0,1 0 0,-1 0 1,0 0-1,0 0 0,0 0 0,0 0 0,0-1 1,0 1-1,0-1 0,-1 1 0,1-1 1,2-4-1,-2 0-2130,0-1 0,0 0 1,-1 1-1,0-1 1,0-10-1,-1-16-12915</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9.749"/>
    </inkml:context>
    <inkml:brush xml:id="br0">
      <inkml:brushProperty name="width" value="0.025" units="cm"/>
      <inkml:brushProperty name="height" value="0.025" units="cm"/>
    </inkml:brush>
  </inkml:definitions>
  <inkml:trace contextRef="#ctx0" brushRef="#br0">1 0 17713,'0'0'8488,"70"48"-31294</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0.232"/>
    </inkml:context>
    <inkml:brush xml:id="br0">
      <inkml:brushProperty name="width" value="0.025" units="cm"/>
      <inkml:brushProperty name="height" value="0.025" units="cm"/>
    </inkml:brush>
  </inkml:definitions>
  <inkml:trace contextRef="#ctx0" brushRef="#br0">105 12 7783,'0'0'20494,"-10"3"-19196,-1-1-882,1 1 1,0 1 0,0 0-1,1 0 1,-13 8-1,20-11-370,0 0 1,1 0-1,-1 0 0,1 0 0,-1 1 0,1-1 0,-1 1 0,1-1 0,0 1 0,0-1 0,0 1 0,0 0 0,0 0 0,0-1 0,0 1 0,0 0 0,0 2 1,1-2-96,0 0 0,1 0 1,-1 0-1,0 0 0,1 0 1,-1-1-1,1 1 0,0 0 1,0 0-1,0 0 0,0-1 1,0 1-1,0 0 1,0-1-1,0 1 0,0-1 1,1 0-1,-1 1 0,1-1 1,-1 0-1,1 0 0,2 2 1,55 33-1749,-48-31 1687,-1 0 0,0 1-1,0 0 1,-1 1 0,1 0 0,-1 0 0,-1 1-1,0 0 1,10 12 0,-17-18 118,0-1 0,-1 1 0,1-1 0,0 0 0,-1 1 0,1-1 0,-1 1 0,0-1 0,0 1 0,1 0 0,-1-1 0,0 1 0,0-1 0,0 1 0,-1-1 0,1 1 0,0-1 1,-1 1-1,1-1 0,-1 1 0,1-1 0,-1 1 0,1-1 0,-1 1 0,0-1 0,0 0 0,0 0 0,0 1 0,0-1 0,0 0 0,0 0 0,0 0 0,0 0 0,-1 0 0,1 0 0,0 0 0,-1-1 0,-2 2 0,2-1 3,-1 1 1,0-1-1,1 0 0,-1 0 0,0 0 1,0 0-1,1-1 0,-1 1 1,0-1-1,0 0 0,0 0 0,0 0 1,0 0-1,0 0 0,0 0 0,1-1 1,-1 0-1,0 1 0,0-1 1,-3-2-1,5 3-125,0-1 1,0 1 0,0-1-1,0 1 1,0-1 0,0 0-1,1 0 1,-1 0-1,0 1 1,0-1 0,1 0-1,-1 0 1,0 0 0,1 0-1,-1 0 1,1 0-1,-1 0 1,1 0 0,0 0-1,-1-1 1,1 1 0,0 0-1,0 0 1,0 0-1,0 0 1,0 0 0,0-1-1,0 1 1,0 0 0,0 0-1,0 0 1,1 0-1,-1 0 1,0 0 0,1 0-1,-1 0 1,1 0 0,-1 0-1,1 0 1,0 0-1,-1 0 1,2-1 0,1-2-55,0 1 1,0 0 0,0 0-1,0 1 1,1-1 0,-1 1-1,1-1 1,0 1 0,-1 0-1,6-2 1,23-6 273,58-24 992,-82 31-994,-1-1 1,1 0 0,-1-1-1,0 0 1,0 0 0,0-1 0,-1 0-1,10-10 1,-15 15-59,0 0-1,0 0 1,0 0-1,0 0 1,0 0-1,0-1 1,-1 1 0,1 0-1,0 0 1,-1 0-1,1-1 1,-1 1-1,0 0 1,1-1-1,-1 1 1,0 0-1,0-1 1,1 1 0,-1 0-1,0-1 1,0 1-1,-1-1 1,1 1-1,0 0 1,-1-2-1,0 2 39,0-1-1,0 1 0,0 0 0,0 1 0,-1-1 1,1 0-1,0 0 0,-1 0 0,1 1 1,0-1-1,-1 1 0,1-1 0,-1 1 0,1-1 1,-1 1-1,1 0 0,-1 0 0,-2 0 1,-2-1 83,1 1 1,-1 0 0,0 1 0,0 0 0,0-1 0,0 2 0,1-1 0,-1 1 0,0 0 0,-9 5 0,13-6-144,0-1 1,1 1-1,-1 0 1,0 1 0,1-1-1,-1 0 1,1 0 0,-1 1-1,1-1 1,0 1-1,0-1 1,-1 1 0,1-1-1,0 1 1,0 0-1,1 0 1,-1-1 0,0 1-1,1 0 1,-1 0 0,1 0-1,-1 0 1,1 0-1,0 0 1,0 0 0,0 0-1,0 0 1,0 0 0,0 0-1,0 0 1,1-1-1,0 4 1,1-2-8,0-1 1,0 1-1,1-1 0,-1 0 1,0 0-1,1 0 0,-1 0 0,1 0 1,0-1-1,-1 1 0,1-1 1,0 0-1,0 0 0,0 0 1,0 0-1,0 0 0,0 0 0,0-1 1,5 0-1,-5 1 2,107 4 242,-101-5-100,0 0 0,0-1 0,1 0 0,-1 0 0,0-1 0,0-1 0,-1 1 0,1-2 0,14-6 0,-22 9-156,1 1 0,-1-1 1,0 0-1,1 0 0,-1-1 1,0 1-1,0 0 0,0 0 1,0 0-1,0-1 0,0 1 0,0-1 1,0 1-1,0-1 0,-1 1 1,1-1-1,0 1 0,-1-1 1,0 0-1,1 1 0,-1-1 1,0 0-1,0 1 0,0-1 0,0 0 1,0 1-1,0-1 0,0 0 1,-1-1-1,-1-5 6,-1 1 0,0 0 0,-1-1 1,1 1-1,-7-8 0,7 11-10,1 0 1,-1 0 0,1-1-1,0 1 1,0-1-1,0 0 1,0 0-1,-1-8 1,8 12-18,0 0 0,0 0 1,0 1-1,1-1 0,-1 1 0,0 0 0,8 2 0,-13-2 15,28 1-697,39 4-4005,1-4-4459,-25-1-2412</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0.604"/>
    </inkml:context>
    <inkml:brush xml:id="br0">
      <inkml:brushProperty name="width" value="0.025" units="cm"/>
      <inkml:brushProperty name="height" value="0.025" units="cm"/>
    </inkml:brush>
  </inkml:definitions>
  <inkml:trace contextRef="#ctx0" brushRef="#br0">75 0 13965,'0'0'17633,"5"12"-16651,0-4-838,-3-5-142,0 0 0,-1 0 0,1 0 0,0 0 0,-1 0 0,0 1 0,1-1 0,-1 0 1,-1 1-1,1-1 0,0 1 0,-1-1 0,0 1 0,0-1 0,0 1 0,0-1 0,0 1 0,-1-1 0,1 1 0,-3 6 0,-5 4-2,0-1 0,-18 24 0,19-29 0,0 1 0,1-1 0,0 1 0,0 1 0,1-1 0,1 1 0,-1-1 0,-4 20 0,9-28 0,0 0 0,1 0 0,-1 0 0,0 1 0,1-1 0,-1 0 0,1 0 0,-1 0 0,1 0 0,-1 0 0,1 0 0,0 0 0,-1 0 0,1 0 0,0 0 0,0 0 0,0 0 0,0-1 0,0 1 0,0 0 0,0-1 0,0 1 0,0 0 0,0-1 0,0 0 0,0 1 0,1-1 0,-1 0 0,0 1 0,0-1 0,0 0 0,1 0 0,-1 0 0,0 0 0,0 0 0,0 0 0,2-1 0,59 0 0,-51 0 0,13 0-53,1-2-1,0 0 1,-1-2-1,0-1 1,37-13 0,-54 13-2590,-6-1-6977,-6 2 1736</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15.461"/>
    </inkml:context>
    <inkml:brush xml:id="br0">
      <inkml:brushProperty name="width" value="0.025" units="cm"/>
      <inkml:brushProperty name="height" value="0.025" units="cm"/>
    </inkml:brush>
  </inkml:definitions>
  <inkml:trace contextRef="#ctx0" brushRef="#br0">105 174 7207,'1'-8'5813,"3"-25"-2151,-4 33-3559,0-1 0,0 1 0,1-1-1,-1 1 1,0-1 0,0 1 0,0-1-1,0 1 1,0-1 0,0 1 0,0-1 0,0 0-1,0 1 1,0-1 0,0 1 0,0-1-1,0 1 1,-1-1 0,1 1 0,0-1-1,0 1 1,0-1 0,-1 1 0,1-1-1,0 1 1,-1-1 0,1 1 0,0 0-1,-1-1 1,1 1 0,-1 0 0,1-1-1,-1 1 1,1 0 0,-1-1 0,1 1-1,-1 0 1,1 0 0,-1 0 0,1-1-1,-1 1 1,1 0 0,-1 0 0,1 0-1,-1 0 1,1 0 0,-1 0 0,1 0-1,-1 0 1,1 0 0,-1 0 0,0 0-1,1 1 1,-1-1 0,1 0 0,-1 0-1,1 0 1,-1 1 0,1-1 0,-1 0-1,1 1 1,0-1 0,-1 0 0,1 1 0,-1-1-1,0 1 1,-28 24 1298,21-13-997,1-1 1,1 1-1,-1 1 1,2-1-1,0 1 1,0 0-1,1 0 0,1 0 1,0 0-1,1 1 1,0 0-1,1 13 1,1-25-371,0-1 0,0 1 0,0 0 0,0-1 0,1 1-1,-1-1 1,1 1 0,-1-1 0,1 1 0,-1-1 0,1 1 0,0-1 0,0 1 0,0-1 0,-1 0 0,1 0 0,1 1-1,-1-1 1,0 0 0,0 0 0,0 0 0,1 0 0,-1 0 0,0 0 0,1-1 0,-1 1 0,1 0 0,-1-1 0,1 1-1,-1-1 1,1 1 0,-1-1 0,1 0 0,0 0 0,-1 1 0,1-1 0,-1 0 0,1-1 0,1 1 0,2 0 25,0-1 0,0 0 0,0 0 0,0 0 0,0-1 0,0 0 0,0 1 0,-1-2 1,1 1-1,-1 0 0,7-6 0,4-5-15,-1-1 0,-1-1 1,-1 0-1,0-1 0,0 0 0,-2-1 0,10-19 1,-14 23-34,0 0 0,0 0 0,-2 0 0,1-1 0,-2 0 0,0 0 0,0 0 0,-1 0 0,-1 0 0,-1-22 0,0 35-11,0 0 0,0 0 0,0 0 0,0 0 0,0 0 0,0 0 0,-1 0 0,1 0 0,0 0 0,-1 0 0,1 0 0,0 0 0,-1 0 0,0 0 0,1 0 0,-1 0 0,1 1 0,-1-1 0,0 0 0,0 0 0,1 1 0,-1-1 0,0 0 0,0 1 0,0-1 0,0 1 0,0-1 0,-1 1 0,1-1 0,-1 1 0,0 0 0,0 0 0,0 1 0,0-1 0,0 0 0,0 1 0,0-1 0,1 1 0,-1 0 0,0-1 0,0 1 0,1 0 0,-3 1 0,-3 3 0,0 0 0,0 0 0,1 0 0,-1 1 0,-9 11 0,7-5 0,1-1 0,0 1 0,1 1 0,0-1 0,1 1 0,1 0 0,0 1 0,0-1 0,1 1 0,-1 15 0,4-29-21,1 0 1,0 1-1,0-1 1,0 1-1,0-1 1,0 1-1,0-1 0,0 0 1,0 1-1,0-1 1,0 1-1,0-1 1,0 0-1,1 1 1,-1-1-1,0 1 0,0-1 1,0 0-1,0 1 1,1-1-1,-1 0 1,0 1-1,0-1 0,1 0 1,-1 1-1,0-1 1,1 0-1,-1 0 1,0 1-1,1-1 0,-1 0 1,0 0-1,1 0 1,-1 1-1,1-1 1,-1 0-1,0 0 1,1 0-1,-1 0 0,1 0 1,-1 0-1,0 0 1,1 0-1,-1 0 1,1 0-1,-1 0 0,0 0 1,1 0-1,-1 0 1,1 0-1,-1 0 1,0-1-1,1 1 0,-1 0 1,1 0-1,-1 0 1,0-1-1,1 1 1,-1 0-1,0 0 0,0-1 1,1 1-1,-1 0 1,0-1-1,1 0 1,23-18-2611,20-45-5222,-20 23 1469</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0.948"/>
    </inkml:context>
    <inkml:brush xml:id="br0">
      <inkml:brushProperty name="width" value="0.025" units="cm"/>
      <inkml:brushProperty name="height" value="0.025" units="cm"/>
    </inkml:brush>
  </inkml:definitions>
  <inkml:trace contextRef="#ctx0" brushRef="#br0">80 32 12332,'0'0'5060,"-55"-15"-960,41 11-1377,6 1-481,5 1 64,3 0-864,3 1-578,13 0-447,5 0-193,8-1-224,5 2-128,4 0-1121,-2 0-1410,2 0-2049,-2-1-3172</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1.537"/>
    </inkml:context>
    <inkml:brush xml:id="br0">
      <inkml:brushProperty name="width" value="0.025" units="cm"/>
      <inkml:brushProperty name="height" value="0.025" units="cm"/>
    </inkml:brush>
  </inkml:definitions>
  <inkml:trace contextRef="#ctx0" brushRef="#br0">0 227 18802,'0'0'13239,"4"4"-12977,-2-3-253,0 0 1,0 0-1,0 0 1,0 0-1,1 0 1,-1 0-1,0-1 1,0 1-1,1-1 1,-1 0-1,0 0 1,1 0-1,-1 0 1,1 0-1,-1 0 1,0 0 0,1-1-1,-1 1 1,0-1-1,0 0 1,1 0-1,-1 1 1,0-2-1,0 1 1,0 0-1,0 0 1,0-1-1,2-1 1,-1 1-1,1 0 1,-1 0-1,0-1 0,0 1 1,0-1-1,-1 0 1,1 0-1,0 0 1,-1 0-1,0 0 0,0-1 1,0 1-1,0 0 1,0-1-1,-1 0 0,0 1 1,0-1-1,0 0 1,1-7-1,-2 11-10,0 0 1,0 0-1,0-1 1,-1 1-1,1 0 1,0 0-1,0-1 1,-1 1-1,1 0 1,0 0-1,0 0 1,-1-1-1,1 1 1,0 0-1,-1 0 1,1 0-1,0 0 0,0 0 1,-1 0-1,1 0 1,0 0-1,-1 0 1,1-1-1,0 1 1,-1 0-1,1 1 1,0-1-1,-1 0 1,1 0-1,0 0 1,-1 0-1,1 0 1,0 0-1,-1 0 0,1 0 1,0 0-1,0 1 1,-1-1-1,1 0 1,0 0-1,0 0 1,-1 1-1,1-1 1,0 0-1,0 0 1,0 1-1,-1-1 1,1 0-1,0 1 1,0-1-1,0 0 0,-1 1 1,-14 13-52,10-7 55,0 0 0,1 0 0,0 1 0,0 0 0,1 0 1,0 0-1,0 0 0,-1 8 0,4-14-2,-1 0 0,1 0 1,0 0-1,-1-1 0,1 1 0,0 0 1,0 0-1,0 0 0,0 0 0,1-1 1,-1 1-1,0 0 0,1 0 0,0 0 1,-1-1-1,1 1 0,0 0 0,0-1 1,0 1-1,0 0 0,0-1 0,0 0 0,0 1 1,0-1-1,1 1 0,-1-1 0,0 0 1,1 0-1,-1 0 0,1 0 0,0 0 1,-1 0-1,1 0 0,0-1 0,-1 1 1,1-1-1,0 1 0,0-1 0,0 1 1,-1-1-1,4 0 0,3 1-1,0-1 0,0 0 0,0-1 0,0 1 0,0-1 0,-1-1 0,1 0 0,0 0 0,-1 0 0,1-1 0,-1 0 0,11-6 0,-7 1 0,0 1 0,-1-1 0,0-1 0,0 0 0,-1 0 0,15-19 0,-27 77 0,3-47 0,-1 0 0,1 0 0,0 0 0,0 1 0,0-1 0,0 0 0,0 0 0,0 0 0,0 0 0,1 0 0,-1 0 0,1 0 0,0 0 0,-1 0 0,1 0 0,0 0 0,0-1 0,0 1 0,0 0 0,1 0 0,-1-1 0,2 3 0,1-3 0,-1 1 0,0-1 0,1 0 0,-1 0 0,1-1 0,-1 1 0,1-1 0,-1 1 0,1-1 0,0 0 0,-1-1 0,7 0 0,-2-1 0,1 0 0,-1 0 0,0-1 0,0 0 0,0-1 0,0 0 0,-1 0 0,1-1 0,-1 1 0,0-2 0,0 1 0,-1-1 0,11-12 0,-3 3 0,-1 0 0,-1-2 0,0 0 0,17-33 0,-23 38 0,-2 4 0,0 1 0,0-1 0,-1 0 0,0 1 0,0-2 0,-1 1 0,0 0 0,-1 0 0,1-1 0,-2 1 0,1-15 0,-17 59 0,12-22 0,1 0 0,0 0 0,1 1 0,1-1 0,0 1 0,1-1 0,1 1 0,0-1 0,1 1 0,0-1 0,1 0 0,1 0 0,0 0 0,1-1 0,0 1 0,1-1 0,1 0 0,0 0 0,1-1 0,14 17 0,7 12-75,-29-40-298,-3-2 266,0-1 1,0 0-1,0 0 1,0-1-1,0 1 1,1-1-1,-1 1 1,1-1-1,0 0 1,0 0-1,0 0 1,-3-5-1,-1-1-78,-150-203-279,156 212 474,-1 0 0,1-1 0,0 1 0,-1-1 0,1 1 0,0 0 0,-1-1 0,1 1 1,0-1-1,-1 1 0,1-1 0,0 1 0,0-1 0,0 1 0,-1-1 0,1 1 0,0-1 0,0 1 1,0-1-1,0 1 0,0-1 0,0 1 0,0-1 0,0 1 0,0-1 0,0 1 0,0-1 0,0 1 0,0-1 1,1 1-1,-1-1 0,0 1 0,0-1 0,1 1 0,-1-1 0,0 1 0,0-1 0,1 1 0,-1 0 1,1-1-1,-1 1 0,0 0 0,1-1 0,-1 1 0,1-1 0,33-3 835,46 15 328,-48-3-2431,-16-5-1026,-1 1 0,1-2 0,17 2 0</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1.882"/>
    </inkml:context>
    <inkml:brush xml:id="br0">
      <inkml:brushProperty name="width" value="0.025" units="cm"/>
      <inkml:brushProperty name="height" value="0.025" units="cm"/>
    </inkml:brush>
  </inkml:definitions>
  <inkml:trace contextRef="#ctx0" brushRef="#br0">1 0 19891,'0'0'11851</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3.550"/>
    </inkml:context>
    <inkml:brush xml:id="br0">
      <inkml:brushProperty name="width" value="0.025" units="cm"/>
      <inkml:brushProperty name="height" value="0.025" units="cm"/>
    </inkml:brush>
  </inkml:definitions>
  <inkml:trace contextRef="#ctx0" brushRef="#br0">77 50 6086,'0'-28'10220,"1"10"-6265,-3 36-2756,-4 20-256,-1 0 0,-17 52 1,14-59-118,2-1 0,1 2 1,1-1-1,-2 47 1,8-77-787,0 0 0,0 1 0,0-1 1,0 0-1,0 0 0,0 0 0,0 0 1,1 0-1,-1 0 0,0 0 0,1 0 1,-1 0-1,1 0 0,-1 0 0,1 0 1,-1 0-1,1 0 0,-1 0 0,1 0 1,0 0-1,0 0 0,-1-1 0,1 1 1,0 0-1,0-1 0,0 1 0,0-1 1,0 1-1,0-1 0,0 1 0,0-1 1,0 1-1,0-1 0,0 0 0,0 0 1,0 1-1,0-1 0,1 0 0,-1 0 1,0 0-1,0 0 0,0-1 0,0 1 1,0 0-1,0 0 0,0-1 0,0 1 0,0 0 1,0-1-1,2 0 0,4-2 213,0 0 0,0 0 0,0 0-1,-1-1 1,1 0 0,9-8 0,12-13-154,-1-2-1,-1-1 1,-1 0 0,23-36 0,-35 44-96,-1-1 1,0 0 0,-1 0-1,-2-1 1,0-1 0,-1 1-1,7-39 1,-20 75-3453,-12 19-7329,0-6 1559</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3.920"/>
    </inkml:context>
    <inkml:brush xml:id="br0">
      <inkml:brushProperty name="width" value="0.025" units="cm"/>
      <inkml:brushProperty name="height" value="0.025" units="cm"/>
    </inkml:brush>
  </inkml:definitions>
  <inkml:trace contextRef="#ctx0" brushRef="#br0">1 1 17681,'0'0'7431,"9"53"-6214,0-29-288,-2-1-641,7 1-224,3-4-1249,4-2-1634,0-9-1313,0-5-2562</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4.371"/>
    </inkml:context>
    <inkml:brush xml:id="br0">
      <inkml:brushProperty name="width" value="0.025" units="cm"/>
      <inkml:brushProperty name="height" value="0.025" units="cm"/>
    </inkml:brush>
  </inkml:definitions>
  <inkml:trace contextRef="#ctx0" brushRef="#br0">183 22 17296,'-9'5'2360,"-16"11"-468,0 1-1,-25 23 1,43-34-1598,0 0 0,1 0 0,0 1 0,0-1 0,0 1 0,1 1 0,0-1 0,1 1 0,0 0 0,0 0 0,0 0 0,1 0 0,-3 11 0,6-18-293,0-1 1,0 0 0,0 0 0,0 0 0,0 1 0,0-1-1,0 0 1,0 0 0,0 1 0,0-1 0,0 0 0,0 0-1,0 1 1,0-1 0,0 0 0,0 0 0,0 1 0,0-1-1,0 0 1,1 0 0,-1 0 0,0 1 0,0-1-1,0 0 1,0 0 0,0 0 0,1 0 0,-1 1 0,0-1-1,0 0 1,0 0 0,1 0 0,-1 0 0,0 0 0,0 1-1,0-1 1,1 0 0,-1 0 0,0 0 0,0 0 0,1 0-1,-1 0 1,0 0 0,0 0 0,1 0 0,15-5 58,12-13 73,50-66 229,-60 61-384,2 1-1,1 1 1,25-20-1,-45 40 5,-1 1 0,0-1 0,1 1-1,-1 0 1,0-1 0,1 1 0,-1 0-1,0-1 1,1 1 0,-1 0 0,1 0-1,-1 0 1,0-1 0,1 1 0,-1 0-1,1 0 1,-1 0 0,1 0 0,-1 0-1,1 0 1,-1 0 0,1 0 0,-1 0-1,1 0 1,-1 0 0,1 0 0,-1 0-1,0 0 1,1 0 0,-1 0 0,1 0-1,-1 1 1,1-1 0,0 17-354,-13 23 243,-16 16 203,21-45 58,0 0 0,1 0 0,1 1-1,0 0 1,1 0 0,0 0 0,0 0-1,-2 21 1,6-33-126,0 0-1,0 1 1,0-1-1,1 1 1,-1-1 0,0 0-1,0 1 1,0-1-1,1 0 1,-1 1-1,0-1 1,0 0-1,1 0 1,-1 1 0,0-1-1,1 0 1,-1 0-1,0 1 1,1-1-1,-1 0 1,0 0-1,1 0 1,-1 0 0,0 1-1,1-1 1,-1 0-1,1 0 1,-1 0-1,0 0 1,1 0-1,-1 0 1,1 0-1,-1 0 1,0 0 0,1 0-1,-1 0 1,1 0-1,-1-1 1,0 1-1,1 0 1,-1 0-1,0 0 1,1 0 0,-1-1-1,0 1 1,1 0-1,-1 0 1,0-1-1,1 1 1,20-12 133,-3-3-64,-1 0 1,31-35-1,18-17 24,-65 66-100,0 0 0,0 0 0,0 0 0,0 0 0,0 0 0,0 0 0,0 0-1,0 0 1,0 1 0,1-1 0,-1 1 0,0-1 0,1 1 0,-1-1 0,0 1 0,1 0 0,-1-1-1,1 1 1,-1 0 0,2 0 0,-2 1-1,-1-1 0,1 1 0,-1 0-1,1-1 1,-1 1 0,1 0 0,-1 0 0,1-1 0,-1 1-1,0 0 1,0 0 0,1 0 0,-1 0 0,0-1 0,0 1-1,0 0 1,0 0 0,0 0 0,0 0 0,0-1 0,0 1-1,0 0 1,-1 1 0,-16 64-87,14-59 88,1 0-45,-5 15 308,9-17 16,7-12 66,30-32 305,34-31-493,-66 65-168,-1 0 0,1 1-1,0 0 1,0 0 0,0 0 0,1 1 0,-1 0 0,1 1-1,15-4 1,-22 6 3,-1 0-1,1-1 0,-1 1 1,1 0-1,-1 0 1,1 0-1,0 0 1,-1 0-1,1 0 1,-1 0-1,1 0 0,-1 0 1,1 1-1,-1-1 1,1 0-1,0 0 1,-1 0-1,1 1 0,-1-1 1,1 0-1,-1 0 1,0 1-1,1-1 1,-1 0-1,1 1 0,-1-1 1,1 1-1,-1-1 1,0 1-1,1-1 1,-1 1-1,0-1 0,0 1 1,1-1-1,-1 1 1,0-1-1,0 2 1,-4 26-46,-20 24 137,18-42-148,-16 37-888,35-55-8799,-2-5 2786</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4.712"/>
    </inkml:context>
    <inkml:brush xml:id="br0">
      <inkml:brushProperty name="width" value="0.025" units="cm"/>
      <inkml:brushProperty name="height" value="0.025" units="cm"/>
    </inkml:brush>
  </inkml:definitions>
  <inkml:trace contextRef="#ctx0" brushRef="#br0">76 1 16944,'0'0'4159,"-8"10"-1047,3-4-2750,-39 55 2951,41-56-3174,1-1-1,0 0 1,0 1 0,0-1-1,0 1 1,1-1 0,0 1-1,0 0 1,0 0 0,0 0-1,1 0 1,0-1 0,0 1-1,0 0 1,2 7-1,-2-11-134,1-1-1,-1 1 0,1 0 0,0-1 0,-1 1 0,1-1 0,0 1 0,-1-1 0,1 1 0,0-1 0,0 1 0,0-1 0,-1 0 1,1 1-1,0-1 0,0 0 0,0 0 0,0 0 0,0 0 0,-1 1 0,1-1 0,0 0 0,0-1 0,0 1 0,0 0 0,0 0 0,0 0 1,-1 0-1,3-1 0,25-8 123,-10-2-134,-1 0 0,21-18-1,-30 20-169,1 2 0,1-1 0,-1 1 0,1 1 0,0 0 0,1 0 0,-1 1 0,1 0 0,0 1 0,0 0-1,13-2 1,-23 6 183,-1 0-1,0 0 1,1 0-1,-1 0 0,1 0 1,-1 0-1,1 0 1,-1 0-1,0 0 0,1 0 1,-1 0-1,1 0 1,-1 0-1,0 0 0,1 1 1,-1-1-1,0 0 1,1 0-1,-1 1 0,1-1 1,-1 0-1,0 0 1,0 1-1,1-1 0,-1 0 1,0 1-1,0-1 1,1 0-1,-1 1 0,0-1 1,0 1-1,0-1 1,1 0-1,-1 1 0,0-1 1,0 1-1,0 0 1,-3 22 536,-14 18 635,10-30-1478,-13 26 2074,16-24-4204,2 0-3471</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5.292"/>
    </inkml:context>
    <inkml:brush xml:id="br0">
      <inkml:brushProperty name="width" value="0.025" units="cm"/>
      <inkml:brushProperty name="height" value="0.025" units="cm"/>
    </inkml:brush>
  </inkml:definitions>
  <inkml:trace contextRef="#ctx0" brushRef="#br0">30 1 7271,'0'0'20563,"-9"73"-19762,0-39-545,2 1-160,5-1-64,0-5 0,2-4-256,0-5-1217,0-4-929,3-5-449,0-5-1121</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5.823"/>
    </inkml:context>
    <inkml:brush xml:id="br0">
      <inkml:brushProperty name="width" value="0.025" units="cm"/>
      <inkml:brushProperty name="height" value="0.025" units="cm"/>
    </inkml:brush>
  </inkml:definitions>
  <inkml:trace contextRef="#ctx0" brushRef="#br0">64 195 10186,'0'0'9806,"-8"-4"-6795,-39-21 326,46 25-3242,0-1 1,1 0-1,-1 1 1,0-1-1,1 0 1,-1 1-1,1-1 1,-1 0-1,1 0 1,0 1-1,-1-1 1,1 0-1,0 0 0,-1 0 1,1 0-1,0 1 1,0-1-1,0 0 1,0 0-1,0 0 1,0 0-1,0 0 1,0 0-1,0 0 1,0 1-1,0-1 1,1 0-1,-1 0 1,0 0-1,0 0 1,1 1-1,-1-1 1,1 0-1,-1 0 1,1 1-1,-1-1 1,1 0-1,0 1 1,-1-1-1,1 0 1,0 1-1,1-2 1,33-28-81,-32 28 198,12-10-73,1 1-1,0 0 1,1 2-1,0 0 1,0 0-1,1 2 1,0 0-1,0 1 1,1 1-1,-1 1 1,1 0-1,0 1 1,1 2-1,25 0 1,-41 1-140,-1 0 0,1 1 0,-1 0 0,1 0 0,-1 0 0,0 0 0,1 0 0,-1 1 0,0-1 0,0 1 0,0 0 0,0 0 0,0 0 0,0 1 0,-1-1 0,1 1 0,-1-1 0,1 1 0,3 5 0,-5-6 0,0 0 0,-1 0 0,1 0 0,0 0 0,-1 0 0,1 1 0,-1-1 0,0 0 0,0 0 0,0 0 0,0 0 0,0 0 0,0 1 0,0-1 0,-1 0 0,1 0 0,-1 0 0,1 0 0,-1 0 0,0 0 0,0 0 0,0 0 0,0 0 0,0 0 0,-1-1 0,1 1 0,0 0 0,-1-1 0,1 1 0,-1-1 0,0 0 0,1 1 0,-3 0 0,-18 12 0,0-2 0,0-1 0,-1 0 0,0-2 0,-1-1 0,0 0 0,-31 4 0,55-12-18,-1 0 1,1 0-1,0 0 1,0 0-1,0 0 1,-1 0-1,1 0 1,0 0-1,0 0 1,0 0-1,-1 0 1,1 0-1,0 0 1,0 0-1,0 0 1,0 0-1,-1 0 0,1 0 1,0 0-1,0 0 1,0 0-1,-1 0 1,1 1-1,0-1 1,0 0-1,0 0 1,0 0-1,0 0 1,-1 0-1,1 0 1,0 1-1,0-1 0,0 0 1,0 0-1,0 0 1,0 0-1,0 1 1,-1-1-1,1 0 1,0 0-1,0 0 1,0 1-1,0-1 1,0 0-1,0 0 1,0 0-1,0 0 1,0 1-1,0-1 0,0 0 1,0 0-1,0 0 1,0 1-1,0-1 1,1 0-1,-1 0 1,14 8-2394,23 3-3121,-7-8 279,2-2-2429</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6.163"/>
    </inkml:context>
    <inkml:brush xml:id="br0">
      <inkml:brushProperty name="width" value="0.025" units="cm"/>
      <inkml:brushProperty name="height" value="0.025" units="cm"/>
    </inkml:brush>
  </inkml:definitions>
  <inkml:trace contextRef="#ctx0" brushRef="#br0">142 1 12844,'0'0'9994,"-38"62"-9098,17-23 1,-2 3 64,2-1-288,5-1-257,4-5-31,3-7-225,7-7-96,2-10-256,3-8-1122,9-3-351,2-8-97,-4-14-1409,0-7-3171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15.803"/>
    </inkml:context>
    <inkml:brush xml:id="br0">
      <inkml:brushProperty name="width" value="0.025" units="cm"/>
      <inkml:brushProperty name="height" value="0.025" units="cm"/>
    </inkml:brush>
  </inkml:definitions>
  <inkml:trace contextRef="#ctx0" brushRef="#br0">81 143 13805,'0'0'10351,"-1"9"-9096,-20 111 1345,12-79-1340,2 0-1,-3 46 1,10-80-1189,0 1 0,0-1 0,0 0 0,1 0-1,0 1 1,1-1 0,-1 0 0,1 0 0,4 7 0,-6-13-60,1 1 0,0-1 0,0 1 0,0-1 0,0 0 0,1 1 0,-1-1 0,0 0 0,0 0 0,1 0 0,-1 0 0,1 0 0,-1 0 0,1 0 0,-1-1 0,1 1 0,2 0 0,-1 0-6,0-1 0,0 0 0,0 0 0,0 0 0,0 0 0,-1 0 0,1-1 0,0 1 0,0-1 0,0 0 0,0 0 0,0 0 0,3-2 0,1-1-5,-1 0 0,1-1 0,-1 0 0,0 0 0,0 0 0,-1-1 0,0 0 0,0 0 0,0 0 0,-1 0 0,0-1 0,0 0 0,4-8 0,1-6 0,-1 0 0,0 0 0,6-32 0,-9 29 0,0 1 0,-2-1 0,-1 0 0,0 0 0,-2 0 0,-1 0 0,-1 0 0,-8-39 0,8 59-21,1-1 0,-1 1 1,0 0-1,0 0 0,0 0 0,-1 0 0,1 0 1,-1 1-1,0-1 0,0 1 0,0 0 0,-1-1 1,1 1-1,-1 1 0,0-1 0,1 1 1,-1-1-1,0 1 0,-1 0 0,1 0 0,0 1 1,0-1-1,-1 1 0,1 0 0,-1 0 0,1 1 1,-1-1-1,0 1 0,1 0 0,-1 0 0,1 1 1,-1-1-1,1 1 0,-1 0 0,1 0 0,-1 1 1,-7 3-1,7-4-68,0 1 0,0 0 1,0 0-1,1 1 0,-1 0 0,0-1 1,1 2-1,0-1 0,0 0 0,0 1 1,0 0-1,0 0 0,1 0 0,0 0 1,0 1-1,0-1 0,0 1 0,0 0 1,1-1-1,0 1 0,0 0 0,1 1 1,-1-1-1,1 0 0,0 0 0,1 1 1,-1-1-1,1 0 0,0 1 0,0-1 1,2 9-1,-2-12-442,1-1 0,0 0 0,-1 1 1,1-1-1,0 0 0,-1 0 0,1 0 0,0 0 1,0 0-1,0 0 0,0 0 0,0 0 0,0 0 0,1 0 1,-1 0-1,0-1 0,0 1 0,0 0 0,1-1 0,-1 1 1,0-1-1,3 1 0,19 4-10888</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6.535"/>
    </inkml:context>
    <inkml:brush xml:id="br0">
      <inkml:brushProperty name="width" value="0.025" units="cm"/>
      <inkml:brushProperty name="height" value="0.025" units="cm"/>
    </inkml:brush>
  </inkml:definitions>
  <inkml:trace contextRef="#ctx0" brushRef="#br0">1 18 18578,'0'0'8904,"64"-14"-7687,-22 12 289,6 1-642,1 1-671,-3 0-161,-1 0-1089,-5 0-2563,-3 0-4291</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7.363"/>
    </inkml:context>
    <inkml:brush xml:id="br0">
      <inkml:brushProperty name="width" value="0.025" units="cm"/>
      <inkml:brushProperty name="height" value="0.025" units="cm"/>
    </inkml:brush>
  </inkml:definitions>
  <inkml:trace contextRef="#ctx0" brushRef="#br0">180 0 16976,'0'0'11526,"-5"8"-10950,4-5-489,-19 29 321,19-31-357,0 1 1,1 0 0,-1 0-1,0 0 1,0 0-1,1 0 1,0 0-1,-1 0 1,1 0-1,0 0 1,0 0-1,0 0 1,0 0-1,0 0 1,0 0-1,0 0 1,1 0-1,0 3 1,2-4-23,-1 1 1,1-1 0,0 0-1,-1 0 1,1 0 0,0 0 0,0 0-1,-1-1 1,1 1 0,0-1-1,0 0 1,0 0 0,0 0 0,4 0-1,5 0 27,2 2-52,0-1 0,-1 2 0,1 0 0,-1 1 0,0 0-1,0 1 1,14 7 0,-24-11 4,0 1-1,0 0 0,0-1 1,-1 1-1,1 0 1,0 0-1,-1 0 1,0 1-1,1-1 1,-1 1-1,0-1 0,0 1 1,0 0-1,-1 0 1,1 0-1,-1 0 1,1 0-1,-1 0 1,0 0-1,0 0 1,0 1-1,-1-1 0,1 0 1,-1 0-1,0 1 1,0-1-1,0 0 1,0 1-1,0-1 1,-1 0-1,0 1 1,0-1-1,1 0 0,-2 0 1,-1 5-1,-1-2 47,1 0-1,-1-1 0,0 0 0,-1 0 1,1 0-1,-1 0 0,0 0 1,-1-1-1,1 0 0,-1 0 1,1-1-1,-1 1 0,0-1 0,-10 3 1,-4 2 100,-1 0-1,0-2 1,-25 5 0,41-10-166,-14 2-640,0 0 1,0-1-1,-24 0 0,38-3 385,1 1 1,-1 0-1,1-1 0,0 0 0,-1 0 0,1-1 1,0 1-1,-8-4 0,11 4 143,-1 0-1,1-1 1,-1 1-1,1 0 1,-1-1-1,1 1 1,-1 0-1,1-1 1,0 0-1,0 1 1,0-1-1,0 0 1,0 1-1,0-1 1,1 0 0,-1 0-1,0 0 1,1 0-1,0 0 1,-1-2-1,0-22-6521,1-2-3321</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7.703"/>
    </inkml:context>
    <inkml:brush xml:id="br0">
      <inkml:brushProperty name="width" value="0.025" units="cm"/>
      <inkml:brushProperty name="height" value="0.025" units="cm"/>
    </inkml:brush>
  </inkml:definitions>
  <inkml:trace contextRef="#ctx0" brushRef="#br0">1 64 18449,'0'0'6086,"59"-23"-3459,-29 15-1250,6 1-256,6 1-833,2 0-256,-2 1-1409,0 2-2723,-6-2-3363</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8.075"/>
    </inkml:context>
    <inkml:brush xml:id="br0">
      <inkml:brushProperty name="width" value="0.025" units="cm"/>
      <inkml:brushProperty name="height" value="0.025" units="cm"/>
    </inkml:brush>
  </inkml:definitions>
  <inkml:trace contextRef="#ctx0" brushRef="#br0">51 1 18481,'0'0'10950,"3"14"-9627,1 1-1099,0 0 0,-2 0-1,0 0 1,0 1 0,-2-1-1,0 1 1,0-1-1,-5 25 1,-22 48-224,18-61 0,1-1 0,1 1 0,-4 34 0,11-60 0,0-1 0,0 1 0,0-1 0,0 1 0,0-1 0,0 1 0,0-1 0,0 1 0,0-1 0,0 1 0,0-1 0,0 1 0,1-1 0,-1 0 0,0 1 0,0-1 0,0 1 0,1-1 0,-1 0 0,0 1 0,1-1 0,-1 1 0,0-1 0,1 0 0,-1 1 0,0-1 0,1 0 0,-1 0 0,1 1 0,-1-1 0,0 0 0,1 0 0,-1 0 0,2 1 0,19-3 0,22-17 0,-1-12 0,-1-2 0,-1-2 0,-2-2 0,-2-1 0,-1-2 0,44-65 0,-68 86-2364,-5-1-4908</inkml:trace>
  <inkml:trace contextRef="#ctx0" brushRef="#br0" timeOffset="1">181 316 18930,'0'0'8392,"1"61"-4869,18-50-1601,4-4-1922,8-1 0,-1-1 0,0 5 0,0-2-2562,-10 1-6183</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9.879"/>
    </inkml:context>
    <inkml:brush xml:id="br0">
      <inkml:brushProperty name="width" value="0.025" units="cm"/>
      <inkml:brushProperty name="height" value="0.025" units="cm"/>
    </inkml:brush>
  </inkml:definitions>
  <inkml:trace contextRef="#ctx0" brushRef="#br0">69 8 7719,'0'0'18514,"2"12"-16603,0 19-1321,-1 1 1,-1-1-1,-2 0 1,-10 53-1,-48 306-729,67-414 227,0 1 0,17-34 0,-2 5 6,-12 23-66,26-67-7,96-181-1,-128 270-35,0 0-1,1 0 0,0 1 0,0-1 0,1 1 1,9-7-1,-15 12 9,1 1 0,0-1 1,0 0-1,0 0 1,0 1-1,1-1 0,-1 1 1,0-1-1,0 1 0,0-1 1,0 1-1,0 0 0,1 0 1,-1-1-1,0 1 0,0 0 1,1 0-1,-1 0 0,0 0 1,0 0-1,0 1 0,1-1 1,-1 0-1,0 0 1,0 1-1,0-1 0,0 1 1,1-1-1,-1 1 0,0 0 1,0-1-1,0 1 0,0 0 1,0 0-1,-1-1 0,1 1 1,0 0-1,0 0 0,0 0 1,-1 0-1,1 0 0,-1 0 1,1 1-1,-1-1 1,1 0-1,-1 0 0,1 0 1,-1 0-1,0 2 0,3 4 7,-1 0 1,0-1-1,-1 1 0,0 0 0,0 0 0,0-1 0,-1 1 0,0 0 0,0 0 1,-1 0-1,0 0 0,0 0 0,0-1 0,-1 1 0,0 0 0,-1-1 0,1 1 1,-1-1-1,0 0 0,-1 0 0,1 0 0,-1-1 0,-1 1 0,-6 7 1,-8 6 303,-1 0 1,-1-2 0,0 0-1,-43 25 1,64-42-305,-4 4 21,-1-1 1,0 0-1,1 0 1,-1 0-1,-1-1 0,1 0 1,0 0-1,0 0 0,-1 0 1,1-1-1,-1 0 0,1 0 1,-12 0-1,16-2-43,1 1 1,-1-1-1,0 1 1,1-1-1,-1 1 0,1-1 1,-1 1-1,1-1 0,0 0 1,-1 1-1,1-1 1,-1 0-1,1 1 0,0-1 1,0 0-1,-1 0 1,1 1-1,0-1 0,0 0 1,0 0-1,0 1 1,0-1-1,0 0 0,0 0 1,0 1-1,0-1 0,0 0 1,0 0-1,1 1 1,-1-1-1,0 0 0,0 1 1,1-1-1,-1 0 1,1-1-1,13-26-2109,-4 15-236,0 1 1,2 0 0,13-12 0,12-7-6368</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0.235"/>
    </inkml:context>
    <inkml:brush xml:id="br0">
      <inkml:brushProperty name="width" value="0.025" units="cm"/>
      <inkml:brushProperty name="height" value="0.025" units="cm"/>
    </inkml:brush>
  </inkml:definitions>
  <inkml:trace contextRef="#ctx0" brushRef="#br0">78 38 18449,'0'0'3599,"-3"8"-1331,-18 43 506,11-33-2266,2 1-1,0 1 0,1-1 1,1 1-1,1 0 1,-4 32-1,31-75 1618,-15 4-2125,0 0 0,-2 0 0,0 0 0,-1-1 0,-1 1 0,-1-1 0,0 0 0,-2-23 0,2 42 0,1 0 0,-1 0 0,1 1 0,-1-1 0,1 0 0,0 1 0,-1 0 0,1 0 0,0 0 0,3 0 0,-2 0 0,52-10-2633,0-7-6430,-23 5-7652</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0.937"/>
    </inkml:context>
    <inkml:brush xml:id="br0">
      <inkml:brushProperty name="width" value="0.025" units="cm"/>
      <inkml:brushProperty name="height" value="0.025" units="cm"/>
    </inkml:brush>
  </inkml:definitions>
  <inkml:trace contextRef="#ctx0" brushRef="#br0">102 203 5285,'0'0'4879,"9"-8"-843,-6 6-3910,48-46 5089,-48 45-4602,0-1 0,0 0 0,0-1 0,-1 1 0,1 0 0,-1-1 0,0 0 0,0 1 0,-1-1 0,1 0 0,-1 0 0,0 0 0,0-9 0,-1 13-534,0-1 0,-1 1 0,1 0 0,0 0 0,-1-1 0,0 1 0,1 0 0,-1 0 1,0 0-1,1 0 0,-1 0 0,0 0 0,0 0 0,0 0 0,0 0 0,0 0 0,0 0 0,0 1 1,0-1-1,0 0 0,0 1 0,0-1 0,-1 1 0,1-1 0,0 1 0,0-1 0,-1 1 0,1 0 1,0 0-1,-1 0 0,1 0 0,0 0 0,0 0 0,-1 0 0,1 0 0,-3 1 0,-2-1-30,0 1-1,0-1 1,0 1 0,0 1-1,0-1 1,1 1-1,-8 3 1,6-1-51,-1 2-1,1-1 1,0 0 0,0 1 0,1 1 0,0-1-1,0 1 1,0 0 0,1 0 0,0 1 0,0-1 0,1 1-1,0 0 1,1 1 0,-1-1 0,2 1 0,-1-1-1,1 1 1,0 0 0,1 0 0,-1 12 0,2-20-2,1 1 1,-1-1 0,0 0-1,0 0 1,0 0 0,1 0-1,-1 1 1,1-1 0,-1 0 0,1 0-1,-1 0 1,1 0 0,-1 0-1,1 0 1,0 0 0,0 0-1,0 0 1,-1-1 0,1 1-1,0 0 1,0 0 0,0-1-1,0 1 1,0 0 0,2 0-1,1 0 8,0 0-1,-1 0 0,1 0 1,0-1-1,-1 1 0,1-1 0,0 0 1,6-1-1,0 0 19,0 0 0,-1-1 0,1-1-1,-1 1 1,1-2 0,9-4 0,-6 1 72,0-1-1,0-1 1,-1 0 0,0 0 0,-1-1 0,18-20-1,-24 24-56,-1 1 0,0-1 0,0 0-1,0 0 1,-1-1 0,0 1 0,0-1-1,-1 0 1,0 1 0,0-1 0,0 0-1,-1 0 1,0-1 0,-1 1 0,1 0-1,-2-10 1,1 15-49,0 1 0,0-1 0,-1 0 0,1 0 0,-1 1 0,1-1 0,-1 0 1,0 1-1,0-1 0,0 0 0,0 1 0,0-1 0,0 1 0,0 0 0,0-1 0,0 1 0,-1 0 0,1 0 0,0 0 0,-1-1 0,1 2 0,-1-1 0,0 0 1,1 0-1,-1 0 0,0 1 0,1-1 0,-1 1 0,0-1 0,0 1 0,1 0 0,-1 0 0,0-1 0,-3 2 0,2-1-31,0 0 0,0 0 1,0 0-1,0 1 0,0 0 0,0 0 0,0-1 0,0 2 0,1-1 0,-1 0 0,0 0 0,0 1 0,1 0 1,-1-1-1,1 1 0,0 0 0,-1 0 0,1 1 0,-3 2 0,3-1-305,-1 0 0,1 0 1,0 1-1,0-1 0,0 0 0,0 1 0,1 0 1,0-1-1,0 1 0,0 0 0,1-1 0,-1 9 0,1-12 25,1 1 1,-1 0-1,1 0 0,-1-1 0,1 1 0,-1 0 0,1-1 0,0 1 0,0-1 0,0 1 1,0-1-1,0 1 0,0-1 0,0 1 0,1-1 0,-1 0 0,0 0 0,1 0 0,-1 0 1,1 0-1,-1 0 0,1 0 0,0 0 0,-1 0 0,1-1 0,0 1 0,-1-1 0,1 1 1,0-1-1,0 0 0,-1 0 0,1 0 0,0 0 0,2 0 0,21 1-5512</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1.577"/>
    </inkml:context>
    <inkml:brush xml:id="br0">
      <inkml:brushProperty name="width" value="0.025" units="cm"/>
      <inkml:brushProperty name="height" value="0.025" units="cm"/>
    </inkml:brush>
  </inkml:definitions>
  <inkml:trace contextRef="#ctx0" brushRef="#br0">142 146 11627,'-8'11'3123,"-11"14"-1685,-49 71 1295,61-85-2291,0 0 0,1 0 0,0 1 0,1 0 0,1 0 0,-7 25 0,11-36-435,0-1 0,0 1-1,0 0 1,0-1-1,0 1 1,0 0-1,0-1 1,0 1-1,0 0 1,0-1-1,0 1 1,1 0-1,-1-1 1,0 1-1,1 0 1,-1-1-1,0 1 1,1-1-1,-1 1 1,0 0-1,1-1 1,-1 1-1,1-1 1,-1 1-1,1-1 1,-1 0-1,1 1 1,0-1-1,-1 0 1,1 1-1,-1-1 1,1 0-1,0 1 1,-1-1-1,1 0 1,0 0-1,0 0 1,-1 0 0,1 0-1,0 0 1,-1 0-1,1 0 1,0 0-1,-1 0 1,1 0-1,0 0 1,-1 0-1,1-1 1,0 1-1,-1 0 1,1 0-1,0-1 1,39-16 523,-19 0-123,0-1 1,-1-1-1,-1 0 1,-1-1-1,-1-1 1,-1-1-1,0-1 1,-2 0-1,-1 0 1,-1-2-1,-1 0 1,0 0-1,-3 0 1,10-40-1,-18 53-618,-3 10 54,-13 22-18,-23 46 217,36-60-10,-7 12 179,0 1-1,1 0 1,1 0 0,1 1 0,0 0 0,2 0 0,0 1 0,2 0-1,-2 25 1,5-44-203,0 0 0,0 0-1,0 0 1,0 0 0,1 0-1,-1 0 1,1 0 0,0 0-1,-1 0 1,1-1 0,0 1-1,0 0 1,0 0 0,0-1-1,0 1 1,1 0-1,-1-1 1,0 1 0,1-1-1,-1 0 1,1 1 0,-1-1-1,1 0 1,0 0 0,0 0-1,-1 0 1,1 0 0,0-1-1,0 1 1,0 0 0,0-1-1,0 0 1,0 1 0,0-1-1,0 0 1,0 0 0,0 0-1,0 0 1,0 0 0,2-1-1,4 0 39,0 0-1,-1 0 1,1-1-1,0 0 1,-1 0-1,0-1 1,0 0-1,0 0 1,11-7-1,-8 3-7,0-1 0,0 0-1,-1 0 1,0-1 0,-1-1 0,0 1 0,0-1-1,-1-1 1,0 1 0,-1-1 0,0-1-1,8-21 1,-40 92-729,21-50 744,-1 1 1,2-1 0,0 1-1,0 0 1,1 0-1,0 0 1,0 0 0,1 1-1,1-1 1,0 0 0,0 20-1,1-29-41,1 0 0,-1 0 0,1 0 0,-1 0 0,1 0 0,-1 1 0,1-1-1,0 0 1,-1 0 0,1-1 0,0 1 0,0 0 0,0 0 0,0 0 0,0 0 0,0-1 0,0 1 0,0 0 0,0-1-1,0 1 1,0-1 0,0 1 0,1-1 0,-1 0 0,0 1 0,0-1 0,0 0 0,1 0 0,-1 0 0,0 0 0,0 0-1,1 0 1,-1 0 0,0-1 0,0 1 0,0 0 0,1 0 0,-1-1 0,0 1 0,0-1 0,2-1 0,4 0 47,-1 0-1,1-1 1,-1 0 0,0 0 0,0-1 0,8-5 0,7-12-59,0-1 0,-1-1 0,-1 0 0,-2-2 0,0 0 0,15-32 0,-32 57 0,-26 62-259,23-54 129,1 0 1,-1 0-1,1 0 1,1 0 0,0 0-1,0 1 1,0-1-1,1 0 1,2 17 0,-1-23-266,0 0 0,0 0 1,0 0-1,1 0 0,-1 0 1,1 0-1,-1 0 0,1-1 1,0 1-1,0 0 0,-1-1 1,1 0-1,0 1 0,0-1 1,1 0-1,-1 0 1,0 0-1,0 0 0,0-1 1,1 1-1,-1-1 0,0 1 1,1-1-1,-1 0 0,1 0 1,3 0-1,22 1-4853</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1.934"/>
    </inkml:context>
    <inkml:brush xml:id="br0">
      <inkml:brushProperty name="width" value="0.025" units="cm"/>
      <inkml:brushProperty name="height" value="0.025" units="cm"/>
    </inkml:brush>
  </inkml:definitions>
  <inkml:trace contextRef="#ctx0" brushRef="#br0">26 30 18385,'0'0'11200,"9"-4"-10895,-6 2-283,5-2 58,0 0 1,1 0 0,-1 1 0,13-3-1,-20 6-75,1-1-1,-1 1 1,0-1-1,1 1 1,-1 0-1,0 0 1,1 0-1,-1 0 1,1 0-1,-1 0 1,0 0-1,1 0 1,-1 0-1,1 0 1,-1 1-1,0-1 1,1 1-1,-1-1 1,0 1-1,0-1 1,1 1-1,-1 0 1,0 0-1,0 0 1,0 0-1,0-1 1,0 1-1,0 0 1,0 1-1,0-1 1,0 0-1,-1 0 1,1 0-1,0 0 1,-1 1-1,1-1 1,-1 0-1,1 1 1,-1-1-1,1 0 1,-1 1-1,0 2 1,0 1 25,0 0 1,0 1-1,0-1 1,-1 0-1,0 0 1,0 1-1,0-1 1,-1 0-1,0 0 1,0 0-1,0 0 1,-4 6-1,-43 53 808,42-57-753,0 1 1,0-1-1,1 1 0,0 1 1,0-1-1,1 1 0,0 0 1,0 0-1,1 1 0,1-1 1,-5 20-1,8-29-85,0 1 0,0 0 0,0-1 0,0 1 0,0 0 0,0 0 0,0-1 0,0 1 0,0 0 0,1-1 0,-1 1 0,0 0 0,0-1 0,1 1 0,-1-1 0,0 1 0,1 0 0,-1-1 0,1 1 0,-1-1 0,1 1 0,-1-1 0,1 1 0,-1-1 0,1 0 0,0 1 0,-1-1 0,1 0 0,0 1 0,-1-1 0,2 0 0,31 3 0,-23-4 0,1-1 0,-1 0 0,21-6 0,-16 1-529,0 0 0,-1-1 1,15-11-1,-25 17 283,-1 0 0,0 0 0,0-1 1,0 1-1,0-1 0,0 0 0,-1 0 0,1 0 1,-1 0-1,0 0 0,0 0 0,0-1 1,0 1-1,-1-1 0,1 0 0,-1 1 0,0-1 1,1-7-1,-4-2-5989,-7 2-2077</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2.277"/>
    </inkml:context>
    <inkml:brush xml:id="br0">
      <inkml:brushProperty name="width" value="0.025" units="cm"/>
      <inkml:brushProperty name="height" value="0.025" units="cm"/>
    </inkml:brush>
  </inkml:definitions>
  <inkml:trace contextRef="#ctx0" brushRef="#br0">1 10 15375,'0'0'15118,"64"21"-14926,-34-21-160,-1 0-961,-2-4-2338,2-6-2210,-4-7-4997</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16.360"/>
    </inkml:context>
    <inkml:brush xml:id="br0">
      <inkml:brushProperty name="width" value="0.025" units="cm"/>
      <inkml:brushProperty name="height" value="0.025" units="cm"/>
    </inkml:brush>
  </inkml:definitions>
  <inkml:trace contextRef="#ctx0" brushRef="#br0">0 584 13132,'0'0'9583,"10"-5"-7731,-3 2-1463,0 0-1,-1 0 1,0-1-1,1 0 0,-1 0 1,-1 0-1,1-1 1,-1 0-1,0 0 1,0 0-1,0-1 0,-1 1 1,1-1-1,-2 0 1,1-1-1,0 1 1,-1-1-1,-1 1 0,1-1 1,1-8-1,-3 4-377,0 0 0,-1 0-1,0-1 1,-2-11 0,2 21-12,0 0 1,-1 1 0,1-1-1,0 0 1,-1 1 0,1-1-1,-1 0 1,0 1 0,0-1-1,0 0 1,0 1 0,0-1-1,0 1 1,0 0 0,-2-2-1,2 2 1,0 1 0,0 0 0,0-1 0,0 1-1,0 0 1,0 0 0,0 0 0,0 0 0,0 0 0,0 0-1,0 0 1,-1 0 0,1 1 0,0-1 0,0 0-1,0 1 1,0-1 0,0 1 0,0-1 0,0 1-1,1-1 1,-1 1 0,0-1 0,0 1 0,0 0 0,0 0-1,1-1 1,-2 3 0,-4 3 0,0 1 0,1 0 0,0 0 0,1 1 0,-1-1 0,1 1 0,1 0 0,-1 0 0,1 0 0,1 0 0,-2 11 0,0-4 0,2 0 0,0 0 0,1 0 0,0 0 0,3 26 0,-2-40 0,0 0 0,0 0 0,0 1 0,0-1 0,0 0 0,1 0 0,-1 1 0,1-1 0,-1 0 0,1 0 0,-1 0 0,1 0 0,0 0 0,-1 0 0,1 0 0,0 0 0,0 0 0,0 0 0,0 0 0,0 0 0,0 0 0,0-1 0,0 1 0,0 0 0,0-1 0,0 1 0,3 0 0,-1-1 0,0 1 0,-1-1 0,1 0 0,0 0 0,0-1 0,0 1 0,0-1 0,0 1 0,0-1 0,0 0 0,4-2 0,4-2 0,0-1 0,0 0 0,0-1 0,16-13 0,9-14 0,-13 11 0,49-35 0,-65 53 0,0 0 0,0 1 0,0 0 0,1 0 0,-1 1 0,1 0 0,0 1 0,0-1 0,0 1 0,0 1 0,1 0 0,10-1 0,-17 3 0,-1-1 0,1 0 0,-1 1 0,1-1 0,-1 1 0,0 0 0,1-1 0,-1 1 0,0 0 0,1 0 0,-1 0 0,0 0 0,0 0 0,0 0 0,0 0 0,0 0 0,0 1 0,0-1 0,0 0 0,0 1 0,-1-1 0,1 0 0,0 1 0,-1-1 0,1 1 0,-1-1 0,0 1 0,1-1 0,-1 3 0,11 20 0,-2-59 0,-8-5 0,-1 1 0,-2 0 0,-1 0 0,-12-51 0,11 72 0,0 2 0,1 0 0,0 0 0,1 0 0,0-27 0,3 41-33,-1 1-1,1-1 1,0 1 0,-1-1 0,1 0-1,0 1 1,0-1 0,0 1 0,0 0-1,0-1 1,0 1 0,0 0 0,1-1-1,-1 1 1,0 0 0,1 0-1,-1 0 1,1 0 0,-1 1 0,1-1-1,0 0 1,2 0 0,48-15-2442,-23 8-381,5-7-4533</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2.791"/>
    </inkml:context>
    <inkml:brush xml:id="br0">
      <inkml:brushProperty name="width" value="0.025" units="cm"/>
      <inkml:brushProperty name="height" value="0.025" units="cm"/>
    </inkml:brush>
  </inkml:definitions>
  <inkml:trace contextRef="#ctx0" brushRef="#br0">90 107 18321,'0'0'3155,"-4"9"-453,-52 118 2960,49-109-5179,2 1 1,0-1-1,1 1 1,0 1-1,0 31 0,4-50-484,0 0 0,-1 0 0,1 0 0,1 0 0,-1 0 0,0 0 0,0 0-1,0-1 1,0 1 0,1 0 0,-1 0 0,0 0 0,1 0 0,-1 0 0,1-1 0,-1 1 0,1 0-1,-1 0 1,1-1 0,-1 1 0,1 0 0,0-1 0,0 1 0,-1-1 0,1 1 0,0-1-1,0 1 1,-1-1 0,1 1 0,0-1 0,0 0 0,0 0 0,0 1 0,0-1 0,0 0 0,-1 0-1,1 0 1,0 0 0,0 0 0,0 0 0,0 0 0,0 0 0,0 0 0,0 0 0,0-1-1,-1 1 1,1 0 0,0-1 0,0 1 0,1-1 0,2-1-205,0 1-1,0-1 1,0 0 0,0 0-1,-1-1 1,1 1 0,-1-1 0,1 1-1,5-7 1,-3-1-987,0 1-1,-1-1 1,0 0-1,-1-1 1,0 1-1,0-1 1,-1 0-1,0 1 1,-1-1-1,-1-1 1,1 1-1,-2 0 1,0 0 0,0 0-1,-2-14 1,2 25 1289,0 0 0,0 0 0,0 0 0,0-1 0,0 1 0,0 0 0,0 0 1,0 0-1,0 0 0,0-1 0,0 1 0,0 0 0,0 0 0,-1 0 1,1-1-1,0 1 0,0 0 0,0 0 0,0 0 0,0 0 0,0-1 0,0 1 1,-1 0-1,1 0 0,0 0 0,0 0 0,0 0 0,0 0 0,0-1 1,-1 1-1,1 0 0,0 0 0,0 0 0,0 0 0,-1 0 0,1 0 0,0 0 1,0 0-1,0 0 0,0 0 0,-1 0 0,1 0 0,0 0 0,0 0 1,0 0-1,-1 0 0,1 0 0,-7 10 1794,-2 17-574,9-25-1221,0 0 0,0 0-1,0 0 1,0 0 0,0 0 0,0 0-1,1 0 1,-1 0 0,1 0-1,-1 0 1,1 0 0,0 0 0,0 0-1,0-1 1,0 1 0,0 0-1,0 0 1,0-1 0,0 1-1,1-1 1,-1 1 0,3 1 0,0-1 73,-1-1 0,0 1 0,0-1 0,0 0 0,1 0 0,-1 0 0,0 0 0,1 0 0,-1-1 0,1 0 0,-1 0 0,6 0 0,-1 0 248,1-1 0,-1-1 0,0 1 1,0-1-1,1 0 0,-1-1 1,-1 0-1,1-1 0,0 1 1,12-10-1,-16 11-278,1-1 0,-1 0 1,-1-1-1,1 1 0,0-1 0,-1 0 0,0 0 0,0 0 1,0 0-1,0-1 0,-1 1 0,1-1 0,-1 1 0,0-1 1,-1 0-1,2-6 0,-4 11-149,0-1 0,-1 1-1,1-1 1,0 1 0,-1 0 0,1 0 0,-1 0-1,1 0 1,0 0 0,-1 0 0,1 0-1,-1 0 1,1 0 0,0 1 0,-1-1 0,1 0-1,0 1 1,-1-1 0,0 2 0,-6 2 31,1 0 0,0 1 0,0 0 0,1 0 0,0 1 0,0 0 0,0 0 0,0 0 0,1 1 0,0-1 0,1 1 0,-1 1 0,1-1 0,1 0 0,-6 15 0,9-21-12,1 0 0,-1 1 0,0-1 0,1 0 0,-1 0 0,0 0 0,1 0 1,-1 0-1,1 0 0,0-1 0,-1 1 0,1 0 0,0 0 0,-1 0 0,1 0 0,0-1 0,0 1 0,0 0 0,0-1 0,-1 1 0,1-1 0,0 1 0,0-1 0,0 1 1,0-1-1,0 0 0,1 0 0,-1 1 0,0-1 0,0 0 0,0 0 0,0 0 0,0 0 0,0 0 0,1 0 0,52 0 116,-39-1-106,144-6 105,-158 7-97,0-1-1,-1 0 1,1 0 0,0 1-1,-1-1 1,1 0-1,-1 0 1,1 0-1,-1 0 1,1 0 0,-1 0-1,0 0 1,1 0-1,-1 0 1,0 0 0,0 0-1,0 0 1,0 0-1,0 0 1,0 0-1,0 0 1,0 0 0,0 0-1,0 0 1,-1 0-1,1 0 1,0 0-1,-1 0 1,0-2 0,-9-34 685,5 22-711,0 0 0,1-1 0,0 0 0,2 0 0,0 0 0,0-1 0,2 1 0,0 0 0,2-22 0,-1 37-39,-1 0-1,0 0 1,1 0-1,-1 0 1,0 0-1,1 0 1,-1 0-1,1 0 1,0 0 0,-1 0-1,1 0 1,0 0-1,-1 1 1,1-1-1,0 0 1,0 0-1,0 1 1,0-1-1,-1 1 1,1-1 0,0 1-1,0-1 1,0 1-1,2-1 1,28-2-2340,-29 4 2124,0-1 0,0 0 1,0 0-1,0 0 0,0 0 1,0 0-1,0 0 0,0-1 1,0 1-1,0-1 0,0 0 1,0 1-1,0-1 0,3-2 1,-3-11-11987,-2 3-1100</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3.133"/>
    </inkml:context>
    <inkml:brush xml:id="br0">
      <inkml:brushProperty name="width" value="0.025" units="cm"/>
      <inkml:brushProperty name="height" value="0.025" units="cm"/>
    </inkml:brush>
  </inkml:definitions>
  <inkml:trace contextRef="#ctx0" brushRef="#br0">0 0 17809,'0'0'6182,"61"42"-20436</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3.476"/>
    </inkml:context>
    <inkml:brush xml:id="br0">
      <inkml:brushProperty name="width" value="0.025" units="cm"/>
      <inkml:brushProperty name="height" value="0.025" units="cm"/>
    </inkml:brush>
  </inkml:definitions>
  <inkml:trace contextRef="#ctx0" brushRef="#br0">1 202 18770,'0'0'13228,"13"-5"-12592,11-6-581,0 0 1,43-28-1,-61 35-56,0 0-1,-1 0 0,1 0 1,-1 0-1,0-1 0,0 0 1,-1 0-1,1 0 0,-1-1 1,0 1-1,-1-1 0,1 0 1,-1 0-1,0 0 0,-1-1 1,0 1-1,0-1 0,0 1 1,1-11-1,-3 17 2,0-1 0,0 0 0,0 1 0,0-1 0,0 0 0,0 0 0,0 1 0,0-1 0,-1 0 0,1 1 0,0-1 0,0 0 0,-1 1 0,1-1 0,-1 1 0,1-1 0,0 0 0,-1 1 0,1-1 0,-1 1 0,1-1 0,-1 1 0,1 0 0,-1-1 0,0 1 0,1-1 0,-1 1 0,1 0 0,-1 0 0,0-1 0,1 1 0,-1 0 0,0 0 0,0 0 0,1 0 0,-1-1 0,0 1 0,1 0 0,-1 0 0,0 1 0,1-1 0,-1 0 0,0 0 0,0 0 0,1 0 0,-1 1 0,0-1 0,1 0 0,-1 0 0,1 1 0,-1-1 0,0 1 0,-34 20 0,27-13 0,1-1 0,-1 1 0,2 0 0,-1 0 0,1 1 0,1 0 0,-1 0 0,2 0 0,-1 1 0,1-1 0,1 1 0,-1 0 0,2 1 0,0-1 0,0 0 0,-1 18 0,4-26 0,-1 0 0,1 0 0,0 0 0,0 0 0,0 0 0,0 0 0,0 0 0,0-1 0,0 1 0,1 0 0,-1-1 0,1 1 0,-1-1 0,1 0 0,-1 1 0,1-1 0,0 0 0,0 0 0,-1 0 0,1 0 0,0 0 0,0-1 0,0 1 0,0 0 0,0-1 0,0 0 0,0 1 0,1-1 0,-1 0 0,0 0 0,2 0 0,9 1 0,0-1 0,0 0 0,24-4 0,-19-1 0,0 0 0,-1-1 0,0-1 0,17-9 0,-22 10 0,1 0 0,0 0 0,0 1 0,0 1 0,1 0 0,-1 0 0,26-1 0,-38 5 0,-1 1 0,1-1 0,-1 1 0,1-1 0,0 1 0,-1 0 0,1 0 0,-1-1 0,0 1 0,1 0 0,-1 0 0,0-1 0,1 1 0,-1 0 0,0 0 0,0 0 0,1-1 0,-1 1 0,0 0 0,0 0 0,0 0 0,0 0 0,0 0 0,-1-1 0,1 3 0,-2 30 0,2-27 0,-1-4 0,1-1 0,0 0 0,0 0 0,0 1 0,-1-1 0,1 0 0,0 1 0,1-1 0,-1 0 0,0 1 0,0-1 0,1 0 0,-1 1 0,0-1 0,1 0 0,-1 0 0,1 0 0,0 1 0,-1-1 0,1 0 0,0 0 0,0 0 0,0 0 0,0 0 0,0 0 0,0 0 0,0-1 0,0 1 0,1 1 0,3-1 0,0-1 0,-1 1 0,1-1 0,0 0 0,0 0 0,-1 0 0,9-2 0,47-8-4037,22-2-8176,-63 12-1037</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3.851"/>
    </inkml:context>
    <inkml:brush xml:id="br0">
      <inkml:brushProperty name="width" value="0.025" units="cm"/>
      <inkml:brushProperty name="height" value="0.025" units="cm"/>
    </inkml:brush>
  </inkml:definitions>
  <inkml:trace contextRef="#ctx0" brushRef="#br0">0 0 11499,'0'0'21012</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4.489"/>
    </inkml:context>
    <inkml:brush xml:id="br0">
      <inkml:brushProperty name="width" value="0.025" units="cm"/>
      <inkml:brushProperty name="height" value="0.025" units="cm"/>
    </inkml:brush>
  </inkml:definitions>
  <inkml:trace contextRef="#ctx0" brushRef="#br0">0 7 9353,'0'0'16816,"85"5"-15151,-39-10-864,4 4-705,4-1-96,-1 2-1441,-8 0-1922,-9-1-2339,-9-1-3587</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4.844"/>
    </inkml:context>
    <inkml:brush xml:id="br0">
      <inkml:brushProperty name="width" value="0.025" units="cm"/>
      <inkml:brushProperty name="height" value="0.025" units="cm"/>
    </inkml:brush>
  </inkml:definitions>
  <inkml:trace contextRef="#ctx0" brushRef="#br0">0 46 17489,'0'0'7975,"82"-7"-7206,-28-3 416,3 2-160,6 1-833,-3 2-224,-4 2-1345,-6 3-1762,-8-1-2210,-11-3-4485</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5.187"/>
    </inkml:context>
    <inkml:brush xml:id="br0">
      <inkml:brushProperty name="width" value="0.025" units="cm"/>
      <inkml:brushProperty name="height" value="0.025" units="cm"/>
    </inkml:brush>
  </inkml:definitions>
  <inkml:trace contextRef="#ctx0" brushRef="#br0">237 0 17809,'0'0'11659,"57"46"-11083,-45-20 97,-5 5-321,-7 5-256,0 4-31,-19 3-1,-12 4-64,-8 0-129,-10-1-223,1-2-481,0-9-992,5-8-1923,8-13-3811</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5.824"/>
    </inkml:context>
    <inkml:brush xml:id="br0">
      <inkml:brushProperty name="width" value="0.025" units="cm"/>
      <inkml:brushProperty name="height" value="0.025" units="cm"/>
    </inkml:brush>
  </inkml:definitions>
  <inkml:trace contextRef="#ctx0" brushRef="#br0">0 0 5990,'0'0'16292,"1"10"-15395,1 267 4140,-2-175-12700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6.163"/>
    </inkml:context>
    <inkml:brush xml:id="br0">
      <inkml:brushProperty name="width" value="0.025" units="cm"/>
      <inkml:brushProperty name="height" value="0.025" units="cm"/>
    </inkml:brush>
  </inkml:definitions>
  <inkml:trace contextRef="#ctx0" brushRef="#br0">26 86 12139,'0'0'12588,"-26"-53"-10698,35 47-1025,18-2-192,13 3 223,7-3-415,9 3-225,5 4-64,-1 1-160,-4 0 0,-5 1-608,-10 8-1826,-10-1-2787,-11-3-4677</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7.388"/>
    </inkml:context>
    <inkml:brush xml:id="br0">
      <inkml:brushProperty name="width" value="0.025" units="cm"/>
      <inkml:brushProperty name="height" value="0.025" units="cm"/>
    </inkml:brush>
  </inkml:definitions>
  <inkml:trace contextRef="#ctx0" brushRef="#br0">14 56 6951,'-8'0'4804,"3"0"5061,16-1-8327,6-3-161,7-1-320,7 0 32,1 0-256,4 1-577,0 0-256,0 0-288,-1 0-1378,-2 0-992,-7-2-1986,-4-3-3204</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57.657"/>
    </inkml:context>
    <inkml:brush xml:id="br0">
      <inkml:brushProperty name="width" value="0.025" units="cm"/>
      <inkml:brushProperty name="height" value="0.025" units="cm"/>
    </inkml:brush>
  </inkml:definitions>
  <inkml:trace contextRef="#ctx0" brushRef="#br0">202 90 9257,'0'0'6699,"-2"-8"-2860,1 2-3157,-1 1 1,1-1 0,-2 1-1,1 0 1,0 0-1,-1 0 1,0 0 0,0 0-1,-1 0 1,-4-4-1,6 7-507,0 0 1,0 0-1,0 1 0,0-1 0,0 1 0,0-1 1,-1 1-1,1 0 0,0 0 0,-1 0 0,1 0 1,-1 0-1,1 0 0,-1 1 0,0-1 0,1 1 0,-1 0 1,0 0-1,1 0 0,-1 0 0,0 0 0,1 1 1,-1-1-1,1 1 0,-1-1 0,0 1 0,1 0 0,0 0 1,-4 2-1,0 1-164,0 0 0,1 0 1,-1 1-1,1 0 0,0-1 0,0 2 1,1-1-1,0 1 0,-1-1 0,2 1 1,-1 0-1,1 0 0,0 1 0,0-1 1,-3 13-1,1-2-6,1 1-1,1 0 1,0 0 0,1 0-1,0 18 1,2-32-5,1 1-1,-1-1 1,0 1-1,1-1 1,0 0-1,0 1 1,0-1-1,1 0 1,-1 0-1,1 0 1,0 0-1,0 0 1,1 0-1,-1 0 1,1-1-1,-1 1 1,1-1-1,0 0 1,1 0-1,-1 0 1,0 0-1,5 2 1,7 3-4,0 0-1,0-1 1,0-1 0,29 7 0,-29-9 2,-1 0-1,0 1 1,0 1 0,0 0 0,22 14 0,-32-17 3,-1-1-1,0 1 1,0 0 0,0 0 0,0 1-1,-1-1 1,1 1 0,-1-1 0,0 1-1,0 0 1,0 0 0,0 0 0,-1 0-1,0 0 1,1 0 0,-2 0-1,1 1 1,0-1 0,-1 0 0,0 1-1,0-1 1,0 0 0,0 0 0,-2 7-1,0-4 2,0 1 0,-1-1 1,0 0-1,0 0 0,-1 0 0,0 0 0,0 0 0,0-1 0,-1 0 0,0 0 0,0 0 0,-1 0 0,0-1 0,0 0 1,-9 6-1,9-7-3,0 1 1,0-1-1,0-1 1,0 1 0,0-1-1,-1 0 1,0-1 0,0 0-1,0 0 1,0 0-1,0-1 1,0 0 0,0 0-1,0 0 1,0-1-1,-15-2 1,19 1-27,0-1 0,-1 1 0,1-1 0,0 0 0,0 1 0,0-2 0,0 1 0,0 0 0,1 0 0,-1-1 0,1 0 0,-1 1 0,1-1 1,0 0-1,0 0 0,0 0 0,1-1 0,-1 1 0,1 0 0,0-1 0,-1 1 0,2 0 0,-1-1 0,-1-6 0,0-9-578,0-1-1,1 0 1,1-25-1,0 39 323,3-38-3443,2 0-1,13-54 1,5-6-5579</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7.996"/>
    </inkml:context>
    <inkml:brush xml:id="br0">
      <inkml:brushProperty name="width" value="0.025" units="cm"/>
      <inkml:brushProperty name="height" value="0.025" units="cm"/>
    </inkml:brush>
  </inkml:definitions>
  <inkml:trace contextRef="#ctx0" brushRef="#br0">16 87 13357,'0'0'4591,"-2"10"-3123,-3 12-124,2 0 0,0 0 0,1 36-1,2-58-1286,0 1 0,0 0 0,0 0-1,0-1 1,0 1 0,0 0-1,0-1 1,0 1 0,1 0 0,-1 0-1,0-1 1,1 1 0,-1 0-1,0-1 1,1 1 0,-1-1 0,0 1-1,1 0 1,-1-1 0,1 1-1,-1-1 1,1 1 0,0-1 0,-1 0-1,1 1 1,-1-1 0,1 1-1,0-1 1,-1 0 0,2 1 0,23-7 1284,-19 2-1171,1 0 0,-1 0 1,0-1-1,-1 0 0,8-7 1,-9 7-90,1-1 0,-1 1 0,0-1 0,0-1 0,-1 1-1,0-1 1,0 1 0,0-1 0,-1 0 0,0 0 0,1-8 0,-3 15-107,-7 27-289,5-23 345,0 1 20,0 0-1,0-1 1,0 1-1,1 0 1,0 1-1,0-1 1,0 0-1,0 0 1,1 0-1,0 1 1,1 8-1,2-13 40,-1 0-1,1-1 1,0 1 0,0-1-1,0 0 1,0 0 0,0 0-1,0-1 1,0 1-1,0-1 1,0 1 0,0-1-1,0 0 1,4-2-1,49-25 734,-48 23-822,0 0-1,0 1 1,1-1-1,-1 2 1,1-1 0,0 1-1,0 1 1,0-1-1,0 2 1,17-2-1,-25 3 3,0 0-1,-1 0 0,1 1 1,0-1-1,0 0 0,-1 1 0,1-1 1,0 1-1,-1-1 0,1 1 1,0 0-1,-1-1 0,1 1 1,-1-1-1,1 1 0,-1 0 1,1-1-1,-1 1 0,1 0 1,-1 0-1,0 0 0,1-1 1,-1 1-1,0 0 0,0 0 1,1 0-1,-1 0 0,0-1 1,0 1-1,0 0 0,0 1 1,-1 34 184,1-25-31,12-39-85,32-142-70,-44 170-69,0-1 0,0 0 0,0 0 0,1 0 0,-1 1 0,0-1 0,1 0 0,-1 0 0,0 1 0,1-1-1,-1 0 1,1 1 0,-1-1 0,1 1 0,0-1 0,-1 0 0,1 1 0,0-1 0,-1 1 0,1 0 0,0-1 0,-1 1 0,1-1 0,0 1 0,0 0 0,0 0 0,-1-1 0,1 1 0,0 0 0,0 0-1,0 0 1,0 0 0,-1 0 0,1 0 0,0 0 0,0 0 0,1 1 0,31 15-5584,-17-6 2036,-4-8-4220</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8.352"/>
    </inkml:context>
    <inkml:brush xml:id="br0">
      <inkml:brushProperty name="width" value="0.025" units="cm"/>
      <inkml:brushProperty name="height" value="0.025" units="cm"/>
    </inkml:brush>
  </inkml:definitions>
  <inkml:trace contextRef="#ctx0" brushRef="#br0">1 43 20595,'0'0'12172,"55"-33"-16368,-38 29-3043,-5-2-8167</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8.692"/>
    </inkml:context>
    <inkml:brush xml:id="br0">
      <inkml:brushProperty name="width" value="0.025" units="cm"/>
      <inkml:brushProperty name="height" value="0.025" units="cm"/>
    </inkml:brush>
  </inkml:definitions>
  <inkml:trace contextRef="#ctx0" brushRef="#br0">1 12 19635,'0'0'7078,"18"-12"-17872</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9.471"/>
    </inkml:context>
    <inkml:brush xml:id="br0">
      <inkml:brushProperty name="width" value="0.025" units="cm"/>
      <inkml:brushProperty name="height" value="0.025" units="cm"/>
    </inkml:brush>
  </inkml:definitions>
  <inkml:trace contextRef="#ctx0" brushRef="#br0">1 472 19635,'0'0'5573,"10"-9"-4612,69-65 409,-3-4 0,129-171 0,-174 187 381,-118 283-1880,77-187-205,1 0 0,2 1 0,1 0 0,-2 61 0,8-94 55,0 1 0,0-1-1,0 0 1,0 1 0,0-1 0,1 1-1,-1-1 1,1 1 0,0-1-1,0 0 1,0 1 0,0-1 0,0 0-1,3 4 1,-3-6 20,0 1 1,0-1-1,0 1 1,0-1-1,0 0 1,0 1-1,0-1 1,0 0-1,0 0 1,0 0-1,0 0 1,0 0-1,0 0 1,0 0-1,0 0 1,0 0-1,0-1 1,1 1-1,-1 0 1,0-1-1,0 1 1,0 0-1,-1-1 1,1 0-1,0 1 1,0-1-1,0 1 1,0-1-1,0 0 1,-1 0-1,1 1 1,0-1-1,-1 0 1,1 0-1,1-2 1,17-23-9527</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0.435"/>
    </inkml:context>
    <inkml:brush xml:id="br0">
      <inkml:brushProperty name="width" value="0.025" units="cm"/>
      <inkml:brushProperty name="height" value="0.025" units="cm"/>
    </inkml:brush>
  </inkml:definitions>
  <inkml:trace contextRef="#ctx0" brushRef="#br0">84 36 16688,'0'0'5605,"8"-7"-2744,28-19-901,-36 26-1926,0-1 1,1 1 0,-1 0-1,0 0 1,1 0 0,-1-1-1,1 1 1,-1 0 0,0 0-1,1 0 1,-1 0 0,1 0-1,-1 0 1,1 0 0,-1 0-1,1 0 1,-1 0 0,0 0 0,1 0-1,-1 0 1,1 0 0,-1 0-1,1 0 1,-1 1 0,0-1-1,1 0 1,-1 0 0,0 0-1,1 1 1,-1-1 0,1 0-1,-1 1 1,0-1 0,0 0-1,1 1 1,-1-1 0,0 0-1,1 1 1,-1-1 0,0 0-1,0 1 1,0-1 0,0 1-1,1-1 1,-1 0 0,0 1-1,2 21 747,-2-19-565,0 15 90,0 1 1,-2-2-1,0 1 1,-1 0-1,-1 0 0,-1-1 1,-11 28-1,-7 8-308,-32 51 1,21-40 222,34-64-220,0 0-1,-1 1 0,1-1 0,0 0 1,0 1-1,0-1 0,0 0 1,0 1-1,0-1 0,0 0 0,-1 1 1,1-1-1,0 0 0,0 1 1,0-1-1,1 0 0,-1 1 0,0-1 1,0 0-1,0 1 0,0-1 0,0 0 1,0 0-1,0 1 0,0-1 1,1 0-1,-1 1 0,0-1 0,0 0 1,0 0-1,1 1 0,-1-1 1,0 0-1,0 0 0,1 0 0,-1 1 1,0-1-1,1 0 0,-1 0 0,0 0 1,0 0-1,1 1 0,-1-1 1,0 0-1,1 0 0,-1 0 0,27 2 72,27-10-125,-35 4-325,54-13-4216,-26-3-5296,-14 0-4582</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1.227"/>
    </inkml:context>
    <inkml:brush xml:id="br0">
      <inkml:brushProperty name="width" value="0.025" units="cm"/>
      <inkml:brushProperty name="height" value="0.025" units="cm"/>
    </inkml:brush>
  </inkml:definitions>
  <inkml:trace contextRef="#ctx0" brushRef="#br0">54 91 18033,'0'0'6940,"-5"14"-6780,-5 10 8,1 0 0,2 0 1,1 1-1,0 0 0,2 0 0,1 0 0,0 27 0,3-51-129,0 0-1,0 1 0,0-1 0,0 0 1,1 1-1,-1-1 0,0 0 1,1 1-1,-1-1 0,1 0 0,0 1 1,-1-1-1,1 0 0,0 0 1,0 0-1,-1 0 0,1 0 0,0 0 1,0 0-1,0 0 0,0 0 0,0 0 1,1 0-1,-1-1 0,0 1 1,2 0-1,0 0 58,0 0 0,0-1 0,0 1 0,0-1 0,1 0 0,-1 0 0,0 0 1,0-1-1,0 1 0,0-1 0,4-1 0,4-1 207,0-1 0,0 0 0,-1-1-1,1 0 1,14-11 0,-9 5-127,-1-1 0,0-1-1,0 0 1,-1-1 0,-1-1 0,-1 0-1,0-1 1,-1 0 0,0-1 0,-1 0-1,-1 0 1,11-32 0,-20 49-176,-1 0 0,1 0 0,0 1 0,0-1 0,-1 0 0,1 0 0,0 0 0,0 0 0,-1 0 0,1 0 0,0 0 0,0 0 0,0 0 0,-1 0 0,1 0 0,0 0 0,0 0 0,-1 0 0,1 0 0,0 0 0,0 0 0,-1-1 0,1 1 0,0 0 0,0 0 0,0 0 0,-1 0 0,1 0 0,0 0 0,0-1 0,0 1 0,-1 0 0,1 0 0,0 0 0,0-1 0,0 1 0,0 0 0,0 0 0,0 0 0,-1-1 0,1 1 0,0 0 0,0 0 0,0-1 0,0 1 0,0 0 0,0 0 0,0-1 0,0 1 0,0 0 0,0-1 0,0 1 0,-10 15 0,-1 0 0,2 0 0,0 0 0,1 1 0,1 1 0,1-1 0,0 1 0,1 1 0,0-1 0,2 0 0,-2 23 0,4-37 0,1 0 0,-1 0 0,1 0 0,0-1 0,1 1 0,-1 0 0,0 0 0,1 0 0,0 0 0,-1 0 0,1 0 0,0-1 0,0 1 0,1 0 0,-1-1 0,1 1 0,-1-1 0,1 1 0,2 2 0,-1-4 0,-1 1 0,1-1 0,0 0 0,-1 0 0,1 0 0,0 0 0,0 0 0,0-1 0,0 1 0,0-1 0,0 0 0,0 0 0,0 0 0,0 0 0,0 0 0,0-1 0,0 1 0,5-3 0,0 1 0,0-1 0,-1 0 0,0 0 0,0-1 0,0 0 0,0-1 0,-1 1 0,0-1 0,0 0 0,0-1 0,0 0 0,-1 0 0,6-8 0,1-1 0,-2-1 0,0 0 0,-1-1 0,11-27 0,-14 28 0,-1-1 0,-1 1 0,0-1 0,-1 0 0,-1-1 0,-1 1 0,-2-34 0,2 50-4,-2 0 0,1 0-1,0 0 1,0 0 0,0 0 0,0 0 0,-1 0-1,1 0 1,0 0 0,-1 0 0,1 0 0,-1 1-1,1-1 1,-1 0 0,1 0 0,-1 0-1,0 0 1,1 1 0,-1-1 0,0 0 0,0 1-1,1-1 1,-1 0 0,0 1 0,0-1 0,0 1-1,0 0 1,0-1 0,0 1 0,0 0 0,0-1-1,0 1 1,0 0 0,0 0 0,0 0 0,0 0-1,0 0 1,0 0 0,0 0 0,0 0 0,0 0-1,0 0 1,0 1 0,0-1 0,0 0-1,0 1 1,0-1 0,0 1 0,1-1 0,-1 1-1,0 0 1,0-1 0,0 1 0,1 0 0,-1-1-1,0 1 1,1 0 0,-1 0 0,0-1 0,1 1-1,-1 0 1,1 0 0,-1 0 0,1 0 0,-1 1-1,-10 35-4721,9 0-5607,2-20 1423</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1.711"/>
    </inkml:context>
    <inkml:brush xml:id="br0">
      <inkml:brushProperty name="width" value="0.025" units="cm"/>
      <inkml:brushProperty name="height" value="0.025" units="cm"/>
    </inkml:brush>
  </inkml:definitions>
  <inkml:trace contextRef="#ctx0" brushRef="#br0">1 150 20211,'0'0'8979,"8"0"-8130,1-1-703,-1 0-1,1-1 1,-1 0-1,1 0 0,-1-1 1,0 0-1,0-1 1,0 1-1,0-1 1,10-8-1,-14 9-91,1 0 0,-1 0-1,0-1 1,1 1 0,-2-1-1,1 0 1,0 0 0,-1 0 0,0 0-1,0-1 1,0 0 0,0 1-1,-1-1 1,0 0 0,0 0-1,0 0 1,0-1 0,-1 1 0,0 0-1,0-6 1,-1 10-54,0 1 0,1-1 0,-1 1 0,0-1 0,-1 0 0,1 1 0,0-1 0,0 1 0,0-1 0,0 1 0,0-1 0,0 0 0,-1 1 0,1-1 0,0 1 0,-1-1 0,1 1 0,0-1 0,-1 1 0,1-1 0,0 1 0,-1 0 0,1-1 0,-1 1 0,1 0 0,-1-1 0,1 1 0,-1 0 0,1-1 0,-1 1 0,1 0 0,-1 0 0,1 0 0,-1-1 0,0 1 0,1 0 0,-1 0 0,1 0 0,-1 0 0,0 0 0,1 0 0,-1 0 0,1 0 0,-1 0 0,1 1 0,-1-1 0,0 0 0,1 0 0,-1 0 0,1 1 0,-1-1 0,1 0 0,-1 1 0,1-1 0,-1 0 0,1 1 0,0-1 0,-2 1 0,-28 23 0,21-14 0,2 0 0,-1 0 0,1 0 0,0 1 0,1 0 0,1 1 0,0-1 0,0 1 0,1 0 0,0 0 0,1 0 0,1 1 0,0-1 0,0 17 0,2-28 0,0 0 0,0 0 0,0 1 0,0-1 0,1 0 0,-1 0 0,0 0 0,1 0 0,-1 0 0,1 0 0,-1 0 0,1 0 0,0 0 0,-1 0 0,1 0 0,0 0 0,0 0 0,0-1 0,-1 1 0,1 0 0,0 0 0,0-1 0,0 1 0,1 0 0,2 0 0,-1 0 0,0 0 0,0 0 0,0 0 0,1-1 0,-1 1 0,0-1 0,6 0 0,0-1 0,-1 1 0,1-2 0,-1 1 0,0-1 0,0 0 0,11-5 0,7-9 0,-1-1 0,-1-1 0,0-1 0,-2-1 0,0-1 0,37-47 0,-67 78 0,1 1 0,0 1 0,1-1 0,0 1 0,1 0 0,0 1 0,1-1 0,0 1 0,1 0 0,-3 25 0,6-37-45,1 0-1,-1 1 1,0-1-1,0 0 1,1 0-1,-1 0 1,0 1-1,1-1 1,-1 0-1,1 0 1,0 0-1,-1 0 1,1 0-1,0 0 1,0 0-1,-1 0 1,1 0-1,0 0 1,0-1-1,0 1 1,0 0-1,0-1 1,0 1-1,0 0 1,0-1-1,1 1 1,-1-1 0,0 0-1,0 1 1,0-1-1,1 0 1,-1 0-1,0 0 1,0 0-1,0 0 1,1 0-1,1 0 1,0 0-235,1 0-1,-1-1 1,0 1 0,0-1 0,0 0 0,0 1-1,0-1 1,0-1 0,0 1 0,0 0 0,0-1 0,-1 1-1,1-1 1,3-3 0,9-13-6062,1-4-3294</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2.270"/>
    </inkml:context>
    <inkml:brush xml:id="br0">
      <inkml:brushProperty name="width" value="0.025" units="cm"/>
      <inkml:brushProperty name="height" value="0.025" units="cm"/>
    </inkml:brush>
  </inkml:definitions>
  <inkml:trace contextRef="#ctx0" brushRef="#br0">47 0 17969,'0'0'9823,"-5"13"-8233,3-6-1385,-7 17 431,1-1 0,1 1 0,2 0 0,-6 49 0,11-73-636,0 1 0,0 0 0,0 0 0,0 0 0,0 0 0,0 0 0,1 0 0,-1-1 0,0 1 0,0 0 0,1 0 0,-1 0 0,0 0 0,1-1 0,-1 1 0,1 0 0,-1 0 0,1-1 0,-1 1 0,1 0 0,-1-1 0,1 1 0,0 0 0,-1-1 0,1 1 0,0-1 0,0 0 0,-1 1 0,1-1 0,0 1 0,0-1 0,1 1 0,1-1 0,0 0 0,0 0 0,0 0 0,0 0 0,1-1 0,-1 1 0,0-1 0,0 0 0,5-2 0,6-2 0,-1-1 0,0-1 0,14-9 0,13-13 0,-28 18 0,1 2 0,1-1 0,-1 2 0,1 0 0,24-10 0,-38 18 0,1 0 0,-1 0 0,0 0 0,0 0 0,1 0 0,-1 0 0,0 0 0,0 0 0,1 0 0,-1 0 0,0 0 0,1 0 0,-1 0 0,0 0 0,0 0 0,1 0 0,-1 0 0,0 0 0,0 0 0,1 0 0,-1 0 0,0 0 0,0 1 0,0-1 0,1 0 0,-1 0 0,0 0 0,0 0 0,0 1 0,1-1 0,-1 0 0,0 0 0,0 0 0,0 1 0,0-1 0,0 0 0,1 0 0,-1 1 0,0-1 0,0 0 0,0 0 0,0 1 0,0-1 0,-1 19 0,-10 16 0,10-31-59,0 0 1,0 0-1,0 0 0,0 0 0,1 0 1,-1 0-1,1 7 0,0-10 16,0-1-1,0 1 1,0-1-1,0 1 1,0-1 0,1 1-1,-1-1 1,0 0-1,0 1 1,0-1-1,0 1 1,1-1-1,-1 0 1,0 1 0,1-1-1,-1 0 1,0 1-1,0-1 1,1 0-1,-1 1 1,0-1-1,1 0 1,-1 0 0,1 1-1,-1-1 1,0 0-1,1 0 1,0 1-1,1-1-125,-1-1 0,1 1-1,-1 0 1,0-1-1,1 1 1,-1 0 0,1-1-1,-1 0 1,0 1-1,1-1 1,-1 0 0,0 0-1,0 0 1,2-1-1,8-9-8884</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16.949"/>
    </inkml:context>
    <inkml:brush xml:id="br0">
      <inkml:brushProperty name="width" value="0.025" units="cm"/>
      <inkml:brushProperty name="height" value="0.025" units="cm"/>
    </inkml:brush>
  </inkml:definitions>
  <inkml:trace contextRef="#ctx0" brushRef="#br0">1 289 15086,'0'0'16581,"15"-12"-15652,38-26-872,1 2 0,92-44 0,-65 47-57,90-24 0,-136 46 0,-44 4-4560,0-1-1936,3 1-2659</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17.402"/>
    </inkml:context>
    <inkml:brush xml:id="br0">
      <inkml:brushProperty name="width" value="0.025" units="cm"/>
      <inkml:brushProperty name="height" value="0.025" units="cm"/>
    </inkml:brush>
  </inkml:definitions>
  <inkml:trace contextRef="#ctx0" brushRef="#br0">1 252 13901,'0'0'17168,"8"-1"-15742,2-1-1399,-1-1 1,1 0 0,-1 0-1,0-1 1,0 0 0,-1-1-1,1 0 1,-1 0 0,0-1 0,-1 0-1,12-10 1,84-96-66,-61 64 16,-37 42 22,20-16 0,-17 25 0,-5 17 0,-5 0 0,0 0 0,-1 0 0,-8 29 0,6-29 0,0 1 0,-2 40 0,7-61-33,-1 1 0,1-1 0,0 1-1,0 0 1,0-1 0,0 1 0,-1-1 0,1 1 0,0 0 0,0-1-1,0 1 1,0-1 0,0 1 0,0 0 0,1-1 0,-1 1 0,0-1 0,0 1-1,0 0 1,1-1 0,-1 1 0,0-1 0,0 1 0,1-1 0,-1 1-1,0-1 1,1 1 0,-1-1 0,1 0 0,-1 1 0,1-1 0,-1 1-1,1-1 1,-1 0 0,1 1 0,-1-1 0,1 0 0,-1 0 0,1 1-1,-1-1 1,1 0 0,0 0 0,-1 0 0,1 0 0,-1 0 0,1 0 0,0 0-1,-1 0 1,1 0 0,-1 0 0,1 0 0,0 0 0,12-3-7724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58.713"/>
    </inkml:context>
    <inkml:brush xml:id="br0">
      <inkml:brushProperty name="width" value="0.025" units="cm"/>
      <inkml:brushProperty name="height" value="0.025" units="cm"/>
    </inkml:brush>
  </inkml:definitions>
  <inkml:trace contextRef="#ctx0" brushRef="#br0">0 349 13485,'0'0'10255,"7"8"-7682,2 6-2183,0 0 1,-1 0-1,-1 1 1,-1 0-1,8 23 1,21 95 2285,4 9-1241,-20-89-1435,30 58 0,-39-92 0,1 1 0,1-2 0,1 0 0,0 0 0,31 31 0,-31-44 0,-12-17 0,-10-20 0,-5 5 0,-2 0 0,-1 2 0,-1 0 0,-1 1 0,-1 0 0,-1 2 0,0 0 0,-35-24 0,56 46-15,-1 0 0,1-1 0,0 1 0,-1 0 0,1 0 0,-1 0 0,1-1 0,0 1 0,-1 0 1,1 0-1,0-1 0,0 1 0,-1 0 0,1 0 0,0-1 0,0 1 0,-1 0 0,1-1 0,0 1 0,0 0 0,0-1 0,-1 1 0,1-1 0,0 1 0,0 0 0,0-1 0,0 1 0,0-1 0,0 1 1,0 0-1,0-1 0,0 1 0,0-1 0,0 1 0,0-1 0,0 1 0,0 0 0,0-1 0,1 1 0,-1 0 0,0-1 0,0 1 0,0-1 0,1 1 0,-1 0 0,0-1 0,0 1 0,1 0 1,-1 0-1,0-1 0,1 1 0,-1 0 0,0 0 0,1-1 0,-1 1 0,0 0 0,1 0 0,-1 0 0,0 0 0,1-1 0,-1 1 0,1 0 0,0 0 0,33-8-2189,-26 6 1286,10-2 478,33-8-4647,28-11-6732,-4-9 5810,-34 3 11251,-24 6 2719,-17 23-7668,1-1-1,-1 1 0,1 0 0,-1-1 1,1 1-1,-1-1 0,1 0 1,-1 1-1,0-1 0,1 1 1,-1-1-1,0 1 0,0-1 1,0 0-1,1 1 0,-1-1 0,0 0 1,0 1-1,0-1 0,0 0 1,0 1-1,0-1 0,0 0 1,0 1-1,0-1 0,0 0 1,-1 1-1,1-1 0,0 1 1,0-1-1,-1 0 0,1 1 0,0-1 1,-1 1-1,1-1 0,0 1 1,-1-2-1,-1 3-205,1-1 1,0 0-1,0 0 1,0 0-1,0 1 1,0-1-1,0 0 1,0 1-1,0-1 0,0 1 1,1-1-1,-1 1 1,0 0-1,0-1 1,0 1-1,0 0 0,1-1 1,-1 1-1,0 0 1,1 0-1,-1 0 1,1 0-1,-1 0 1,1 0-1,-1 0 0,1 0 1,-1 0-1,1 1 1,-15 37-22,14-34 151,-4 10-174,2 1 1,0 0-1,0 0 1,2 0-1,0 0 1,1 17-1,0-32-43,0 0 0,0 0 0,1 1 0,-1-1 0,0 0 0,0 0 0,0 0 0,1 0 0,-1 0 0,0 0 0,1 0 0,-1 0 0,1 0 0,0 0 0,-1 0 0,1 0 0,0-1 0,-1 1 0,1 0 0,0 0 0,0-1 0,0 1 0,-1 0 0,1-1 0,2 2 0,-1-2 0,1 1 0,-1 0 0,0-1 0,1 0 0,-1 0 0,1 0 0,-1 0 0,0 0 0,1 0 0,-1 0 0,4-2 0,3 0 0,-1-1 0,1 0 0,-1 0 0,0-1 0,12-7 0,49-42 0,-54 39 0,2 1 0,-1 0 0,1 1 0,1 1 0,32-14 0,-49 24 0,0 1 0,0-1 0,0 1 0,0-1 0,0 1 0,0 0 0,0-1 0,1 1 0,-1 0 0,0 0 0,0 0 0,0 0 0,0 0 0,0 0 0,1 0 0,-1 0 0,0 0 0,0 1 0,0-1 0,0 0 0,0 1 0,0-1 0,0 1 0,0-1 0,0 1 0,0 0 0,0-1 0,0 1 0,0 0 0,0 0 0,0-1 0,0 1 0,-1 0 0,1 0 0,0 0 0,-1 0 0,1 0 0,-1 0 0,1 2 0,0 1 0,0 0 0,0-1 0,-1 1 0,1 0 0,-1 0 0,0 0 0,-1 0 0,1 0 0,0 0 0,-3 6 0,3-9 0,0-1 0,0 0 0,0 0 0,0 0 0,0 1 0,0-1 0,0 0 0,-1 0 0,1 1 0,0-1 0,0 0 0,0 0 0,0 0 0,-1 1 0,1-1 0,0 0 0,0 0 0,0 0 0,-1 0 0,1 0 0,0 1 0,0-1 0,-1 0 0,1 0 0,0 0 0,0 0 0,-1 0 0,1 0 0,0 0 0,0 0 0,-1 0 0,1 0 0,0 0 0,0 0 0,-1 0 0,1 0 0,0 0 0,0 0 0,-1 0 0,1 0 0,0 0 0,0-1 0,-1 1 0,1 0 0,0 0 0,0 0 0,0 0 0,-1 0 0,1-1 0,0 1 0,0 0 0,0 0 0,0 0 0,-1-1 0,1 1 0,0 0 0,0 0 0,0-1 0,0 1 0,0 0 0,0 0 0,0-1 0,0 1 0,0 0 0,-10-16 0,5 2 0,2 0 0,-1-1 0,2 1 0,-1-1 0,1-21 0,4 35 0,-1 0 0,1 0 0,-1 1 0,1-1 0,0 1 0,-1 0 0,1-1 0,0 1 0,-1 0 0,1 0 0,0 0 0,-1 0 0,4 1 0,-3-1 0,11-1-145,0-1-1,-1 0 1,1 0 0,-1-1-1,0-1 1,0 0 0,0-1-1,0 0 1,-1-1 0,14-8-1,-18 9 53,-1 0 0,1 0 0,-1-1 0,0 0 0,-1 0 0,1 0-1,-1-1 1,-1 0 0,1 0 0,-1 0 0,0 0 0,-1-1 0,1 0 0,-1 1 0,-1-1-1,3-14 1,5-52 195,-4 0-1,-5-147 1,-1 219-59,0 0 0,0-1 0,-1 1 0,1 0 0,0 0 0,-1 0 0,0 0 0,1 0 0,-1 0 1,0 0-1,0 0 0,0 0 0,-2-3 0,-6 5 621,-1 17-325,5 1-273,0 0-1,1 1 0,0 0 0,2 0 0,0 0 0,1 0 0,1 0 0,1 0 0,1 0 0,6 27 0,-2-18 14,2-1 0,2 0 1,0-1-1,2 0 0,0-1 1,23 34-1,-12-22-119,-13-20-34,0 0 1,1-1 0,1 0 0,18 19 0,-46-70-39,-31-22 360,-88-83 0,107 112-226,24 25-22,1 0 0,0 0 0,0-1 0,0 0 0,0 0 0,0 0 0,1 0 0,-3-6 0,5 9 0,-1-1 0,1 1 0,0 0 0,0 0 0,0 0 0,0 0 0,0-1 0,0 1 0,0 0 0,0 0 0,0 0 0,1 0 0,-1-1 0,0 1 0,1 0 0,-1 0 0,1 0 0,-1 0 0,1 0 0,-1 0 0,1 0 0,0 0 0,0 0 0,-1 0 0,1 0 0,0 1 0,0-1 0,0 0 0,0 1 0,0-1 0,0 0 0,0 1 0,0-1 0,0 1 0,0 0 0,3-1 0,55-22-855,-30 12-1744,0 0-1,30-18 0,-8-3-8797</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3.106"/>
    </inkml:context>
    <inkml:brush xml:id="br0">
      <inkml:brushProperty name="width" value="0.025" units="cm"/>
      <inkml:brushProperty name="height" value="0.025" units="cm"/>
    </inkml:brush>
  </inkml:definitions>
  <inkml:trace contextRef="#ctx0" brushRef="#br0">64 0 13613,'0'1'6053,"0"12"-4440,-12 53 4756,-6 1-3539,8-36-2222,2 1 0,-4 35 1,8 7-145,4-73-464,0-1 0,1 0 0,-1 1 0,0-1 0,0 0 0,1 1 0,-1-1 0,0 0 0,0 1 0,1-1 0,-1 0 0,0 0 0,1 0 0,-1 1 0,0-1 0,1 0 0,-1 0 0,0 0 0,1 0 0,-1 0 0,0 1 0,1-1 0,-1 0 0,0 0 0,1 0 0,-1 0 0,1 0 0,-1 0 0,0 0 0,1 0 0,-1 0 0,0-1 0,1 1 0,-1 0 0,1 0 0,-1 0 0,0 0 0,1 0 0,-1-1 0,1 1 0,16-8 0,-4-2 0,0-1 0,0-1 0,-2 1 0,1-2 0,-2 0 0,12-16 0,49-88 0,-64 104 11,-2 6-37,-1-1 1,0 1-1,0-1 1,0 0-1,-1-1 1,0 1-1,-1-1 1,3-12-1,-24 21-14788,7 0 2045</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3.447"/>
    </inkml:context>
    <inkml:brush xml:id="br0">
      <inkml:brushProperty name="width" value="0.025" units="cm"/>
      <inkml:brushProperty name="height" value="0.025" units="cm"/>
    </inkml:brush>
  </inkml:definitions>
  <inkml:trace contextRef="#ctx0" brushRef="#br0">1 1 18353,'0'0'6599,"1"56"-3621,9-40-1088,2 0-320,4-1-802,2-1-575,5-1-129,-1-4-449,2 0-1761,-3-1-1954,-1-7-1825,-2-1-2852</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3.807"/>
    </inkml:context>
    <inkml:brush xml:id="br0">
      <inkml:brushProperty name="width" value="0.025" units="cm"/>
      <inkml:brushProperty name="height" value="0.025" units="cm"/>
    </inkml:brush>
  </inkml:definitions>
  <inkml:trace contextRef="#ctx0" brushRef="#br0">117 1 20628,'0'0'2503,"-10"3"188,1 0-2255,1 0 0,0 0 0,1 1 0,-1 0 0,1 1 0,-13 9 0,16-11-265,1 0 1,0 0-1,0 1 1,0-1-1,0 0 1,0 1-1,1 0 1,0 0-1,-1 0 1,2 0-1,-1 0 1,0 0-1,1 0 0,0 0 1,-1 1-1,2-1 1,-1 1-1,0 5 1,1-9-163,0-1 0,0 1 0,0-1 0,1 1-1,-1 0 1,0-1 0,0 1 0,0-1 0,0 1 0,1 0 0,-1-1 0,0 1 0,1-1 0,-1 1 0,0-1 0,1 1 0,-1-1 0,1 1 0,-1-1 0,1 0 0,-1 1 0,1-1 0,-1 0 0,1 1 0,-1-1 0,1 0-1,-1 1 1,1-1 0,1 0 0,24 1 128,24-13 2,-27 1-306,-1-2 0,23-15 0,19-12-234,-63 40 398,-1-1 0,0 1 0,1 0 0,-1 0 0,1-1 0,-1 1 0,1 0 0,-1 0 0,1 0 0,-1 0 0,1 0 0,-1 0 0,1-1 0,-1 1 0,1 0 0,-1 0 0,1 0 0,-1 1 0,1-1 0,-1 0 0,1 0 0,-1 0 0,1 0 0,-1 0 0,1 1 0,-1-1 0,1 0 0,-1 0 0,1 1 0,-1-1 0,0 0 0,1 1 0,-1-1 0,1 0 0,-1 1 0,0-1 0,1 1 0,-1-1 0,0 1 0,0-1 0,1 0 0,-1 1 0,0-1 0,0 1 0,0-1 0,0 1 0,0-1 0,0 1 0,1-1 0,-1 2 0,2 40 344,-3-38-265,1 0 0,0 0 0,0 0 1,0 0-1,1 0 0,-1 0 0,1 0 1,0 0-1,2 4 0,-2-7-73,1 1-1,0-1 1,0 0-1,0 0 1,0 0 0,0-1-1,0 1 1,0 0-1,0-1 1,0 0-1,0 1 1,0-1-1,0 0 1,0 0-1,0 0 1,0 0-1,0 0 1,0-1 0,0 1-1,3-1 1,40-13-14,-19-2 11,-18 11 0,0 0 0,0 1 0,0 0 0,1 0 0,-1 0 0,1 1 0,0 1 0,0-1 0,16-1 0,-25 5 0,1-1 0,0 1 0,0-1 0,-1 1 0,1-1 0,0 1 0,-1 0 0,1-1 0,0 1 0,-1 0 0,1-1 0,-1 1 0,1 0 0,-1 0 0,0-1 0,1 1 0,-1 0 0,0 0 0,0 0 0,1 0 0,-1 0 0,0-1 0,0 1 0,0 0 0,0 0 0,0 0 0,0 0 0,0 0 0,-1 1 0,1-1 0,0 0 0,0 1 0,0-1 0,0 0 0,0 1 0,0-1 0,0 0 0,1 1 0,-1-1 0,0 0 0,1 0 0,-1 1 0,1-1 0,-1 0 0,1 0 0,0 0 0,-1 0 0,1 0 0,0 0 0,0 0 0,0 0 0,0 0 0,0 0 0,0 0 0,0 0 0,0-1 0,2 2 0,64-5-3192</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4.150"/>
    </inkml:context>
    <inkml:brush xml:id="br0">
      <inkml:brushProperty name="width" value="0.025" units="cm"/>
      <inkml:brushProperty name="height" value="0.025" units="cm"/>
    </inkml:brush>
  </inkml:definitions>
  <inkml:trace contextRef="#ctx0" brushRef="#br0">18 1 18449,'0'0'12076,"-2"8"-10699,0 1-1051,-2 3-191,1 0 0,0 0-1,-1 24 1,5-36-135,-1 1 0,0 0 0,1-1 0,-1 1 0,1-1 0,-1 1 0,1-1 0,0 1 0,-1-1 0,1 1 0,0-1 0,-1 1 0,1-1 0,0 0 0,-1 0 0,1 1 0,0-1 0,0 0 0,-1 0 0,1 0 0,0 0 0,0 0 0,-1 0 0,1 0 0,0 0 0,0 0 0,1 0 0,25-3 0,-19 0-50,1 0 0,-1-1-1,0 0 1,12-9 0,-15 9 26,0 0-1,0 1 1,0 0 0,1 0-1,-1 0 1,1 1-1,-1 0 1,1 0-1,0 0 1,0 1 0,0-1-1,0 2 1,9-2-1,-14 3 41,-1 0 0,1 0 0,-1 0 0,1 0 0,-1 0-1,0 0 1,1 0 0,-1 0 0,0 0 0,0 0-1,0 0 1,0 0 0,0 0 0,0 0 0,0 0 0,0 0-1,0 0 1,0 0 0,0 0 0,-1 0 0,0 2 0,-4 24 227,5-26-242,-1 16-2071,11-13-3787,3-4-7965</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4.877"/>
    </inkml:context>
    <inkml:brush xml:id="br0">
      <inkml:brushProperty name="width" value="0.025" units="cm"/>
      <inkml:brushProperty name="height" value="0.025" units="cm"/>
    </inkml:brush>
  </inkml:definitions>
  <inkml:trace contextRef="#ctx0" brushRef="#br0">128 1 7623,'0'0'10693,"-10"10"-6876,-9 11-2129,2 0 1,-26 41 0,38-55-1408,0 1 0,1 0 0,0 0 0,0 0 0,1 1 1,0 0-1,0-1 0,1 1 0,0 0 0,0 0 1,1 0-1,1 1 0,-1-1 0,2 10 0,0-17-262,0-1 0,-1 1 0,1 0 0,0 0 0,0-1 0,0 1 0,1-1 0,-1 1 0,0-1 0,0 1 0,1-1-1,-1 0 1,1 0 0,-1 0 0,1 0 0,0 0 0,-1 0 0,1 0 0,0 0 0,0-1 0,0 1 0,0 0 0,-1-1 0,1 0 0,0 1-1,0-1 1,0 0 0,0 0 0,0 0 0,0 0 0,3-1 0,4 0 23,-1 0 1,1 0-1,0-1 0,-1 0 1,16-7-1,-10 2-13,-1 0 0,0-1 0,0-1-1,0-1 1,-2 1 0,1-2 0,-1 0 0,0 0 0,-1-1 0,-1 0 0,0-1 0,0 0-1,-1 0 1,-1-1 0,-1 0 0,8-20 0,-36 112-29,13-55 0,0-2 0,1 1 0,0 0 0,2 0 0,0 1 0,2-1 0,-2 27 0,6-48 1,0-1 1,0 1-1,0-1 0,0 1 1,0-1-1,0 1 0,0-1 1,0 1-1,0-1 0,0 1 1,1-1-1,-1 1 0,0-1 1,0 1-1,1-1 0,-1 1 1,0-1-1,1 0 0,-1 1 1,0-1-1,1 0 0,-1 1 1,1-1-1,-1 0 0,0 1 1,1-1-1,-1 0 0,1 0 1,-1 1-1,1-1 0,-1 0 1,2 0-1,20-2-21,20-17-1125,-35 13-1003,0-1 0,0 0-1,0 0 1,7-12 0,5-11-7642</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5.218"/>
    </inkml:context>
    <inkml:brush xml:id="br0">
      <inkml:brushProperty name="width" value="0.025" units="cm"/>
      <inkml:brushProperty name="height" value="0.025" units="cm"/>
    </inkml:brush>
  </inkml:definitions>
  <inkml:trace contextRef="#ctx0" brushRef="#br0">85 0 22101,'-6'10'3966,"-6"13"-3357,0 1 0,2 1 1,0 0-1,2 1 0,1-1 0,1 1 0,1 1 0,1-1 0,1 1 0,2 36 0,0-62-609,1 0 0,0 0 0,1 0 0,-1 0 0,0 0 0,0 0 0,0 0 0,1 0 0,-1 0 0,0 0 0,1 0 0,-1 0 0,1 0 0,-1 0 0,1 0 0,0 0 0,-1-1 0,1 1 0,0 0 0,0 0 0,-1-1 0,1 1 0,0 0 0,0-1 0,0 1 0,0-1 0,0 1 0,0-1 0,0 1 0,0-1 0,0 0 0,0 0 0,0 1 0,0-1 0,0 0 0,0 0 0,0 0 0,0 0 0,0 0 0,0 0 0,0 0 0,0-1 0,0 1 0,0 0 0,0-1 0,0 1 0,0 0 0,2-2 0,4 0 0,0-1 0,0 1 0,0-2 0,-1 1 0,12-8 0,29-30 0,-1-2 0,-2-1 0,-2-3 0,45-64 0,-83 104-3048,-2 2-5414</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5.577"/>
    </inkml:context>
    <inkml:brush xml:id="br0">
      <inkml:brushProperty name="width" value="0.025" units="cm"/>
      <inkml:brushProperty name="height" value="0.025" units="cm"/>
    </inkml:brush>
  </inkml:definitions>
  <inkml:trace contextRef="#ctx0" brushRef="#br0">12 1 22037,'0'0'7911,"-11"54"-5637,19-44-1729,8-2-545,4-4 0,4 0 0,-1-2 0,0-2-897,-5 0-6566,-3-5-12876</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6.612"/>
    </inkml:context>
    <inkml:brush xml:id="br0">
      <inkml:brushProperty name="width" value="0.025" units="cm"/>
      <inkml:brushProperty name="height" value="0.025" units="cm"/>
    </inkml:brush>
  </inkml:definitions>
  <inkml:trace contextRef="#ctx0" brushRef="#br0">14 46 5061,'0'0'27306,"10"-5"-26922,5-3-382,0 2 0,1 0-1,0 1 1,-1 1 0,2 0 0,-1 1-1,0 1 1,24-1 0,-36 3-2,0 0 0,1 0 0,-1 1 0,0-1 0,1 1 0,-1 0 0,0 0 0,0 0 0,0 1 0,6 2 0,-9-3 0,-1-1 0,1 1 0,0-1 0,-1 1 0,1-1 0,-1 1 0,1-1 0,-1 1 0,1 0 0,-1-1 0,0 1 0,1 0 0,-1 0 0,0-1 0,1 1 0,-1 0 0,0 0 0,0-1 0,0 1 0,0 0 0,0 0 0,0-1 0,0 2 0,0 1 0,-1-1 0,0 0 0,1 1 0,-1-1 0,0 0 0,-1 0 0,1 0 0,0 0 0,-1 0 0,1 0 0,-3 3 0,-19 17 0,-2-1 0,1-1 0,-2-1 0,-29 15 0,23-14 0,21-13 0,79-14 0,-65 7 0,15-2 0,1 0 0,25 2 0,-40 0 0,-1 0 0,0 0 0,0 1 0,0-1 0,0 1 0,0 0 0,0-1 0,0 1 0,0 0 0,0 1 0,0-1 0,0 0 0,0 1 0,-1 0 0,1 0 0,-1 0 0,1 0 0,-1 0 0,0 0 0,0 0 0,0 1 0,3 3 0,-5-4 0,1 0 0,-1 0 0,1 0 0,-1 0 0,0 0 0,0 0 0,0 0 0,0-1 0,0 1 0,0 0 0,-1 0 0,1 0 0,-1 0 0,1 0 0,-1-1 0,0 1 0,0 0 0,0 0 0,0-1 0,0 1 0,0-1 0,0 1 0,0-1 0,0 1 0,-1-1 0,1 0 0,-1 1 0,1-1 0,-1 0 0,0 0 0,1 0 0,-1 0 0,0-1 0,-2 2 0,-10 5 0,-1-1 0,0 0 0,-18 4 0,19-6 0,-4 1 0,1 0 0,-1-1 0,0-1 0,0-1 0,-24 1 0,42-3 0,0-1 0,1 1 0,-1 0 0,0 0 0,1 0 0,-1-1 0,0 1 0,0 0 0,1 0 0,-1-1 0,0 1 0,0 0 0,1-1 0,-1 1 0,0 0 0,0-1 0,0 1 0,0 0 0,0-1 0,0 1 0,0 0 0,1-1 0,-1 1 0,0 0 0,0-1 0,0 1 0,0-1 0,0 1 0,-1 0 0,1-1 0,0 1 0,0 0 0,0-1 0,0 1 0,0 0 0,0-1 0,-1 1 0,1 0 0,0-1 0,0 1 0,0 0 0,-1 0 0,1-1 0,0 1 0,0 0 0,-1 0 0,1-1 0,0 1 0,-1 0 0,1 0 0,0 0 0,-1-1 0,1 1 0,0 0 0,-1 0 0,1 0 0,0 0 0,-1 0 0,1 0 0,0 0 0,-1 0 0,1 0 0,0 0 0,-1 0 0,28-19 0,6 8-2202,20-3-6743,-20 6-1304</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7.049"/>
    </inkml:context>
    <inkml:brush xml:id="br0">
      <inkml:brushProperty name="width" value="0.025" units="cm"/>
      <inkml:brushProperty name="height" value="0.025" units="cm"/>
    </inkml:brush>
  </inkml:definitions>
  <inkml:trace contextRef="#ctx0" brushRef="#br0">54 213 14029,'0'0'6236,"-9"3"-3706,2 1-1786,4-2-396,0-1 0,1 0 1,-1 1-1,0-1 0,0 0 0,0 0 1,0-1-1,0 1 0,0-1 1,-5 1 1846,12-2 373,560-226-2088,-560 224-5668,-8 3 1792,-10 3-1120,-4 3-2862</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7.652"/>
    </inkml:context>
    <inkml:brush xml:id="br0">
      <inkml:brushProperty name="width" value="0.025" units="cm"/>
      <inkml:brushProperty name="height" value="0.025" units="cm"/>
    </inkml:brush>
  </inkml:definitions>
  <inkml:trace contextRef="#ctx0" brushRef="#br0">11 62 17457,'0'0'10954,"10"-8"-9587,2-1-768,1 1 1,26-13 0,-34 19-515,0-1 0,0 1 0,0 0 0,1 1 0,-1-1 0,1 1 0,-1 0 0,1 1 0,0-1 0,-1 1 0,1 0 0,-1 0 0,12 3 0,-16-3-85,-1 0 0,0 1 0,1-1 0,-1 1 0,1-1 0,-1 0 0,1 1 0,-1-1 0,0 1 0,1-1 0,-1 1 0,0 0 0,0-1 0,1 1 0,-1-1 0,0 1 0,0-1 0,0 1 0,0 0 0,0-1 0,0 1 0,0 0 0,0-1 0,0 1 0,0-1 0,0 1 0,0 0 0,0-1 0,0 1 0,0-1 0,-1 1 0,1-1 0,-1 2 0,-9 20 0,-1-9 0,0 0 0,-1 0 0,-1-1 0,-16 12 0,17-14 0,0-1 0,1 2 0,0-1 0,1 1 0,0 1 0,-11 17 0,21-29 0,0 0 0,0 1 0,-1-1 0,1 0 0,0 1 0,0-1 0,0 1 0,-1-1 0,1 0 0,0 1 0,0-1 0,0 1 0,0-1 0,0 0 0,0 1 0,0-1 0,0 1 0,0-1 0,0 1 0,0-1 0,0 0 0,0 1 0,0-1 0,0 1 0,1-1 0,-1 0 0,0 1 0,0-1 0,0 1 0,1-1 0,-1 0 0,0 1 0,0-1 0,1 0 0,-1 0 0,0 1 0,1-1 0,-1 0 0,0 1 0,1-1 0,-1 0 0,1 0 0,25 4 0,30-12 0,56-20-1221,-2-8-3820,-83 25-4168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59.676"/>
    </inkml:context>
    <inkml:brush xml:id="br0">
      <inkml:brushProperty name="width" value="0.025" units="cm"/>
      <inkml:brushProperty name="height" value="0.025" units="cm"/>
    </inkml:brush>
  </inkml:definitions>
  <inkml:trace contextRef="#ctx0" brushRef="#br0">99 322 15214,'0'-5'1023,"-4"-40"5357,4 44-6281,0 1 0,0-1 0,0 0 0,-1 0-1,1 1 1,0-1 0,-1 0 0,1 0 0,-1 1-1,1-1 1,-1 0 0,1 1 0,-1-1-1,1 1 1,-1-1 0,0 0 0,1 1 0,-1-1-1,0 1 1,1 0 0,-1-1 0,0 1 0,0 0-1,1-1 1,-1 1 0,0 0 0,0 0-1,0 0 1,1-1 0,-1 1 0,0 0 0,0 0-1,0 0 1,0 0 0,1 1 0,-1-1 0,0 0-1,0 0 1,0 0 0,1 1 0,-1-1-1,0 0 1,0 1 0,1-1 0,-1 1 0,0-1-1,1 1 1,-1-1 0,0 1 0,-2 2-8,-1 0-1,2 0 1,-1 0 0,0 0 0,1 0 0,-1 1 0,1-1-1,0 1 1,0-1 0,0 1 0,1 0 0,-1 0-1,0 4 1,-13 56 468,14-60-489,-1 6 54,-8 58 473,9-64-531,1 1 0,-1 0 0,1 0-1,0-1 1,1 1 0,-1 0 0,1-1 0,0 1 0,0 0-1,1-1 1,1 5 0,-2-8-52,-1 0 1,1 0-1,0 0 1,0-1-1,-1 1 0,1 0 1,0-1-1,0 1 1,0 0-1,0-1 1,0 1-1,0-1 0,0 0 1,0 1-1,0-1 1,0 0-1,0 1 0,0-1 1,0 0-1,0 0 1,0 0-1,0 0 1,0 0-1,0 0 0,1 0 1,-1-1-1,0 1 1,0 0-1,0 0 0,0-1 1,0 1-1,0-1 1,0 1-1,0-1 1,-1 1-1,3-2 0,30-26 638,-14 4-611,0-2 0,-2 0 0,-1-1 0,-1-1 0,-1 0 0,-2 0 0,-1-2 0,-1 0-1,-2 0 1,0 0 0,-2-1 0,-2 0 0,-1 0 0,-1-35 0,-1 65-41,-1 0 0,0 0 0,0 1 0,0-1 0,0 0 0,0 0 0,0 1 0,-1-1 0,1 0 0,0 0 0,0 1 0,0-1 0,-1 0 0,1 1 0,0-1 0,-1 0 0,1 1 0,-1-1 0,1 0 0,-1 1 0,1-1 0,-1 1 0,1-1 0,-1 1 0,1-1 0,-2 0 0,1 1 0,0 0 0,1 1 0,-1-1 0,0 0 0,0 0 0,1 1 0,-1-1 0,0 0 0,1 1 0,-1-1 0,0 1 0,1-1 0,-1 0 0,0 1 0,1 0 0,-1-1 0,1 1 0,-1-1 0,1 1 0,-1 0 0,1-1 0,0 1 0,-1 0 0,1-1 0,0 1 0,0 0 0,-1 1 0,-5 14 0,1 0 0,0 0 0,2 1 0,0 0 0,-2 23 0,2 91 0,3-109 0,0-8 0,0 0 0,1 0 0,1 0 0,0 0 0,8 24 0,-10-36 0,1 0 0,0 1 0,0-1 0,0 0 0,1 0 0,-1 1 0,1-1 0,-1 0 0,1 0 0,0-1 0,-1 1 0,1 0 0,0-1 0,0 1 0,0-1 0,4 3 0,-3-4 0,-1 1 0,1-1 0,0 1 0,-1-1 0,1 0 0,0 0 0,-1 0 0,1 0 0,0-1 0,-1 1 0,1-1 0,-1 0 0,1 1 0,-1-1 0,1 0 0,-1-1 0,1 1 0,-1 0 0,4-3 0,1-2 0,1 0 0,-1 0 0,-1-1 0,1 0 0,-1 0 0,0 0 0,-1-1 0,0 0 0,0 0 0,5-11 0,-4 6 0,0 0 0,-1 0 0,-1-1 0,0 1 0,-1-1 0,2-18 0,-5 35 0,-1 7 0,1-1 0,-1 0 0,2 0 0,1 13 0,-1-19 0,-1-1 0,0 0 0,1 0 0,0 0 0,-1 1 0,1-1 0,0 0 0,0 0 0,0 0 0,0 0 0,1-1 0,-1 1 0,0 0 0,1 0 0,-1-1 0,1 1 0,0-1 0,-1 1 0,1-1 0,0 0 0,0 1 0,0-1 0,0 0 0,0 0 0,0-1 0,0 1 0,3 0 0,9 0 0,0 0 0,1-1 0,-1-1 0,0-1 0,1 0 0,-1 0 0,0-2 0,-1 0 0,1 0 0,-1-1 0,1-1 0,20-12 0,-32 16 0,0 1 0,0-1 0,0 0 0,0 0 0,0 0 0,0 0 0,0 0 0,-1 0 0,1 0 0,-1 0 0,0-1 0,0 1 0,1-1 0,-2 1 0,1-1 0,0 1 0,0-1 0,-1 0 0,1 1 0,-1-1 0,0 0 0,0 1 0,0-1 0,0 0 0,0 1 0,-1-1 0,1 0 0,-1 1 0,0-1 0,-1-3 0,-1-3 0,0 0 0,-1 0 0,0 0 0,-1 0 0,0 0 0,-11-15 0,-40-33 0,56 57 0,0-1 0,0 1 0,0 0 0,0-1 0,0 1 0,0-1 0,0 1 0,0-1 0,0 1 0,0-1 0,0 1 0,1 0 0,-1-1 0,0 1 0,0-1 0,1 1 0,-1 0 0,0-1 0,0 1 0,1 0 0,-1-1 0,0 1 0,1 0 0,-1 0 0,1-1 0,-1 1 0,0 0 0,1 0 0,-1 0 0,1-1 0,-1 1 0,1 0 0,-1 0 0,0 0 0,1 0 0,-1 0 0,1 0 0,-1 0 0,1 0 0,-1 0 0,1 0 0,28-6 0,-23 6 0,18-5-1005,1-1 0,-1-1 0,40-17 0,-13 0-6794</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8.008"/>
    </inkml:context>
    <inkml:brush xml:id="br0">
      <inkml:brushProperty name="width" value="0.025" units="cm"/>
      <inkml:brushProperty name="height" value="0.025" units="cm"/>
    </inkml:brush>
  </inkml:definitions>
  <inkml:trace contextRef="#ctx0" brushRef="#br0">0 43 19731,'0'0'8648,"75"0"-7687,-32-7-577,4-1-320,0-1-128,-5 2-801,-9 2-1921,-7 0-2371,-11 4-3203</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8.364"/>
    </inkml:context>
    <inkml:brush xml:id="br0">
      <inkml:brushProperty name="width" value="0.025" units="cm"/>
      <inkml:brushProperty name="height" value="0.025" units="cm"/>
    </inkml:brush>
  </inkml:definitions>
  <inkml:trace contextRef="#ctx0" brushRef="#br0">0 30 5381,'0'0'23574,"84"7"-22421,-45-12-608,1 1-417,-3-1-96,1 0-897,-5-3-2946,-5-1-4741</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8.895"/>
    </inkml:context>
    <inkml:brush xml:id="br0">
      <inkml:brushProperty name="width" value="0.025" units="cm"/>
      <inkml:brushProperty name="height" value="0.025" units="cm"/>
    </inkml:brush>
  </inkml:definitions>
  <inkml:trace contextRef="#ctx0" brushRef="#br0">1 320 13645,'0'0'17633,"13"-13"-16374,84-78-991,119-119-306,-216 209 38,0 1 0,0 0 0,0 0 0,0 0 0,0-1 0,0 1 0,0 0 0,0 0 0,0 0 0,0-1 0,0 1 0,0 0 0,0 0 0,0 0 0,1-1 0,-1 1 0,0 0 0,0 0 0,0 0 0,0 0 0,0-1 0,1 1 0,-1 0 0,0 0 0,0 0 0,0 0 0,0 0 0,1 0 0,-1 0 0,0 0 0,0-1 0,0 1 0,0 0 0,1 0 0,-1 0 0,0 0 0,0 0 0,0 0 0,1 0 0,-1 0 0,0 0 0,0 0 0,1 0 0,-1 0 0,0 0 0,0 1 0,0-1 0,0 0 0,1 0 0,-1 0 0,0 0 0,0 0 0,0 0 0,1 0 0,-1 0 0,0 1 0,0-1 0,0 0 0,0 0 0,0 0 0,0 0 0,1 1 0,-1-1 0,-3 21 0,-15 38 0,14-49 0,-24 68 0,16-50 0,2 1 0,0 1 0,2-1 0,1 2 0,-5 55 0,12-86-77,0 1 0,0-1-1,0 1 1,0-1 0,0 1 0,1-1 0,-1 1-1,0-1 1,0 1 0,0-1 0,1 0 0,-1 1-1,0-1 1,1 1 0,-1-1 0,0 0 0,1 1-1,-1-1 1,0 0 0,1 0 0,-1 1 0,1-1 0,-1 0-1,1 0 1,-1 1 0,0-1 0,1 0 0,-1 0-1,1 0 1,-1 0 0,1 0 0,-1 0 0,1 0-1,-1 0 1,1 0 0,-1 0 0,1 0 0,-1 0-1,1 0 1,-1 0 0,1 0 0,-1 0 0,1-1-1,22-8-7506,-6-6-1998</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9.238"/>
    </inkml:context>
    <inkml:brush xml:id="br0">
      <inkml:brushProperty name="width" value="0.025" units="cm"/>
      <inkml:brushProperty name="height" value="0.025" units="cm"/>
    </inkml:brush>
  </inkml:definitions>
  <inkml:trace contextRef="#ctx0" brushRef="#br0">63 1 21941,'0'0'8328,"-42"56"-6375,29-39-1408,5-2-545,8-3 0,0-5 0,4-4-801,13-3-1729,3 0-1730,0-5-2242,-2-13-3876</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9.564"/>
    </inkml:context>
    <inkml:brush xml:id="br0">
      <inkml:brushProperty name="width" value="0.025" units="cm"/>
      <inkml:brushProperty name="height" value="0.025" units="cm"/>
    </inkml:brush>
  </inkml:definitions>
  <inkml:trace contextRef="#ctx0" brushRef="#br0">77 61 21717,'0'0'10788,"-8"9"-10547,-28 28-220,35-36-21,0 0 0,0 0 0,0 0 0,0 0 0,0 0 0,0 0 0,0 0 0,0 1 0,1-1 0,-1 0 0,0 1 0,1-1 0,-1 0 0,1 1 0,-1-1 0,1 0 0,0 1 0,-1-1 0,1 1 0,0-1 0,0 1 0,0-1 0,0 1 0,1-1 0,-1 1 0,0-1 0,0 0 0,1 1 0,-1-1 0,1 1 0,-1-1 0,1 0 0,0 1 0,0-1 0,-1 0 0,3 2 0,2 1 0,0 0 0,0 0 0,1-1 0,0 0 0,-1 0 0,13 4 0,9 7 0,-21-10 0,-1 0 0,1 0 0,-1 1 0,0 0 0,-1 0 0,1 0 0,-1 1 0,0-1 0,0 1 0,3 7 0,-6-11 0,0 1 0,0-1 0,-1 1 0,1-1 0,0 1 0,-1-1 0,1 1 0,-1-1 0,0 1 0,0-1 0,0 1 0,0-1 0,-1 1 0,1-1 0,0 1 0,-1-1 0,0 1 0,0-1 0,0 1 0,0-1 0,0 0 0,0 1 0,0-1 0,-1 0 0,1 0 0,-1 0 0,0 0 0,0 0 0,1-1 0,-4 3 0,-4 3 0,0-1 0,0 0 0,-1 0 0,-13 5 0,19-9 0,1-1 0,0 1 0,-1-1 0,1 0 0,-1 0 0,1 0 0,-1 0 0,1-1 0,-1 0 0,0 1 0,1-1 0,-1-1 0,0 1 0,1 0 0,-1-1 0,1 0 0,-4-1 0,5-1-308,0 1 1,1-1-1,-1 0 1,1 0-1,0 1 1,0-1-1,0 0 1,0 0-1,0 0 1,1-1-1,-1 1 0,1 0 1,0 0-1,0 0 1,0 0-1,0 0 1,2-6-1,-1-3-1897,-1-29-5124,1-3-2649</inkml:trace>
  <inkml:trace contextRef="#ctx0" brushRef="#br0" timeOffset="1">52 34 14157,'0'0'15695,"64"-18"-14125,-36 17-513,3 1-769,3 0-288,-4 0 0,-1-4-865,-5 0-2498,-5-3-5670</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0.157"/>
    </inkml:context>
    <inkml:brush xml:id="br0">
      <inkml:brushProperty name="width" value="0.025" units="cm"/>
      <inkml:brushProperty name="height" value="0.025" units="cm"/>
    </inkml:brush>
  </inkml:definitions>
  <inkml:trace contextRef="#ctx0" brushRef="#br0">1 42 15310,'0'0'3769,"9"-7"-112,28-20-43,-37 27-3494,1-1-1,-1 1 0,1-1 0,-1 0 1,1 1-1,-1 0 0,1-1 0,0 1 1,-1-1-1,1 1 0,0 0 0,-1-1 1,1 1-1,0 0 0,-1 0 0,1-1 1,0 1-1,0 0 0,-1 0 1,1 0-1,0 0 0,0 0 0,-1 0 1,1 0-1,0 0 0,0 0 0,-1 1 1,1-1-1,0 0 0,0 0 0,-1 1 1,1-1-1,0 0 0,-1 1 1,1-1-1,-1 1 0,1-1 0,0 1 1,-1-1-1,1 1 0,-1-1 0,1 1 1,-1-1-1,0 1 0,1 0 0,-1-1 1,1 2-1,1 35 337,-2-30-257,-2 35-184,-2 0 0,-11 48 0,-1 11-23,15-93 8,-1-1 0,2 0 0,-1-1 0,1 1 0,0 0 0,0 0 0,2 7 0,-2-13 0,0 0 0,1 1 0,-1-1 0,1 0 0,-1 0 0,1 0 0,0 0 0,-1 0 0,1 0 0,0 0 0,0 0 0,-1 0 0,1-1 0,0 1 0,0 0 0,0 0 0,0-1 0,0 1 0,0 0 0,1-1 0,-1 1 0,0-1 0,0 0 0,0 1 0,0-1 0,1 0 0,-1 0 0,0 0 0,0 0 0,0 0 0,1 0 0,-1 0 0,0 0 0,0 0 0,0 0 0,1-1 0,-1 1 0,0 0 0,0-1 0,1 0 0,7-2 0,0 0 0,-1-1 0,1 0 0,-1-1 0,0 0 0,0 0 0,12-10 0,49-51 0,-55 51 0,12-12 0,-1 0 0,-2-2 0,-1-1 0,25-46 0,-46 75-23,0-1-345,0 1-1,0 0 1,-1 0-1,1-1 1,0 1-1,0-1 0,-1 1 1,1-1-1,-1 1 1,0-1-1,1 1 1,-1-1-1,0 1 1,0-1-1,0 0 1,0 1-1,0-1 0,0 1 1,-1-4-1,-6 3-7515</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0.483"/>
    </inkml:context>
    <inkml:brush xml:id="br0">
      <inkml:brushProperty name="width" value="0.025" units="cm"/>
      <inkml:brushProperty name="height" value="0.025" units="cm"/>
    </inkml:brush>
  </inkml:definitions>
  <inkml:trace contextRef="#ctx0" brushRef="#br0">6 0 15951,'0'0'8104,"-6"56"-4132,17-43-1955,7-5 97,5-2-1505,3-3-609,2-1 0,0 0-993,-2-2-4292,-6 0-6598</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1.150"/>
    </inkml:context>
    <inkml:brush xml:id="br0">
      <inkml:brushProperty name="width" value="0.025" units="cm"/>
      <inkml:brushProperty name="height" value="0.025" units="cm"/>
    </inkml:brush>
  </inkml:definitions>
  <inkml:trace contextRef="#ctx0" brushRef="#br0">47 45 14798,'0'0'4036,"3"-10"-64,0 1-3888,7-17 5381,-7 66-1715,-10 56-3530,-4 0 1,-34 135-1,43-221-219,27-38-1,10-40 0,-2-2 0,34-105 0,-45 114 0,-20 55 0,0 0 0,1 1 0,0-1 0,0 1 0,0 0 0,9-10 0,-12 15 0,1-1 0,-1 0 0,1 1 0,0-1 0,-1 0 0,1 1 0,0-1 0,0 1 0,0-1 0,-1 1 0,1-1 0,0 1 0,0 0 0,0-1 0,0 1 0,0 0 0,0 0 0,-1 0 0,1 0 0,0 0 0,0 0 0,0 0 0,0 0 0,0 0 0,0 0 0,0 0 0,0 0 0,0 1 0,0-1 0,-1 0 0,1 1 0,0-1 0,0 1 0,0-1 0,-1 1 0,1-1 0,0 1 0,0-1 0,-1 1 0,1 0 0,-1-1 0,1 1 0,0 0 0,-1 0 0,1-1 0,-1 1 0,0 0 0,1 0 0,-1 0 0,0 0 0,1 0 0,-1 0 0,0 1 0,3 5 0,-1-1 0,0 1 0,-1 0 0,1 0 0,-1 0 0,-1 1 0,1-1 0,-1 0 0,-1 0 0,1 0 0,-1 0 0,0 0 0,-1 0 0,0 0 0,0 0 0,0 0 0,-1 0 0,0-1 0,0 0 0,-1 1 0,0-1 0,0 0 0,0-1 0,-1 1 0,0-1 0,0 0 0,0 0 0,0 0 0,-1-1 0,0 0 0,0 0 0,0 0 0,0-1 0,-12 4 0,18-6-55,-1 0 0,0-1 1,0 1-1,0-1 0,0 0 0,0 1 0,0-1 1,0 0-1,-1 0 0,1 1 0,0-1 1,0 0-1,0 0 0,0 0 0,0 0 0,0 0 1,0-1-1,0 1 0,0 0 0,0 0 0,0-1 1,0 1-1,0-1 0,0 1 0,0-1 0,0 1 1,-1-1-1,1-1-152,1 1 0,0 0 0,-1-1 0,1 1 0,0 0 0,-1-1 1,1 1-1,0-1 0,0 1 0,0-1 0,0 1 0,1 0 0,-1-1 0,0 1 0,1 0 0,-1-1 1,1-1-1,3-7-1981,1-1 1,0 1-1,12-18 1,6-5-5393</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1.539"/>
    </inkml:context>
    <inkml:brush xml:id="br0">
      <inkml:brushProperty name="width" value="0.025" units="cm"/>
      <inkml:brushProperty name="height" value="0.025" units="cm"/>
    </inkml:brush>
  </inkml:definitions>
  <inkml:trace contextRef="#ctx0" brushRef="#br0">45 3 12524,'0'0'6619,"0"10"-3859,-1 2-1821,0-1 0,-1 1 0,0 0 0,-1-1-1,0 0 1,-9 21 0,7-23-294,3-6-497,0 1 0,0 0 0,1 0-1,-1 0 1,1 0 0,-1 0 0,1 0-1,0 0 1,1 0 0,-1 0-1,1 6 1,0-9-130,1-1 0,-1 0-1,1 1 1,-1-1 0,1 0 0,-1 0-1,1 1 1,-1-1 0,1 0-1,0 0 1,-1 0 0,1 0 0,-1 0-1,1 0 1,0 0 0,-1 0 0,1 0-1,-1 0 1,1 0 0,-1 0-1,1 0 1,0 0 0,-1 0 0,1-1-1,-1 1 1,1 0 0,-1 0 0,1-1-1,-1 1 1,1 0 0,-1-1-1,1 1 1,0-1 0,17-11 367,-14 7-340,1 1 0,-1-1 0,0 0 0,0-1-1,-1 1 1,0 0 0,0-1 0,0 0 0,0 0 0,-1 0 0,3-11 0,-2 1 42,-1 0 0,-1-1-1,0-21 1,-3 54-368,2-15 201,-1 0 0,0 0 0,1 0 0,0 0 0,-1 0 0,1 1 0,0-1 0,0 0 1,0 0-1,-1 1 0,1-1 0,0 0 0,1 0 0,-1 1 0,0-1 0,0 0 0,0 0 0,1 0 1,-1 0-1,1 1 0,-1-1 0,1 0 0,-1 0 0,1 0 0,0 0 0,-1 0 0,1 0 1,0 0-1,0 0 0,0 0 0,0-1 0,0 1 0,0 0 0,0 0 0,0-1 0,0 1 0,0-1 1,0 1-1,0-1 0,1 1 0,-1-1 0,0 0 0,0 1 0,0-1 0,1 0 0,-1 0 0,0 0 1,0 0-1,1 0 0,1-1 0,57 0-10143,-28-6 2285</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1.865"/>
    </inkml:context>
    <inkml:brush xml:id="br0">
      <inkml:brushProperty name="width" value="0.025" units="cm"/>
      <inkml:brushProperty name="height" value="0.025" units="cm"/>
    </inkml:brush>
  </inkml:definitions>
  <inkml:trace contextRef="#ctx0" brushRef="#br0">118 1 10410,'0'0'5680,"-9"5"-2141,3-1-3092,-56 39 3471,58-41-3713,1 1 0,0 0-1,-1 0 1,2 0 0,-1 1 0,0-1 0,1 0 0,-1 1 0,1 0 0,0 0-1,0 0 1,0 0 0,1 0 0,0 0 0,0 0 0,-2 9 0,4-12-173,-1 0 0,0 0-1,1 0 1,0 0 0,-1 0 0,1 0 0,-1-1 0,1 1 0,0 0 0,0 0 0,-1 0 0,1-1 0,0 1-1,0 0 1,0-1 0,0 1 0,0-1 0,0 1 0,0-1 0,0 0 0,0 1 0,0-1 0,0 0 0,0 0 0,0 1-1,0-1 1,0 0 0,1 0 0,-1 0 0,0 0 0,0-1 0,0 1 0,0 0 0,0 0 0,1-1 0,3 1 196,0-1 0,0 0 0,0 0 0,0 0 0,-1 0 0,1-1 0,5-2 0,-6 1-123,0 0 1,0 0-1,-1 0 0,1 0 1,-1 0-1,0-1 0,0 1 1,0-1-1,0 0 0,-1 0 1,1 0-1,-1 0 0,0 0 1,-1-1-1,1 1 0,-1-1 0,1 1 1,-2-1-1,1 1 0,0-1 1,-1-9-1,0 14-111,0-1 1,0 0-1,0 1 0,0-1 0,0 1 1,0-1-1,-1 1 0,1-1 1,0 1-1,0-1 0,-1 1 0,1-1 1,0 1-1,-1-1 0,1 1 1,0-1-1,-1 1 0,1 0 0,-1-1 1,1 1-1,-1 0 0,1-1 1,-1 1-1,1 0 0,-1-1 1,1 1-1,-1 0 0,1 0 0,-1 0 1,1 0-1,-1 0 0,0-1 1,1 1-1,-1 0 0,-28 5-508,5 10-186,24-14 677,-1-1 0,1 1 0,-1-1 0,1 1 0,0-1 0,-1 1 0,1-1 0,0 1 0,-1 0 0,1-1 0,0 1 0,0 0 0,0-1 0,0 1 0,0 0 0,0-1 0,0 1 0,0 0 0,0-1 0,0 1 0,0 0 0,0-1 0,0 1 0,0 0 0,0-1 0,1 1 0,-1-1 0,0 1 0,1 0 0,-1-1 0,0 1 0,1 0 0,2 0-508,0 1-1,0-1 1,0 0-1,0 0 0,0-1 1,0 1-1,0-1 1,1 1-1,-1-1 1,0 0-1,0 0 0,0-1 1,6 0-1,4 0-1699,20 0-4581,2-7-3485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4:00.423"/>
    </inkml:context>
    <inkml:brush xml:id="br0">
      <inkml:brushProperty name="width" value="0.025" units="cm"/>
      <inkml:brushProperty name="height" value="0.025" units="cm"/>
    </inkml:brush>
  </inkml:definitions>
  <inkml:trace contextRef="#ctx0" brushRef="#br0">225 174 5605,'4'-11'4420,"-2"6"-4322,2-6 1237,-1 0 0,0-1 0,0 1 0,-1-1 0,1-12 0,-3 22-1024,0-1 0,0 0 0,0 0 0,0 1 0,-1-1 0,1 0 0,-1 0 0,1 1 0,-1-1 0,0 0 1,0 1-1,0-1 0,0 1 0,-1-1 0,1 1 0,-1 0 0,0-1 0,1 1 0,-1 0 0,0 0 0,0 0 0,0 1 0,0-1 0,-1 0 0,1 1 0,0-1 0,-1 1 0,1 0 1,-1 0-1,-4-2 0,2 2-151,0-1 1,0 1-1,0 0 1,-1 0 0,1 0-1,0 1 1,-1 0-1,1 0 1,0 0 0,-1 1-1,1-1 1,0 1-1,-1 1 1,1-1-1,0 1 1,0 0 0,0 0-1,-7 4 1,6-1-72,0-1 1,1 1 0,-1 1-1,1-1 1,1 1 0,-1 0-1,1 0 1,0 0 0,0 0-1,0 1 1,-4 13-1,-1 6-41,2 0 0,1 0 0,1 0 0,1 1 0,2 0 1,0 32-1,2-45-18,1-1 0,0 1 0,1 0 0,0 0 0,1-1 0,1 0 0,0 1 0,1-1 0,10 20 0,-13-29-23,1 0 0,-1 0 0,1-1-1,0 1 1,0-1 0,0 1 0,0-1 0,1 0 0,0 0 0,-1 0 0,1-1 0,0 1 0,0-1 0,0 0 0,1 0-1,-1 0 1,0-1 0,1 1 0,-1-1 0,1 0 0,0-1 0,-1 1 0,1-1 0,-1 0 0,1 0 0,0 0 0,-1-1-1,1 1 1,0-1 0,-1 0 0,1-1 0,4-1 0,-3 1-7,-1-1 0,-1 1 0,1-1 0,0 0 0,-1 0 0,1-1 0,-1 1 0,0-1 0,0 0 0,-1 0 0,1-1 0,-1 1 0,0-1 0,0 1 0,0-1 0,-1 0 0,1 0 0,2-10 0,-1 3 0,-1 0 0,0 0 0,-1 0 0,0 0 0,-1 0 0,0-1 0,-2-17 0,0 27 0,1 0 0,-1 0 0,0 0 0,0 0 0,0 0 0,0 0 0,-1 0 0,1 0 0,-1 0 0,0 1 0,0-1 0,0 1 0,0-1 0,0 1 0,0 0 0,-1 0 0,1 0 0,-1 0 0,0 0 0,-2-1 0,3 2 0,1 0 0,-1 1 0,1-1 0,-1 0 0,1 1 0,-1-1 0,0 1 0,1 0 0,-1 0 0,0 0 0,1-1 0,-1 1 0,0 1 0,1-1 0,-1 0 0,0 0 0,1 1 0,-1-1 0,1 1 0,-1-1 0,1 1 0,-1 0 0,1-1 0,-1 1 0,1 0 0,-1 0 0,1 0 0,0 0 0,0 0 0,-1 0 0,1 1 0,0-1 0,0 0 0,0 1 0,0-1 0,1 0 0,-1 1 0,0-1 0,0 3 0,-1 1 0,0 0 0,0 0 0,1 0 0,0 0 0,0 0 0,0 1 0,1-1 0,-1 0 0,1 1 0,1-1 0,-1 0 0,1 1 0,2 9 0,-2-14 0,-1 1 0,1-1 0,-1 0 0,1 1 0,-1-1 0,1 0 0,0 0 0,0 1 0,0-1 0,0 0 0,0 0 0,0 0 0,0 0 0,0 0 0,0 0 0,0-1 0,1 1 0,-1 0 0,0 0 0,1-1 0,0 1 0,1-1 0,-1 1 0,1-1 0,-1-1 0,1 1 0,-1 0 0,1 0 0,-1-1 0,0 0 0,1 1 0,-1-1 0,0 0 0,1 0 0,-1 0 0,0 0 0,0-1 0,0 1 0,2-2 0,9-8 0,-1 1 0,0-2 0,-1 0 0,-1 0 0,1-1 0,-2-1 0,9-15 0,33-42 0,-51 70 0,1 0 0,0 0 0,-1 1 0,1-1 0,0 0 0,0 0 0,0 1 0,0-1 0,0 0 0,0 1 0,0-1 0,0 1 0,0-1 0,0 1 0,0-1 0,0 1 0,0 0 0,2-1 0,-3 1 0,1 1 0,0-1 0,-1 0 0,1 0 0,0 1 0,-1-1 0,1 0 0,0 1 0,-1-1 0,1 0 0,-1 1 0,1-1 0,-1 1 0,1-1 0,-1 1 0,1-1 0,-1 1 0,1 0 0,-1-1 0,0 1 0,1 1 0,11 44 0,-10-37 0,6 68 0,-7-59 0,0-1 0,2 1 0,-1 0 0,2-1 0,9 26 0,-13-42-57,0 0-1,0 0 1,1-1 0,-1 1-1,0 0 1,0 0 0,1-1-1,-1 1 1,0 0 0,1 0 0,-1-1-1,1 1 1,-1 0 0,1-1-1,-1 1 1,1 0 0,-1-1-1,1 1 1,0-1 0,-1 1-1,1-1 1,0 0 0,-1 1-1,1-1 1,0 0 0,0 1 0,0-1-1,-1 0 1,1 0 0,0 1-1,0-1 1,0 0 0,-1 0-1,1 0 1,0 0 0,0 0-1,0 0 1,0-1 0,-1 1-1,1 0 1,0 0 0,0 0 0,-1-1-1,1 1 1,0 0 0,0-1-1,-1 1 1,1-1 0,0 1-1,-1-1 1,1 1 0,0-1-1,0-1 1,3-2-691,-1 0 0,0 0-1,0 0 1,0-1 0,0 0 0,-1 1 0,2-6-1,10-38-6228,-3-8-3326</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2.381"/>
    </inkml:context>
    <inkml:brush xml:id="br0">
      <inkml:brushProperty name="width" value="0.025" units="cm"/>
      <inkml:brushProperty name="height" value="0.025" units="cm"/>
    </inkml:brush>
  </inkml:definitions>
  <inkml:trace contextRef="#ctx0" brushRef="#br0">131 79 12172,'0'0'8728,"-9"3"-6246,0 1-2048,-1 0 0,1 1 0,0 0 0,1 0 0,-1 1 0,-11 10 0,16-12-294,0 0-1,-1 0 0,2 0 0,-1 1 0,0-1 0,1 1 0,0 0 0,0 0 0,0 0 0,1 1 1,-1-1-1,1 1 0,1-1 0,-3 11 0,4-15-149,1 0-1,-1 0 1,0 0 0,1 0 0,-1 0 0,1 0-1,-1 0 1,1 0 0,-1-1 0,1 1-1,-1 0 1,1 0 0,0-1 0,0 1-1,-1 0 1,1-1 0,0 1 0,0-1-1,0 1 1,0-1 0,0 1 0,-1-1-1,1 0 1,0 1 0,0-1 0,0 0-1,0 0 1,0 0 0,0 0 0,0 0-1,0 0 1,0 0 0,0 0 0,2 0-1,40-3 44,-35 0-1,0 0 0,-1-1-1,1 0 1,0 0 0,-1 0-1,0-1 1,0 0 0,-1 0-1,1-1 1,-1 0 0,0 0-1,-1 0 1,1-1 0,5-10-1,-3 6 154,-1-1 1,0 0-1,-1-1 0,0 1 0,-1-1 0,-1 0 0,0-1 0,3-15 0,-9 19-204,-2 14 3,4-4 14,-15 17 140,1 0 1,1 1 0,-12 20 0,20-29 43,0-1 0,1 1 0,0 0 0,1 0 0,-1 1 0,2-1 0,0 1 0,0 0 0,-1 14 0,3-22-179,1 0-1,-1 0 1,1 0-1,0 0 1,-1 0-1,1 0 1,0-1-1,0 1 1,0 0-1,1-1 1,-1 1-1,0-1 1,0 1-1,1-1 1,-1 1-1,1-1 1,-1 0-1,1 0 1,0 0-1,0 0 1,-1 0-1,1 0 1,0 0 0,0-1-1,0 1 1,0-1-1,0 1 1,0-1-1,0 0 1,0 1-1,0-1 1,0 0-1,3-1 1,2 2-1,0-1 0,1 0 1,-1-1-1,0 0 1,0 0-1,1 0 0,-1-1 1,11-4-1,-10 1-34,0-1 0,0 1 0,-1-2 0,1 1 0,-1-1 0,-1 0 0,1 0 0,-1-1 0,-1 0 0,1 0 0,-1 0 0,5-13 0,-25 48 128,12-24-75,1 0 1,0 1-1,-1-1 0,2 0 1,-1 1-1,0-1 0,1 1 1,-1 0-1,1-1 0,0 1 1,1 0-1,-1 0 0,0-1 1,1 8-1,1-11-21,-1 1 0,1 0 0,0-1 0,-1 1 0,1-1 0,0 1 0,-1-1 0,1 1 0,0-1 0,0 0 0,0 1 0,-1-1 0,1 0 0,0 0 0,0 1 0,0-1 0,0 0 0,0 0 0,-1 0 0,1 0 0,0 0 0,0 0 0,0 0 0,0-1 0,0 1 0,0 0 0,-1 0 0,1-1 0,0 1 0,1-1 0,28-9 0,-16 0 0,1 0 0,-2-1 0,19-19 0,22-16 0,-78 94 0,21-44-9,1 1 1,-1-1-1,1 1 1,0-1-1,0 1 1,0 0-1,1 0 1,-1 0-1,1 0 1,0 0-1,1 0 1,-1 0-1,1 0 0,1 6 1,0-10-360,0-1-1,0 1 1,0 0-1,0-1 1,0 1 0,0-1-1,0 1 1,0-1 0,0 1-1,0-1 1,0 0 0,0 0-1,1 0 1,-1 1 0,0-1-1,0 0 1,0 0 0,0-1-1,1 1 1,-1 0 0,0 0-1,0 0 1,2-1 0,12-3-7448</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2.752"/>
    </inkml:context>
    <inkml:brush xml:id="br0">
      <inkml:brushProperty name="width" value="0.025" units="cm"/>
      <inkml:brushProperty name="height" value="0.025" units="cm"/>
    </inkml:brush>
  </inkml:definitions>
  <inkml:trace contextRef="#ctx0" brushRef="#br0">19 9 18385,'0'0'11643,"8"-2"-9998,-4 1-1502,1 0-49,-1-1 1,1 1-1,0 1 1,-1-1-1,1 1 1,0 0-1,7 0 1,-11 0-88,0 0 1,0 1-1,-1-1 1,1 0 0,0 1-1,0-1 1,0 0-1,0 1 1,0-1 0,-1 1-1,1-1 1,0 1-1,0 0 1,-1-1-1,1 1 1,0 0 0,-1-1-1,1 1 1,0 1-1,0 0-3,-1 0-1,1 0 0,-1 0 0,1 0 0,-1 0 0,0 0 0,0 0 0,0 0 0,0 0 1,0 0-1,-1 0 0,1 0 0,-2 3 0,0 0-3,0 1 0,-1-1 0,1 0 0,-1 0 0,-1-1 0,1 1 0,-1 0 0,1-1 0,-1 0 0,-1 0 0,-4 4 0,5-5 0,0 0 0,0 1 0,0 0 0,0-1 0,1 1 0,-1 1 0,1-1 0,1 0 0,-1 1 0,0 0 0,1-1 0,0 1 0,0 0 0,-1 5 0,3-9 0,1 0 0,-1 0 0,1 0 0,0 0 0,-1-1 0,1 1 0,0 0 0,-1 0 0,1-1 0,0 1 0,0 0 0,-1-1 0,1 1 0,0-1 0,0 1 0,0-1 0,0 0 0,0 1 0,0-1 0,0 0 0,0 0 0,0 1 0,0-1 0,0 0 0,0 0 0,0 0 0,0 0 0,0 0 0,0 0 0,0-1 0,0 1 0,0 0 0,1-1 0,39-5 0,-34 4-490,1-2 0,-1 1 0,0-1-1,-1 0 1,1 0 0,-1-1 0,10-8 0,-13 10-155,1-1 0,-1 1 0,0-1 0,0 1 0,0-1 0,0 0 0,-1 0 0,1-1 0,-1 1 0,0 0 0,0-1 0,-1 1 0,2-8 0,-2-2-11195</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3.112"/>
    </inkml:context>
    <inkml:brush xml:id="br0">
      <inkml:brushProperty name="width" value="0.025" units="cm"/>
      <inkml:brushProperty name="height" value="0.025" units="cm"/>
    </inkml:brush>
  </inkml:definitions>
  <inkml:trace contextRef="#ctx0" brushRef="#br0">1 32 9065,'0'0'21140,"58"18"-21044,-34-23-481,-3-7-1889,-2-2-2947,-1-4-3043</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3.488"/>
    </inkml:context>
    <inkml:brush xml:id="br0">
      <inkml:brushProperty name="width" value="0.025" units="cm"/>
      <inkml:brushProperty name="height" value="0.025" units="cm"/>
    </inkml:brush>
  </inkml:definitions>
  <inkml:trace contextRef="#ctx0" brushRef="#br0">15 54 18417,'0'0'7399,"-3"10"-5098,0 1-1931,0 0-1,1-1 0,0 1 1,1 0-1,0 17 0,1-26-397,0 0 0,0 1 0,0-1 0,1 0 0,-1 0 0,0 0-1,1 1 1,-1-1 0,1 0 0,0 0 0,0 0 0,0 0 0,0 0 0,0 0 0,0 0 0,0-1-1,1 1 1,-1 0 0,1-1 0,-1 1 0,1-1 0,-1 1 0,1-1 0,0 0 0,0 1 0,0-1-1,0 0 1,0 0 0,0-1 0,0 1 0,0 0 0,0-1 0,0 1 0,1-1 0,-1 1 0,0-1-1,0 0 1,0 0 0,1 0 0,-1-1 0,3 1 0,-2-2-314,1 1 0,-1 0 0,0-1 0,0 1 0,0-1 0,0 0 0,-1 0 0,1 0 0,0-1 0,-1 1 0,0-1 0,1 1 0,-1-1 0,0 0 0,0 0 0,-1 1 0,4-7 0,12-33-3538,-13 19 4029,-4 23-45,0 0 0,0 0 0,0 0-1,0-1 1,-1 1 0,1 0 0,0 0 0,0 0 0,0-1-1,0 1 1,0 0 0,0 0 0,0 0 0,-1 0-1,1-1 1,0 1 0,0 0 0,0 0 0,0 0-1,-1 0 1,1 0 0,0 0 0,0-1 0,0 1-1,-1 0 1,1 0 0,0 0 0,0 0 0,-1 0 0,1 0-1,0 0 1,0 0 0,0 0 0,-1 0 0,1 0-1,0 0 1,0 0 0,-1 0 0,1 0 0,0 0-1,0 0 1,0 1 0,-1-1 0,1 0 0,0 0-1,0 0 1,0 0 0,0 0 0,-1 0 0,1 1 0,0-1-1,0 0 1,0 0 0,0 0 0,0 0 0,-1 1-1,1-1 1,0 0 0,0 0 0,0 0 0,0 1-1,0-1 1,0 0 0,-12 15 1767,12-14-1800,-1 0 0,1 1 0,0-1 0,-1 0 0,1 1 0,0-1 0,0 0 0,0 1 0,0-1 0,0 0 0,0 1 0,0-1 0,0 0 0,1 1 1,-1-1-1,1 0 0,-1 1 0,0-1 0,1 0 0,0 0 0,-1 0 0,1 1 0,0-1 0,1 2 0,0-2-31,0 0-1,0 0 1,0 0 0,0 0-1,0 0 1,0-1 0,0 1-1,1-1 1,-1 1 0,0-1-1,0 0 1,0 0 0,0 0-1,3 0 1,12-2-67,0-1 0,0 0-1,22-8 1,-19 6 205,-12 3-199,1 0 1,-1 1-1,1 0 1,0 0-1,10 1 1,-19 1 54,1 0 1,-1 0 0,1 0-1,-1 0 1,1 0-1,-1 0 1,0 0-1,1 0 1,-1 0 0,0 1-1,0-1 1,0 0-1,0 0 1,0 0 0,0 0-1,0 0 1,-1 3-1,1-3 4,0 1-1,0 0 1,-1 0-1,1 0 1,1-1-1,-1 1 1,0 0-1,0 0 1,1 0-1,-1-1 1,1 1-1,-1 0 1,1-1-1,0 1 1,1 2-1,0-4-70,-1 1 0,1 0 1,0-1-1,0 1 0,0-1 0,0 0 0,0 0 0,-1 0 0,1 0 0,0 0 0,0 0 0,0 0 0,0 0 0,0-1 1,0 1-1,-1-1 0,1 1 0,0-1 0,0 0 0,-1 0 0,1 0 0,0 0 0,-1 0 0,1 0 0,-1 0 0,1 0 1,-1-1-1,0 1 0,1-1 0,-1 1 0,0-1 0,0 1 0,0-1 0,0 0 0,-1 1 0,1-1 0,1-2 0,13-35-4725,-9 5-6364,-6 15-24</inkml:trace>
  <inkml:trace contextRef="#ctx0" brushRef="#br0" timeOffset="1">378 1 7399,'0'0'16912,"52"19"-29788</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3.831"/>
    </inkml:context>
    <inkml:brush xml:id="br0">
      <inkml:brushProperty name="width" value="0.025" units="cm"/>
      <inkml:brushProperty name="height" value="0.025" units="cm"/>
    </inkml:brush>
  </inkml:definitions>
  <inkml:trace contextRef="#ctx0" brushRef="#br0">0 6 17873,'0'0'13538,"6"3"-12396,0 0-1130,0-1 0,0 0 0,0 0 0,0 0 0,0-1 0,1 0 0,-1 0-1,0-1 1,1 0 0,-1 0 0,1 0 0,-1-1 0,0 0 0,1 0-1,-1 0 1,0-1 0,7-3 0,-2 2-12,0 0 0,0 1 0,0 0 0,0 1 0,0 0 0,14 1 0,-22 0 0,0 1 0,0 0 0,0-1 0,0 1 0,0 0 0,0 0 0,0 1 0,0-1 0,0 0 0,0 1 0,-1 0 0,1 0 0,-1 0 0,1 0 0,-1 0 0,0 0 0,0 1 0,0-1 0,0 1 0,0-1 0,0 1 0,-1 0 0,1 0 0,-1-1 0,2 7 0,-3-8-10,5 8-2268,-5-9 2067,1 1-1,-1-1 1,0 0 0,0 0-1,1 0 1,-1 1 0,0-1-1,1 0 1,-1 0-1,0 0 1,1 0 0,-1 0-1,0 0 1,1 0 0,-1 0-1,0 0 1,1 0-1,-1 0 1,0 0 0,1 0-1,-1 0 1,0 0 0,0 0-1,1 0 1,-1 0-1,0 0 1,1-1 0,-1 1-1,0 0 1,0 0 0,1 0-1,-1 0 1,0-1-1,0 1 1,1 0 0,8-10-14459</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4.270"/>
    </inkml:context>
    <inkml:brush xml:id="br0">
      <inkml:brushProperty name="width" value="0.025" units="cm"/>
      <inkml:brushProperty name="height" value="0.025" units="cm"/>
    </inkml:brush>
  </inkml:definitions>
  <inkml:trace contextRef="#ctx0" brushRef="#br0">1 8 20595,'0'0'11884,"54"0"-11596,-5 0-288,10 0 0,7-4 0,4 0 0,-5 4 0,-8 0-256,-12 0-3684,-15 0-2690,-16 0-4453</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4.639"/>
    </inkml:context>
    <inkml:brush xml:id="br0">
      <inkml:brushProperty name="width" value="0.025" units="cm"/>
      <inkml:brushProperty name="height" value="0.025" units="cm"/>
    </inkml:brush>
  </inkml:definitions>
  <inkml:trace contextRef="#ctx0" brushRef="#br0">0 81 14958,'0'0'12684,"69"-9"-11403,-12-1-608,10-3-321,4 0-288,-2 1-224,-10 4-1313,-11 1-2403,-11-2-3331</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4.967"/>
    </inkml:context>
    <inkml:brush xml:id="br0">
      <inkml:brushProperty name="width" value="0.025" units="cm"/>
      <inkml:brushProperty name="height" value="0.025" units="cm"/>
    </inkml:brush>
  </inkml:definitions>
  <inkml:trace contextRef="#ctx0" brushRef="#br0">202 0 20756,'0'0'8520,"54"29"-7079,-41-7-128,-5 1-576,-6 4-737,-2 2 0,-13 1 0,-12 6 0,-12 0 0,-6 5 0,-3 2 0,5-2 0,1-4-3940,7-6-6438</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6.445"/>
    </inkml:context>
    <inkml:brush xml:id="br0">
      <inkml:brushProperty name="width" value="0.025" units="cm"/>
      <inkml:brushProperty name="height" value="0.025" units="cm"/>
    </inkml:brush>
  </inkml:definitions>
  <inkml:trace contextRef="#ctx0" brushRef="#br0">35 0 20756,'0'0'1217,"-10"55"-352,0-18 512,4 2-993,0 2-127,3-2-225,3-6 0,0-5-96,0-6-193,1-1-191,4-6-513,-2-2-609,-3-3-864,0-5-897,-8-3-2947</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6.805"/>
    </inkml:context>
    <inkml:brush xml:id="br0">
      <inkml:brushProperty name="width" value="0.025" units="cm"/>
      <inkml:brushProperty name="height" value="0.025" units="cm"/>
    </inkml:brush>
  </inkml:definitions>
  <inkml:trace contextRef="#ctx0" brushRef="#br0">0 84 19122,'0'0'7111,"91"-1"-6054,-39-16-705,0-4-288,1 1-96,-3 4-961,-12 10-1345,-12 3-1281,-3 3-2563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4:00.885"/>
    </inkml:context>
    <inkml:brush xml:id="br0">
      <inkml:brushProperty name="width" value="0.025" units="cm"/>
      <inkml:brushProperty name="height" value="0.025" units="cm"/>
    </inkml:brush>
  </inkml:definitions>
  <inkml:trace contextRef="#ctx0" brushRef="#br0">15 50 14542,'-2'-10'4212,"-6"-29"-251,7 57 2380,-2 36-4744,3-17-1154,2 0 0,12 62 0,-11-84-364,0 0-1,2 0 1,0-1-1,0 0 1,1 0-1,1 0 1,0-1-1,1 1 1,14 16-1,-19-26-276,1 0 1,-1-1-1,1 1 0,-1-1 1,1 0-1,0 0 0,0-1 1,0 1-1,1-1 0,-1 0 1,1 0-1,-1 0 1,1 0-1,5 0 0,-5-1-356,-1-1 0,1 0-1,0-1 1,0 1 0,0-1-1,-1 0 1,1 0 0,0 0 0,-1-1-1,1 1 1,-1-1 0,1 0-1,-1-1 1,0 1 0,0-1 0,0 0-1,0 0 1,0 0 0,3-4-1,1-2-751,1 0-1,-1-1 1,0 0 0,-1 0-1,0-1 1,-1 0-1,6-15 1,-8 16 938,0 0 1,0 0-1,-2 0 1,4-17-1,-6 21 1217,2-8 1586,-1 1-1,0-1 1,-2-16 0,1 29-2065,0-1-1,0 0 1,0 1 0,0-1 0,0 0 0,0 1 0,-1-1-1,1 0 1,-1 1 0,1-1 0,-1 1 0,0-1 0,1 1-1,-1-1 1,0 1 0,0-1 0,0 1 0,0 0 0,0-1-1,-1 1 1,1 0 0,0 0 0,-1 0 0,1 0 0,0 0-1,-1 0 1,1 1 0,-1-1 0,1 0 0,-1 1 0,0-1 0,1 1-1,-1-1 1,-3 1 0,3 0-287,-1 1 0,1 0 1,0 0-1,-1 1 0,1-1 0,0 0 0,0 1 1,0-1-1,0 1 0,0 0 0,0 0 0,0 0 0,1 0 1,-1 0-1,1 0 0,-1 0 0,1 0 0,0 1 1,0-1-1,0 0 0,0 1 0,0-1 0,-1 6 1,-14 62 727,14-58-811,0 1 0,2-1 0,-1 0 0,2 0 0,-1 1 0,2-1 0,2 13 0,-4-23 0,1 1 0,0-1 0,-1 1 0,1-1 0,0 0 0,0 0 0,0 1 0,1-1 0,-1 0 0,0 0 0,1 0 0,0 0 0,-1 0 0,1-1 0,0 1 0,0 0 0,0-1 0,0 1 0,0-1 0,0 0 0,0 0 0,1 0 0,-1 0 0,0 0 0,1 0 0,-1-1 0,0 1 0,1-1 0,-1 1 0,1-1 0,-1 0 0,1 0 0,-1 0 0,1 0 0,-1-1 0,1 1 0,-1-1 0,0 1 0,1-1 0,-1 0 0,4-2 0,-3 2 0,1-1 0,-1 0 0,0 0 0,0-1 0,0 1 0,0 0 0,0-1 0,0 0 0,-1 0 0,1 0 0,-1 0 0,0 0 0,0 0 0,0-1 0,0 1 0,-1-1 0,1 1 0,-1-1 0,1-6 0,2-4 0,-1-1 0,0 0 0,1-25 0,-4 24 0,1 0 0,-2 0 0,0 1 0,-1-1 0,-5-20 0,7 34 0,-1-1 0,1 0 0,-1 0 0,0 1 0,0-1 0,0 1 0,-1-1 0,1 1 0,0-1 0,-1 1 0,0 0 0,0 0 0,1 0 0,-1 0 0,0 0 0,-1 0 0,1 0 0,0 1 0,0-1 0,-1 1 0,1-1 0,-1 1 0,1 0 0,-1 0 0,0 0 0,1 1 0,-1-1 0,0 1 0,0-1 0,1 1 0,-1 0 0,0 0 0,0 0 0,0 0 0,1 0 0,-1 1 0,0 0 0,-3 0 0,4 0-45,0 0-1,0 0 1,0 0-1,0 0 1,0 0-1,0 0 1,0 0-1,1 1 1,-1-1-1,0 0 1,1 1-1,-1 0 1,1-1-1,-1 1 1,1 0-1,0 0 1,0 0-1,0 0 1,0 0-1,0 0 1,-1 3-1,1 0-515,0 0-1,0 0 1,0 0-1,0 0 1,1 0 0,0 0-1,0 0 1,1 6-1,1-4-9591</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7.334"/>
    </inkml:context>
    <inkml:brush xml:id="br0">
      <inkml:brushProperty name="width" value="0.025" units="cm"/>
      <inkml:brushProperty name="height" value="0.025" units="cm"/>
    </inkml:brush>
  </inkml:definitions>
  <inkml:trace contextRef="#ctx0" brushRef="#br0">0 80 20371,'0'0'6962,"7"8"-6685,-1-1-255,0 0 0,0-1 0,1 0 0,0 0 0,12 8 0,-16-13-14,-1 1-1,0-1 0,1 0 0,-1 0 0,1 0 0,0 0 0,-1 0 0,1-1 0,0 1 0,-1-1 1,1 0-1,0 0 0,-1 0 0,1 0 0,0 0 0,-1 0 0,1-1 0,0 0 0,-1 1 0,1-1 0,0 0 1,-1 0-1,1 0 0,-1 0 0,0-1 0,1 1 0,3-4 0,-1 1 23,1-1 0,-1 0 0,-1 1 0,1-2 0,-1 1 0,0 0 0,0-1 0,0 0 0,-1 0 0,0 0 0,0 0 0,0-1 0,-1 1 1,0-1-1,2-8 0,-19 38-228,9-11 354,1-1 0,0 1 0,1-1 1,1 1-1,0 0 0,0 1 0,-1 18 0,7-31 43,-1 0 0,1-1 0,-1 0 0,1 1-1,-1-1 1,0 0 0,1 0 0,-1 0 0,0-1 0,0 1 0,4-3-1,21-21 293,28-23-310,-52 46-192,0 0-1,-1 1 1,1-1-1,0 0 1,0 1-1,0 0 1,0-1-1,0 1 1,1 1-1,-1-1 1,0 0-1,0 1 1,1-1-1,-1 1 0,0 0 1,1 0-1,2 1 1,-4 0-11,-1 0 0,0 0 1,0 0-1,1 0 0,-1 0 1,0 0-1,0 0 0,0 0 1,0 0-1,-1 1 0,1-1 0,0 0 1,0 1-1,-1-1 0,1 1 1,-1-1-1,1 1 0,-1-1 1,0 0-1,1 3 0,5 34-28,-6-33 43,1 0 15,-1 5 93,1-1 1,1 0 0,0 0-1,5 15 1,-7-23-92,1-1 0,-1 1 0,0 0 0,0-1 0,1 1 1,-1-1-1,0 1 0,1-1 0,-1 1 0,1-1 0,-1 1 1,1-1-1,-1 1 0,1-1 0,-1 0 0,1 1 0,-1-1 1,1 0-1,-1 1 0,1-1 0,0 0 0,-1 0 0,1 1 1,0-1-1,-1 0 0,1 0 0,-1 0 0,1 0 0,0 0 0,1-1 0,0 0-1,0 0 0,0 0 0,0 0 0,-1 0 0,1 0 0,-1-1 0,1 1 0,-1-1 0,1 1 0,-1-1 0,0 0 0,0 1 0,2-4 0,21-42-2135,-21 40 1377,-1 0 0,0 0 1,0 0-1,0 0 1,-1 0-1,0-1 0,-1 1 1,1 0-1,-1-1 1,-1 1-1,0 0 0,0-1 1,0 1-1,-1 0 1,-2-9-1,-4-3-7536</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7.689"/>
    </inkml:context>
    <inkml:brush xml:id="br0">
      <inkml:brushProperty name="width" value="0.025" units="cm"/>
      <inkml:brushProperty name="height" value="0.025" units="cm"/>
    </inkml:brush>
  </inkml:definitions>
  <inkml:trace contextRef="#ctx0" brushRef="#br0">1 42 18161,'0'0'10730,"62"-36"-10730,-36 34-1217,-4 0-3683,-4 0-4325</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8.168"/>
    </inkml:context>
    <inkml:brush xml:id="br0">
      <inkml:brushProperty name="width" value="0.025" units="cm"/>
      <inkml:brushProperty name="height" value="0.025" units="cm"/>
    </inkml:brush>
  </inkml:definitions>
  <inkml:trace contextRef="#ctx0" brushRef="#br0">0 83 13997,'0'0'14478,"10"-49"-13934,18 39-319,6 3-129,8 1-96,2 3-577,3 3-2690,-10-2-3395,2-4-11307</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8.869"/>
    </inkml:context>
    <inkml:brush xml:id="br0">
      <inkml:brushProperty name="width" value="0.025" units="cm"/>
      <inkml:brushProperty name="height" value="0.025" units="cm"/>
    </inkml:brush>
  </inkml:definitions>
  <inkml:trace contextRef="#ctx0" brushRef="#br0">1 479 3427,'0'0'17515,"5"-11"-15918,82-133 2270,-55 95-2649,-2 0 0,-3-2 0,39-99 0,-64 144-1188,4-12 172,-6 18-203,0 0-1,0 0 0,0 0 0,0 0 0,0 0 1,0 0-1,0 0 0,0 1 0,0-1 1,1 0-1,-1 0 0,0 0 0,0 0 1,0 0-1,0 0 0,0 0 0,0 0 0,0 0 1,0 0-1,1 0 0,-1 0 0,0 0 1,0 0-1,0 0 0,0 0 0,0 0 1,0 0-1,0 0 0,0 0 0,1 0 1,-1 0-1,-29 330 989,30-301-898,3-20-2668,3-18-4956,-3-7-435</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9.212"/>
    </inkml:context>
    <inkml:brush xml:id="br0">
      <inkml:brushProperty name="width" value="0.025" units="cm"/>
      <inkml:brushProperty name="height" value="0.025" units="cm"/>
    </inkml:brush>
  </inkml:definitions>
  <inkml:trace contextRef="#ctx0" brushRef="#br0">127 1 21396,'0'0'8205,"2"10"-7057,1 1-970,-2 0 0,1 0 0,-2 0 1,1 1-1,-2-1 0,1 0 0,-2 0 0,1 0 0,-1 0 0,-7 20 0,-51 114-104,4-7-89,55-136 15,0-1 0,1 1 0,-1 0 0,1-1 0,0 1 0,-1 0 0,1 0 0,0-1 0,0 1 0,0 0 0,0 0 0,0-1 0,1 1 0,-1 0 0,0 0 0,1 1 0,0-2 0,0 0 0,-1-1 0,1 1 0,-1 0 0,1 0 0,0-1 0,0 1 0,-1 0 0,1-1 0,0 1 0,0-1 0,0 1 0,0-1 0,0 0 0,0 1 0,-1-1 0,1 0 0,0 0 0,0 1 0,2-1 0,4 0 0,0-1 0,0 1 0,0-1 0,-1 0 0,1-1 0,12-4 0,-5 2-493,0 0 0,0 1 0,22-2-1,42 3-5114,-61 2-2922</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9.930"/>
    </inkml:context>
    <inkml:brush xml:id="br0">
      <inkml:brushProperty name="width" value="0.025" units="cm"/>
      <inkml:brushProperty name="height" value="0.025" units="cm"/>
    </inkml:brush>
  </inkml:definitions>
  <inkml:trace contextRef="#ctx0" brushRef="#br0">90 29 18449,'0'0'8851,"-7"12"-7831,-7 18-527,1 0-1,1 1 1,1 1-1,2 0 0,2 1 1,1-1-1,-4 66 1,10-97-486,0 0 0,0 0 0,0 0 0,0 0 0,0 1 0,1-1 0,-1 0 0,0 0 0,0 0 0,1 0 0,-1 0 0,1 0 0,-1 0 0,1 0 0,0 0 0,-1 0 0,1 0 0,0 0 0,0 0 0,0 0 0,-1-1 0,1 1 0,0 0 0,0-1 0,0 1 0,0 0 0,0-1 0,0 1 0,0-1 0,1 0 0,-1 1 0,0-1 0,0 0 0,0 0 0,0 0 0,0 0 0,1 1 0,-1-2 0,0 1 0,0 0 0,0 0 0,0 0 0,1 0 0,-1-1 0,0 1 0,1-1 1,4-1 14,0 1 0,0-2 0,0 1 0,0 0 0,-1-1 1,1 0-1,8-7 0,2-2-22,-1-2 0,0 0 0,-1-1 0,-1-1 0,0 0 0,-1-1 0,-1 0 0,0 0 0,-2-1 0,0-1 0,10-29 0,-63 159-80,39-90 93,0-1 1,2 1-1,0 0 0,1 1 1,2 28-1,0-49-13,0 1 0,0 0 0,1 0 0,-1 0 0,0 0 0,1 0 0,0-1 0,-1 1 0,1 0 0,0-1 0,0 1 0,0 0 0,0-1 0,0 1 0,0-1 0,0 1 0,1-1 0,-1 0 0,0 0 0,1 1 0,-1-1 0,1 0 0,0 0 0,-1 0 0,1-1 0,0 1 0,-1 0 0,1-1 0,0 1 0,0-1 0,0 1 0,-1-1 0,1 0 0,0 0 0,0 0 0,0 0 0,0 0 0,0 0 0,-1 0 0,1-1 0,3 0 0,3 0 0,0-1 0,0 0 0,0-1 0,0 0 0,0 0 0,-1-1 0,0 1 0,10-8 0,4-6 0,-1-1 0,-1-1 0,0-1 0,-2 0 0,0-1 0,-2-1 0,0-1 0,-1 0 0,-2-1 0,18-44 0,-28 59 0,1 0 0,-2 0 0,1 0 0,-1 0 0,-1 0 0,1 0 0,-2 0 0,0-11 0,1 18 0,0 0 0,-1 0 0,1 1 0,0-1 0,-1 0 0,1 0 0,-1 0 0,1 1 0,-1-1 0,0 0 0,0 1 0,1-1 0,-1 1 0,0-1 0,-1 1 0,1-1 0,0 1 0,0 0 0,-1 0 0,1-1 0,-1 1 0,1 0 0,-1 0 0,1 0 0,-1 0 0,1 1 0,-1-1 0,0 0 0,0 1 0,1-1 0,-1 1 0,0 0 0,0-1 0,0 1 0,1 0 0,-1 0 0,0 0 0,0 0 0,0 1 0,1-1 0,-1 0 0,0 1 0,0-1 0,1 1 0,-1 0 0,0 0 0,-1 1 0,0-1-251,1 1 1,-1-1-1,1 1 1,0 0-1,0-1 1,0 1-1,0 0 0,0 1 1,0-1-1,1 0 1,-1 0-1,1 1 1,-1-1-1,1 1 0,0-1 1,0 1-1,0 0 1,0-1-1,0 4 1,-1 1-782,1-1 0,0 1 0,1-1 0,-1 1 1,1 0-1,0-1 0,2 9 0,4 6-6426</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0.409"/>
    </inkml:context>
    <inkml:brush xml:id="br0">
      <inkml:brushProperty name="width" value="0.025" units="cm"/>
      <inkml:brushProperty name="height" value="0.025" units="cm"/>
    </inkml:brush>
  </inkml:definitions>
  <inkml:trace contextRef="#ctx0" brushRef="#br0">1 207 24407,'0'0'6465,"9"-3"-4848,10-2-1547,0-2-1,0 0 1,-1-2-1,31-18 0,-38 21-75,-2 0 0,1-1-1,-1 0 1,0-1 0,0 0 0,-1 0-1,0-1 1,0 0 0,-1-1-1,9-14 1,-15 22 6,0 0 0,-1 0 0,1 0 0,0 1 0,0-1 0,-1 0 0,1 0 0,-1 0 0,0 0 0,0 0 0,1 0 0,-1 0 0,0 0 0,-1 0 0,1-4 0,-1 5 0,1 1 0,-1-1 0,1 0 0,-1 0 0,1 1 0,-1-1 0,1 1 0,-1-1 0,1 0 0,-1 1 0,0-1 0,1 1 0,-1-1 0,0 1 0,0 0 0,1-1 0,-1 1 0,0 0 0,0-1 0,0 1 0,1 0 0,-1 0 0,0 0 0,0 0 0,-1 0 0,-2 0 0,1 0 0,-1 1 0,1-1 0,-1 1 0,1 0 0,-1 0 0,1 0 0,0 1 0,0-1 0,-1 1 0,1 0 0,0 0 0,0 0 0,1 0 0,-1 0 0,-3 3 0,-3 6 0,0 0 0,0 0 0,1 1 0,0 0 0,1 0 0,1 1 0,0 0 0,0 0 0,1 1 0,1-1 0,1 1 0,-4 19 0,7-32 0,0 0 0,0 0 0,0 0 0,0 0 0,0 0 0,0 0 0,0 0 0,0 0 0,0 0 0,0 0 0,0 0 0,1 0 0,-1 0 0,0 0 0,1 0 0,-1 0 0,1-1 0,-1 1 0,1 0 0,-1 0 0,1 0 0,-1-1 0,1 1 0,0 0 0,0-1 0,-1 1 0,1 0 0,0-1 0,0 1 0,0-1 0,1 1 0,0-1 0,1 1 0,-1-1 0,1 0 0,-1 0 0,1 0 0,0 0 0,-1-1 0,1 1 0,-1-1 0,1 1 0,3-3 0,6-1 0,-1-1 0,-1 0 0,1-1 0,12-9 0,-2-4 0,-1 0 0,-1-1 0,-1 0 0,18-28 0,-2 4 0,-34 44 0,0 0 0,0 0 0,0 1 0,0-1 0,0 0 0,0 0 0,0 0 0,1 0 0,-1 1 0,0-1 0,0 0 0,0 0 0,0 0 0,0 0 0,1 0 0,-1 1 0,0-1 0,0 0 0,0 0 0,0 0 0,0 0 0,1 0 0,-1 0 0,0 0 0,0 0 0,0 0 0,1 0 0,-1 0 0,0 0 0,0 0 0,0 0 0,1 0 0,-1 0 0,0 0 0,0 0 0,0 0 0,1 0 0,-1 0 0,0 0 0,0 0 0,0 0 0,0 0 0,1 0 0,-1 0 0,0 0 0,0-1 0,0 1 0,0 0 0,0 0 0,1 0 0,-1 0 0,0 0 0,0-1 0,0 1 0,0 0 0,0 0 0,0 0 0,0 0 0,1-1 0,-3 14 0,-16 38 0,15-45 0,-1 1 0,1 0 0,1 0 0,-1 1 0,1-1 0,0 0 0,1 1 0,0-1 0,0 1 0,0-1 0,1 1 0,0 0 0,2 8 0,-2-15-3,1 0 1,0 0-1,-1 0 0,1-1 0,0 1 1,-1 0-1,1 0 0,0 0 0,0-1 1,0 1-1,0 0 0,0-1 1,0 1-1,0-1 0,0 1 0,0-1 1,0 1-1,0-1 0,0 0 1,0 0-1,1 0 0,-1 1 0,0-1 1,1 0-1,30-2-2347,-14-4-4361</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1.142"/>
    </inkml:context>
    <inkml:brush xml:id="br0">
      <inkml:brushProperty name="width" value="0.025" units="cm"/>
      <inkml:brushProperty name="height" value="0.025" units="cm"/>
    </inkml:brush>
  </inkml:definitions>
  <inkml:trace contextRef="#ctx0" brushRef="#br0">53 0 15503,'0'0'11878,"-4"9"-10464,-1 3-960,-26 72 1659,28-75-1959,1-1-1,-1 1 1,2-1 0,-1 1 0,1 0-1,1-1 1,0 1 0,1 13 0,-1-21-154,1-1 1,-1 1 0,1 0 0,-1-1 0,1 1 0,0-1-1,-1 1 1,1-1 0,0 1 0,-1-1 0,1 1 0,0-1-1,-1 0 1,1 1 0,0-1 0,0 0 0,0 0 0,-1 1 0,1-1-1,0 0 1,0 0 0,0 0 0,-1 0 0,1 0 0,0 0-1,0 0 1,0 0 0,-1-1 0,1 1 0,0 0 0,1-1-1,25-6-5,-17 1 5,0 0 0,0-1 0,-1 0 0,0 0 0,13-13 0,-16 13 0,0 1 0,0 0 0,1 0 0,0 1 0,0 0 0,0 0 0,1 1 0,0 0 0,-1 0 0,1 0 0,9-1 0,-16 4 0,0 1 0,0 0 0,-1 0 0,1 0 0,0 0 0,0 0 0,-1 0 0,1 1 0,0-1 0,0 0 0,-1 0 0,1 0 0,0 1 0,0-1 0,-1 0 0,1 1 0,0-1 0,-1 1 0,1-1 0,-1 1 0,1-1 0,0 1 0,-1-1 0,1 1 0,-1 0 0,1 0 0,8 26 0,-8 40 0,-2-52 0,-1 14-2752,2-28 2342,1 0 0,-1 0 0,0 0 0,0 0 0,0 0 0,0-1 0,-1 1 0,1 0 0,0 0 0,0 0 0,0 0 0,-1 0 0,1 0 0,-1 0 0,1 0 0,0-1 0,-1 1 0,1 0 0,-1 0 0,0-1 0,1 1 0,-2 1 0</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2.454"/>
    </inkml:context>
    <inkml:brush xml:id="br0">
      <inkml:brushProperty name="width" value="0.025" units="cm"/>
      <inkml:brushProperty name="height" value="0.025" units="cm"/>
    </inkml:brush>
  </inkml:definitions>
  <inkml:trace contextRef="#ctx0" brushRef="#br0">1 62 15182,'0'0'13544,"1"11"-12044,-1 7-949,8 74 573,-7-85-1106,0-1 1,0 1-1,1-1 0,-1 0 1,1 0-1,1 0 0,-1 0 1,1 0-1,0 0 0,1 0 1,7 9-1,-10-14-9,1 0-1,0 1 1,-1-1-1,1 0 1,0 0 0,0-1-1,0 1 1,0 0 0,0 0-1,0-1 1,0 0-1,0 1 1,0-1 0,0 0-1,0 0 1,0 0-1,0 0 1,0 0 0,0 0-1,0-1 1,0 1-1,0-1 1,0 1 0,0-1-1,0 0 1,0 0-1,-1 0 1,1 0 0,0 0-1,-1 0 1,1 0-1,0-1 1,-1 1 0,1 0-1,-1-1 1,0 0-1,2-1 1,5-6 44,-1 0 0,-1 0 1,1 0-1,-1-1 0,6-13 0,-8 12-53,0 0 0,0 0 0,-1 0 0,-1 0 0,0 0 0,0-1 0,0-20 0,-2 33 0,-1-1 0,1 0 0,0 0 0,0 0 0,0 0 0,0 0 0,0 1 0,0-1 0,-1 0 0,1 0 0,0 0 0,0 0 0,0 0 0,0 0 0,-1 0 0,1 1 0,0-1 0,0 0 0,0 0 0,0 0 0,-1 0 0,1 0 0,0 0 0,0 0 0,0 0 0,-1 0 0,1 0 0,0 0 0,0 0 0,0 0 0,-1 0 0,1 0 0,0 0 0,0 0 0,0 0 0,0-1 0,-1 1 0,1 0 0,0 0 0,0 0 0,0 0 0,0 0 0,-1 0 0,1-1 0,0 1 0,0 0 0,0 0 0,0 0 0,0 0 0,0 0 0,0-1 0,0 1 0,-1 0 0,1 0 0,0 0 0,0-1 0,-9 17 0,7-11 0,1 0 0,0 0 0,0 0 0,0 0 0,0 1 0,1-1 0,0 0 0,0 0 0,1 1 0,-1-1 0,3 10 0,-2-14 0,-1 0 0,1 0 0,-1 1 0,1-1 0,0 0 0,-1 0 0,1 0 0,0 0 0,0 0 0,0 0 0,0 0 0,0 0 0,0-1 0,0 1 0,0 0 0,0-1 0,0 1 0,1 0 0,-1-1 0,2 1 0,-1-1 0,1 1 0,0-1 0,0 0 0,-1 0 0,1 0 0,0-1 0,0 1 0,-1-1 0,1 1 0,0-1 0,-1 0 0,1 0 0,3-2 0,4-2 0,0-1 0,0-1 0,0 0 0,-1 0 0,0-1 0,-1 0 0,12-14 0,-14 15 0,0 0 0,0 0 0,-1-1 0,0 0 0,-1 0 0,0 0 0,0 0 0,0-1 0,-1 1 0,2-12 0,-5 19 0,0 1 0,0 0 0,1 0 0,-1 0 0,0 0 0,0 0 0,0 0 0,0-1 0,0 1 0,0 0 0,0 0 0,0 0 0,0 0 0,0-1 0,0 1 0,0 0 0,0 0 0,0 0 0,0 0 0,0-1 0,0 1 0,0 0 0,0 0 0,0 0 0,0 0 0,0 0 0,0-1 0,0 1 0,-1 0 0,1 0 0,0 0 0,0 0 0,0 0 0,0 0 0,0-1 0,0 1 0,0 0 0,-1 0 0,1 0 0,0 0 0,0 0 0,0 0 0,0 0 0,0 0 0,-1 0 0,1 0 0,0 0 0,0 0 0,0-1 0,0 1 0,0 0 0,-1 0 0,1 0 0,0 0 0,0 0 0,0 1 0,0-1 0,-1 0 0,1 0 0,0 0 0,0 0 0,0 0 0,0 0 0,0 0 0,-1 0 0,1 0 0,-15 13 0,-11 20 0,19-23 0,1-1 0,0 0 0,1 0 0,0 0 0,0 1 0,1-1 0,0 1 0,-3 14 0,7-23 0,1 0 0,-1 0 0,1 0 0,-1 0 0,1 0 0,0-1 0,-1 1 0,1 0 0,0 0 0,-1-1 0,1 1 0,0 0 0,0-1 0,0 1 0,0-1 0,-1 1 0,1-1 0,0 1 0,0-1 0,0 0 0,0 1 0,0-1 0,0 0 0,0 0 0,0 0 0,0 0 0,0 0 0,0 0 0,0 0 0,0 0 0,2-1 0,47 1 0,-38 0 0,86 2 0,-96-3 0,0 0 0,-1 1 0,1-1 0,-1 0 0,1 0 0,-1 0 0,0 0 0,1 0 0,-1 0 0,0-1 0,0 1 0,0 0 0,0 0 0,0-1 0,0 1 0,0-1 0,0 1 0,0-1 0,-1 0 0,2-2 0,14-42 0,-12 36 0,1-9 0,12-22 0,-15 39 0,-1 1 0,0-1 0,1 1 0,-1 0 0,1-1 0,-1 1 0,1 0 0,0 0 0,-1 0 0,1 0 0,0 0 0,0 1 0,-1-1 0,1 0 0,0 1 0,0-1 0,0 1 0,0 0 0,0 0 0,0 0 0,2 0 0,4 0 0,0-1 0,-1 1 0,1 1 0,-1-1 0,1 1 0,-1 0 0,11 4 0,-16-4 0,0 0 0,0 0 0,0 0 0,0 0 0,0 1 0,0-1 0,-1 1 0,1-1 0,0 1 0,-1 0 0,1-1 0,-1 1 0,0 0 0,0 0 0,1 0 0,-1 0 0,-1 0 0,1 0 0,0 1 0,0-1 0,-1 0 0,1 0 0,-1 1 0,0-1 0,0 5 0,1 2 0,-1-1 0,0 1 0,-1 0 0,0 0 0,-1 0 0,0-1 0,0 1 0,-7 15 0,-1-1 0,-26 38 0,12-22 0,24-38 0,0-1 0,-1 0 0,1 0 0,0 1 0,0-1 0,-1 0 0,1 0 0,0 1 0,0-1 0,0 0 0,-1 1 0,1-1 0,0 0 0,0 1 0,0-1 0,0 0 0,0 1 0,0-1 0,0 0 0,0 1 0,0-1 0,0 1 0,0-1 0,0 0 0,0 1 0,0-1 0,0 0 0,0 1 0,0-1 0,0 0 0,1 1 0,-1-1 0,0 0 0,0 1 0,0-1 0,0 0 0,1 0 0,-1 1 0,17-2 0,18-13 0,-12 3 12,89-47-1311,-108 53-3511</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2.797"/>
    </inkml:context>
    <inkml:brush xml:id="br0">
      <inkml:brushProperty name="width" value="0.025" units="cm"/>
      <inkml:brushProperty name="height" value="0.025" units="cm"/>
    </inkml:brush>
  </inkml:definitions>
  <inkml:trace contextRef="#ctx0" brushRef="#br0">1 107 16464,'0'0'15182,"64"-24"-14606,-32 16-479,0 4-482,-1-1-1761,-2 3-2594,-5-1-1602,-5-2-4292</inkml:trace>
  <inkml:trace contextRef="#ctx0" brushRef="#br0" timeOffset="1">308 1 9705,'0'0'12652,"0"61"-10826,-5-34-449,-1 0 481,3-2-385,3-2-768,0-6-577,4-8-192,14-9-1794,0 0-3267,2-17-5509</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4:01.506"/>
    </inkml:context>
    <inkml:brush xml:id="br0">
      <inkml:brushProperty name="width" value="0.025" units="cm"/>
      <inkml:brushProperty name="height" value="0.025" units="cm"/>
    </inkml:brush>
  </inkml:definitions>
  <inkml:trace contextRef="#ctx0" brushRef="#br0">1 0 12043,'0'0'10293,"5"11"-7015,53 107 629,20 40-661,-76-155-3246,0 0 0,0 1 0,0-1 0,0 0 0,1 0 0,0 0 0,-1-1 0,1 1 0,0-1 0,0 0 0,0 1 0,1-1 0,-1 0 0,0-1 0,1 1 0,7 2 0,-9-4 0,1 0 0,0 0 0,-1 0 0,1 0 0,0 0 0,-1 0 0,1-1 0,-1 1 0,1-1 0,-1 0 0,1 0 0,-1 0 0,1 0 0,-1 0 0,1 0 0,-1-1 0,0 1 0,0-1 0,0 0 0,0 1 0,0-1 0,0 0 0,-1 0 0,4-4 0,8-13 0,-1 0 0,17-38 0,12-19 0,-40 75 0,-1 0 0,1 0 0,-1 0 0,1 0 0,0 0 0,-1 0 0,1 0 0,0 0 0,0 0 0,-1 0 0,1 1 0,0-1 0,0 0 0,0 1 0,0-1 0,0 0 0,0 1 0,0-1 0,1 1 0,-1 0 0,0-1 0,2 1 0,-2 0 0,0 1 0,-1-1 0,1 1 0,0-1 0,-1 1 0,1 0 0,0-1 0,-1 1 0,1 0 0,0-1 0,-1 1 0,1 0 0,-1 0 0,0 0 0,1-1 0,-1 1 0,0 0 0,1 0 0,-1 0 0,0 0 0,0 1 0,6 56 0,-7-42 0,0 0 0,-1 0 0,-1-1 0,0 0 0,-1 1 0,0-1 0,-2 0 0,-13 27 0,17-36 0,-1-1 0,0 0 0,0 0 0,0-1 0,-1 1 0,1-1 0,-1 1 0,0-1 0,-1 0 0,1-1 0,-1 1 0,1-1 0,-1 0 0,0 0 0,0 0 0,0 0 0,-1-1 0,1 0 0,-1 0 0,1-1 0,-1 0 0,0 0 0,1 0 0,-1 0 0,0-1 0,0 0 0,-9-1 0,11-1 2,-1 1 0,1-1 0,-1 0 0,1 0 0,0 0 0,0-1 0,0 1 0,0-1 0,0 0 0,1 0 0,-1 0 0,1-1 0,0 1 0,0-1 0,0 0 0,0 0-1,1 0 1,-4-8 0,4 10-35,1-1 1,0 0-1,-1 1 0,1-1 0,0 0 0,1 0 0,-1 0 0,0 0 0,1 0 0,0 0 1,-1 0-1,1 0 0,0 0 0,1 0 0,-1 0 0,1 0 0,-1 0 0,1 0 0,0 0 1,0 1-1,0-1 0,0 0 0,0 0 0,1 1 0,0-1 0,-1 1 0,1-1 0,0 1 1,0 0-1,2-3 0,9-4-3088,1 1 1,24-12-1,-37 20 3060,37-18-6991</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3.153"/>
    </inkml:context>
    <inkml:brush xml:id="br0">
      <inkml:brushProperty name="width" value="0.025" units="cm"/>
      <inkml:brushProperty name="height" value="0.025" units="cm"/>
    </inkml:brush>
  </inkml:definitions>
  <inkml:trace contextRef="#ctx0" brushRef="#br0">24 0 4004,'0'0'26777,"-24"1"-27450,37 12-1569,5 1-1441,0 0-1186,-2 0-1441</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3.499"/>
    </inkml:context>
    <inkml:brush xml:id="br0">
      <inkml:brushProperty name="width" value="0.025" units="cm"/>
      <inkml:brushProperty name="height" value="0.025" units="cm"/>
    </inkml:brush>
  </inkml:definitions>
  <inkml:trace contextRef="#ctx0" brushRef="#br0">67 337 5573,'0'0'7896,"-3"10"-4021,-48 91 5147,49-98-8571,0 0 0,1 1 0,-1-1 0,1 1 0,0-1 0,0 1 0,0 0 0,-1 6 0,2-9-403,0 0-1,1 0 1,-1 0-1,0-1 1,0 1 0,0 0-1,1 0 1,-1-1-1,0 1 1,1 0-1,-1-1 1,0 1-1,1 0 1,-1-1-1,1 1 1,-1 0-1,1-1 1,0 1-1,-1-1 1,1 1-1,-1-1 1,1 1-1,0-1 1,0 0-1,-1 1 1,1-1-1,0 0 1,-1 0-1,1 1 1,0-1-1,0 0 1,0 0-1,-1 0 1,1 0-1,0 0 1,0 0 0,-1 0-1,1 0 1,0 0-1,0 0 1,0-1-1,-1 1 1,2-1-1,4 0-33,0-1-1,0 0 1,0 0-1,-1 0 1,1-1 0,-1 0-1,1 0 1,-1-1-1,0 1 1,-1-1 0,1 0-1,0-1 1,-1 1-1,0-1 1,5-7 0,5-7-3,-1-1 0,17-35 0,-15 24-11,-2 0 0,-1 0 0,-1-1 0,-2-1 0,-1 1 0,-2-2 0,-1 1 0,1-37 0,-6 69 0,0 0 0,0 1 0,0-1 0,1 0 0,-1 0 0,0 1 0,-1-1 0,1 0 0,0 0 0,0 1 0,0-1 0,0 0 0,-1 1 0,1-1 0,0 0 0,0 0 0,-1 1 0,1-1 0,-1 1 0,1-1 0,0 0 0,-1 1 0,1-1 0,-1 1 0,0-1 0,1 1 0,-1-1 0,1 1 0,-1 0 0,0-1 0,1 1 0,-1 0 0,0-1 0,1 1 0,-2 0 0,0 0 0,-1 0 0,1 0 0,0 1 0,-1-1 0,1 1 0,0 0 0,0-1 0,-1 1 0,1 0 0,0 0 0,-3 2 0,-48 40 0,36-26 0,-27 35 0,40-46 0,0-1 0,0 1 0,1 0 0,0 0 0,0 0 0,0 1 0,1-1 0,0 1 0,0-1 0,1 1 0,-1 9 0,2-14-55,0 0-1,1 1 1,-1-1 0,1 0 0,0 0-1,0 0 1,0 0 0,0 0 0,0 0-1,0 0 1,0 0 0,1 0 0,-1 0-1,1-1 1,-1 1 0,1 0 0,0-1-1,-1 1 1,1-1 0,0 0 0,0 0-1,0 0 1,3 2 0,64 23-2364,-28-11 1295,-37-13 1083,-1 0-1,1 0 0,-1 0 1,0 0-1,0 0 0,0 1 1,0 0-1,-1-1 0,1 1 1,-1 0-1,0 0 1,1 1-1,-1-1 0,-1 0 1,1 1-1,0-1 0,-1 1 1,2 5-1,-1 2-315,-1 0 0,0 0-1,-1 0 1,-1 21 0,0 2-5025,2-30-5,6-3-1926</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3.870"/>
    </inkml:context>
    <inkml:brush xml:id="br0">
      <inkml:brushProperty name="width" value="0.025" units="cm"/>
      <inkml:brushProperty name="height" value="0.025" units="cm"/>
    </inkml:brush>
  </inkml:definitions>
  <inkml:trace contextRef="#ctx0" brushRef="#br0">110 0 13837,'0'0'13410,"-5"13"-13250,-4 18-19,2 0-1,1 0 1,1 1 0,2 0-1,1 38 1,6 55-377,-1-98-3842,2 0-3774</inkml:trace>
  <inkml:trace contextRef="#ctx0" brushRef="#br0" timeOffset="1">27 295 13837,'0'0'9257,"-26"-55"-5189,26 39-1282,5 4-1344,14 1-545,5 2-417,6 4-480,1 1 0,2 0-1025,-4 3-2370,2-4-4517</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4.744"/>
    </inkml:context>
    <inkml:brush xml:id="br0">
      <inkml:brushProperty name="width" value="0.025" units="cm"/>
      <inkml:brushProperty name="height" value="0.025" units="cm"/>
    </inkml:brush>
  </inkml:definitions>
  <inkml:trace contextRef="#ctx0" brushRef="#br0">1 395 16816,'0'0'8136,"9"0"-6092,-2-1-1895,1 0 0,-1 0-1,0 0 1,0-1 0,0 0 0,0 0-1,0-1 1,0 0 0,0 0 0,-1-1-1,0 0 1,0 0 0,0 0 0,0-1-1,0 1 1,-1-2 0,0 1 0,0 0-1,-1-1 1,1 0 0,3-7 0,-6 10-100,-1 0 1,1 0 0,-1 0-1,1 0 1,-1-1 0,0 1-1,-1 0 1,1-1 0,0 1-1,-1 0 1,0-1 0,0 1-1,0-1 1,0 1 0,0-1-1,-1 1 1,-1-6 0,1 7-38,0 1 0,0-1 0,0 1 0,0-1 0,0 1 0,0-1 0,0 1 0,-1 0 0,1 0 0,-1 0 0,1-1 0,-1 1 0,1 0 0,-1 1 0,0-1 0,1 0 0,-1 0 0,0 1 0,1-1 0,-1 1 0,0 0 0,0-1 0,0 1 0,0 0 0,1 0 0,-1 0 0,0 0 0,0 0 0,0 1 0,0-1 0,1 0 0,-1 1 0,-3 1 0,1-1-21,1 1-1,0 0 1,0 0-1,0 0 0,0 0 1,0 0-1,0 1 1,0-1-1,1 1 1,-1 0-1,1 0 1,0 0-1,0 0 1,0 0-1,0 0 0,0 1 1,1-1-1,-3 7 1,0 4-7,-1-1 0,2 1 0,-4 22 0,6-26-30,0-1 0,0 0 1,1 1-1,0-1 0,0 1 0,1-1 1,3 14-1,-3-21 32,0 0 0,-1-1-1,1 1 1,0 0 0,0 0 0,0-1 0,0 1 0,0-1-1,1 1 1,-1-1 0,0 1 0,1-1 0,-1 0 0,1 1-1,0-1 1,2 2 0,-1-2 7,0 0 0,0-1-1,0 1 1,0-1 0,0 1 0,0-1-1,0 0 1,1 0 0,-1 0 0,0 0-1,0-1 1,0 1 0,0-1 0,3-1-1,5-2 6,-1-1 0,1 0 0,-1 0 0,-1-1 0,1 0 0,-1-1 0,0 0 0,0 0 0,10-13 0,3-3-7,-2-1 0,22-33-1,-31 38-5,-1 0 0,-1 0 0,0-1-1,-1 0 1,-1-1 0,-2 0 0,0 0 0,0 0 0,-2-1-1,-1 1 1,-1-1 0,-1-22 0,0 44 4,0 0 0,0 0 0,0 0 0,1-1 0,-1 1 0,0 0 0,0 0 0,0 0 0,0-1 0,0 1 0,0 0 0,0 0 0,0 0 0,0-1 0,0 1 0,0 0 0,0 0 0,0-1 0,0 1 0,0 0 0,0 0 0,0-1 0,0 1 0,0 0 0,0 0 0,0 0 0,0-1 0,0 1 0,0 0 0,0 0 0,-1 0 0,1-1 0,0 1 0,0 0 0,0 0 0,0 0 0,-1 0 0,1-1 0,0 1 0,0 0 0,0 0 0,0 0 0,-1 0 0,1 0 0,0 0 0,0 0 0,-1 0 0,1 0 0,0-1 0,0 1 0,0 0 0,-1 0 0,-8 14-173,-6 24 187,5-3 182,1 1 0,2 0-1,1 0 1,2 1 0,2 0 0,1-1-1,2 1 1,2 0 0,12 64-1,-8-70-218,-4-29 51,-2-18 11,-2-11 21,-2 0 0,0 0 0,-2 0-1,-1 1 1,-1 0 0,-16-37 0,20 53 89,0 0 0,0-1 0,1 1 0,0-1 0,0 0 0,1-11 0,1 21-138,1 1 0,-1-1 0,1 0 0,-1 0 0,1 1 0,-1-1 0,1 0 0,0 1 0,-1-1 0,1 1 0,0-1 0,-1 0 0,1 1 0,0 0 0,-1-1 0,1 1 0,0-1 0,0 1 0,0 0 0,0 0 0,-1-1 0,1 1 0,0 0 0,0 0 0,0 0 0,0 0 0,0 0 0,0 0 0,-1 0 0,3 1 0,31 1 0,14 7-1256,13 1-3990,-23-9-3050</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5.770"/>
    </inkml:context>
    <inkml:brush xml:id="br0">
      <inkml:brushProperty name="width" value="0.025" units="cm"/>
      <inkml:brushProperty name="height" value="0.025" units="cm"/>
    </inkml:brush>
  </inkml:definitions>
  <inkml:trace contextRef="#ctx0" brushRef="#br0">47 0 19859,'0'0'2552,"-3"9"-454,2-2-1661,-12 43 800,3-1 0,1 1 1,-1 55-1,10-103-1219,0 0 1,0 1-1,0-1 1,0 0-1,0 0 0,1 1 1,-1-1-1,1 0 1,0 0-1,-1 0 0,1 0 1,0 1-1,0-1 1,0 0-1,0-1 0,1 1 1,-1 0-1,1 0 1,1 1-1,-2-2 10,1 0 0,0 0 0,0 0 0,-1 0-1,1-1 1,0 1 0,0-1 0,0 1 0,0-1 0,0 0 0,0 1 0,0-1 0,-1 0-1,1 0 1,0-1 0,0 1 0,3-1 0,3-1 94,0-1 0,-1 0 1,1 0-1,-1 0 0,0-1 1,0 0-1,0-1 0,-1 0 0,9-7 1,-3-2-71,0 0 0,-1-1-1,0 0 1,-1 0 0,-1-1 0,-1-1 0,0 0 0,-1 0 0,-1 0 0,0-1 0,-2 0 0,0 0 0,-1 0 0,2-25 0,-26 162-52,13-83 0,1 1 0,-2 63 0,9-99-94,-1 0-1,1 0 1,0 0 0,0 0-1,0 0 1,0 1 0,0-1 0,0 0-1,1 0 1,-1 0 0,0 0-1,0 0 1,1 0 0,-1 1-1,1-1 1,-1 0 0,1 0-1,-1 0 1,1 0 0,0-1-1,0 1 1,-1 0 0,1 0 0,0 0-1,0 0 1,0-1 0,0 1-1,0 0 1,0-1 0,0 1-1,0-1 1,0 1 0,0-1-1,0 0 1,0 1 0,0-1-1,0 0 1,1 0 0,-1 0 0,0 0-1,0 0 1,0 0 0,0 0-1,0 0 1,1 0 0,-1 0-1,0-1 1,0 1 0,0 0-1,0-1 1,0 1 0,0-1-1,0 1 1,0-1 0,0 0 0,1 0-1,5-3-1341,0 0-1,0 0 0,0 0 0,-1-1 1,0 0-1,0-1 0,6-5 1,12-22-14238</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6.125"/>
    </inkml:context>
    <inkml:brush xml:id="br0">
      <inkml:brushProperty name="width" value="0.025" units="cm"/>
      <inkml:brushProperty name="height" value="0.025" units="cm"/>
    </inkml:brush>
  </inkml:definitions>
  <inkml:trace contextRef="#ctx0" brushRef="#br0">75 1 20371,'-2'8'2360,"-26"79"2420,19-62-3914,0 1 0,2 0 1,0 0-1,2 0 0,-3 35 0,9-60-864,-1-1-1,0 1 1,0-1-1,0 1 0,0-1 1,1 1-1,-1-1 1,0 1-1,0-1 0,1 1 1,-1-1-1,0 1 1,1-1-1,-1 1 0,0-1 1,1 0-1,-1 1 1,1-1-1,-1 0 1,1 1-1,-1-1 0,1 0 1,-1 0-1,1 1 1,-1-1-1,1 0 0,-1 0 1,1 0-1,0 0 1,-1 0-1,1 0 0,-1 0 1,1 0-1,-1 0 1,1 0-1,-1 0 1,1 0-1,0 0 0,-1 0 1,1 0-1,-1-1 1,1 1-1,-1 0 0,1 0 1,-1-1-1,1 1 1,-1 0-1,0-1 0,1 1 1,-1 0-1,1-1 1,27-17-17,-4-11-838,-2-1 1,-1-1-1,-1 0 1,-2-2-1,-1 0 0,18-53 1</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6.466"/>
    </inkml:context>
    <inkml:brush xml:id="br0">
      <inkml:brushProperty name="width" value="0.025" units="cm"/>
      <inkml:brushProperty name="height" value="0.025" units="cm"/>
    </inkml:brush>
  </inkml:definitions>
  <inkml:trace contextRef="#ctx0" brushRef="#br0">10 0 14638,'0'0'4420,"-9"50"-352,9-31-64,6-6-1250,10-1-928,7-4-769,8-1-1057,0-2 0,4-1-128,-4-1-2467,-5-2-4291,-8-1-13037</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7.527"/>
    </inkml:context>
    <inkml:brush xml:id="br0">
      <inkml:brushProperty name="width" value="0.025" units="cm"/>
      <inkml:brushProperty name="height" value="0.025" units="cm"/>
    </inkml:brush>
  </inkml:definitions>
  <inkml:trace contextRef="#ctx0" brushRef="#br0">173 111 18033,'0'0'9203,"-11"-5"-7323,5 2-1599,4 1-222,-1 0 0,1 0-1,-1 1 1,1-1-1,-1 1 1,1 0-1,-1 0 1,0 0-1,0 0 1,0 0-1,0 1 1,1-1 0,-1 1-1,0-1 1,0 1-1,0 0 1,0 1-1,0-1 1,0 0-1,0 1 1,0 0-1,0-1 1,-4 3-1,0 2-35,1 0 0,-1 0 0,1 1-1,0 0 1,0 1 0,1-1-1,0 1 1,0 0 0,0 0-1,1 0 1,0 1 0,1 0-1,0-1 1,0 1 0,0 1-1,1-1 1,0 0 0,1 0 0,-1 9-1,2-16-16,0 0 0,0-1 0,1 1 0,-1-1 0,0 1 0,0 0 0,1-1 0,-1 1 0,0-1 0,1 1 0,-1-1 0,0 1-1,1-1 1,-1 1 0,1-1 0,-1 0 0,1 1 0,-1-1 0,1 1 0,-1-1 0,1 0 0,-1 0 0,1 1 0,-1-1 0,1 0 0,-1 0 0,1 0 0,0 0-1,-1 1 1,1-1 0,-1 0 0,1 0 0,0 0 0,-1 0 0,1 0 0,0-1 0,-1 1 0,1 0 0,-1 0 0,1 0 0,-1 0 0,1-1 0,0 1 0,0-1 0,30-11 180,-16 2-121,-1-1 0,-1 0 1,1 0-1,17-22 0,-25 27-48,-1 0 1,1-1-1,-1 0 0,0 0 1,-1-1-1,0 1 0,0-1 1,-1 0-1,0 0 0,0 0 1,2-11-1,-5 19-28,-1-1 1,1 1-1,-1 0 1,1 0-1,-1 0 1,1 0 0,0 0-1,-1 1 1,1-1-1,-1 0 1,1 0-1,0 0 1,-1 0-1,1 0 1,-1 1-1,1-1 1,0 0-1,-1 0 1,1 0-1,0 1 1,-1-1-1,1 0 1,0 1-1,-1-1 1,1 0-1,0 1 1,0-1-1,-1 0 1,1 1 0,0-1-1,0 0 1,0 1-1,0-1 1,-1 1-1,1-1 1,0 1-1,0 0 1,-16 21-57,9-5 63,0-1-1,1 2 0,0-1 1,2 0-1,0 1 0,1 0 1,-1 28-1,3-45 8,1 1 1,0-1-1,0 1 0,0-1 1,0 0-1,1 1 0,-1-1 1,0 1-1,1-1 0,-1 0 1,1 1-1,-1-1 0,1 0 1,0 1-1,-1-1 0,1 0 1,0 0-1,0 1 0,0-1 0,0 0 1,0 0-1,0 0 0,0 0 1,3 1-1,-2-1 9,0 0-1,1-1 1,-1 1-1,0-1 1,1 0-1,-1 1 1,1-1-1,-1 0 1,1-1-1,-1 1 1,0 0-1,1-1 1,3 0-1,3-2 54,-1 0 0,0 0 0,1-1 0,-1 0 0,0 0 0,-1-1 0,9-7-1,-3 1-43,-2 0-1,1-1 0,-1 0 0,-1-1 0,-1 0 0,1-1 0,-2 0 0,0-1 1,-1 1-1,0-2 0,-1 1 0,6-28 0,-13 40-20,-4 7 0,-4 8 0,3 0 0,1 1 0,0-1 0,1 1 0,0-1 0,1 1 0,0 0 0,-1 21 0,4-34 0,0 0 0,0 1 0,0-1 0,0 0 0,0 0 0,0 0 0,0 1 0,0-1 0,0 0 0,0 0 0,0 0 0,0 0 0,1 1 0,-1-1 0,0 0 0,0 0 0,0 0 0,0 0 0,0 1 0,0-1 0,0 0 0,1 0 0,-1 0 0,0 0 0,0 0 0,0 0 0,0 1 0,0-1 0,1 0 0,-1 0 0,0 0 0,0 0 0,0 0 0,1 0 0,-1 0 0,0 0 0,0 0 0,0 0 0,0 0 0,1 0 0,-1 0 0,0 0 0,0 0 0,0 0 0,1 0 0,11-5 0,10-12 0,15-44 0,-6 8 0,-29 84 0,-8 21 0,3-40 0,2 1 0,-1 0 0,2 0 0,-1 0 0,3 17 0,-1-29 0,-1 0 0,0 0 0,0 0 0,1 0 0,-1 0 0,1 0 0,-1 0 0,1 0 0,0 0 0,-1 0 0,1 0 0,0 0 0,0 0 0,-1 0 0,1 0 0,0 0 0,0-1 0,0 1 0,0 0 0,0-1 0,0 1 0,0-1 0,0 1 0,0-1 0,0 0 0,1 1 0,-1-1 0,0 0 0,0 0 0,0 0 0,0 1 0,1-1 0,-1-1 0,0 1 0,0 0 0,0 0 0,0 0 0,1-1 0,-1 1 0,1-1 0,3 0 0,-1-1 0,1 1 0,-1-1 0,0 0 0,0 0 0,0 0 0,0-1 0,0 0 0,4-3 0,2-6 0,0 0 0,0 0 0,-1-1 0,-1 0 0,0-1 0,-1 0 0,-1 0 0,0 0 0,-1-1 0,0 0 0,-1 0 0,-1 0 0,0-1 0,0-20 0,-6 35-84,-4 10-104,-6 15-117,12-22 301,-24 46 0,-37 101 1,56-132 28,2 0 0,0 0 0,1 1-1,1-1 1,0 0 0,2 1 0,0-1 0,0 1-1,2 0 1,5 24 0,12 27-136,-11-47-35,-2 0 1,-1 0 0,0 1-1,2 43 1,-7-64 144,0-1 0,0 0 0,0 0 0,0 1 1,0-1-1,0 0 0,0 0 0,-1 1 0,1-1 0,0 0 0,-1 0 1,1 1-1,-1-1 0,1 0 0,-1 0 0,0 0 0,1 0 0,-1 0 1,0 0-1,0 0 0,0 0 0,1 0 0,-1 0 0,0-1 0,0 1 0,0 0 1,-1 0-1,1-1 0,0 1 0,0-1 0,0 1 0,0-1 0,-1 0 1,1 1-1,0-1 0,0 0 0,-1 0 0,1 0 0,0 0 0,0 0 1,-1 0-1,1 0 0,0 0 0,0 0 0,-2-1 0,-1 0 79,0 0 0,1 0-1,-1 0 1,0-1 0,1 0 0,0 1-1,-1-1 1,1 0 0,0 0 0,0-1-1,0 1 1,0-1 0,0 0 0,-3-4-1,0-3-74,1-2-1,0 1 1,0-1 0,1 1-1,0-1 1,1 0-1,1-1 1,0 1-1,0 0 1,1-1 0,1 1-1,1-15 1,-1 17-4,1 0 1,0 0-1,1 0 1,0 0 0,1 0-1,0 1 1,0-1-1,1 1 1,0-1-1,1 1 1,0 1 0,0-1-1,1 1 1,0-1-1,9-8 1,-2 7-929,0 1 1,1 0-1,0 0 1,21-9-1,8-4-5617,-4 0-11477</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8.102"/>
    </inkml:context>
    <inkml:brush xml:id="br0">
      <inkml:brushProperty name="width" value="0.025" units="cm"/>
      <inkml:brushProperty name="height" value="0.025" units="cm"/>
    </inkml:brush>
  </inkml:definitions>
  <inkml:trace contextRef="#ctx0" brushRef="#br0">1 432 15855,'0'0'2392,"2"-2"394,62-49 4217,-6-10-4056,45-72-1616,-89 114-947,99-147-315,-113 167-69,0-1 0,0 0 0,0 0 0,0 0 0,0 0 0,0 1 0,0-1 0,0 0 0,0 0 0,0 0 0,0 0 0,1 0 0,-1 1 0,0-1 0,0 0 0,0 0 0,0 0 0,0 0 0,1 0 0,-1 0 0,0 0 0,0 0 0,0 0 0,0 1 0,1-1 0,-1 0 0,0 0 0,0 0 0,0 0 0,0 0 0,1 0 0,-1 0 0,0 0 0,0 0 0,0 0 0,1 0 0,-1 0 0,0 0 0,0-1 0,0 1 0,0 0 0,1 0 0,-1 0 0,0 0 0,0 0 0,0 0 0,0 0 0,0 0 0,1-1 0,-1 1 0,0 0 0,0 0 0,0 0 0,0 0 0,0 0 0,0-1 0,0 1 0,0 0 0,0 0 0,0 0 0,1 0 0,-1-1 0,0 15 0,0-14 0,-15 110 0,-27 108 0,25-140 0,9-45 11,5-24-25,0 2 0,1-1 0,0 0 0,0 12 0,2-20-754,3-7-4302,2-7 2441,-5 11 1407,7-22-6422</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8.446"/>
    </inkml:context>
    <inkml:brush xml:id="br0">
      <inkml:brushProperty name="width" value="0.025" units="cm"/>
      <inkml:brushProperty name="height" value="0.025" units="cm"/>
    </inkml:brush>
  </inkml:definitions>
  <inkml:trace contextRef="#ctx0" brushRef="#br0">44 0 20820,'0'0'10089,"0"50"-8231,-5-18-1858,-6 6 0,2 0 0,-1-2 0,4 0 0,3-9 0,3-4 0,0-8-320,11-8-3428,-3-7-3555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16.095"/>
    </inkml:context>
    <inkml:brush xml:id="br0">
      <inkml:brushProperty name="width" value="0.025" units="cm"/>
      <inkml:brushProperty name="height" value="0.025" units="cm"/>
    </inkml:brush>
  </inkml:definitions>
  <inkml:trace contextRef="#ctx0" brushRef="#br0">1 1 23895,'0'0'6374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4:02.753"/>
    </inkml:context>
    <inkml:brush xml:id="br0">
      <inkml:brushProperty name="width" value="0.025" units="cm"/>
      <inkml:brushProperty name="height" value="0.025" units="cm"/>
    </inkml:brush>
  </inkml:definitions>
  <inkml:trace contextRef="#ctx0" brushRef="#br0">1 0 1858,'0'0'192</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9.066"/>
    </inkml:context>
    <inkml:brush xml:id="br0">
      <inkml:brushProperty name="width" value="0.025" units="cm"/>
      <inkml:brushProperty name="height" value="0.025" units="cm"/>
    </inkml:brush>
  </inkml:definitions>
  <inkml:trace contextRef="#ctx0" brushRef="#br0">129 0 10922,'0'0'19886,"-10"11"-18872,4-6-779,-35 38 298,38-40-520,0 0 1,0 1 0,1-1-1,0 1 1,-1 0-1,1 0 1,1 0 0,-1 0-1,0 0 1,1 0 0,0 0-1,-1 7 1,3-10-14,-1 0 0,1-1 0,0 1 0,0 0 0,0-1 0,0 1 0,0 0 0,0-1 0,-1 1 0,1-1 0,0 0 0,0 1 0,1-1 0,-1 0 0,0 0 0,0 1 0,0-1 0,0 0 0,0 0 0,0 0 0,0 0 0,0 0 0,0-1 0,0 1 0,2-1 0,33-3 0,-23 2-4,0-1-27,0 0 1,1 2-1,-1-1 0,1 2 0,25 1 0,-36-1 26,0 1 0,0 0 0,0 0-1,0 0 1,-1 0 0,1 0-1,0 0 1,-1 1 0,1-1 0,-1 1-1,0 0 1,1-1 0,-1 1-1,0 1 1,0-1 0,0 0 0,0 0-1,0 1 1,-1-1 0,1 1-1,-1-1 1,0 1 0,0 0 0,0-1-1,0 1 1,0 0 0,0 0-1,-1 0 1,1 0 0,-1 0-1,0 0 1,0 0 0,0 3 0,0 1 18,-1-1 1,0 1-1,0 0 1,-1-1-1,0 1 1,0-1-1,0 1 1,-1-1 0,0 0-1,0 0 1,0 0-1,-1 0 1,0-1-1,0 0 1,-1 1-1,1-1 1,-1-1-1,0 1 1,0-1 0,-1 0-1,1 0 1,-10 5-1,1-2-41,1 0 0,-1 0 0,0-1 0,0-1 0,-1 0 1,0-1-1,0-1 0,0-1 0,-17 2 0,31-4-189,0 0 0,-1 1 0,1-1 0,0 0 0,0 0 0,0 0 0,0 0 0,-1-1 0,1 1 0,0 0 0,0 0 0,0-1 0,0 1 0,0-1 0,0 1 0,0-1 0,0 1 0,0-1 0,0 1 0,0-1 0,0 0 0,0 0 0,0 0 0,0 1 0,1-1 0,-1 0 0,0 0 0,1 0 0,-1 0 0,1 0 0,-1 0 0,1 0 0,-1-2 0,-5-25-7764</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9.440"/>
    </inkml:context>
    <inkml:brush xml:id="br0">
      <inkml:brushProperty name="width" value="0.025" units="cm"/>
      <inkml:brushProperty name="height" value="0.025" units="cm"/>
    </inkml:brush>
  </inkml:definitions>
  <inkml:trace contextRef="#ctx0" brushRef="#br0">1 23 5509,'0'0'22069,"56"-18"-19827,-24 15-1025,7 3-512,0-1-417,3 1-256,-1 0-640,-5 0-1923,-9 0-3458,-9-1-5638</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9.783"/>
    </inkml:context>
    <inkml:brush xml:id="br0">
      <inkml:brushProperty name="width" value="0.025" units="cm"/>
      <inkml:brushProperty name="height" value="0.025" units="cm"/>
    </inkml:brush>
  </inkml:definitions>
  <inkml:trace contextRef="#ctx0" brushRef="#br0">123 8 17424,'0'0'14185,"-3"10"-13166,-107 356-880,108-359-139,-5 19 0,7-25 0,0-1 0,0 1 0,0-1 0,0 0 0,0 1 0,0-1 0,0 1 0,0-1 0,0 0 0,1 1 0,-1-1 0,0 1 0,0-1 0,0 0 0,0 1 0,1-1 0,-1 0 0,0 1 0,0-1 0,1 0 0,-1 0 0,0 1 0,1-1 0,-1 0 0,0 0 0,1 1 0,-1-1 0,0 0 0,1 0 0,-1 0 0,1 0 0,-1 1 0,0-1 0,1 0 0,-1 0 0,0 0 0,1 0 0,-1 0 0,1 0 0,-1 0 0,1 0 0,-1 0 0,0 0 0,1 0 0,-1-1 0,0 1 0,1 0 0,-1 0 0,1 0 0,-1 0 0,0-1 0,1 1 0,-1 0 0,0 0 0,1-1 0,14-8 0,0 0 0,-1-1 0,0-1 0,-1 0 0,0-1 0,0-1 0,11-14 0,1 0 0,52-58 0,79-112 0,-155 196-42,5-7-3017,0 4-3460,-13 5-2983</inkml:trace>
  <inkml:trace contextRef="#ctx0" brushRef="#br0" timeOffset="1">210 291 11082,'0'0'8617,"-12"50"-6087,11-28 833,1-6-1121,1-1-1473,8-3-609,6-2-384,-3-2-3363,0-5-4325</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0.623"/>
    </inkml:context>
    <inkml:brush xml:id="br0">
      <inkml:brushProperty name="width" value="0.025" units="cm"/>
      <inkml:brushProperty name="height" value="0.025" units="cm"/>
    </inkml:brush>
  </inkml:definitions>
  <inkml:trace contextRef="#ctx0" brushRef="#br0">141 64 7591,'0'0'8520,"5"-9"-4772,2-4-2522,17-29 4263,-23 56-416,-5 12-4946,-16 25 196,-41 76 1,36-80-151,-35 97 0,58-139-173,1 0 0,0-1 0,0 1 0,0 0 0,0 0 0,1-1 0,0 7 0,0-10 0,0 0 0,0 0 0,1 0 0,-1 1 0,1-1 0,-1 0 0,1 0 0,-1 0 0,1 0 0,-1 0 0,1 0 0,0-1 0,-1 1 0,1 0 0,0 0 0,0 0 0,0-1 0,0 1 0,0 0 0,0-1 0,0 1 0,0-1 0,0 1 0,0-1 0,0 1 0,0-1 0,0 0 0,0 0 0,0 0 0,1 1 0,-1-1 0,0 0 0,2 0 0,45-1-212,1-2 1,-1-2-1,0-2 0,51-14 1,-66 14-487,-3-2-7246,-5-2-8973</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2.958"/>
    </inkml:context>
    <inkml:brush xml:id="br0">
      <inkml:brushProperty name="width" value="0.025" units="cm"/>
      <inkml:brushProperty name="height" value="0.025" units="cm"/>
    </inkml:brush>
  </inkml:definitions>
  <inkml:trace contextRef="#ctx0" brushRef="#br0">120 1 18065,'0'0'3780,"-16"76"-3588,-8-28 192,1 8-192,-1 1-128,6-3-32,8-5-64,5-8-288,5-5-769,3-7-801,5-3-800,-4-11-1442,-4-7-3363</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3.300"/>
    </inkml:context>
    <inkml:brush xml:id="br0">
      <inkml:brushProperty name="width" value="0.025" units="cm"/>
      <inkml:brushProperty name="height" value="0.025" units="cm"/>
    </inkml:brush>
  </inkml:definitions>
  <inkml:trace contextRef="#ctx0" brushRef="#br0">0 345 16432,'0'0'5792,"12"-6"-4773,65-38-119,128-78 96,-172 100-742,-2-2 0,0-2 0,-1 0 0,28-34 0,-43 45-111,-9 15-117,-10 33-254,-7 12-59,-2 7 503,3 0 0,-6 76 0,15-113-519,1 1 0,0-1 0,1 1 0,1-1 0,0 0 0,2 0 0,-1 0 0,2 0 0,0-1 0,1 1 0,0-1 0,1-1 0,9 15 0,22 20-5190</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4.095"/>
    </inkml:context>
    <inkml:brush xml:id="br0">
      <inkml:brushProperty name="width" value="0.025" units="cm"/>
      <inkml:brushProperty name="height" value="0.025" units="cm"/>
    </inkml:brush>
  </inkml:definitions>
  <inkml:trace contextRef="#ctx0" brushRef="#br0">359 204 6374,'0'-8'6983,"0"5"-6739,0 0 0,0-1 0,-1 1 0,1 0 1,-1 0-1,1 0 0,-1 0 0,0 0 0,0 0 1,0 1-1,-1-1 0,1 0 0,-1 0 0,0 1 0,1-1 1,-1 1-1,0-1 0,0 1 0,-1 0 0,1 0 1,0 0-1,-1 0 0,1 0 0,-1 1 0,0-1 1,1 1-1,-1 0 0,0-1 0,0 1 0,-5-1 0,1 0-34,-1 1-1,0-1 0,1 1 0,-1 0 0,0 1 1,1 0-1,-1 0 0,0 1 0,1 0 0,-1 0 1,1 1-1,-1 0 0,1 0 0,-10 5 0,8-2-73,-1 0 0,1 1-1,0 0 1,1 1-1,0-1 1,0 2 0,0-1-1,1 1 1,-10 13-1,6-5 86,1 2-1,0-1 1,1 1-1,1 0 0,0 1 1,2 0-1,0 0 1,1 0-1,1 1 1,-2 33-1,5-51-209,1-1 0,-1 1-1,1 0 1,0 0 0,0 0 0,0 0-1,0 0 1,0 0 0,0 0 0,1 0-1,-1 0 1,0 0 0,1 0 0,0 0-1,-1-1 1,1 1 0,0 0 0,0 0-1,0-1 1,0 1 0,1 0 0,-1-1-1,0 0 1,0 1 0,1-1 0,-1 0-1,1 1 1,0-1 0,-1 0 0,1 0-1,0 0 1,-1 0 0,1-1 0,0 1-1,0 0 1,0-1 0,0 1 0,0-1-1,0 0 1,0 0 0,0 1 0,0-1-1,0-1 1,0 1 0,2 0 0,6-2 79,0 0 0,0-1 1,-1 0-1,1-1 0,-1 0 1,1 0-1,13-9 0,12-10 286,-2 0 0,-1-2 0,0-2 0,33-37 0,-53 52-268,-1-1-1,0 0 1,-1-1 0,0 0 0,-1-1 0,-1 0 0,0-1 0,-1 1 0,-1-1 0,0-1 0,-2 1 0,6-30 0,-9 41-84,-1 0 0,0 1 0,0-1 0,0 0 0,0 1 0,-1-1 0,0 0 0,0 1 0,0-1 0,-1 1 0,-2-7 0,3 9-57,0 1 0,-1-1 0,1 0 0,-1 1 0,1-1 0,-1 1 0,0 0 0,1-1 0,-1 1 0,0 0 0,0 0 0,0 0 0,0 0 0,0 1 0,0-1 0,0 0 0,0 1 0,0 0 0,0-1 0,0 1 0,-1 0 0,1 0 0,0 0 0,0 0 0,0 1 0,-3 0 0,3-1-142,0 0 0,0 1 0,0-1 1,0 1-1,1-1 0,-1 1 0,0 0 0,0 0 0,1 0 0,-1 0 1,1 0-1,-1 0 0,1 1 0,-1-1 0,1 0 0,0 1 1,0-1-1,-1 1 0,0 1 0,-7 22-7715,9-19 1180</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4.855"/>
    </inkml:context>
    <inkml:brush xml:id="br0">
      <inkml:brushProperty name="width" value="0.025" units="cm"/>
      <inkml:brushProperty name="height" value="0.025" units="cm"/>
    </inkml:brush>
  </inkml:definitions>
  <inkml:trace contextRef="#ctx0" brushRef="#br0">156 164 9769,'3'-9'3075,"2"-3"-3388,6-20 6416,-6 20 18,-12 38-3896,-24 63-1490,-4-2 0,-56 100 0,75-157-527,25-49-3,27-52-58,11-22-168,4 3 0,95-131-1,-145 220 17,0-1 0,0 0 0,0 1 1,0-1-1,0 1 0,1 0 0,-1-1 0,1 1 0,-1 0 0,1 0 0,-1-1 0,1 1 0,0 1 0,0-1 0,-1 0 0,1 0 0,0 1 0,0-1 0,0 1 0,0-1 0,0 1 0,0 0 0,0 0 0,0 0 0,3 0 0,-4 1 1,1 0 0,-1 0-1,0 1 1,0-1 0,0 0 0,0 0 0,0 1-1,0-1 1,0 1 0,0-1 0,0 1 0,-1-1 0,1 1-1,-1 0 1,1-1 0,-1 1 0,0 0 0,1-1-1,-1 1 1,0 0 0,0-1 0,0 1 0,0 0-1,0-1 1,-1 1 0,1 0 0,-1-1 0,0 4 0,-1 0 4,1 0 0,-2 1 0,1-1 0,0 0 0,-1 0 0,0-1 0,0 1 0,-1 0 0,1-1 0,-1 0 0,0 0 0,0 0 0,-1 0 0,-4 3 0,-71 44 69,71-45-58,6-5-23,-20 13-65,-1 0 1,-1-2-1,-1-1 0,-41 13 1,76-28-5525,4-7 3038,-1 1 71,22-16-4341</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5.294"/>
    </inkml:context>
    <inkml:brush xml:id="br0">
      <inkml:brushProperty name="width" value="0.025" units="cm"/>
      <inkml:brushProperty name="height" value="0.025" units="cm"/>
    </inkml:brush>
  </inkml:definitions>
  <inkml:trace contextRef="#ctx0" brushRef="#br0">238 9 14830,'0'0'2990,"-3"10"-1528,-110 265 5245,-9 25-4056,185-404-1486,-1 4-1155,7-29-23,-34 60-10,59-86 0,-91 150-4,1 1 0,-1-1 0,1 1 0,0 0 0,1 0 0,5-3 0,-10 6 21,1 1 0,-1-1 1,1 1-1,-1 0 1,1 0-1,0-1 0,-1 1 1,1 0-1,-1 0 0,1 0 1,0-1-1,-1 1 1,1 0-1,-1 0 0,1 0 1,0 0-1,-1 0 1,1 0-1,0 1 0,-1-1 1,1 0-1,0 0 0,0 1 1,0 0 1,0 0 0,0-1 1,-1 1-1,1 0 0,0 0 1,-1 1-1,1-1 0,-1 0 0,0 0 1,1 0-1,-1 0 0,0 0 0,1 0 1,-1 1-1,0-1 0,0 0 1,0 0-1,0 2 0,-1 5 1,0-1 1,0 1-1,-1-1 0,0 1 1,0-1-1,0 0 0,-1 0 0,0 0 1,-1 0-1,0 0 0,0-1 1,0 1-1,-1-1 0,0 0 0,0-1 1,0 1-1,-1-1 0,0 0 1,0 0-1,-7 3 0,-2 3 134,-1 0 1,-1-1-1,0-1 0,0-1 0,-1 0 1,0-2-1,-19 6 0,19-11-331,20-8-2169,23-11-2562,1 7 478,1 1-1328</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6.353"/>
    </inkml:context>
    <inkml:brush xml:id="br0">
      <inkml:brushProperty name="width" value="0.025" units="cm"/>
      <inkml:brushProperty name="height" value="0.025" units="cm"/>
    </inkml:brush>
  </inkml:definitions>
  <inkml:trace contextRef="#ctx0" brushRef="#br0">143 236 4164,'0'0'20692,"-11"10"-19470,-14 17-336,2 2 0,-23 34 1,41-54-726,3-5-21,-1 0-1,1 0 0,-1 0 0,0 0 0,0-1 1,0 1-1,-1-1 0,-5 6 0,8-9-101,25-17-22,-18 12-32,-1 0 0,0 1 0,1-1 0,0 2 0,0-1-1,1 0 1,-1 1 0,1 0 0,-1 1 0,1 0 0,0 0 0,0 0 0,10-1 0,-16 4 11,0-1 0,0 1-1,0-1 1,0 1 0,0 0 0,0-1-1,-1 1 1,1 0 0,0-1-1,-1 1 1,1 0 0,0 0-1,-1 0 1,1 0 0,-1 0-1,1 0 1,-1 0 0,1 0-1,-1 0 1,0 0 0,0 0 0,1 0-1,-1 0 1,0 0 0,0 0-1,0 0 1,0 0 0,0 0-1,-1 0 1,1 1 0,4 14-332,-3-16 323,-1-1 1,1 1 0,0 0-1,0 0 1,0-1 0,-1 1-1,1-1 1,0 1 0,-1 0-1,1-1 1,0 1 0,-1-1-1,1 0 1,0 1-1,-1-1 1,1 1 0,-1-1-1,1 0 1,-1 0 0,1 1-1,-1-1 1,0 0 0,1-1-1,13-21-17,0 0-1,14-36 1,-15 29-825,-11 28 661,-1 1 0,0-1 0,0 1 0,1-1 0,-1 1 0,1 0 0,-1 0 0,1 0 0,0 0 0,0 0 0,-1 0 0,1 0 0,0 1 0,0-1 0,0 0 0,0 1 0,-1 0 0,1-1 0,0 1 0,0 0 0,0 0 0,0 0 0,0 0 0,4 1 0,22-4-359,-12-4 444,0 0 1,0-1 0,-1 0-1,0-2 1,0 1-1,24-24 1,-22 18 1106,-1-1-1,0-1 1,-1-1 0,23-35-1,-29 31 36,-21 31-703,-25 32-312,12-7-23,-76 108 64,86-118 62,1 1 1,1 0-1,-19 54 0,31-76-119,0 1 0,0-1 0,0 1 0,0-1 0,1 1-1,0 0 1,-1-1 0,1 1 0,1 6 0,-1-9-2,1 0 1,-1-1 0,1 1 0,-1 0 0,1 0-1,-1 0 1,1 0 0,0-1 0,-1 1-1,1 0 1,0 0 0,-1-1 0,1 1 0,0-1-1,0 1 1,0-1 0,0 1 0,0-1-1,0 1 1,-1-1 0,1 0 0,0 0 0,0 1-1,0-1 1,0 0 0,0 0 0,0 0-1,0 0 1,0 0 0,0 0 0,0 0-1,0 0 1,0-1 0,0 1 0,0 0 0,1-1-1,5-1 18,-1 0 0,1-1 0,-1 0-1,0 0 1,0 0 0,-1 0 0,1-1-1,-1 0 1,1-1 0,-1 1 0,0-1-1,-1 0 1,8-10 0,6-9 36,25-45 1,-35 54-15,5-9-32,-11 23-23,-8 16-9,-1 3 41,2-9-8,1 0 1,1 0 0,0 0 0,0 1-1,1-1 1,0 1 0,-1 14 0,3-23-4,0-1 1,0 1-1,0 0 0,0-1 1,0 1-1,0-1 1,0 1-1,0-1 1,1 1-1,-1 0 1,0-1-1,0 1 0,1-1 1,-1 1-1,0-1 1,1 1-1,-1-1 1,0 0-1,1 1 0,-1-1 1,1 1-1,-1-1 1,0 0-1,1 1 1,-1-1-1,1 0 0,0 1 1,-1-1-1,1 0 1,-1 0-1,1 0 1,-1 0-1,2 1 0,25-4 99,23-17 136,3-15 298,-40 26-528,0 0 0,1 0 0,0 1 0,27-11-1,-40 19-11,-1 0-1,0 0 0,1 1 0,-1-1 0,0 0 1,1 0-1,-1 1 0,0-1 0,0 0 0,1 0 0,-1 1 1,0-1-1,0 0 0,1 1 0,-1-1 0,0 1 0,0-1 1,0 0-1,0 1 0,1-1 0,-1 0 0,0 1 0,0-1 1,0 1-1,0-1 0,0 1 0,0-1 0,0 0 0,0 1 1,0-1-1,0 1 0,0-1 0,-1 0 0,1 1 0,0-1 1,0 0-1,0 1 0,0-1 0,-1 1 0,1-1 0,0 0 1,0 1-1,-1-1 0,1 0 0,-1 1 0,-8 22 75,1-8-26,4-9-12,0 0 0,1 0 0,0 0-1,0 1 1,1-1 0,-1 1 0,1 0 0,1 0-1,-2 13 1,3-20-7,1 1 0,-1 0 0,0-1 0,1 1-1,-1-1 1,1 1 0,-1-1 0,1 1 0,0-1 0,-1 0 0,1 1-1,-1-1 1,1 0 0,0 1 0,-1-1 0,1 0 0,0 0 0,-1 1-1,1-1 1,0 0 0,-1 0 0,1 0 0,0 0 0,0 0 0,-1 0-1,1 0 1,0 0 0,-1 0 0,1-1 0,0 1 0,-1 0 0,1 0 0,0-1-1,-1 1 1,1 0 0,0-1 0,-1 1 0,1 0 0,0-1 0,29-12 489,33-29-317,-43 27-150,-1 2 0,2 0 0,40-17 0,-61 29-50,0 1 0,1 0 1,-1 0-1,0 0 0,0 0 0,0 0 1,1 0-1,-1 0 0,0 0 0,0 0 1,1 0-1,-1 0 0,0 0 0,1 0 0,-1 0 1,0 0-1,0 0 0,1 0 0,-1 0 1,0 0-1,0 0 0,0 0 0,1 0 1,-1 0-1,0 1 0,0-1 0,1 0 0,-1 0 1,0 0-1,0 0 0,0 0 0,1 1 1,-1-1-1,0 0 0,0 0 0,0 0 1,0 1-1,0-1 0,0 0 0,1 0 0,-1 1 1,-1 14-71,-8 16-24,9-31 95,-3 7 1,0-1 0,0 1 0,1 0-1,0 0 1,0 0 0,-1 12 0,5-19-52,0 1 0,-1-1 0,1 1 0,0-1 0,-1 1 0,1-1-1,0 0 1,0 0 0,-1 0 0,1 0 0,0 0 0,-1-1 0,1 1 0,0 0 0,2-2 0,11-5-1793,-1 0 0,-1-2 0,0 1-1,0-2 1,-1 0 0,19-18 0,-26 23 1060,29-27-4757</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4:03.749"/>
    </inkml:context>
    <inkml:brush xml:id="br0">
      <inkml:brushProperty name="width" value="0.025" units="cm"/>
      <inkml:brushProperty name="height" value="0.025" units="cm"/>
    </inkml:brush>
  </inkml:definitions>
  <inkml:trace contextRef="#ctx0" brushRef="#br0">71 570 8520,'0'0'5232,"0"-8"-844,-2-29-395,2 36-3875,0 0-1,0 0 1,0 1-1,0-1 1,0 0 0,-1 0-1,1 1 1,0-1-1,0 0 1,0 1 0,-1-1-1,1 0 1,0 1 0,-1-1-1,1 0 1,-1 1-1,1-1 1,-1 1 0,1-1-1,-1 0 1,1 1-1,-1 0 1,1-1 0,-1 1-1,0-1 1,1 1-1,-1 0 1,1-1 0,-1 1-1,0 0 1,0-1 0,1 1-1,-1 0 1,0 0-1,0 0 1,1 0 0,-1 0-1,0 0 1,0 0-1,1 0 1,-1 0 0,0 0-1,1 0 1,-1 0-1,0 1 1,0-1 0,1 0-1,-1 1 1,0-1 0,1 0-1,-1 1 1,1-1-1,-1 1 1,0 0 0,-2 1 0,0 0 1,1 0-1,-1 0 1,1 0-1,0 0 1,0 1-1,-1-1 1,2 1 0,-1 0-1,-2 3 1,1 3-93,0 1 1,1 0 0,0 0-1,1-1 1,0 1 0,0 0-1,1 0 1,1 0 0,-1 0 0,1 0-1,1 0 1,0 0 0,1 0-1,0-1 1,8 19 0,-11-27-29,1 1 1,0-1 0,-1 0 0,1 1-1,0-1 1,0 0 0,0 0-1,0 0 1,0 0 0,1 0 0,-1 0-1,0 0 1,0 0 0,1 0-1,-1 0 1,0-1 0,1 1 0,-1 0-1,1-1 1,-1 0 0,1 1-1,-1-1 1,1 0 0,-1 1 0,1-1-1,-1 0 1,3-1 0,-2 0 12,1 0 0,-1 0 0,0 0 0,0-1 0,0 1 0,0-1 0,0 1 0,0-1 0,0 0 0,0 0 0,-1 0-1,1 0 1,-1 0 0,3-4 0,3-8 225,1-1 1,-2-1-1,8-25 0,11-118 1016,-23 146-1143,0 33-109,1 1 0,1-1 0,0-1 0,2 1 0,0-1 0,2 0 0,10 21 0,-18-39 0,1 0 0,-1 0 0,1 0 0,0 0 0,-1 0 0,1 0 0,0 0 0,0 0 0,0-1 0,0 1 0,0 0 0,0 0 0,0-1 0,0 1 0,0 0 0,0-1 0,0 1 0,0-1 0,0 0 0,0 1 0,2-1 0,-2 0 0,0 0 0,0 0 0,-1-1 0,1 1 0,0 0 0,0-1 0,0 1 0,0-1 0,0 1 0,0-1 0,-1 1 0,1-1 0,0 0 0,-1 1 0,1-1 0,0 0 0,-1 0 0,1 1 0,0-3 0,3-3 0,-1-1 0,0 1 0,-1-1 0,0 1 0,3-13 0,4-36 0,-2 0 0,-3 0 0,-2-56 0,-3 74 0,-2 0 0,-2 1 0,-1-1 0,-2 1 0,-18-52 0,13 63 0,5 16 0,8 9 0,-1 0 0,1 0 0,0 0 0,0 0 0,0 0 0,0 0 0,-1 0 0,1 0 0,0 0 0,0 0 0,0 0 0,0 0 0,-1 0 0,1 0 0,0 0 0,0 0 0,0 1 0,0-1 0,-1 0 0,1 0 0,0 0 0,0 0 0,0 0 0,0 0 0,0 0 0,0 0 0,-1 1 0,1-1 0,0 0 0,0 0 0,0 0 0,0 0 0,0 0 0,0 1 0,0-1 0,0 0 0,0 0 0,0 0 0,0 0 0,0 1 0,0-1 0,0 0 0,0 0 0,0 0 0,0 0 0,0 1 0,0-1 0,0 0 0,0 0 0,0 1 0,-1 44 0,2 1 0,2 0 0,2 0 0,17 67 0,-19-96 0,1 10 0,2-1 0,0 0 0,2 0 0,21 47 0,-28-71 0,0 0 0,0 0 0,0 0 0,0 0 0,1-1 0,-1 1 0,0 0 0,1-1 0,-1 1 0,1-1 0,0 1 0,-1-1 0,1 0 0,0 0 0,0 0 0,0 0 0,0 0 0,0 0 0,0 0 0,0 0 0,0-1 0,4 1 0,-5-1 0,1-1 0,0 1 0,0 0 0,0-1 0,0 0 0,-1 1 0,1-1 0,0 0 0,0 0 0,-1 0 0,1 0 0,-1 0 0,1 0 0,-1 0 0,0-1 0,1 1 0,-1-1 0,0 1 0,0-1 0,0 1 0,0-1 0,0 1 0,0-1 0,0 0 0,0-2 0,6-13 0,-1-1 0,-1 0 0,-1-1 0,-1 1 0,3-34 0,-5-87 0,-2 119 0,4 45 0,0-1 0,2 1 0,0-1 0,2 0 0,0-1 0,2 0 0,13 25 0,-22-46 0,1-1 0,-1 1 0,1-1 0,-1 0 0,1 1 0,0-1 0,0 0 0,0 0 0,0 0 0,0 0 0,0 0 0,0 0 0,0 0 0,0 0 0,0 0 0,1 0 0,-1 0 0,0-1 0,1 1 0,-1 0 0,0-1 0,1 1 0,-1-1 0,3 1 0,-3-2 0,1 1 0,-1-1 0,1 1 0,-1-1 0,1 0 0,-1 0 0,0 0 0,1 0 0,-1 0 0,0 0 0,0 0 0,0 0 0,1 0 0,-1 0 0,0-1 0,-1 1 0,1 0 0,1-2 0,4-8 0,-1 0 0,0 0 0,-1-1 0,4-16 0,-3 8-549,5-19-5228,-17 46-2951,-5-3-5109</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6.886"/>
    </inkml:context>
    <inkml:brush xml:id="br0">
      <inkml:brushProperty name="width" value="0.025" units="cm"/>
      <inkml:brushProperty name="height" value="0.025" units="cm"/>
    </inkml:brush>
  </inkml:definitions>
  <inkml:trace contextRef="#ctx0" brushRef="#br0">201 9 12204,'0'0'258,"0"0"0,0-1 0,1 1 1,-1 0-1,0 0 0,0-1 1,0 1-1,0 0 0,0 0 1,0-1-1,0 1 0,0 0 0,0 0 1,0-1-1,0 1 0,0 0 1,-1 0-1,1-1 0,0 1 0,0 0 1,0 0-1,0-1 0,0 1 1,0 0-1,-1 0 0,1 0 1,0-1-1,0 1 0,0 0 0,0 0 1,-1 0-1,1 0 0,0-1 1,0 1-1,-1 0 0,1 0 0,0 0 1,0 0-1,0 0 0,-1 0 1,1 0-1,0 0 0,0 0 1,-1 0-1,-11 8 2902,-10 20-2483,-6 20-56,2 2 1,2 1 0,3 0 0,1 2 0,-22 102 0,75-280 13,-24 80-463,-2 14 34,-5 27-134,-2 11-47,0-4-27,0 1 0,0-1-1,0 0 1,0 0 0,1 1 0,-1-1-1,1 0 1,0 1 0,0-1-1,0 0 1,0 0 0,0 0-1,1 0 1,2 4 0,-2-5 5,0-1 1,1 1 0,-1-1-1,0 0 1,1 1-1,-1-1 1,1-1 0,-1 1-1,1 0 1,-1-1-1,1 1 1,-1-1 0,1 1-1,0-1 1,-1 0-1,1 0 1,0-1 0,-1 1-1,4-1 1,-1 0 5,0-1 1,-1 0-1,1 1 0,-1-1 1,1-1-1,-1 1 0,0-1 1,0 1-1,0-1 1,0 0-1,-1-1 0,1 1 1,-1-1-1,0 1 0,0-1 1,3-4-1,-2 2 2,1 0 0,0 0 0,1 1-1,-1 0 1,10-7 0,-15 13-11,1 0 0,-1-1 0,0 1 0,1 0 0,-1 0 0,0-1 0,0 1 0,0 0 0,1-1 0,-1 1 0,0 0 0,0 0 0,0-1 0,0 1 0,0 0 0,0 0 0,0-1 0,-1 1 0,1 0 0,0 0 0,-5 13 0,-1 0 0,0 0 0,-1-1 0,0 0 0,-18 22 0,18-26 0,0 0 0,1 0 0,0 1 0,0 0 0,1 0 0,0 0 0,1 1 0,0-1 0,1 1 0,0 0 0,-2 18 0,5-29 2,0 1 0,1-1 0,-1 0 0,0 1 0,1-1 0,-1 0 0,0 0 0,1 0 0,-1 1 0,0-1 0,1 0 0,-1 0 0,1 0 0,-1 0 0,0 0 0,1 0 0,-1 1 0,1-1 0,-1 0 0,1 0 0,-1 0 0,0-1 0,1 1 0,-1 0 0,1 0 1,-1 0-1,0 0 0,1 0 0,-1 0 0,1-1 0,-1 1 0,0 0 0,1 0 0,-1 0 0,0-1 0,1 1 0,16-9-760,-10 2-909,0 0 0,0 0 0,-1-1 1,0 0-1,0 0 0,-1 0 0,0-1 1,6-14-1,7-20-8722</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7.213"/>
    </inkml:context>
    <inkml:brush xml:id="br0">
      <inkml:brushProperty name="width" value="0.025" units="cm"/>
      <inkml:brushProperty name="height" value="0.025" units="cm"/>
    </inkml:brush>
  </inkml:definitions>
  <inkml:trace contextRef="#ctx0" brushRef="#br0">0 0 15631,'0'0'12011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7.849"/>
    </inkml:context>
    <inkml:brush xml:id="br0">
      <inkml:brushProperty name="width" value="0.025" units="cm"/>
      <inkml:brushProperty name="height" value="0.025" units="cm"/>
    </inkml:brush>
  </inkml:definitions>
  <inkml:trace contextRef="#ctx0" brushRef="#br0">171 213 8968,'0'0'17719,"-10"4"-16230,-10 6-731,0 1 0,-23 16 0,35-22-618,1 0 0,-1 1 0,1 0-1,1 0 1,-1 1 0,1 0 0,0 0-1,1 0 1,-1 1 0,-3 8 0,9-15-137,-1 0 0,1 0 1,0 0-1,-1 0 1,1 1-1,0-1 0,0 0 1,0 0-1,0 0 1,0 0-1,0 0 1,0 1-1,0-1 0,1 0 1,-1 0-1,0 0 1,1 0-1,-1 0 0,1 0 1,-1 0-1,1 0 1,0 0-1,-1 0 0,1 0 1,0 0-1,0 0 1,-1 0-1,1-1 1,0 1-1,0 0 0,0-1 1,0 1-1,0 0 1,0-1-1,0 1 0,0-1 1,0 0-1,0 1 1,1-1-1,-1 0 0,0 0 1,0 1-1,0-1 1,0 0-1,2 0 1,10 1 21,0 0 0,0 0 0,16-2 0,-16 1-15,1-1-23,-1-1 1,0 0-1,0-1 1,0 0-1,-1-1 1,1 0-1,-1-1 1,0-1-1,0 0 1,0 0 0,-1-1-1,16-13 1,-11 7 49,0-1-1,-1 0 1,0-1 0,-2 0 0,0-1 0,0-1 0,13-25 0,-18 27 193,-8 15-229,0-1 1,0 1 0,0 0 0,0 0 0,0 0 0,0 0 0,0 0 0,0-1 0,1 1 0,-1 0 0,0 0 0,0 0-1,0 0 1,0-1 0,0 1 0,0 0 0,0 0 0,0 0 0,0 0 0,0-1 0,0 1 0,0 0 0,0 0 0,0 0-1,0 0 1,-1-1 0,1 1 0,0 0 0,0 0 0,0 0 0,0 0 0,0-1 0,0 1 0,0 0 0,0 0 0,-1 0-1,1 0 1,0 0 0,0 0 0,0-1 0,0 1 0,0 0 0,-1 0 0,1 0 0,0 0 0,0 0 0,0 0 0,0 0 0,-1 0-1,1 0 1,0 0 0,0 0 0,0 0 0,0 0 0,-1 0 0,1 0 0,0 0 0,0 0 0,0 0 0,0 0 0,-1 0-1,1 0 1,0 0 0,-8 3 25,-7 10-27,1 0 0,1 1 0,0 0 0,1 1 0,0 0 0,1 1 0,-15 29 0,26-45 0,-1 1 0,1 0 0,-1 0 0,1-1 0,0 1 0,-1 0 0,1 0 0,0 0 0,-1-1 0,1 1 0,0 0 0,0 0 0,0 0 0,0 0 0,0-1 0,0 1 0,0 0 0,0 0 0,0 0 0,1 0 0,-1 0 0,0-1 0,1 2 0,15-1 0,24-22 0,0-13 0,-2-1 0,-2-2 0,-2-1 0,-1-2 0,28-45 0,-46 64 0,-16 21 0,1 0 0,0 0 0,0 0 0,0 0 0,0 0 0,0 0 0,0 0 0,-1 0 0,1 0 0,0 0 0,0 0 0,0 0 0,0 0 0,0 0 0,0-1 0,0 1 0,-1 0 0,1 0 0,0 0 0,0 0 0,0 0 0,0 0 0,0 0 0,0 0 0,0-1 0,0 1 0,0 0 0,0 0 0,0 0 0,0 0 0,0 0 0,0 0 0,0 0 0,0-1 0,0 1 0,0 0 0,0 0 0,0 0 0,0 0 0,0 0 0,0-1 0,0 1 0,0 0 0,0 0 0,0 0 0,-11 7 0,7-2 0,-121 119 0,104-101 0,2 1 0,0 1 0,-25 46 0,41-67 0,1 0 0,1 0 0,-1 0 0,0 0 0,1 0 0,0 0 0,0 1 0,0-1 0,1 0 0,-1 0 0,1 1 0,0-1 0,1 7 0,-1-10 0,0 0 0,1 0 0,-1 0 0,0 0 0,1 0 0,-1 0 0,1 0 0,0 0 0,-1 0 0,1-1 0,0 1 0,0 0 0,-1 0 0,1 0 0,0-1 0,0 1 0,0-1 0,0 1 0,0 0 0,0-1 0,1 1 0,1 0 0,-1-1 0,1 0 0,0 1 0,-1-1 0,1 0 0,0 0 0,0 0 0,-1-1 0,1 1 0,0-1 0,-1 1 0,4-2 0,1-1 0,0 0 0,1-1 0,-1 0 0,-1 0 0,1-1 0,-1 0 0,0 0 0,0-1 0,0 1 0,0-1 0,5-9 0,-3 5 0,-1 0 0,-1 0 0,0 0 0,0-1 0,-1 0 0,8-22 0,-13 32 0,1 0 0,-1 0 0,1 0 0,-1 0 0,0 1 0,0-1 0,0 0 0,1 0 0,-1 0 0,0 0 0,0 0 0,0 0 0,0 1 0,0-1 0,-1 0 0,1 0 0,0 0 0,0 0 0,0 0 0,-1 0 0,1 1 0,-1-1 0,0-1 0,-14 8 0,-16 28 0,24-27 0,2 1 0,-1 0 0,1 0 0,0 0 0,1 1 0,0-1 0,0 1 0,1 0 0,0 1 0,1-1 0,-3 16 0,5-24-103,0 0-1,0-1 1,1 1 0,-1 0-1,0-1 1,0 1 0,0 0-1,1-1 1,-1 1 0,0-1-1,1 1 1,-1 0 0,0-1-1,1 1 1,-1-1 0,1 1-1,-1-1 1,1 1 0,-1-1-1,1 0 1,-1 1 0,1-1-1,0 1 1,-1-1 0,1 0-1,-1 0 1,1 1 0,0-1-1,-1 0 1,1 0 0,0 0-1,-1 0 1,2 0-1,27 0-6629,-24 0 5332,20-4-5785</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8.237"/>
    </inkml:context>
    <inkml:brush xml:id="br0">
      <inkml:brushProperty name="width" value="0.025" units="cm"/>
      <inkml:brushProperty name="height" value="0.025" units="cm"/>
    </inkml:brush>
  </inkml:definitions>
  <inkml:trace contextRef="#ctx0" brushRef="#br0">106 0 15535,'0'0'13356,"-7"4"-13340,-20 12-74,27-16 46,-1 0 0,1 1 1,0-1-1,-1 0 0,1 1 1,0-1-1,0 1 0,0-1 1,-1 0-1,1 1 0,0-1 1,0 1-1,0-1 0,0 1 1,0-1-1,0 1 0,0-1 1,0 1-1,0-1 1,0 1-1,0-1 0,0 0 1,0 1-1,0-1 0,1 1 1,-1-1-1,0 1 0,0-1 1,0 0-1,1 1 0,-1-1 1,0 1-1,1-1 0,-1 0 1,0 1-1,1-1 0,-1 0 1,0 1-1,1-1 0,-1 0 1,1 1-1,19 15-616,-16-13 416,1 1 135,0 0 1,-1 1-1,0 0 0,0 0 0,0 0 0,0 0 0,4 10 0,-7-13 181,0-1-1,0 1 1,0 0-1,-1-1 1,1 1-1,-1 0 1,1-1-1,-1 1 1,0 0-1,1 0 0,-1 0 1,0 0-1,0-1 1,-1 1-1,1 0 1,0 0-1,0 0 1,-1-1-1,1 1 1,-1 0-1,0-1 1,1 1-1,-1 0 1,0-1-1,0 1 0,0-1 1,0 1-1,0-1 1,-1 1-1,1-1 1,-2 2-1,-5 2 110,1 1 0,-2-1-1,1 0 1,0 0-1,-1-1 1,0 0 0,0-1-1,0 0 1,-1 0 0,1-1-1,-20 2 1,29-5-428,-1 0 0,1 0 0,-1 0-1,1-1 1,0 1 0,-1 0 0,1 0 0,0 0 0,0 0-1,0-1 1,0 1 0,0 0 0,0 0 0,0 0 0,0 0-1,0-1 1,1 1 0,-1 0 0,0 0 0,1 0 0,-1 0-1,1-1 1,11-16-4926,5-2-1745</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8.593"/>
    </inkml:context>
    <inkml:brush xml:id="br0">
      <inkml:brushProperty name="width" value="0.025" units="cm"/>
      <inkml:brushProperty name="height" value="0.025" units="cm"/>
    </inkml:brush>
  </inkml:definitions>
  <inkml:trace contextRef="#ctx0" brushRef="#br0">0 11 18321,'0'0'10763,"50"-9"-8425,-25 7-1153,-5 2-1025,6 0-160,-7 0 0,-1 1-1441,-10 4-1858,-8-1-2947</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8.934"/>
    </inkml:context>
    <inkml:brush xml:id="br0">
      <inkml:brushProperty name="width" value="0.025" units="cm"/>
      <inkml:brushProperty name="height" value="0.025" units="cm"/>
    </inkml:brush>
  </inkml:definitions>
  <inkml:trace contextRef="#ctx0" brushRef="#br0">0 215 12748,'85'-194'15492,"-69"173"-13178,-16 21-2287,0 0-1,1 0 0,-1 0 0,0 0 0,1 0 1,-1 0-1,0 1 0,1-1 0,-1 0 1,0 0-1,1 0 0,-1 0 0,0 0 0,0 1 1,1-1-1,-1 0 0,0 0 0,0 1 1,1-1-1,-1 0 0,0 0 0,0 1 0,0-1 1,1 0-1,-1 0 0,0 1 0,0-1 1,0 0-1,0 1 0,0-1 0,0 0 0,0 1 1,0-1-1,0 0 0,0 1 0,0-1 1,0 1-1,2 52 337,-2-42-172,-1 18-126,-1 1-1,-1 0 1,-2-1-1,-1 1 1,-1-1 0,-2-1-1,0 0 1,-2 0-1,-18 32 1,20-35-50,20-31-10,31-39-9,-36 38 4,253-307-59,-250 298-322,-20 18-15899</inkml:trace>
  <inkml:trace contextRef="#ctx0" brushRef="#br0" timeOffset="1">125 278 18546,'0'0'6886,"-18"61"-4195,18-45-1218,15-2-480,3 0-609,6-5-288,3-3-224,4-4-1185,1-2-1249,0 0-1570,-2-4-577,0-11-1441</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9.264"/>
    </inkml:context>
    <inkml:brush xml:id="br0">
      <inkml:brushProperty name="width" value="0.025" units="cm"/>
      <inkml:brushProperty name="height" value="0.025" units="cm"/>
    </inkml:brush>
  </inkml:definitions>
  <inkml:trace contextRef="#ctx0" brushRef="#br0">139 1 9545,'0'0'9577,"-8"5"-6369,-4 4-2439,0 1-1,0 1 1,1 0-1,1 0 1,-18 24-1,22-27-485,1 1-1,0-1 0,0 1 0,1 0 0,0 0 0,0 0 1,1 1-1,0-1 0,1 1 0,0 0 0,-1 14 0,3-23-268,0-1 0,0 1 0,1 0-1,-1 0 1,0-1 0,0 1 0,1 0-1,-1-1 1,1 1 0,-1 0 0,0-1 0,1 1-1,-1-1 1,1 1 0,-1 0 0,1-1-1,0 1 1,-1-1 0,1 1 0,0-1-1,-1 0 1,1 1 0,0-1 0,-1 0-1,1 1 1,0-1 0,0 0 0,-1 0 0,1 0-1,0 0 1,0 0 0,-1 0 0,1 0-1,0 0 1,0 0 0,0 0 0,-1 0-1,1 0 1,1-1 0,32-10 391,-25 4-465,-1 0 0,0 0-1,0-1 1,-1 0 0,0 0 0,0-1-1,-1 0 1,0 0 0,-1-1 0,0 0 0,-1 0-1,1 0 1,-2 0 0,0-1 0,0 1 0,-1-1-1,2-21 1,-8 26-1687,-5 13 1002,-5 12 317,12-15 305,1 0 1,-1 0-1,1 1 0,0-1 0,0 0 1,1 1-1,-1 8 0,1-12-103,0 0 0,0 0 0,0 0 0,0 0 0,0 0 0,0 0 0,1 0 0,-1 0 0,0 0 0,1 0 0,-1 0 0,1 0 0,-1 0 0,1 0 0,-1 0 0,1 0 0,0 0 0,0 0 0,-1 0 0,1-1 0,0 1 0,0 0 0,0-1 0,0 1 0,0-1 0,0 1 0,0-1 0,0 1 0,0-1 0,0 1 0,0-1 0,0 0 0,0 0 0,0 0 0,2 1 0,20-1-6596</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9.621"/>
    </inkml:context>
    <inkml:brush xml:id="br0">
      <inkml:brushProperty name="width" value="0.025" units="cm"/>
      <inkml:brushProperty name="height" value="0.025" units="cm"/>
    </inkml:brush>
  </inkml:definitions>
  <inkml:trace contextRef="#ctx0" brushRef="#br0">113 0 10570,'0'0'4458,"-11"9"-1522,6-4-2834,-5 4 844,0-1-1,1 2 1,0-1 0,-13 19-1,21-26-831,-1 0 0,0 0 0,1 1-1,0-1 1,-1 1 0,1-1 0,0 1-1,0-1 1,1 1 0,-1 0-1,0-1 1,1 1 0,0 0 0,0 0-1,-1-1 1,2 1 0,-1 0 0,0 0-1,0-1 1,1 1 0,0 0 0,-1-1-1,1 1 1,0 0 0,0-1 0,1 1-1,-1-1 1,0 0 0,1 1 0,0-1-1,-1 0 1,3 2 0,1 2 7,-1-1 0,1 1 1,-1 0-1,-1 0 1,1 0-1,-1 0 0,0 1 1,0 0-1,-1-1 0,0 1 1,0 0-1,0 0 0,0 8 1,-2-12-65,1 1 0,-1-1 0,0 1 1,0 0-1,-1-1 0,1 1 0,0-1 0,-1 1 1,0-1-1,0 0 0,0 1 0,-1-1 0,1 0 1,-1 1-1,1-1 0,-1 0 0,0 0 0,0-1 1,0 1-1,-1 0 0,1-1 0,-1 1 0,1-1 1,-1 0-1,0 1 0,0-2 0,0 1 0,-5 2 1,7-3-90,1-1 1,-1 1-1,0-1 1,0 0-1,0 1 1,0-1-1,0 0 1,0 0-1,0 1 1,0-1-1,0 0 1,0 0-1,1 0 1,-1 0-1,0 0 1,0 0-1,0 0 1,0-1-1,0 1 1,0 0-1,0-1 0,0 1 1,0 0-1,0-1 1,0 1-1,1-1 1,-1 1-1,0-1 1,-1 0-1,1-1-145,0 0 0,0 0 0,0 0-1,0 0 1,0 0 0,1-1 0,-1 1-1,1 0 1,-1 0 0,1 0-1,0-1 1,0-2 0,0-9-1198,1 0 0,1 0 0,4-15 0,8-24-4198,6-7-2387</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9.982"/>
    </inkml:context>
    <inkml:brush xml:id="br0">
      <inkml:brushProperty name="width" value="0.025" units="cm"/>
      <inkml:brushProperty name="height" value="0.025" units="cm"/>
    </inkml:brush>
  </inkml:definitions>
  <inkml:trace contextRef="#ctx0" brushRef="#br0">110 0 15663,'0'0'2995,"2"10"-951,-1 1-1717,0 0-1,-1 0 1,0 0-1,-1 0 1,0 0-1,-1 0 1,0-1 0,-1 1-1,0 0 1,0-1-1,-7 14 1,-17 37 220,-20 56 1891,43-106-2262,1 0-1,1 0 1,0 0-1,0 1 0,1-1 1,1 0-1,0 1 1,2 16-1,-2-27-201,0 1 0,0-1 1,0 0-1,1 0 0,-1 0 0,1 0 0,-1 0 1,1 0-1,-1 0 0,1 0 0,-1 0 0,1 0 1,0 0-1,0 0 0,-1 0 0,1-1 1,0 1-1,0 0 0,0 0 0,0-1 0,0 1 1,0-1-1,0 1 0,0-1 0,0 1 0,0-1 1,0 0-1,1 1 0,-1-1 0,0 0 1,0 0-1,0 0 0,0 0 0,1 0 0,-1 0 1,0 0-1,0 0 0,0 0 0,0-1 0,0 1 1,2-1-1,1 0-121,1-1 0,-1 1 0,0-1-1,0 0 1,-1 0 0,1 0 0,0-1 0,-1 1 0,1-1 0,2-3 0,10-13 144,0 0 0,-2-1 1,-1 0-1,0-1 0,13-31 1,-30 66 605,1 1 0,0-1 0,0 26 1,2-37-485,1 1 1,0-1-1,-1 0 1,1 0 0,1 0-1,-1 0 1,0 1-1,1-1 1,0 0 0,0 0-1,0 0 1,0 0-1,0 0 1,0 0-1,1-1 1,2 6 0,-1-6-36,0-1 1,0 1 0,-1 0 0,1-1 0,0 1-1,0-1 1,1 0 0,-1 0 0,0 0 0,0 0 0,0-1-1,1 1 1,-1-1 0,0 0 0,7 0 0,7-1-37,0 0 1,-1-1 0,1-1-1,0 0 1,-1-2-1,28-10 1,91-50 97,-89 41-136,-40 25-10,-8 11 0,-8 11 0,10-23 0,-2 4 0,0-1 0,1 0 0,-1 0 0,1 1 0,0-1 0,0 1 0,0 0 0,0-1 0,1 1 0,-1-1 0,1 1 0,0 0 0,1 5 0,-1-8 0,0 0 0,1-1 0,-1 1 0,0 0 0,1 0 0,-1-1 0,1 1 0,-1 0 0,1-1 0,0 1 0,-1 0 0,1-1 0,0 1 0,-1-1 0,1 1 0,0-1 0,0 1 0,0-1 0,-1 0 0,1 1 0,1-1 0,33 0 0,-4-7-783,-1-2 0,50-20 0,-48 14-6990</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8:30.517"/>
    </inkml:context>
    <inkml:brush xml:id="br0">
      <inkml:brushProperty name="width" value="0.025" units="cm"/>
      <inkml:brushProperty name="height" value="0.025" units="cm"/>
    </inkml:brush>
  </inkml:definitions>
  <inkml:trace contextRef="#ctx0" brushRef="#br0">185 325 9033,'0'0'4975,"-2"11"-4980,-15 145 874,3 233 1,10-144-752,-115 1020-924,93-1053 1407,24-172-311,2 0 0,1 0 1,8 53-1,-6-80-267,0 1 0,1-1 0,0 1 0,1-1 1,0 0-1,2-1 0,-1 0 0,16 22 0,-18-28-29,1-1 0,0 1 0,0 0 0,1-1 0,-1 0 0,1-1 1,0 1-1,1-1 0,-1 0 0,1-1 0,-1 1 0,1-1 0,0-1 0,1 1 0,-1-1 0,0 0 0,14 1 0,0-3 1,-1-1 0,1 0 0,-1-2 0,1 0 0,-1-2 0,0 0 0,0-1 0,-1-1 0,32-15 0,3-7 270,99-69 1,-116 72-231,-2-2 1,-1-1-1,37-40 1,-57 53-95,-1 0 1,-1-1-1,0-1 1,-1 0-1,-1 0 1,0-1-1,-2 0 1,0-1-1,5-21 1,4-42 364,-4-1 1,3-108 0,-3 30-224,32-220-44,30-492 392,-77 808 3,-2 0 0,-3 1 0,-3-1 0,-3 2 0,-3 0 0,-42-108 0,54 160-121,-2-1 0,0 1-1,0 0 1,-1 0 0,-1 1 0,0 0 0,-1 0 0,-15-15 0,19 22-242,1 1-1,-1 0 1,1 0-1,-1 0 1,0 0-1,0 1 1,0 0-1,0 0 1,-1 0 0,1 1-1,0 0 1,-1 0-1,1 0 1,-1 1-1,1-1 1,-1 1 0,1 1-1,-1-1 1,0 1-1,1 0 1,0 0-1,-1 0 1,1 1-1,-5 2 1,-2 2-61,0 0 0,1 0 0,-16 14-1,14-11-253,0 0-1,0-1 1,-18 8-1,28-14-221,-1-1 0,0 0 1,0 0-1,1 0 0,-1 0 0,0 0 0,0-1 0,0 0 0,0 1 0,0-1 0,0-1 0,0 1 0,0-1 0,1 1 0,-1-1 0,0 0 0,-5-3 0,-18-11-5332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4:04.231"/>
    </inkml:context>
    <inkml:brush xml:id="br0">
      <inkml:brushProperty name="width" value="0.025" units="cm"/>
      <inkml:brushProperty name="height" value="0.025" units="cm"/>
    </inkml:brush>
  </inkml:definitions>
  <inkml:trace contextRef="#ctx0" brushRef="#br0">0 0 18161,'0'0'12070,"10"3"-15588,9 3 3520,6 3-3969,29 8-6980,-20-6 7100,-26-4 10745,-5 6-3361,-3 17-1353,0-22-1222,-1 34 1400,-1 7 452,3-35-1912,2-12-654,1-8-285,0 1-1,0 1 1,0-1 0,1 1-1,0-1 1,0 1-1,0 1 1,0-1 0,0 1-1,1 0 1,-1 0 0,1 0-1,0 1 1,10-3-1,0 2-69,0-1-1,0 2 0,1 0 0,22 2 0,-37-1 184,0 1-1,0 1 0,0-1 1,1 0-1,-1 1 1,0-1-1,0 1 0,0-1 1,0 1-1,0 0 0,0 0 1,0 0-1,0 0 1,0 0-1,0 1 0,-1-1 1,1 1-1,0-1 0,-1 1 1,1-1-1,-1 1 0,0 0 1,1 0-1,-1-1 1,0 1-1,0 0 0,0 0 1,0 0-1,-1 0 0,1 1 1,-1-1-1,1 0 1,-1 0-1,0 0 0,1 0 1,-1 1-1,0-1 0,-1 0 1,1 4-1,-1 0 139,1 1-1,-1-1 1,-1 0 0,1 0-1,-1 0 1,0 0 0,0 0-1,-1-1 1,1 1-1,-1-1 1,-1 1 0,1-1-1,-6 6 1,6-7-427,-1-1-1,0 0 1,0 0-1,0-1 1,-1 1 0,1-1-1,0 0 1,-1 0 0,0 0-1,1 0 1,-1-1-1,0 0 1,0 0 0,0 0-1,0-1 1,0 0-1,-4 0 1,6 0 20,1 0-1,-1 0 0,1-1 1,-1 1-1,1-1 1,0 0-1,-1 0 1,1 0-1,0 0 1,-1 0-1,1 0 1,0-1-1,0 1 1,0-1-1,0 1 1,1-1-1,-1 0 1,0 0-1,1 0 1,-1 0-1,1 0 1,-1 0-1,1 0 1,0 0-1,0 0 1,0-1-1,0 1 1,1 0-1,-1-1 1,0 1-1,1-1 1,0 1-1,0-6 0,0-22-6073,2-3-2861</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34.452"/>
    </inkml:context>
    <inkml:brush xml:id="br0">
      <inkml:brushProperty name="width" value="0.025" units="cm"/>
      <inkml:brushProperty name="height" value="0.025" units="cm"/>
    </inkml:brush>
  </inkml:definitions>
  <inkml:trace contextRef="#ctx0" brushRef="#br0">37 1 18514,'0'0'1313,"-6"75"1089,-6-28-576,3 0-737,0-2-353,8-2 33,1-7-673,6-7-576,7-8-1538,3-12-993,-5-5-1697</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34.825"/>
    </inkml:context>
    <inkml:brush xml:id="br0">
      <inkml:brushProperty name="width" value="0.025" units="cm"/>
      <inkml:brushProperty name="height" value="0.025" units="cm"/>
    </inkml:brush>
  </inkml:definitions>
  <inkml:trace contextRef="#ctx0" brushRef="#br0">1 86 13261,'0'0'2140,"4"-10"823,-3 5-2708,1 1 0,-1 0 1,1 0-1,0 1 0,0-1 0,1 0 1,-1 1-1,1-1 0,0 1 0,0 0 0,0 0 1,0 0-1,0 0 0,1 0 0,-1 1 1,1 0-1,-1-1 0,1 1 0,0 1 0,0-1 1,0 0-1,0 1 0,1 0 0,-1 0 0,7 0 1,6-1 201,-1 0 1,1 2-1,-1 0 0,1 1 1,-1 1-1,0 0 1,26 8-1,-31-7-378,-1 1 0,1 0-1,-1 1 1,0 0-1,0 0 1,-1 1 0,0 1-1,0-1 1,0 2 0,-1-1-1,0 1 1,8 10-1,-14-16-68,1 1 0,-1 0-1,0 0 1,0 0-1,0 0 1,-1 0 0,1 0-1,-1 0 1,0 1 0,1-1-1,-2 0 1,1 1-1,0-1 1,-1 1 0,1-1-1,-1 1 1,0-1-1,0 1 1,0-1 0,-1 1-1,1-1 1,-2 4-1,0-2 33,-1-1 0,1 1 0,-1-1 0,0 0 0,0 0 0,0 0 0,-1 0 0,0 0 0,1-1 0,-1 1-1,0-1 1,-1 0 0,-6 3 0,-5 3 78,0-2 0,-1 0 0,0 0 0,0-2 0,-1 0 0,1-1 0,-29 2-1,43-5-559,-25-1 1109,17-2-2939,10-5-5282,10-4-1171</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41.168"/>
    </inkml:context>
    <inkml:brush xml:id="br0">
      <inkml:brushProperty name="width" value="0.025" units="cm"/>
      <inkml:brushProperty name="height" value="0.025" units="cm"/>
    </inkml:brush>
  </inkml:definitions>
  <inkml:trace contextRef="#ctx0" brushRef="#br0">21 1 19186,'0'0'3844,"0"58"-1794,-4-22-769,-1 9-256,1 2-320,-2 0-545,4-6-96,2-4-320,0-10-513,0-9-576,2-14-257,7-4-384,-5-13-224,-3-12-1602,-1-7-2690</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41.509"/>
    </inkml:context>
    <inkml:brush xml:id="br0">
      <inkml:brushProperty name="width" value="0.025" units="cm"/>
      <inkml:brushProperty name="height" value="0.025" units="cm"/>
    </inkml:brush>
  </inkml:definitions>
  <inkml:trace contextRef="#ctx0" brushRef="#br0">1 35 16303,'0'0'8424,"70"22"-6246,-27-22-288,8-5-929,3-6-641,2 1-223,-5-1-33,-7 3-865,-10 1-2434,-13 3-4004</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43.243"/>
    </inkml:context>
    <inkml:brush xml:id="br0">
      <inkml:brushProperty name="width" value="0.025" units="cm"/>
      <inkml:brushProperty name="height" value="0.025" units="cm"/>
    </inkml:brush>
  </inkml:definitions>
  <inkml:trace contextRef="#ctx0" brushRef="#br0">209 258 8520,'1'-4'680,"-1"1"1,1-1-1,-1 0 0,0 0 1,0 0-1,0 1 0,0-1 1,-1 0-1,1 0 0,-1 1 0,0-1 1,0 0-1,-1 1 0,1-1 1,-1 1-1,-2-5 0,1 5-454,1 1 0,0 0 0,-1 1 0,1-1-1,-1 0 1,1 1 0,-1-1 0,0 1 0,0 0-1,0 0 1,1 0 0,-1 0 0,0 1 0,0-1-1,0 1 1,0-1 0,0 1 0,-1 0 0,1 0-1,0 1 1,-5 0 0,3 1-153,-1-1 0,0 1 0,1 0 0,-1 0 0,1 1 0,-1 0 0,1 0 0,0 0 0,0 1 0,1-1 0,-1 1 0,1 0 0,0 1 0,0-1 0,0 1 0,0 0 0,-4 8 0,2-4 70,1-1 0,0 1 0,1 0 0,0 0 0,1 1 0,0-1 0,0 1 0,1 0 0,-2 18 0,4-26-127,0-1 0,0 0 0,0 0 0,0 0 0,0 0 1,0 0-1,0 1 0,0-1 0,1 0 0,-1 0 0,1 0 0,-1 0 0,1 0 0,-1 0 1,1 0-1,-1 0 0,1 0 0,0 0 0,0 0 0,-1 0 0,1-1 0,0 1 0,0 0 1,0 0-1,0-1 0,0 1 0,2 0 0,0 0 7,0 0 0,0-1 0,0 1 0,0-1 1,0 1-1,0-1 0,0 0 0,0-1 0,0 1 0,5-1 0,3-2 14,0 0 1,0 0-1,-1-1 0,1-1 1,10-5-1,-2-3-7,0 1-1,-1-2 1,0-1 0,20-21 0,-31 29-17,-1 0 0,1-1 0,-1 0 1,-1 0-1,1-1 0,-2 0 0,1 0 0,-1 0 0,0 0 1,-1-1-1,0 1 0,1-12 0,-4 21-13,0 0 0,0 0 0,0 0 0,0 0 0,0 0 0,-1 1-1,1-1 1,0 0 0,0 0 0,0 0 0,0 0 0,-1 0 0,1 0 0,0 0 0,0 0 0,0 0 0,0 0-1,-1 0 1,1 0 0,0 0 0,0 0 0,0 0 0,-1 0 0,1 0 0,0 0 0,0 0 0,0 0 0,-1 0-1,1 0 1,0 0 0,0 0 0,0 0 0,0 0 0,-1 0 0,1 0 0,0 0 0,0-1 0,0 1-1,0 0 1,-1 0 0,1 0 0,0 0 0,0 0 0,0-1 0,0 1 0,0 0 0,0 0 0,0 0 0,0-1-1,0 1 1,-1 0 0,1 0 0,0 0 0,0 0 0,0-1 0,0 1 0,0 0 0,0 0 0,0 0 0,0-1-1,-12 15-4,1 3 126,1 1-1,0 0 1,1 1-1,2 0 1,-7 21-1,10-28 45,1 1-1,0-1 0,1 1 0,0 0 0,1-1 1,1 1-1,0 0 0,0 0 0,4 16 0,-4-27-152,1-1-1,0 1 0,-1 0 0,1-1 0,0 1 1,0-1-1,0 1 0,0-1 0,0 0 0,0 1 1,1-1-1,-1 0 0,0 0 0,1 0 1,-1 1-1,0-2 0,1 1 0,0 0 0,-1 0 1,1 0-1,-1-1 0,1 1 0,0-1 0,0 1 1,-1-1-1,1 0 0,0 0 0,0 1 0,-1-1 1,1-1-1,0 1 0,0 0 0,2-1 1,2 0 23,1 0 0,0 0 0,-1-1 0,0 0 0,1 0 0,-1 0 0,11-7 0,2-5 24,0-2 0,-1 0 0,0 0-1,-1-2 1,-1 0 0,-1-1-1,-1-1 1,0 0 0,-2-1 0,0 0-1,13-34 1,-50 104-59,19-39 0,1 0 0,-1 0 0,2 1 0,-1 0 0,1 0 0,1 1 0,0-1 0,-1 12 0,4-22 0,0-1 0,0 1 0,0-1 0,-1 1 0,1-1 0,0 1 0,0-1 0,0 1 0,1-1 0,-1 1 0,0-1 0,0 1 0,0-1 0,0 1 0,0-1 0,1 1 0,-1-1 0,0 1 0,0-1 0,1 1 0,-1-1 0,0 0 0,1 1 0,-1-1 0,0 1 0,1-1 0,-1 0 0,1 1 0,-1-1 0,0 0 0,1 0 0,-1 1 0,1-1 0,-1 0 0,1 0 0,-1 0 0,2 1 0,22-8 0,21-22 0,20-40 0,-17 14 0,-47 56 0,0 1 0,-1-1 0,1 1 0,-1-1 0,1 1 0,-1-1 0,0 1 0,0 0 0,0-1 0,0 1 0,0-1 0,0 1 0,0 0 0,-1 1 0,-3 14 0,-5 40 0,8-56 0,1 0 0,0 1 0,0-1 0,0 0 0,0 0 0,0 1 0,0-1 0,0 0 0,0 0 0,0 0 0,1 1 0,-1-1 0,1 0 0,-1 0 0,1 0 0,-1 1 0,1-1 0,-1 0 0,1 0 0,0 0 0,0 0 0,0 0 0,-1-1 0,1 1 0,0 0 0,0 0 0,0 0 0,0-1 0,0 1 0,1 0 0,-1-1 0,0 1 0,0-1 0,2 1 0,4-1-9,1-1 0,-1 1 0,1-2 0,-1 1 0,0-1 0,1 0 0,-1 0 0,0-1 0,0 0 0,0 0 0,-1-1 0,1 1 0,-1-2 0,0 1 0,0-1 0,0 0 0,-1 0 0,7-7 0,7-9-42,0-1 1,-1-1-1,21-35 0,-31 45-70,0-1 0,-1 0 0,0-1-1,-1 0 1,-1 0 0,7-31 0,-12 46 118,0 0 0,0 0 0,1 0 0,-1 0 0,0 0 0,0 0 0,0-1 0,0 1 0,0 0 0,0 0 0,0 0 0,0 0 0,0-1 0,0 1 0,0 0 0,0 0 0,0 0 0,0-1 0,0 1 0,0 0 0,0 0 0,0 0 0,0 0 0,0-1 0,0 1 0,0 0 0,0 0 0,0 0 1,0 0-1,0-1 0,0 1 0,0 0 0,0 0 0,0 0 0,-1 0 0,1 0 0,0-1 0,0 1 0,0 0 0,0 0 0,0 0 0,-1 0 0,1 0 0,0 0 0,0 0 0,0 0 0,0 0 0,-1 0 0,1-1 0,0 1 0,0 0 0,0 0 0,0 0 0,-1 0 0,1 0 0,0 0 1,0 0-1,0 0 0,0 0 0,-1 0 0,1 1 0,-14 10-58,-11 21 65,6-4 118,2 1 0,1 1 0,2 0 0,0 2 0,3-1 0,0 1 0,2 1-1,1 0 1,2 0 0,1 1 0,0 54 0,6-29-122,-2 80 0,0-126 0,-1 0 0,0 0 0,-1-1 0,0 1 0,-1-1 0,0 1 0,-1-1 0,-7 13 0,11-24 0,1-1 0,0 1 0,0 0 0,-1 0 0,1 0 0,0 0 0,-1-1 0,1 1 0,-1 0 0,1 0 0,-1-1 0,0 1 0,1 0 0,-1-1 0,0 1 0,1-1 0,-1 1 0,0-1 0,0 1 0,1-1 0,-1 0 0,0 1 0,0-1 0,0 0 0,0 1 0,0-1 0,1 0 0,-1 0 0,0 0 0,-2 0 0,2-1 0,0 0 0,0 0 0,0 0 0,0 0 0,0-1 0,0 1 0,1 0 0,-1-1 0,0 1 0,1 0 0,-1-1 0,1 1 0,-1-1 0,1 1 0,-1-3 0,-6-61 0,6 31 0,0-95 0,2 115 0,0 0 0,1 0 0,1 0 0,0 0 0,1 0 0,10-24 0,-12 35-93,0-1-1,1 1 1,-1-1-1,1 1 1,-1 0-1,1 0 1,0 0-1,0 0 1,1 0-1,-1 1 1,0-1 0,1 1-1,7-3 1,53-15-4271,-8 4-2328,-17-3-11309</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44.377"/>
    </inkml:context>
    <inkml:brush xml:id="br0">
      <inkml:brushProperty name="width" value="0.025" units="cm"/>
      <inkml:brushProperty name="height" value="0.025" units="cm"/>
    </inkml:brush>
  </inkml:definitions>
  <inkml:trace contextRef="#ctx0" brushRef="#br0">21 303 12107,'-5'5'2614,"3"-4"-2018,1 0 0,0 0 0,0 0 0,0 0 0,0 0 0,0 0 0,0 1 0,0-1 0,0 0 0,0 1 0,0-1 0,1 0 1,-1 1-1,1-1 0,-1 1 0,1-1 0,0 1 0,-1 1 0,5-3-127,0 0-1,0 0 1,-1 0-1,1-1 1,0 0 0,0 0-1,-1 0 1,7-2-1,20-17-57,0 0 0,-1-2 0,-1-1 0,-2-2 0,29-31 0,-39 38-373,109-117-38,-125 135 0,0 0 0,0-1 0,1 1 0,-1-1 0,0 1 0,0-1 0,0 1 0,1 0 0,-1-1 0,0 1 0,0 0 0,1-1 0,-1 1 0,0 0 0,1-1 0,-1 1 0,1 0 0,-1 0 0,0 0 0,1-1 0,-1 1 0,1 0 0,-1 0 0,0 0 0,1 0 0,-1 0 0,1-1 0,-1 1 0,1 0 0,-1 0 0,1 0 0,-1 0 0,0 1 0,1-1 0,-1 0 0,1 0 0,-1 0 0,1 0 0,-1 0 0,0 0 0,1 1 0,0-1 0,-1 22 0,-13 30 0,-60 102 0,45-100 0,28-54-99,0 0-1,1 0 0,-1 0 1,0 0-1,0 0 1,1 0-1,-1 0 1,0 0-1,0 0 1,1 0-1,-1 0 1,0 0-1,0 0 1,1 0-1,-1 0 1,0 0-1,0 0 1,1 0-1,-1 0 1,0 0-1,0 0 1,0 1-1,1-1 1,-1 0-1,0 0 1,0 0-1,0 0 1,1 0-1,-1 1 1,0-1-1,0 0 1,0 0-1,0 0 1,0 1-1,1-1 1,-1 0-1,0 0 1,0 1-1,0-1 1,0 0-1,0 0 1,0 1-1,0-1 1,0 0-1,0 0 1,0 0-1,0 1 1,0-1-1,0 0 1,0 0-1,0 1 1,0-1-1,0 1 1,19-15-10863,-8 3-2715</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44.751"/>
    </inkml:context>
    <inkml:brush xml:id="br0">
      <inkml:brushProperty name="width" value="0.025" units="cm"/>
      <inkml:brushProperty name="height" value="0.025" units="cm"/>
    </inkml:brush>
  </inkml:definitions>
  <inkml:trace contextRef="#ctx0" brushRef="#br0">1 367 10634,'0'0'16250,"14"-2"-13853,2 1-1986,-1-1 0,1-1 0,-1-1 0,0 0 0,0-1 0,22-10 0,334-161 1222,-207 100-3641,-1-2-7242,-172 78-3193</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45.138"/>
    </inkml:context>
    <inkml:brush xml:id="br0">
      <inkml:brushProperty name="width" value="0.025" units="cm"/>
      <inkml:brushProperty name="height" value="0.025" units="cm"/>
    </inkml:brush>
  </inkml:definitions>
  <inkml:trace contextRef="#ctx0" brushRef="#br0">136 0 17072,'0'0'13213,"-1"11"-13043,1-7-156,0 3 2,0-1 0,-1 0-1,0 1 1,0-1 0,0 0 0,-1 0-1,0 1 1,0-1 0,0-1 0,-1 1 0,-5 8-1,1-4 17,2-4 5,1 1 0,-1-1 0,1 1-1,0 0 1,1 0 0,0 1 0,0-1 0,0 1 0,-1 9 0,4-17-34,0 1-1,1-1 1,-1 1 0,0-1 0,1 1 0,-1-1 0,1 1 0,-1-1-1,0 1 1,1-1 0,-1 1 0,1-1 0,-1 0 0,1 1 0,0-1-1,-1 0 1,1 0 0,-1 1 0,1-1 0,-1 0 0,1 0 0,0 0-1,-1 0 1,1 0 0,0 0 0,-1 0 0,1 0 0,-1 0 0,1 0-1,0 0 1,-1 0 0,1 0 0,24-3 63,39-14-158,-52 13 11,1 0 0,-1 1 1,1 0-1,0 1 0,18-1 0,-30 3 74,0-1-1,1 2 0,-1-1 0,1 0 0,-1 0 1,1 0-1,-1 1 0,1-1 0,-1 1 0,1-1 1,-1 1-1,0-1 0,1 1 0,-1 0 0,0 0 0,0 0 1,0 0-1,0 0 0,1 0 0,-1 0 0,0 0 1,-1 0-1,1 0 0,0 0 0,1 3 0,-1-1-5,0 1-1,0-1 1,0 1-1,0 0 1,-1-1-1,1 1 1,-1 0-1,0-1 1,0 1-1,-1 5 1,-1 1 22,1 0 0,-2 1 0,0-1 1,0-1-1,-1 1 0,0 0 0,-5 9 1,2-10 104,-1 0 1,1-1-1,-1 1 0,-1-2 1,1 1-1,-1-1 0,-1 0 1,1-1-1,-1 0 1,0-1-1,-1 0 0,1 0 1,-1-1-1,0-1 1,0 0-1,0 0 0,0-1 1,-1 0-1,1-1 1,-13 0-1,22-1-233,-1 0-1,1-1 1,0 1 0,0 0 0,-1-1-1,1 1 1,0-1 0,0 0 0,0 0-1,0 0 1,0 0 0,0 0-1,0 0 1,0 0 0,0-1 0,1 1-1,-1 0 1,0-1 0,1 0 0,-1 1-1,1-1 1,0 0 0,-1 0 0,1 0-1,0 0 1,0 0 0,0 0-1,1 0 1,-1 0 0,0 0 0,1-1-1,-1-1 1,-1-9-1384,1 1-1,0-1 1,1 0-1,1-18 1,0 26 1003,2-37-7406</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45.467"/>
    </inkml:context>
    <inkml:brush xml:id="br0">
      <inkml:brushProperty name="width" value="0.025" units="cm"/>
      <inkml:brushProperty name="height" value="0.025" units="cm"/>
    </inkml:brush>
  </inkml:definitions>
  <inkml:trace contextRef="#ctx0" brushRef="#br0">1 25 19923,'0'0'9128,"53"-6"-7590,-21 6-257,3 0-1025,2-3-576,2-2-2595,-4-6-4836</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46.201"/>
    </inkml:context>
    <inkml:brush xml:id="br0">
      <inkml:brushProperty name="width" value="0.025" units="cm"/>
      <inkml:brushProperty name="height" value="0.025" units="cm"/>
    </inkml:brush>
  </inkml:definitions>
  <inkml:trace contextRef="#ctx0" brushRef="#br0">21 91 3107,'0'0'4228,"-20"-34"-4068,20 19-128,2 1-384,2-1-865,-3 3-1025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4:04.929"/>
    </inkml:context>
    <inkml:brush xml:id="br0">
      <inkml:brushProperty name="width" value="0.025" units="cm"/>
      <inkml:brushProperty name="height" value="0.025" units="cm"/>
    </inkml:brush>
  </inkml:definitions>
  <inkml:trace contextRef="#ctx0" brushRef="#br0">0 358 16720,'0'0'11328,"1"11"-10490,13 74 155,-13-78-934,1 0 0,0 0-1,1 0 1,-1-1 0,1 1-1,1-1 1,-1 0 0,1 0-1,0 0 1,0 0 0,10 10 0,-12-15-43,-1-1 1,0 1 0,0 0-1,0 0 1,1-1 0,-1 1-1,0-1 1,1 1-1,-1-1 1,1 0 0,-1 1-1,0-1 1,1 0 0,-1 0-1,1 0 1,-1 0 0,1 0-1,-1-1 1,0 1 0,1 0-1,-1 0 1,1-1 0,-1 1-1,0-1 1,1 0 0,-1 1-1,0-1 1,0 0 0,0 0-1,1 1 1,-1-1 0,0 0-1,0 0 1,0 0-1,0-1 1,-1 1 0,1 0-1,0 0 1,0 0 0,-1-1-1,1 1 1,0-2 0,5-8 181,-1 1 1,0-2 0,6-19 0,-9 26-221,30-98 113,-32 102-95,0 1 0,0-1 0,1 1 0,-1 0 0,0-1 1,0 1-1,0-1 0,1 1 0,-1 0 0,0-1 0,0 1 0,1 0 0,-1-1 1,0 1-1,1 0 0,-1 0 0,0-1 0,1 1 0,-1 0 0,0 0 0,1-1 1,-1 1-1,1 0 0,-1 0 0,0 0 0,1 0 0,-1 0 0,1 0 0,-1 0 1,1 0-1,-1 0 0,1 0 0,-1 0 0,0 0 0,1 0 0,-1 0 0,1 0 1,-1 0-1,1 0 0,-1 0 0,0 1 0,1-1 0,-1 0 0,1 0 0,-1 0 1,0 1-1,1-1 0,-1 0 0,0 1 0,0-1 0,1 0 0,-1 1 0,0-1 1,1 0-1,-1 1 0,0 0 0,25 30 61,-12-12-21,-11-18-33,0 1 1,0 0 0,0-1 0,1 1 0,-1-1-1,0 0 1,0 1 0,1-1 0,-1 0 0,1 0-1,-1-1 1,1 1 0,-1-1 0,1 1-1,-1-1 1,1 0 0,0 0 0,-1 0 0,1 0-1,0 0 1,-1-1 0,1 1 0,-1-1 0,1 1-1,-1-1 1,1 0 0,-1 0 0,0 0-1,1-1 1,-1 1 0,0 0 0,0-1 0,0 1-1,4-4 1,5-6 66,0-1 1,0 0-1,-1 0 0,13-20 0,-19 25-36,36-57 180,-27 41-464,0 0 1,2 2-1,23-27 1,-38 47 238,0 1 1,1 0 0,-1-1 0,0 1 0,1-1-1,-1 1 1,0 0 0,1-1 0,-1 1-1,1 0 1,-1 0 0,0-1 0,1 1-1,-1 0 1,1 0 0,-1 0 0,1 0 0,-1-1-1,0 1 1,1 0 0,-1 0 0,1 0-1,-1 0 1,1 0 0,-1 0 0,1 0-1,-1 0 1,1 0 0,-1 0 0,1 1 0,-1-1-1,1 0 1,-1 0 0,0 0 0,1 1-1,-1-1 1,1 0 0,-1 0 0,0 1-1,1-1 1,-1 0 0,1 1 0,-1-1-1,0 0 1,0 1 0,1-1 0,-1 0 0,0 1-1,0-1 1,1 1 0,-1-1 0,0 1-1,0-1 1,0 1 0,0-1 0,0 0-1,0 1 1,0-1 0,0 1 0,0-1 0,0 1-1,0-1 1,0 1 0,0 0 0,3 44 545,-2-34-464,-1 1 40,2 0 1,-1 0-1,1 0 0,1 0 1,0-1-1,1 1 0,6 12 1,-6-17-118,0 0 1,0-1 0,1 1 0,0-1-1,0-1 1,0 1 0,1-1-1,0 0 1,0 0 0,0 0 0,0-1-1,11 5 1,8 4-330,0 2 0,42 31-1,-58-39 355,-1 1 1,-1 0-1,1 0 0,-1 1 0,-1-1 0,1 2 0,-1-1 0,-1 1 0,0 0 1,6 16-1,-5-5 128,0 0 0,-1 0 0,-1 0 0,-1 1 1,-1 0-1,-1 35 0,-1-55-147,0 1 0,0 0 0,0-1 0,-1 1 0,1-1 0,-1 1 0,0 0 0,0-1 0,0 0 0,0 1 0,0-1 0,0 1 0,-1-1 0,1 0 0,-1 0 0,1 0 0,-1 0 0,0 0 0,0 0 0,0-1 0,0 1 0,0 0 0,0-1 0,0 0 0,-1 1 0,1-1 0,-1 0 0,1 0 0,-1 0 0,1-1 0,-1 1 0,1-1 0,-4 1 0,1-1 0,0 1 0,0-1 0,1-1 0,-1 1 0,0-1 0,1 0 0,-1 0 0,1 0 0,-1 0 0,1-1 0,-1 0 0,1 0 0,0 0 0,0 0 0,0-1 0,0 0 0,-7-6 0,2-2 0,-1-1 0,2 0 0,0 0 0,0-1 0,1 0 0,0 0 0,2-1 0,-1 0 0,2 0 0,0 0 0,0-1 0,1 1 0,1-1 0,1 0 0,0 0 0,2-22 0,0 11 0,2 0 0,1 1 0,1-1 0,1 0 0,1 1 0,1 1 0,1-1 0,21-36 0,27-36-332,4-4-3895,-24 29-6524</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46.809"/>
    </inkml:context>
    <inkml:brush xml:id="br0">
      <inkml:brushProperty name="width" value="0.025" units="cm"/>
      <inkml:brushProperty name="height" value="0.025" units="cm"/>
    </inkml:brush>
  </inkml:definitions>
  <inkml:trace contextRef="#ctx0" brushRef="#br0">136 96 4516,'4'-11'3497,"-1"-2"-2044,10-30 2155,2 15 3284,-11 30-398,-1 11-4513,0 15-938,-3 7-770,-2 0 1,-1 0 0,-2 0-1,-1 0 1,-2-1-1,-1 0 1,-2-1 0,-1 0-1,-2 0 1,-1-1-1,-22 34 1,18-34-274,11-21 0,1 0 0,0 1 0,1 0 0,-6 18 0,12-29 0,0-1 0,0 0 0,0 1 0,0-1 0,0 1 0,0-1 0,0 0 0,1 1 0,-1-1 0,0 0 0,0 1 0,0-1 0,0 0 0,1 1 0,-1-1 0,0 0 0,0 1 0,0-1 0,1 0 0,-1 0 0,0 1 0,1-1 0,-1 0 0,0 0 0,1 0 0,-1 1 0,0-1 0,1 0 0,-1 0 0,0 0 0,1 0 0,-1 0 0,0 0 0,1 0 0,-1 1 0,1-1 0,-1 0 0,0 0 0,1-1 0,-1 1 0,0 0 0,1 0 0,-1 0 0,1 0 0,-1 0 0,0 0 0,1 0 0,-1-1 0,0 1 0,1 0 0,-1 0 0,0 0 0,1-1 0,22-8 0,23-24 0,-39 26 0,0 1 0,0 0 0,1 1 0,0 0 0,0 0 0,0 0 0,1 1 0,-1 0 0,1 1 0,11-3 0,8 6-643,-25 1 267,0 0 1,0-1-1,0 0 0,0 1 0,0-1 1,0-1-1,0 1 0,0 0 0,0-1 0,0 1 1,0-1-1,0 0 0,-1 0 0,1 0 1,0 0-1,0 0 0,-1-1 0,1 1 1,-1-1-1,1 0 0,2-2 0,3-9-11117</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47.849"/>
    </inkml:context>
    <inkml:brush xml:id="br0">
      <inkml:brushProperty name="width" value="0.025" units="cm"/>
      <inkml:brushProperty name="height" value="0.025" units="cm"/>
    </inkml:brush>
  </inkml:definitions>
  <inkml:trace contextRef="#ctx0" brushRef="#br0">89 0 12556,'0'0'12705,"-3"15"-11482,-27 97 1132,15-65-1398,2 1-1,2 1 1,-5 52 0,16-97-950,-1-1 0,1 1 1,0-1-1,0 0 1,1 1-1,-1-1 1,1 1-1,-1-1 1,1 0-1,0 1 1,0-1-1,0 0 1,1 0-1,-1 0 0,1 0 1,2 4-1,-1-6-8,-1 1 0,1 0-1,0 0 1,0-1-1,-1 1 1,1-1-1,0 0 1,0 0 0,0 0-1,0-1 1,0 1-1,0-1 1,1 1 0,-1-1-1,0 0 1,0 0-1,4-1 1,4 0 1,0-1 0,0 0 0,0-1 0,0 0 0,-1-1 0,1 0 0,-1 0 0,0-1 0,0-1 0,-1 0 0,1 0 0,-1-1 0,-1 0 0,9-8 0,3-5 0,-1 0 0,-1-1 0,-1-1 0,23-36 0,-30 40 0,0 0 0,-1 0 0,9-30 0,-34 91 0,8-24 0,1 0 0,0 0 0,1 1 0,2-1 0,0 1 0,-2 21 0,6-38 0,0 1 0,0-1 0,0 1 0,0 0 0,1-1 0,0 1 0,-1-1 0,1 1 0,0-1 0,1 0 0,-1 1 0,0-1 0,1 0 0,0 0 0,2 4 0,-2-5 0,1-1 0,-1 1 0,0-1 0,0 0 0,1 1 0,-1-1 0,0 0 0,1 0 0,-1 0 0,1-1 0,-1 1 0,1-1 0,0 1 0,-1-1 0,1 0 0,0 0 0,-1 0 0,1 0 0,-1 0 0,1-1 0,4-1 0,0 0 0,-1 0 0,0 0 0,0-1 0,0 0 0,0-1 0,0 1 0,-1-1 0,1 0 0,-1-1 0,0 1 0,0-1 0,4-6 0,6-6 0,-1-1 0,14-25 0,-19 28 0,-1 0 0,-1-1 0,0 0 0,-1 0 0,-1 0 0,-1-1 0,0 1 0,-1-1 0,-1 0 0,0 0 0,-1-19 0,-1 34-13,-1 0-1,1 0 1,0 0 0,0 0 0,-1 0-1,1 0 1,-1 0 0,1 1-1,-1-1 1,0 0 0,0 0-1,0 1 1,0-1 0,0 1 0,0-1-1,0 1 1,-1-1 0,1 1-1,0-1 1,-1 1 0,1 0-1,-1 0 1,0 0 0,1 0 0,-1 0-1,0 0 1,-1 0 0,1 0-25,1 1 0,-1 0 0,1 0 0,0 0 0,-1 0 0,1 0 0,-1 0 0,1 0 0,-1 1 0,1-1 0,0 1 0,-1-1 0,1 0 0,0 1 0,-1 0 0,1-1 0,0 1 0,0 0 0,0 0 0,0 0 0,-1 0 0,1 0 0,0 0 0,0 0 0,1 0 0,-1 0 0,0 0 0,0 0 0,1 1 0,-1-1 0,0 0 0,1 1 0,-1-1 0,1 0 0,0 1 0,-1 1 0,-1 8-2003,0-1 0,1 1 0,1 0 0,0 0 0,1 12 0,1 3-5684</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48.548"/>
    </inkml:context>
    <inkml:brush xml:id="br0">
      <inkml:brushProperty name="width" value="0.025" units="cm"/>
      <inkml:brushProperty name="height" value="0.025" units="cm"/>
    </inkml:brush>
  </inkml:definitions>
  <inkml:trace contextRef="#ctx0" brushRef="#br0">0 151 16528,'0'0'9977,"8"5"-8039,-3-2-1805,-1-1-1,1 1 1,0-1 0,-1 0 0,1 0-1,0-1 1,0 0 0,0 1 0,0-2-1,0 1 1,1 0 0,-1-1-1,0 0 1,0 0 0,0-1 0,0 0-1,0 1 1,1-2 0,-1 1 0,-1-1-1,7-2 1,1-1-2,0-1 0,0 0 0,0-1 0,-1-1 0,20-16 0,-28 21-100,1 0 0,-1-1 0,1 0 0,-1 1 0,0-1-1,-1 0 1,1 0 0,-1-1 0,1 1 0,-1-1 0,-1 1 0,1-1 0,-1 1 0,1-1 0,-1 0-1,-1 0 1,1 0 0,-1 0 0,0-7 0,0 12-31,0-1 0,0 0 0,-1 0 0,1 0 0,0 1 0,-1-1 0,1 0 0,0 0 0,-1 1 0,1-1 0,-1 0 0,0 1 0,1-1 0,-1 1 0,1-1 0,-1 1 0,0-1 0,1 1 0,-1-1 0,0 1 0,0-1 0,1 1 0,-1 0 0,0-1 0,0 1 0,0 0 0,1 0 0,-1 0 0,0 0 0,0 0 0,0 0 0,0 0 0,1 0 0,-1 0 0,0 0 0,0 0 0,0 0 0,-1 1 0,-34 12 0,28-6 0,-1 0 0,1 1 0,0 0 0,1 0 0,0 1 0,0 0 0,-7 13 0,10-16 0,0 0 0,1 1 0,0-1 0,1 1 0,-1 0 0,1 0 0,0 0 0,1 0 0,0 0 0,0 1 0,0-1 0,1 9 0,1-14 0,0 0 0,-1-1 0,1 1 0,0 0 0,0-1 0,1 1 0,-1-1 0,0 0 0,0 1 0,1-1 0,-1 0 0,1 0 0,-1 0 0,1 0 0,-1 0 0,1 0 0,0 0 0,-1 0 0,1-1 0,0 1 0,0-1 0,0 1 0,-1-1 0,1 0 0,0 0 0,0 1 0,0-1 0,2-1 0,56-1 0,-50-2 0,1 0 0,-1 0 0,0-1 0,0 0 0,0-1 0,-1 0 0,0 0 0,0-1 0,-1-1 0,0 1 0,0-1 0,0 0 0,-1-1 0,-1 0 0,1 0 0,7-17 0,-26 44 0,8-13 0,1 0 0,-1 0 0,1 0 0,0 0 0,0 1 0,0-1 0,1 1 0,-2 7 0,3-10 0,0 0 0,0-1 0,1 1 0,-1 0 0,1 0 0,0 0 0,0 0 0,0 0 0,0 0 0,1 0 0,-1 0 0,1 0 0,-1 0 0,1 0 0,0-1 0,0 1 0,1 0 0,-1 0 0,2 2 0,0-3 0,0 0 0,-1 0 0,1 0 0,0-1 0,0 1 0,1-1 0,-1 0 0,0 0 0,0 0 0,1 0 0,-1 0 0,0-1 0,1 1 0,-1-1 0,1 0 0,6-1 0,11 0 0,-1-1 0,1-2 0,0 0 0,-1-1 0,0-1 0,0-1 0,24-12 0,53-16 0,-97 34 0,1 1 0,-1 0 0,1 0 0,-1 0 0,1 0 0,0-1 0,-1 1 0,1 0 0,-1 0 0,1 0 0,0 0 0,-1 0 0,1 0 0,0 1 0,-1-1 0,1 0 0,-1 0 0,1 0 0,-1 1 0,1-1 0,0 0 0,-1 0 0,1 1 0,-1-1 0,1 0 0,-1 1 0,0-1 0,1 1 0,-1-1 0,1 1 0,0 0 0,5 22 0,-6-20 0,1 0 0,-1-1 0,1 1 0,-1-1 0,1 1 0,0 0 0,0-1 0,0 0 0,0 1 0,0-1 0,0 1 0,1-1 0,-1 0 0,1 0 0,0 0 0,0 0 0,3 3 0,5-1-17,-1-1-1,1 0 1,-1-1 0,1 0-1,0-1 1,0 0 0,-1-1-1,1 0 1,0 0 0,0-1-1,0 0 1,0-1-1,-1 0 1,1 0 0,17-8-1,-13-5-3940,-11-6-5857,-3 1-3200</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48.908"/>
    </inkml:context>
    <inkml:brush xml:id="br0">
      <inkml:brushProperty name="width" value="0.025" units="cm"/>
      <inkml:brushProperty name="height" value="0.025" units="cm"/>
    </inkml:brush>
  </inkml:definitions>
  <inkml:trace contextRef="#ctx0" brushRef="#br0">1 0 4869,'0'0'27770</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5.872"/>
    </inkml:context>
    <inkml:brush xml:id="br0">
      <inkml:brushProperty name="width" value="0.025" units="cm"/>
      <inkml:brushProperty name="height" value="0.025" units="cm"/>
    </inkml:brush>
  </inkml:definitions>
  <inkml:trace contextRef="#ctx0" brushRef="#br0">33 0 13901,'0'0'12220,"0"9"-11259,-15 89 680,9-73-1291,1 0-1,2 1 0,1-1 0,0 1 0,3 25 0,-1-49-334,1-1-1,-1 1 1,1 0-1,-1 0 1,1 0-1,0 0 1,-1-1-1,1 1 1,0 0-1,0-1 1,0 1-1,1 0 1,-1-1-1,0 1 1,0-1-1,1 0 1,-1 0-1,1 1 1,-1-1-1,1 0 1,0 0-1,-1 0 1,1 0-1,0-1 1,0 1-1,-1 0 1,1-1-1,0 1 1,0-1-1,0 0 1,0 0-1,0 0 1,0 0-1,0 0 1,0 0-1,0 0 1,3-1-1,2 0 23,1-1 0,-1 1-1,1-1 1,-1-1 0,0 0-1,0 0 1,0 0 0,8-5-1,0-4-30,0 0 0,-1-1 0,-1-1 1,0 0-1,0 0 0,-2-1 0,0-1 0,0 0 0,-2-1 0,0 1 0,-1-2 0,-1 1 0,0-1 0,6-28 0,-25 107-36,7-41 48,1-1 1,1 1-1,1 0 1,0 0-1,1-1 1,1 1-1,5 33 1,-4-51-10,-1 0 1,1 0 0,0 0 0,-1-1-1,1 1 1,0 0 0,0 0 0,0 0-1,1-1 1,-1 1 0,0-1 0,1 1-1,-1-1 1,1 1 0,-1-1 0,1 0-1,0 0 1,-1 0 0,1 0 0,0 0 0,0 0-1,0 0 1,0-1 0,0 1 0,0 0-1,0-1 1,0 0 0,0 1 0,0-1-1,0 0 1,0 0 0,0 0 0,0-1-1,0 1 1,0 0 0,0-1 0,0 1-1,2-2 1,2 1-353,-1-1 0,0 0 0,0 0 1,0 0-1,-1 0 0,1-1 0,0 0 0,-1 0 0,0 0 0,1 0 0,-1-1 0,-1 0 0,7-6 0,3-16-5305,-4-2-3155</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6.215"/>
    </inkml:context>
    <inkml:brush xml:id="br0">
      <inkml:brushProperty name="width" value="0.025" units="cm"/>
      <inkml:brushProperty name="height" value="0.025" units="cm"/>
    </inkml:brush>
  </inkml:definitions>
  <inkml:trace contextRef="#ctx0" brushRef="#br0">72 0 18546,'0'0'2797,"-6"12"278,-6 12-1615,1 1 0,2 1 1,1-1-1,-9 45 0,8 14-802,9-76-634,0 0 0,1 0 0,0 0 0,0 0 0,0 0 0,1-1-1,0 1 1,4 8 0,-5-15-17,-1 0-1,1 1 0,0-1 1,0 1-1,0-1 1,0 0-1,0 0 0,0 0 1,1 1-1,-1-1 0,0 0 1,1 0-1,-1-1 1,0 1-1,1 0 0,-1 0 1,1-1-1,2 1 1,-1 0-4,-1-1 1,1 0-1,0 0 1,0 0-1,-1-1 1,1 1 0,0-1-1,-1 0 1,1 1-1,0-1 1,-1 0-1,1 0 1,-1-1-1,5-2 1,7-6-201,-1 0 1,0-1-1,0-1 0,-1 0 1,0-1-1,-1 0 0,-1 0 0,0-1 1,-1-1-1,-1 0 0,0 0 1,11-31-1,-15 14-8750,-4 21 1361</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6.588"/>
    </inkml:context>
    <inkml:brush xml:id="br0">
      <inkml:brushProperty name="width" value="0.025" units="cm"/>
      <inkml:brushProperty name="height" value="0.025" units="cm"/>
    </inkml:brush>
  </inkml:definitions>
  <inkml:trace contextRef="#ctx0" brushRef="#br0">5 0 13773,'0'0'3716,"-5"66"31,5-39-1088,2-5-770,8-6-255,7-2-801,0-3-545,3-2-929,1-4-4099,4-2-6086</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6.931"/>
    </inkml:context>
    <inkml:brush xml:id="br0">
      <inkml:brushProperty name="width" value="0.025" units="cm"/>
      <inkml:brushProperty name="height" value="0.025" units="cm"/>
    </inkml:brush>
  </inkml:definitions>
  <inkml:trace contextRef="#ctx0" brushRef="#br0">71 0 17585,'0'0'4388,"-6"10"-1089,3-5-2976,-39 74 4117,39-70-4137,-1-1 1,1 1-1,1-1 1,0 1 0,0 0-1,0 0 1,1 0-1,1 17 1,0-23-546,1-1 0,0 0 0,0 0 0,0 0 0,0 0 0,0 0 0,1 0 0,-1 0 0,1 0 0,-1-1 0,1 1-1,0 0 1,-1-1 0,1 0 0,0 1 0,0-1 0,0 0 0,0 0 0,0 0 0,1 0 0,-1 0 0,0-1 0,0 1 0,5 0 0,-5 0 6,-1-1 1,1 1-1,-1-1 1,1 1-1,-1-1 1,1 0-1,0 0 0,-1 0 1,1 0-1,0 0 1,-1 0-1,1 0 0,0 0 1,-1-1-1,1 1 1,-1-1-1,1 1 1,-1-1-1,1 0 0,-1 1 1,1-1-1,-1 0 1,0 0-1,1 0 1,-1 0-1,0 0 0,0 0 1,0-1-1,0 1 1,0 0-1,0-1 1,0 1-1,0 0 0,1-3 1,1-57-6872,3 0 17190,-4 74-6941,1 16-1012,-3-21-2072,3 46 3484,4-29-4939,8-6-6305</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8.257"/>
    </inkml:context>
    <inkml:brush xml:id="br0">
      <inkml:brushProperty name="width" value="0.025" units="cm"/>
      <inkml:brushProperty name="height" value="0.025" units="cm"/>
    </inkml:brush>
  </inkml:definitions>
  <inkml:trace contextRef="#ctx0" brushRef="#br0">26 101 13741,'0'0'3059,"8"-8"-678,6-3-1871,1 1-1,1 0 1,-1 2 0,1-1 0,1 2 0,-1 0 0,1 1-1,1 1 1,22-5 0,-25 7-172,1 0 0,-1 1 0,1 1-1,-1 0 1,1 1 0,22 3 0,-36-3-318,-1 0 0,0 1 0,0-1 0,0 0 0,0 0 1,0 1-1,0-1 0,0 1 0,0-1 0,0 1 0,0-1 0,0 1 0,0 0 1,0-1-1,0 1 0,0 0 0,0 0 0,-1-1 0,1 1 0,0 0 0,-1 0 0,1 0 1,-1 0-1,1 0 0,-1 0 0,1 0 0,-1 0 0,0 0 0,1 1 0,-1-1 1,0 0-1,0 0 0,0 0 0,0 0 0,0 0 0,0 0 0,0 1 0,0-1 0,0 0 1,0 0-1,-1 0 0,1 0 0,-1 0 0,1 0 0,-1 0 0,1 0 0,-1 0 1,1 0-1,-1 0 0,-1 1 0,-2 5 42,-1 0 0,1 0 0,-1-1 0,-1 0 0,-11 10 1,-18 11 169,-2-2 0,-60 30 0,53-31-6,-64 45-1,108-69-216,0 0 0,0 0 0,-1 1 0,1-1-1,0 0 1,0 0 0,-1 0 0,1 0 0,0 0 0,0 0-1,-1 1 1,1-1 0,0 0 0,0 0 0,0 0 0,-1 0-1,1 1 1,0-1 0,0 0 0,0 0 0,0 1 0,0-1-1,-1 0 1,1 0 0,0 1 0,0-1 0,0 0 0,0 0-1,0 1 1,0-1 0,0 0 0,0 1 0,0-1 0,0 0-1,0 0 1,0 1 0,0-1 0,0 0 0,0 0-1,1 1 1,11 1 131,22-7-22,63-15-104,60-10 24,-49 22-2856,-94 8 1577,20 0-6347,-25 0-441</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8.603"/>
    </inkml:context>
    <inkml:brush xml:id="br0">
      <inkml:brushProperty name="width" value="0.025" units="cm"/>
      <inkml:brushProperty name="height" value="0.025" units="cm"/>
    </inkml:brush>
  </inkml:definitions>
  <inkml:trace contextRef="#ctx0" brushRef="#br0">1 333 9001,'0'0'18187,"15"-11"-16873,56-36-425,1 4 0,109-47 1,-93 53-1166,1 4 1,102-24-1,-167 53-511,0-1-1307,-9 0-3454</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46.316"/>
    </inkml:context>
    <inkml:brush xml:id="br0">
      <inkml:brushProperty name="width" value="0.025" units="cm"/>
      <inkml:brushProperty name="height" value="0.025" units="cm"/>
    </inkml:brush>
  </inkml:definitions>
  <inkml:trace contextRef="#ctx0" brushRef="#br0">14 25 4612,'0'0'18733,"-14"1"-14649,54-4-3468,1 1 0,41 4 0,32-1-398,21-12 142,-23 1-1024,-38 7-3746</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9.162"/>
    </inkml:context>
    <inkml:brush xml:id="br0">
      <inkml:brushProperty name="width" value="0.025" units="cm"/>
      <inkml:brushProperty name="height" value="0.025" units="cm"/>
    </inkml:brush>
  </inkml:definitions>
  <inkml:trace contextRef="#ctx0" brushRef="#br0">74 116 16303,'0'0'6390,"8"-11"-4201,-2 3-1818,1-1-1,0 2 0,0-1 1,0 1-1,1 0 1,0 0-1,1 1 0,-1 0 1,1 1-1,1-1 1,-1 2-1,17-7 0,-14 8-109,0 0 0,0 0 0,1 1 0,-1 1 0,1 0-1,20 1 1,-32 0-256,0 0-1,0 0 1,0 0 0,0 0-1,0 1 1,0-1-1,0 0 1,0 1 0,0-1-1,0 0 1,0 1-1,0-1 1,0 1 0,-1 0-1,1-1 1,0 1-1,0 0 1,-1-1 0,1 1-1,0 0 1,-1 0 0,1-1-1,-1 1 1,1 0-1,-1 0 1,1 0 0,-1 0-1,1 0 1,-1 0-1,0 0 1,0 0 0,0 0-1,1 0 1,-1 0-1,0 0 1,0 0 0,0 0-1,0 0 1,-1 2-1,1 0 2,-1 0 0,0 0 0,0 0 0,0 0 0,0 0 0,-1 0 0,1 0 0,-1 0 0,0 0 0,1-1 0,-6 6 0,-7 5 30,-1-1-1,-1-1 1,0 0-1,-30 14 1,24-13-5,1 1 1,-23 17 0,99-26-235,-31-5-140,-5 0 230,-1 1-1,0 1 1,1 1-1,29 6 1,-44-8 98,-1 1-1,1 0 1,-1 1 0,0-1 0,1 0-1,-1 1 1,0 0 0,0-1 0,0 1-1,0 1 1,-1-1 0,1 0 0,-1 1-1,1-1 1,-1 1 0,0 0 0,0 0-1,0 0 1,0 0 0,0 0 0,-1 0-1,1 0 1,-1 1 0,0-1 0,0 0-1,0 1 1,0-1 0,-1 1 0,0-1-1,1 7 1,-2-3 57,0 0-1,0 0 1,0 0-1,-1 0 1,0 0 0,0-1-1,-1 1 1,1-1-1,-2 1 1,1-1-1,-1 0 1,0 0 0,0 0-1,0-1 1,-1 1-1,0-1 1,0 0-1,0-1 1,-1 1 0,0-1-1,1 0 1,-2 0-1,1-1 1,0 0-1,-1 0 1,-7 2 0,-1 1 65,0-1 0,-1-1 0,1 0 0,-1-1 0,1-1 0,-1 0 0,0-2 1,0 1-1,0-2 0,-31-5 0,43 5-175,0 0 0,1 0 1,-1 0-1,0-1 0,1 0 0,-1 0 1,1 0-1,-1 0 0,1-1 0,0 1 0,0-1 1,0 0-1,0 0 0,1 0 0,-1 0 0,1 0 1,0 0-1,-3-6 0,4 7-89,0 0 0,0 0 0,0-1 0,1 1 0,-1-1 0,1 1 0,-1 0 0,1-1 0,0 1 0,0-1 0,0 1 0,0-1 0,0 1 0,0-1 0,1 1 0,0 0 0,-1-1 0,1 1 0,0 0 0,0-1 0,0 1 0,0 0 0,0 0 0,1 0 0,-1 0 0,1 0 0,-1 0 0,1 0 0,0 0 0,2-1 0,17-14-8486</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9:00.582"/>
    </inkml:context>
    <inkml:brush xml:id="br0">
      <inkml:brushProperty name="width" value="0.025" units="cm"/>
      <inkml:brushProperty name="height" value="0.025" units="cm"/>
    </inkml:brush>
  </inkml:definitions>
  <inkml:trace contextRef="#ctx0" brushRef="#br0">48 31 12876,'0'0'9956,"0"9"-8482,-22 145 827,12-103-1663,3 1 0,1-1-1,3 88 1,3-138-600,0 0-1,0 0 0,1 1 0,-1-1 1,0 0-1,0 1 0,1-1 0,-1 0 1,0 0-1,1 1 0,0-1 0,-1 0 1,1 0-1,0 0 0,-1 0 0,1 0 1,0 0-1,0 0 0,0 0 0,0 0 1,0 0-1,0-1 0,0 1 0,0 0 1,0 0-1,0-1 0,1 1 0,-1-1 1,0 1-1,0-1 0,1 0 0,-1 0 1,0 1-1,0-1 0,1 0 0,-1 0 1,0 0-1,1 0 0,-1 0 0,0 0 1,1-1-1,-1 1 0,0 0 0,0-1 1,0 1-1,1-1 0,1 0 0,6-3 164,-1 0-1,1 0 0,-1 0 0,0-1 1,11-9-1,31-28-112,-2-2 1,-3-3-1,-1-1 1,-2-2-1,-3-1 1,35-62-1,-70 107-86,2-3-17,-1 1 1,-1-1-1,1 0 1,-1-1-1,5-18 1,-9 27-76,0 1 0,0 0 0,-1 0 0,1-1 0,0 1 0,0 0 0,0 0 0,0-1 0,-1 1 0,1 0 0,0 0 0,0 0 0,-1-1 0,1 1 0,0 0 0,0 0 0,-1 0 0,1 0 0,0 0 0,-1-1 0,1 1 0,0 0 0,-1 0 0,1 0 0,0 0 0,0 0 0,-1 0 0,1 0 0,0 0 0,-1 0 0,1 0 0,0 0 0,-1 1 0,1-1 0,0 0 0,0 0 0,-1 0 0,1 0 0,0 0 0,0 1 0,-1-1 0,1 0 0,-16 6-3989,-7 8-2931,-6 6-2481</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9:00.939"/>
    </inkml:context>
    <inkml:brush xml:id="br0">
      <inkml:brushProperty name="width" value="0.025" units="cm"/>
      <inkml:brushProperty name="height" value="0.025" units="cm"/>
    </inkml:brush>
  </inkml:definitions>
  <inkml:trace contextRef="#ctx0" brushRef="#br0">0 0 16496,'0'0'5509,"61"58"-2082,-38-41-1569,1-3-929,-3 2-609,-1-3-288,1-3-833,-2-6-1921,-2-4-2499,-2-9-3876</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9:01.282"/>
    </inkml:context>
    <inkml:brush xml:id="br0">
      <inkml:brushProperty name="width" value="0.025" units="cm"/>
      <inkml:brushProperty name="height" value="0.025" units="cm"/>
    </inkml:brush>
  </inkml:definitions>
  <inkml:trace contextRef="#ctx0" brushRef="#br0">114 0 18802,'0'0'7623,"-46"66"-6278,28-26-384,2 5-32,1 3-448,2 0-289,8 2-32,5-4 32,0-2-64,3-6-64,9-6-64,1-9-865,1-6-1249,0-7-1601,-1-10-801,-4 0-2467</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9:01.639"/>
    </inkml:context>
    <inkml:brush xml:id="br0">
      <inkml:brushProperty name="width" value="0.025" units="cm"/>
      <inkml:brushProperty name="height" value="0.025" units="cm"/>
    </inkml:brush>
  </inkml:definitions>
  <inkml:trace contextRef="#ctx0" brushRef="#br0">100 120 10282,'0'0'18422,"9"-7"-16948,-5 4-1413,0 1-1,0-2 1,0 1 0,0 0 0,-1-1-1,1 0 1,-1 0 0,0 0 0,0 0-1,0 0 1,-1-1 0,1 1 0,-1-1-1,0 0 1,-1 1 0,1-1 0,-1 0-1,0 0 1,0 0 0,0-10 0,-1 15-60,0-1 0,0 0 0,0 0 0,-1 0 0,1 1 0,0-1 0,0 0 0,-1 1 0,1-1 0,-1 0 0,1 1 0,-1-1 1,1 0-1,-1 1 0,1-1 0,-1 1 0,1-1 0,-1 1 0,0-1 0,1 1 0,-1-1 0,0 1 0,0 0 0,1-1 0,-1 1 0,0 0 0,0 0 0,1 0 0,-1-1 1,0 1-1,0 0 0,1 0 0,-1 0 0,0 0 0,0 0 0,0 0 0,1 1 0,-2-1 0,-2 0-14,1 1 0,-1-1 0,1 1 0,-1 0 1,1 0-1,0 0 0,-1 1 0,-4 2 0,-2 4 15,2 0 0,-1 0 0,1 1 0,0 0 0,1 1 0,0 0 0,0 0 0,1 0 0,1 1 0,0 0 0,0 0 0,1 0 0,0 0 0,1 1 1,0 0-1,1 0 0,1-1 0,0 1 0,0 0 0,2 22 0,0-32 2,-1 0 1,1 0-1,0 1 1,-1-1-1,1 0 1,0 0-1,0 0 1,1-1-1,-1 1 1,0 0-1,1 0 1,-1-1-1,1 1 1,-1-1-1,1 1 1,0-1-1,-1 1 1,1-1-1,0 0 1,0 0-1,0 0 1,0 0-1,0 0 1,0-1-1,1 1 1,-1-1-1,0 1 1,0-1-1,0 0 1,1 0-1,-1 0 1,0 0-1,0 0 1,0 0-1,1 0 1,-1-1-1,3 0 1,3-1 12,0 0 1,-1 0-1,1-1 1,-1 0 0,1 0-1,-1 0 1,0-1-1,0 0 1,8-7 0,9-12 102,-2-1 0,-1-1 0,0-1 0,-2-1 0,-1-1 0,-2 0 1,18-39-1,-45 89-116,1-2 1,0 1-1,1 0 0,1 1 0,1-1 0,1 2 0,1-1 0,-4 36 0,9-56-2,0-1-1,0 0 1,0 1 0,0-1-1,1 0 1,-1 1 0,0-1 0,1 0-1,-1 1 1,1-1 0,-1 0-1,1 0 1,0 0 0,0 1-1,-1-1 1,1 0 0,0 0 0,0 0-1,0 0 1,0 0 0,0 0-1,0-1 1,2 2 0,0 0 2,0-1 0,1 0 0,-1 0 0,0 0 0,0 0 0,1-1 0,-1 1 0,0-1 0,6 0 0,1 0-62,-1-1 0,0 0 0,1-1 0,-1 0 0,0 0 0,15-7-1,4-7-2291,-3-4-4973,-4-2-4971</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9:01.963"/>
    </inkml:context>
    <inkml:brush xml:id="br0">
      <inkml:brushProperty name="width" value="0.025" units="cm"/>
      <inkml:brushProperty name="height" value="0.025" units="cm"/>
    </inkml:brush>
  </inkml:definitions>
  <inkml:trace contextRef="#ctx0" brushRef="#br0">0 0 21717,'0'0'8039</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9:02.647"/>
    </inkml:context>
    <inkml:brush xml:id="br0">
      <inkml:brushProperty name="width" value="0.025" units="cm"/>
      <inkml:brushProperty name="height" value="0.025" units="cm"/>
    </inkml:brush>
  </inkml:definitions>
  <inkml:trace contextRef="#ctx0" brushRef="#br0">158 355 14670,'0'0'6342,"6"-10"-3283,16-31-897,-21 41-2104,-1-1 0,0 1 0,1-1 1,-1 1-1,0-1 0,1 1 0,-1-1 0,0 1 0,0-1 1,0 1-1,0-1 0,1 1 0,-1-1 0,0 1 0,0-1 1,0 1-1,0-1 0,0 0 0,0 1 0,0-1 0,-1 1 1,1-1-1,0 1 0,0-1 0,0 1 0,0-1 1,-1 1-1,1-1 0,0 1 0,-1-1 0,1 1 0,0-1 1,-1 1-1,1 0 0,0-1 0,-1 1 0,1-1 0,-1 1 1,1 0-1,-1-1 0,1 1 0,-1 0 0,1 0 0,-1 0 1,1-1-1,-1 1 0,1 0 0,-1 0 0,1 0 1,-1 0-1,1 0 0,-1 0 0,1 0 0,-1 0 0,0 0 1,1 0-1,-1 0 0,1 0 0,-1 0 0,1 0 0,-1 1 1,1-1-1,-1 0 0,0 1 0,-34 9 175,24-3-175,1 0 0,0 1 0,0 0 1,0 1-1,1 0 0,0 0 0,1 1 0,0 0 0,1 0 0,0 1 0,1 0 0,0 1 0,0-1 0,1 1 0,-6 23 0,10-34-54,1 0-1,0 0 1,0 1-1,0-1 1,0 0-1,0 0 1,0 0 0,0 1-1,0-1 1,0 0-1,0 0 1,1 0-1,-1 0 1,0 1-1,1-1 1,-1 0-1,1 0 1,0 0 0,-1 0-1,1 0 1,0 0-1,-1 0 1,1 0-1,0 0 1,0-1-1,0 1 1,1 1-1,0-1 5,0-1 0,1 1 0,-1 0 1,0-1-1,1 1 0,-1-1 0,0 0 0,1 0 0,-1 0 0,0 0 0,1 0 0,-1-1 0,3 0 0,5-1 20,0-1 0,0 0-1,0-1 1,-1 0 0,14-8 0,0-4-67,0-1 0,0-1-1,-2-1 1,0-1 0,-2-1-1,0 0 1,27-42 0,-26 32 162,-2-2 1,-1 0-1,-1-1 1,-2 0 0,14-51-1,-23 53 67,-5 32-184,-1 0-1,1-1 0,0 1 0,0 0 1,0 0-1,-1 0 0,1 0 0,0 0 1,0 0-1,-1-1 0,1 1 0,0 0 1,0 0-1,-1 0 0,1 0 0,0 0 1,0 0-1,-1 0 0,1 0 0,0 0 1,0 0-1,-1 0 0,1 0 0,0 0 1,0 0-1,-1 1 0,1-1 0,0 0 1,0 0-1,0 0 0,-1 0 0,1 0 1,0 0-1,0 1 0,0-1 0,-1 0 1,1 0-1,0 0 0,0 1 0,0-1 1,0 0-1,-1 0 0,1 0 0,0 1 1,0-1-1,0 0 0,0 0 0,0 1 0,0-1 1,-35 50 326,15-17-332,-13 22 0,-30 65 0,56-105 0,1 0 0,0 1 0,1 0 0,1 1 0,0-1 0,1 1 0,1 0 0,1-1 0,0 26 0,2-39-173,-1 0 1,1 0-1,0 0 0,0 0 1,0 0-1,0 0 0,0 0 1,1 0-1,-1 0 0,1-1 1,0 1-1,-1 0 0,1-1 1,0 0-1,5 5 0,-5-6-141,-1 0-1,1 0 0,0 1 0,0-1 0,0 0 0,0-1 0,0 1 1,0 0-1,0 0 0,0-1 0,0 0 0,1 1 0,-1-1 0,0 0 1,0 0-1,0 0 0,0 0 0,1 0 0,-1 0 0,0-1 0,0 1 1,0-1-1,0 0 0,3-1 0,14-12-12145</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9:03.221"/>
    </inkml:context>
    <inkml:brush xml:id="br0">
      <inkml:brushProperty name="width" value="0.025" units="cm"/>
      <inkml:brushProperty name="height" value="0.025" units="cm"/>
    </inkml:brush>
  </inkml:definitions>
  <inkml:trace contextRef="#ctx0" brushRef="#br0">23 84 20788,'0'0'11499,"11"6"-11088,-7-3-409,-1-1 1,1 0-1,0 1 1,0-2-1,0 1 0,0 0 1,0-1-1,1 0 1,-1 0-1,0 0 1,0 0-1,1-1 1,-1 0-1,1 1 1,-1-2-1,0 1 1,1 0-1,-1-1 1,0 0-1,1 0 1,-1 0-1,0-1 1,0 1-1,0-1 1,0 0-1,0 0 1,5-4-1,30-30-2,-37 34 0,-1 1 0,1-1 0,-1 0 0,1-1 0,-1 1 0,0 0 0,0 0 0,0 0 0,0-1 0,0 1 0,0-1 0,-1 1 0,1-1 0,-1 1 0,0 0 0,0-1 0,0 1 0,0-5 0,0 7 0,-1-1 0,0 0 0,1 1 0,-1-1 0,1 1 0,-1-1 0,0 1 0,1-1 0,-1 1 0,0 0 0,1-1 0,-1 1 0,0 0 0,0 0 0,1-1 0,-1 1 0,0 0 0,0 0 0,0 0 0,1 0 0,-1 0 0,0 0 0,0 0 0,-1 1 0,-21 2 0,14 0 0,0 1 0,0 1 0,0-1 0,1 1 0,0 1 0,0 0 0,0 0 0,-9 10 0,0 1 0,0 1 0,-16 23 0,32-39 0,-1 1 0,0-1 0,1 0 0,-1 0 0,1 1 0,0-1 0,0 1 0,0-1 0,0 1 0,0 0 0,1-1 0,-1 4 0,1-5 0,0 0 0,1 0 0,-1-1 0,1 1 0,-1 0 0,1 0 0,-1 0 0,1-1 0,-1 1 0,1 0 0,0-1 0,-1 1 0,1 0 0,0-1 0,0 1 0,0-1 0,-1 1 0,1-1 0,0 0 0,0 1 0,0-1 0,0 0 0,0 1 0,0-1 0,0 0 0,0 0 0,0 0 0,0 0 0,-1 0 0,1 0 0,0 0 0,0 0 0,0 0 0,2-1 0,16 0 0,1-1 0,-1-1 0,30-8 0,-34 6 0,1 2 0,0-1 0,0 2 0,1 0 0,-1 1 0,21 2 0,-34 0 0,0-1 0,-1 1 0,1 0 0,0 1 0,-1-1 0,1 0 0,-1 1 0,0-1 0,1 1 0,-1 0 0,0 0 0,0 0 0,0 0 0,3 4 0,-4-4 0,0 0 0,1 0 0,-1 0 0,1-1 0,-1 1 0,1-1 0,0 1 0,0-1 0,0 0 0,-1 0 0,1 1 0,0-1 0,1-1 0,-1 1 0,0 0 0,0 0 0,3 0 0,-4-2 0,1 1 0,-1 0 0,0-1 0,0 0 0,0 1 0,0-1 0,0 0 0,0 1 0,0-1 0,0 0 0,0 0 0,-1 0 0,1 0 0,0 0 0,0 0 0,-1 0 0,1 0 0,-1 0 0,1 0 0,-1 0 0,1-2 0,11-30 0,-10 27 0,3-11 0,-1 1 0,-1-1 0,-1 0 0,0 0 0,-2-24 0,0 41-59,0 0-1,0 0 1,0 0-1,0 0 1,0 0-1,0 0 1,0 0 0,0 0-1,0 0 1,-1 0-1,1 0 1,0 0-1,0 0 1,0 0 0,0 0-1,0 0 1,0 0-1,0 0 1,0 0-1,0 0 1,-1 0 0,1 0-1,0 0 1,0 0-1,0 0 1,0 0-1,0-1 1,0 1 0,0 0-1,0 0 1,0 0-1,0 0 1,-1 0-1,1 1-159,0 0 0,0-1-1,1 1 1,-1 0-1,0 0 1,0 0-1,0-1 1,1 1-1,-1 0 1,0 0-1,1-1 1,-1 1 0,0 0-1,1 0 1,-1-1-1,1 1 1,-1 0-1,1-1 1,-1 1-1,1-1 1,0 1-1,0 0 1,17 8-7506,7-1-4067</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8:32.055"/>
    </inkml:context>
    <inkml:brush xml:id="br0">
      <inkml:brushProperty name="width" value="0.025" units="cm"/>
      <inkml:brushProperty name="height" value="0.025" units="cm"/>
    </inkml:brush>
  </inkml:definitions>
  <inkml:trace contextRef="#ctx0" brushRef="#br0">300 1 11211,'0'0'299,"-12"11"293,-2 3-334,1 1 1,0 0-1,2 1 0,-1 1 0,2 0 1,0 0-1,-12 31 0,-7 46 388,5 0 0,4 2 0,-9 103 0,21-146-577,-56 552 1518,55-413-1393,19 225 0,3-291-192,52 215 0,68 113-379,-116-402 355,-8-17-18,2 0-1,2-1 1,1 0 0,1-1-1,2-1 1,22 31-1,-34-57 78,1-1 0,0 0 0,1 0 0,-1 0 0,1-1-1,0 0 1,0 0 0,1 0 0,-1-1 0,1 0-1,-1-1 1,1 0 0,0 0 0,0-1 0,0 1 0,0-2-1,0 1 1,10-2 0,13 0-16,0-1 1,0-1-1,41-11 0,-27 3-144,0-2-1,-1-2 0,0-2 0,-2-1 1,0-3-1,46-30 0,-63 35 162,-1-2-1,-1 0 1,-1-2-1,0 0 1,-2-1-1,0-2 1,-1 0-1,-2-1 1,0 0-1,23-48 0,-18 20 17,-3-1 0,-1 0 0,14-81 0,12-168 481,-32 202-197,86-1152 239,-97 1166-565,-6-170 156,2 219-95,-1 0 0,-3 0 0,0 1 0,-23-62 0,26 89-19,0 0 0,-1 0 1,0 1-1,0 0 1,-1 0-1,0 1 1,0-1-1,-1 1 1,1 1-1,-2-1 0,1 1 1,-1 0-1,0 1 1,0 0-1,0 0 1,-1 1-1,0 0 0,0 0 1,0 1-1,0 0 1,-1 1-1,1 0 1,-15-1-1,-17 0 3,0 1 0,-1 3 0,1 1 0,-47 9-1,79-10-24,-72 10 200,-195 16 568,243-26-920,0-2 0,0-1 0,0-2 0,0-1 0,1-1 1,-43-15-1,51 12-560,-36-12-1597,19 15-4941,17 6-4281</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0:23.885"/>
    </inkml:context>
    <inkml:brush xml:id="br0">
      <inkml:brushProperty name="width" value="0.025" units="cm"/>
      <inkml:brushProperty name="height" value="0.025" units="cm"/>
    </inkml:brush>
  </inkml:definitions>
  <inkml:trace contextRef="#ctx0" brushRef="#br0">1 144 8968,'0'0'7373,"9"0"-6215,369-38 5470,-129 9-4842,385-18 333,-210 36-3571,-421 5-7666,-3-7-2066</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47.310"/>
    </inkml:context>
    <inkml:brush xml:id="br0">
      <inkml:brushProperty name="width" value="0.025" units="cm"/>
      <inkml:brushProperty name="height" value="0.025" units="cm"/>
    </inkml:brush>
  </inkml:definitions>
  <inkml:trace contextRef="#ctx0" brushRef="#br0">14 177 6919,'0'0'10329,"-2"-10"-8209,-1 1-2243,1 3 958,0-1 0,1 1-1,-1-1 1,2 1 0,-2-13 0,3 17-684,-1 0 1,0 0-1,0 0 1,1 0-1,-1 0 0,1 0 1,0 0-1,-1 0 0,1 0 1,0 1-1,0-1 1,0 0-1,0 0 0,1 1 1,-1-1-1,0 1 1,1-1-1,-1 1 0,1-1 1,0 1-1,-1 0 1,1 0-1,0 0 0,0 0 1,-1 0-1,4 0 0,8-4-125,0 2-1,1 0 1,-1 1-1,1 0 1,0 1-1,0 1 0,19 1 1,44-3 192,-75 2-237,1-1 1,-1 0-1,1 0 0,-1 0 0,0 0 1,1-1-1,-1 1 0,0-1 0,0 1 1,0-1-1,0 0 0,3-3 0,3-6-3142,-4 2-4180,-2 3-843</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0:24.846"/>
    </inkml:context>
    <inkml:brush xml:id="br0">
      <inkml:brushProperty name="width" value="0.025" units="cm"/>
      <inkml:brushProperty name="height" value="0.025" units="cm"/>
    </inkml:brush>
  </inkml:definitions>
  <inkml:trace contextRef="#ctx0" brushRef="#br0">0 61 12524,'0'0'6619,"10"-3"-5844,61-13 532,147-13 0,84 16-1071,-58 15-1734,-107 0-6255,-75-2-1344</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0:25.835"/>
    </inkml:context>
    <inkml:brush xml:id="br0">
      <inkml:brushProperty name="width" value="0.025" units="cm"/>
      <inkml:brushProperty name="height" value="0.025" units="cm"/>
    </inkml:brush>
  </inkml:definitions>
  <inkml:trace contextRef="#ctx0" brushRef="#br0">0 1 9353,'0'0'18738,"58"0"-18835,-44 0-1472,-1 0-1826,-4 0-2211,2 0-6309</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0:29.611"/>
    </inkml:context>
    <inkml:brush xml:id="br0">
      <inkml:brushProperty name="width" value="0.025" units="cm"/>
      <inkml:brushProperty name="height" value="0.025" units="cm"/>
    </inkml:brush>
  </inkml:definitions>
  <inkml:trace contextRef="#ctx0" brushRef="#br0">1 17 7976,'0'0'9256,"5"0"-5331,23-2-1630,19-3-992,87-4-2943,-132 9 757,3 0-312</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0:29.955"/>
    </inkml:context>
    <inkml:brush xml:id="br0">
      <inkml:brushProperty name="width" value="0.025" units="cm"/>
      <inkml:brushProperty name="height" value="0.025" units="cm"/>
    </inkml:brush>
  </inkml:definitions>
  <inkml:trace contextRef="#ctx0" brushRef="#br0">1 0 11915,'0'0'12620,"63"5"-12556,-45-5 0,0 2-32,-3-2-640,-1 0-1154,-3 0-1185,1-6-3138</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0:39.607"/>
    </inkml:context>
    <inkml:brush xml:id="br0">
      <inkml:brushProperty name="width" value="0.025" units="cm"/>
      <inkml:brushProperty name="height" value="0.025" units="cm"/>
    </inkml:brush>
  </inkml:definitions>
  <inkml:trace contextRef="#ctx0" brushRef="#br0">222 260 10858,'0'0'2568,"1"-11"-1991,6-35-156,-2 21 56,-2-1 1,0 0-1,-1 0 0,-4-41 1,2 65-418,-1 0 0,1 1 0,-1-1 1,1 0-1,-1 1 0,0-1 0,1 1 0,-1-1 1,0 1-1,0 0 0,0-1 0,0 1 1,-1 0-1,1 0 0,0 0 0,0 0 1,-1 0-1,1 0 0,-1 0 0,1 0 0,-1 0 1,1 1-1,-1-1 0,1 0 0,-1 1 1,0 0-1,1-1 0,-1 1 0,0 0 1,1 0-1,-1 0 0,0 0 0,1 0 0,-1 0 1,0 0-1,1 1 0,-1-1 0,0 0 1,1 1-1,-1 0 0,1-1 0,-1 1 1,1 0-1,-1 0 0,1 0 0,0 0 1,-1 0-1,1 0 0,0 0 0,0 0 0,-1 0 1,0 2-1,-19 35 96,1 0-1,1 1 1,3 2-1,-17 59 1,24-74-123,-7 34-48,3 1 0,3 0 0,2 1 0,3 0 0,5 116 0,1-169-82,-1 0 0,2 0 1,-1 0-1,1 0 0,0 0 1,1-1-1,0 1 0,0-1 1,8 13-1,-10-19 123,0 0 0,1 0 0,-1 0 0,1 0 0,-1 0 0,1 0 0,0-1 0,0 1 0,0-1 0,0 1 0,0-1 0,0 1 0,0-1 0,1 0 0,-1 0 0,0 0 0,1-1 0,-1 1 0,1 0 0,-1-1 0,1 0 0,-1 1 0,1-1 0,-1 0 1,1 0-1,-1-1 0,1 1 0,-1 0 0,1-1 0,-1 1 0,0-1 0,1 0 0,-1 0 0,0 0 0,1 0 0,-1 0 0,0-1 0,4-2 0,7-6 180,-1 1 0,0-2 1,0 0-1,-1 0 0,0-1 0,-1 0 1,-1-1-1,0 0 0,10-20 1,2-8 363,-2-1 0,14-45 1,-14 22-241,-3-1 0,-3 0 0,-3-1 0,-3-1 0,-2-109 0,-5 175-344,-2-16-1576,-10 7-4285,-2 6-2282</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26.434"/>
    </inkml:context>
    <inkml:brush xml:id="br0">
      <inkml:brushProperty name="width" value="0.025" units="cm"/>
      <inkml:brushProperty name="height" value="0.025" units="cm"/>
    </inkml:brush>
  </inkml:definitions>
  <inkml:trace contextRef="#ctx0" brushRef="#br0">57 73 4388,'-8'0'114,"-24"-2"5504,31 2-5277,0-1 0,0 1-1,0 0 1,1-1 0,-1 1 0,0-1 0,0 1 0,0-1 0,1 1-1,-1-1 1,0 1 0,1-1 0,-1 0 0,0 1 0,1-1 0,-1 0-1,1 0 1,-1 1 0,1-1 0,-1 0 0,1 0 0,0 0-1,-1 0 1,1 1 0,0-1 0,0 0 0,-1 0 0,1 0 0,0 0-1,0-1 1,42 0 2473,264 20 47,953-29-624,-1222 10-1570,0-2 0,0-1 1,-1-2-1,50-14 0,-78 16-1630,-19 2-1625,-10-1-2701,2-7-2110</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32.214"/>
    </inkml:context>
    <inkml:brush xml:id="br0">
      <inkml:brushProperty name="width" value="0.025" units="cm"/>
      <inkml:brushProperty name="height" value="0.025" units="cm"/>
    </inkml:brush>
  </inkml:definitions>
  <inkml:trace contextRef="#ctx0" brushRef="#br0">661 239 6278,'0'0'3208,"0"-10"-2065,4-41-687,-1 23 1360,-2 1 0,-2-49 0,0 75-1750,1-1-1,-1 1 1,1 0 0,-1 0-1,0-1 1,0 1 0,0 0-1,0 0 1,0 0 0,0 0-1,0 0 1,0 0 0,0 0-1,0 0 1,0 1 0,0-1-1,-1 0 1,1 1 0,0-1-1,-1 1 1,1-1 0,0 1-1,-1 0 1,1-1 0,-1 1-1,1 0 1,-1 0 0,1 0-1,0 0 1,-1 0 0,1 0-1,-1 1 1,1-1 0,0 0-1,-3 1 1,-3 1-35,0-1 1,0 1-1,1 0 0,-1 0 0,-12 7 1,-53 34 970,-109 86 1,150-102-707,1 0 1,2 2 0,0 2-1,2 0 1,-33 53 0,43-58-177,1 1 1,1 1 0,1 0 0,1 1 0,2 0 0,1 1 0,1 0-1,2 0 1,1 1 0,-2 56 0,7-61-37,1 0 0,1 1 1,1-1-1,1 0 0,2 0 1,1-1-1,17 45 0,-19-59-61,0 1-1,1-1 0,0 0 1,1-1-1,1 1 0,-1-1 1,1-1-1,1 1 1,0-2-1,0 1 0,1-1 1,0 0-1,0-1 1,1 0-1,0-1 0,0 0 1,1-1-1,17 6 1,-13-8-7,1 0 1,-1-1-1,1 0 1,0-2-1,0 0 1,-1-1-1,1 0 1,0-1-1,-1-1 1,1-1-1,-1 0 1,0-1-1,0-1 1,-1-1-1,28-15 1,13-12 186,-1-2 0,83-73 0,-115 90-153,24-21 401,-2-1 0,-2-3 0,-1-2 1,-3-1-1,-2-2 0,-2-1 0,54-104 0,-82 138-351,-1 0-1,0-1 1,-1 0 0,-1 0 0,0 0-1,-1 0 1,-1 0 0,-1-1 0,0 1-1,-2-1 1,0 1 0,0-1 0,-2 1 0,0 0-1,-7-20 1,6 24-36,-1 1 0,-1-1-1,0 1 1,0 1 0,-1-1 0,-1 1 0,0 1 0,0-1-1,-1 1 1,-1 1 0,1-1 0,-1 2 0,-1-1-1,0 2 1,0-1 0,-1 1 0,1 1 0,-1 0-1,-1 1 1,-15-5 0,-15 1-65,-1 1-1,1 2 1,-1 3-1,0 1 1,-55 5-1,13-2-96,81 0-151,-9-2-552,8-4-3033,5-2-3571</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29.497"/>
    </inkml:context>
    <inkml:brush xml:id="br0">
      <inkml:brushProperty name="width" value="0.025" units="cm"/>
      <inkml:brushProperty name="height" value="0.025" units="cm"/>
    </inkml:brush>
  </inkml:definitions>
  <inkml:trace contextRef="#ctx0" brushRef="#br0">296 24 9897,'0'0'10645,"-8"4"-9716,1 1-752,0 0 0,0 1 0,1 0 0,0 0 0,0 0 0,0 0-1,0 1 1,1 0 0,1 0 0,-1 1 0,1-1 0,0 1 0,-3 10 0,-39 92 1312,4 3 1,6 0-1,-33 177 1,64-262-1306,0 0 0,2 0 0,2 1 0,0-1 1,6 49-1,-4-74-158,0 0 0,0 0 0,0 0 1,1 0-1,-1 0 0,1-1 0,-1 1 1,1-1-1,0 1 0,0-1 1,0 0-1,1 0 0,-1 0 0,0 0 1,1 0-1,-1 0 0,1-1 0,0 1 1,0-1-1,-1 0 0,1 1 0,0-1 1,0-1-1,0 1 0,0 0 0,0-1 1,0 0-1,0 1 0,4-1 0,13 0 201,0 0-1,0-1 0,29-6 1,-26 4-164,6 0-63,0 1 0,0 2 0,0 1 0,0 1 0,-1 2 0,1 1 0,-1 1 0,35 12 0,11 2 0,1-4 0,0-3 0,102 4 0,232-13 0,-223-6 0,-184 2 0,-1 0 0,1 0 0,-1 0 0,1-1 0,-1 1 0,1 0 0,-1-1 0,1 1 0,-1-1 0,0 1 0,1-1 0,-1 0 0,0 1 0,1-1 0,-1 0 0,0 0 0,0 0 0,0 0 0,1 0 0,-1 0 0,0 0 0,-1-1 0,1 1 0,0 0 0,1-2 0,10-41 0,-11 37 0,0 0 0,0 1 0,1-1 0,0 1 0,5-11 0,23-35 0,-3-1 0,-1-2 0,-4 0 0,-1-2 0,-4 0 0,-1-1 0,-3-1 0,6-71 0,-18 120 0,-1 0 0,0 0 0,0 0 0,-1 0 0,0-1 0,-1 1 0,-3-11 0,3 15 0,-1 0 0,0 0 0,0 0 0,0 1 0,-1-1 0,0 1 0,0 0 0,0 0 0,-1 0 0,1 0 0,-1 1 0,-6-4 0,5 4-7,0 0 0,-1 0 0,1 1 0,-1 0 0,1 0 0,-1 1 0,0 0 0,0 0-1,-12-2 1,-70 0-112,21 1 79,-612-116 77,485 78-36,1 14-24,110 24-2634,95-8-5879,17-10 662</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0:49.955"/>
    </inkml:context>
    <inkml:brush xml:id="br0">
      <inkml:brushProperty name="width" value="0.025" units="cm"/>
      <inkml:brushProperty name="height" value="0.025" units="cm"/>
    </inkml:brush>
  </inkml:definitions>
  <inkml:trace contextRef="#ctx0" brushRef="#br0">0 103 16528,'6'6'5772,"6"-4"-3585,18-1-1984,-23-2 528,21-1-479,1-1-1,-1-1 0,0-2 0,50-17 1,-57 15-157,1 1 0,0 1 1,1 1-1,-1 1 0,1 1 0,0 1 1,0 1-1,38 3 0,-44-1 62,0 0 0,0-1 0,0-1 0,0 0 0,-1-2 0,1 0 0,0 0 0,-1-2 0,18-6 0,-5 2-104,-27 8-13,0 0-1,1 1 1,-1-1 0,0 1-1,1-1 1,-1 1-1,0 0 1,1 0 0,-1 0-1,1 0 1,-1 0-1,0 1 1,1-1 0,-1 1-1,0-1 1,1 1-1,-1 0 1,0 0 0,0 0-1,0 0 1,0 0-1,0 1 1,3 1-1,13 1-1492,-6-7-5000,-4-9-2520</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0:50.361"/>
    </inkml:context>
    <inkml:brush xml:id="br0">
      <inkml:brushProperty name="width" value="0.025" units="cm"/>
      <inkml:brushProperty name="height" value="0.025" units="cm"/>
    </inkml:brush>
  </inkml:definitions>
  <inkml:trace contextRef="#ctx0" brushRef="#br0">0 1 11659,'0'0'12353,"1"10"-10431,0 4-1241,-1 0-135,0 1 0,2-1 0,2 15 0,-3-27-516,-1 0 0,0 1 0,1-1 0,-1 0 0,1 0 1,0 0-1,0 0 0,0 0 0,0 0 0,0 0 0,0 0 0,0 0 0,0 0 0,1-1 0,-1 1 0,1-1 0,0 1 0,-1-1 0,1 1 0,0-1 0,0 0 0,0 0 0,0 0 0,0 0 1,0 0-1,0 0 0,0 0 0,3 0 0,2-1-247,0 0 0,0-1-1,0 0 1,-1 0 0,1 0 0,0-1 0,-1 0 0,1 0 0,-1-1 0,10-5 0,1-1-4070,-2-1 1,25-22 0,-17 12-4789</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47.640"/>
    </inkml:context>
    <inkml:brush xml:id="br0">
      <inkml:brushProperty name="width" value="0.025" units="cm"/>
      <inkml:brushProperty name="height" value="0.025" units="cm"/>
    </inkml:brush>
  </inkml:definitions>
  <inkml:trace contextRef="#ctx0" brushRef="#br0">0 113 13196,'0'0'6508,"8"-9"-5237,-4 4-1199,4-5 574,1 0-1,0 1 1,0 0-1,12-9 1,-19 17-596,0-1 0,-1 1 0,1-1-1,0 1 1,0 0 0,0 0 0,0 0 0,0 0 0,1 0-1,-1 0 1,0 0 0,0 1 0,1-1 0,-1 1 0,0 0-1,0-1 1,1 1 0,-1 0 0,0 1 0,1-1 0,-1 0-1,0 1 1,1-1 0,-1 1 0,0-1 0,0 1 0,0 0-1,0 0 1,0 0 0,0 0 0,0 1 0,0-1 0,0 0-1,2 3 1,-1 0 67,0-1-1,0 1 0,1-1 0,0 1 1,-1-1-1,1 0 0,1 0 0,-1-1 1,0 1-1,1-1 0,-1 0 1,1 0-1,-1-1 0,1 1 0,0-1 1,0 0-1,0 0 0,0-1 1,0 1-1,0-1 0,-1 0 0,1-1 1,0 1-1,0-1 0,0 0 0,0 0 1,0 0-1,-1-1 0,1 0 1,0 0-1,3-2 0,-2 1-130,51-25 688,-23 4-3085,-29 17-1491,-4-3-2536</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0:50.685"/>
    </inkml:context>
    <inkml:brush xml:id="br0">
      <inkml:brushProperty name="width" value="0.025" units="cm"/>
      <inkml:brushProperty name="height" value="0.025" units="cm"/>
    </inkml:brush>
  </inkml:definitions>
  <inkml:trace contextRef="#ctx0" brushRef="#br0">204 0 11755,'0'0'8712,"-76"76"-5380,44-39-706,0 2-192,5-1-768,6 0-833,8-5-705,10-8-32,3-4-96,3-4-1057,9-5-1890,1-8-2818,1-3-4613</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03.362"/>
    </inkml:context>
    <inkml:brush xml:id="br0">
      <inkml:brushProperty name="width" value="0.025" units="cm"/>
      <inkml:brushProperty name="height" value="0.025" units="cm"/>
    </inkml:brush>
  </inkml:definitions>
  <inkml:trace contextRef="#ctx0" brushRef="#br0">30 1 19090,'0'0'6758,"3"59"-6565,-6-37-129,1 0-32,-3-1-192,3 0-129,-1 1-31,0 0-289,0-3-672,1 0-1217,0-3-1634,-6-4-2402</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03.703"/>
    </inkml:context>
    <inkml:brush xml:id="br0">
      <inkml:brushProperty name="width" value="0.025" units="cm"/>
      <inkml:brushProperty name="height" value="0.025" units="cm"/>
    </inkml:brush>
  </inkml:definitions>
  <inkml:trace contextRef="#ctx0" brushRef="#br0">1 267 15310,'0'0'9337,"12"-8"-8547,7-5-558,0-1 0,-1 0-1,-1-2 1,-1 0 0,0-1 0,0-1-1,-2 0 1,0-1 0,13-26-1,3-24 687,-21 127-795,-7-45-47,0 0 0,0 0 0,2 1 0,-1-2 0,2 1 0,9 20 0,-11-28-175,0 0 0,0 0-1,1 0 1,-1-1-1,1 0 1,0 1-1,8 4 1,-8-6-301,0 0 0,0 0-1,1-1 1,-1 0 0,1 0 0,-1 0-1,1-1 1,0 0 0,-1 1 0,7-1-1,26 1-7425</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19.624"/>
    </inkml:context>
    <inkml:brush xml:id="br0">
      <inkml:brushProperty name="width" value="0.025" units="cm"/>
      <inkml:brushProperty name="height" value="0.025" units="cm"/>
    </inkml:brush>
  </inkml:definitions>
  <inkml:trace contextRef="#ctx0" brushRef="#br0">25 44 9033,'0'0'20034,"1"9"-19943,-2 20 19,-10 57-1,5-50 582,-1 50 1,7-85-673,0 0 0,0 0 1,-1 0-1,1 0 0,0 0 0,1-1 1,-1 1-1,0 0 0,0 0 0,0 0 1,0 0-1,1 0 0,-1-1 1,0 1-1,1 0 0,-1 0 0,1-1 1,-1 1-1,1 0 0,-1 0 0,1-1 1,-1 1-1,1-1 0,0 1 0,-1 0 1,1-1-1,0 1 0,0-1 1,-1 1-1,1-1 0,1 1 0,0-1 15,1 0-1,-1 0 1,0 0 0,0 0-1,0-1 1,1 1-1,-1-1 1,0 1-1,0-1 1,0 0-1,0 0 1,3-1-1,6-4 121,1-1-1,-1-1 0,13-10 0,35-38-39,-3-2 0,68-92 0,-122 147-114,-1 3 0,-1 0 0,0 0 0,0 0 0,0 0 0,0 0 0,0-1 0,0 1 0,1 0 0,-1 0 0,0 0 0,0 0 0,0 0 0,0 0 0,0 0 0,1 0 0,-1 0 0,0 0 0,0 0 0,0 0 0,0 0 0,1 0 0,-1 0 0,0 0 0,0 0 0,0 0 0,0 0 0,0 0 0,1 0 0,-1 0 0,0 1 0,0-1 0,0 0 0,0 0 0,0 0 0,0 0 0,0 0 0,1 0 0,-1 0 0,0 0 0,0 1 0,0-1 0,0 0 0,0 0 0,0 0 0,0 0 0,0 0 0,0 1 0,0-1 0,0 0 0,0 0 0,0 0 0,0 0 0,0 0 0,0 1 0,0-1 0,0 0 0,0 0 0,0 0 0,0 0 0,0 1 0,0-1 0,0 0 0,0 0 0,0 0 0,0 0 0,0 0 0,0 1 0,0-1 0,0 0 0,0 13 0,-4 10 0,-1-1 0,0 1 0,-18 42 0,16-49 0,1 1 0,0 0 0,2 0 0,0 0 0,0 0 0,2 0 0,0 1 0,1 20 0,1-38 0,0 1 0,0-1 0,0 1 0,0-1 0,0 1 0,0-1 0,0 1 0,0-1 0,0 1 0,1-1 0,-1 1 0,0-1 0,0 1 0,1-1 0,-1 0 0,0 1 0,1-1 0,-1 1 0,0-1 0,1 0 0,-1 1 0,1-1 0,-1 0 0,0 0 0,1 1 0,-1-1 0,1 0 0,-1 0 0,1 0 0,-1 1 0,1-1 0,0 0 0,19-4 0,16-19 0,-7-10 0,-2-1 0,-1-1 0,-2-2 0,-1 0 0,24-54 0,-46 87-754,2-3-5587</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0.400"/>
    </inkml:context>
    <inkml:brush xml:id="br0">
      <inkml:brushProperty name="width" value="0.025" units="cm"/>
      <inkml:brushProperty name="height" value="0.025" units="cm"/>
    </inkml:brush>
  </inkml:definitions>
  <inkml:trace contextRef="#ctx0" brushRef="#br0">1 294 16239,'0'0'5072,"11"-6"-2408,2-1-1658,0-1 1,-1-1-1,0 0 1,15-14-1,-22 19-755,0-1 0,-1 0-1,1 0 1,-1-1 0,0 0-1,0 1 1,-1-1 0,1 0-1,-1-1 1,-1 1-1,1-1 1,-1 1 0,0-1-1,1-7 1,-3 14-251,0-1 0,0 1 0,0 0 0,0-1 0,0 1 0,0 0 0,0-1 0,0 1 0,0 0 0,0-1 0,0 1 0,0 0 0,0-1 0,0 1 0,0 0 0,0-1 0,0 1 0,-1 0 0,1 0 0,0-1 0,0 1 0,0 0 0,-1-1 0,1 1 0,0 0 0,0 0 0,0 0 0,-1-1 0,1 1 0,0 0 0,-1 0 0,1 0 0,0-1 0,-1 1 0,1 0 0,0 0 0,0 0 0,-1 0 0,1 0 0,0 0 0,-1 0 0,1 0 0,0 0 0,-1 0 0,1 0 0,0 0 0,-1 0 0,1 0 0,0 0 0,-1 0 0,1 0 0,0 0 0,-1 0 0,1 1 0,0-1 0,-1 0 0,-13 8 0,4 1 0,0 2 0,0-1 0,1 1 0,1 1 0,0 0 0,1 0 0,0 0 0,0 1 0,-7 25 0,13-38-1,1 0 1,0 1-1,-1-1 1,1 1-1,0-1 0,0 1 1,0-1-1,-1 1 0,1-1 1,0 1-1,0-1 1,0 1-1,0-1 0,0 1 1,0-1-1,0 1 1,0-1-1,0 1 0,0-1 1,0 1-1,0-1 0,0 1 1,1-1-1,-1 1 1,0-1-1,0 1 0,0-1 1,1 1-1,-1-1 1,0 0-1,1 1 0,-1-1 1,0 1-1,1-1 0,-1 0 1,0 1-1,1-1 1,-1 0-1,1 0 0,-1 1 1,1-1-1,-1 0 1,1 0-1,-1 0 0,1 1 1,-1-1-1,1 0 0,-1 0 1,1 0-1,-1 0 1,1 0-1,-1 0 0,1 0 1,-1 0-1,1 0 1,-1 0-1,1 0 0,0-1 1,40-13-97,-18 5-10,7 22-75,-22-14 36,0 0-1,0 0 0,0-1 0,0-1 0,0 1 1,0-1-1,-1-1 0,1 1 0,-1-1 1,0 0-1,0-1 0,0 0 0,-1 0 1,0 0-1,0-1 0,8-9 0,2-2-1007,-2 0-1,0-1 1,-2-1-1,0 0 1,10-21-1,-12 21 391,-6 13 673,-1 0-1,0 1 1,0-1 0,-1-1 0,1 1-1,-2 0 1,1-1 0,1-9 0,-3 16 758,-5 33 860,-1-7-990,-2 0 99,1 1 0,2 0 0,1 0 0,0 1 1,2-1-1,2 1 0,2 33 0,-2-61-640,0 1 0,0 0 0,1-1 0,-1 1 0,0 0 0,0-1 0,0 1 0,0 0 0,1-1 0,-1 1 0,0 0 0,1-1 0,-1 1 0,0-1 0,1 1 0,-1 0 0,1-1 0,-1 1 0,1-1 0,-1 0 0,1 1 0,-1-1 0,1 1 0,0-1 0,-1 0 0,2 1 0,-1-1 8,-1 0 0,1 0 0,-1-1 1,1 1-1,-1 0 0,1-1 0,-1 1 1,0 0-1,1-1 0,-1 1 1,1 0-1,-1-1 0,0 1 0,1-1 1,-1 1-1,0-1 0,1 1 0,-1-1 1,0 1-1,0-1 0,1 1 0,-1-1 1,0 1-1,0-1 0,0 1 0,0-1 1,0 0-1,0 1 0,0-1 0,0 1 1,0-1-1,0 0 0,0-9 143,0-1-1,-1 1 1,0 0-1,0-1 0,-1 1 1,0 0-1,-1 0 1,0 0-1,-1 1 1,0-1-1,-1 1 0,0 0 1,-6-10-1,11 19-108,-1 0 0,1-1 0,0 1-1,0-1 1,-1 1 0,1-1 0,0 1 0,0-1 0,0 1-1,0-1 1,-1 1 0,1-1 0,0 1 0,0-1-1,0 1 1,0-1 0,0 1 0,0-1 0,1 1-1,-1-1 1,0 1 0,0-1 0,0 1 0,0 0 0,0-1-1,1 1 1,-1-1 0,0 1 0,0-1 0,1 1-1,-1 0 1,0-1 0,1 1 0,0-1 0,21-7 361,33 5-1167,-50 3 539,43 3-9887,-22 1-587</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1.659"/>
    </inkml:context>
    <inkml:brush xml:id="br0">
      <inkml:brushProperty name="width" value="0.025" units="cm"/>
      <inkml:brushProperty name="height" value="0.025" units="cm"/>
    </inkml:brush>
  </inkml:definitions>
  <inkml:trace contextRef="#ctx0" brushRef="#br0">162 60 14478,'0'0'11130,"8"-8"-9544,24-25-268,-31 33-1285,-1 0 0,0-1 0,1 1 0,-1 0 0,0 0 0,1-1 0,-1 1 0,0 0 0,1 0 0,-1-1 0,0 1 0,1 0 0,-1-1 0,0 1 0,0 0 0,0-1 0,1 1 0,-1 0 0,0-1 0,0 1 0,0-1 0,0 1 0,0 0 0,0-1 0,0 1 0,0-1 0,1 1 0,-1 0 0,-1-1 0,1 1 0,0-1 0,0 1 0,0 0 0,0-1 0,0 1 0,0-1 0,0 1 0,0 0 0,-1-1-1,1 1 1,0 0 0,0-1 0,-1 1 0,1 0 0,0-1 0,0 1 0,-1 0 0,1 0 0,0-1 0,-1 1 0,1 0 0,0 0 0,-1 0 0,1-1 0,-1 1 0,1 0 0,0 0 0,-1 0 0,1 0 0,-1 0 0,1 0 0,-1 0 0,-28-1 2005,25 1-1899,-3 2-139,0-1 0,0 1 0,0 0 0,0 1 0,0 0 0,0 0 0,1 1 0,0-1 0,-1 1 0,1 1 0,1-1 0,-1 1 0,1 0 0,0 0 0,0 1 0,0-1 0,1 1 0,-1 0 0,1 0 0,1 1 0,0-1 0,-1 1 0,2 0 0,-1 0 0,-1 10 0,4-17 0,0 0 0,0 1 0,0-1 0,0 1 0,0-1 0,0 1 0,0-1 0,0 1 0,0-1 0,0 0 0,0 1 0,0-1 0,1 1 0,-1-1 0,0 0 0,0 1 0,0-1 0,1 0 0,-1 1 0,0-1 0,1 0 0,-1 1 0,0-1 0,1 0 0,-1 1 0,0-1 0,1 0 0,-1 0 0,0 1 0,1-1 0,-1 0 0,1 0 0,-1 0 0,1 0 0,0 0 0,22-1 0,19-16 0,10-33 0,-23 21 0,-29 29-5,0 0 0,0 0 1,1-1-1,-1 1 0,0 0 0,0 0 0,0 0 1,0 0-1,1 0 0,-1 0 0,0 0 1,0 0-1,0 0 0,0 0 0,1 1 0,-1-1 1,0 0-1,0 0 0,0 0 0,0 0 0,1 0 1,-1 0-1,0 0 0,0 0 0,0 0 0,0 0 1,0 1-1,1-1 0,-1 0 0,0 0 1,0 0-1,0 0 0,0 0 0,0 1 0,0-1 1,0 0-1,0 0 0,0 0 0,0 0 0,0 1 1,1-1-1,-1 0 0,0 0 0,0 0 0,0 0 1,0 1-1,0-1 0,0 0 0,-1 0 1,1 0-1,0 0 0,0 1 0,0-1 0,2 22-563,-3 22-260,-7-8 1012,-1 0 0,-2 0 0,-1-1 0,-2-1-1,-1 0 1,-2-1 0,-1 0 0,-44 57 0,43-69-184,19-22 0,-1 0 0,1 1 0,-1-1 0,1 0 0,-1 0 0,1 1 0,0-1 0,-1 0 0,1 0 0,0 1 0,0-1 0,-1 0 0,1 0 0,0 0 0,0 0 0,0 0 0,0 1 0,0-1 0,0 0 0,0 0 0,1-1 0,1-8 0,0-1 0,1 1 0,0 1 0,1-1 0,0 0 0,0 1 0,1 0 0,9-14 0,57-69 0,-51 68 0,-4 4 0,46-53 0,-56 67 0,0 0 0,0 1 0,0 0 0,0 0 0,1 0 0,0 1 0,0 0 0,15-6 0,-22 10 0,1 0 0,-1 0 0,1-1 0,-1 1 0,0 0 0,1 0 0,-1 0 0,1 0 0,-1 0 0,1 0 0,-1 0 0,0 0 0,1 0 0,-1 0 0,1 0 0,-1 0 0,1 1 0,-1-1 0,0 0 0,1 0 0,-1 0 0,1 1 0,-1-1 0,0 0 0,1 0 0,-1 1 0,0-1 0,1 0 0,-1 1 0,0-1 0,0 0 0,1 1 0,-1-1 0,0 0 0,0 1 0,1-1 0,-1 1 0,0-1 0,0 0 0,0 1 0,0 0 0,-1 27 0,-15 26 0,-1-13 0,41-74 0,-12 2 0,15-52 0,-22 69 0,23 38 0,-22-21 0,0-1 0,0 1 0,-1-1 0,1-1 0,1 1 0,-1-1 0,0 0 0,0 0 0,0-1 0,1 0 0,-1 0 0,0 0 0,0-1 0,11-2 0,-13 2 0,0 0 0,0 0 0,1 0 0,-1 0 0,0-1 0,0 0 0,0 0 0,-1 0 0,1 0 0,0 0 0,-1-1 0,1 0 0,-1 0 0,0 0 0,0 0 0,0 0 0,-1 0 0,1-1 0,-1 0 0,1 1 0,2-9 0,-16 34 0,9-19 0,0-1 0,0 1 0,1-1 0,-1 1 0,1 0 0,0 0 0,0-1 0,0 1 0,0 0 0,0 0 0,1 0 0,-1 0 0,1 0 0,0 0 0,-1 0 0,2 0 0,-1 4 0,3-6 0,-1 0 0,1 0 0,0-1 0,0 1 0,0-1 0,-1 1 0,1-1 0,0 0 0,0 0 0,0 0 0,-1-1 0,1 1 0,0-1 0,4-1 0,56-28-3597,-54 25 2674,-1-1-1,2 2 0,-1-1 1,0 1-1,1 1 0,-1 0 1,1 0-1,0 1 0,0 0 1,12 0-1,-9 2-6875,-7 0 1457</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1.983"/>
    </inkml:context>
    <inkml:brush xml:id="br0">
      <inkml:brushProperty name="width" value="0.025" units="cm"/>
      <inkml:brushProperty name="height" value="0.025" units="cm"/>
    </inkml:brush>
  </inkml:definitions>
  <inkml:trace contextRef="#ctx0" brushRef="#br0">0 21 8456,'0'0'11766,"10"-4"-8905,30-10-128,-39 13-2633,1 1 0,-1 0 0,1-1 0,-1 1 0,1 0 0,-1 0 0,1 0 0,-1 0 0,1 0 0,-1 0 0,1 0 0,0 0 0,-1 1 0,1-1 0,-1 1 0,0-1 0,1 1 0,-1-1 0,1 1 0,-1 0 0,0 0 0,1 0 0,-1 0 0,0 0 0,0 0 0,0 0 0,0 0 0,0 0 0,0 0 0,0 1 0,0-1 0,0 0 0,-1 1 0,1-1 0,0 0 0,-1 1 0,1-1 0,-1 1 0,0-1 0,1 3 0,1 4 375,-1 1 1,0-1-1,0 1 0,-1-1 0,-1 11 0,0-13-475,0 1 0,0-1 0,-1 0 0,0 0 0,0 0 0,-1 0 0,-4 7 0,4-7 0,0-1 0,1 0 0,0 1 0,0 0 0,0 0 0,0-1 0,-1 11 0,4-15-16,-1 0 0,0-1-1,1 1 1,-1 0 0,1 0 0,-1-1-1,1 1 1,-1 0 0,1-1 0,-1 1 0,1 0-1,0-1 1,-1 1 0,1-1 0,0 1-1,0-1 1,-1 0 0,1 1 0,0-1-1,0 0 1,-1 1 0,1-1 0,0 0 0,0 0-1,0 0 1,0 0 0,0 1 0,-1-1-1,1 0 1,0-1 0,0 1 0,0 0 0,0 0-1,-1 0 1,1 0 0,0-1 0,1 0-1,34-9-2217,-20-8-8063,-14 7-802</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2.339"/>
    </inkml:context>
    <inkml:brush xml:id="br0">
      <inkml:brushProperty name="width" value="0.025" units="cm"/>
      <inkml:brushProperty name="height" value="0.025" units="cm"/>
    </inkml:brush>
  </inkml:definitions>
  <inkml:trace contextRef="#ctx0" brushRef="#br0">0 26 12524,'0'0'17360,"60"-17"-17296,-35 16-64,-1 0-864,-6-1-1923,-1 1-1986,1-3-4419</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2.683"/>
    </inkml:context>
    <inkml:brush xml:id="br0">
      <inkml:brushProperty name="width" value="0.025" units="cm"/>
      <inkml:brushProperty name="height" value="0.025" units="cm"/>
    </inkml:brush>
  </inkml:definitions>
  <inkml:trace contextRef="#ctx0" brushRef="#br0">54 1 19474,'0'0'3006,"-3"8"453,-4 15-1940,1 0 0,1 0 0,-4 37-1,-2 46-1053,-1 38-177,15-146-288,0-1 0,-1 1 0,1-1 0,-1 0 0,0 0 0,1 0 0,-1 0 0,2-4 0,7-25-127,14-62 0,-20 70 56,1 0 1,1 0-1,0 0 0,2 1 1,16-30-1,-24 51 66,0 0 1,0 1-1,0-1 0,1 0 1,-1 0-1,0 1 0,1-1 1,-1 1-1,1-1 0,-1 1 1,1-1-1,0 1 0,-1 0 1,1 0-1,0 0 0,0 0 1,0 0-1,0 0 0,0 1 1,0-1-1,0 1 0,0-1 1,0 1-1,0 0 0,0 0 1,0 0-1,0 0 0,1 0 1,-1 0-1,0 0 0,0 1 1,0-1-1,0 1 0,0 0 1,0-1-1,0 1 0,0 0 1,-1 0-1,1 0 0,0 1 0,0-1 1,-1 0-1,1 1 0,-1-1 1,1 1-1,-1-1 0,1 1 1,-1 0-1,0-1 0,0 1 1,0 0-1,0 0 0,0 0 1,0 0-1,-1 0 0,1 0 1,-1 0-1,1 0 0,-1 0 1,0 0-1,0 0 0,0 0 1,0 4-1,-1 1 40,0-1 0,-1 0 0,1 0 0,-1 0 0,-1-1-1,1 1 1,-1 0 0,0-1 0,0 0 0,-1 0 0,1 0 0,-1 0 0,0 0 0,0-1-1,-1 1 1,0-1 0,1 0 0,-1-1 0,-1 1 0,1-1 0,0 0 0,-1 0 0,0-1-1,1 1 1,-1-1 0,0-1 0,-10 3 0,16-4-71,0 0 1,-1 0-1,1 0 0,0 0 1,0 0-1,-1 0 1,1 0-1,0 0 0,-1 0 1,1 0-1,0 0 0,-1 0 1,1 0-1,0-1 0,0 1 1,-1 0-1,1 0 1,0 0-1,0 0 0,-1 0 1,1-1-1,0 1 0,0 0 1,-1 0-1,1 0 1,0-1-1,0 1 0,0 0 1,0 0-1,-1-1 0,1 1 1,0 0-1,0 0 0,0-1 1,0 1-1,0 0 1,0 0-1,0-1 0,0 0 1,4-14-3597,16-13-6381,-3 6-1790</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3.042"/>
    </inkml:context>
    <inkml:brush xml:id="br0">
      <inkml:brushProperty name="width" value="0.025" units="cm"/>
      <inkml:brushProperty name="height" value="0.025" units="cm"/>
    </inkml:brush>
  </inkml:definitions>
  <inkml:trace contextRef="#ctx0" brushRef="#br0">18 1 18706,'0'0'3827,"0"8"54,-7 33-1496,4-27-1818,0-1-1,1 1 1,1 0 0,0 0 0,0 0 0,4 28 0,-2-41-567,-1 0 0,0 0 0,1 0 0,-1 0 0,1 0 0,-1 0 0,1 0 0,-1 0 0,1-1 0,0 1 0,-1 0 0,1 0 0,0-1 0,0 1 0,0 0 0,-1-1 0,1 1 0,0-1 0,0 1 0,0-1 0,0 1 0,0-1 0,0 0 0,0 1 0,0-1 0,0 0 0,0 0 0,0 0 0,1 0 0,-1 0 0,0 0 0,0 0 0,0 0 0,0 0 0,0 0 0,0-1 0,0 1 0,0 0 0,0-1 0,0 1 0,0-1 0,1 0 0,1-1 0,0 1 0,0-1 0,0 1 0,-1-1 0,1 0 0,-1 0 0,1 0 0,-1-1 0,0 1 0,1-1 0,-1 1 0,0-1 0,1-3 0,1-4 0,-2 0 0,1 0 0,-1 0 0,-1-1 0,0 1 0,0 0 0,-1-1 0,-1-11 0,1 22-75,-1 0 0,1 0 0,0 1 0,0-1 1,0 0-1,0 0 0,0 0 0,0 0 0,0 0 0,-1 0 0,1 0 0,0 0 0,0 0 1,0 0-1,0 0 0,0 0 0,-1 0 0,1 0 0,0 0 0,0 0 0,0 0 1,0 0-1,0 0 0,-1 0 0,1 0 0,0 0 0,0 0 0,0 0 0,0 0 0,0 0 1,0 0-1,-1 0 0,1 0 0,0 0 0,0-1 0,-3 21-4350,3-19 3920,0 0 0,0 0 0,0 0 0,1 0 0,-1 0 0,1 0 0,-1 0 0,1 0 0,-1 0 0,1-1 0,-1 1 0,1 0 0,0 0 0,-1 0 1,1 0-1,0-1 0,0 1 0,0 0 0,-1-1 0,1 1 0,0-1 0,0 1 0,0-1 0,0 1 0,0-1 0,0 0 0,0 1 0,1-1 0,10 3-10113</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48.537"/>
    </inkml:context>
    <inkml:brush xml:id="br0">
      <inkml:brushProperty name="width" value="0.025" units="cm"/>
      <inkml:brushProperty name="height" value="0.025" units="cm"/>
    </inkml:brush>
  </inkml:definitions>
  <inkml:trace contextRef="#ctx0" brushRef="#br0">188 1 17424,'0'0'1650,"-9"0"448,3 1-2028,1-1 0,0 1 1,0 0-1,0 0 0,0 1 0,0-1 0,0 1 1,0 0-1,0 1 0,1-1 0,-1 1 0,1 0 1,0 0-1,0 0 0,0 1 0,0-1 0,0 1 1,1 0-1,-4 5 0,-4 6 3,0 1 0,0 1 0,2 0 0,-14 33 0,19-41 59,1 0-1,0 1 1,0-1-1,1 1 1,1-1-1,-1 1 1,1 0-1,1-1 1,0 1-1,0 0 1,4 16-1,-4-24-26,1 0-1,0-1 1,0 1-1,0 0 1,0-1-1,0 1 1,0 0-1,0-1 1,1 1-1,-1-1 1,0 0-1,1 0 1,-1 1-1,1-1 1,0 0-1,-1 0 1,1 0-1,0 0 1,0-1 0,0 1-1,-1 0 1,1-1-1,0 0 1,0 1-1,0-1 1,0 0-1,0 0 1,0 0-1,0 0 1,3 0-1,-2 0 161,1-1-1,0 1 1,0-1-1,-1 1 0,1-1 1,0 0-1,-1-1 1,1 1-1,-1-1 1,1 1-1,-1-1 1,0 0-1,0 0 1,5-5-1,-3 2-203,-1 0 0,-1-1 1,1 0-1,-1 1 0,0-1 0,0 0 1,0-1-1,-1 1 0,0 0 0,-1-1 1,1 1-1,-1-1 0,0 1 0,-1-1 1,0 0-1,0-6 0,-4 6-61,-5 14 0,-6 15 0,13-16-1007,1-1 0,-1 1 0,1-1 0,1 1 0,-1-1 0,1 9 0,0-13 662,0 0 1,0 1 0,0-1 0,1 0 0,-1 0 0,0 1 0,1-1-1,-1 0 1,1 0 0,-1 0 0,1 1 0,0-1 0,-1 0-1,1 0 1,0 0 0,0 0 0,0 0 0,0 0 0,0-1-1,0 1 1,0 0 0,0 0 0,0-1 0,0 1 0,0-1-1,0 1 1,0-1 0,1 1 0,-1-1 0,0 1 0,0-1-1,3 0 1,10 1-10044</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3.367"/>
    </inkml:context>
    <inkml:brush xml:id="br0">
      <inkml:brushProperty name="width" value="0.025" units="cm"/>
      <inkml:brushProperty name="height" value="0.025" units="cm"/>
    </inkml:brush>
  </inkml:definitions>
  <inkml:trace contextRef="#ctx0" brushRef="#br0">65 30 14958,'0'0'15930,"-8"3"-15290,5-3-601,0 1 0,0 0 0,0 0-1,0 0 1,0 1 0,1-1-1,-1 0 1,0 1 0,1 0 0,0 0-1,-1 0 1,1 0 0,0 0-1,0 0 1,0 0 0,0 1-1,0-1 1,1 1 0,-1-1 0,1 1-1,-1 0 1,1 0 0,0-1-1,0 1 1,0 0 0,1 0-1,-1 0 1,1 0 0,0 0 0,-1 0-1,2 5 1,-1-6-39,-1 0 0,1-1 0,0 1 0,0-1 0,0 1 0,0-1 0,1 1 0,-1-1 0,0 1 0,1-1 0,-1 1 0,1-1 0,-1 0 0,1 1 0,0-1 0,-1 0 0,1 1 0,0-1 0,0 0 0,0 0 0,0 1 0,0-1 0,0 0 0,0 0 0,1 0 0,-1-1 0,0 1 0,1 0 0,-1 0 0,0-1 0,1 1 0,-1-1 0,1 1 0,-1-1 0,1 1 0,-1-1 0,1 0 0,-1 0 0,1 0 0,-1 0 0,1 0 0,-1 0 0,1 0 0,-1-1 0,1 1 0,-1 0 0,1-1 0,-1 1 0,1-1 0,2-1 0,-1 0 0,1-1 0,-1 1 0,0-1 0,1 0 0,-1 0 0,-1 0 0,1-1 0,0 1 0,-1 0 0,1-1 0,-1 0 0,0 0 0,0 1 0,-1-1 0,3-8 0,-1 4 0,-1 0 0,0 0 0,-1 0 0,1 0 0,-2 0 0,1-1 0,-1 1 0,-1-11 0,-9 48 0,10-27-238,-1 0 0,1 0 0,0 1 0,0-1 0,0 0 0,0 0 0,0 0 0,1 0 0,-1 0 0,1 0 0,-1 0 0,1 0 0,0 0 0,0 0 0,0 0 0,0 0 0,0 0 0,0 0 0,3 2-1,-2-3-181,1 0 0,0 0-1,-1 0 1,1 0 0,0 0-1,0-1 1,0 1-1,0-1 1,-1 1 0,1-1-1,0 0 1,0-1-1,0 1 1,4-1 0,-3 0-630,1 1 0,0-1 0,-1-1 0,1 1 0,0-1 0,-1 0 0,0 0 0,8-4 1,14-11-5918</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4.334"/>
    </inkml:context>
    <inkml:brush xml:id="br0">
      <inkml:brushProperty name="width" value="0.025" units="cm"/>
      <inkml:brushProperty name="height" value="0.025" units="cm"/>
    </inkml:brush>
  </inkml:definitions>
  <inkml:trace contextRef="#ctx0" brushRef="#br0">79 221 9513,'0'0'18433,"-10"7"-17125,-32 27-219,40-32-1058,0-1 0,0 1 0,0 0 0,0 0 0,0-1 0,0 2 0,1-1 0,-1 0 1,1 0-1,0 0 0,0 1 0,0-1 0,0 0 0,0 1 0,0-1 0,0 1 0,1 0 0,-1-1 0,1 1 0,0-1 0,0 1 0,0 0 0,0-1 0,0 1 0,1-1 0,-1 1 0,1-1 0,0 1 0,-1-1 0,1 1 0,2 2 0,-2-3-40,0-1-1,1 1 1,-1-1 0,1 0-1,0 1 1,-1-1 0,1 0-1,0 0 1,0 0 0,-1 0-1,1 0 1,0 0 0,0 0-1,0-1 1,0 1 0,0-1-1,0 0 1,1 1 0,-1-1-1,0 0 1,0 0 0,0 0-1,0 0 1,0-1 0,0 1-1,0-1 1,0 1 0,0-1-1,0 0 1,0 1 0,0-1-1,0 0 1,0 0 0,-1-1-1,3 0 1,4-4 5,0-1-1,-1 1 1,0-1 0,0-1-1,-1 1 1,0-1 0,0 0-1,0-1 1,6-13 0,-5 7 68,0 0 0,-1 0 0,-1-1 0,7-31 1,-28 99 406,12-45-386,1 1 0,0 0 0,1 0 0,0 0-1,0 0 1,0 0 0,1 1 0,0-1 0,1 0-1,0 1 1,1 9 0,0-17-85,0 0 0,-1 1 0,1-1 0,0 0 0,0 0 0,0 0 0,0 0 0,0 0 0,0 0 0,0 0 0,0 0 0,1 0 0,-1 0 0,0 0 0,0-1 0,1 1 0,-1-1 0,1 1 0,-1-1 0,0 1 0,1-1 0,-1 0 0,1 0 0,-1 0 0,1 0 0,-1 0 0,1 0 0,-1 0 0,0 0 0,1 0 0,-1-1 0,1 1 0,1-1 0,2 0 0,1 0 0,0 0 0,-1-1 0,1 0 0,-1 0 0,0 0 0,8-5 0,55-60-459,-67 113 918,-3-40-459,2-1 0,-1 1 0,1-1 0,0 1 0,0-1 0,0 1 0,1 0 0,1 6 0,-1-10 0,0-1 0,1 1 0,-1-1 0,0 1 0,0-1 0,1 0 0,-1 1 0,1-1 0,-1 0 0,1 0 0,-1 0 0,1 0 0,0 0 0,-1 0 0,1-1 0,0 1 0,0-1 0,-1 1 0,1-1 0,0 1 0,0-1 0,0 0 0,0 0 0,0 0 0,0 0 0,-1 0 0,3-1 0,3 0-5,-1 0 0,1-1 1,-1 0-1,0 0 0,1 0 0,-1-1 1,0 0-1,-1 0 0,1-1 0,0 0 1,-1 0-1,0 0 0,8-8 0,1-1-120,-1-1 1,-1 0-1,18-27 0,-25 36-3050,-9 17-1346,0 3-1917,15-26 1279,10-27 1030,-6-2 3484,7-44 6924,-8 28 1340,-26 102 398,4-9-7666,2 1 0,-3 54-1,9-81-290,-1-2-174,1 0-1,0 0 1,1 0-1,0 0 1,3 13 0,-3-21 115,-1 0 1,1 1-1,-1-1 1,1 0 0,-1 0-1,1 0 1,0 1-1,0-1 1,-1 0-1,1 0 1,0 0 0,0 0-1,0 0 1,0 0-1,0-1 1,1 1 0,-1 0-1,0 0 1,0-1-1,0 1 1,1-1 0,-1 1-1,0-1 1,0 0-1,1 1 1,-1-1 0,1 0-1,-1 0 1,0 0-1,1 0 1,-1 0 0,0 0-1,1 0 1,-1 0-1,0-1 1,1 1 0,-1 0-1,0-1 1,0 1-1,1-1 1,-1 0-1,0 1 1,0-1 0,1-1-1,2 0 62,0-1 0,0 0 0,-1 0 0,1 0 0,-1 0 0,0-1 0,0 1 0,0-1 0,0 0 0,-1 0 0,3-4 0,24-53 399,-24 50-297,24-59 152,36-73 204,-65 142-521,0 1 0,0 0 0,0 0 0,0-1 0,0 1 0,0 0 0,0 0 0,0-1 0,0 1 0,0 0 0,0 0 0,0-1 0,0 1 0,0 0 0,0 0 0,0-1 0,0 1 0,0 0 0,0 0 0,0 0 0,1-1 0,-1 1 0,0 0 0,0 0 0,0 0 0,0 0 0,1-1 0,-1 1 0,0 0 0,0 0 0,0 0 0,1 0 0,-1 0 0,0-1 0,0 1 0,0 0 0,1 0 0,-1 0 0,0 0 0,0 0 0,1 0 0,-1 0 0,0 0 0,0 0 0,1 0 0,-1 0 0,0 0 0,0 0 0,1 0 0,-1 0 0,0 0 0,0 0 0,0 1 0,1-1 0,-1 18 0,-6 27 0,-1-13 0,1 0 0,1 1 0,2-1 0,2 1 0,0 0 0,8 53 0,-7-86 0,0 2-74,0 0 0,0 0 0,1 0 0,-1 0 0,0-1 0,1 1 0,0 0 1,-1-1-1,1 1 0,0 0 0,0-1 0,0 1 0,0-1 0,0 1 1,0-1-1,1 1 0,-1-1 0,2 1 0,-2-32-3978,-4 13 3584,0-1 0,-1 1 0,-1-1 0,-9-20 0,-6-23 1686,17 51-229,1 0 0,0 0 0,1 0 0,0-11-1,4 21-783,1 0-1,0 0 0,0 0 0,0 1 0,0 0 1,-1-1-1,8 4 0,45 15-2052,2-11-5470,-33-8-6642</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6.493"/>
    </inkml:context>
    <inkml:brush xml:id="br0">
      <inkml:brushProperty name="width" value="0.025" units="cm"/>
      <inkml:brushProperty name="height" value="0.025" units="cm"/>
    </inkml:brush>
  </inkml:definitions>
  <inkml:trace contextRef="#ctx0" brushRef="#br0">99 156 13132,'0'0'3241,"3"-8"63,0 0-2401,-1 4-363,0-1 0,-1 1 0,1-1 0,-1 0 0,0 0 1,-1 1-1,1-1 0,-1 0 0,1 0 0,-2-7 0,1 12-474,-1-1 0,1 1 0,0-1 0,-1 0 0,1 1-1,-1 0 1,1-1 0,-1 1 0,1-1 0,-1 1 0,1-1 0,-1 1 0,0 0-1,1 0 1,-1-1 0,1 1 0,-1 0 0,0 0 0,1 0 0,-1-1 0,0 1 0,1 0-1,-1 0 1,0 0 0,1 0 0,-1 0 0,1 0 0,-1 0 0,0 1 0,1-1-1,-1 0 1,0 0 0,1 0 0,-1 1 0,1-1 0,-1 0 0,0 1 0,-25 12 73,20-6-107,-1 0 0,1 0 1,0 0-1,1 1 0,0 0 1,0 0-1,1 0 0,0 1 1,0-1-1,1 1 0,0 0 1,1 0-1,0 0 0,0 0 1,1 1-1,-1 11 0,3-20-26,-1 0-1,0 0 1,0-1-1,0 1 1,0 0-1,1 0 1,-1 0-1,1 0 1,-1 0-1,0 0 1,1-1-1,-1 1 1,1 0-1,0 0 1,-1-1-1,1 1 1,0 0-1,-1-1 1,1 1-1,0-1 1,0 1-1,-1-1 1,1 1-1,0-1 1,0 1-1,0-1 1,0 0-1,0 1 1,0-1-1,-1 0 1,1 0-1,0 0 1,0 0-1,0 0 1,0 0-1,0 0 1,0 0-1,0 0 1,0 0-1,0 0 1,0-1-1,0 1 1,1-1-1,4 0 31,0-1-1,-1 1 1,1-1 0,0-1-1,-1 1 1,7-4 0,11-12 52,0 0 1,0-1-1,-2-2 1,0 0 0,-2-1-1,0-1 1,-2 0 0,0-2-1,13-27 1,-69 132-264,32-63 292,0-1 0,1 2 1,0-1-1,2 0 0,0 1 0,-2 21 1,6-38-112,0 0 1,0 0-1,0 0 1,0 0-1,0 0 1,1-1-1,-1 1 1,0 0-1,0 0 0,1 0 1,-1 0-1,0 0 1,1 0-1,-1-1 1,1 1-1,-1 0 1,1 0-1,-1-1 1,1 1-1,-1 0 1,1-1-1,0 1 1,-1 0-1,1-1 1,0 1-1,0-1 1,1 1-1,0 0 8,0-1-1,0 0 1,0 1 0,0-1-1,0 0 1,0 0 0,0 0 0,0 0-1,0-1 1,0 1 0,4-1-1,1-2 25,-1 1-1,1 0 1,-1-1 0,0-1-1,1 1 1,8-8-1,-8 5-11,0 0-1,0 0 0,-1-1 1,0 0-1,-1 0 0,1 0 1,-1-1-1,-1 0 0,0 0 1,0 0-1,0 0 1,-1-1-1,0 1 0,-1-1 1,3-15-1,-26 49-201,20-23 176,-4 7 21,1-1 1,-1 1-1,2 0 0,-1 0 1,1 0-1,0 1 0,1-1 1,-2 19-1,5-27-21,-1 0 0,1 0 0,-1 0 0,1 1 0,-1-1 0,1 0 0,0 0 0,0 0 0,-1 0 0,1 0 0,0-1 0,0 1 0,0 0 0,0 0 0,0 0 0,0-1 0,0 1 0,0-1 0,0 1 0,1-1 0,-1 1 0,0-1 0,0 1 0,0-1 0,1 0 0,-1 0 0,0 0 0,0 0 0,3 0 0,47 3 0,-40-3 0,162 1 0,-173-1 0,0 0 0,1 0 0,-1-1 0,0 1 0,0 0 0,1 0 0,-1 0 0,0-1 0,0 1 0,1 0 0,-1 0 0,0-1 0,0 1 0,0 0 0,1 0 0,-1-1 0,0 1 0,0 0 0,0-1 0,0 1 0,0 0 0,0 0 0,0-1 0,0 1 0,0 0 0,0-1 0,0 1 0,0 0 0,0-1 0,0 1 0,0 0 0,0-1 0,0 1 0,0 0 0,0-1 0,0 1 0,0 0 0,-1 0 0,1-1 0,0 1 0,0 0 0,0-1 0,-1 1 0,1 0 0,-8-15 0,8 14 0,-4-6 0,-5-8 0,1 1 0,1-1 0,0 0 0,2 0 0,-1-1 0,2 0 0,-5-27 0,44 43 0,-13 3-375,16 1-4343,0-3-4346</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7.461"/>
    </inkml:context>
    <inkml:brush xml:id="br0">
      <inkml:brushProperty name="width" value="0.025" units="cm"/>
      <inkml:brushProperty name="height" value="0.025" units="cm"/>
    </inkml:brush>
  </inkml:definitions>
  <inkml:trace contextRef="#ctx0" brushRef="#br0">11 329 10410,'-10'25'11562,"10"-24"-11344,0-1 0,0 0 0,0 1 0,0-1 1,0 1-1,0-1 0,0 0 0,0 1 0,0-1 0,0 1 1,1-1-1,-1 0 0,0 1 0,0-1 0,0 0 0,1 1 1,-1-1-1,0 0 0,1 0 0,-1 1 0,0-1 1,1 0-1,-1 1 0,0-1 0,1 0 0,-1 0 0,0 0 1,1 0-1,-1 1 0,0-1 0,1 0 0,-1 0 0,1 0 1,19-3 3267,4-11-3718,9-13 246,-1 0 0,-1-2-1,-2-2 1,-1-1-1,-1 0 1,-2-2 0,-2-1-1,31-61 1,-51 93-14,-3 9 0,-4 24 0,-11 41 0,5-30-912,1 1 1,2-1-1,-2 71 1,-3-110-16006</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7.804"/>
    </inkml:context>
    <inkml:brush xml:id="br0">
      <inkml:brushProperty name="width" value="0.025" units="cm"/>
      <inkml:brushProperty name="height" value="0.025" units="cm"/>
    </inkml:brush>
  </inkml:definitions>
  <inkml:trace contextRef="#ctx0" brushRef="#br0">1 101 14061,'0'0'18706,"72"-50"-18706,-45 37 0,0 4 0,-2-1-1922,-4 0-2818,-5 2-3172</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8.130"/>
    </inkml:context>
    <inkml:brush xml:id="br0">
      <inkml:brushProperty name="width" value="0.025" units="cm"/>
      <inkml:brushProperty name="height" value="0.025" units="cm"/>
    </inkml:brush>
  </inkml:definitions>
  <inkml:trace contextRef="#ctx0" brushRef="#br0">1 211 9417,'0'0'17077,"5"10"-16596,0 0-263,0 0 1,-1 0 0,0 1-1,2 11 1,-5-15 377,0 0 1,0 1-1,0-1 1,-1 0 0,0 0-1,-1 9 1,11-72-269,-5 29-263,0 1 0,1-51 0,-6 78-65,0 1 1,1 0-1,-1-1 0,0 1 1,1 0-1,0-1 0,-1 1 1,1 0-1,0-1 1,-1 1-1,1-1 0,0 1 1,0-1-1,0 1 0,1-1 1,-1 0-1,0 0 0,0 0 1,1 1-1,-1-1 0,0 0 1,1 0-1,-1-1 0,1 1 1,0 0-1,-1-1 1,1 1-1,0 0 0,-1-1 1,1 0-1,0 1 0,-1-1 1,1 0-1,0 0 0,0 0 1,-1 0-1,4-1 0,0 1-5,1 0-1,-1-1 1,1 1-1,-1-1 1,0-1-1,1 1 0,-1-1 1,0 0-1,0 0 1,0 0-1,5-4 1,-1-1-613,0 0 1,-1-1-1,0 0 1,0-1-1,9-13 1,-10 11-2253,0 0 0,-1 0 0,-1 0 0,8-22 0,-2-3-7977</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8.488"/>
    </inkml:context>
    <inkml:brush xml:id="br0">
      <inkml:brushProperty name="width" value="0.025" units="cm"/>
      <inkml:brushProperty name="height" value="0.025" units="cm"/>
    </inkml:brush>
  </inkml:definitions>
  <inkml:trace contextRef="#ctx0" brushRef="#br0">54 1 11915,'0'0'7832,"-2"11"-4800,-12 44-585,4-23-939,2 1 0,1 0 0,2 1 1,-2 37-1,7-70-1508,0 1 0,0 0 0,0-1 0,0 1 0,1 0 0,-1-1 0,0 1 0,1 0 0,0-1 0,-1 1 0,1-1 0,0 1 0,0-1 0,-1 1 0,1-1 0,0 0 0,1 1 0,-1-1 0,0 0 0,0 0 0,0 0 0,3 2 0,-1-2 0,0 0 0,0 0 0,-1 0 0,1 0 0,0-1 0,0 1 0,0-1 0,0 0 0,0 0 0,-1 0 0,1 0 0,4-1 0,9-3 0,0 0 0,-1-1 0,27-12 0,-32 12 0,-7 4 0,-1 0 0,1-1 0,-1 1 0,1 0 0,0 0 0,-1 1 0,1-1 0,0 0 0,0 1 0,0 0 0,0 0 0,-1-1 0,1 2 0,0-1 0,4 1 0,-6 0 0,0 0 0,0 1 0,1-1 0,-1 1 0,0-1 0,0 1 0,0-1 0,-1 1 0,1-1 0,0 1 0,-1 0 0,1 0 0,-1-1 0,1 1 0,-1 0 0,0 0 0,1 0 0,-1-1 0,0 1 0,-1 0 0,1 0 0,0 0 0,-1 2 0,0 1 0,0 1 0,-1 0 0,1-1 0,-1 1 0,0-1 0,-1 1 0,0-1 0,1 0 0,-2 0 0,1 0 0,0 0 0,-1-1 0,0 0 0,0 1 0,-1-1 0,1-1 0,-6 5 0,4-3 0,0-1 0,-1 1 0,1-1 0,-1 0 0,0-1 0,-1 1 0,1-1 0,-1-1 0,1 0 0,-1 0 0,0 0 0,-8 0 0,13-2-101,1 0 1,0-1-1,0 1 1,-1-1-1,1 0 1,0 0-1,0 0 1,0 0-1,0 0 1,0 0-1,0 0 1,0-1-1,1 1 0,-1-1 1,0 1-1,1-1 1,-1 0-1,1 1 1,0-1-1,-1 0 1,1 0-1,0 0 1,0 0-1,0 0 1,0 0-1,1-1 0,-1 1 1,1 0-1,-1 0 1,1-1-1,0 1 1,0 0-1,0 0 1,0-1-1,0 1 1,0 0-1,0 0 0,1-1 1,0 1-1,-1 0 1,1 0-1,0 0 1,0 0-1,0 0 1,0 0-1,0 0 1,0 0-1,1 0 1,-1 0-1,1 1 0,-1-1 1,1 0-1,2-1 1,14-7-5329,3 1-1362</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9.236"/>
    </inkml:context>
    <inkml:brush xml:id="br0">
      <inkml:brushProperty name="width" value="0.025" units="cm"/>
      <inkml:brushProperty name="height" value="0.025" units="cm"/>
    </inkml:brush>
  </inkml:definitions>
  <inkml:trace contextRef="#ctx0" brushRef="#br0">68 282 14061,'0'0'18428,"13"-9"-18150,-9 2-278,-1 0 0,0 0 0,0 0 0,0-1 0,-1 1 0,0 0 0,-1-1 0,0 0 0,0 1 0,0-1 0,-1 0 0,-1-10 0,1 17 0,0 1 0,-1 0 0,1 0 0,0 0 0,0-1 0,0 1 0,-1 0 0,1 0 0,0 0 0,-1-1 0,1 1 0,0 0 0,0 0 0,-1 0 0,1 0 0,0 0 0,-1 0 0,1 0 0,0 0 0,0 0 0,-1 0 0,1 0 0,0 0 0,-1 0 0,1 0 0,0 0 0,-1 0 0,1 0 0,0 0 0,0 0 0,-1 0 0,1 1 0,0-1 0,-1 0 0,1 0 0,0 0 0,0 0 0,-1 1 0,1-1 0,0 0 0,0 0 0,0 1 0,-1-1 0,1 0 0,0 0 0,0 1 0,0-1 0,0 0 0,0 1 0,-1-1 0,-12 12 0,3-1 0,-37 46 0,44-54 0,1 0 0,0 1 0,0-1 0,0 1 0,0-1 0,1 1 0,-1 0 0,1-1 0,0 1 0,0 0 0,1 0 0,-1 0 0,1 0 0,0 0 0,0 5 0,1-7-17,-1-1-1,1 0 1,0 0 0,0 1-1,0-1 1,0 0 0,0 0-1,0 0 1,0 0 0,0 0-1,1 0 1,-1 0 0,0-1-1,1 1 1,-1 0 0,0-1-1,1 1 1,-1-1 0,1 1-1,-1-1 1,0 0 0,1 0-1,-1 1 1,4-1-1,42 1-964,-39-1 716,-5 0 135,1 0 0,-1 0 0,1-1 0,-1 1 0,1-1 0,-1 0 0,0 0 0,0 0-1,1 0 1,-1-1 0,0 1 0,0-1 0,0 0 0,-1 0 0,1 0 0,0 0 0,3-4-1,0-2 135,1-1-1,-1 0 1,0 0-1,5-11 1,21-31 236,-31 52-199,0 0 0,-1 0 0,1 0 0,0 0 1,-1 0-1,1-1 0,-1 1 0,1 0 0,-1 0 0,1 0 1,-1 0-1,0 0 0,0 0 0,1 1 0,-1-1 0,0 0 1,0 0-1,0 0 0,0 0 0,0 0 0,0 0 0,-1 0 1,1 2-1,1 40 320,-1-36-355,0 0 1,0 0 0,1 0-1,0 0 1,1 0 0,0 0 0,2 7-1,-4-13-6,1 1 1,0-1-1,-1 0 0,1 0 0,0 0 0,0 0 0,0 0 0,0 0 0,-1 0 1,2 0-1,-1 0 0,0 0 0,0 0 0,0 0 0,0-1 0,0 1 0,1 0 1,-1-1-1,0 1 0,0-1 0,1 0 0,-1 1 0,1-1 0,-1 0 0,0 0 1,1 0-1,-1 0 0,0 0 0,1 0 0,-1 0 0,1 0 0,-1 0 0,0-1 1,1 1-1,-1-1 0,0 1 0,0-1 0,1 1 0,-1-1 0,0 0 0,0 0 1,0 1-1,0-1 0,0 0 0,2-2 0,4-2 75,-1-1 1,1 0-1,-1-1 1,0 1-1,-1-1 1,1 0-1,-1-1 0,-1 1 1,1-1-1,3-9 1,4-12 284,13-43 0,14-86-278,-40 217 511,-3-28-547,-4 18 31,-1 65 0,9-101-71,0 0 0,1 0 0,0 0 0,1 0 0,1 0 0,0-1 0,0 1-1,2-1 1,-1 0 0,8 14 0,-8-71-1473,-6 30 981,-1 2 1,-1-1-1,0 0 1,-1 1-1,0 0 1,-11-20-1,8 17 987,0-2 0,-8-27 0,16 44-455,0 0-1,0 0 1,0 0-1,0 0 1,0 0 0,1 0-1,-1 0 1,0 0-1,1 0 1,-1 0-1,1 0 1,-1 1 0,1-1-1,0 0 1,-1 0-1,1 1 1,-1-1-1,1 0 1,0 1 0,0-1-1,0 0 1,-1 1-1,1-1 1,0 1-1,0 0 1,0-1 0,0 1-1,0 0 1,0-1-1,0 1 1,0 0-1,0 0 1,0 0 0,0 0-1,0 0 1,1 0-1,47-5 1559,-40 5-1481,2 0-467,-8 1-86,-1-1 0,1 0 0,-1 0 0,1 0 0,0 0 0,-1 0-1,1 0 1,-1-1 0,1 1 0,-1-1 0,1 0 0,-1 0 0,1 0-1,3-2 1,-5-4-8100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9.579"/>
    </inkml:context>
    <inkml:brush xml:id="br0">
      <inkml:brushProperty name="width" value="0.025" units="cm"/>
      <inkml:brushProperty name="height" value="0.025" units="cm"/>
    </inkml:brush>
  </inkml:definitions>
  <inkml:trace contextRef="#ctx0" brushRef="#br0">0 1 12043,'0'0'18610</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49.520"/>
    </inkml:context>
    <inkml:brush xml:id="br0">
      <inkml:brushProperty name="width" value="0.025" units="cm"/>
      <inkml:brushProperty name="height" value="0.025" units="cm"/>
    </inkml:brush>
  </inkml:definitions>
  <inkml:trace contextRef="#ctx0" brushRef="#br0">1 225 7399,'0'0'20110,"11"-7"-18893,19-16-908,-1-2 1,-1-1 0,-2-2-1,31-39 1,-47 53-267,20-20 101,-29 64-134,-23 78 207,15-81-220,1-1-1,1 1 1,-2 46-1,7-60-361,0-10-3737</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48.862"/>
    </inkml:context>
    <inkml:brush xml:id="br0">
      <inkml:brushProperty name="width" value="0.025" units="cm"/>
      <inkml:brushProperty name="height" value="0.025" units="cm"/>
    </inkml:brush>
  </inkml:definitions>
  <inkml:trace contextRef="#ctx0" brushRef="#br0">34 1 16207,'0'0'6214,"-21"54"-3683,13-36-898,4-4-191,4-2-1026,0-5-480,4-3-449,7-4-1184,2 0-738,-6 0-1664,1 0-2852</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49.862"/>
    </inkml:context>
    <inkml:brush xml:id="br0">
      <inkml:brushProperty name="width" value="0.025" units="cm"/>
      <inkml:brushProperty name="height" value="0.025" units="cm"/>
    </inkml:brush>
  </inkml:definitions>
  <inkml:trace contextRef="#ctx0" brushRef="#br0">0 95 17296,'0'0'11083,"74"-17"-10058,-38-2-705,2 0-256,-1 1-32,-2 2-352,-8 10-961,-5 6-1378,-10 0-992,-4 5-641,-8 7-3876</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0.188"/>
    </inkml:context>
    <inkml:brush xml:id="br0">
      <inkml:brushProperty name="width" value="0.025" units="cm"/>
      <inkml:brushProperty name="height" value="0.025" units="cm"/>
    </inkml:brush>
  </inkml:definitions>
  <inkml:trace contextRef="#ctx0" brushRef="#br0">103 45 9545,'0'0'18327,"-8"-4"-17906,6 3-407,0 0-1,0 1 0,0-1 1,0 0-1,0 0 0,-1 1 1,1 0-1,0-1 0,0 1 1,0 0-1,-1 0 0,1 0 0,0 0 1,0 0-1,0 1 0,0-1 1,-1 1-1,1-1 0,0 1 1,-3 1-1,2 1 3,0 0 0,0 0 0,0 0-1,1 0 1,-1 0 0,1 1 0,-1-1 0,1 1 0,0 0 0,1 0 0,-1 0-1,1-1 1,-2 7 0,0-1 80,0 0 0,1 1 0,0-1 0,1 1 0,0 0 0,0 9 0,1-17-79,0-1 0,0 1-1,0-1 1,0 1-1,1-1 1,-1 1 0,1-1-1,-1 1 1,1-1-1,-1 1 1,1-1 0,0 0-1,-1 1 1,1-1-1,0 0 1,0 0 0,0 0-1,2 2 1,-1-2 0,0 0-1,-1-1 1,1 1 0,0-1 0,0 1-1,0-1 1,-1 0 0,1 0 0,0 0 0,0 0-1,0 0 1,-1 0 0,1-1 0,0 1-1,0 0 1,-1-1 0,1 1 0,0-1 0,-1 0-1,4-1 1,4-4 66,1 0 0,-1 0 0,-1 0 0,1-1 0,-1-1 0,0 1 0,0-2 0,9-12 0,-2 1-12,-1-1 1,20-39-1,-23 42-14,-17 39-141,-3 8 58,7-21 30,1-1 0,0 1 1,0 0-1,0 0 0,1 0 0,0 0 1,1 0-1,-1-1 0,4 12 1,-4-17-91,1-1 1,0 1-1,0 0 1,-1-1-1,1 1 1,1 0-1,-1-1 1,0 1-1,0-1 1,0 1-1,1-1 1,-1 0-1,1 0 1,-1 1-1,1-1 1,0 0-1,1 0 1,0 1-295,1-1 0,-1-1 1,0 1-1,1 0 0,-1-1 0,1 0 1,-1 0-1,1 0 0,-1 0 0,1 0 1,-1-1-1,5-1 0,18-8-5348,1-9-3449</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0.550"/>
    </inkml:context>
    <inkml:brush xml:id="br0">
      <inkml:brushProperty name="width" value="0.025" units="cm"/>
      <inkml:brushProperty name="height" value="0.025" units="cm"/>
    </inkml:brush>
  </inkml:definitions>
  <inkml:trace contextRef="#ctx0" brushRef="#br0">0 62 13741,'0'0'14157,"49"-31"-13132,-24 24-800,4-1-161,-4 3-289,2 1-1600,-8 0-1731,-5 4-1825,-7-2-3972</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0.908"/>
    </inkml:context>
    <inkml:brush xml:id="br0">
      <inkml:brushProperty name="width" value="0.025" units="cm"/>
      <inkml:brushProperty name="height" value="0.025" units="cm"/>
    </inkml:brush>
  </inkml:definitions>
  <inkml:trace contextRef="#ctx0" brushRef="#br0">1 38 17553,'0'0'11595,"68"9"-11019,-40-17-416,1-1-96,-2 0-64,-3 2-320,-6 0-481,-6 2-544,-4 4-1666</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1.252"/>
    </inkml:context>
    <inkml:brush xml:id="br0">
      <inkml:brushProperty name="width" value="0.025" units="cm"/>
      <inkml:brushProperty name="height" value="0.025" units="cm"/>
    </inkml:brush>
  </inkml:definitions>
  <inkml:trace contextRef="#ctx0" brushRef="#br0">0 12 17072,'0'0'11531,"7"-11"-20820,-1 15 97</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1.595"/>
    </inkml:context>
    <inkml:brush xml:id="br0">
      <inkml:brushProperty name="width" value="0.025" units="cm"/>
      <inkml:brushProperty name="height" value="0.025" units="cm"/>
    </inkml:brush>
  </inkml:definitions>
  <inkml:trace contextRef="#ctx0" brushRef="#br0">0 32 14382,'0'0'11531,"9"-32"-12044,-8 32-576,0 0 224,1 1-192,1 4-704,0-1-674,0-1-1729</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4.538"/>
    </inkml:context>
    <inkml:brush xml:id="br0">
      <inkml:brushProperty name="width" value="0.025" units="cm"/>
      <inkml:brushProperty name="height" value="0.025" units="cm"/>
    </inkml:brush>
  </inkml:definitions>
  <inkml:trace contextRef="#ctx0" brushRef="#br0">294 73 5477,'0'0'14873,"2"-10"-12284,9-30-443,-11 39-2058,0 0 0,0 0 0,0 1 0,0-1 0,0 0 0,0 0 0,0 0 0,0 0 0,0 1 0,0-1 0,-1 0 0,1 0 0,0 1 0,-1-1 0,1 0 0,0 0 0,-1 1 0,1-1 0,-1 0 0,1 1 1,-1-1-1,1 1 0,-1-1 0,0 1 0,1-1 0,-1 1 0,0-1 0,1 1 0,-1-1 0,0 1 0,1 0 0,-1-1 0,0 1 0,0 0 0,0 0 0,1 0 0,-1 0 0,0-1 0,0 1 0,0 0 0,1 0 0,-3 1 0,-31 3 424,27-1-504,0 1 0,-1 0 0,1 0 0,1 1 0,-1-1 0,1 1 0,0 1 0,-9 9-1,-43 55 259,52-61-213,-13 15 107,2 2-1,1 0 1,-21 48 0,32-62-139,0 0 0,0 1 0,2-1 0,0 0 0,0 1 0,1 0 0,0 0 0,1 0 0,1 0 1,0 0-1,3 18 0,-2-27-12,1 0-1,-1 0 1,1 0 0,-1-1 0,1 1 0,1-1 0,-1 0-1,0 1 1,1-1 0,-1 0 0,1 0 0,0-1 0,0 1-1,0-1 1,1 1 0,-1-1 0,0 0 0,1 0 0,0 0 0,-1-1-1,9 3 1,-7-2 15,0-1 1,1 1-1,-1-1 0,1 0 0,-1-1 0,1 0 1,0 1-1,-1-2 0,1 1 0,-1-1 1,1 0-1,-1 0 0,1 0 0,-1-1 0,7-2 1,-10 3-5,-1 1 1,1-1-1,-1 0 1,0 1-1,1-1 1,-1 0-1,0 0 1,1 0-1,-1 0 1,0 0-1,0 0 1,0 0-1,0 0 1,0-1-1,0 1 1,0 0-1,-1-1 1,1 1-1,0-1 1,-1 1-1,1 0 1,-1-1 0,1 1-1,-1-1 1,0 0-1,1 1 1,-1-1-1,0 1 1,0-1-1,0 1 1,0-1-1,-1 0 1,1 1-1,0-1 1,-1 1-1,1-1 1,-1 1-1,1-1 1,-2-1-1,0-1 30,-1 1 0,1 0 0,-1 0 1,1 0-1,-1 0 0,0 0 0,0 0 0,0 1 0,-1-1 0,1 1 0,0 0 0,-1 0 0,-7-3 0,3 3-50,0 0 0,-1 1 0,1 0 0,-17 0 0,37-1 0,0 0 0,0 0 0,0-2 0,0 1 0,-1-2 0,0 1 0,1-2 0,-2 1 0,1-1 0,13-11 0,54-25 0,-78 42 0,1-1 0,-1 1 0,1 0 0,0 0 0,-1-1 0,1 1 0,-1 0 0,1 0 0,0 0 0,-1 0 0,1 0 0,-1 0 0,1 0 0,0 0 0,-1 0 0,1 0 0,0 0 0,-1 0 0,1 1 0,-1-1 0,1 0 0,-1 0 0,1 1 0,0-1 0,-1 0 0,1 1 0,-1-1 0,0 1 0,1-1 0,-1 0 0,1 1 0,-1-1 0,1 1 0,-1-1 0,0 1 0,1-1 0,-1 2 0,5 30 0,-15 37 0,0 0 0,11-69-211,0 1 1,0-1-1,0 1 0,0-1 1,0 1-1,0-1 0,0 0 1,1 0-1,-1 0 1,0 0-1,0 0 0,0 0 1,0 0-1,0 0 0,0 0 1,0 0-1,0 0 0,0-1 1,0 1-1,0 0 0,0-1 1,0 1-1,2-2 1,12-15-4782,3-7-2482</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5.193"/>
    </inkml:context>
    <inkml:brush xml:id="br0">
      <inkml:brushProperty name="width" value="0.025" units="cm"/>
      <inkml:brushProperty name="height" value="0.025" units="cm"/>
    </inkml:brush>
  </inkml:definitions>
  <inkml:trace contextRef="#ctx0" brushRef="#br0">54 0 18546,'0'0'10249,"-4"9"-8626,-6 13-1287,2 1-1,0 0 1,2 1-1,0 0 1,2 0-1,-3 47 1,7-70-336,0-1 0,0 0 0,0 1 0,0-1 0,0 0 0,0 1 0,0-1 0,0 0 0,0 0 0,0 1 0,0-1 0,0 0 0,0 1 0,0-1 0,0 0 0,0 1 0,0-1 0,0 0 0,0 1 0,0-1 0,0 0 0,1 0 0,-1 1 0,0-1 0,0 0 0,0 0 0,1 1 0,-1-1 0,0 0 0,0 0 0,0 1 0,1-1 0,-1 0 0,0 0 0,1 0 0,-1 0 0,0 0 0,0 1 0,1-1 0,-1 0 0,0 0 0,1 0 0,-1 0 0,0 0 0,1 0 0,-1 0 0,0 0 0,1 0 0,-1 0 0,0 0 0,1 0 0,-1 0 0,0 0 0,0-1 0,1 1 0,-1 0 0,0 0 0,1 0 0,-1 0 0,0 0 0,1-1 0,12-10 0,-7 2 0,0 0 0,-1-1 0,1 0 0,-2 0 0,0-1 0,0 0 0,-1 1 0,0-1 0,0 0 0,-2 0 0,1 0 0,-1-1 0,-1 1 0,-1-19 0,1 30 0,0 0 0,0 0 0,0 0 0,0 1 0,0-1 0,0 0 0,0 0 0,0 0 0,0 0 0,0 1 0,0-1 0,0 0 0,0 0 0,0 0 0,0 0 0,0 0 0,0 1 0,-1-1 0,1 0 0,0 0 0,0 0 0,0 0 0,0 0 0,0 1 0,0-1 0,0 0 0,0 0 0,-1 0 0,1 0 0,0 0 0,0 0 0,0 0 0,0 0 0,0 0 0,-1 1 0,1-1 0,0 0 0,0 0 0,0 0 0,0 0 0,0 0 0,-1 0 0,1 0 0,0 0 0,0 0 0,0 0 0,0 0 0,-1 0 0,1 0 0,0 0 0,0 0 0,0-1 0,0 1 0,-1 0 0,1 0 0,0 0 0,0 0 0,0 0 0,0 0 0,0 0 0,0 0 0,-1 0 0,1-1 0,0 1 0,0 0 0,0 0 0,0 0 0,-6 12 0,5-10 0,1-1 0,-1 1 0,1-1 0,0 1 0,0 0 0,0-1 0,0 1 0,0-1 0,0 1 0,0 0 0,0-1 0,1 1 0,-1-1 0,1 1 0,-1-1 0,1 1 0,0-1 0,-1 1 0,1-1 0,0 0 0,0 1 0,0-1 0,0 0 0,0 0 0,0 1 0,0-1 0,3 1 0,1 0 0,-1-1 0,1 0 0,0 0 0,-1 0 0,1-1 0,0 1 0,0-1 0,5-1 0,-5 1 0,1-1 0,1 0 0,-1 0 0,0-1 0,0 0 0,0-1 0,0 1 0,-1-1 0,1 0 0,-1 0 0,1-1 0,-1 1 0,0-1 0,0-1 0,-1 1 0,1-1 0,-1 1 0,0-1 0,4-8 0,-30 78 0,19-59 0,1 0 0,0 0 0,0 0 0,1 0 0,-1 1 0,1-1 0,1 0 0,-1 1 0,2 9 0,0-15 0,0 0 0,-1 0 0,1 0 0,0 0 0,0-1 0,0 1 0,1 0 0,-1-1 0,0 1 0,0-1 0,0 1 0,0-1 0,1 0 0,-1 1 0,0-1 0,0 0 0,0 0 0,1 0 0,-1 0 0,0 0 0,0 0 0,1 0 0,-1 0 0,1-1 0,36-4 0,21-27 0,-51 27 0,-1 0 0,0 0 0,1 1 0,0 0 0,0 0 0,1 1 0,-1 0 0,0 1 0,1-1 0,9 0 0,-16 5 0,0-1 0,0 1 0,0 0 0,0 0 0,0 0 0,-1 0 0,1 0 0,-1 0 0,1 0 0,1 4 0,17 21 0,-16-25-338,0 0-1,1 0 1,-1 0-1,0-1 1,0 1-1,1-1 1,-1 0-1,9 0 1,-5 0-785,0 0 0,0-1 1,0 0-1,0-1 0,0 0 0,0 0 1,-1 0-1,1-1 0,0 0 1,0-1-1,-1 0 0,1 0 0,10-7 1,-9 1-8012</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5.586"/>
    </inkml:context>
    <inkml:brush xml:id="br0">
      <inkml:brushProperty name="width" value="0.025" units="cm"/>
      <inkml:brushProperty name="height" value="0.025" units="cm"/>
    </inkml:brush>
  </inkml:definitions>
  <inkml:trace contextRef="#ctx0" brushRef="#br0">1 40 11435,'0'0'13746,"11"-6"-11851,34-19-715,-44 24-1121,1 0 0,-1 0-1,0 0 1,1 1 0,-1-1 0,1 0 0,-1 1-1,1-1 1,0 1 0,-1-1 0,1 1-1,0 0 1,-1 0 0,1 0 0,-1 0 0,1 0-1,0 0 1,-1 0 0,1 0 0,0 1-1,-1-1 1,1 1 0,-1-1 0,1 1 0,-1 0-1,1-1 1,-1 1 0,1 0 0,-1 0-1,0 0 1,1 0 0,-1 0 0,0 0 0,0 1-1,0-1 1,0 0 0,0 1 0,0-1-1,0 0 1,0 1 0,-1-1 0,1 1 0,0-1-1,-1 1 1,1 0 0,-1-1 0,0 1-1,1 3 1,0 1 22,-1 0 0,1 0 0,-1 0-1,0 1 1,-1-1 0,0 0 0,1 0 0,-2 0-1,1 0 1,-4 10 0,-12 8 195,14-20-237,0-1-1,0 1 1,1 0 0,-1 0 0,1 0 0,0 0 0,0 0 0,1 0-1,-1 1 1,1-1 0,-1 5 0,7-7-39,0-1 0,0 0 0,1 0 0,-1-1 0,0 1 0,1-1 0,-1 0 0,10-2 0,-15 2 0,69-13-4991,-65 13 4494,-1-1-1,1 0 1,-1-1 0,0 1 0,1 0 0,-1-1 0,0 0 0,0 0 0,0 0 0,0 0 0,0 0-1,-1-1 1,1 1 0,-1-1 0,1 0 0,2-5 0,-3 0-7297</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5.927"/>
    </inkml:context>
    <inkml:brush xml:id="br0">
      <inkml:brushProperty name="width" value="0.025" units="cm"/>
      <inkml:brushProperty name="height" value="0.025" units="cm"/>
    </inkml:brush>
  </inkml:definitions>
  <inkml:trace contextRef="#ctx0" brushRef="#br0">1 22 13453,'0'0'13484,"69"-10"-12491,-33 8-704,2 0-193,-2 1-192,0 1-2595,-3-3-4067,1 0-11500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49.206"/>
    </inkml:context>
    <inkml:brush xml:id="br0">
      <inkml:brushProperty name="width" value="0.025" units="cm"/>
      <inkml:brushProperty name="height" value="0.025" units="cm"/>
    </inkml:brush>
  </inkml:definitions>
  <inkml:trace contextRef="#ctx0" brushRef="#br0">1 54 13741,'0'0'11664,"9"-2"-11402,21-3 60,15-2-29,-1-2 0,67-22 0,-110 33-302,0 0-1,-1 1 0,0-1 1,1 0-1,-1 0 1,0 0-1,0 0 1,0 1-1,0-1 1,0 0-1,-1 0 1,1 0-1,-2 3 1,-39 120 343,28-93-920,2 0 1,1 0 0,-9 57-1,19-88 381,0-1 0,0 0 0,0 0-1,0 1 1,0-1 0,0 0 0,0 0 0,0 1-1,0-1 1,0 0 0,-1 0 0,1 1-1,0-1 1,0 0 0,0 0 0,0 1-1,0-1 1,-1 0 0,1 0 0,0 1 0,0-1-1,0 0 1,0 0 0,-1 0 0,1 0-1,0 1 1,0-1 0,-1 0 0,1 0-1,0 0 1,0 0 0,-1 0 0,1 0 0,0 0-1,0 0 1,-1 1 0,1-1 0,0 0-1,-1 0 1,1 0 0,0 0 0,0 0-1,-1-1 1,1 1 0,0 0 0,0 0 0,-1 0-1,1 0 1,0 0 0,0 0 0,-1 0-1,1 0 1,0-1 0,-10-2-5336</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6.813"/>
    </inkml:context>
    <inkml:brush xml:id="br0">
      <inkml:brushProperty name="width" value="0.025" units="cm"/>
      <inkml:brushProperty name="height" value="0.025" units="cm"/>
    </inkml:brush>
  </inkml:definitions>
  <inkml:trace contextRef="#ctx0" brushRef="#br0">77 1 18481,'0'0'4036,"-5"12"37,-12 31-2528,3 0-1,1 2 0,-9 62 0,22-106-1544,-3 23 0,1-1 0,2 1 0,1 28 0,0-52 0,0 0 0,0 0 0,0 0 0,-1 0 0,1 0 0,0-1 0,0 1 0,-1 0 0,1 0 0,0-1 0,-1 1 0,1-1 0,0 1 0,-1 0 0,1-1 0,-1 1 0,1-1 0,-1 0 0,1 1 0,-1-1 0,1 1 0,-1-1 0,1-1 0,11-22 0,-2 0 0,-1-1 0,0 0 0,-2 0 0,7-47 0,0 1 0,-12 61 0,1 1 0,0-1 0,0 1 0,7-14 0,-9 21 0,1 0 0,-1 0 0,0 0 0,1 0 0,-1 0 0,1 1 0,0-1 0,0 0 0,0 1 0,0-1 0,0 1 0,0-1 0,0 1 0,0 0 0,0 0 0,0 0 0,1 0 0,-1 1 0,0-1 0,1 1 0,-1-1 0,1 1 0,3 0 0,-1 0 0,0 0 0,-1 1 0,1 0 0,0 0 0,0 0 0,-1 1 0,1-1 0,0 1 0,-1 0 0,0 0 0,1 1 0,-1 0 0,0-1 0,0 1 0,6 7 0,-8-8 0,0 0 0,0 0 0,-1 0 0,1 1 0,-1-1 0,1 1 0,-1-1 0,0 1 0,0-1 0,0 1 0,0 0 0,0 0 0,-1-1 0,1 1 0,-1 0 0,0 0 0,0 0 0,0-1 0,0 1 0,0 0 0,-1 0 0,1 0 0,-1-1 0,0 1 0,0 0 0,0-1 0,0 1 0,0 0 0,-3 4 0,0-3 0,1 1 0,-1 0 0,0-1 0,-1 0 0,1 0 0,-1 0 0,-8 5 0,11-8 0,0 1 0,-1-1 0,1 0 0,0 0 0,-1 0 0,1 0 0,0 0 0,-1 0 0,1 0 0,-1-1 0,1 1 0,-1-1 0,0 0 0,1 0 0,-1 0 0,1 0 0,-1 0 0,1-1 0,-1 1 0,-4-2 0,6 1-10,0 0-1,0 0 1,1 0-1,-1 0 1,0 0 0,0 0-1,1 0 1,-1 0 0,1 0-1,-1 0 1,1 0-1,0 0 1,-1 0 0,1-1-1,0 1 1,0 0 0,-1 0-1,1 0 1,0-1-1,0 1 1,1 0 0,-1 0-1,0 0 1,0-1-1,1 1 1,0-2 0,-1 0-138,1 0-1,0 0 1,0 1 0,0-1 0,0 0 0,0 0 0,1 1 0,-1-1-1,4-3 1,17-13-3438,33-21-12811,-23 17 11487,-17 12 6124,3 1 17539,-20 24-13379,-5 21-5630,4-26 1719,3-7-1456,-1 1-1,0 0 0,1-1 1,-1 1-1,1-1 0,0 1 1,-1 0-1,1-1 0,1 1 1,-1 0-1,0-1 1,1 1-1,-1 0 0,1-1 1,0 1-1,0-1 0,0 1 1,0-1-1,0 1 0,3 3 1,-1-4-9,0 0 1,0-1-1,0 1 0,0-1 1,0 0-1,0 0 1,0 0-1,0 0 1,0 0-1,0-1 0,1 1 1,-1-1-1,0 0 1,0 0-1,1 0 1,4-2-1,-6 2 2,1-1 0,-1 1 0,1-1 0,-1 0 0,1 0 0,-1 0 0,0 0 0,0 0 0,1-1 0,-1 1 0,0-1 0,0 1 0,0-1 0,-1 0 0,1 0 0,0 0 0,-1 0 0,1 0 0,-1 0 0,1 0 0,-1-1 0,0 1 0,0 0 0,1-4 0,-1 3 0,0-1 0,0 0 0,0 0 0,0 0 0,0 1 0,-1-1 0,1 0 0,-1 0 0,0 0 0,-1 0 0,1 0 0,0 0 0,-1 0 0,0 1 0,-2-6 0,-6-3-375,26 17-1215,1-1-4012,0 0-1,36 0 0,-6-7 2545,-45 2 3508,1 0-1,-1 0 1,0 0 0,0 0 0,0 0-1,0 0 1,0-1 0,0 0 0,5-3-1,-8 5-305,0 0-1,0 0 1,0 0-1,0-1 1,1 1-1,-1 0 1,0 0-1,0 0 1,0 0-1,0 0 0,0 0 1,0 0-1,0-1 1,1 1-1,-1 0 1,0 0-1,0 0 1,0 0-1,0 0 1,0-1-1,0 1 1,0 0-1,0 0 1,0 0-1,0 0 1,0-1-1,0 1 1,0 0-1,0 0 0,0 0 1,0 0-1,0-1 1,0 1-1,0 0 1,0 0-1,0 0 1,0 0-1,0 0 1,0-1-1,-1 1 1,1 0-1,0 0 1,0 0-1,0 0 1,0 0-1,0-1 1,0 1-1,0 0 1,-1 0-1,1 0 0,0 0 1,0 0-1,0 0 1,0 0-1,0 0 1,-1 0-1,1 0 1,0 0-1,-18-3 2861,-20 9-924,35-4-1911,0 0-1,0 1 1,0-1-1,0 1 1,0 0 0,0 0-1,1 0 1,-1 0-1,1 1 1,0-1-1,0 0 1,0 1 0,1 0-1,-1-1 1,1 1-1,0 0 1,-1 4-1,2-6-151,-1 0-1,1-1 1,0 1-1,0 0 1,0 0-1,0-1 1,0 1-1,1 0 1,-1 0-1,0-1 1,1 1-1,0 0 1,-1-1-1,1 1 1,0 0-1,0-1 1,-1 1-1,1-1 1,1 1-1,-1-1 1,0 0-1,0 1 1,0-1-1,1 0 1,-1 0-1,0 0 1,1 0-1,-1 0 1,1 0-1,0 0 1,-1-1-1,1 1 1,0 0-1,-1-1 1,1 0-1,0 1 1,0-1-1,-1 0 1,3 0-1,1 1-10,0 0-1,0-1 1,0 1-1,0-1 1,0-1-1,0 1 0,-1-1 1,1 1-1,0-2 1,0 1-1,7-3 1,-10 2-5,0 1 0,0 0 0,0-1 0,0 0 0,0 0 0,-1 1 0,1-1 0,0 0 0,-1 0 0,0-1 0,1 1 0,-1 0 0,0 0 0,0-1 0,0 1 0,-1 0 0,1-1 0,0 1 0,-1-1 0,0 1 0,1-1 0,-1 1 0,0-1 0,-1-2 0,1-2-1,-3-24 0,3 30 0,0 0 0,-1 0 0,1 0 0,-1 0 0,1 0 0,-1 1 0,0-1 0,1 0 0,-1 0 0,0 1 0,0-1 0,1 0 0,-1 1 0,0-1 0,0 1 0,0-1 0,0 1 0,1-1 0,-1 1 0,0 0 0,0-1 0,0 1 0,0 0 0,0 0 0,0 0 0,0 0 0,0 0 0,-2 0 0,3 0-9,-1 0-1,1 0 1,0 0-1,0 1 1,-1-1-1,1 0 1,0 0 0,0 0-1,-1 0 1,1 1-1,0-1 1,0 0-1,0 0 1,0 1-1,-1-1 1,1 0 0,0 0-1,0 1 1,0-1-1,0 0 1,0 1-1,0-1 1,0 0 0,0 1-1,0-1 1,0 0-1,0 0 1,0 1-1,0-1 1,0 0-1,0 1 1,0-1 0,0 0-1,0 1 1,0-1-1,0 0 1,0 0-1,0 1 1,1-1 0,-1 0-1,0 0 1,0 1-1,0-1 1,0 0-1,1 0 1,-1 1-1,0-1 1,0 0 0,1 0-1,-1 0 1,0 0-1,0 1 1,1-1-1,-1 0 1,1 0 0,15 15-2218,-8-13 587,0 0 0,0 0-1,0-1 1,-1-1 0,2 1 0,7-2-1,-9 1 818,25 0-6730</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7.468"/>
    </inkml:context>
    <inkml:brush xml:id="br0">
      <inkml:brushProperty name="width" value="0.025" units="cm"/>
      <inkml:brushProperty name="height" value="0.025" units="cm"/>
    </inkml:brush>
  </inkml:definitions>
  <inkml:trace contextRef="#ctx0" brushRef="#br0">133 118 13581,'-10'0'1597,"-1"0"0,0 1 0,0 0 0,1 1 0,-1 0-1,-11 5 1,20-7-1311,-1 1 0,0 0 0,1 1 0,-1-1 0,1 0 0,-1 1 0,1 0 0,0-1 0,0 1 0,0 0 0,0 0 0,0 0 0,0 0 0,0 0 0,0 1 0,1-1 0,-1 1 0,1-1 0,0 1 0,0-1 0,0 1 0,0 0 0,0-1 0,1 1 0,-1 0 0,1 0 0,-1 4 0,2-5-286,-1 0 0,1 0 0,-1-1 0,1 1 0,0-1 0,0 1 0,-1-1 0,1 1 0,0-1 0,0 1 0,1-1 0,-1 0 0,0 1 0,0-1 0,1 0 0,-1 0 0,0 0 0,1 0 0,-1 0 0,1 0 0,-1-1 0,1 1 0,0 0 0,-1-1 0,1 1 0,0-1 0,-1 0 0,1 1 0,0-1 0,0 0 0,-1 0 0,1 0 0,0 0 0,3-1 0,1 1 0,1 0 0,-1-1 0,0 0 0,1 0 0,-1 0 0,0 0 0,0-1 0,11-5 0,-3-3-63,-1-2 0,0 0-1,0 0 1,-1-1 0,0-1 0,-2 0-1,1 0 1,-2-1 0,0 0 0,-1-1-1,0 0 1,10-31 0,-36 60 389,11-4-280,0 1 0,1 0 0,1 0 0,0 1 0,-8 21 0,11-26-32,0-1 1,1 1 0,-1 0 0,2 0-1,-1-1 1,0 1 0,1 0-1,0 0 1,0 0 0,1 0-1,0 0 1,0-1 0,0 1-1,3 7 1,-2-11-15,-1 1 0,1-1 0,0 0 0,-1 1 0,1-1 0,0 0 0,1 0 0,-1 0 0,0-1 0,0 1 0,1 0 0,-1-1 0,1 1 0,0-1 0,-1 0 0,1 0 0,0 0 0,0 0 0,0-1 0,-1 1 0,1-1 0,0 0 0,0 0 0,0 0 0,0 0 0,0 0 0,0 0 0,4-2 0,2 1 0,0-1 0,0-1 0,-1 1 0,1-1 0,-1-1 0,1 1 0,-1-1 0,8-6 0,51-45 0,-67 55 0,0 0 0,1 0 0,-1 0 0,0 0 0,0 0 0,0 0 0,1 0 0,-1 0 0,0 0 0,0 1 0,0-1 0,1 0 0,-1 0 0,0 0 0,0 0 0,0 0 0,1 1 0,-1-1 0,0 0 0,0 0 0,0 0 0,0 0 0,0 1 0,0-1 0,1 0 0,-1 0 0,0 1 0,0-1 0,0 0 0,0 0 0,0 0 0,0 1 0,0-1 0,0 0 0,0 0 0,0 1 0,0-1 0,0 0 0,0 0 0,0 1 0,0-1 0,0 0 0,0 0 0,-1 0 0,1 1 0,0-1 0,0 0 0,0 1 0,-1 12 0,-3 0 0,2-5 0,0-1 0,1 1 0,0-1 0,0 1 0,0 9 0,1-15 0,0-1 0,0 1 0,1-1 0,-1 0 0,0 1 0,1-1 0,-1 0 0,1 1 0,-1-1 0,1 0 0,0 0 0,-1 1 0,1-1 0,0 0 0,0 0 0,0 0 0,0 0 0,0 0 0,0 0 0,0 0 0,0-1 0,0 1 0,0 0 0,1 0 0,-1-1 0,0 1 0,0-1 0,1 1 0,-1-1 0,0 0 0,1 1 0,-1-1 0,1 0 0,1 0 0,2 0 0,-1 0 0,0 0 0,1 0 0,-1 0 0,0-1 0,1 0 0,-1 0 0,0 0 0,0 0 0,0-1 0,0 1 0,0-1 0,0 0 0,6-4 0,-1-2 0,0 0 0,0-1 0,14-17 0,11-13 0,-35 42 0,1 0 0,-1 0 0,1-1 0,0 1 0,0 0 0,0 0 0,0-1 0,1 1 0,-1 0 0,1-1 0,0 1 0,-1 0 0,1-1 0,0 1 0,1-1 0,-1 1 0,0-1 0,1 0 0,-1 1 0,3 2 0,-2-4-223,0 1 1,0-1-1,1 0 1,-1 0-1,0 1 1,0-2-1,0 1 1,1 0-1,-1 0 1,1-1-1,-1 1 1,0-1-1,1 0 1,-1 0-1,1 0 1,-1 0-1,1 0 1,-1 0-1,1 0 1,-1-1-1,0 0 0,1 1 1,-1-1-1,0 0 1,0 0-1,1 0 1,-1 0-1,0-1 1,0 1-1,0-1 1,0 1-1,0-1 1,2-2-1,5-5-1688,0 0 0,-1 0 0,0 0 1,-1-1-1,9-15 0,2-7-8206</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8.121"/>
    </inkml:context>
    <inkml:brush xml:id="br0">
      <inkml:brushProperty name="width" value="0.025" units="cm"/>
      <inkml:brushProperty name="height" value="0.025" units="cm"/>
    </inkml:brush>
  </inkml:definitions>
  <inkml:trace contextRef="#ctx0" brushRef="#br0">82 1 8904,'0'0'16475,"-3"8"-15931,-25 61-149,-11 30-367,36-88 90,1-1 1,0 0-1,0 1 1,1-1 0,0 1-1,1 0 1,0-1-1,2 13 1,-2-22-44,1 1 1,-1-1 0,1 0 0,-1 0 0,1 1 0,-1-1-1,1 0 1,-1 0 0,1 0 0,0 0 0,0 1 0,0-1-1,0 0 1,-1 0 0,2-1 0,-1 1 0,0 0 0,0 0-1,0 0 1,0-1 0,0 1 0,0-1 0,1 1 0,-1-1-1,0 1 1,1-1 0,-1 0 0,0 1 0,1-1 0,-1 0-1,0 0 1,1 0 0,-1 0 0,0 0 0,1 0 0,-1-1-1,0 1 1,1 0 0,-1-1 0,0 1 0,1-1 0,-1 1-1,0-1 1,1 0 0,5-2 37,-1 1 0,-1-1 0,1 0 1,0 0-1,-1-1 0,0 0 0,0 0 0,6-5 0,20-32-35,-2-1-1,36-69 1,-39 66-156,-14 30 696,-6 20-874,-6-2 235,1 0 0,-1 0-1,-1 0 1,1 0 0,0 0 0,-1 0-1,1 0 1,-1 0 0,-1 4 0,-6 14 83,1 0 0,1 0 0,1 0-1,1 1 1,0 0 0,2 0 0,1 0 0,0 0 0,4 24 0,-3-44-62,0-1 0,1 1 0,-1-1 0,1 1 0,-1-1 0,1 1 0,0-1 0,0 0 0,-1 1 0,1-1 0,0 0 0,0 0 0,0 0 0,2 2 0,-2-3 0,-1 1 0,0-1 0,0 0 0,1 0 0,-1 0 0,0 0 0,1 0 0,-1 1 0,0-1 0,1 0 0,-1 0 0,1 0 0,-1 0 0,0 0 0,1 0 0,-1 0 0,0 0 0,1-1 0,-1 1 0,0 0 0,1 0 0,-1 0 0,0 0 0,1 0 0,-1 0 0,0-1 0,1 1 0,-1 0 0,0 0 0,0-1 0,1 1 0,-1 0 0,0 0 0,0-1 0,0 1 0,1 0 0,-1 0 0,0-1 0,0 1 0,0 0 0,0-1 0,1 1 0,-1 0 0,0-1 0,0 1 0,0 0 0,0-1 0,0 1 0,0-1 0,0 1 0,0 0 0,0-1 0,0 1 0,0 0 0,0-1 0,-1 1 0,1 0 0,0-1 0,0 1 0,0 0 0,-1-1 0,1-13 0,-1 0 0,-1 0 0,0 0 0,-1 0 0,0 0 0,-1 1 0,-1-1 0,0 1 0,-1 0 0,0 0 0,-1 1 0,0 0 0,-11-12 0,62 23 0,26 7-3096,-45-6-3289</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9.259"/>
    </inkml:context>
    <inkml:brush xml:id="br0">
      <inkml:brushProperty name="width" value="0.025" units="cm"/>
      <inkml:brushProperty name="height" value="0.025" units="cm"/>
    </inkml:brush>
  </inkml:definitions>
  <inkml:trace contextRef="#ctx0" brushRef="#br0">98 153 14446,'0'-3'756,"0"1"0,0-1 0,0 0 0,0 1 1,-1-1-1,1 1 0,-1-1 0,0 1 0,1-1 1,-1 1-1,0 0 0,0-1 0,-1 1 0,1 0 1,-3-4-1,3 5-665,1 1 0,-1-1 0,0 1 0,1 0 0,-1-1 0,1 1 0,-1 0 1,1 0-1,-1 0 0,0-1 0,1 1 0,-1 0 0,0 0 0,1 0 0,-1 0 0,0 0 0,1 0 0,-1 0 1,1 0-1,-1 0 0,0 1 0,1-1 0,-1 0 0,0 1 0,-21 18-321,17-12 336,-1 1-1,1-1 1,1 1-1,-1 0 1,1 0-1,1 0 0,0 0 1,0 1-1,0-1 1,1 1-1,-1 10 1,3-18-96,0-1 1,0 1 0,0-1 0,0 1 0,0-1-1,0 0 1,0 1 0,0-1 0,0 1 0,0-1-1,1 1 1,-1-1 0,0 1 0,0-1 0,1 0-1,-1 1 1,0-1 0,0 1 0,1-1 0,-1 0-1,0 1 1,1-1 0,-1 0 0,1 0 0,-1 1-1,0-1 1,1 0 0,-1 0 0,1 0 0,-1 1-1,1-1 1,0 0 0,19-2 197,20-16 66,-22 6-221,0-1 0,-2 0 1,0-2-1,26-28 0,-35 34-24,0 0 1,0 0-1,0-1 0,-1 0 0,-1 0 0,0-1 0,0 0 0,-1 1 1,-1-1-1,4-18 0,-48 118-654,35-74 697,1 0 0,1 0 1,0 0-1,1 1 0,-2 30 0,5-45-65,0 0-1,0 0 1,0 1 0,0-1 0,1 0-1,-1 0 1,0 1 0,1-1 0,-1 0-1,0 0 1,1 0 0,0 1 0,-1-1-1,1 0 1,0 0 0,-1 0 0,1 0-1,0 0 1,0 0 0,0-1 0,0 1-1,0 0 1,0 0 0,0 0 0,0-1-1,0 1 1,0-1 0,1 1 0,-1-1-1,0 1 1,0-1 0,0 0 0,1 0-1,-1 1 1,0-1 0,0 0 0,1 0-1,-1 0 1,0 0 0,1 0 0,-1-1-1,0 1 1,0 0 0,0-1 0,1 1-1,-1-1 1,0 1 0,2-2 0,2 1 12,0-1 0,1 0 1,-1 0-1,0-1 1,0 0-1,-1 0 1,1 0-1,-1 0 0,1-1 1,4-5-1,10-22-33,-11 16-219,-13 39 37,5-23 194,-3 9 10,1 1 1,-1 0 0,2 0 0,-1 15-1,2-24 3,-1-1-1,1 1 0,0 0 0,1 0 1,-1 0-1,0 0 0,1-1 0,-1 1 1,1 0-1,-1 0 0,1-1 0,0 1 1,-1 0-1,1-1 0,0 1 0,0-1 1,0 1-1,1-1 0,-1 1 0,0-1 1,1 0-1,-1 0 0,0 0 0,1 1 1,-1-1-1,1-1 0,0 1 0,-1 0 1,1 0-1,0-1 0,-1 1 0,1 0 1,2-1-1,1 1 4,1 0 0,-1-1 0,0 0 0,0 0 0,0 0 0,1 0 0,-1-1 0,0 0 0,0 0 1,0-1-1,0 1 0,0-1 0,0 0 0,-1 0 0,1-1 0,-1 1 0,1-1 0,4-4 0,-7 4 13,0 1-1,0 0 1,0-1-1,0 1 1,-1-1-1,1 1 1,-1-1-1,1 0 1,-1 0-1,0 1 1,0-1-1,0 0 1,-1 0-1,1 0 1,-1 0-1,0 0 1,1 0-1,-1-1 1,-1 1 0,1 0-1,0 0 1,-1 0-1,1 0 1,-1 0-1,0 0 1,0 1-1,0-1 1,-1 0-1,1 0 1,-1 1-1,1-1 1,-3-2-1,3 4-24,1 1-1,-1-1 1,1 1-1,-1 0 1,1-1-1,0 0 1,-1 1 0,1-1-1,-1 1 1,1-1-1,0 1 1,0-1-1,-1 0 1,1 1-1,0-1 1,0 0-1,0 1 1,0-1-1,0 0 1,-1 1-1,1-1 1,1 0 0,-1 1-1,0-1 1,0 0-1,0 1 1,0-1-1,0 0 1,0 1-1,1-1 1,-1 1-1,0-1 1,1-1-1,24 0-7,-9 3 3,87-6-2986,52-13-8708,-103 9-2252</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01.162"/>
    </inkml:context>
    <inkml:brush xml:id="br0">
      <inkml:brushProperty name="width" value="0.025" units="cm"/>
      <inkml:brushProperty name="height" value="0.025" units="cm"/>
    </inkml:brush>
  </inkml:definitions>
  <inkml:trace contextRef="#ctx0" brushRef="#br0">0 455 10025,'0'0'16026,"8"-5"-13389,17-11-2256,0-1 0,-2-1-1,0-2 1,-2 0-1,0-1 1,26-34-1,-5 0 328,61-108-1,-103 161-707,1 1 0,0-1 0,-1 1 0,1 0 0,0-1 0,0 1 0,0 0 0,0 0 0,0-1 0,0 1 0,0 0 0,0 0 0,1 0 0,-1 0 0,2-1 0,-3 3 0,1-1 0,-1 0 0,1 1 0,-1-1 0,0 0 0,1 1 0,-1-1 0,1 1 0,-1-1 0,0 0 0,0 1 0,1-1 0,-1 1 0,0-1 0,0 1 0,0-1 0,1 1 0,-1-1 0,0 1 0,0-1 0,0 1 0,0-1 0,0 1 0,0 0 0,0-1 0,0 1 0,0 0 0,-6 54 0,-39 96-765,31-113 239,2 0 1,1 1 0,-7 54-1,18-93 462,0 0 0,0 0-1,0 0 1,0 0 0,0 0-1,0 0 1,-1 0 0,1-1 0,0 1-1,0 0 1,0 0 0,0 0-1,0 0 1,-1 0 0,1 0-1,0 0 1,0 0 0,0 0 0,0 0-1,0 0 1,-1 0 0,1 0-1,0 0 1,0 0 0,0 0-1,0 0 1,0 0 0,-1 0 0,1 0-1,0 0 1,0 1 0,0-1-1,0 0 1,0 0 0,0 0-1,-1 0 1,1 0 0,0 0 0,0 0-1,0 0 1,0 1 0,0-1-1,0 0 1,0 0 0,0 0-1,0 0 1,0 0 0,-1 0 0,1 1-1,0-1 1,0 0 0,0 0-1,0 0 1,0 1 0,-10-26 507,-8-38 2410,17 58-2757,0 0 0,0 0 0,1 0 0,0 0 1,0 0-1,0 0 0,0 0 0,1-1 0,0 1 0,0 0 0,0 0 0,1 0 0,-1 1 0,1-1 0,0 0 1,1 1-1,4-8 0,-4 9-34,0 0 1,1 0 0,-1 1-1,1-1 1,-1 1-1,1 0 1,0 0 0,0 0-1,0 0 1,0 1-1,0 0 1,0 0 0,0 0-1,0 0 1,0 0-1,1 1 1,-1 0 0,0 0-1,0 0 1,1 0-1,7 3 1,-9-3-63,-1 1 0,1 0 0,-1 0 0,0 0 0,1 0 0,-1 1 0,0-1 0,0 0 0,0 1 0,0 0 0,0-1 0,0 1 0,0 0 0,-1 0 0,1 0 0,-1 0 0,1 0 0,-1 1 0,0-1 0,0 0 0,0 1 0,0-1 0,0 1 0,0-1 0,-1 1 0,1-1 0,-1 5 0,2 9 0,0 1 0,-1 0 0,-2 18 0,1-17 0,0-17 0,-1-1 0,1 1 0,0 0 0,0-1 0,-1 1 0,1 0 0,0-1 0,0 1 0,0 0 0,0-1 0,0 1 0,0 0 0,0-1 0,0 1 0,1 0 0,-1-1 0,0 1 0,0 0 0,0-1 0,1 1 0,-1-1 0,0 1 0,1 0 0,-1-1 0,1 1 0,-1-1 0,0 1 0,1-1 0,-1 1 0,1-1 0,-1 0 0,1 1 0,0-1 0,0 1 0,15-19 0,12-41 0,-10-36 0,-14 71 0,-4 24 0,0 0 0,0 0 0,0 0 0,0 0 0,0 0 0,0 0 0,1 0 0,-1 0 0,0 0 0,0 0 0,0 0 0,0 0 0,0 0 0,0 0 0,1 3 0,-1-1 0,1 1 0,-1-1 0,1 1 0,0-1 0,0 1 0,0-1 0,0 1 0,0-1 0,1 0 0,-1 0 0,1 0 0,-1 0 0,1 0 0,0 0 0,0 0 0,0 0 0,0-1 0,0 1 0,0-1 0,1 1 0,-1-1 0,0 0 0,1 0 0,-1 0 0,1 0 0,-1 0 0,1-1 0,-1 1 0,1-1 0,0 0 0,4 1 0,2 0 0,-1-1 0,1 0 0,0 0 0,0 0 0,0-1 0,0 0 0,-1-1 0,17-5 0,-13 2 0,0-2 0,-1 1 0,0-2 0,0 1 0,0-2 0,-1 1 0,0-1 0,-1-1 0,0 0 0,0 0 0,-1 0 0,-1-1 0,1-1 0,-2 1 0,0-1 0,0 0 0,-1-1 0,0 1 0,-1-1 0,-1 0 0,0 0 0,-1 0 0,1-24 0,-3 37 0,0 0 0,0-1 0,0 1 0,0 0 0,0-1 0,0 1 0,0 0 0,0 0 0,0-1 0,0 1 0,-1 0 0,1 0 0,0-1 0,0 1 0,0 0 0,0 0 0,-1-1 0,1 1 0,0 0 0,0 0 0,0 0 0,-1-1 0,1 1 0,0 0 0,0 0 0,-1 0 0,1 0 0,0 0 0,-1 0 0,1-1 0,0 1 0,0 0 0,-1 0 0,1 0 0,0 0 0,-1 0 0,1 0 0,0 0 0,0 0 0,-1 0 0,1 0 0,0 1 0,-1-1 0,1 0 0,0 0 0,0 0 0,-1 0 0,1 0 0,0 0 0,0 1 0,-1-1 0,1 0 0,0 0 0,0 0 0,0 1 0,-1-1 0,1 0 0,-15 13 0,4 0 0,0 2 0,1-1 0,1 1 0,1 1 0,0 0 0,1 0 0,1 0 0,0 1 0,1 0 0,1 0 0,0 1 0,2-1 0,0 1 0,1-1 0,0 1 0,2-1 0,0 1 0,6 30 0,-6-45 0,-1 0 0,1-1 0,0 1 0,0 0 0,0-1 0,0 1 0,1-1 0,-1 1 0,1-1 0,-1 0 0,1 1 0,0-1 0,0 0 0,0 0 0,0 0 0,0 0 0,0-1 0,1 1 0,-1-1 0,0 1 0,1-1 0,0 0 0,-1 0 0,1 0 0,-1 0 0,1 0 0,0-1 0,0 1 0,0-1 0,-1 0 0,6 0 0,-4 0 0,1-1 0,0 0 0,-1-1 0,1 1 0,-1-1 0,0 0 0,1 0 0,-1 0 0,0 0 0,0-1 0,0 0 0,0 0 0,-1 0 0,1 0 0,-1 0 0,0-1 0,5-7 0,-1 1 0,0 0 0,-1 0 0,0-1 0,-1 0 0,-1 0 0,1 0 0,-2 0 0,1-1 0,-2 0 0,0 0 0,0 0 0,-1 0 0,0-13 0,-1 25 0,0 0 0,0 0 0,0-1 0,0 1 0,0 0 0,0 0 0,0-1 0,0 1 0,0 0 0,0 0 0,-1-1 0,1 1 0,0 0 0,0 0 0,0-1 0,0 1 0,0 0 0,-1 0 0,1 0 0,0-1 0,0 1 0,0 0 0,-1 0 0,1 0 0,0 0 0,0-1 0,-1 1 0,1 0 0,0 0 0,0 0 0,-1 0 0,1 0 0,0 0 0,0 0 0,-1 0 0,1 0 0,0 0 0,0 0 0,-1 0 0,1 0 0,0 0 0,0 0 0,-1 0 0,1 0 0,0 0 0,0 0 0,-1 0 0,1 1 0,0-1 0,0 0 0,-1 0 0,1 0 0,0 0 0,0 0 0,0 1 0,-1-1 0,1 0 0,0 0 0,0 0 0,0 1 0,-1-1 0,-11 14 0,10-11 0,1 0 0,0 0 0,-1 1 0,1-1 0,1 0 0,-1 0 0,0 1 0,1-1 0,-1 0 0,1 1 0,0-1 0,0 0 0,1 1 0,-1-1 0,1 1 0,0-1 0,-1 0 0,1 0 0,1 0 0,-1 1 0,0-1 0,1 0 0,0 0 0,-1-1 0,1 1 0,0 0 0,1-1 0,-1 1 0,0-1 0,1 0 0,-1 1 0,1-1 0,0 0 0,0-1 0,-1 1 0,1 0 0,1-1 0,-1 0 0,0 1 0,0-1 0,0-1 0,6 2 0,-3 0 0,0-1 0,0 0 0,0 0 0,0-1 0,0 1 0,1-1 0,-1-1 0,0 1 0,0-1 0,0 0 0,0 0 0,0-1 0,-1 0 0,1 0 0,0 0 0,-1-1 0,1 0 0,-1 0 0,0 0 0,0 0 0,0-1 0,0 0 0,5-6 0,-7 6 0,0 0 0,-1 0 0,1-1 0,-1 1 0,0-1 0,0 1 0,-1-1 0,1 0 0,-1 0 0,0 1 0,0-1 0,-1 0 0,0 0 0,0 0 0,0 0 0,-1-6 0,1 10 0,0 1 0,-1-1 0,1 0 0,-1 1 0,1-1 0,0 1 0,-1-1 0,1 1 0,-1-1 0,0 1 0,1 0 0,-1-1 0,1 1 0,-1 0 0,0-1 0,1 1 0,-1 0 0,1 0 0,-1-1 0,0 1 0,1 0 0,-1 0 0,0 0 0,0 0 0,1 0 0,-1 0 0,0 0 0,1 0 0,-1 0 0,0 0 0,1 1 0,-1-1 0,0 0 0,0 1 0,-24 9 0,21-6 0,0 1 0,1-1 0,0 1 0,-1 0 0,2 0 0,-1 1 0,0-1 0,1 0 0,0 1 0,0 0 0,0 6 0,1-10 0,0 0 0,1-1 0,-1 1 0,1 0 0,0 0 0,0 0 0,0-1 0,0 1 0,0 0 0,0 0 0,0 0 0,0 0 0,1-1 0,-1 1 0,1 0 0,-1 0 0,1-1 0,0 1 0,-1 0 0,1-1 0,0 1 0,0-1 0,0 1 0,1-1 0,-1 0 0,0 1 0,0-1 0,1 0 0,-1 0 0,1 0 0,-1 0 0,1 0 0,-1 0 0,1 0 0,0 0 0,0-1 0,-1 1 0,1-1 0,2 1 0,0 0 0,0-1 0,1 1 0,-1-1 0,0 0 0,1 0 0,-1 0 0,0-1 0,1 0 0,-1 0 0,0 0 0,0 0 0,1 0 0,-1-1 0,0 0 0,-1 0 0,1 0 0,5-4 0,-1-1 0,0-1 0,0 0 0,-1-1 0,0 1 0,7-13 0,10-12 0,-28 65 0,1-22 0,1-1 0,0 1 0,1 0 0,0 0 0,1 0 0,1 20 0,-1-28 0,0-1 0,0 1 0,0 0 0,1 0 0,-1 0 0,1-1 0,-1 1 0,1 0 0,0-1 0,-1 1 0,1 0 0,0-1 0,0 1 0,0-1 0,1 1 0,-1-1 0,0 0 0,0 1 0,1-1 0,-1 0 0,1 0 0,-1 0 0,1 0 0,-1 0 0,1 0 0,0-1 0,-1 1 0,1-1 0,0 1 0,0-1 0,-1 1 0,1-1 0,0 0 0,0 0 0,0 0 0,-1 0 0,1 0 0,0 0 0,0 0 0,0-1 0,-1 1 0,1-1 0,0 1 0,0-1 0,2-1 0,-1 0-82,0 0-1,0 0 1,0 0-1,0 0 1,0 0-1,-1 0 1,1-1-1,-1 0 1,1 1-1,-1-1 1,0 0-1,0 0 1,0 0-1,-1 0 1,1-1 0,-1 1-1,2-7 1,15-63-3158,-17 71 3111,13-135-11306,-12 80 9365,-1 23 5118,-1 9 5514,1 45-6752,1 1 0,6 33-1,15 38-392,-11-50-3217,6 48 0,-25-96-3660,-29-35 6377,21 19 1224,-24-48 1,35 62-1800,0 0 0,1 0 0,0 0 0,0 0 0,1-1 0,1 1 0,-1-1 0,1 0 0,1 1 0,-1-12 0,2 19-342,-1 1 0,1-1 0,-1 0 0,1 0 0,0 0 0,-1 0 0,1 0 0,0 1 0,-1-1 0,1 0 0,0 1 0,0-1 0,0 0 0,0 1 0,0-1 0,0 1 0,-1-1 0,1 1 0,0 0 0,0-1 0,0 1 0,1 0 0,-1 0 0,0 0 0,0-1 0,0 1 0,2 1 0,38-1 0,-30 0 0,25 7-1479,-11-2-2599</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01.523"/>
    </inkml:context>
    <inkml:brush xml:id="br0">
      <inkml:brushProperty name="width" value="0.025" units="cm"/>
      <inkml:brushProperty name="height" value="0.025" units="cm"/>
    </inkml:brush>
  </inkml:definitions>
  <inkml:trace contextRef="#ctx0" brushRef="#br0">15 8 24151,'-11'-5'5157,"7"3"-1698,8 2-3459,9 0-769,0 0-6245</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39.563"/>
    </inkml:context>
    <inkml:brush xml:id="br0">
      <inkml:brushProperty name="width" value="0.025" units="cm"/>
      <inkml:brushProperty name="height" value="0.025" units="cm"/>
    </inkml:brush>
  </inkml:definitions>
  <inkml:trace contextRef="#ctx0" brushRef="#br0">92 621 3299,'-23'7'4065,"-30"17"-716,38-12 645,17-9 667,9-1-3355,13-1-675,1-5-348,1 0 0,-1-2 0,-1 0-1,1-2 1,-1-1 0,29-14 0,-16 7-213,217-90 72,553-210 10,-610 255 720,131-49 1107,-396 119-7227,-19 13-3902,44-12-1222</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39.995"/>
    </inkml:context>
    <inkml:brush xml:id="br0">
      <inkml:brushProperty name="width" value="0.025" units="cm"/>
      <inkml:brushProperty name="height" value="0.025" units="cm"/>
    </inkml:brush>
  </inkml:definitions>
  <inkml:trace contextRef="#ctx0" brushRef="#br0">348 38 7911,'8'-5'1458,"-7"5"-1290,39-23 1724,-38 22-1581,0 0 0,0 0 0,1-1 0,-1 1 0,0 1 0,0-1 0,1 0 0,-1 1 0,1-1 0,-1 1 1,0 0-1,1-1 0,-1 1 0,1 0 0,-1 1 0,0-1 0,1 0 0,2 2 0,-4-1-204,-1 0 1,1 0-1,0 0 0,-1 1 1,0-1-1,1 0 0,-1 1 1,0-1-1,1 0 0,-1 1 1,0-1-1,0 0 0,0 1 1,0-1-1,-1 0 1,1 1-1,0-1 0,0 0 1,-1 1-1,1-1 0,-1 0 1,1 0-1,-1 0 0,-1 2 1,-15 31 577,-15 15-323,-3-1-1,-70 73 1,-99 70 1729,186-178-1840,15-11-222,-1 0 0,1 1 0,-1-1 0,1 1 0,0 0 0,0 0 0,0 0 0,-3 5 0,12-8-50,20-5 61,0-1 1,0-1-1,-1-2 1,34-15-1,12-4 14,200-65-2419,-194 60-2028</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41.157"/>
    </inkml:context>
    <inkml:brush xml:id="br0">
      <inkml:brushProperty name="width" value="0.025" units="cm"/>
      <inkml:brushProperty name="height" value="0.025" units="cm"/>
    </inkml:brush>
  </inkml:definitions>
  <inkml:trace contextRef="#ctx0" brushRef="#br0">78 0 18834,'0'0'7297,"0"9"-5658,-2 8-1194,0 1-1,-2-1 1,0 0 0,-1 1-1,0-2 1,-11 23-1,6-18-113,2 2 0,1-1 0,-8 40 0,15-61-325,0-1-1,0 1 1,0 0-1,0-1 1,1 1-1,-1-1 1,0 1-1,0-1 1,0 1-1,0-1 1,1 1-1,-1-1 0,0 1 1,1-1-1,-1 1 1,0-1-1,1 0 1,-1 1-1,0-1 1,1 0-1,-1 1 1,1-1-1,-1 0 1,1 1-1,-1-1 1,1 0-1,-1 0 0,1 1 1,-1-1-1,1 0 1,-1 0-1,1 0 1,-1 0-1,2 0 1,30 2 175,29-12 7,104-16-1642,-118 20 169,-32 2-3488,-7 0-2017</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41.551"/>
    </inkml:context>
    <inkml:brush xml:id="br0">
      <inkml:brushProperty name="width" value="0.025" units="cm"/>
      <inkml:brushProperty name="height" value="0.025" units="cm"/>
    </inkml:brush>
  </inkml:definitions>
  <inkml:trace contextRef="#ctx0" brushRef="#br0">157 55 18481,'0'0'11088,"-10"-6"-10452,6 4-594,2 0-36,0 1 0,0-1 0,-1 1 0,1-1 0,0 1 0,-1 0 0,1 0 0,-1 0 0,1 0 0,-1 0 0,1 1-1,-1-1 1,0 1 0,1 0 0,-1 0 0,0 0 0,1 0 0,-1 0 0,0 0 0,1 1 0,-1-1 0,1 1 0,-1 0 0,0 0 0,1 0 0,0 0-1,-1 0 1,1 0 0,0 1 0,-1-1 0,1 1 0,0-1 0,0 1 0,0 0 0,-2 3 0,-2 1 16,1 0-1,0 0 1,0 1 0,1-1-1,0 1 1,0 0 0,0 0-1,1 0 1,0 1 0,1-1-1,0 1 1,0 0 0,0 0-1,1-1 1,-1 16 0,3-21-13,-1-1 0,1 0-1,0 0 1,-1 1 0,1-1 0,0 0 0,0 0 0,0 0-1,0 0 1,0 0 0,0 0 0,0 0 0,0 0 0,0 0-1,0-1 1,0 1 0,1 0 0,-1-1 0,0 1 0,1-1 0,-1 1-1,0-1 1,1 0 0,-1 1 0,0-1 0,1 0 0,-1 0-1,1 0 1,-1 0 0,3-1 0,47-4 277,-43 2-237,-1 1-1,0-1 0,0-1 0,0 1 0,-1-1 1,1-1-1,-1 1 0,0-1 0,0 0 1,0 0-1,-1-1 0,0 1 0,0-1 1,0 0-1,-1-1 0,0 1 0,0-1 0,-1 0 1,1 0-1,-1 0 0,-1 0 0,0-1 1,0 1-1,0-1 0,-1 1 0,0-1 1,0 0-1,-1-8 0,0 15-62,0 0-1,0 0 1,-1 0 0,1 0-1,0 0 1,0 0 0,-1 0-1,1 0 1,0 0 0,-1 1-1,1-1 1,-1 0 0,1 0-1,-1 0 1,0 0 0,1 1-1,-1-1 1,0 0 0,0 1-1,1-1 1,-1 0 0,0 1-1,0-1 1,0 1 0,0-1-1,0 1 1,0 0 0,1-1-1,-1 1 1,0 0 0,0-1-1,0 1 1,0 0 0,0 0-1,0 0 1,0 0 0,0 0-1,0 0 1,0 1 0,0-1-1,0 0 1,0 0 0,0 1-1,0-1 1,-2 1 0,2-1-56,-1 1 0,0 0-1,0-1 1,0 1 0,1 0 0,-1 0 0,0 0 0,1 0 0,-1 0 0,1 0 0,-1 0 0,1 1 0,-1-1-1,1 0 1,0 1 0,0-1 0,0 1 0,0 0 0,0-1 0,0 1 0,0 0 0,0 0 0,1-1 0,-1 1-1,1 0 1,-1 3 0,1-5-171,1 1 0,-1 0 0,0-1 0,1 1 0,-1-1 0,1 1 0,-1 0 0,1-1 0,-1 1 0,1-1 0,-1 0 0,1 1 0,0-1 0,-1 1 0,1-1-1,0 0 1,-1 1 0,1-1 0,0 0 0,-1 0 0,1 0 0,0 0 0,-1 1 0,1-1 0,0 0 0,0 0 0,-1 0 0,1 0 0,0-1 0,0 1 0,-1 0 0,1 0 0,0 0 0,-1 0 0,2-1-1,29-8-7623,-10-5-1387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16.436"/>
    </inkml:context>
    <inkml:brush xml:id="br0">
      <inkml:brushProperty name="width" value="0.025" units="cm"/>
      <inkml:brushProperty name="height" value="0.025" units="cm"/>
    </inkml:brush>
  </inkml:definitions>
  <inkml:trace contextRef="#ctx0" brushRef="#br0">195 64 16816,'0'0'5162,"0"-9"-1825,-2-27-556,1 35-2733,1 0-1,0 0 1,-1 0-1,1 0 1,-1 0 0,1 0-1,-1 0 1,0 0-1,1 0 1,-1 0 0,0 1-1,0-1 1,1 0 0,-1 1-1,0-1 1,0 0-1,0 1 1,0-1 0,0 1-1,0-1 1,0 1-1,0 0 1,0-1 0,0 1-1,0 0 1,0 0 0,0 0-1,0 0 1,0 0-1,0 0 1,0 0 0,-1 0-1,1 0 1,0 0-1,0 1 1,0-1 0,0 0-1,0 1 1,-2 0 0,-1 1-59,-1-1 1,0 1-1,1 0 1,0 1-1,-1-1 0,-6 6 1,0 3 5,0 0 0,0 1 0,1 1 0,1 0 0,0 0 0,1 0 0,0 1 0,1 1 0,0-1 0,2 1 0,0 0 0,0 0 0,1 1 0,1-1 0,-2 26 0,5-40 4,0 0-1,0 0 1,0 0 0,0 0 0,0 0 0,1 0-1,-1 1 1,0-1 0,1 0 0,-1 0-1,0 0 1,1 0 0,-1 0 0,1 0-1,-1 0 1,1 0 0,0 0 0,0 0-1,-1-1 1,1 1 0,0 0 0,0 0 0,0-1-1,0 1 1,0 0 0,1 0 0,0 0 19,1 0 0,-1-1 1,1 1-1,0-1 0,-1 0 1,1 0-1,-1 0 0,1 0 1,-1 0-1,1 0 0,3-2 1,2 0 79,0 0 1,1-1-1,-2 0 0,1 0 1,0-1-1,11-7 0,-6 0 60,0 0-1,-1 0 0,0-2 1,-1 1-1,0-1 0,-1-1 0,-1 0 1,0 0-1,-1-1 0,0 0 0,-1 0 1,5-20-1,-23 128-157,10-86-76,-6 66-3543,7-71 3345,-1 0 0,1 1 1,0-1-1,0 0 1,1 1-1,-1-1 0,0 0 1,1 1-1,0-1 1,-1 0-1,1 0 0,0 0 1,0 1-1,0-1 1,0 0-1,1 0 0,-1-1 1,1 1-1,-1 0 1,1 0-1,-1-1 0,1 1 1,0-1-1,0 1 1,0-1-1,2 2 1,16-1-10618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49.543"/>
    </inkml:context>
    <inkml:brush xml:id="br0">
      <inkml:brushProperty name="width" value="0.025" units="cm"/>
      <inkml:brushProperty name="height" value="0.025" units="cm"/>
    </inkml:brush>
  </inkml:definitions>
  <inkml:trace contextRef="#ctx0" brushRef="#br0">1 257 8680,'0'0'8360,"57"-22"-7015,-28 13-672,0 3-545,4-4-128,3-2-1890,0-3-4932</inkml:trace>
  <inkml:trace contextRef="#ctx0" brushRef="#br0" timeOffset="1">644 1 17713,'0'0'2594,"-36"52"257,16-19-1538,0 1-640,1 2-321,2-3-256,3-1-32,3-4-288,2-2-481,1-4-127,0-6-546,1-6-1312,1-10-2051</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41.924"/>
    </inkml:context>
    <inkml:brush xml:id="br0">
      <inkml:brushProperty name="width" value="0.025" units="cm"/>
      <inkml:brushProperty name="height" value="0.025" units="cm"/>
    </inkml:brush>
  </inkml:definitions>
  <inkml:trace contextRef="#ctx0" brushRef="#br0">95 1 12524,'0'0'13543,"-4"11"-12080,-14 33-547,-29 75 1849,41-101-2506,1-1 1,1 0-1,0 1 0,1 0 1,0 18-1,3-35-259,0 0 0,0 0 0,0 0 0,0 0 0,0 0 0,0 0 0,0 0 0,0 0 0,0 0 0,1 0 0,-1 0 0,0 0 0,1 0 0,-1 0 0,1 0 0,-1 0 0,1 0 0,-1 0 0,1-1 0,0 1 0,-1 0 0,1 0 0,0-1 0,0 1 0,-1 0 0,1-1 0,0 1 0,0-1 0,0 1 0,0-1 0,2 1 0,0 0 0,0-1 0,0 0 0,0 0 0,0-1 0,0 1 0,0 0 0,-1-1 0,1 0 0,0 0 0,0 0 0,3-2 0,8-3 0,0-2 0,0 0 0,17-13 0,-11 2 0,-17 15 0,0 0 0,1 1 0,-1-1 0,1 1 0,0 0 0,0 0 0,0 0 0,0 0 0,1 1 0,-1-1 0,1 1 0,5-1 0,-10 5 0,1 0 0,0 0 0,-1 1 0,0-1 0,1 0 0,-1 1 0,0-1 0,0 0 0,0 1 0,0-1 0,-2 4 0,1 1 0,-2 1 0,1 0 0,-1-1 0,0 0 0,-1 0 0,-5 9 0,5-10 0,1 0 0,0 0 0,0 0 0,0 0 0,1 0 0,-1 1 0,2-1 0,-1 1 0,0 7 0,9-11-1923,8-8-5389,-4-5-781</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42.283"/>
    </inkml:context>
    <inkml:brush xml:id="br0">
      <inkml:brushProperty name="width" value="0.025" units="cm"/>
      <inkml:brushProperty name="height" value="0.025" units="cm"/>
    </inkml:brush>
  </inkml:definitions>
  <inkml:trace contextRef="#ctx0" brushRef="#br0">68 1 16720,'0'0'10479,"-3"10"-8589,-17 42-431,10-31-1016,2 0 1,0 0 0,2 0 0,-6 31 0,12-51-444,0-1 0,1 0 0,-1 1 0,0-1 0,1 0 0,-1 1 0,0-1 0,1 0 0,-1 0 0,1 0 0,-1 1 0,0-1 0,1 0 0,-1 0 0,1 0 0,-1 0 0,1 0 0,-1 0 0,1 0 0,-1 0 0,1 0 0,-1 0 0,0 0 0,1 0 0,-1 0 0,1 0 0,-1 0 0,1 0 0,-1-1 0,0 1 0,1 0 0,-1 0 0,1-1 0,17-4 0,0-6 0,0 0 0,-1-1 0,29-24 0,-32 23 0,0 2 0,1-1 0,1 2 0,-1 0 0,21-9 0,-36 19 0,1-1 0,-1 1 0,1 0 0,-1-1 0,1 1 0,0 0 0,-1 0 0,1-1 0,-1 1 0,1 0 0,0 0 0,-1 0 0,1 0 0,0 0 0,-1-1 0,1 1 0,0 0 0,-1 1 0,1-1 0,-1 0 0,1 0 0,0 0 0,-1 0 0,1 0 0,0 1 0,-1-1 0,1 0 0,-1 1 0,1-1 0,-1 0 0,1 1 0,-1-1 0,1 1 0,-1-1 0,1 0 0,-1 1 0,1 0 0,0 1 0,-1 0 0,0 0 0,0 0 0,0 0 0,0 1 0,0-1 0,0 0 0,-1 0 0,1 0 0,0 0 0,-2 3 0,-24 52 0,14-38 18,9-16-204,0 1 1,0 0-1,1 1 1,-1-1-1,1 0 1,0 1-1,0-1 0,1 1 1,-1 0-1,-1 8 1</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42.890"/>
    </inkml:context>
    <inkml:brush xml:id="br0">
      <inkml:brushProperty name="width" value="0.025" units="cm"/>
      <inkml:brushProperty name="height" value="0.025" units="cm"/>
    </inkml:brush>
  </inkml:definitions>
  <inkml:trace contextRef="#ctx0" brushRef="#br0">1 0 8392,'0'0'19795,"-1"9"-19518,2 12-222,1 0 1,1 0-1,0-1 0,11 33 0,9 5-8920,-19-52 1129</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45.521"/>
    </inkml:context>
    <inkml:brush xml:id="br0">
      <inkml:brushProperty name="width" value="0.025" units="cm"/>
      <inkml:brushProperty name="height" value="0.025" units="cm"/>
    </inkml:brush>
  </inkml:definitions>
  <inkml:trace contextRef="#ctx0" brushRef="#br0">1 40 14478,'0'0'9000,"54"1"-7238,-16-12 96,10 2-801,6-1-801,1 2-224,-7 5-288,-4 3-961,-14 0-769,-15 0-1442,-14 7-1921,-4 0-6566</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45.864"/>
    </inkml:context>
    <inkml:brush xml:id="br0">
      <inkml:brushProperty name="width" value="0.025" units="cm"/>
      <inkml:brushProperty name="height" value="0.025" units="cm"/>
    </inkml:brush>
  </inkml:definitions>
  <inkml:trace contextRef="#ctx0" brushRef="#br0">1 24 16335,'0'0'3139,"62"7"-96,-20-7-1505,8 0-449,4 0-769,0-4-576,-7-8-3588,-5-2-6726</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1.319"/>
    </inkml:context>
    <inkml:brush xml:id="br0">
      <inkml:brushProperty name="width" value="0.025" units="cm"/>
      <inkml:brushProperty name="height" value="0.025" units="cm"/>
    </inkml:brush>
  </inkml:definitions>
  <inkml:trace contextRef="#ctx0" brushRef="#br0">84 80 5125,'5'-19'7517,"12"-41"5108,-20 80-6608,-6 25-5628,-18 27-145,-20 56 310,42-110-505,1-1 1,0 1-1,1 0 0,1 0 1,1 23-1,1-40-49,0 0 0,0 0 0,0-1 0,0 1 0,1 0 0,-1-1 0,0 1 0,0 0 0,1-1 0,-1 1 0,1 0 0,-1-1 0,0 1 0,1 0 0,-1-1 0,1 1 0,-1-1 0,1 1 0,0-1 0,-1 1 0,1-1 0,-1 0 0,1 1 0,0-1 0,-1 0 0,1 1 0,0-1 0,0 0 0,0 1 0,31 0 0,30-15 0,-3-2-2555,20-6-4926,-51 9-68</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1.689"/>
    </inkml:context>
    <inkml:brush xml:id="br0">
      <inkml:brushProperty name="width" value="0.025" units="cm"/>
      <inkml:brushProperty name="height" value="0.025" units="cm"/>
    </inkml:brush>
  </inkml:definitions>
  <inkml:trace contextRef="#ctx0" brushRef="#br0">114 32 10602,'0'0'18754,"-10"0"-18002,6-1-730,1 1-1,0 0 0,-1 0 0,1 0 0,-1 0 1,1 1-1,0-1 0,-1 1 0,1 0 0,0 0 0,0 0 1,-1 1-1,1-1 0,0 1 0,0 0 0,1-1 0,-1 1 1,0 1-1,1-1 0,-1 0 0,1 1 0,-1-1 0,1 1 1,0-1-1,0 1 0,1 0 0,-1 0 0,-2 6 0,0-1 27,1 1-1,0-1 0,0 1 0,1 0 0,0 0 0,0 11 0,2-18-35,-1 0-1,1 0 0,0 0 0,0-1 0,0 1 0,0 0 1,1 0-1,-1 0 0,0 0 0,1 0 0,-1 0 0,1-1 0,0 1 1,0 0-1,0-1 0,0 1 0,0 0 0,0-1 0,0 1 0,0-1 1,0 1-1,1-1 0,-1 0 0,1 0 0,-1 1 0,1-1 0,-1 0 1,1 0-1,0-1 0,-1 1 0,1 0 0,0 0 0,0-1 0,-1 1 1,3-1-1,3 1 29,0-1 1,0 0-1,-1 0 1,1-1-1,0 0 1,-1 0-1,1 0 0,-1-1 1,1 0-1,-1-1 1,0 1-1,0-1 1,0 0-1,0-1 1,0 1-1,-1-1 1,1 0-1,5-6 0,-7 6-18,0 0 0,-1 1 0,1-1 0,-1-1-1,0 1 1,0 0 0,0-1 0,-1 1 0,1-1-1,-1 0 1,0 0 0,-1 0 0,1 0-1,-1 0 1,0 0 0,0-1 0,-1 1 0,1 0-1,-1 0 1,0-1 0,-1 1 0,1 0-1,-1 0 1,-2-6 0,2 8-22,-1 0 0,0 1 0,0 0 0,0-1 0,0 1 0,0 0 0,-1 0 0,1 0 0,-1 0 0,1 1 0,-1-1 0,0 0 0,1 1 0,-1 0 0,0 0 0,0 0 0,0 0 0,0 0 0,0 1 0,0-1 0,0 1 0,0 0 0,0 0 0,0 0 0,0 0 0,0 0 0,0 1 0,-5 1 0,8-2-147,-1 0-1,1 1 1,-1-1-1,1 0 1,-1 1-1,1-1 1,-1 0 0,1 1-1,-1-1 1,1 1-1,0-1 1,-1 1 0,1-1-1,0 1 1,-1-1-1,1 1 1,0 0-1,0-1 1,0 1 0,0-1-1,-1 1 1,1 0-1,0-1 1,0 1-1,0-1 1,0 1 0,0 0-1,0-1 1,0 1-1,1-1 1,-1 1 0,0 0-1,0-1 1,0 1-1,1-1 1,-1 1-1,0-1 1,1 1 0,-1-1-1,0 1 1,1-1-1,-1 1 1,0-1-1,1 1 1,-1-1 0,1 0-1,-1 1 1,1-1-1,-1 0 1,1 1 0,-1-1-1,1 0 1,0 0-1,-1 0 1,1 1-1,-1-1 1,1 0 0,0 0-1,-1 0 1,1 0-1,-1 0 1,1 0-1,0 0 1,0 0 0,17-1-5581,2-1-2696</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2.016"/>
    </inkml:context>
    <inkml:brush xml:id="br0">
      <inkml:brushProperty name="width" value="0.025" units="cm"/>
      <inkml:brushProperty name="height" value="0.025" units="cm"/>
    </inkml:brush>
  </inkml:definitions>
  <inkml:trace contextRef="#ctx0" brushRef="#br0">98 0 19026,'0'0'2851,"-6"13"266,-4 7-2380,-45 106 3679,49-112-4088,1 1-1,1 0 1,0-1-1,1 1 1,1 0-1,0 0 1,1 23-1,1-38-327,0 1 0,0 0 0,1 0 0,-1 0 0,0 0 0,1 0 0,-1 0 0,0 0 0,1 0 0,-1-1 0,1 1 0,-1 0 0,1 0 0,-1-1 0,1 1 0,0 0 0,0-1 0,-1 1 0,1 0 0,0-1 0,0 1 0,-1-1 0,1 1 0,0-1 0,0 0 0,0 1 0,1-1 0,33 1 0,-26-2 0,1-1 0,0-1 0,0 0 0,14-7 0,3-5 0,-21 10 0,1 1 0,0-1 0,0 2 0,1-1 0,-1 1 0,1 0 0,13-3 0,-20 7 0,0 0 0,0-1 0,0 1 0,-1 0 0,1 0 0,0 0 0,-1 0 0,1-1 0,-1 1 0,1 0 0,-1 0 0,1 0 0,-1 0 0,0 0 0,0 1 0,1-1 0,-1 0 0,0 0 0,0 0 0,0 0 0,0 0 0,0 0 0,0 0 0,0 0 0,-1 0 0,1 0 0,0 1 0,-5 35 0,-6-8 0,-2 11 0,14-39-237,-1-1 1,1 1-1,0-1 0,0 0 0,0 1 1,0-1-1,-1 0 0,1 1 0,0-1 1,0 0-1,0 0 0,0 0 1,0 0-1,0 0 0,0 0 0,0 0 1,-1 0-1,1 0 0,1 0 0,-1 0-1178,5 0-7521</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2.562"/>
    </inkml:context>
    <inkml:brush xml:id="br0">
      <inkml:brushProperty name="width" value="0.025" units="cm"/>
      <inkml:brushProperty name="height" value="0.025" units="cm"/>
    </inkml:brush>
  </inkml:definitions>
  <inkml:trace contextRef="#ctx0" brushRef="#br0">23 0 13132,'0'0'16736,"-2"12"-15471,-2 3-879,-1 3-178,1-1 0,1 0 0,1 1 0,0-1 0,1 26 0,2-42-208,-1-1 0,1 1 0,-1 0 0,1 0 0,-1-1 0,1 1 0,0-1 0,-1 1 0,1-1 0,0 1 0,0-1 0,-1 1 0,1-1 0,0 0 0,0 1 0,0-1 0,0 0 0,-1 1 0,1-1 0,0 0 0,0 0 0,0 0 0,0 0 0,0 0 0,0 0 0,-1 0 0,1 0 0,0-1 0,0 1 0,0 0 0,0 0 0,0-1 0,-1 1 0,2-1 0,31-11 0,10-21 0,-38 27 0,1 1 0,0 0 0,0 0 0,1 0 0,-1 0 0,1 1 0,0 1 0,1-1 0,-1 1 0,0 0 0,1 0 0,9-1 0,-17 4 0,1 1 0,0-1 0,0 0 0,0 0 0,-1 1 0,1-1 0,0 1 0,0-1 0,-1 1 0,1-1 0,0 1 0,-1-1 0,1 1 0,-1-1 0,1 1 0,-1 0 0,1-1 0,-1 1 0,1 0 0,-1 0 0,1-1 0,-1 1 0,0 0 0,0 0 0,1 0 0,-1-1 0,0 1 0,0 0 0,0 0 0,0 0 0,0 0 0,0-1 0,0 1 0,0 0 0,0 0 0,0 0 0,-1 0 0,1-1 0,0 1 0,0 0 0,-1 1 0,-11 46 0,8-36 0,4-12-3,0 0-110,0 0 0,0 1 0,0-1 0,-1 0 0,1 0 1,0 0-1,0 1 0,0-1 0,0 0 0,0 0 0,0 0 0,0 1 0,0-1 0,0 0 0,0 0 1,0 1-1,0-1 0,0 0 0,0 0 0,0 1 0,0-1 0,0 0 0,0 0 0,0 0 0,0 1 0,0-1 1,0 0-1,0 0 0,0 0 0,0 1 0,0-1 0,0 0 0,1 0 0,-1 0 0,0 1 0,0-1 0,0 0 1,0 0-1,1 0 0,-1 0 0,0 0 0,0 1 0,0-1 0,1 0 0,-1 0 0,0 0 0,0 0 1,0 0-1,1 0 0,-1 0 0,0 0 0,0 0 0,1 0 0,-1 0 0,0 0 0,0 0 0,1 0 0,-1 0 1,0 0-1,0 0 0,0 0 0,1 0 0,12-3-7185</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2.903"/>
    </inkml:context>
    <inkml:brush xml:id="br0">
      <inkml:brushProperty name="width" value="0.025" units="cm"/>
      <inkml:brushProperty name="height" value="0.025" units="cm"/>
    </inkml:brush>
  </inkml:definitions>
  <inkml:trace contextRef="#ctx0" brushRef="#br0">182 1 15246,'0'0'14425,"-9"6"-11831,-3 5-2531,-1 0 0,2 1-1,0 0 1,0 1 0,1 0 0,0 1-1,-13 26 1,6-7-63,-22 56 0,36-80 0,0 1 0,0-1 0,1 1 0,0 0 0,1 0 0,0 0 0,0 0 0,1 0 0,0 0 0,1-1 0,3 14 0,-3-20-97,0 0-1,1 0 1,0 0 0,-1 0 0,1-1-1,0 1 1,0-1 0,1 1-1,-1-1 1,1 0 0,-1 0-1,1 0 1,-1 0 0,1 0 0,0-1-1,0 1 1,0-1 0,0 1-1,0-1 1,0 0 0,0-1 0,1 1-1,-1 0 1,0-1 0,0 0-1,1 0 1,-1 0 0,0 0 0,6-1-1,-1 1-765,1-1 0,-1 0 0,0-1 0,0 1 0,0-1 0,0-1 0,0 0 0,0 0 0,0 0 0,12-9 0,8-12-15969</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49.899"/>
    </inkml:context>
    <inkml:brush xml:id="br0">
      <inkml:brushProperty name="width" value="0.025" units="cm"/>
      <inkml:brushProperty name="height" value="0.025" units="cm"/>
    </inkml:brush>
  </inkml:definitions>
  <inkml:trace contextRef="#ctx0" brushRef="#br0">101 64 17969,'0'0'9956,"-8"-3"-10052,4 1 123,-18-7-195,22 9 180,1 0-1,-1 0 0,0 0 1,0 0-1,0 0 1,0 0-1,0 0 0,1 0 1,-1-1-1,0 1 0,0 0 1,0 0-1,0 0 1,0 0-1,0 0 0,0 0 1,0-1-1,1 1 1,-1 0-1,0 0 0,0 0 1,0 0-1,0-1 0,0 1 1,0 0-1,0 0 1,0 0-1,0 0 0,0-1 1,0 1-1,0 0 1,0 0-1,0 0 0,0 0 1,0-1-1,0 1 0,0 0 1,-1 0-1,1 0 1,0 0-1,0-1 0,0 1 1,0 0-1,0 0 1,0 0-1,0 0 0,-1 0 1,38-16 1573,-35 16-1551,0-1-1,0 0 1,-1 0 0,1-1 0,0 1 0,-1 0 0,1 0-1,-1-1 1,1 1 0,-1-1 0,0 1 0,1-1 0,-1 0-1,0 1 1,0-1 0,0 0 0,1-3 0,-5 6-41,0-1-1,0 0 1,0 1 0,0-1-1,1 1 1,-1 0 0,0 0 0,1 0-1,-1 0 1,-4 3 0,-3 2 13,1 1 1,1 0 0,0 0-1,0 1 1,0 0 0,1 0-1,-8 11 1,12-14-96,0-1-1,1 0 1,-1 1 0,1 0 0,0-1-1,0 1 1,1 0 0,-1 0 0,1 0-1,0 0 1,1 1 0,-1-1 0,1 0-1,0 0 1,0 0 0,1 0-1,1 8 1,-2-10-261,1-1-1,0 1 1,1-1 0,-1 0-1,0 1 1,1-1-1,-1 0 1,1 0 0,-1 0-1,1 0 1,0 0-1,0 0 1,0-1 0,4 3-1,36 15-8438,-6-10-1893</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3.515"/>
    </inkml:context>
    <inkml:brush xml:id="br0">
      <inkml:brushProperty name="width" value="0.025" units="cm"/>
      <inkml:brushProperty name="height" value="0.025" units="cm"/>
    </inkml:brush>
  </inkml:definitions>
  <inkml:trace contextRef="#ctx0" brushRef="#br0">22 1 22549,'0'0'10218,"-14"63"-10218,12-35 0,0 5 0,-1 0 0,3-1 0,0-1 0,0-3 0,0-3-609,0-2-2241,0-6-1987,0-3-1345,0-8-1505</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3.873"/>
    </inkml:context>
    <inkml:brush xml:id="br0">
      <inkml:brushProperty name="width" value="0.025" units="cm"/>
      <inkml:brushProperty name="height" value="0.025" units="cm"/>
    </inkml:brush>
  </inkml:definitions>
  <inkml:trace contextRef="#ctx0" brushRef="#br0">19 154 5541,'-3'-10'11478,"1"3"-10460,-11-44 4710,13 49-5486,0 0 1,0-1-1,-1 1 0,1 0 1,1 0-1,-1 0 0,0-1 0,0 1 1,1 0-1,-1 0 0,1 0 1,0 0-1,0 0 0,0 0 0,0 0 1,0 0-1,0 0 0,0 0 1,1 0-1,-1 1 0,0-1 0,1 0 1,3-2-1,4-1-60,0 1 1,0 0-1,0 0 0,1 0 0,-1 2 1,1-1-1,0 1 0,12-1 1,83 0 1256,-77 3-1332,-22 0-107,0 0 0,0 0 0,0 1 0,0 0 0,0 0 0,0 1 0,-1-1 0,1 1 0,0 1 0,-1-1 0,0 1 0,6 3 0,-9-5 0,0 1 0,0 0 0,0 0 0,-1 0 0,1 0 0,0 0 0,-1 0 0,0 0 0,1 0 0,-1 1 0,0-1 0,0 0 0,0 1 0,0-1 0,-1 1 0,1-1 0,-1 1 0,1-1 0,-1 1 0,0 0 0,0-1 0,0 1 0,0-1 0,-1 1 0,1-1 0,-1 1 0,1 0 0,-1-1 0,-2 5 0,-1 0 2,1 0 0,-2 0 1,1 0-1,-1-1 0,0 0 0,0 0 1,-1 0-1,0 0 0,0-1 0,0 0 1,0 0-1,-8 4 0,-18 10-54,-41 19 0,60-32 10,7-3-590,-8 3 470,12-4-3455,27-6-12226,1-5 3447</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4.444"/>
    </inkml:context>
    <inkml:brush xml:id="br0">
      <inkml:brushProperty name="width" value="0.025" units="cm"/>
      <inkml:brushProperty name="height" value="0.025" units="cm"/>
    </inkml:brush>
  </inkml:definitions>
  <inkml:trace contextRef="#ctx0" brushRef="#br0">31 9 13965,'0'0'16870,"0"10"-15664,-27 108-480,26-116-726,1 0 0,-1 0 0,0 0 0,1 0 0,0 1 0,-1-1 0,1 0 0,0 0 0,0 0 0,0 0 0,1 0 0,-1 0 0,0 0 0,1 1 0,-1-1 0,2 2 0,-1-4 0,-1 1 0,1-1 0,-1 1 0,1-1 0,0 0 0,-1 0 0,1 1 0,0-1 0,-1 0 0,1 0 0,0 0 0,-1 0 0,1 0 0,0 1 0,0-1 0,-1-1 0,1 1 0,0 0 0,-1 0 0,1 0 0,0 0 0,-1 0 0,1-1 0,0 1 0,-1 0 0,1-1 0,0 1 0,-1 0 0,2-1 0,4-4 0,0 1 0,0-1 0,0 1 0,0-2 0,-1 1 0,0-1 0,6-7 0,21-46 0,-30 55 0,0 0 0,-1 0 0,1 0 0,-1-1 0,0 1 0,-1 0 0,1 0 0,-1-1 0,0 1 0,0 0 0,0 0 0,0-1 0,-2-5 0,2 10 0,0 0 0,-1-1 0,1 1 0,0 0 0,0 0 0,0 0 0,0 0 0,-1-1 0,1 1 0,0 0 0,0 0 0,0 0 0,-1 0 0,1 0 0,0 0 0,0 0 0,-1 0 0,1 0 0,0 0 0,0 0 0,0-1 0,-1 1 0,1 0 0,0 1 0,0-1 0,-1 0 0,1 0 0,0 0 0,0 0 0,-1 0 0,1 0 0,0 0 0,0 0 0,0 0 0,-1 0 0,1 0 0,0 1 0,0-1 0,0 0 0,-1 0 0,1 0 0,0 0 0,0 1 0,0-1 0,0 0 0,0 0 0,0 0 0,-1 1 0,1-1 0,0 0 0,0 0 0,0 1 0,-8 9 0,5-5 0,1 0 0,0 0 0,0 0 0,0 0 0,1 1 0,-1-1 0,1 0 0,0 0 0,1 1 0,-1 5 0,2-9 0,-1 0 0,1-1 0,-1 1 0,1-1 0,-1 1 0,1-1 0,0 1 0,0-1 0,0 1 0,-1-1 0,2 0 0,-1 1 0,0-1 0,0 0 0,0 0 0,0 0 0,1 0 0,-1 0 0,0 0 0,1 0 0,-1-1 0,1 1 0,-1 0 0,1-1 0,0 1 0,-1-1 0,1 1 0,-1-1 0,1 0 0,0 0 0,-1 0 0,1 0 0,0 0 0,-1 0 0,3-1 0,1 1 0,0 0 0,0-1 0,-1 0 0,1 0 0,-1 0 0,1 0 0,-1-1 0,1 0 0,-1 0 0,0 0 0,1 0 0,-1-1 0,0 1 0,6-6 0,-2 0 0,0-1 0,0 0 0,-1 0 0,11-18 0,-32 82 0,10-45 0,1 0 0,0 0 0,0 0 0,1 0 0,1 0 0,-1 0 0,2 19 0,0-28 0,0 1 0,1-1 0,-1 0 0,1 0 0,-1 0 0,1 0 0,-1 0 0,1 0 0,0 0 0,-1 0 0,1 0 0,0 0 0,0 0 0,0 0 0,0-1 0,0 1 0,0 0 0,0-1 0,0 1 0,0 0 0,0-1 0,0 1 0,0-1 0,1 0 0,-1 1 0,0-1 0,0 0 0,0 0 0,1 0 0,-1 0 0,0 0 0,0 0 0,0 0 0,1 0 0,-1 0 0,0-1 0,0 1 0,2-1 0,3 0 0,-1 0 0,1-1 0,-1 1 0,1-1 0,-1 0 0,0-1 0,6-3 0,-2 0 0,0-1 0,-1 0 0,1-1 0,-1 0 0,-1 0 0,0-1 0,0 0 0,-1 0 0,0 0 0,0-1 0,-1 0 0,0 0 0,-1-1 0,3-11 0,-14 55 0,-3 29 0,10-61-138,1 1-1,0 0 1,0-1-1,-1 1 1,1-1-1,0 1 1,1-1-1,-1 0 1,0 1-1,0-1 1,1 0-1,-1 0 1,0 0-1,1 0 1,-1 0-1,1 0 1,0 0-1,-1 0 1,1-1 0,-1 1-1,1-1 1,0 1-1,0-1 1,-1 0-1,1 1 1,0-1-1,0 0 1,0 0-1,-1 0 1,1 0-1,0-1 1,2 0-1,-1 2-232,-1-1 0,1 0-1,0-1 1,0 1 0,-1 0-1,1-1 1,0 1-1,-1-1 1,1 0 0,0 0-1,-1 0 1,1 0 0,-1-1-1,0 1 1,1 0 0,-1-1-1,0 0 1,0 0-1,0 1 1,0-1 0,0 0-1,3-5 1,1-14-8170</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4.785"/>
    </inkml:context>
    <inkml:brush xml:id="br0">
      <inkml:brushProperty name="width" value="0.025" units="cm"/>
      <inkml:brushProperty name="height" value="0.025" units="cm"/>
    </inkml:brush>
  </inkml:definitions>
  <inkml:trace contextRef="#ctx0" brushRef="#br0">1 0 11339,'0'0'16623,"53"32"-30812,-32-24 6502</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5.145"/>
    </inkml:context>
    <inkml:brush xml:id="br0">
      <inkml:brushProperty name="width" value="0.025" units="cm"/>
      <inkml:brushProperty name="height" value="0.025" units="cm"/>
    </inkml:brush>
  </inkml:definitions>
  <inkml:trace contextRef="#ctx0" brushRef="#br0">97 0 11115,'0'0'19864,"-10"8"-18076,0 0-1788,-40 35 0,47-40 0,1 0 0,-1 0 0,1 0 0,0 0 0,0 0 0,0 1 0,0-1 0,1 0 0,-1 1 0,1 0 0,0-1 0,0 1 0,0 0 0,-1 6 0,3-9-53,-1 0 0,1 0 1,-1 0-1,1 1 0,0-1 0,-1 0 0,1 0 1,0 0-1,0-1 0,0 1 0,0 0 0,0 0 1,0 0-1,0-1 0,0 1 0,0 0 0,0-1 1,0 1-1,0-1 0,0 1 0,1-1 0,-1 0 0,0 1 1,0-1-1,2 0 0,37 7-2337,-34-6 2026,54 4-1554,-44-5 1331,0 1 0,0 0 0,0 1 0,-1 1 0,29 9 1,-43-12 628,-1 1 0,1-1 0,0 0 1,-1 0-1,1 0 0,0 1 0,-1-1 1,1 0-1,-1 1 0,1-1 0,-1 1 1,1-1-1,-1 1 0,1-1 0,-1 1 1,1-1-1,-1 1 0,0-1 0,1 1 1,-1-1-1,0 1 0,1 0 0,-1-1 1,0 1-1,0-1 0,0 1 0,1 0 1,-1-1-1,0 1 0,0 0 0,0-1 1,0 1-1,0 1 0,-16 18 3138,-31 8 1637,37-25-4609,1 0 0,-1-1 1,1 0-1,-1 0 1,-16 0-1,24-2-333,0 0-1,0 0 1,1 0-1,-1-1 1,0 1-1,0 0 1,0-1-1,0 1 1,0-1-1,0 0 1,1 1-1,-1-1 1,0 0-1,1 0 1,-3-2-1,-1-10-4320,12-8-3355,1 13-105</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5.594"/>
    </inkml:context>
    <inkml:brush xml:id="br0">
      <inkml:brushProperty name="width" value="0.025" units="cm"/>
      <inkml:brushProperty name="height" value="0.025" units="cm"/>
    </inkml:brush>
  </inkml:definitions>
  <inkml:trace contextRef="#ctx0" brushRef="#br0">141 156 19090,'0'0'2717,"-8"-4"-320,1 1-2021,1 0 0,-1 1 0,0 0 0,1 0 1,-1 1-1,0-1 0,0 1 0,-11 1 0,15 0-237,1 0 0,-1 0 1,1 0-1,-1 0 0,1 1 1,0 0-1,-1-1 0,1 1 0,-1 0 1,1 0-1,0 0 0,0 0 0,0 0 1,-1 1-1,1-1 0,0 1 1,1 0-1,-1-1 0,0 1 0,0 0 1,1 0-1,-1 0 0,1 0 1,0 0-1,-1 0 0,1 1 0,0-1 1,0 0-1,1 1 0,-1-1 1,0 0-1,0 5 0,1-6-129,0 0-1,-1 0 1,1 0-1,0 0 0,0 0 1,0 0-1,0 1 1,0-1-1,0 0 1,1 0-1,-1 0 1,0 0-1,0-1 1,1 1-1,-1 0 1,1 0-1,-1 0 1,1 0-1,-1 0 1,1 0-1,-1 0 1,1-1-1,0 1 0,-1 0 1,1 0-1,0-1 1,0 1-1,0-1 1,-1 1-1,3 0 1,0 0 7,1 0 1,-1 0 0,0 0 0,1-1-1,-1 1 1,1-1 0,-1 0 0,0 0-1,7-1 1,0-1-2,-1 1 0,1-1 0,-1-1 0,0 0-1,1 0 1,13-8 0,-12 3-16,0-1 0,-1 0 0,0 0 0,-1-1 0,1 0 0,-2 0 0,0-1 0,0-1 0,-1 1 0,0-1 0,-1 0 0,0-1 0,-1 0 0,0 0 0,3-19 0,-39 76 0,26-34 0,0 0 0,1 1 0,0-1 0,1 1 0,0 0 0,1 0 0,0 0 0,1 0 0,0 0 0,1 12 0,0-19 0,0-1 0,1 0 0,-1 1 0,1-1 0,0 0 0,0 1 0,0-1 0,1 0 0,-1 0 0,1 0 0,-1 0 0,1 0 0,0 0 0,0-1 0,0 1 0,1-1 0,-1 1 0,1-1 0,-1 0 0,1 0 0,0 0 0,0 0 0,0 0 0,0-1 0,0 1 0,0-1 0,0 0 0,0 0 0,1 0 0,-1 0 0,0-1 0,1 1 0,-1-1 0,0 0 0,1 0 0,4-1 0,-2 1 0,0-1 0,1-1 0,-1 1 0,0-1 0,0 0 0,0-1 0,-1 1 0,1-1 0,0-1 0,-1 1 0,0-1 0,0 1 0,0-1 0,0-1 0,-1 1 0,0-1 0,1 0 0,-2 0 0,1 0 0,3-6 0,-10 18 0,1 0 0,0 1 0,0-1 0,0 0 0,1 1 0,1-1 0,-1 16 0,2-22 0,0-1 0,0 1 0,0 0 0,0 0 0,-1-1 0,1 1 0,0-1 0,1 1 0,-1-1 0,0 1 0,0-1 0,0 0 0,0 1 0,0-1 0,0 0 0,0 0 0,1 0 0,-1 0 0,0 0 0,0 0 0,0 0 0,0 0 0,1 0 0,0-1 0,30-7 0,-29 6 0,0-1 0,0 0 0,0 0 0,0 0 0,0 0 0,-1-1 0,1 1 0,-1-1 0,0 0 0,0 1 0,0-1 0,0 0 0,-1 0 0,0 0 0,0 0 0,0-1 0,0 1 0,0-6 0,0-5 0,0-1 0,-2 1 0,-3-28 0,5 42 0,1 0 0,-1 0 0,1 1 0,-1-1 0,1 1 0,-1-1 0,1 1 0,-1 0 0,1 0 0,0-1 0,-1 1 0,1 0 0,-1 0 0,1 1 0,0-1 0,-1 0 0,3 1 0,51 10 4,-32-6-1178,-1-1 0,44 2 0,-24-6-7704</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7.780"/>
    </inkml:context>
    <inkml:brush xml:id="br0">
      <inkml:brushProperty name="width" value="0.025" units="cm"/>
      <inkml:brushProperty name="height" value="0.025" units="cm"/>
    </inkml:brush>
  </inkml:definitions>
  <inkml:trace contextRef="#ctx0" brushRef="#br0">14 391 4388,'0'0'14729,"-2"8"-11158,-2 1-2494,3-6-687,0 0 0,0 0 1,0 1-1,0-1 0,0 0 1,1 0-1,-1 1 0,1-1 1,0 0-1,0 5 1,0-8-271,1 1 1,-1-1-1,1 1 1,-1-1 0,1 1-1,0-1 1,-1 1 0,1-1-1,-1 0 1,1 1 0,0-1-1,-1 0 1,1 0-1,0 1 1,0-1 0,-1 0-1,1 0 1,0 0 0,-1 0-1,1 0 1,0 0 0,0 0-1,-1 0 1,1 0 0,0 0-1,0 0 1,-1-1-1,2 1 1,25-6 859,-13 0-939,0-1 0,0-1 0,0 0 0,-1-1 0,-1 0 0,22-20 0,-9 4-60,-1-1 0,21-28 0,-32 37 19,-1 0 0,0 0 0,-1-1 0,-1 0 0,0-1 0,-1 0 0,8-31 0,-51 172 0,22-91 0,3 1 0,0-1 0,2 2 0,2-1 0,-3 58 0,8-88-102,0 0 0,0 0 0,0 0 0,0 1 0,1-1 0,-1 0 0,1 0 0,0 0 0,-1 0 0,1 0 0,0 0 0,0 0 0,0 0 0,1 0 0,-1 0 0,0-1 0,1 1 0,1 1 0,-3-11-977,-1-1 1004,-1 1-1,1 0 1,-2-1 0,1 1-1,-4-8 1,3 9 259,0 0-1,1 0 1,0 0 0,0-1 0,1 1 0,0 0-1,0-1 1,1-11 0,0 18-151,1-1 1,0 1-1,0 0 1,0-1-1,-1 1 1,1 0-1,0 0 1,0-1-1,1 1 1,-1 0-1,0 0 1,0 0-1,1 0 1,-1 1-1,0-1 1,1 0-1,-1 1 1,0-1-1,1 0 0,-1 1 1,1 0-1,-1-1 1,1 1-1,0 0 1,-1 0-1,1 0 1,-1 0-1,3 0 1,53 1 780,-50-1-784,-5 0-30,1 0 0,0 1 0,-1-1 0,1 1 0,0-1 0,-1 1 0,1 0 0,0 0 0,-1 0 0,0 1 0,1-1 0,-1 0 0,0 1 0,1-1 0,-1 1 0,0 0 0,0 0 0,0 0 0,-1 0 0,1 0 0,0 0 0,-1 1 0,1-1 0,-1 0 0,0 1 0,2 4 0,-1 0 0,-1 1 0,1-1 0,-1 0 0,-1 1 0,1-1 0,-1 0 0,0 1 0,-3 12 0,32-63 0,-21 21 0,0 1 0,-2-1 0,7-44 0,-11 55 0,0 12 0,-1-1 0,0 1 0,0-1 0,0 1 0,0-1 0,0 1 0,0 0 0,0 0 0,0-1 0,0 1 0,0 0 0,-1 0 0,1 0 0,0 0 0,-1 0 0,1 0 0,0 0 0,0 2 0,29 29 0,-24-29 0,0 0 0,1 0 0,-1-1 0,0 0 0,1-1 0,-1 1 0,1-1 0,0-1 0,-1 1 0,1-1 0,0 0 0,-1-1 0,1 1 0,-1-1 0,1-1 0,-1 1 0,1-1 0,-1 0 0,0 0 0,0-1 0,0 0 0,0 0 0,0-1 0,0 1 0,-1-1 0,0 0 0,0-1 0,0 1 0,5-8 0,-1 3 0,-1 0 0,0-1 0,-1 0 0,0-1 0,-1 0 0,0 0 0,0 0 0,-2-1 0,1 0 0,-1 0 0,-1 0 0,0 0 0,-1 0 0,2-21 0,-4 32 0,0 1 0,0 0 0,0-1 0,0 1 0,1-1 0,-1 1 0,0 0 0,0-1 0,0 1 0,0-1 0,0 1 0,0 0 0,0-1 0,0 1 0,0-1 0,-1 1 0,1 0 0,0-1 0,0 1 0,0-1 0,0 1 0,0 0 0,-1-1 0,1 1 0,0 0 0,0-1 0,-1 1 0,1 0 0,0-1 0,-1 1 0,1 0 0,0 0 0,-1-1 0,1 1 0,0 0 0,-1 0 0,1 0 0,0 0 0,-1-1 0,1 1 0,-1 0 0,1 0 0,-1 0 0,-17 14 0,-12 29 0,13-14 0,2 1 0,-15 42 0,25-58 0,1 1 0,0 0 0,1 0 0,0 0 0,2 0 0,0 0 0,1 24 0,0-37 0,0 1 0,0 0 0,0-1 0,1 1 0,-1-1 0,1 1 0,-1-1 0,1 1 0,0-1 0,0 0 0,0 1 0,0-1 0,1 0 0,-1 0 0,1 0 0,-1 0 0,1 0 0,0 0 0,-1 0 0,1 0 0,0-1 0,0 1 0,1-1 0,-1 1 0,0-1 0,0 0 0,1 0 0,-1 0 0,0 0 0,1 0 0,-1-1 0,1 1 0,-1-1 0,1 0 0,-1 1 0,1-1 0,0 0 0,-1 0 0,1-1 0,4 0 0,0 0 0,1-1 0,-1 0 0,0 0 0,0-1 0,0 0 0,0 0 0,0-1 0,-1 0 0,0 0 0,0 0 0,0-1 0,11-10 0,-10 7 0,-1 0 0,0 0 0,0 0 0,0-1 0,-1 0 0,-1 0 0,1-1 0,-1 1 0,-1-1 0,0 0 0,0 0 0,-1 0 0,-1 0 0,2-19 0,-3 28 0,0 0 0,0 1 0,0-1 0,0 0 0,0 1 0,-1-1 0,1 1 0,0-1 0,0 0 0,0 1 0,-1-1 0,1 1 0,0-1 0,-1 1 0,1-1 0,0 1 0,-1-1 0,1 1 0,-1-1 0,1 1 0,0-1 0,-1 1 0,0 0 0,1-1 0,-1 1 0,1 0 0,-1-1 0,1 1 0,-1 0 0,1 0 0,-1-1 0,0 1 0,1 0 0,-1 0 0,0 0 0,1 0 0,-1 0 0,1 0 0,-1 0 0,-1 0 0,1 1 0,0-1 0,-1 0 0,1 0 0,0 1 0,0-1 0,0 0 0,0 1 0,-1-1 0,1 1 0,0 0 0,0-1 0,0 1 0,0 0 0,0 0 0,0-1 0,1 1 0,-1 0 0,0 0 0,0 0 0,1 0 0,-2 1 0,1 0 0,0 0 0,1 0 0,-1 0 0,0 0 0,1 0 0,-1 0 0,1 0 0,0 0 0,0 0 0,-1 0 0,1 0 0,0 0 0,1 0 0,-1 0 0,0 0 0,1 0 0,-1 0 0,1 0 0,-1 0 0,1-1 0,0 1 0,0 0 0,0 0 0,0 0 0,0-1 0,0 1 0,1-1 0,-1 1 0,1-1 0,-1 1 0,1-1 0,-1 0 0,1 0 0,-1 1 0,1-1 0,0-1 0,0 1 0,0 0 0,0 0 0,0-1 0,-1 1 0,1-1 0,0 1 0,0-1 0,0 0 0,3 0 0,2 2 0,0-2 0,0 1 0,0-1 0,0 0 0,0 0 0,1-1 0,-1 0 0,-1 0 0,1-1 0,0 0 0,0 0 0,9-5 0,-9 3 0,-1 0 0,0 0 0,-1-1 0,1 1 0,-1-1 0,1-1 0,-2 1 0,1-1 0,-1 0 0,1 0 0,-2 0 0,1-1 0,-1 1 0,0-1 0,0 0 0,0 0 0,-1 0 0,1-7 0,-3 13 0,0 1 0,0 0 0,1-1 0,-1 1 0,0 0 0,0-1 0,0 1 0,0 0 0,0-1 0,0 1 0,0 0 0,0-1 0,0 1 0,0 0 0,0-1 0,0 1 0,0 0 0,0-1 0,0 1 0,-1 0 0,1-1 0,0 1 0,0 0 0,0-1 0,0 1 0,-1 0 0,1 0 0,0-1 0,0 1 0,0 0 0,-1 0 0,1-1 0,0 1 0,-1 0 0,1 0 0,0 0 0,0 0 0,-1-1 0,1 1 0,0 0 0,-1 0 0,1 0 0,0 0 0,-1 0 0,1 0 0,0 0 0,-1 0 0,1 0 0,0 0 0,-1 0 0,1 0 0,0 0 0,-1 0 0,1 0 0,0 0 0,-1 0 0,1 0 0,0 1 0,-1-1 0,1 0 0,0 0 0,0 0 0,-1 1 0,1-1 0,0 0 0,-1 0 0,1 1 0,-16 11 0,10-6 0,0 1 0,1 0 0,-1 0 0,1 1 0,0-1 0,1 1 0,0 0 0,0 1 0,1-1 0,0 1 0,1-1 0,-1 1 0,2 0 0,-1 0 0,1 0 0,1 0 0,-1 0 0,3 14 0,-2-21 0,1 1 0,0-1 0,0-1 0,1 1 0,-1 0 0,0 0 0,0 0 0,1-1 0,0 1 0,-1 0 0,1-1 0,0 0 0,-1 1 0,1-1 0,0 0 0,0 0 0,0 0 0,0 0 0,0 0 0,0 0 0,0-1 0,1 1 0,-1-1 0,0 0 0,0 1 0,0-1 0,1 0 0,-1 0 0,0 0 0,0-1 0,4 0 0,1 1 0,-1-1 0,1 0 0,-1 0 0,1-1 0,0 0 0,-1 0 0,0-1 0,0 1 0,7-5 0,-1-3 0,-1 0 0,0-1 0,-1 0 0,0-1 0,-1 0 0,0-1 0,-1 0 0,-1 0 0,0-1 0,0 0 0,-1 0 0,-1 0 0,6-30 0,-26 71 0,-5 31 0,19-53 0,0-1 0,0 1 0,1-1 0,-1 1 0,1 0 0,0-1 0,1 1 0,-1-1 0,1 1 0,0-1 0,0 1 0,0-1 0,2 6 0,-1-8 0,0 0 0,-1 0 0,1-1 0,0 1 0,0-1 0,0 1 0,0-1 0,0 1 0,0-1 0,1 0 0,-1 0 0,0 0 0,1 0 0,-1-1 0,0 1 0,1-1 0,-1 1 0,1-1 0,-1 0 0,1 0 0,-1 0 0,1 0 0,-1 0 0,1-1 0,-1 1 0,3-2 0,1 1-61,0-1 0,0 0 0,0 0 1,-1-1-1,1 0 0,-1 0 0,0 0 0,1 0 0,-1-1 1,-1 0-1,1 0 0,-1-1 0,1 1 0,-1-1 0,0 0 0,-1 0 1,1 0-1,-1 0 0,0-1 0,0 1 0,2-9 0,4-8-278,-1 0-1,-1 0 0,-2-1 0,5-30 0,-5 17 653,-2-49-1,-17 111 2101,6 9-2413,2 1 0,1 0 0,2 0 0,1 0 0,5 60 0,-1-13 0,-3-72 0,0-9 0,1 1 0,0-1 0,-1 0 0,1 1 0,0-1 0,0 1 0,1-1 0,-1 0 0,0 1 0,1-1 0,1 4 0,3-31 0,-7-2-264,-2 0 0,0 0 0,-2 0 0,-1 1 0,-1 0 0,-2 0 0,0 0 0,-23-39 0,33 65 273,-1-1 0,1 1 0,0-1 0,0 1 0,-1-1 0,1 1 0,0-1 0,0 1 0,0-1-1,0 0 1,0 1 0,0-1 0,0 1 0,0-1 0,0 0 0,0 1 0,0-1 0,0 1 0,0-1 0,0 1-1,0-1 1,0 1 0,1-1 0,-1 0 0,0 1 0,0-1 0,1 1 0,-1-1 0,0 1 0,1 0-1,-1-1 1,1 1 0,-1-1 0,0 1 0,1 0 0,-1-1 0,1 1 0,-1 0 0,2-1 0,32-5 727,50 15 515,-77-8-1219,4 0-2461,-3-3-4837,-13-8-4499</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8.142"/>
    </inkml:context>
    <inkml:brush xml:id="br0">
      <inkml:brushProperty name="width" value="0.025" units="cm"/>
      <inkml:brushProperty name="height" value="0.025" units="cm"/>
    </inkml:brush>
  </inkml:definitions>
  <inkml:trace contextRef="#ctx0" brushRef="#br0">7 8 18834,'-6'-7'12203,"17"7"-11402,8 0-641,1 0-96,-1 7-1281,1 2-4420,1-1-5061</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8.471"/>
    </inkml:context>
    <inkml:brush xml:id="br0">
      <inkml:brushProperty name="width" value="0.025" units="cm"/>
      <inkml:brushProperty name="height" value="0.025" units="cm"/>
    </inkml:brush>
  </inkml:definitions>
  <inkml:trace contextRef="#ctx0" brushRef="#br0">131 0 20339,'0'0'11916,"41"59"-11404,-25-33-512,-1 5 0,0 6 0,-5 7 0,-5 5 0,-5 6 0,-2 3 0,-20 3 0,-11 0 0,-6-5 0,-8-7-897,1-13-5349,2-13-9865</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50.606"/>
    </inkml:context>
    <inkml:brush xml:id="br0">
      <inkml:brushProperty name="width" value="0.025" units="cm"/>
      <inkml:brushProperty name="height" value="0.025" units="cm"/>
    </inkml:brush>
  </inkml:definitions>
  <inkml:trace contextRef="#ctx0" brushRef="#br0">198 472 15439,'0'0'1062,"-2"9"-37,-84 338 3483,-13 61-4553,97-393 29,-6 53 273,8-66-237,-1 0 0,1-1 0,0 1 0,0 0 0,1 0 0,-1 0 0,0 0 0,1 0 0,-1 0 0,1 0-1,0 0 1,-1 0 0,1-1 0,0 1 0,0 0 0,0 0 0,1-1 0,-1 1 0,0-1 0,0 1 0,1-1 0,-1 0 0,1 1-1,0-1 1,-1 0 0,4 1 0,12 2 100,1 0 0,0-2 0,0 0-1,0-1 1,0-1 0,22-2 0,10 0 285,330-13 853,-23 0-370,-130 14-752,1181-2 2173,-777 36-3472,-26 0 1643,1899-105 582,-1720 32-991,2 70 82,1187 169-601,-268-152 464,-1121-70-64,-3-25 0,742-158 0,-1254 192-9,145-35 37,-174 38 26,0-2 0,-1-2-1,42-22 1,-76 34-1,0 1-1,-1-1 1,1 0-1,-1 0 1,1 0-1,-1-1 1,0 1-1,0-1 1,-1 0 0,1 0-1,-1-1 1,0 1-1,0-1 1,2-4-1,-3 5-6,-1-1 0,-1 1 0,1 0-1,0 0 1,-1 0 0,0 0 0,0 0 0,0-1 0,-1 1 0,1 0-1,-1 0 1,0 0 0,0 0 0,-1 0 0,1 0 0,-1 0-1,0 0 1,-2-4 0,-6-13-12,1 0-1,1-1 1,0 0 0,2 0-1,1-1 1,-5-46-1,9-140-165,4 96 141,-3 102-24,0 0 0,-1 0 0,-1 0 0,1 1 0,-2-1 1,1 0-1,-2 1 0,1 0 0,-1 0 0,-1 0 0,0 0 0,0 1 0,-1 0 1,0 0-1,-1 0 0,0 1 0,0-1 0,-1 2 0,1-1 0,-2 1 0,1 1 1,-1-1-1,0 1 0,-1 1 0,1 0 0,-15-6 0,-12-3 130,-1 2 0,0 1 0,-1 2 0,-52-6 0,-161-4 428,152 14-423,-635-64-715,-102-6 662,-243 55-70,-2 37-129,216-2-935,-1426 48 1325,0 50-521,-28-57-351,2112-56 376,-1755 32 3695,1938-31-3453,10 1-318,-1-2 1,1 0 0,-21-3 0,34 3 178,0 0 1,0 0-1,-1 0 1,1-1 0,0 1-1,0-1 1,0 1-1,0-1 1,0 1 0,-1-1-1,1 0 1,0 1-1,0-1 1,0 0 0,1 0-1,-1 0 1,-2-2 0,-2-21-7260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50.238"/>
    </inkml:context>
    <inkml:brush xml:id="br0">
      <inkml:brushProperty name="width" value="0.025" units="cm"/>
      <inkml:brushProperty name="height" value="0.025" units="cm"/>
    </inkml:brush>
  </inkml:definitions>
  <inkml:trace contextRef="#ctx0" brushRef="#br0">32 1 14798,'0'0'3240,"-5"8"-330,4-5-2619,-4 6 434,1 0-1,0 0 1,1 0-1,-5 18 1,8-26-680,-1 0-1,1 1 1,0-1-1,0 1 1,-1-1-1,1 1 1,0-1 0,0 1-1,0-1 1,0 1-1,1-1 1,-1 1 0,0-1-1,1 1 1,-1-1-1,1 0 1,-1 1-1,1-1 1,0 1 0,-1-1-1,1 0 1,0 0-1,0 0 1,0 1 0,0-1-1,0 0 1,0 0-1,0 0 1,1 0-1,-1-1 1,0 1 0,1 0-1,-1 0 1,0-1-1,1 1 1,-1-1-1,0 1 1,1-1 0,-1 0-1,1 1 1,-1-1-1,1 0 1,-1 0 0,4 0-1,-1 0 107,-1 0 1,1-1-1,0 1 0,-1-1 0,1 0 1,0 1-1,-1-2 0,1 1 0,-1 0 1,1-1-1,-1 1 0,1-1 0,-1 0 1,0 0-1,0-1 0,0 1 0,0 0 1,-1-1-1,1 0 0,-1 0 0,1 0 1,-1 0-1,0 0 0,0 0 0,0 0 1,-1-1-1,1 1 0,-1-1 0,0 1 1,0-1-1,0 0 0,0 1 0,-1-1 1,1 0-1,-1 0 0,0 1 0,0-1 1,-1-6-1,0 8-203,0 1 0,1 0 0,-1 0 0,0-1 0,0 1 0,0 0 0,0 0 0,0 0 0,0 0 0,0 0 0,-1 0 0,1 0 0,0 1 0,-1-1 0,1 0 0,0 1 0,-1-1 0,1 1 0,0-1 0,-1 1 0,1 0 0,-1 0 0,1-1 0,-1 1 0,1 0 0,-1 0 0,1 0 0,-1 1 0,-1-1 0,0 0-265,0 0 1,-1 0-1,1 1 1,0-1-1,0 1 1,0 0-1,0 0 1,-1 0-1,1 0 1,0 0-1,0 1 1,-4 2-1,-1 5-6212</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53.608"/>
    </inkml:context>
    <inkml:brush xml:id="br0">
      <inkml:brushProperty name="width" value="0.025" units="cm"/>
      <inkml:brushProperty name="height" value="0.025" units="cm"/>
    </inkml:brush>
  </inkml:definitions>
  <inkml:trace contextRef="#ctx0" brushRef="#br0">233 155 5637,'10'-7'8883,"-5"4"-8443,6-4 1490,0-1-1,-1 0 1,18-18 0,-25 24-1517,-1-1 1,0 1 0,0-1 0,1 0 0,-2 0-1,1 0 1,0 0 0,-1 0 0,1 0-1,-1-1 1,0 1 0,0 0 0,0-1 0,0 1-1,-1-1 1,0 1 0,1-1 0,-1 1 0,0-1-1,-1 1 1,1-1 0,-2-5 0,1 8-397,1-1 0,-1 1-1,0 0 1,0 0 0,0 0 0,0 0 0,0 0 0,0 0 0,-1 0 0,1 0 0,0 1-1,0-1 1,-1 0 0,1 1 0,0-1 0,-1 1 0,1-1 0,0 1 0,-1 0 0,1 0-1,-1-1 1,1 1 0,-1 0 0,1 0 0,0 0 0,-1 1 0,1-1 0,-3 1 0,-2-1-6,0 1 1,1 1-1,-1-1 1,0 1 0,1 0-1,-8 3 1,-3 5-12,0 1 0,1 1 0,0 0 0,1 1 0,1 1 0,0 0 0,-13 17 0,7-5 0,2 0 0,0 1 0,-20 46 0,32-59 0,0-1 0,0 1 0,1 1 0,-2 16 0,5-29 0,1 0 0,-1 1 0,1-1 0,0 1 0,-1-1 0,1 1 0,0-1 0,0 0 0,1 1 0,-1-1 0,0 1 0,1-1 0,-1 0 0,1 1 0,0-1 0,0 0 0,0 1 0,0-1 0,0 0 0,1 0 0,-1 0 0,1 0 0,-1 0 0,1-1 0,0 1 0,-1 0 0,1-1 0,0 1 0,0-1 0,0 1 0,0-1 0,5 2 0,0-2 0,1 0 0,-1 0 0,1-1 0,-1 0 0,1 0 0,0-1 0,-1 0 0,1 0 0,-1-1 0,0 0 0,0 0 0,1 0 0,-1-1 0,-1 0 0,1-1 0,9-6 0,-11 8 0,-1-1 0,1 0 0,-1-1 0,0 1 0,0-1 0,0 0 0,-1 0 0,1 0 0,-1 0 0,0 0 0,0-1 0,-1 1 0,1-1 0,-1 0 0,0 0 0,0 0 0,0 0 0,-1 0 0,0-1 0,0 1 0,0 0 0,-1-1 0,0-8 0,0 13 0,0 0 0,-1 0 0,1 1 0,-1-1 0,1 0 0,-1 0 0,1 1 0,-1-1 0,1 0 0,-1 1 0,1-1 0,-1 1 0,0-1 0,1 1 0,-1-1 0,0 1 0,1-1 0,-1 1 0,0 0 0,0 0 0,1-1 0,-1 1 0,0 0 0,0 0 0,0 0 0,0-1 0,1 1 0,-1 0 0,0 0 0,0 1 0,0-1 0,0 0 0,1 0 0,-1 0 0,0 0 0,0 1 0,0-1 0,1 0 0,-1 1 0,0-1 0,1 1 0,-2 0 0,-2 0 0,0 1 0,1-1 0,0 1 0,-1 0 0,1 0 0,0 0 0,0 1 0,-4 2 0,6-3 0,0-1 0,0 1 0,0-1 0,0 1 0,0 0 0,0 0 0,0-1 0,1 1 0,-1 0 0,0 0 0,1 0 0,0 0 0,-1 3 0,1-5 0,0 1 0,0-1 0,1 1 0,-1-1 0,0 1 0,0-1 0,1 1 0,-1-1 0,0 0 0,0 1 0,1-1 0,-1 1 0,0-1 0,1 0 0,-1 1 0,1-1 0,-1 0 0,0 0 0,1 1 0,-1-1 0,1 0 0,-1 0 0,1 0 0,-1 1 0,1-1 0,-1 0 0,1 0 0,-1 0 0,1 0 0,-1 0 0,1 0 0,4 0 0,-1-1 0,0 1 0,0-1 0,0 0 0,0 0 0,0 0 0,0-1 0,0 0 0,-1 1 0,8-6 0,105-85 0,-116 91 0,1 1 0,-1 0 0,1 0 0,-1-1 0,0 1 0,1 0 0,-1 0 0,1-1 0,-1 1 0,0 0 0,1 0 0,-1 0 0,1 0 0,-1 0 0,1 0 0,-1 0 0,1 0 0,-1 0 0,1 0 0,-1 0 0,1 0 0,-1 0 0,1 0 0,-1 0 0,0 0 0,1 0 0,-1 1 0,1-1 0,-1 0 0,1 0 0,-1 1 0,0-1 0,1 0 0,-1 0 0,0 1 0,1-1 0,-1 0 0,0 1 0,1-1 0,-1 1 0,0-1 0,0 0 0,1 1 0,4 30 0,-12 33 0,-8-10 0,11-43 0,0 1 0,0 1 0,2-1 0,-1 0 0,0 15 0,4-27 2,-1 1 0,0-1 0,0 0 0,0 1 0,0-1 0,0 0-1,1 0 1,-1 1 0,0-1 0,0 0 0,1 0 0,-1 1 0,0-1 0,0 0 0,1 0 0,-1 1 0,0-1 0,1 0 0,-1 0-1,0 0 1,1 0 0,-1 0 0,0 0 0,1 1 0,-1-1 0,0 0 0,1 0 0,-1 0 0,0 0 0,1 0 0,-1 0 0,1 0-1,-1-1 1,0 1 0,1 0 0,-1 0 0,0 0 0,1 0 0,-1 0 0,0 0 0,0-1 0,1 1 0,-1 0 0,0 0-1,1 0 1,-1-1 0,0 1 0,0 0 0,1-1 0,17-11-482,14-30-4080,-7-8-3548,-10 10 212</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55.023"/>
    </inkml:context>
    <inkml:brush xml:id="br0">
      <inkml:brushProperty name="width" value="0.025" units="cm"/>
      <inkml:brushProperty name="height" value="0.025" units="cm"/>
    </inkml:brush>
  </inkml:definitions>
  <inkml:trace contextRef="#ctx0" brushRef="#br0">1 123 15214,'0'0'13939,"12"2"-12188,6 1-1486,0-1 1,1-1 0,-1 0-1,30-4 1,-42 3-241,0-1 1,0 0-1,0 0 1,0 0-1,0-1 1,0 0-1,0 0 1,0 0-1,-1-1 1,1 0-1,-1 0 1,0 0-1,0-1 1,0 0-1,0 0 1,-1 0-1,0-1 1,1 1-1,-2-1 0,7-8 1,-10 12-26,1 0 0,0-1 0,0 1 0,-1 0 0,1 0 0,-1-1 0,1 1 0,-1 0 0,0-1 0,1 1 0,-1 0 0,0-1 0,0 1 0,0-1 0,0 1 0,0 0 0,0-1 0,0 1 0,-1-1 0,1 1 0,-1-2 0,0 2 0,0 0 0,0 0 0,1 1 0,-1-1 0,0 0 0,0 1 0,0-1 0,0 1 0,0-1 0,0 1 0,0 0 0,0-1 0,0 1 0,0 0 0,0 0 0,0 0 0,0 0 0,-1 0 0,1 0 0,0 0 0,-1 0 0,-3 1 0,0-1 0,0 1 0,0 1 0,0-1 0,0 1 0,0 0 0,0 0 0,1 0 0,-1 0 0,-4 4 0,-4 5 0,1 1 0,1 0 0,0 1 0,-12 16 0,19-22 0,-1 0 0,1 0 0,0 1 0,0 0 0,1 0 0,0 0 0,1 0 0,-1 1 0,-1 16 0,4-24 0,0 0 0,0 0 0,-1 0 0,1 0 0,0 0 0,1 0 0,-1 0 0,0 1 0,0-1 0,0 0 0,0 0 0,1 0 0,-1 0 0,1 0 0,-1 0 0,1 0 0,-1 0 0,1 0 0,-1 0 0,1 0 0,0-1 0,0 1 0,-1 0 0,1 0 0,0-1 0,0 1 0,0 0 0,1 0 0,0 0 0,0-1 0,0 1 0,1-1 0,-1 0 0,0 0 0,1 0 0,-1 0 0,0 0 0,0 0 0,1-1 0,-1 1 0,4-2 0,3-1 0,0 0 0,0-1 0,-1 0 0,1-1 0,13-9 0,-10 3 0,0 1 0,0-2 0,-1 0 0,0 0 0,-1-1 0,-1 0 0,0-1 0,-1 1 0,0-2 0,-1 1 0,6-18 0,-43 81 0,20-32 0,1 1 0,0 1 0,1 0 0,2 0 0,0 0 0,0 1 0,2 0 0,-3 28 0,7-46 0,0-1 0,0 1 0,0 0 0,-1-1 0,1 1 0,1 0 0,-1-1 0,0 1 0,0 0 0,1-1 0,-1 1 0,1-1 0,-1 1 0,1-1 0,0 1 0,-1-1 0,1 1 0,0-1 0,0 1 0,0-1 0,0 0 0,0 0 0,1 0 0,-1 1 0,0-1 0,0 0 0,1 0 0,-1-1 0,1 1 0,-1 0 0,1 0 0,-1-1 0,1 1 0,-1-1 0,1 1 0,-1-1 0,1 0 0,0 0 0,-1 1 0,1-1 0,0 0 0,-1 0 0,1-1 0,0 1 0,-1 0 0,1-1 0,2 0 0,3-1 0,1 0 0,0 0 0,-1-1 0,1 0 0,-1-1 0,0 0 0,0 0 0,11-9 0,13-18 0,-1-2 0,-2-1 0,-1-1 0,39-68 0,-71 113 0,-29 69 0,32-73 0,1-1 0,-1 1 0,1 0 0,0 0 0,1 0 0,-1 0 0,1 0 0,0 0 0,0 0 0,1 0 0,0 0 0,2 6 0,-2-10 0,0 1 0,0-1 0,0 0 0,1 0 0,-1 0 0,1 0 0,0 0 0,-1-1 0,1 1 0,0 0 0,0-1 0,0 1 0,0-1 0,0 0 0,0 0 0,0 0 0,1 0 0,-1 0 0,0 0 0,1 0 0,-1-1 0,1 0 0,-1 1 0,0-1 0,1 0 0,-1 0 0,4 0 0,-2 0 0,-1 0 0,1-1 0,0 1 0,-1-1 0,1 0 0,-1 0 0,1 0 0,-1 0 0,1 0 0,-1-1 0,0 0 0,1 1 0,-1-1 0,0 0 0,0-1 0,-1 1 0,6-5 0,-3-1 0,0 0 0,-1-1 0,0 1 0,0-1 0,-1 0 0,0 0 0,0 0 0,-1 0 0,0 0 0,-1-1 0,0 1 0,0 0 0,-1-1 0,0 1 0,-1-1 0,-2-9 0,-7 10 0,10 9 0,1 0 0,-1 0 0,0 0 0,0 0 0,0 0 0,0 1 0,0-1 0,0 0 0,0 0 0,0 0 0,0 0 0,0 0 0,0 1 0,0-1 0,0 0 0,0 0 0,0 0 0,-1 0 0,1 0 0,0 1 0,0-1 0,0 0 0,0 0 0,0 0 0,0 0 0,0 0 0,0 0 0,0 1 0,-1-1 0,1 0 0,0 0 0,0 0 0,0 0 0,0 0 0,0 0 0,0 0 0,-1 0 0,1 0 0,0 0 0,0 0 0,0 0 0,0 0 0,0 0 0,-1 0 0,1 0 0,0 0 0,0 0 0,0 0 0,0 0 0,0 0 0,-1 0 0,1 0 0,0 0 0,0 0 0,0 0 0,0 0 0,0 0 0,0 0 0,-1 0 0,6 36 0,-5-31 0,1-1 0,-1 1 0,1 0 0,0 0 0,0-1 0,0 1 0,3 6 0,-3-9 0,0-1 0,0 1 0,0-1 0,1 1 0,-1-1 0,0 1 0,1-1 0,-1 0 0,1 0 0,0 0 0,-1 0 0,1 0 0,0 0 0,0 0 0,-1-1 0,1 1 0,0 0 0,0-1 0,0 0 0,0 1 0,0-1 0,0 0 0,3 0 0,0-1 0,-1 0 0,0 1 0,1-1 0,-1-1 0,0 1 0,0-1 0,0 0 0,0 0 0,0 0 0,0 0 0,0 0 0,-1-1 0,1 0 0,-1 0 0,0 0 0,0 0 0,0-1 0,0 1 0,0-1 0,-1 1 0,0-1 0,4-7 0,-1 1 0,0 0 0,0 0 0,-1-1 0,-1 1 0,0-1 0,0 0 0,-1 0 0,1-13 0,-3 24 0,0 0 0,0 1 0,0-1 0,0 0 0,0 0 0,0 0 0,0 0 0,0 1 0,0-1 0,0 0 0,0 0 0,0 0 0,0 0 0,0 1 0,0-1 0,-1 0 0,1 0 0,0 0 0,0 0 0,0 0 0,0 1 0,0-1 0,0 0 0,-1 0 0,1 0 0,0 0 0,0 0 0,0 0 0,0 0 0,-1 0 0,1 0 0,0 0 0,0 1 0,0-1 0,0 0 0,-1 0 0,1 0 0,0 0 0,0 0 0,0 0 0,0 0 0,-1 0 0,1-1 0,0 1 0,0 0 0,0 0 0,-1 0 0,1 0 0,0 0 0,0 0 0,0 0 0,0 0 0,0 0 0,-1 0 0,1-1 0,0 1 0,0 0 0,0 0 0,0 0 0,0 0 0,0 0 0,0-1 0,-1 1 0,1 0 0,0 0 0,0 0 0,0 0 0,0-1 0,-9 13 0,-7 18 0,-15 40 0,27-61 0,1 0 0,1 0 0,-1 1 0,1 0 0,1-1 0,0 1 0,0 0 0,1 0 0,1 11 0,-1-20 0,0 0 0,1-1 0,-1 1 0,1 0 0,-1 0 0,0-1 0,1 1 0,-1 0 0,1-1 0,-1 1 0,1 0 0,0-1 0,-1 1 0,1-1 0,0 1 0,-1-1 0,1 1 0,0-1 0,0 0 0,-1 1 0,1-1 0,0 0 0,0 0 0,0 1 0,-1-1 0,1 0 0,0 0 0,0 0 0,0 0 0,0 0 0,-1 0 0,1 0 0,0 0 0,0-1 0,1 1 0,31-10 0,-14-1 0,0-1 0,26-21 0,-34 23 0,2 1 0,-1 0 0,1 0 0,0 1 0,1 1 0,0 1 0,22-9 0,-36 15 0,1 0 0,-1 0 0,1 0 0,0 0 0,-1-1 0,1 1 0,-1 0 0,1 0 0,0 0 0,-1 0 0,1 0 0,0 1 0,-1-1 0,1 0 0,-1 0 0,1 0 0,0 0 0,-1 1 0,1-1 0,-1 0 0,1 1 0,-1-1 0,1 0 0,-1 1 0,1-1 0,-1 1 0,1-1 0,0 1 0,2 21 0,-17 39 0,7-34 0,6-27 0,1 1 0,0-1 0,0 1 0,0-1 0,0 1 0,0-1 0,0 1 0,0-1 0,0 1 0,0-1 0,0 1 0,0-1 0,0 1 0,0-1 0,0 0 0,1 1 0,-1-1 0,0 1 0,0-1 0,0 1 0,1-1 0,-1 0 0,0 1 0,1-1 0,-1 0 0,0 1 0,1-1 0,-1 0 0,0 1 0,1-1 0,-1 0 0,0 0 0,1 1 0,0-1 0,18-4 0,22-21 0,-37 23 0,13-10 0,-7 5 0,0 0 0,1 0 0,-1 0 0,2 2 0,-1-1 0,1 1 0,14-3 0,-26 7 0,1 1 0,-1 0 0,0 0 0,1 0 0,-1 0 0,0 0 0,1 0 0,-1 0 0,1 1 0,-1-1 0,0 0 0,1 0 0,-1 0 0,0 0 0,1 0 0,-1 1 0,0-1 0,1 0 0,-1 0 0,0 0 0,1 1 0,-1-1 0,0 0 0,1 1 0,-1-1 0,0 0 0,0 1 0,0-1 0,1 0 0,-1 1 0,0-1 0,0 0 0,0 1 0,0-1 0,0 0 0,0 1 0,1-1 0,-1 1 0,0-1 0,0 0 0,0 1 0,0-1 0,0 1 0,-1-1 0,1 0 0,0 1 0,0-1 0,0 0 0,0 1 0,-5 15 0,5-16 0,-3 9 0,-2 0 0,1 0 0,-1-1 0,0 0 0,-1 0 0,-10 11 0,15-28-3568,1-14-8644,6-4-419</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55.350"/>
    </inkml:context>
    <inkml:brush xml:id="br0">
      <inkml:brushProperty name="width" value="0.025" units="cm"/>
      <inkml:brushProperty name="height" value="0.025" units="cm"/>
    </inkml:brush>
  </inkml:definitions>
  <inkml:trace contextRef="#ctx0" brushRef="#br0">10 6 5221,'-1'-6'15791,"-3"6"-11531,0 0 224,4 10-4324,0 3-128,3-1-929,6 1-2338,1 0-1377,-2 0-1314,2 1-1120</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55.694"/>
    </inkml:context>
    <inkml:brush xml:id="br0">
      <inkml:brushProperty name="width" value="0.025" units="cm"/>
      <inkml:brushProperty name="height" value="0.025" units="cm"/>
    </inkml:brush>
  </inkml:definitions>
  <inkml:trace contextRef="#ctx0" brushRef="#br0">1 1 6983,'0'0'12716,"1"8"-8307,-2 35-1072,0-10-676,5 46 0,-4-78-2661,1 0 0,-1 0 0,1-1 0,0 1 0,-1 0 0,1-1 0,0 1 0,-1-1 0,1 1 0,0-1 0,0 1 0,0-1 0,-1 1 0,1-1 0,0 0 0,0 0 0,0 1 0,0-1 0,0 0 0,0 0 0,0 0 0,0 0 0,-1 0 0,1 0 0,0 0 0,0 0 0,0 0 0,0-1 0,0 1 0,1-1 0,31-8 0,34-31 0,-54 31 0,-1 1 0,1 0 0,0 1 0,1 0 0,0 1 0,23-7 0,-37 13 0,0 0 0,1 0 0,-1 0 0,0 0 0,0 0 0,1 0 0,-1 0 0,0 0 0,1 0 0,-1 0 0,0 1 0,0-1 0,1 0 0,-1 0 0,0 0 0,0 0 0,0 1 0,1-1 0,-1 0 0,0 0 0,0 0 0,0 1 0,1-1 0,-1 0 0,0 0 0,0 1 0,0-1 0,0 0 0,0 0 0,0 1 0,0-1 0,0 0 0,0 1 0,0-1 0,0 0 0,0 0 0,0 1 0,0-1 0,0 0 0,0 1 0,0-1 0,0 0 0,0 0 0,0 1 0,0-1 0,0 0 0,0 0 0,-1 1 0,-2 12 0,3-13 0,-5 11-27,2-4-606,1-1-1,-1 1 0,1-1 0,0 1 1,1 0-1,-1 12 0</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58.676"/>
    </inkml:context>
    <inkml:brush xml:id="br0">
      <inkml:brushProperty name="width" value="0.025" units="cm"/>
      <inkml:brushProperty name="height" value="0.025" units="cm"/>
    </inkml:brush>
  </inkml:definitions>
  <inkml:trace contextRef="#ctx0" brushRef="#br0">163 120 4260,'-4'-6'1021,"-18"-20"-6202,19 22 6939,8 4-242,1 0 0,-1-1 0,0 1 0,1-1 0,-1-1 0,0 1 0,0-1 1,0 0-1,8-4 0,-11 5-1215,-1-1 0,1 1 1,-1 0-1,0-1 0,0 1 0,1-1 1,-1 1-1,0-1 0,0 0 0,-1 1 1,1-1-1,0 0 0,0 0 0,-1 0 1,1 0-1,-1 1 0,0-1 0,0 0 1,1 0-1,-1 0 0,0 0 0,-1-2 1,1 3-153,-1-1 0,1 1 1,-1-1-1,0 1 0,0 0 0,0-1 1,0 1-1,1 0 0,-2 0 1,1 0-1,0-1 0,0 1 0,0 0 1,0 1-1,-1-1 0,1 0 1,0 0-1,-1 0 0,1 1 0,-1-1 1,1 1-1,-1-1 0,1 1 1,-1 0-1,1-1 0,-4 1 0,-6-1-78,1 0-1,-1 1 0,0 0 1,0 0-1,1 1 0,-1 1 1,0 0-1,-18 5 0,26-5-59,-1-1 0,1 1 0,-1-1 0,1 1 0,-1 0 0,1 0 0,0 1 0,0-1 0,0 1 0,0-1 0,1 1 0,-1 0 0,1 0 0,-1 0 0,1 0 0,0 1-1,0-1 1,1 1 0,-1-1 0,1 1 0,-1 0 0,1-1 0,0 1 0,1 0 0,-1 0 0,1 0 0,-1 6 0,1-9-1,0 0 0,0 0-1,1-1 1,-1 1 0,0 0 0,0-1-1,0 1 1,0 0 0,1-1 0,-1 1-1,0 0 1,1-1 0,-1 1 0,0-1-1,1 1 1,-1-1 0,1 1 0,-1 0-1,1-1 1,-1 0 0,1 1 0,-1-1-1,1 1 1,0-1 0,-1 0 0,1 1-1,-1-1 1,1 0 0,1 1 0,27 0 422,-23-2-304,0-1-1,-1 1 1,1-1-1,0 0 1,0 0 0,-1 0-1,8-5 1,21-35 1335,-24 30-5526,-10 15 3664,1-1 0,-1 1 0,1-1 0,0 1-1,0-1 1,0 0 0,0 0 0,0 1 0,0-1 0,1 0 0,-1 0 0,1 0 0,-1 0 0,1 0 0,0-1-1,0 1 1,0 0 0,0-1 0,0 1 0,0-1 0,0 0 0,0 0 0,1 0 0,-1 0 0,0 0 0,1 0-1,-1-1 1,3 1 0,19 2-4784</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59.095"/>
    </inkml:context>
    <inkml:brush xml:id="br0">
      <inkml:brushProperty name="width" value="0.025" units="cm"/>
      <inkml:brushProperty name="height" value="0.025" units="cm"/>
    </inkml:brush>
  </inkml:definitions>
  <inkml:trace contextRef="#ctx0" brushRef="#br0">142 1 14221,'0'0'2659,"-10"13"-380,-8 12-1082,1 1 0,2 1 0,0 1 0,2 0 0,1 0 0,2 2 0,0-1 0,-5 33 0,12-46-1131,1 0 0,1 1 1,1-1-1,0 1 0,1-1 0,1 1 0,3 15 0,-1-27-196,1-13 109,1-17 83,-5 20-69,8-32-149,1 0 0,2 1 0,2 0 0,1 1 0,2 1 0,1 0 0,1 1 0,30-37 0,-47 67 166,0 1-1,1-1 1,-1 1 0,1 0 0,-1-1 0,1 1 0,0 0-1,0 1 1,0-1 0,0 0 0,0 1 0,0 0 0,1 0-1,-1 0 1,0 0 0,1 0 0,-1 1 0,5-1 0,-7 1 19,1 0 1,-1 0 0,0 1 0,0-1-1,0 0 1,0 1 0,0-1 0,0 1-1,0-1 1,1 1 0,-1 0 0,-1-1 0,1 1-1,0 0 1,0 0 0,0-1 0,0 1-1,0 0 1,-1 0 0,2 2 0,-1 0 41,0-1 0,0 1 1,0 0-1,0-1 1,-1 1-1,1 0 1,-1 0-1,0-1 0,0 1 1,0 0-1,0 0 1,-1 4-1,0-3-16,-1 1 0,0-1 0,0 1 0,0-1 0,0 1 0,0-1 0,-1 0 0,0 0 1,0 0-1,0-1 0,0 1 0,-1-1 0,0 1 0,1-1 0,-1 0 0,0-1 0,0 1 0,-1-1 0,-8 4 0,2-1 83,0 0 0,-1 0 0,0-2-1,0 1 1,0-2 0,-22 3 0,33-4-219,-1-1 0,1 0 0,-1 1 0,0-1 0,1 0 1,-1 0-1,0 0 0,1 0 0,-1-1 0,0 1 0,1 0 0,-1-1 0,0 1 0,1-1 0,-1 0 1,1 1-1,-1-1 0,1 0 0,-1 0 0,1 0 0,0 0 0,-1 0 0,1 0 0,0 0 0,0-1 0,0 1 1,0 0-1,0-1 0,0 1 0,0-1 0,0 1 0,1-1 0,-1 1 0,1-1 0,-1 1 0,1-1 1,-1 0-1,1 1 0,0-1 0,0 0 0,0 1 0,0-1 0,0 0 0,0-3 0,1 1-267,0 0 0,0 0 0,1-1 0,-1 1 1,1 0-1,0 0 0,0 1 0,0-1 0,0 0 0,1 0 0,-1 1 0,1 0 0,0-1 0,0 1 0,0 0 0,7-4 0,22-11-4787,2 2-1378</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59.934"/>
    </inkml:context>
    <inkml:brush xml:id="br0">
      <inkml:brushProperty name="width" value="0.025" units="cm"/>
      <inkml:brushProperty name="height" value="0.025" units="cm"/>
    </inkml:brush>
  </inkml:definitions>
  <inkml:trace contextRef="#ctx0" brushRef="#br0">106 1 12300,'0'0'15999,"-2"8"-14195,-37 103-635,24-77-870,3 1 0,1 0 0,1 0 0,-7 52 0,20-71-299,7-21 0,10-26 0,-14 18 0,-2 0 0,1 0 0,-1 0 0,-1-1 0,-1 0 0,0 1 0,-1-1 0,0 0 0,-1 0 0,-2-22 0,-3 30 0,-1 13 0,-3 14 0,8-16 0,1-1 0,-1 1 0,1 0 0,0-1 0,0 1 0,1-1 0,-1 1 0,1 0 0,0-1 0,0 1 0,0-1 0,3 6 0,-3-9 0,1 1 0,-1 0 0,1-1 0,0 1 0,0-1 0,-1 0 0,1 1 0,0-1 0,0 0 0,0 0 0,0 0 0,0 0 0,1-1 0,-1 1 0,0 0 0,0-1 0,0 0 0,1 1 0,-1-1 0,0 0 0,0 0 0,1 0 0,-1-1 0,0 1 0,0 0 0,4-2 0,0 0 0,-1 0 0,1 0 0,-1 0 0,0-1 0,1 0 0,-2 0 0,1 0 0,0-1 0,0 1 0,-1-1 0,0 0 0,0 0 0,0-1 0,0 1 0,-1-1 0,0 0 0,0 0 0,0 0 0,-1 0 0,1-1 0,-1 1 0,2-10 0,-7 26 0,0 0 0,-2 0 0,-7 16 0,-16 42 0,27-64 0,-1 1 0,1-1 0,0 1 0,1-1 0,0 1 0,-1 0 0,2-1 0,0 12 0,0-16 0,-1 0 0,1 0 0,-1 0 0,0 0 0,1 0 0,0 0 0,-1 0 0,1 0 0,0-1 0,-1 1 0,1 0 0,0 0 0,0 0 0,0-1 0,0 1 0,-1 0 0,1-1 0,0 1 0,2 0 0,-1-1 0,0 1 0,1-1 0,-1 1 0,1-1 0,-1 0 0,1 0 0,-1 0 0,1 0 0,-1 0 0,1-1 0,4-1 0,8-4 0,-1-1 0,1 0 0,-1-2 0,0 1 0,-1-2 0,0 0 0,0 0 0,14-17 0,16-11 0,-39 35 0,-1 1 0,-1-1 0,0 1 0,1 0 0,-1 1 0,1-1 0,0 0 0,0 1 0,0-1 0,0 1 0,0 0 0,0 0 0,0 0 0,0 1 0,4-1 0,-6 2 0,0 0 0,0 0 0,-1 0 0,1 0 0,0 0 0,-1 1 0,1-1 0,-1 0 0,1 1 0,-1-1 0,1 0 0,-1 1 0,0-1 0,0 1 0,0-1 0,0 0 0,0 1 0,0-1 0,0 1 0,0-1 0,-1 3 0,-2 35 0,2-38 0,1 0 0,-1 0 0,1 0 0,0-1 0,0 1 0,-1 0 0,1 0 0,0 0 0,0 0 0,0 0 0,0 0 0,0 0 0,0 0 0,0 0 0,1 0 0,-1 0 0,0 0 0,0 0 0,1 0 0,-1-1 0,1 1 0,-1 0 0,1 0 0,-1 0 0,1 0 0,-1-1 0,1 1 0,0 0 0,-1-1 0,1 1 0,1 1 0,0-2 0,0 0 0,0 0 0,0-1 0,0 1 0,-1 0 0,1-1 0,0 1 0,0-1 0,0 0 0,-1 1 0,1-1 0,0 0 0,-1 0 0,1 0 0,0 0 0,1-2 0,18-13 0,41-27 0,-57 40 0,0 0 0,0 1 0,1-1 0,-1 1 0,1 0 0,0 1 0,0-1 0,0 1 0,9-1 0,-14 3 0,-1-1 0,1 1 0,-1 0 0,1 0 0,-1-1 0,1 1 0,-1 0 0,0 0 0,0 0 0,1 0 0,-1-1 0,0 1 0,0 0 0,0 0 0,0 0 0,0 0 0,0 0 0,0-1 0,0 1 0,0 0 0,0 0 0,-1 0 0,1 1 0,-4 23 0,0 3 0,4-28 0,0 1 0,0-1 0,0 0 0,0 1 0,0-1 0,0 1 0,0-1 0,0 0 0,0 1 0,0-1 0,0 0 0,1 1 0,-1-1 0,0 0 0,0 1 0,0-1 0,1 0 0,-1 1 0,0-1 0,0 0 0,1 0 0,-1 1 0,0-1 0,1 0 0,-1 0 0,0 1 0,1-1 0,-1 0 0,0 0 0,1 0 0,-1 0 0,1 0 0,2 0 0,1-1 0,-1 0 0,0-1 0,0 1 0,1-1 0,-1 1 0,0-1 0,0 0 0,-1 0 0,1 0 0,3-3 0,0 0 0,-1 0 0,0 1 0,0 0 0,0 1 0,0-1 0,1 1 0,-1 0 0,1 0 0,0 1 0,0-1 0,0 1 0,0 1 0,7-2 0,-12 3-18,-1 0 0,0 0 0,1 0 0,-1 0 0,0 0 0,1 0 0,-1 0 0,0 0 0,0 0 1,1 0-1,-1 0 0,0 1 0,0-1 0,1 0 0,-1 0 0,0 0 0,0 0 0,1 1 0,-1-1 0,0 0 0,0 0 0,0 0 0,1 1 0,-1-1 0,0 0 0,0 0 0,0 1 1,0-1-1,1 0 0,-1 0 0,0 1 0,0-1 0,0 0 0,0 1 0,0-1 0,0 0 0,0 0 0,0 1 0,0-1 0,0 0 0,0 1 0,-6 18-1838,-12 12-2741,11-23-592,1-5-2626</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00.308"/>
    </inkml:context>
    <inkml:brush xml:id="br0">
      <inkml:brushProperty name="width" value="0.025" units="cm"/>
      <inkml:brushProperty name="height" value="0.025" units="cm"/>
    </inkml:brush>
  </inkml:definitions>
  <inkml:trace contextRef="#ctx0" brushRef="#br0">1 0 18514,'0'0'10121</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00.834"/>
    </inkml:context>
    <inkml:brush xml:id="br0">
      <inkml:brushProperty name="width" value="0.025" units="cm"/>
      <inkml:brushProperty name="height" value="0.025" units="cm"/>
    </inkml:brush>
  </inkml:definitions>
  <inkml:trace contextRef="#ctx0" brushRef="#br0">141 164 19442,'0'0'3492,"-9"3"-215,-1 0-2706,0 0-1,0 1 0,0 0 0,1 1 0,0 0 0,-15 11 0,20-13-442,0 0 0,1 0 1,-1 0-1,1 0 0,-1 1 0,1-1 1,0 1-1,1 0 0,-1 0 0,1 0 1,-1 0-1,1 0 0,0 1 0,1-1 1,-1 1-1,1-1 0,0 1 1,0 0-1,0 9 0,1-13-128,0 0 0,1 0 0,-1 0 0,1 0 0,0 1 0,-1-1 0,1 0 0,0 0 0,-1 0 0,1 0 0,0 0 0,0-1 0,0 1 0,0 0 0,0 0 0,0-1 0,0 1 0,0 0 0,0-1 0,0 1 0,1-1 0,-1 1 0,0-1 0,0 0 0,0 0 0,1 1 0,-1-1 0,0 0 0,0 0 0,1 0 0,-1 0 0,0 0 0,0-1 0,3 1 0,1-1 0,1 1 0,-1-1 0,1 0 0,-1 0 0,0 0 0,1-1 0,7-3 0,-7 0 0,1 0 0,0 0 0,-1 0 0,0-1 0,0 0 0,-1 0 0,0-1 0,0 1 0,0-1 0,4-10 0,1-1 0,-2 0 0,0 0 0,5-23 0,-15 49 0,0-1 0,1 1 0,-1 0 0,2 0 0,-1 0 0,1 0 0,0 0 0,3 14 0,-3-19 0,1-1 0,-1 1 0,1-1 0,0 1 0,0-1 0,0 0 0,0 0 0,0 1 0,1-1 0,-1 0 0,1 0 0,-1 0 0,1 0 0,0 0 0,0-1 0,0 1 0,0 0 0,0-1 0,0 0 0,0 1 0,0-1 0,1 0 0,-1 0 0,0 0 0,1 0 0,-1-1 0,1 1 0,-1-1 0,1 1 0,-1-1 0,5 0 0,3-1 0,0 0 0,0-1 0,0 0 0,0-1 0,-1 0 0,1 0 0,-1-1 0,1 0 0,-1-1 0,-1 0 0,1 0 0,-1-1 0,0 0 0,0-1 0,0 0 0,6-8 0,-2 3 0,0-2 0,-1 0 0,0 0 0,-1-1 0,-1 0 0,0-1 0,-1 0 0,7-22 0,-11 10 0,-4 28 0,-1 0 0,1-1 0,0 1 0,0 0 0,0-1 0,0 1 0,-1-1 0,1 1 0,0 0 0,0-1 0,-1 1 0,1 0 0,0 0 0,-1-1 0,1 1 0,0 0 0,-1 0 0,1 0 0,0-1 0,-1 1 0,1 0 0,-1 0 0,1 0 0,0 0 0,-1 0 0,1 0 0,-1-1 0,1 1 0,0 0 0,-1 0 0,1 0 0,-1 1 0,0-1 0,-2 1 0,0 0 0,-1 0 0,1 1 0,0-1 0,0 1 0,0 0 0,0 0 0,0 0 0,0 1 0,0-1 0,-2 4 0,-13 13 0,0 0 0,2 2 0,-20 30 0,32-44 0,0 0 0,0 0 0,0 1 0,1-1 0,0 1 0,1-1 0,0 1 0,0 0 0,0 0 0,1 0 0,0 0 0,1 0 0,0 1 0,0-1 0,2 10 0,-1-16 0,0 0 0,0 0 0,1 1 0,-1-1 0,0-1 0,1 1 0,-1 0 0,1 0 0,0-1 0,0 1 0,0 0 0,0-1 0,0 0 0,0 1 0,0-1 0,0 0 0,0 0 0,0 0 0,1-1 0,-1 1 0,0 0 0,1-1 0,-1 0 0,0 1 0,1-1 0,-1 0 0,0 0 0,1 0 0,-1-1 0,1 1 0,2-1 0,1 0 0,1 1 0,0-2 0,0 1 0,0-1 0,-1 0 0,1 0 0,-1 0 0,0-1 0,11-7 0,-12 6 0,0-1 0,0 1 0,0-1 0,-1-1 0,0 1 0,0 0 0,-1-1 0,1 0 0,-1 0 0,0 0 0,-1 0 0,1-1 0,-1 1 0,-1-1 0,1 1 0,-1-1 0,0-13 0,-2 21 0,-1 0 0,0 0 0,1 0 0,-1 0 0,1 0 0,-1 0 0,1 1 0,-1-1 0,1 0 0,0 1 0,0-1 0,-2 3 0,0 2 0,-1 0 0,1 0 0,0 0 0,0 1 0,1-1 0,0 1 0,0 0 0,1 0 0,-1-1 0,1 1 0,1 0 0,-1 0 0,1 0 0,2 13 0,-1-19 0,-1-1 0,0 1 0,1 0 0,0 0 0,-1-1 0,1 1 0,-1 0 0,1 0 0,0-1 0,0 1 0,-1-1 0,1 1 0,0-1 0,0 1 0,0-1 0,0 1 0,0-1 0,-1 0 0,1 0 0,0 1 0,0-1 0,0 0 0,0 0 0,0 0 0,0 0 0,0 0 0,0 0 0,0 0 0,0 0 0,0 0 0,0-1 0,0 1 0,-1 0 0,1-1 0,0 1 0,0 0 0,0-1 0,0 1 0,0-2 0,35-17 0,-25 6-2461,-7-12-7319,-4 17-1457</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02.221"/>
    </inkml:context>
    <inkml:brush xml:id="br0">
      <inkml:brushProperty name="width" value="0.025" units="cm"/>
      <inkml:brushProperty name="height" value="0.025" units="cm"/>
    </inkml:brush>
  </inkml:definitions>
  <inkml:trace contextRef="#ctx0" brushRef="#br0">71 46 12139,'20'-45'16026,"-20"49"-14013,-3 31-1582,-2 1 1,-1-1-1,-1-1 0,-14 36 1,-5 31 0,13-33-432,5-30 0,6-29 0,2-11 0,10-188 0,-10 193-155,-1 0-1,1 0 1,0-1-1,0 1 1,1 0-1,-1 0 1,1 0-1,-1 0 1,1 0-1,0 0 1,0-1-1,0 1 1,0 0-1,1-1 1,-1 1-1,1-1 1,0 1-1,-1-1 1,1 0-1,0 0 1,0 0-1,1 0 1,-1 0-1,0 0 1,1 0 0,-1-1-1,1 1 1,-1-1-1,1 0 1,0 0-1,-1 0 1,1 0-1,0 0 1,0 0-1,0-1 1,0 0-1,0 1 1,0-1-1,3 0 1,13 1-2777,0 0 1,-1-2 0,31-3-1,-43 3 2477,0 0 0,0 0 0,0 0-1,0-1 1,0 0 0,-1 0-1,1-1 1,-1 1 0,0-1 0,1 0-1,-1-1 1,0 1 0,-1-1-1,1 0 1,4-6 0,-8 10 662,-1-1-1,1 1 1,-1-1 0,1 1-1,-1-1 1,0 1 0,1-1 0,-1 1-1,0-1 1,1 1 0,-1-1 0,0 1-1,1-1 1,-1 0 0,0 1 0,0-1-1,0 1 1,0-1 0,0 0 0,0 1-1,0-1 1,0 0 0,0 1 0,0-1-1,0 1 1,0-1 0,0 0-1,-15 0 3919,-22 17 82,31-9-3703,0-1 1,0 1 0,0 0-1,1 0 1,0 0 0,0 1-1,1 0 1,0 0 0,1 0-1,0 0 1,0 0-1,0 1 1,1 0 0,0-1-1,1 1 1,0 9 0,1-17-484,0 0 0,1 0 0,-1-1 0,1 1 0,0 0 0,-1 0 0,1 0 0,0 0 0,-1-1 0,1 1 0,0 0 0,0-1 0,0 1 0,-1-1 0,1 1 0,0-1 0,0 1 0,0-1 0,0 1 0,0-1 0,0 0 0,0 0 0,0 1 0,0-1-1,0 0 1,0 0 0,0 0 0,0 0 0,0 0 0,0 0 0,0-1 0,0 1 0,0 0 0,0 0 0,1-1 0,40-10 494,-34 6-463,0 1 1,-1-1-1,1-1 0,-1 1 1,0-1-1,0-1 0,-1 1 0,0-1 1,7-10-1,2-6-105,21-43 0,-43 117-647,5-42 695,0-1 0,1 1 0,0-1 0,1 1-1,0-1 1,0 1 0,2 10 0,-2-17-2,1 0 0,-1 0 0,1-1 1,0 1-1,-1 0 0,1-1 0,0 1 0,0 0 1,0-1-1,1 0 0,-1 1 0,0-1 0,0 0 1,1 1-1,-1-1 0,1 0 0,-1 0 0,1 0 1,-1 0-1,1 0 0,0-1 0,0 1 0,-1 0 1,1-1-1,0 1 0,0-1 0,-1 0 0,1 0 1,0 1-1,0-1 0,0 0 0,0-1 0,-1 1 1,1 0-1,0 0 0,0-1 0,0 1 0,-1-1 1,1 0-1,2 0 0,3-2 12,0 0 0,0 0 1,0-1-1,0 0 0,-1 0 1,0 0-1,0-1 0,0 0 1,0 0-1,-1-1 0,9-9 0,1-4 21,-1-1-1,17-31 0,-19 30 69,-2 0 0,-1-2 1,0 1-1,-2-1 0,0 0 1,-2 0-1,0-1 0,2-40 1,-10 61-120,-4 11-25,-4 11 7,-7 20 167,3 0 0,1 1 0,2 0 1,1 1-1,3 1 0,1-1 0,-2 68 0,9-109-124,0 0 0,0 0 0,0 0 0,1-1 0,-1 1 0,0 0 0,0 0 0,0 0 0,1 0 0,-1 0 0,0 0 0,0 0 0,0 0 0,0 0 0,1 0 0,-1 0 0,0 0 0,0 0 0,0 0 0,1 0 0,-1 0 0,0 0 0,0 0 0,0 0 0,1 0 0,-1 0 0,0 1 0,0-1 0,0 0 0,0 0 0,0 0 0,1 0 0,-1 0 0,0 0 0,0 1 0,0-1 0,0 0 0,0 0 0,0 0 0,1 0 0,-1 1 0,0-1 0,0 0 0,0 0 0,0 0 0,0 0 0,0 1 0,0-1 0,0 0 0,0 0 0,0 0 0,0 1 0,0-1 0,0 0 0,0 0 0,0 1 0,8-19 0,-7 1 0,0-1 0,-1 0 0,0 0 0,-5-23 0,4 33 0,0 1 0,-1 0 0,0-1 0,0 1 0,-1 0 0,0 1 0,0-1 0,-1 0 0,1 1 0,-1 0 0,-1 0 0,1 0 0,-7-6 0,11 12 0,0 0 0,0-1 0,0 1 0,-1-1 0,1 1 0,0-1 0,0 1 0,-1 0 0,1-1 0,0 1 0,-1 0 0,1-1 0,0 1 0,-1 0 0,1 0 0,-1-1 0,1 1 0,0 0 0,-1 0 0,1 0 0,-1-1 0,1 1 0,-1 0 0,1 0 0,-1 0 0,1 0 0,-1 0 0,1 0 0,-1 0 0,1 0 0,0 0 0,-1 0 0,1 0 0,-1 0 0,1 1 0,-1-1 0,1 0 0,-1 0 0,1 0 0,0 1 0,-1-1 0,1 0 0,-1 0 0,1 1 0,0-1 0,-1 0 0,1 1 0,0-1 0,-1 0 0,1 1 0,0-1 0,0 1 0,-1-1 0,1 1 0,0-1 0,0 0 0,0 1 0,0-1 0,0 1 0,0-1 0,-1 1 0,1-1 0,0 1 0,0-1 0,0 1 0,0-1 0,1 1 0,-1 0 0,0 1 0,0 0 0,0 0 0,0 0 0,0 1 0,1-1 0,-1 0 0,1 0 0,-1 0 0,1 0 0,0 0 0,0 0 0,0 0 0,0 0 0,2 3 0,3-1-380,1 0-1,0 0 1,0-1 0,0 0 0,0 0-1,0-1 1,1 0 0,-1 0 0,1 0-1,0-1 1,-1 0 0,14-1 0,0 1-2338,1-2 1,-1-1 0,30-5 0,-10-6-11419</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58.065"/>
    </inkml:context>
    <inkml:brush xml:id="br0">
      <inkml:brushProperty name="width" value="0.025" units="cm"/>
      <inkml:brushProperty name="height" value="0.025" units="cm"/>
    </inkml:brush>
  </inkml:definitions>
  <inkml:trace contextRef="#ctx0" brushRef="#br0">74 1 8072,'0'0'15198,"-1"10"-13559,-8 109 114,-50 356 2366,55-458-3251,5-31-445,7-36-59,23-80-182,31-105-129,-60 229-60,0-1 1,0 1-1,1 0 1,0 0-1,0 1 1,1-1-1,5-6 1,-8 10-35,1 0 0,-1 1 0,1-1 1,0 1-1,0-1 0,0 1 0,0 0 1,0-1-1,0 1 0,0 0 0,0 1 1,0-1-1,1 0 0,-1 1 0,0-1 1,1 1-1,-1-1 0,0 1 0,1 0 1,-1 0-1,0 0 0,1 1 0,2-1 1,-4 1 23,0 0 0,-1-1 0,1 1 0,0 0 1,0-1-1,0 1 0,-1 0 0,1 0 0,0 0 1,-1 0-1,1 0 0,0 0 0,-1 0 1,1 0-1,-1 0 0,0 0 0,1 0 0,-1 0 1,0 0-1,0 0 0,0 0 0,1 0 0,-1 0 1,0 0-1,0 1 0,-1-1 0,1 0 0,0 0 1,-1 1-1,-6 36 56,-5-16 19,0 0 0,-2-1 0,0-1 0,-2 0 0,0-1 0,-24 22 0,81-95-16746,-20 31 2787</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02.564"/>
    </inkml:context>
    <inkml:brush xml:id="br0">
      <inkml:brushProperty name="width" value="0.025" units="cm"/>
      <inkml:brushProperty name="height" value="0.025" units="cm"/>
    </inkml:brush>
  </inkml:definitions>
  <inkml:trace contextRef="#ctx0" brushRef="#br0">239 0 19154,'0'0'3315,"-10"4"-32,5-2-2806,-52 20 3221,53-21-3481,0 1 1,1 0-1,-1 0 0,0 0 0,1 1 0,-1-1 1,1 1-1,0 0 0,0 0 0,0 0 1,0 0-1,-4 7 0,7-10-240,0 1 0,0-1 0,0 1 0,1-1 0,-1 1 0,0-1 1,0 1-1,0-1 0,1 0 0,-1 1 0,0-1 0,0 1 0,1-1 0,-1 0 0,1 1 0,-1-1 0,0 0 0,1 1 0,-1-1 0,0 0 1,1 0-1,-1 1 0,1-1 0,-1 0 0,1 0 0,-1 0 0,1 0 0,-1 0 0,1 0 0,-1 1 0,1-1 0,0 0 0,25 5-545,-16-4 313,-2 2 66,55 17-557,-62-19 763,1 0 0,0 0-1,0-1 1,0 1-1,0 0 1,-1 1 0,1-1-1,0 0 1,-1 0-1,1 1 1,-1-1 0,0 1-1,1-1 1,-1 1-1,0 0 1,0 0 0,0-1-1,0 1 1,0 0-1,0 0 1,-1 0 0,1 0-1,-1 0 1,1 0-1,-1 0 1,0 0-1,1 2 1,-2-1 35,-1-1 1,1 0-1,0 1 0,0-1 0,-1 0 0,1 0 1,-1 0-1,0 0 0,0 0 0,0 0 1,0 0-1,0-1 0,0 1 0,0-1 1,0 1-1,-1-1 0,1 0 0,0 0 0,-1 0 1,1 0-1,-4 0 0,-56 15 865,54-14-1343,1-1 0,-1 1 0,1-2 0,-1 1 0,1-1 0,-1 0 0,0 0-1,1-1 1,-1 0 0,1-1 0,-1 1 0,1-2 0,0 1 0,0-1 0,-12-5 0,-13-17-7010</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02.904"/>
    </inkml:context>
    <inkml:brush xml:id="br0">
      <inkml:brushProperty name="width" value="0.025" units="cm"/>
      <inkml:brushProperty name="height" value="0.025" units="cm"/>
    </inkml:brush>
  </inkml:definitions>
  <inkml:trace contextRef="#ctx0" brushRef="#br0">1 29 17457,'0'0'11498,"64"-23"-10985,-31 23-449,5 0-801,-2-1-2946,-3-3-3012</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03.373"/>
    </inkml:context>
    <inkml:brush xml:id="br0">
      <inkml:brushProperty name="width" value="0.025" units="cm"/>
      <inkml:brushProperty name="height" value="0.025" units="cm"/>
    </inkml:brush>
  </inkml:definitions>
  <inkml:trace contextRef="#ctx0" brushRef="#br0">57 1 14510,'0'0'15219,"-5"13"-13665,-6 16-1024,3-9-371,0 0 0,2 1 0,0 0 0,1 0 0,-3 28 0,8-48-159,0 0 0,0 0 0,0-1 0,0 1 0,1 0 0,-1 0 0,0-1 0,0 1 0,1 0 0,-1-1 0,0 1 0,1 0 0,-1-1 0,1 1 0,-1 0 0,1-1 0,-1 1 0,1-1 0,-1 1 0,1-1 0,-1 1 0,1-1 0,0 0 0,-1 1 0,1-1 0,1 1 0,26 3 0,31-11 0,-57 6 0,2 0-13,0 0 1,1 0-1,-1 1 1,0-1-1,0 1 1,0 0-1,1 0 1,-1 1-1,0-1 1,0 1-1,0 0 0,1 0 1,-1 0-1,7 4 1,-9-4 6,0 1-1,0 0 1,0 0 0,-1 0 0,1 0 0,0 1 0,-1-1-1,0 0 1,1 1 0,-1-1 0,0 1 0,0-1 0,0 1-1,-1 0 1,1-1 0,0 1 0,-1 0 0,0-1 0,0 1-1,0 0 1,0 0 0,0-1 0,-1 5 0,0-3 13,0-1 0,0 0 0,0 0 1,0 0-1,-1 0 0,1 0 0,-1 0 1,0 0-1,0 0 0,0-1 0,0 1 1,-1-1-1,1 1 0,0-1 0,-1 0 0,0 0 1,1 0-1,-1 0 0,0-1 0,0 1 1,0-1-1,0 0 0,0 0 0,-1 0 1,-3 1-1,1 0 4,0 0 1,0-1-1,0 0 0,-1 0 1,1-1-1,0 1 1,0-1-1,-1 0 0,1-1 1,0 0-1,0 0 1,-13-4-1,17 4-141,1 0 0,-1 0-1,0 0 1,0-1 0,0 1 0,1-1-1,-1 1 1,1-1 0,-1 0 0,1 1-1,-1-1 1,1 0 0,0 0 0,0 0-1,0 0 1,0 0 0,1 0 0,-2-4 0,1 2-293,0 1 1,1 0 0,0-1 0,-1 1 0,1-1 0,0 1 0,1 0 0,-1-1-1,1 1 1,-1-1 0,1 1 0,0 0 0,0 0 0,1-1 0,-1 1 0,0 0-1,1 0 1,0 0 0,2-2 0,18-16-7399</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03.717"/>
    </inkml:context>
    <inkml:brush xml:id="br0">
      <inkml:brushProperty name="width" value="0.025" units="cm"/>
      <inkml:brushProperty name="height" value="0.025" units="cm"/>
    </inkml:brush>
  </inkml:definitions>
  <inkml:trace contextRef="#ctx0" brushRef="#br0">1 64 14798,'0'0'3710,"10"5"139,7 1-2827,1 0 1,0-1-1,0-1 0,1-1 1,22 2-1,-35-4-828,0-1 1,0 1-1,0-1 0,0-1 1,0 1-1,0-1 1,0 0-1,0 0 0,0-1 1,0 1-1,0-1 0,0-1 1,-1 1-1,1-1 0,-1 0 1,0 0-1,0-1 1,0 0-1,0 1 0,-1-2 1,8-7-1,-11 11-194,0 0 0,0 0 0,-1 0 0,1 0 0,0 0 0,-1 0 0,1 0 0,-1 0 0,1 0 0,-1 0 0,0 0 0,1 0 0,-1-1 0,0 1 0,0 0 0,0 0 0,0 0 0,0 0 0,0-1 0,0 1 0,0 0 0,0 0 0,0 0 0,-1 0 0,1 0 0,0-1 0,-1 1 0,1 0 0,-1 0 0,0 0 0,1 0 0,-1 0 0,0 0 0,1 0 0,-1 1 0,0-1 0,0 0 0,0 0 0,0 1 0,0-1 0,0 0 0,0 1 0,0-1 0,0 1 0,0-1 0,0 1 0,0-1 0,0 1 0,0 0 0,-1 0 0,1 0 0,0-1 0,0 1 0,0 0 0,-2 1 0,-4-2 0,-1 0 0,1 1 0,0-1 0,-1 2 0,1-1 0,0 1 0,-13 3 0,12 0 0,1 0 0,-1 1 0,1-1 0,0 1 0,0 1 0,0-1 0,1 1 0,0 1 0,0-1 0,0 1 0,1 0 0,0 0 0,1 0 0,-1 1 0,1 0 0,1 0 0,-1 0 0,2 0 0,-1 0 0,1 1 0,-2 14 0,4-22-25,0 0 1,0 1-1,0-1 0,0 0 1,1 0-1,-1 0 0,0 1 0,1-1 1,-1 0-1,1 0 0,-1 0 1,1 0-1,0 0 0,-1 0 1,1 0-1,0 0 0,0 0 1,0 0-1,0 0 0,-1 0 0,1-1 1,0 1-1,2 1 0,1-1-150,-1 1-1,1-1 0,-1 0 1,1 0-1,-1 0 0,1 0 0,0-1 1,4 1-1,3-1-815,0 0 1,0-1-1,0-1 1,20-4-1,3-7-5831,-1-7-2483</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04.046"/>
    </inkml:context>
    <inkml:brush xml:id="br0">
      <inkml:brushProperty name="width" value="0.025" units="cm"/>
      <inkml:brushProperty name="height" value="0.025" units="cm"/>
    </inkml:brush>
  </inkml:definitions>
  <inkml:trace contextRef="#ctx0" brushRef="#br0">131 182 5285,'0'0'12107,"-8"2"-7777,-1 1-3718,0 0 0,1 1 1,-1 0-1,1 0 0,0 1 0,0 0 1,0 0-1,-8 8 0,13-10-491,0-1 0,0 1-1,0 0 1,0 0 0,0 1 0,0-1-1,1 1 1,0-1 0,0 1 0,0 0-1,0 0 1,0 0 0,1 0-1,0 0 1,0 0 0,0 0 0,0 0-1,0 0 1,1 1 0,0-1 0,0 0-1,0 0 1,1 6 0,0-9-92,0 0 0,0 1 0,0-1 0,-1 0 0,1 0 0,1 0 0,-1 0 0,0 0 0,0-1 0,0 1 0,0 0 0,1 0 0,-1-1 0,0 1 0,1-1 0,-1 1 0,0-1 0,1 0 0,-1 1 0,0-1 0,1 0 0,-1 0 0,1 0 0,-1 0 0,1 0 0,2-1 0,40-6 928,-31 1-910,0 0 0,-1-1 0,1 0-1,-2-1 1,1-1 0,-1 0 0,0 0 0,-1-1-1,0 0 1,-1-1 0,0 0 0,8-13 0,-6 7-11,0-1 0,-2 0 0,0 0 0,-1 0 0,-1-1 0,0 0 0,6-39 0,-14 39-36,-7 18 0,5 3 0,1-1 0,0 1 0,0 0 0,0 0 0,0 0 0,0 1 0,0-1 0,0 0 0,-1 4 0,-17 31 0,1 1 0,-14 41 0,28-66 0,1 1 0,0 0 0,1 1 0,0-1 0,1 0 0,1 1 0,0 0 0,1-1 0,3 24 0,-3-37-202,1 1 0,0 0-1,0 0 1,-1 0 0,1-1 0,1 1 0,-1 0-1,0-1 1,0 1 0,1-1 0,-1 1-1,0-1 1,1 0 0,0 0 0,-1 0 0,1 0-1,0 0 1,-1 0 0,1 0 0,0 0 0,0-1-1,0 1 1,0 0 0,0-1 0,0 0 0,0 1-1,0-1 1,0 0 0,0 0 0,0 0-1,0-1 1,2 1 0,24 0-7571</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04.370"/>
    </inkml:context>
    <inkml:brush xml:id="br0">
      <inkml:brushProperty name="width" value="0.025" units="cm"/>
      <inkml:brushProperty name="height" value="0.025" units="cm"/>
    </inkml:brush>
  </inkml:definitions>
  <inkml:trace contextRef="#ctx0" brushRef="#br0">34 0 18065,'0'0'14702,"-34"53"-14702,34-48 0,3-5 0,10 0-6502,1-11-14926</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06.869"/>
    </inkml:context>
    <inkml:brush xml:id="br0">
      <inkml:brushProperty name="width" value="0.025" units="cm"/>
      <inkml:brushProperty name="height" value="0.025" units="cm"/>
    </inkml:brush>
  </inkml:definitions>
  <inkml:trace contextRef="#ctx0" brushRef="#br0">13213 836 14798,'-74'-44'263,"-155"-69"0,-93-8 151,128 60-279,-364-63 0,-213 21 287,739 100-410,-2163-213 591,907 166 396,-3 60-252,-1239 156-330,1195-2-401,1090-131 485,1 11 1,2 11 0,-408 149 0,236-26-544,312-127 18,-183 124-1,261-158 43,1 1 1,1 1-1,0 1 1,2 1-1,0 0 1,-23 34-1,38-46-8,0-1 0,0 1-1,1 0 1,0 0-1,1 0 1,0 1-1,0-1 1,1 1 0,-2 17-1,4-19-5,0-1 0,1 1 0,0-1 0,0 0-1,0 1 1,1-1 0,0 0 0,1 0 0,0 0 0,0 0 0,0 0-1,1-1 1,0 1 0,6 7 0,5 3 0,0-1-1,1 0 1,0-2-1,1 0 1,1-1-1,0 0 1,1-1 0,0-2-1,1 0 1,35 13-1,5-3-82,1-3 0,92 15 0,-2-10-182,167 1 0,157-20 297,-257-5 93,746-30 450,0-38-587,59-3-814,678 19 802,2 53 712,-797 4-846,1673 6-161,-1733-42 1656,-4-40 178,-806 70-1561,35-4 61,133-15-41,-167 16-39,0-1 1,-1-2-1,48-20 1,-74 25 61,-1 0 0,1-1 0,-1 0 0,0-1 0,0 0 0,-1 0 0,0-1 1,0 0-1,14-17 0,-19 20 8,0 0-1,0-1 1,-1 1 0,1-1-1,-1 0 1,0 0 0,0 0 0,-1 0-1,1 0 1,-1-1 0,-1 1-1,1 0 1,0-1 0,-1 1 0,0 0-1,-1-1 1,1 1 0,-1 0 0,0 0-1,0-1 1,-4-9 0,0 5-7,0 0 0,0 0 0,-1 1 0,0 0 1,0 0-1,-1 0 0,-1 1 0,1-1 0,-12-7 0,-7-6-26,-54-32 0,17 18-33,-1 2-1,-91-33 1,-148-36-1113,241 83 660,-171-54-2982,-19-7-4003</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42.872"/>
    </inkml:context>
    <inkml:brush xml:id="br0">
      <inkml:brushProperty name="width" value="0.025" units="cm"/>
      <inkml:brushProperty name="height" value="0.025" units="cm"/>
    </inkml:brush>
  </inkml:definitions>
  <inkml:trace contextRef="#ctx0" brushRef="#br0">160 167 7783,'0'0'737,"0"-8"1660,3-25-983,0-9 2409,-3 34-570,-1 16 1117,-34 201-1589,12 50-2057,-32 236-268,41-416-411,1-14 14,2 0 1,4 1 0,0 99-1,9-156 1,-1-1 0,2 1 0,-1 0 0,1-1 0,0 0 0,7 12 0,7 18 134,-15-31-189,0-1 0,1 1 0,-1-1 0,2 1 1,-1-1-1,1 0 0,0 0 0,0-1 0,0 1 0,1-1 0,0 0 0,0 0 0,0 0 0,1-1 0,9 6 1,-6-6 34,0 0 1,1-1-1,-1 0 1,1-1 0,0 0-1,0 0 1,0-1 0,0-1-1,0 1 1,15-3 0,114-15 770,-92 9-763,72-2 0,-74 9-39,0 3 1,1 2-1,46 9 0,-25-2 14,-1-4 0,100-1-1,-102-5-20,9 9 43,5 0 86,-69-10-113,-1 0 0,0 0 0,0-1 0,0 0-1,0 0 1,1-1 0,-2 0 0,1-1 0,0 0 0,0 0 0,-1 0 0,0-1 0,0 0-1,0-1 1,0 1 0,0-1 0,-1-1 0,0 1 0,8-10 0,-2 2 6,-1-1 0,0 0-1,-1-1 1,-1 0 0,0 0 0,-1-1 0,6-18 0,33-120 104,-21 60 6,2 2 3,118-452-23,-117 404-109,19-123 102,-48 258-89,1 0-1,-1 0 0,0 0 1,0 0-1,0 0 0,0 0 1,-1 0-1,0 0 0,0 0 0,-1 1 1,1-1-1,-4-7 0,2 8-12,1 1 0,-1 0 0,1 0 0,-1 1 0,0-1 0,0 1 0,-1-1 0,1 1 0,0 0 0,-1 0 0,1 0 0,-1 1 0,0-1 0,1 1 0,-1 0 0,-6-1 0,-65-12 259,-1 3-1,-129-2 1,91 8-126,67 2-138,-634-9 0,625 19 0,-87 21 0,48-7 0,95-21-9,0 0 1,0 0-1,-1 0 0,1 0 0,0 0 1,0 0-1,-1 0 0,1 0 0,0 0 1,0 0-1,0 0 0,-1 0 0,1 0 1,0 0-1,0 0 0,-1 0 0,1 0 1,0 0-1,0 0 0,0 0 0,-1 0 1,1-1-1,0 1 0,0 0 1,0 0-1,-1 0 0,1 0 0,0 0 1,0-1-1,0 1 0,0 0 0,0 0 1,-1 0-1,1-1 0,0 1 0,0 0 1,0 0-1,0 0 0,0-1 0,0 1 1,0 0-1,0 0 0,0 0 0,0-1 1,0 1-1,0-1 0,4-15-1169,16-20-3152,-18 33 3459,19-34-8125,3-3-7633</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52.026"/>
    </inkml:context>
    <inkml:brush xml:id="br0">
      <inkml:brushProperty name="width" value="0.025" units="cm"/>
      <inkml:brushProperty name="height" value="0.025" units="cm"/>
    </inkml:brush>
  </inkml:definitions>
  <inkml:trace contextRef="#ctx0" brushRef="#br0">95 59 3651,'0'0'15263,"-3"10"-13528,-9 28 511,1 1 1,-8 66 0,-3 95-627,17-146-1465,3-39-155,-12 124 672,7 241 1,20-262-579,-11-107-96,0 0 0,1 1 0,0-1-1,1 0 1,0-1 0,1 1 0,0-1 0,8 12 0,-10-19-1,-1-1 0,1 1 0,0-1 1,0 0-1,-1 0 0,1 0 0,1 0 1,-1-1-1,0 1 0,0-1 0,1 0 1,-1 0-1,1 0 0,-1 0 0,1 0 1,-1-1-1,1 0 0,-1 0 0,1 0 1,5-1-1,10-1 57,0-1 1,33-9-1,-19 4-85,33-6 43,0 2 0,1 4 0,0 2-1,118 6 1,-44 26-21,-104-17 42,1-1 0,-1-3 0,45 2 0,-63-8-10,1-1 0,-1-1 0,0-1 0,0 0 0,33-13 0,-1 1-22,-44 15 45,0 0 0,0 0 1,0 1-1,0 0 1,0 0-1,0 0 0,10 3 1,-11-2 1,0 0 0,-1 0 1,1-1-1,0 1 0,0-2 1,0 1-1,0 0 0,0-1 0,6-2 1,-10 2-39,1-1 0,-1 1 0,0-1 1,0 0-1,0 1 0,0-1 0,-1 0 1,1 0-1,0 0 0,-1 0 0,0-1 1,1 1-1,-1 0 0,1-4 0,16-41 74,-13 31-65,6-21 1,-1-1 1,-1 0-1,-2-1 0,1-43 1,-3-161 188,-5 118 73,1 85-263,1 13-4,-2 0 1,-4-31-1,3 49-13,-1 1 0,0-1 0,0 1-1,-1-1 1,0 1 0,0 0 0,-1 0 0,0 1-1,-1-1 1,-9-12 0,7 13-2,0 0 0,0 0 0,-1 1 0,0 0 0,0 1 0,0-1 0,-1 2 0,1-1 0,-1 1 0,0 0 0,-1 1 0,1 0 0,-15-2 0,-14-1 0,1 1 0,-48 2 0,19 0 0,-496-61 0,481 54 0,-1 4 0,-127 6 0,209-1-11,0 1 0,0 0 0,-1 0 0,1 0 1,0 0-1,0-1 0,-1 1 0,1 0 0,0 0 0,0 0 0,0-1 0,-1 1 0,1 0 1,0 0-1,0-1 0,0 1 0,0 0 0,0-1 0,-1 1 0,1 0 0,0 0 1,0-1-1,0 1 0,0 0 0,0-1 0,0 1 0,0 0 0,0-1 0,0 1 0,0 0 1,0-1-1,1 1 0,-1 0 0,0 0 0,0-1 0,0 1 0,0 0 0,0 0 0,0-1 1,1 1-1,-1 0 0,0 0 0,0-1 0,0 1 0,1 0 0,-1 0 0,0-1 0,11-17-2692,-11 17 2304,24-36-6493,7-8-3379</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5:02.541"/>
    </inkml:context>
    <inkml:brush xml:id="br0">
      <inkml:brushProperty name="width" value="0.025" units="cm"/>
      <inkml:brushProperty name="height" value="0.025" units="cm"/>
    </inkml:brush>
  </inkml:definitions>
  <inkml:trace contextRef="#ctx0" brushRef="#br0">130 149 9161,'0'0'5263,"-4"9"-4003,-8 30-432,1 0 0,2 1 0,1 0 0,-3 73 0,3-31-478,-2 0-73,-47 618 2334,59-662-2466,0 0 1,3 0-1,1 0 1,2-1-1,2 0 1,1 0-1,17 39 1,-24-68-139,1 0 1,-1 0 0,1-1 0,0 0 0,1 0-1,0 0 1,0-1 0,0 0 0,1 0 0,0 0 0,0-1-1,0 0 1,1 0 0,0-1 0,0 0 0,0-1-1,0 1 1,0-1 0,17 3 0,11 0 59,0-2-1,1-1 1,60-3 0,3 1 150,-20 9 14,0 3 0,-1 3 0,126 44 0,-183-52-209,1-2 0,0-1 1,0 0-1,1-2 1,-1 0-1,43-2 0,-54-3 6,0 1 0,0-1 0,0-1 0,0 0 0,-1-1 0,1 0 0,-1-1 0,0 0 0,0-1 0,-1 0 0,1-1 0,-1 0 0,-1-1 0,17-16 0,-13 10 2,-1 0-1,-1-1 0,0-1 1,-1 0-1,-1 0 1,11-25-1,33-112 207,-28 76 6,23-64 227,-6-2 1,42-257 0,-75 333-339,2-9 19,-4 0 1,-3-139-1,-6 206-47,0 1 0,0 0 1,-1 0-1,0 0 0,0 1 0,-1-1 1,0 1-1,-9-13 0,3 6-46,0 2 1,0 0-1,-22-20 0,23 26-51,0-1 0,0 2-1,-1-1 1,0 2 0,0-1-1,-1 1 1,1 1 0,-1 0-1,-11-2 1,-104-10 39,107 13-40,-805-22 534,630 46-38,135-12-396,-92 2-1,150-11-121,1-1-1,-1 0 0,0 0 1,0 0-1,1 0 1,-1 0-1,0 0 0,0 0 1,1 0-1,-1 0 0,0-1 1,1 1-1,-1 0 1,0 0-1,0-1 0,1 1 1,-1 0-1,1-1 1,-1 1-1,0 0 0,1-1 1,-1 1-1,1-1 1,-1 1-1,1-1 0,-1 0 1,1 1-1,-1-1 1,1 1-1,0-1 0,-1 0 1,1 1-1,0-1 0,-1 0 1,1 1-1,0-1 1,0 0-1,0 0 0,0 1 1,0-1-1,0 0 1,0 0-1,0 1 0,0-1 1,0 0-1,0 1 1,0-1-1,0 0 0,1 0 1,-1 1-1,0-1 1,1-1-1,1-2-426,0 0 0,0-1 0,1 1 0,-1 0 1,1 0-1,0 1 0,4-5 0,26-23-5535,7-2-3422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58.407"/>
    </inkml:context>
    <inkml:brush xml:id="br0">
      <inkml:brushProperty name="width" value="0.025" units="cm"/>
      <inkml:brushProperty name="height" value="0.025" units="cm"/>
    </inkml:brush>
  </inkml:definitions>
  <inkml:trace contextRef="#ctx0" brushRef="#br0">1 0 13677,'0'0'9833,"6"53"-9352,0-47-225,3-2-192,-2-4-833,4 0-2242,-2-4-2466,0-7-6182</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5:51.887"/>
    </inkml:context>
    <inkml:brush xml:id="br0">
      <inkml:brushProperty name="width" value="0.025" units="cm"/>
      <inkml:brushProperty name="height" value="0.025" units="cm"/>
    </inkml:brush>
  </inkml:definitions>
  <inkml:trace contextRef="#ctx0" brushRef="#br0">67 93 11819,'0'0'966,"-9"-5"-79,-3-2-543,8 3-141,-1 2-1,1-1 1,-1 0-1,0 1 1,0 0-1,0 0 1,-7-1-1,70 47 2238,-39-35-2395,0 0 1,0-1 0,1-2-1,0 0 1,0-1-1,1 0 1,-1-2-1,1-1 1,31 0 0,12-4-14,111-20 0,-107 11 12,86-2 0,217 27 567,-29 1-149,-97-5-181,251 45-1,-435-47-253,528 31 48,2-47-31,-111 0 781,-319 9-521,267-5 223,-294-4-454,159-28 0,-21-20-72,-89 17 911,190-16 1,-265 46-691,219-13 743,-109 22-4026,-171-1-724,-7-6-1484</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5:59.257"/>
    </inkml:context>
    <inkml:brush xml:id="br0">
      <inkml:brushProperty name="width" value="0.025" units="cm"/>
      <inkml:brushProperty name="height" value="0.025" units="cm"/>
    </inkml:brush>
  </inkml:definitions>
  <inkml:trace contextRef="#ctx0" brushRef="#br0">7 1024 6086,'0'0'5584,"-2"-10"-5200,0 0-256,1 0 0,0-1 0,1 1 1,0-1-1,0 1 0,1-1 0,0 1 0,1-1 0,1 1 0,4-13 0,139-368 299,5-19-411,-148 401 305,0 1-1,-1-1 0,-1 0 1,1 0-1,-2 0 0,1-13 1,0 21-313,0 0-1,0 0 1,0 0 0,0 1 0,0-1 0,0 0 0,0 0 0,0 1 0,0-1 0,1 1 0,-1-1-1,0 1 1,1-1 0,-1 1 0,0 0 0,0 0 0,1-1 0,-1 1 0,0 0 0,1 0 0,-1 0 0,0 1-1,1-1 1,1 0 0,38 3 707,29 13-651,-1 2-1,81 33 0,39 12 17,-153-53-73,0-3 1,0 0-1,55 1 0,-16-5 143,-1 4-1,75 15 1,-128-17-127,1-1 1,-1-1 0,1-1-1,-1-1 1,1-1-1,0 0 1,-1-2-1,1-1 1,-1 0 0,0-2-1,25-8 1,-31 6-43,-11 4 24,0 1 0,1-1-1,-1 1 1,0 1 0,1-1 0,-1 1-1,1-1 1,-1 1 0,1 0-1,0 1 1,-1-1 0,8 1-1,-11 3 23,1-1 0,-1 1 0,0 0 0,1-1-1,-1 1 1,-1 0 0,1 0 0,0 0 0,-1 0-1,1-1 1,-1 1 0,0 5 0,2 3 62,-2-9-86,0 1 0,1-1 0,0 0 0,0 0 0,-1 0 0,1 0 0,0 0 0,1 0 0,-1 0 0,0-1 0,1 1 0,-1 0 0,1-1 0,-1 1-1,1-1 1,0 1 0,-1-1 0,1 0 0,0 1 0,0-1 0,0 0 0,0 0 0,0-1 0,0 1 0,0 0 0,0-1 0,1 1 0,-1-1 0,2 0 0,7 1-63,1-1 0,-1-1 0,0 0 0,20-5 0,14 0-231,-45 7 297,1 0-1,0 0 0,0 0 0,-1 0 0,1 0 1,0 0-1,-1 0 0,1 0 0,-1 0 0,1 0 0,-1 1 1,0-1-1,1 0 0,-1 0 0,0 1 0,0-1 1,0 0-1,0 0 0,0 1 0,0-1 0,0 0 1,-1 2-1,-3 35 158,-7 10 80,-2-1 0,-34 76 0,21-58-139,-36 106 409,-42 185-1,89-297-421,15-59-94,0 0 0,0 1 0,0-1 0,0 0 0,0 0 0,0 0 1,-1 1-1,1-1 0,0 0 0,0 0 0,0 0 0,0 0 0,-1 0 0,1 1 0,0-1 0,0 0 0,0 0 0,-1 0 1,1 0-1,0 0 0,0 0 0,-1 0 0,1 0 0,0 0 0,0 0 0,-1 0 0,1 0 0,0 0 0,0 0 1,-1 0-1,1 0 0,0 0 0,0 0 0,0 0 0,-1 0 0,1 0 0,0 0 0,0 0 0,-1 0 0,1-1 1,0 1-1,0 0 0,0 0 0,-1 0 0,1 0 0,0-1 0,0 1 0,0 0 0,0 0 0,0 0 0,-1-1 1,1 1-1,-9-11-79,9 11 72,-9-11-7,0 2-1,0-1 0,-1 2 0,0-1 1,-1 1-1,0 0 0,0 1 0,0 1 1,-1 0-1,0 0 0,0 1 0,-1 1 1,1 0-1,-1 0 0,-23-2 0,-17 0 175,-1 2 0,-85 4 0,61 2 350,43-1-359,1-1 1,-1-2-1,1-2 0,-1-1 0,1-1 0,0-2 0,-33-13 0,30 6-130,-12-5 24,0 2 1,-64-14-1,96 28 9,0 1 0,-1 1 0,1 1 0,-1 1 0,1 0 0,-1 1-1,1 1 1,0 1 0,-1 0 0,-28 10 0,13 2 70,1 0 0,1 3-1,0 0 1,1 2 0,1 2 0,1 0 0,-41 43-1,160-194-5044,-51 72 79,-5 10-2714</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6:00.609"/>
    </inkml:context>
    <inkml:brush xml:id="br0">
      <inkml:brushProperty name="width" value="0.025" units="cm"/>
      <inkml:brushProperty name="height" value="0.025" units="cm"/>
    </inkml:brush>
  </inkml:definitions>
  <inkml:trace contextRef="#ctx0" brushRef="#br0">119 367 8968,'-6'13'1485,"-14"29"-1010,3 0-1,1 2 1,2 0 0,3 1 0,1 0 0,-5 59 0,6 0 161,8 191 0,4-245-426,2 0 0,20 83-1,-19-110-172,1 0-1,1-1 0,1 0 0,1 0 0,1-1 0,1 0 0,25 34 0,-29-47-37,-1-1 0,1 1 0,1-1 0,-1-1 0,1 0 0,0 0-1,1-1 1,-1 0 0,1 0 0,0-1 0,0 0 0,0-1 0,1 0 0,-1-1 0,1 0 0,0-1-1,0 0 1,-1 0 0,1-1 0,0-1 0,13-2 0,5-1 7,-1-1-1,0-2 1,0-1 0,-1-1 0,0-1-1,48-26 1,3-11-226,86-69-1,54-33-817,-195 137 1019,0 1 0,0 1 0,1 2 0,0 0-1,0 1 1,1 2 0,0 0 0,0 2-1,28-1 1,-35 4 41,1-1-1,-1-1 0,1 0 1,-1-2-1,0 0 0,35-13 1,-53 15 62,1 0-1,0 0 1,-1 0 0,1 0 0,-1 0 0,0 0 0,1 0 0,-1 0 0,0 0-1,0 0 1,0 0 0,-1-3 0,1-4-75,4-25-15,18-65 0,-13 64 4,9-60 0,-10-42 640,-10-163 0,-12 121-25,10 147-431,-1 0 0,-2 1 0,-17-48-1,22 75-137,0-1 0,0 1 0,0-1 1,-1 1-1,0 0 0,0 0 0,0 0 0,0 0 0,-1 0 0,0 1 0,1 0 0,-1-1 0,0 1 0,-9-4 1,5 3 50,0 1 1,1 0 0,-1 1 0,0 0 0,-1 0 0,1 1 0,0 0 0,-12 0 0,-2 1 38,0 2 1,1 1-1,-1 0 1,1 2-1,-1 0 1,-21 9 0,36-11-122,-69 26 11,-1-3 1,-1-3 0,-154 24 0,90-34-1827,48-4-3801,57-6 308</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11.181"/>
    </inkml:context>
    <inkml:brush xml:id="br0">
      <inkml:brushProperty name="width" value="0.025" units="cm"/>
      <inkml:brushProperty name="height" value="0.025" units="cm"/>
    </inkml:brush>
  </inkml:definitions>
  <inkml:trace contextRef="#ctx0" brushRef="#br0">251 217 5381,'0'0'6823,"0"-10"-2916,1-5-4218,0-9 7394,-1 54-2105,-7 117-4014,-26 149 0,25-237-922,-24 111 276,-6-1 1,-67 177-1,105-345-314,-24 87 825,22-80-759,0 1 0,1-1 0,0 1 0,1 0 0,0-1 0,0 1 0,1 0 0,2 9 0,-2-16-57,0 0 0,0 0 0,1 0 0,-1 0 1,0 0-1,1 0 0,-1 0 0,1 0 0,0 0 0,0-1 0,0 1 0,0-1 0,0 1 0,0-1 0,0 0 0,0 0 0,0 0 0,1 0 0,-1 0 1,0 0-1,1-1 0,-1 1 0,0-1 0,1 0 0,4 1 0,9 0 39,-1-1 0,29-3 0,-38 2-46,44-6 0,0-4 1,71-22-1,-1-1-9,5 8 3,2 5 0,176-5 0,261 24 0,112-7 0,-2-22 0,-638 31 0,-1-2 0,1-1 0,51-11 0,-71 10 0,-1-1 0,0 0 0,0-2 0,0 1 0,-1-2 0,0 0 0,0-1 0,-1 0 0,24-22 0,-35 30 0,169-170 0,-145 141 0,-2 0 0,-1-2 0,-2 0 0,22-44 0,-23 34 0,-2-1 0,-2-1 0,-1 0 0,-3-1 0,-2-1 0,-1 0 0,-3 0 0,-1-1 0,-3-66 0,-3 109 0,0 0 0,0 1 0,0-1 0,0 1 0,-1-1 0,1 1 0,-1 0 0,0-1 0,0 1 0,0 0 0,0 0 0,-1 0 0,1 1 0,-1-1 0,0 0 0,1 1 0,-1 0 0,0 0 0,-1 0 0,-5-3 0,-9-4 0,-1 1 0,-33-11 0,21 9 0,-287-98 0,238 86 0,-1 3 0,-89-8 0,-576 4 0,187 16 0,238-12 0,-335-16 0,648 35-168,-29-2-2392,36 2 2336,-1 0-1,1 0 1,0 0 0,0 0 0,0 0 0,0 0-1,-1 0 1,1-1 0,0 1 0,0 0 0,0-1-1,0 1 1,0-1 0,0 1 0,0-1 0,0 0-1,0 1 1,0-1 0,0 0 0,0 0 0,0-1-1,0-8-7585</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0.719"/>
    </inkml:context>
    <inkml:brush xml:id="br0">
      <inkml:brushProperty name="width" value="0.025" units="cm"/>
      <inkml:brushProperty name="height" value="0.025" units="cm"/>
    </inkml:brush>
  </inkml:definitions>
  <inkml:trace contextRef="#ctx0" brushRef="#br0">35 975 9257,'0'0'9363,"-7"8"-8130,-17 25-186,24-33-1032,-1 0 0,1 0 0,0 0 0,0 1 0,0-1 0,-1 0 0,1 0 0,0 0 0,0 1 0,0-1 0,0 0 0,-1 0 1,1 0-1,0 1 0,0-1 0,0 0 0,0 0 0,0 1 0,0-1 0,0 0 0,0 0 0,0 1 0,0-1 0,0 0 0,0 0 0,0 1 0,0-1 0,0 0 1,0 0-1,0 1 0,0-1 0,0 0 0,0 0 0,0 1 0,0-1 0,1 0 0,-1 0 0,0 1 0,0-1 0,0 0 0,0 0 0,1 0 0,-1 1 0,0-1 0,0 0 1,0 0-1,1 0 0,-1 0 0,0 0 0,0 0 0,1 1 0,-1-1 0,0 0 0,0 0 0,1 0 0,-1 0 0,0 0 0,1 0 0,14-1 354,-13 1-244,8-3 133,1 0 0,0 0-1,-1-1 1,0 0-1,0-1 1,0 0 0,15-11-1,68-56 739,-60 45-599,134-111-347,-6-7-1,-7-7 0,142-180 1,-290 323-215,2 1-222,-1-1-1,0 0 1,0 0-1,-1-1 1,-1 0 0,1 0-1,-2-1 1,5-12-1,-9 23 292,0-1 0,0 1 0,0 0 0,0 0 0,0-1 0,0 1 0,0 0 0,0-1 0,0 1 0,0 0 0,0 0 0,0-1 0,0 1 0,0 0 0,0-1 0,-1 1 0,1 0 0,0 0 0,0-1 0,0 1 0,0 0 0,-1 0-1,1 0 1,0-1 0,0 1 0,0 0 0,-1 0 0,1 0 0,0 0 0,0-1 0,-1 1 0,1 0 0,0 0 0,0 0 0,-1 0 0,1 0 0,0 0 0,-1 0 0,1 0 0,0 0 0,0 0 0,-1 0 0,1 0 0,-1 0 0,-15 1-2133,14 0 1541,-37 7-5964</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1.046"/>
    </inkml:context>
    <inkml:brush xml:id="br0">
      <inkml:brushProperty name="width" value="0.025" units="cm"/>
      <inkml:brushProperty name="height" value="0.025" units="cm"/>
    </inkml:brush>
  </inkml:definitions>
  <inkml:trace contextRef="#ctx0" brushRef="#br0">461 0 5637,'-10'6'5344,"-8"3"-4200,0 2 1,1 0-1,1 1 1,0 1-1,1 1 1,0 0-1,-17 20 0,-29 50 186,4 2-1,3 2 0,-46 106 0,94-182-1254,1 0-1,0 1 0,1-1 0,1 1 0,0 0 0,1 0 0,0 0 1,0 17-1,2-29-77,0 0 0,0 0 1,0 0-1,0-1 1,0 1-1,1 0 0,-1 0 1,0 0-1,0 0 0,1 0 1,-1-1-1,0 1 0,1 0 1,-1 0-1,1 0 0,-1-1 1,1 1-1,-1 0 1,1-1-1,0 1 0,-1-1 1,1 1-1,0 0 0,0-1 1,-1 1-1,1-1 0,0 0 1,1 1-1,1 0 1,-1-1-1,1 0 1,-1 0 0,1 1 0,-1-2-1,0 1 1,1 0 0,-1 0-1,1-1 1,3-1 0,5-1 15,0-2 1,0 1-1,17-12 1,157-107 159,35-23-106,-108 78-1316,-41 21-4079,9-9-9475</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3.257"/>
    </inkml:context>
    <inkml:brush xml:id="br0">
      <inkml:brushProperty name="width" value="0.025" units="cm"/>
      <inkml:brushProperty name="height" value="0.025" units="cm"/>
    </inkml:brush>
  </inkml:definitions>
  <inkml:trace contextRef="#ctx0" brushRef="#br0">50 1 6118,'0'0'19464,"-6"13"-18925,-3 5-253,2 1 1,0 0 0,-7 38-1,12-51-183,1 0 0,0 0-1,0 1 1,0-1-1,1 0 1,0 1-1,0-1 1,1 1-1,-1-1 1,1 0-1,1 1 1,-1-1 0,1 0-1,0 0 1,1 0-1,0 0 1,0 0-1,0-1 1,5 8-1,-6-12-87,-1 1-1,1 0 0,0-1 1,0 0-1,-1 1 0,1-1 0,0 0 1,0 0-1,0 0 0,0-1 1,1 1-1,-1 0 0,0-1 1,0 1-1,0-1 0,0 0 0,1 1 1,-1-1-1,0 0 0,0-1 1,4 1-1,-1-2 31,-1 1 1,1-1 0,-1 0-1,1 0 1,-1 0-1,0 0 1,0-1-1,0 0 1,6-5-1,3-5 146,-1 0 0,0-1 0,-1 0 0,12-19 0,-6 3-25,-1 1-60,-9 22-165,-10 77-34,0-39 126,4 51 1,-1-81-34,0 0 1,0 0-1,0 0 1,0 0-1,0-1 1,0 1-1,0 0 1,1 0-1,-1 0 1,0 0-1,0 0 1,1-1-1,-1 1 1,1 0-1,-1 0 1,1-1-1,-1 1 1,1 0-1,-1-1 1,1 1-1,0 0 1,-1-1-1,1 1 1,0-1-1,0 1 1,-1-1 0,1 0-1,1 1 1,0-1 21,-1 0 1,1 0-1,0 0 1,0 0-1,-1 0 1,1 0-1,0-1 1,-1 1-1,1-1 1,0 1-1,-1-1 1,1 0-1,1-1 1,6-3 167,-2 0 0,1-1 0,-1 0 1,9-8-1,12-19-10,-22 24-172,0 1 0,1 0-1,0 0 1,1 0-1,-1 1 1,1 0-1,1 1 1,-1 0-1,14-7 1,-21 12-8,0 1 0,0 0 0,0 0 0,0 0 0,0 0 0,0 0 0,0 0 0,-1 0 0,1 0 0,0 1 0,0-1 0,0 0 0,0 1 0,0-1 0,0 0 0,0 1 0,-1-1 0,1 1 0,0-1 0,0 1 0,0-1 0,-1 1 0,1 0 0,0-1 0,-1 1 0,1 0 0,-1 0 0,1 0 0,-1-1 0,1 1 0,-1 0 0,0 0 0,1 0 0,-1 0 0,0 0 0,1 0 0,-1 0 0,0-1 0,0 1 0,0 2 0,6 54 0,-4-27 0,-2-29 0,0 0 0,0-1 0,1 1 0,-1 0 0,0 0 0,0 0 0,1 0 0,-1 0 0,1 0 0,-1-1 0,1 1 0,-1 0 0,1 0 0,-1 0 0,1-1 0,0 1 0,-1 0 0,1-1 0,0 1 0,0-1 0,0 1 0,-1-1 0,1 1 0,0-1 0,0 0 0,1 1 0,0-1 0,0 0 0,-1 0 0,1 0 0,0 0 0,0-1 0,0 1 0,-1-1 0,1 1 0,0-1 0,-1 1 0,1-1 0,0 0 0,1-1 0,8-6 0,0 0 0,-1 0 0,11-12 0,-11 10 0,-4 5 0,0 0 0,1 0 0,0 0 0,0 1 0,10-5 0,-16 8 0,0 1 0,0-1 0,0 1 0,0 0 0,0-1 0,0 1 0,0 0 0,0-1 0,0 1 0,0 0 0,1 0 0,-1 0 0,0 0 0,0 0 0,0 0 0,0 0 0,0 1 0,0-1 0,0 0 0,0 1 0,0-1 0,0 0 0,0 1 0,0-1 0,0 1 0,0 0 0,0-1 0,0 1 0,0 0 0,0 0 0,-1-1 0,1 1 0,0 0 0,-1 0 0,1 0 0,0 0 0,-1 0 0,1 0 0,-1 0 0,0 0 0,1 0 0,-1 0 0,0 0 0,1 0 0,-1 0 0,0 0 0,0 0 0,0 3 0,1 15-338,2 26-1563,-3-44 1805,1 0 0,-1 0 0,0 0 0,0 0 0,0 0 0,0 0 0,1 0 0,-1 0 0,1 0 0,-1 0 0,0 0 0,1 0 0,0 0 0,-1 0 0,1 0 0,-1-1 0,1 1 0,0 0 0,0 0 0,-1-1 0,1 1 0,0-1 0,0 1 0,0 0 0,0-1 0,0 1 0,0-1 0,0 0 0,2 1-1,-2-1-254,0 0 0,0 0-1,0-1 1,0 1-1,1 0 1,-1-1 0,0 1-1,0-1 1,0 1-1,0-1 1,0 0 0,0 1-1,0-1 1,0 0-1,-1 0 1,1 0 0,0 1-1,0-1 1,-1 0-1,1 0 1,0 0-1,-1 0 1,1 0 0,0-2-1,1 0-771,13-22-6430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3.923"/>
    </inkml:context>
    <inkml:brush xml:id="br0">
      <inkml:brushProperty name="width" value="0.025" units="cm"/>
      <inkml:brushProperty name="height" value="0.025" units="cm"/>
    </inkml:brush>
  </inkml:definitions>
  <inkml:trace contextRef="#ctx0" brushRef="#br0">76 1 16335,'0'0'9343,"-3"10"-7651,3-8-1671,-54 188 3107,48-158-2678,0 1-1,2 0 1,2-1-1,2 44 1,-1-74-450,1 0 0,1-1 0,-1 1 0,0 0 0,0-1 0,1 1 0,-1-1 0,1 1 0,-1-1 0,1 1 0,0-1 0,-1 1 0,1-1 0,0 1 0,1 0 0,-1-1 0,-1-1 0,1 1 0,0-1 0,-1 0 0,1 1 0,-1-1 0,1 0 0,0 0 0,-1 0 0,1 1 0,0-1 0,-1 0 0,1 0 0,0 0 0,0 0 0,-1 0 0,1 0 0,0 0 0,-1 0 0,1 0 0,0-1 0,-1 1 0,1 0 0,0-1 0,2 0 0,-1 0 0,0 0 0,1-1 0,-1 1 0,0-1 0,0 0 0,0 0 0,-1 0 0,1 0 0,0 0 0,-1 0 0,1 0 0,-1 0 0,0-1 0,2-3 0,1-5 0,-2 0 0,0 0 0,0 0 0,-1 0 0,0 0 0,-1 0 0,0-1 0,0 1 0,-2 0 0,-2-12 0,4 22 0,0 0 0,0 0 0,-1 0 0,1 0 0,-1 0 0,1 0 0,0 0 0,-1 1 0,0-1 0,1 0 0,-1 0 0,1 0 0,-1 1 0,0-1 0,0 0 0,1 1 0,-1-1 0,0 0 0,0 1 0,0-1 0,0 1 0,0 0 0,-1-1 0,1 1 0,1 0 0,-1 0 0,0 0 0,1 0 0,-1 0 0,1 0 0,-1 1 0,1-1 0,-1 0 0,1 0 0,-1 1 0,1-1 0,-1 0 0,1 1 0,-1-1 0,1 1 0,0-1 0,-1 0 0,1 1 0,-1-1 0,1 1 0,0-1 0,-1 1 0,1-1 0,0 1 0,0-1 0,0 1 0,-1 0 0,1-1 0,0 1 0,0-1 0,0 1 0,0-1 0,0 1 0,0 0 0,0-1 0,0 2 0,0 0 0,0 0 0,-1-1 0,1 1 0,0 0 0,0 0 0,0 0 0,0 0 0,1 0 0,-1-1 0,1 1 0,-1 0 0,1 0 0,-1-1 0,1 1 0,0 0 0,0-1 0,0 1 0,0 0 0,0-1 0,0 1 0,0-1 0,0 0 0,1 1 0,-1-1 0,1 0 0,-1 0 0,1 0 0,-1 0 0,1 0 0,2 1 0,2 0 0,1-1 0,0 0 0,0 0 0,-1-1 0,1 0 0,0 0 0,9-2 0,-7 1 0,-1 0 0,1-1 0,0-1 0,-1 1 0,1-1 0,-1-1 0,0 0 0,0 0 0,0 0 0,-1-1 0,1 0 0,-1-1 0,9-8 0,-9 1 0,-13 10 0,-20 17 0,21-10 0,0 1 0,1 0 0,0 0 0,-1 0 0,2 0 0,-1 1 0,1 0 0,0-1 0,0 1 0,0 0 0,1 1 0,0-1 0,0 0 0,0 1 0,1-1 0,0 1 0,1-1 0,-1 9 0,2-14 0,-1 0 0,1 0 0,-1 0 0,1 0 0,0 0 0,-1 0 0,1 0 0,0 0 0,0 0 0,0 0 0,0 0 0,0-1 0,0 1 0,0 0 0,0-1 0,0 1 0,0-1 0,0 1 0,0-1 0,0 0 0,0 1 0,0-1 0,1 0 0,-1 0 0,0 0 0,0 1 0,0-1 0,3-1 0,43 1 0,-37 0 0,10-2 0,0-1 0,-1 0 0,1-2 0,-1 0 0,0-1 0,0-1 0,-1-1 0,29-16 0,-44 22 0,0 0 0,0 0 0,0 0 0,0 0 0,-1-1 0,1 1 0,-1-1 0,1 0 0,-1 0 0,0 0 0,0 0 0,0 0 0,-1 0 0,1-1 0,-1 1 0,1-1 0,-1 1 0,0-1 0,-1 1 0,1-1 0,-1 1 0,1-1 0,-1 0 0,0-5 0,-1 3 0,0 1 0,0-1 0,0 0 0,-1 0 0,0 0 0,0 1 0,0-1 0,-1 1 0,0 0 0,0 0 0,0 0 0,-1 0 0,0 0 0,-5-5 0,49 9 0,66 0-3657,-65-3-5146</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5.119"/>
    </inkml:context>
    <inkml:brush xml:id="br0">
      <inkml:brushProperty name="width" value="0.025" units="cm"/>
      <inkml:brushProperty name="height" value="0.025" units="cm"/>
    </inkml:brush>
  </inkml:definitions>
  <inkml:trace contextRef="#ctx0" brushRef="#br0">41 253 10570,'-1'1'377,"-1"-1"-1,1 0 1,-1-1-1,0 1 1,1 0-1,-1 0 1,1-1-1,-1 1 1,0-1-1,1 1 1,-1-1-1,1 0 1,0 1-1,-1-1 1,1 0-1,-1 0 1,1 0-1,0 0 1,0 0-1,0 0 1,-2-3-1,2 2-76,0 0-1,0 0 0,0-1 1,0 1-1,0 0 0,1-1 1,-1 1-1,1 0 0,0-1 1,0 1-1,0-1 0,0-4 1,1 0 108,0-1-1,1 1 1,0 0 0,0-1-1,1 1 1,0 0 0,0 1 0,6-11-1,1 3 814,0 1-1,22-23 0,-29 34-1093,-1-1-1,1 1 1,-1-1 0,1 1-1,0 0 1,0 0 0,0 0-1,0 0 1,0 1 0,1-1-1,-1 1 1,0 0 0,1 0-1,-1 0 1,1 0 0,-1 1-1,1-1 1,-1 1 0,1 0-1,4 0 1,-6 1-125,-1 0-1,0-1 1,0 1 0,0 0-1,0-1 1,0 1 0,0 0-1,-1 0 1,1 0-1,0 0 1,0 0 0,0 0-1,-1 0 1,1 0 0,-1 0-1,1 0 1,-1 1 0,1-1-1,-1 0 1,0 0 0,1 0-1,-1 1 1,0 1 0,2 35-9,-2-29 6,-2 57 1,1 33 0,1-89 0,1-1 0,1 0 0,-1 0 0,1 0 0,1-1 0,-1 1 0,1 0 0,5 8 0,-7-15 0,0 0 0,0 0 0,1 0 0,-1 0 0,1 0 0,-1 0 0,1 0 0,0-1 0,-1 1 0,1 0 0,0-1 0,0 0 0,0 1 0,0-1 0,0 0 0,1 0 0,-1 0 0,0 0 0,0 0 0,1-1 0,4 1 0,-4-1 0,1 0 0,0 0 0,0-1 0,0 0 0,0 0 0,-1 0 0,1 0 0,-1 0 0,1-1 0,-1 0 0,1 1 0,4-5 0,3-2 0,0-1 0,0 0 0,-1-1 0,0 0 0,-1-1 0,11-15 0,-14 17 0,1-1 0,-1 0 0,-1 0 0,0 0 0,0 0 0,-1-1 0,-1 0 0,1 0 0,-2 0 0,0 0 0,0-1 0,-1 1 0,0-21 0,-2 30 0,0 0 0,0 0 0,0 0 0,0-1 0,0 1 0,0 0 0,-1 0 0,1 1 0,-1-1 0,0 0 0,1 0 0,-1 1 0,0-1 0,0 1 0,0-1 0,0 1 0,0 0 0,0 0 0,0 0 0,-1 0 0,1 0 0,0 1 0,-1-1 0,1 1 0,0-1 0,-1 1 0,1 0 0,-4 0 0,4 0 0,1-1 0,-1 1 0,0 0 0,0 0 0,0 0 0,1 0 0,-1 0 0,0 0 0,0 1 0,1-1 0,-1 1 0,0-1 0,0 1 0,1 0 0,-1-1 0,0 1 0,1 0 0,-1 0 0,1 0 0,0 0 0,-1 1 0,1-1 0,0 0 0,-1 0 0,1 1 0,0-1 0,0 1 0,0-1 0,0 1 0,1 0 0,-1-1 0,0 1 0,1 0 0,-1-1 0,1 1 0,-1 3 0,1-4-55,0 0 0,1 0-1,-1 0 1,0 0 0,1-1 0,-1 1-1,1 0 1,-1 0 0,1-1 0,-1 1-1,1 0 1,0-1 0,-1 1 0,1 0-1,0-1 1,0 1 0,-1-1 0,1 1-1,0-1 1,0 0 0,0 1 0,0-1-1,-1 0 1,1 0 0,0 1 0,0-1-1,0 0 1,0 0 0,0 0 0,0 0-1,1 0 1,39-1-3544,-30 1 2282,4-1-756,0-1-1,0-1 0,0 0 1,0-1-1,0 0 0,-1-1 1,0-1-1,17-9 0,26-17-1310,-39 15 9742,-18 17-6134,0-1 0,0 1 1,0 0-1,0 0 0,0-1 0,0 1 0,0 0 0,1 0 0,-1-1 0,0 1 1,0 0-1,0-1 0,0 1 0,0 0 0,0 0 0,0-1 0,0 1 0,0 0 0,-1 0 1,1-1-1,0 1 0,0 0 0,0 0 0,0-1 0,0 1 0,0 0 0,-1 0 1,1-1-1,0 1 0,0 0 0,0 0 0,0 0 0,-1-1 0,1 1 0,0 0 0,0 0 1,-1 0-1,1-1 0,-19 4 6964,4 9-8058,8-5 1220,2 1-1,-1 0 1,1-1-1,0 2 0,1-1 1,0 0-1,0 1 0,1 0 1,0 0-1,1 0 0,0 0 1,0 0-1,1 1 1,0-1-1,1 0 0,0 1 1,2 15-1,-2-24-327,1 1 0,0-1-1,0 1 1,0-1 0,0 1 0,1-1-1,-1 1 1,0-1 0,1 0 0,-1 0 0,1 0-1,-1 0 1,1 0 0,-1 0 0,1 0-1,0 0 1,-1 0 0,1-1 0,0 1-1,0-1 1,0 0 0,-1 1 0,1-1 0,0 0-1,0 0 1,0 0 0,0 0 0,0 0-1,-1-1 1,1 1 0,3-1 0,1 0 19,1 0 0,-1 0 0,0-1 0,1 0 0,-1 0 0,0-1 0,9-5 0,-8 4-41,-1 0 0,1-1 0,-1 0 0,0-1 0,-1 1 0,0-1 0,0 0 0,0 0 0,0-1 0,-1 1 0,0-1 0,-1 0 0,1 0 0,-1-1 0,-1 1 0,1-1 0,-1 1 0,0-1 0,-1 0 0,1-12 0,-2 19 0,0 1 0,0-1 0,0 0 0,0 0 0,0 1 0,-1-1 0,1 0 0,0 0 0,0 1 0,0-1 0,-1 0 0,1 1 0,0-1 0,-1 0 0,1 1 0,-1-1 0,1 0 0,0 1 0,-1-1 0,0 1 0,1-1 0,-1 1 0,1-1 0,-1 1 0,0-1 0,1 1 0,-1 0 0,0-1 0,1 1 0,-1 0 0,0 0 0,1-1 0,-1 1 0,0 0 0,0 0 0,1 0 0,-1 0 0,0 0 0,0 0 0,1 0 0,-1 0 0,0 0 0,0 0 0,1 1 0,-2-1 0,-1 1 0,0 0 0,0 0 0,1 0 0,-1 0 0,1 0 0,-1 0 0,1 1 0,-1-1 0,1 1 0,0-1 0,-3 4 0,3-3-11,0 0 0,1-1 0,-1 1 0,0 1-1,1-1 1,0 0 0,-1 0 0,1 1 0,0-1 0,0 0 0,0 1 0,1-1-1,-1 1 1,1-1 0,-1 1 0,1-1 0,0 1 0,0 0 0,0-1 0,0 5-1,1-6-17,0 0-1,0 1 1,1-1-1,-1 0 1,0 0-1,0 0 0,1 1 1,-1-1-1,0 0 1,1-1-1,-1 1 1,1 0-1,-1 0 0,1-1 1,0 1-1,-1-1 1,1 1-1,0-1 1,-1 0-1,1 1 0,0-1 1,-1 0-1,1 0 1,0 0-1,-1-1 1,1 1-1,0 0 1,-1-1-1,1 1 0,0-1 1,1 0-1,5-1-675,0-1-1,0 0 1,-1 0-1,0-1 0,1 1 1,-1-2-1,-1 1 1,1-1-1,7-6 0,3-4-3129,-1-1 0,17-21 0,-5 2-5796</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5.463"/>
    </inkml:context>
    <inkml:brush xml:id="br0">
      <inkml:brushProperty name="width" value="0.025" units="cm"/>
      <inkml:brushProperty name="height" value="0.025" units="cm"/>
    </inkml:brush>
  </inkml:definitions>
  <inkml:trace contextRef="#ctx0" brushRef="#br0">67 0 11851,'0'0'8510,"-7"13"-5718,-7 15-969,-16 48 1,26-67-1523,1 0 0,1 0 0,0 0 0,0 1 0,1-1 0,0 1 0,0-1 0,1 1 0,1 0 1,0-1-1,3 17 0,-4-24-294,1 0 1,0 0-1,0 0 0,0 0 1,0 1-1,1-2 0,-1 1 1,0 0-1,1 0 0,-1 0 1,1-1-1,0 1 0,-1-1 1,1 1-1,0-1 1,0 0-1,0 1 0,0-1 1,0 0-1,0 0 0,0-1 1,1 1-1,-1 0 0,0-1 1,0 1-1,1-1 1,-1 0-1,0 0 0,1 0 1,3 0-1,-2-1 8,0 1-1,0-1 1,-1 0 0,1 0-1,-1 0 1,1-1 0,-1 1-1,1-1 1,-1 0 0,0 0-1,0 0 1,0 0 0,0 0 0,0-1-1,0 0 1,-1 1 0,1-1-1,2-4 1,9-19 35,-1 0 1,-1 0-1,-2-2 0,0 1 1,-2-1-1,6-35 0,-28 117 242,10-42-183,0 0 0,1 0 1,0 0-1,1 0 1,0 0-1,1 1 0,0-1 1,1 1-1,1-1 1,3 19-1,-3-28-142,0 0-1,1 0 1,0 0 0,-1 1-1,2-2 1,-1 1-1,0 0 1,0 0 0,1-1-1,-1 1 1,1-1 0,0 0-1,0 0 1,0 0 0,0 0-1,0 0 1,5 2-1,0-1-443,0 0 0,0-1 0,0 0 0,0 0 0,1 0 0,10 0 0,9-2-6794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58.778"/>
    </inkml:context>
    <inkml:brush xml:id="br0">
      <inkml:brushProperty name="width" value="0.025" units="cm"/>
      <inkml:brushProperty name="height" value="0.025" units="cm"/>
    </inkml:brush>
  </inkml:definitions>
  <inkml:trace contextRef="#ctx0" brushRef="#br0">94 0 14253,'0'0'9428,"-10"7"-8414,3-3-832,1 0-1,0 1 1,1 0-1,-1 0 1,1 0-1,0 0 1,0 1-1,1 0 1,-1 0-1,1 1 1,1-1-1,-1 1 1,1-1-1,0 1 1,1 0-1,-1 0 1,1 1-1,1-1 1,-2 8-1,3-7-54,-1 0 0,1-1-1,0 1 1,0 0-1,1-1 1,0 1 0,3 8-1,-4-15-114,1 1 0,0 0-1,-1-1 1,1 1 0,0 0 0,0-1-1,0 1 1,0-1 0,0 0 0,1 1-1,-1-1 1,0 0 0,1 0-1,-1 0 1,1 1 0,-1-1 0,1-1-1,-1 1 1,1 0 0,0 0 0,-1-1-1,1 1 1,0-1 0,0 1-1,-1-1 1,1 0 0,0 0 0,0 1-1,0-1 1,0-1 0,-1 1 0,1 0-1,0 0 1,0-1 0,-1 1-1,3-1 1,0-1 59,1 0 0,-1 0 1,0 0-1,0-1 0,0 1 0,0-1 0,-1 0 0,1 0 1,-1 0-1,1-1 0,-1 1 0,0-1 0,-1 0 0,1 0 0,0 0 1,-1 0-1,3-8 0,2-4 136,0 0 0,-2 0 0,6-27 0,-3-20 535,-8 63-743,0 0 0,-1 0 0,1 0 0,0 1 0,0-1 0,0 0 0,0 0 0,0 0 0,0 0 0,0 0-1,0 1 1,0-1 0,-1 0 0,1 0 0,0 0 0,0 0 0,0 0 0,0 0 0,0 1 0,-1-1 0,1 0 0,0 0 0,0 0 0,0 0 0,0 0 0,-1 0 0,1 0 0,0 0 0,0 0 0,0 0 0,0 0 0,-1 0 0,1 0 0,0 0 0,0 0 0,0 0 0,0 0 0,-1 0 0,1 0 0,0 0 0,0 0-1,0 0 1,0-1 0,-1 1 0,1 0 0,0 0 0,0 0 0,0 0 0,0 0 0,0 0 0,0 0 0,-1-1 0,1 1 0,0 0 0,0 0 0,0 0 0,0 0 0,0-1 0,0 1 0,0 0 0,0 0 0,-10 14-117,3 2 113,1 1 0,0 0-1,1 0 1,1 0 0,1 0-1,0 1 1,1-1 0,1 1-1,1-1 1,2 24 0,-1-38-122,-1-1 1,1 1 0,0-1 0,-1 0 0,1 1 0,0-1 0,1 0-1,-1 0 1,0 1 0,0-1 0,1 0 0,0 0 0,-1-1-1,3 3 1,20 8-5129,-2-11-1146</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6.018"/>
    </inkml:context>
    <inkml:brush xml:id="br0">
      <inkml:brushProperty name="width" value="0.025" units="cm"/>
      <inkml:brushProperty name="height" value="0.025" units="cm"/>
    </inkml:brush>
  </inkml:definitions>
  <inkml:trace contextRef="#ctx0" brushRef="#br0">1 25 6182,'0'0'23921,"1"9"-22848,4 28-685,-3 1 0,-2 50-1,2 50 41,-2-136-428,0-1 0,0 0 0,0 1 0,0-1 0,0 0 0,1 1 0,-1-1 0,0 0 0,1 0 0,-1 1 0,1-1 0,-1 0 0,1 0 0,-1 0 0,1 0 0,0 0 0,0 0 0,0 0 0,0 0 0,-1 0 0,3 2 0,-2-3 0,1 0 0,-1 0 0,0 0 0,0 0 0,0 0 0,0 0 0,0 0 0,0 0 0,0 0 0,0 0 0,0-1 0,0 1 0,0 0 0,0-1 0,0 1 0,0-1 0,0 1 0,0-1 0,0 1 0,1-2 0,4-3 0,1 0 0,-1-1 0,0 0 0,-1 0 0,8-10 0,22-38-59,-1-2 1,-4 0-1,36-91 0,-74 174-15865,-5-5 501</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6.391"/>
    </inkml:context>
    <inkml:brush xml:id="br0">
      <inkml:brushProperty name="width" value="0.025" units="cm"/>
      <inkml:brushProperty name="height" value="0.025" units="cm"/>
    </inkml:brush>
  </inkml:definitions>
  <inkml:trace contextRef="#ctx0" brushRef="#br0">1 1 13549,'0'0'16399,"74"37"-16271,-44-32-224,2-2-1601,1-3-1955,-2 0-1408,-1 0-3012</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6.719"/>
    </inkml:context>
    <inkml:brush xml:id="br0">
      <inkml:brushProperty name="width" value="0.025" units="cm"/>
      <inkml:brushProperty name="height" value="0.025" units="cm"/>
    </inkml:brush>
  </inkml:definitions>
  <inkml:trace contextRef="#ctx0" brushRef="#br0">78 13 17969,'0'0'3000,"-11"7"230,6-3-2782,1-2-150,-1 0-1,1 1 1,0 0 0,1-1-1,-1 1 1,0 1 0,1-1 0,0 0-1,0 1 1,0 0 0,0 0-1,0 0 1,1 0 0,-1 0-1,1 0 1,1 1 0,-1-1 0,0 1-1,1-1 1,-2 10 0,3-13-277,0-1 1,0 1 0,1 0-1,-1-1 1,0 1 0,0 0-1,0 0 1,0-1 0,1 1-1,-1 0 1,0-1 0,0 1-1,1 0 1,-1-1 0,1 1-1,-1-1 1,0 1 0,1 0-1,-1-1 1,1 1 0,0-1-1,-1 0 1,1 1 0,-1-1-1,1 1 1,0-1 0,-1 0-1,1 1 1,0-1 0,27 1 242,24-18 65,18-29-22,-55 35-301,1 0 0,0 1 0,0 0 0,20-7 0,-36 16-20,1 1 1,0-1-1,0 1 1,0-1-1,-1 1 1,1 0-1,0-1 1,0 1-1,0 0 1,0 0-1,0-1 0,0 1 1,0 0-1,0 0 1,0 0-1,0 0 1,-1 0-1,1 0 1,0 0-1,0 1 1,0-1-1,0 0 1,0 0-1,0 1 1,0-1-1,0 0 1,-1 1-1,1-1 1,0 1-1,0 0 1,-1-1-1,1 1 1,0-1-1,-1 1 1,1 0-1,0 0 0,-1-1 1,1 1-1,-1 0 1,1 0-1,0 1 1,0 4 7,-1-1 0,1 1 1,-1-1-1,0 1 0,-1 0 0,0 7 1,0-10 10,0 1 0,1-1 1,-1 1-1,1 0 0,0-1 0,0 1 1,1 0-1,-1-1 0,1 1 1,0 0-1,1 4 0,-1-7 7,0-1-1,0 1 1,0 0-1,0-1 1,0 1-1,0 0 1,0-1-1,0 1 1,0-1-1,0 0 1,0 1-1,0-1 1,0 0-1,1 0 1,-1 0-1,0 0 1,0 0-1,0 0 1,0 0-1,0 0 1,1 0-1,-1 0 1,0-1-1,0 1 1,0 0-1,0-1 1,0 1-1,0-1 1,0 1-1,0-1 1,1-1-1,35-22 350,-33 20-358,1 0-5,-1-1 1,2 1-1,-1 0 1,0 1-1,1-1 1,0 1 0,0 0-1,0 0 1,0 1-1,0 0 1,0 0-1,1 0 1,-1 1 0,11-1-1,-16 2-10,-1 1 0,1-1-1,0 0 1,0 1 0,-1-1 0,1 1 0,0-1-1,0 1 1,-1 0 0,1-1 0,-1 1-1,1 0 1,-1-1 0,1 1 0,-1 0-1,1-1 1,-1 1 0,1 0 0,-1 0-1,0 0 1,1 0 0,-1-1 0,0 1-1,0 0 1,0 0 0,0 0 0,0 0-1,0 1 1,0 32 37,0-24-20,-1 3 29,4 25 213,-3-37-243,1 0 1,-1 0-1,0-1 0,1 1 0,-1 0 1,1 0-1,0-1 0,-1 1 1,1 0-1,0-1 0,-1 1 0,1-1 1,0 1-1,-1-1 0,1 1 1,0-1-1,0 1 0,0-1 0,0 0 1,-1 1-1,1-1 0,0 0 0,0 0 1,0 0-1,0 0 0,0 0 1,0 0-1,0 0 0,-1 0 0,1 0 1,0 0-1,0 0 0,0 0 1,0-1-1,0 1 0,0 0 0,-1-1 1,3 0-1,5-3-53,0 0 1,0-1-1,0 0 1,0 0-1,-1-1 1,1 0-1,-1 0 1,8-10-1,-11 10-20,1 1 1,0-1-1,0 1 0,0 1 0,1-1 0,0 1 1,0 0-1,0 0 0,0 1 0,1-1 0,-1 2 1,1-1-1,0 1 0,0 0 0,7-2 1,-13 5-3,0-1 0,0 0 1,-1 1-1,1-1 1,0 0-1,-1 1 1,1-1-1,-1 1 1,1-1-1,0 1 1,-1 0-1,1-1 0,-1 1 1,0 0-1,1-1 1,-1 1-1,1 0 1,-1-1-1,0 1 1,0 0-1,1 0 0,-1-1 1,0 1-1,0 0 1,0 0-1,0-1 1,0 1-1,0 0 1,0 0-1,0 1 1,0 33-1533,-1-26 519,1-7 997,0-1-87,0-1 1,0 1-1,0-1 0,-1 1 0,1-1 1,0 1-1,0-1 0,0 1 0,0-1 1,0 1-1,0-1 0,0 1 0,1-1 1,-1 1-1,0-1 0,0 1 0,0-1 1,0 1-1,1-1 0,-1 1 0,0-1 1,0 1-1,1-1 0,-1 0 0,0 1 1,1-1-1,-1 1 0,1-1 0,-1 0 1,0 1-1,1-1 0,-1 0 0,1 0 1,-1 1-1,1-1 0,-1 0 0,1 0 1,-1 0-1,1 0 0,-1 1 0,1-1 1,-1 0-1,1 0 0,-1 0 0,1 0 1,-1 0-1,1 0 0,0-1 0,15 1-5890</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7.123"/>
    </inkml:context>
    <inkml:brush xml:id="br0">
      <inkml:brushProperty name="width" value="0.025" units="cm"/>
      <inkml:brushProperty name="height" value="0.025" units="cm"/>
    </inkml:brush>
  </inkml:definitions>
  <inkml:trace contextRef="#ctx0" brushRef="#br0">76 0 17072,'0'0'8723,"-8"12"-6353,1-3-2066,0-1-151,0 1 1,1 0-1,0 0 1,0 1 0,1 0-1,0 0 1,1 0-1,0 0 1,1 0-1,0 1 1,-1 11-1,4-22-150,0 1 0,0-1 0,0 1 0,0-1 0,0 0 0,0 1 0,0-1-1,0 1 1,0-1 0,0 0 0,0 1 0,0-1 0,0 0 0,1 1 0,-1-1 0,0 0-1,0 1 1,0-1 0,1 0 0,-1 1 0,0-1 0,1 0 0,-1 0 0,0 1 0,0-1-1,1 0 1,-1 0 0,0 0 0,1 1 0,-1-1 0,1 0 0,-1 0 0,0 0 0,1 0 0,-1 0-1,0 0 1,1 0 0,19-4 93,15-16 29,-29 15-137,2-2-126,0 0 0,0 1 0,0 0 0,1 0 0,0 1 0,0 0 1,1 0-1,-1 1 0,1 0 0,0 1 0,0 0 0,0 1 0,14-2 0,-24 4 127,1 0 0,0 1-1,0-1 1,0 0 0,-1 1-1,1-1 1,0 1 0,0-1-1,-1 1 1,1-1 0,0 1 0,-1 0-1,1-1 1,-1 1 0,1 0-1,-1-1 1,1 1 0,-1 0-1,1 0 1,-1-1 0,0 1 0,1 0-1,-1 0 1,0 0 0,0 0-1,1-1 1,-1 1 0,0 0-1,0 0 1,0 0 0,0 0 0,0 0-1,0-1 1,-1 3 0,-3 42 238,1-26 512,4-19-722,-1 1-1,0-1 1,1 1-1,-1-1 1,0 0-1,1 1 1,-1-1-1,1 0 1,-1 1-1,0-1 1,1 0-1,-1 1 1,1-1-1,-1 0 1,1 0 0,0 0-1,-1 1 1,1-1-1,-1 0 1,1 0-1,-1 0 1,1 0-1,-1 0 1,1 0-1,-1 0 1,1 0-1,0 0 1,-1 0-1,1 0 1,-1-1-1,1 1 1,-1 0-1,1 0 1,-1 0-1,1-1 1,-1 1-1,1 0 1,-1-1-1,1 1 1,0-1-1,23-11 12,17-14-72,44-26-617,-78 48 645,0 1 0,1 0 0,-1 0 0,1 1 0,-1 0 0,1 0 0,0 1 0,-1 0 0,15 0 0,-21 1 66,0 1 0,0 0-1,1 0 1,-1 0 0,0 0-1,0 0 1,0 0-1,0 0 1,0 0 0,0 0-1,-1 1 1,1-1 0,0 0-1,0 1 1,-1-1 0,1 0-1,-1 1 1,1-1 0,-1 1-1,0-1 1,0 0 0,1 1-1,-1-1 1,0 1 0,0-1-1,0 1 1,-1-1 0,1 1-1,0-1 1,-1 3 0,-7 49 1458,0-19-1677,7-18-3105,0-12-3468</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8.401"/>
    </inkml:context>
    <inkml:brush xml:id="br0">
      <inkml:brushProperty name="width" value="0.025" units="cm"/>
      <inkml:brushProperty name="height" value="0.025" units="cm"/>
    </inkml:brush>
  </inkml:definitions>
  <inkml:trace contextRef="#ctx0" brushRef="#br0">8 81 6983,'0'0'19239,"-2"11"-17605,-4 33-76,6-43-1504,0 0-1,1 0 0,-1 1 1,0-1-1,0 0 0,0 0 0,1 1 1,-1-1-1,1 0 0,-1 0 1,1 0-1,-1 0 0,1 0 0,-1 0 1,1 0-1,0 0 0,0 0 1,0 0-1,-1 0 0,1 0 0,0 0 1,0-1-1,0 1 0,0 0 0,1-1 1,-1 1-1,0-1 0,0 1 1,0-1-1,0 1 0,1-1 0,-1 0 1,0 0-1,0 1 0,0-1 1,1 0-1,-1 0 0,0 0 0,0-1 1,2 1-1,2 0 38,0 0 0,0-1 1,0 1-1,0-1 0,-1 0 0,1-1 1,0 1-1,5-3 0,-5 0-77,0 0 1,0 0-1,0 0 1,-1 0-1,1-1 1,-1 0-1,0 1 1,0-2-1,-1 1 1,0 0-1,0-1 1,0 0-1,0 1 0,-1-1 1,0 0-1,0 0 1,-1-1-1,0 1 1,0 0-1,0 0 1,-1-1-1,0 1 1,0-11-1,-1 17-18,1-1 0,0 0 1,-1 0-1,1 0 0,-1 0 0,1 1 1,-1-1-1,1 0 0,-1 0 0,0 1 1,1-1-1,-1 1 0,0-1 0,0 0 1,1 1-1,-1-1 0,0 1 0,0 0 1,0-1-1,1 1 0,-1 0 0,0-1 1,0 1-1,0 0 0,0 0 0,0 0 1,0 0-1,0 0 0,0 0 0,0 0 1,1 0-1,-1 0 0,0 0 0,0 0 1,0 0-1,0 1 0,0-1 0,0 0 1,1 1-1,-1-1 0,0 1 0,-1 0 1,-2 1-32,1 0 0,-1 0 0,1 0 0,-1 1 0,1-1 0,0 1 1,0 0-1,-4 5 0,-1 3 12,1 1 0,1 0 0,0 1 0,1 0 0,0 0 0,1 0 0,0 0 0,1 1 0,0-1 0,2 1 0,-1 0 0,2 23 0,0-35 30,0-1 0,1 0-1,-1 0 1,0 0 0,1 0 0,-1 1 0,1-1 0,-1 0 0,1 0-1,0 0 1,-1 0 0,1 0 0,0 0 0,0 0 0,-1-1-1,1 1 1,0 0 0,0 0 0,0 0 0,0-1 0,0 1-1,0-1 1,0 1 0,1-1 0,-1 1 0,0-1 0,0 0 0,0 1-1,0-1 1,1 0 0,-1 0 0,0 0 0,0 0 0,1 0-1,-1 0 1,0 0 0,0 0 0,0-1 0,1 1 0,-1 0 0,0-1-1,1 0 1,5 0 66,0-2 0,0 1 0,0-1 0,0 1-1,11-8 1,23-20-29,26-17-36,-62 44-9,1 0 0,-1 0 0,1 0 0,0 1 0,0 0 1,0 0-1,0 1 0,0 0 0,11-2 0,-16 4 1,0-1 0,0 1 0,0-1 0,0 1 0,0-1 0,0 1 0,-1-1 0,1 1 0,0 0 0,0-1 0,-1 1 0,1 0 0,0 0 0,-1-1 0,1 1 0,-1 0 0,1 0 0,-1 0 0,1 0 0,-1 0 0,0 0 0,1 0 0,-1 0 0,0 0 0,0 0 0,0 0 0,0 0 0,0 0 0,0 0 0,0 1 0,0 42 0,0-34 0,0-8 0,-1-1 0,1 1 0,0 0 0,0-1 0,0 1 0,1-1 0,-1 1 0,0-1 0,0 1 0,1-1 0,-1 1 0,1-1 0,-1 1 0,1-1 0,0 0 0,0 1 0,-1-1 0,1 0 0,0 0 0,0 1 0,0-1 0,1 0 0,0 1 0,0-2 0,-1 1 0,1-1 0,-1 0 0,1 1 0,0-1 0,-1 0 0,1 0 0,0 0 0,-1 0 0,1-1 0,0 1 0,-1 0 0,1-1 0,-1 1 0,1-1 0,-1 0 0,1 1 0,1-2 0,11-6 0,0-2 0,0 1 0,19-19 0,-17 15 0,-14 11 0,0 0 0,-1 1 0,1-1 0,0 1 0,0 0 0,0 0 0,0-1 0,0 1 0,1 1 0,-1-1 0,0 0 0,0 0 0,1 1 0,-1 0 0,0-1 0,1 1 0,2 0 0,-4 1 0,0 0 0,0-1 0,0 1 0,0 0 0,0 0 0,0 0 0,0 1 0,0-1 0,0 0 0,0 0 0,-1 0 0,1 1 0,0-1 0,-1 0 0,1 1 0,-1-1 0,0 1 0,1-1 0,-1 0 0,0 1 0,0-1 0,0 1 0,0-1 0,0 1 0,0 2 0,0 3-5,0 0-1,0 0 1,1 1-1,1-1 1,-1 0-1,1 0 1,0 0-1,5 10 1,-6-15-4,1 0 0,-1 0 1,1 0-1,-1-1 1,1 1-1,0-1 1,0 1-1,-1-1 1,1 1-1,0-1 0,0 0 1,0 0-1,1 0 1,-1 0-1,0 0 1,0-1-1,0 1 0,1-1 1,-1 1-1,0-1 1,1 0-1,-1 0 1,0 0-1,1 0 0,-1 0 1,0 0-1,1-1 1,-1 1-1,0-1 1,4-1-1,1-1-455,0 0-1,0 0 0,0-1 1,0 1-1,-1-2 1,0 1-1,0-1 1,0 0-1,8-8 1,26-30-7249,-32 34 5129,11-17 11798,-16 21-8895,0 0-1,-1 0 1,0 0 0,1 0-1,-2 0 1,1-1 0,0 1-1,-1 0 1,0-1 0,-1 1-1,1-1 1,-1-8 0,0 14-290,0-1 1,-1 1-1,1 0 1,0-1 0,0 1-1,0-1 1,-1 1 0,1 0-1,0-1 1,-1 1 0,1-1-1,0 1 1,-1 0-1,1 0 1,0-1 0,-1 1-1,1 0 1,-1-1 0,1 1-1,0 0 1,-1 0-1,1 0 1,-1 0 0,1 0-1,-1-1 1,1 1 0,-1 0-1,1 0 1,-1 0 0,1 0-1,-1 0 1,1 0-1,-1 0 1,1 1 0,-1-1-1,1 0 1,0 0 0,-1 0-1,1 0 1,-1 1-1,1-1 1,-1 0 0,1 0-1,0 1 1,-1-1 0,1 0-1,-1 1 1,-20 14 181,18-10-199,0-1-1,0 1 1,0 0-1,1 0 1,0 0-1,0 0 1,0 0-1,0 1 1,1-1-1,0 0 1,0 1-1,0 7 1,1-11-9,0 0 0,0 0 0,0 0 0,1 0 0,-1 0 0,0-1 0,1 1 0,0 0 0,-1 0 0,1 0 1,0-1-1,0 1 0,0 0 0,0-1 0,0 1 0,1-1 0,-1 1 0,0-1 0,1 1 0,-1-1 0,1 0 1,-1 0-1,1 0 0,0 0 0,-1 0 0,1 0 0,0 0 0,0-1 0,0 1 0,-1-1 0,1 1 0,0-1 1,0 0-1,0 1 0,0-1 0,0 0 0,2-1 0,96-5-3,-78 3 0,0 1 0,1 1 0,30 2 0,-52-1 0,-1 1 0,1-1 0,0 0 0,0 1 0,0-1 0,-1 0 0,1 1 0,0-1 0,0 1 0,-1-1 0,1 1 0,0 0 0,-1-1 0,1 1 0,-1 0 0,1-1 0,-1 1 0,1 0 0,-1 0 0,1-1 0,-1 1 0,0 0 0,0 0 0,1 0 0,-1 1 0,0-1 0,-1-19 0,-10-48 0,8 55 0,1-1 0,0 0 0,0 0 0,1 0 0,1 0 0,1-19 0,-1 30 2,1 0 0,-1 1 0,1-1 1,0 0-1,-1 0 0,1 0 0,0 1 0,-1-1 0,1 1 1,0-1-1,0 0 0,0 1 0,0-1 0,-1 1 0,1 0 1,0-1-1,0 1 0,0 0 0,0-1 0,0 1 0,0 0 1,0 0-1,0 0 0,0 0 0,0 0 0,1 0 0,36 0-107,-26 1-104,5-1-431,40-1-7304,-15-3-4740</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9.007"/>
    </inkml:context>
    <inkml:brush xml:id="br0">
      <inkml:brushProperty name="width" value="0.025" units="cm"/>
      <inkml:brushProperty name="height" value="0.025" units="cm"/>
    </inkml:brush>
  </inkml:definitions>
  <inkml:trace contextRef="#ctx0" brushRef="#br0">0 76 8456,'4'39'11260,"-2"1"-5067,6 59-2285,-6-91-3785,-1 0 1,2 0 0,-1-1-1,1 1 1,0-1 0,1 1-1,-1-1 1,2 0 0,8 12-1,-11-17-98,0 1-1,0-1 0,0 0 0,1 1 0,-1-1 0,1 0 0,0 0 0,-1-1 1,1 1-1,0-1 0,0 1 0,0-1 0,0 0 0,0 0 0,0 0 0,0 0 1,0-1-1,1 0 0,-1 1 0,0-1 0,0 0 0,1 0 0,-1-1 1,0 1-1,0-1 0,0 1 0,1-1 0,-1 0 0,0 0 0,0 0 0,0-1 1,-1 1-1,1-1 0,0 0 0,0 0 0,3-3 0,5-4 93,0 0 1,-1-1-1,0-1 0,0 0 0,-1 0 1,14-23-1,-7 3-117,-1-1 0,12-36 0,19-41 0,-33 93-1569,-5 21-2214,-3 27-4884,-5-22 1098</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9.351"/>
    </inkml:context>
    <inkml:brush xml:id="br0">
      <inkml:brushProperty name="width" value="0.025" units="cm"/>
      <inkml:brushProperty name="height" value="0.025" units="cm"/>
    </inkml:brush>
  </inkml:definitions>
  <inkml:trace contextRef="#ctx0" brushRef="#br0">0 1 16688,'0'0'4644,"6"49"-1665,-1-22 288,7-1-1601,4-2-834,4-5-255,5-5-481,3-6-416,-1-7-1218,-2-1-3234,-7-5-6054</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0.233"/>
    </inkml:context>
    <inkml:brush xml:id="br0">
      <inkml:brushProperty name="width" value="0.025" units="cm"/>
      <inkml:brushProperty name="height" value="0.025" units="cm"/>
    </inkml:brush>
  </inkml:definitions>
  <inkml:trace contextRef="#ctx0" brushRef="#br0">172 89 9033,'0'0'12929,"1"-9"-9731,0 3-2728,0 4-336,-1 1 1,1-1-1,-1 0 0,1 1 0,-1-1 1,0 0-1,0 1 0,0-1 1,0 0-1,0 0 0,0 1 0,0-1 1,0 0-1,-1 0 0,1 1 0,-1-1 1,1 0-1,-1 1 0,0-1 0,0 1 1,1-1-1,-1 1 0,0-1 1,0 1-1,-1 0 0,1-1 0,0 1 1,0 0-1,-1 0 0,1 0 0,0 0 1,-1 0-1,1 0 0,-1 0 0,0 0 1,1 1-1,-1-1 0,-3 0 1,0 0-103,0 1 0,0 0 0,0 0 0,-1 0 0,1 1 0,0-1 0,0 1 0,0 1 0,0-1 0,0 1 0,0 0 0,1 0 0,-1 0 0,0 1 0,1-1 0,0 1 0,0 0 0,0 0 0,0 1 0,0-1 0,0 1 0,1 0 0,-5 7 0,4-5-6,0 0 0,1 0-1,-1 1 1,2-1 0,-1 0 0,1 1 0,0 0-1,0-1 1,1 1 0,-1 0 0,2 0 0,-1 0 0,1 0-1,0 0 1,0 0 0,1 0 0,2 10 0,-3-16-19,1 0 0,-1 0 0,1 0 0,0 0 1,-1 0-1,1 0 0,0 0 0,0 0 0,0-1 0,-1 1 0,1 0 1,0 0-1,0-1 0,0 1 0,0 0 0,0-1 0,0 1 1,0-1-1,1 1 0,-1-1 0,0 0 0,0 1 0,0-1 1,0 0-1,1 0 0,-1 0 0,0 0 0,0 0 0,0 0 1,1 0-1,-1 0 0,0-1 0,0 1 0,0 0 0,0-1 1,2 0-1,2 0 29,0-1 0,1 0 0,-1 0 0,0 0 0,0 0 0,8-7 1,2-2-7,-1-2 1,-1 0 0,23-27-1,-31 34-27,0 0-1,0-1 0,-1 0 0,0 0 0,-1-1 1,1 1-1,-1-1 0,-1 1 0,0-1 1,0 0-1,2-12 0,-4 19-24,0 0 0,0 0 0,0 0 1,0 1-1,0-1 0,0 0 0,0 0 0,0 0 0,0 0 0,0 0 1,-1 0-1,1 0 0,0 0 0,-1 1 0,1-1 0,-1 0 0,1 0 1,-1 0-1,0 0 0,-12 1-1032,11 2 853,0-1 0,0 1 0,0 0 0,0-1 0,0 1 0,0 0 0,0 0 1,1 0-1,-1 0 0,0 0 0,-1 4 0,0 2-587,1 0 1,-1 1 0,1-1 0,1 1 0,-1-1-1,2 1 1,-1-1 0,1 1 0,0 0 0,1-1-1,0 1 1,4 15 0,-5-23 568,1 0 1,0 0-1,-1 0 0,1 0 1,0 0-1,0 0 0,-1 0 1,1 0-1,0 0 0,0 0 1,0-1-1,0 1 0,0 0 1,0-1-1,1 1 0,-1-1 1,0 1-1,0-1 0,0 1 1,0-1-1,3 1 0,-2-1 136,0-1-1,0 1 1,0 0 0,0-1-1,0 1 1,0-1-1,0 1 1,0-1-1,0 0 1,0 0-1,-1 0 1,3-2 0,4-3 618,0-1 0,0 0 0,-1 0 0,8-9 0,-12 12-251,2-1 108,7-10 1283,1 1 0,20-17-1,-31 29-1428,1 0 0,0 0 0,-1 0 0,1 0 0,0 0 0,0 0 0,0 1-1,0-1 1,0 1 0,0 0 0,0 0 0,0 0 0,1 1 0,-1-1 0,0 1 0,0-1 0,1 1-1,-1 0 1,0 0 0,1 1 0,4 0 0,-7 0-162,1 0 0,-1 1-1,1-1 1,-1 0 0,1 1 0,-1-1 0,0 1-1,1 0 1,-1-1 0,0 1 0,0 0 0,0 0-1,-1-1 1,1 1 0,0 0 0,-1 0 0,1 0-1,-1 0 1,1 4 0,3 43 663,-4-42-661,0 8 10,0-8 26,0 0-1,0 1 1,0-1 0,1 0-1,3 10 1,-4-16-108,0-1 1,0 1-1,1-1 0,-1 0 1,0 1-1,0-1 0,1 1 1,-1-1-1,0 0 0,0 1 1,1-1-1,-1 1 0,0-1 1,1 0-1,-1 0 0,0 1 1,1-1-1,-1 0 0,1 0 1,-1 1-1,1-1 0,-1 0 1,0 0-1,1 0 0,-1 0 1,1 0-1,-1 1 0,1-1 1,-1 0-1,1 0 0,-1 0 1,1-1-1,1 1 23,0-1 0,0 0 1,0 0-1,0-1 0,0 1 0,0 0 1,0-1-1,-1 1 0,1-1 0,0 0 1,1-2-1,16-20 255,32-34-105,-48 56-191,0-1 0,0 0 0,0 0 0,1 1-1,-1 0 1,1 0 0,-1 0 0,1 0-1,0 0 1,0 1 0,-1-1 0,1 1 0,0 0-1,7-1 1,-10 3-9,0 0 1,0 0-1,0-1 0,-1 1 0,1 0 1,0 0-1,-1 0 0,1 0 0,-1 0 1,1 0-1,-1 0 0,1 0 0,-1 0 0,1 0 1,-1 0-1,0 0 0,0 0 0,0 0 1,0 0-1,0 1 0,0-1 0,0 0 1,0 0-1,0 1 0,-1 41-1056,1-34 316,0 1-345,0 21-1340,0-30 2227,0 0 0,0 0 1,0-1-1,0 1 0,1 0 0,-1 0 0,0 0 1,0-1-1,1 1 0,-1 0 0,0-1 1,1 1-1,-1 0 0,1 0 0,-1-1 0,1 1 1,-1-1-1,1 1 0,-1 0 0,1-1 0,0 1 1,-1-1-1,1 0 0,0 1 0,-1-1 1,1 1-1,0-1 0,0 0 0,0 1 0,12-1-7417</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0.748"/>
    </inkml:context>
    <inkml:brush xml:id="br0">
      <inkml:brushProperty name="width" value="0.025" units="cm"/>
      <inkml:brushProperty name="height" value="0.025" units="cm"/>
    </inkml:brush>
  </inkml:definitions>
  <inkml:trace contextRef="#ctx0" brushRef="#br0">41 0 12876,'0'0'15348,"-2"11"-13506,-8 45-1297,-15 118 924,23-149-1355,1 1 1,1-1-1,1 1 1,2-1-1,5 27 1,-8-51-115,0 1 0,0-1 0,0 1 0,0-1 0,0 1 0,1-1 0,-1 1 0,1-1 0,-1 0 0,1 1 0,-1-1 0,1 1 0,0-1 0,0 0 0,0 0 0,0 1 0,-1-1 0,2 0 0,-1 0 0,0 0 0,0 0 0,0 0 0,0 0 0,1 0 0,-1-1 0,0 1 0,1 0 0,-1-1 0,1 1 0,1 0 0,-2-2 0,1 0 0,0 0 0,0 0 0,0-1 0,-1 1 0,1 0 0,-1 0 0,1-1 0,-1 1 0,1-1 0,-1 0 0,0 1 0,0-1 0,0 0 0,0 0 0,0 0 0,0 1 0,0-1 0,-1 0 0,1 0 0,0-4 0,24-71 0,-38 87-2298,11-9 1761,1 0 0,-1-1-1,1 1 1,-1-1 0,0 0 0,1 1 0,-1-1 0,0 0 0,1 0-1,-1 0 1,0 0 0,1 0 0,-1-1 0,0 1 0,1 0 0,-3-2 0,-5-7-10551</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1.465"/>
    </inkml:context>
    <inkml:brush xml:id="br0">
      <inkml:brushProperty name="width" value="0.025" units="cm"/>
      <inkml:brushProperty name="height" value="0.025" units="cm"/>
    </inkml:brush>
  </inkml:definitions>
  <inkml:trace contextRef="#ctx0" brushRef="#br0">1 260 12716,'0'0'19640,"8"-6"-19266,11-12-371,-1 0 1,-1-1 0,0-1 0,-2 0-1,0-1 1,-1-1 0,-1-1 0,-1 1-1,16-49 1,-28 90-3762,-10 22-3332,3-27-255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4:12.651"/>
    </inkml:context>
    <inkml:brush xml:id="br0">
      <inkml:brushProperty name="width" value="0.025" units="cm"/>
      <inkml:brushProperty name="height" value="0.025" units="cm"/>
    </inkml:brush>
  </inkml:definitions>
  <inkml:trace contextRef="#ctx0" brushRef="#br0">23 16 1313,'0'0'11008,"-7"-2"-8430,-1-6-2711,3 3 410,3 14-6469</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1.842"/>
    </inkml:context>
    <inkml:brush xml:id="br0">
      <inkml:brushProperty name="width" value="0.025" units="cm"/>
      <inkml:brushProperty name="height" value="0.025" units="cm"/>
    </inkml:brush>
  </inkml:definitions>
  <inkml:trace contextRef="#ctx0" brushRef="#br0">0 0 13549,'0'0'12684,"5"58"-11019,0-34-896,3 3-609,-1-3-64,4-3-64,2-1 0,-1-8-992,3-6-1379,2-6-1088,0 0-1249,-2-14-4965</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3.272"/>
    </inkml:context>
    <inkml:brush xml:id="br0">
      <inkml:brushProperty name="width" value="0.025" units="cm"/>
      <inkml:brushProperty name="height" value="0.025" units="cm"/>
    </inkml:brush>
  </inkml:definitions>
  <inkml:trace contextRef="#ctx0" brushRef="#br0">59 38 15278,'0'0'3817,"-8"12"-464,4-5-2939,-28 46 2335,29-48-2411,1 0 1,0 0 0,0 0 0,1 1 0,-1-1-1,1 1 1,0-1 0,1 1 0,-1-1-1,1 1 1,1 7 0,-1-11-318,1-1 1,-1 0-1,1 0 0,-1 1 1,1-1-1,0 0 0,0 0 1,-1 0-1,1 0 0,0 1 1,0-1-1,0 0 0,0-1 0,0 1 1,0 0-1,0 0 0,0 0 1,1-1-1,-1 1 0,0 0 1,0-1-1,1 1 0,-1-1 1,0 0-1,1 1 0,-1-1 1,0 0-1,1 0 0,-1 0 0,0 0 1,1 0-1,-1 0 0,1 0 1,-1 0-1,0-1 0,1 1 1,-1-1-1,2 0 0,3 0 63,-1-1-1,1 1 0,-1-1 0,0 0 0,0-1 1,0 0-1,0 1 0,6-5 0,-5 1-27,1 0-1,-1 0 1,0 0-1,0 0 0,0-1 1,-1 0-1,0-1 1,-1 1-1,0-1 1,0 1-1,0-1 0,3-13 1,-7 20-206,-1 8-202,-9 25 301,6-23 113,1 0 0,1 0 0,-1 0 0,1 1-1,0 17 1,2-27-55,1 1-1,0 0 0,0 0 1,-1 0-1,1-1 0,0 1 0,0 0 1,0-1-1,0 1 0,0-1 1,0 1-1,0-1 0,0 0 0,0 1 1,0-1-1,0 0 0,0 0 1,1 1-1,-1-1 0,0 0 0,0 0 1,0 0-1,0-1 0,0 1 1,0 0-1,0 0 0,0-1 0,1 1 1,-1 0-1,2-2 0,39-8 13,-32 6-46,0 1-1,0 0 1,1 1 0,-1 0-1,1 1 1,0 0 0,14 1-1,-22 0 28,0 1 0,0-1-1,-1 1 1,1 0 0,0-1-1,0 1 1,-1 1 0,1-1-1,-1 0 1,1 1 0,-1-1-1,0 1 1,1 0 0,-1 0-1,0 0 1,0 0 0,0 0-1,0 0 1,-1 1 0,1-1-1,-1 0 1,1 1-1,-1-1 1,0 1 0,0 0-1,0-1 1,0 1 0,0 0-1,-1 0 1,1 0 0,-1 5-1,2 16 249,-1-4 232,2-37-220,4-139-260,31 146 0,-31 9 0,17-7 0,-14 5 0,-1 0 0,1 0 0,0 1 0,18-2 0,-26 4 0,0 0 0,0 0 0,0 0 0,-1 0 0,1 0 0,0 1 0,0-1 0,0 1 0,-1-1 0,1 1 0,0 0 0,-1-1 0,1 1 0,0 0 0,-1 0 0,1 0 0,-1 1 0,0-1 0,1 0 0,-1 0 0,0 1 0,0-1 0,0 1 0,1-1 0,-2 1 0,1-1 0,0 1 0,0 0 0,0-1 0,-1 1 0,1 3 0,3 16 0,-1 0 0,-2 1 0,0-1 0,-1 0 0,-1 0 0,-6 32 0,10-111 0,-3 45 0,0-1 0,1 1 0,0 0 0,4-14 0,-4 23 0,11-35 0,-12 39 0,0-1 0,0 1 0,0-1 0,1 1 0,-1-1 0,0 0 0,0 1 0,0-1 0,1 1 0,-1-1 0,0 1 0,1-1 0,-1 1 0,0 0 0,1-1 0,-1 1 0,0-1 0,1 1 0,-1 0 0,1-1 0,-1 1 0,1 0 0,-1-1 0,1 1 0,-1 0 0,1 0 0,-1 0 0,1-1 0,-1 1 0,1 0 0,-1 0 0,1 0 0,0 0 0,-1 0 0,1 0 0,-1 0 0,1 0 0,-1 0 0,1 0 0,-1 0 0,1 1 0,-1-1 0,1 0 0,0 0 0,-1 0 0,1 1 0,-1-1 0,0 0 0,1 1 0,-1-1 0,1 0 0,-1 1 0,1-1 0,-1 1 0,1 0 0,2 2 0,0 0 0,0 0 0,1 0 0,-1-1 0,1 1 0,-1-1 0,1 0 0,0 0 0,0-1 0,0 1 0,0-1 0,0 1 0,0-1 0,1 0 0,-1-1 0,0 1 0,0-1 0,1 0 0,-1 0 0,0 0 0,1-1 0,-1 1 0,0-1 0,0 0 0,0 0 0,1-1 0,-1 1 0,5-4 0,-5 3 0,1 0 0,-1 0 0,1 0 0,-1-1 0,0 0 0,0 0 0,0 0 0,0-1 0,0 1 0,-1-1 0,0 0 0,1 0 0,-1 0 0,-1 0 0,1 0 0,-1-1 0,0 1 0,0-1 0,0 0 0,0 1 0,-1-1 0,0 0 0,2-10 0,-3 14 0,0 1 0,0-1 0,-1 0 0,1 1 0,0-1 0,0 0 0,0 1 0,0-1 0,0 0 0,-1 1 0,1-1 0,0 0 0,-1 1 0,1-1 0,0 1 0,-1-1 0,1 0 0,-1 1 0,1-1 0,-1 1 0,1 0 0,-1-1 0,1 1 0,-1-1 0,1 1 0,-1 0 0,0-1 0,1 1 0,-1 0 0,0 0 0,1-1 0,-1 1 0,0 0 0,1 0 0,-1 0 0,0 0 0,1 0 0,-1 0 0,0 0 0,1 0 0,-1 0 0,0 0 0,1 0 0,-1 1 0,0-1 0,1 0 0,-1 0 0,0 1 0,1-1 0,-1 0 0,1 1 0,-2 0 0,-2 1 0,0 0 0,0 0 0,0 0 0,1 0 0,-1 1 0,1 0 0,-5 4 0,0 2 0,1 1 0,0 0 0,1 0 0,-9 19 0,13-24 0,0 0 0,0 0 0,0 0 0,1 1 0,0-1 0,0 1 0,0-1 0,1 1 0,0-1 0,0 1 0,0-1 0,2 9 0,-1-12 0,0 0 0,0-1 0,0 0 0,0 1 0,0-1 0,0 0 0,0 1 0,1-1 0,-1 0 0,0 0 0,1 0 0,-1 0 0,1 0 0,-1-1 0,1 1 0,0 0 0,-1-1 0,1 1 0,0-1 0,-1 1 0,1-1 0,0 0 0,0 0 0,-1 0 0,1 0 0,0 0 0,0 0 0,-1 0 0,3-1 0,4 0 0,1 0 0,-1 0 0,-1-1 0,1 0 0,9-4 0,46-31 0,-54 30 0,0 1 0,1 0 0,0 0 0,0 1 0,0 0 0,0 1 0,1 0 0,16-4 0,-26 9 0,0-1 0,0 1 0,0-1 0,0 1 0,0-1 0,0 1 0,0-1 0,-1 1 0,1 0 0,0-1 0,0 1 0,0 0 0,-1 0 0,1 0 0,0 0 0,-1 0 0,1-1 0,-1 1 0,1 0 0,-1 0 0,0 0 0,1 1 0,-1-1 0,0 0 0,0 0 0,0 0 0,1 0 0,-1 0 0,0 0 0,0 0 0,-1 0 0,1 2 0,-1 53 0,1-41 0,0-15 0,0 1 0,0 0 0,0-1 0,-1 1 0,1-1 0,1 1 0,-1-1 0,0 1 0,0-1 0,0 1 0,0 0 0,0-1 0,0 1 0,1-1 0,-1 1 0,0-1 0,0 1 0,1-1 0,-1 1 0,0-1 0,1 0 0,-1 1 0,0-1 0,1 1 0,-1-1 0,1 0 0,-1 1 0,1-1 0,-1 0 0,1 0 0,-1 1 0,1-1 0,19-5 0,16-21 0,-26 16 1,31-28-43,-38 36 23,0-1 1,0 1-1,0 0 0,0 1 1,0-1-1,0 0 1,0 1-1,0 0 0,1 0 1,-1 0-1,1 0 1,3 0-1,-5 3 492,-2 4-3295,1 6-6872,-1-12 9514,1 0 1,-1 0-1,1 0 1,0 0-1,-1 0 1,1 0-1,-1 0 1,1 0-1,-1-1 1,1 1-1,-1 0 1,1 0 0,-1 0-1,1-1 1,-1 1-1,1 0 1,-1 0-1,1-1 1,-1 1-1,0-1 1,1 1-1,-1 0 1,0-1-1,1 1 1,-1-1-1,0 1 1,1-1-1,-1 0 1,15-14 41,0 0 0,1 1 0,1 0 0,23-13 0,-29 21 1161,-1 1-1,0 0 1,19-5 0,-19 7 815,1 1 1,-1 0-1,1 0 1,15 1-1,-25 1-1795,-1 0 0,1 0 0,0 0 0,-1 0 0,1 1 0,-1-1 0,1 0 0,0 0 0,-1 0 0,1 1 0,-1-1 0,1 0 0,-1 1 0,1-1 0,-1 0 0,1 1 0,-1-1 0,1 1 0,-1-1 0,0 1 0,1-1 0,-1 1 0,0-1 0,1 1 0,-1-1 0,0 1 0,0 0 0,1-1 0,-1 2 0,2 25 1596,-13 25 370,8-41-2009,0-5 0,1 1 0,0 1 0,0-1 0,1 0 0,0 0 0,0 9 0,1-15 0,0 1 0,0-1 0,0 1 0,1-1 0,-1 1 0,1-1 0,-1 1 0,1-1 0,0 1 0,-1-1 0,1 0 0,0 0 0,0 1 0,0-1 0,0 0 0,0 0 0,0 0 0,0 0 0,0 0 0,1 0 0,-1 0 0,0 0 0,1-1 0,-1 1 0,0 0 0,1-1 0,-1 1 0,1-1 0,-1 1 0,1-1 0,-1 0 0,1 0 0,-1 0 0,4 0 0,-4 0-1,9 2-270,0-1 0,-1-1 1,1 0-1,-1 0 0,1 0 0,0-2 0,9-1 1,-19 3 91,0 0 0,0 0 0,-1 0 0,1-1 0,0 1 0,0 0 0,-1 0 0,1 0 0,0 0 0,0 0 0,0 0 1,-1-1-1,1 1 0,0 0 0,0 0 0,0 0 0,-1 0 0,1-1 0,0 1 0,0 0 0,0 0 0,0-1 0,0 1 0,0 0 0,-1 0 1,1-1-1,0 1 0,0 0 0,0 0 0,0-1 0,0 1 0,0 0 0,0 0 0,0-1 0,0 1 0,0 0 0,0 0 0,0-1 0,0 1 1,0 0-1,1 0 0,-1-1 0,0 1 0,0 0 0,0 0 0,0-1 0,0 1 0,0 0 0,1 0 0,-1 0 0,0-1 0,0 1 1,0 0-1,1 0 0,-1 0 0,0 0 0,0-1 0,0 1 0,1 0 0,-1 0 0,0 0 0,0 0 0,1 0 0,-1 0 0,0 0 0,0 0 1,1 0-1,-1 0 0,-18-6-6453,5 4 4165,-31-7-2268,-1-1 4597,2-6 4278,6-6 3960,36 22-7968,0-1-1,0 1 0,0-1 1,0 0-1,1 1 0,-1-1 1,0 0-1,0 1 0,1-1 1,-1 0-1,0 0 1,1 0-1,-1 1 0,1-1 1,-1 0-1,1 0 0,-1 0 1,1 0-1,0 0 0,0 0 1,-1 0-1,1 0 0,0 0 1,0 0-1,0 0 0,0 0 1,0-2-1,1 2 196,0-1 0,0 1 0,0 0 0,0-1-1,0 1 1,0 0 0,1 0 0,-1 0 0,0 0 0,0 0 0,1 0-1,-1 0 1,1 1 0,-1-1 0,3-1 0,9-2 1496,0 0 0,1 1-1,14-2 1,-25 4-1777,52-9-1008,-19 1-2849,-5-2-6214</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4.017"/>
    </inkml:context>
    <inkml:brush xml:id="br0">
      <inkml:brushProperty name="width" value="0.025" units="cm"/>
      <inkml:brushProperty name="height" value="0.025" units="cm"/>
    </inkml:brush>
  </inkml:definitions>
  <inkml:trace contextRef="#ctx0" brushRef="#br0">82 5 18097,'-10'22'2521,"2"0"0,1 1-1,-5 26 1,-11 136-321,2-10-987,34-225-721,26-67 0,-10 35-441,-17 39 56,-7 23-186,1 0 0,1 0 0,1 0 0,14-25 0,-19 40 12,-1 1 1,2-1 0,-1 1-1,0 0 1,1 0 0,0 1-1,0-1 1,0 1-1,0-1 1,0 1 0,1 1-1,0-1 1,-1 0 0,1 1-1,0 0 1,0 0-1,0 1 1,0 0 0,1-1-1,-1 2 1,0-1 0,7 0-1,-9 1 56,-1 0 0,1 0 0,-1 0 0,1 0-1,0 0 1,-1 1 0,1-1 0,-1 1 0,1 0 0,-1 0 0,0 0 0,1 0-1,-1 0 1,0 0 0,4 3 0,-5-3 27,0 1-1,0-1 1,0 1 0,0-1-1,-1 1 1,1 0 0,0-1-1,-1 1 1,1 0 0,-1 0-1,0-1 1,1 1 0,-1 0-1,0 0 1,0 0-1,0-1 1,0 1 0,0 0-1,-1 0 1,1 0 0,-1-1-1,1 1 1,-2 3 0,-1 3 73,-1-1 0,0 0-1,0 0 1,-1 0 0,0 0 0,0-1 0,0 1 0,-1-1 0,0-1 0,-11 9 0,6-5 41,-1 0-1,0-1 1,0-1 0,-1 0-1,-16 7 1,27-13-195,1 0 1,-1-1-1,1 1 1,-1-1-1,1 1 1,-1-1-1,1 0 1,-1 1-1,1-1 1,-1 0-1,0 0 1,1 0-1,-1 0 1,1 0-1,-1 0 1,0-1-1,-2 0 1,4 1-37,0-1 0,-1 0 1,1 1-1,0-1 1,-1 1-1,1-1 0,0 0 1,0 1-1,0-1 0,-1 1 1,1-1-1,0 0 1,0 1-1,0-1 0,0 0 1,0 1-1,0-1 1,0 0-1,1 1 0,-1-1 1,0 1-1,0-1 1,0 0-1,1 1 0,-1-1 1,0 1-1,1-2 1,2-4-725,0 1 0,1-1 1,0 1-1,0 0 1,0 0-1,0 0 0,6-4 1,24-16-5961,5 0-4810</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4.348"/>
    </inkml:context>
    <inkml:brush xml:id="br0">
      <inkml:brushProperty name="width" value="0.025" units="cm"/>
      <inkml:brushProperty name="height" value="0.025" units="cm"/>
    </inkml:brush>
  </inkml:definitions>
  <inkml:trace contextRef="#ctx0" brushRef="#br0">124 1 12876,'0'0'8419,"-10"6"-5536,-3 2-2176,0 1 1,1 0-1,0 1 1,-11 12-1,19-18-523,1 0-1,-1 0 1,1 0-1,-1 1 0,1-1 1,0 1-1,1 0 0,-1 0 1,1 0-1,0 0 0,0 0 1,1 1-1,0-1 1,-1 0-1,2 1 0,-1-1 1,1 7-1,0-11-169,1 1 0,0-1-1,-1 0 1,1 0 0,0 0-1,0-1 1,0 1 0,0 0 0,0 0-1,0 0 1,0-1 0,0 1 0,0 0-1,0-1 1,0 1 0,0-1 0,0 1-1,1-1 1,-1 0 0,0 0 0,0 1-1,0-1 1,1 0 0,-1 0 0,0 0-1,0 0 1,1 0 0,-1 0 0,0-1-1,0 1 1,2-1 0,43-8 160,-36 5-148,-1-1 0,1 0 1,-1 0-1,-1-1 0,1 0 0,-1-1 0,10-10 0,-13 13-8,-2 0-1,1 0 0,0-1 1,-1 1-1,0-1 0,0 0 0,0 0 1,-1 0-1,0 0 0,0 0 0,0 0 1,0-1-1,-1 1 0,0-1 0,1-7 1,-12 17-573,1 9 524,1 1 0,0 0 0,1 0 0,1 1 0,0 0 0,1 0 1,1 0-1,-5 28 0,8-40-94,1-1-1,-1 1 1,1-1-1,-1 1 1,1-1 0,0 1-1,0 0 1,0-1 0,0 1-1,0-1 1,1 1-1,-1-1 1,1 1 0,0-1-1,0 1 1,0-1 0,0 1-1,0-1 1,0 0-1,1 0 1,-1 0 0,3 3-1,-1-3-314,-1-1 0,1 0 0,0 0 0,0 0 0,0-1 0,0 1 0,0-1 0,-1 1 0,1-1 0,0 0 0,0 0 0,0 0 0,0-1 0,0 1 0,0-1 0,0 1 0,0-1 0,-1 0 0,1 0 0,4-3 0,35-17-7092</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4.704"/>
    </inkml:context>
    <inkml:brush xml:id="br0">
      <inkml:brushProperty name="width" value="0.025" units="cm"/>
      <inkml:brushProperty name="height" value="0.025" units="cm"/>
    </inkml:brush>
  </inkml:definitions>
  <inkml:trace contextRef="#ctx0" brushRef="#br0">120 1 13805,'0'0'7810,"-11"9"-5141,0 0-2217,-4 2 742,0 1 0,1 0 0,0 1 0,-22 29 0,35-42-1185,1 0 0,0 1 0,0-1 0,-1 1 0,1-1-1,0 0 1,0 1 0,0-1 0,-1 0 0,1 1 0,0-1 0,0 1-1,0-1 1,0 0 0,0 1 0,0-1 0,0 1 0,0-1 0,0 1-1,0-1 1,0 0 0,0 1 0,0-1 0,0 1 0,0-1-1,1 1 1,-1-1 0,0 0 0,0 1 0,0-1 0,1 0 0,-1 1-1,0-1 1,1 1 0,17 5 36,36-7-646,-40 0 159,-5 1 134,7-1-579,0 1 0,0 1-1,24 3 1,-38-3 855,0-1 1,0 1-1,0-1 0,0 1 0,0 0 0,0-1 0,0 1 0,0 0 0,-1 0 1,1 1-1,0-1 0,-1 0 0,1 0 0,-1 1 0,3 2 0,-4-3 119,1 0 0,-1 1-1,1-1 1,-1 1-1,0-1 1,0 0 0,0 1-1,0-1 1,0 1 0,0-1-1,0 1 1,0-1-1,0 0 1,-1 1 0,1-1-1,0 1 1,-1-1 0,1 0-1,-1 1 1,0-1 0,1 0-1,-1 0 1,0 0-1,0 1 1,-1 0 0,-4 5 187,-1 0 1,0-1-1,0 0 1,0 0-1,0 0 0,-1-1 1,0 0-1,0 0 1,-1-1-1,1-1 1,-1 1-1,0-1 1,0 0-1,0-1 1,0 0-1,-18 1 0,27-3-413,-1 0 0,0 0 0,1-1 0,-1 1 0,0 0 0,1 0 0,-1 0 0,0-1 0,1 1 0,-1 0 0,0-1-1,1 1 1,-1-1 0,0 1 0,1 0 0,-1-1 0,1 0 0,-1 1 0,1-1 0,-1 1 0,1-1 0,0 1 0,-1-1-1,1 0 1,0 1 0,-1-1 0,1 0 0,0 1 0,0-1 0,0 0 0,0 0 0,-1 1 0,1-1 0,0 0 0,0 1-1,1-2 1,5-29-8557,10 10-6</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5.090"/>
    </inkml:context>
    <inkml:brush xml:id="br0">
      <inkml:brushProperty name="width" value="0.025" units="cm"/>
      <inkml:brushProperty name="height" value="0.025" units="cm"/>
    </inkml:brush>
  </inkml:definitions>
  <inkml:trace contextRef="#ctx0" brushRef="#br0">171 1 17681,'0'0'2931,"-12"3"-54,-6 3-1724,1 1 1,-29 16 0,38-19-959,1 0-1,1 1 1,-1-1 0,0 2 0,1-1 0,0 1 0,1 0 0,-1 0 0,1 0 0,-7 12 0,11-17-210,1-1 0,0 0-1,0 0 1,-1 1 0,1-1-1,0 0 1,0 1 0,0-1-1,0 0 1,0 1 0,0-1-1,0 0 1,-1 1 0,1-1-1,0 0 1,0 1 0,0-1-1,0 1 1,0-1 0,1 0 0,-1 1-1,0-1 1,0 0 0,0 1-1,0-1 1,0 0 0,0 1-1,0-1 1,1 0 0,-1 0-1,0 1 1,0-1 0,1 0-1,-1 1 1,0-1 0,0 0-1,1 0 1,-1 0 0,0 1-1,0-1 1,1 0 0,0 0 0,20 2-337,25-12-336,-45 10 651,10-3-105,1 0 0,-1 1 0,0 0 0,1 1 0,0 0 0,-1 1 0,1 0 0,-1 1 0,23 4 0,-33-4 147,0-1 1,0 0-1,0 1 0,0-1 0,0 1 1,-1-1-1,1 1 0,0 0 0,0-1 0,-1 1 1,1 0-1,0-1 0,0 1 0,-1 0 1,1 0-1,-1-1 0,1 1 0,-1 0 0,1 0 1,-1 0-1,0 0 0,1 0 0,-1 0 1,0 0-1,0 0 0,0 0 0,1 1 0,-2 0 125,1 1-1,-1-1 0,1 0 1,-1 0-1,0 0 0,0 0 1,0 0-1,0 0 0,0 0 0,0 0 1,-3 3-1,-2 2 670,0 0-1,0-1 1,-1 0-1,-13 9 1,17-12-692,-5 2-13,1 1-1,-1-1 1,0 0 0,-1-1-1,1 0 1,-1 0 0,0-1-1,1 0 1,-2-1-1,-14 3 1,24-6-171,-1 1 1,0 0-1,1-1 0,-1 1 0,1-1 1,-1 1-1,1-1 0,0 1 1,-1-1-1,1 1 0,-1-1 0,1 0 1,0 1-1,0-1 0,-1 1 1,1-1-1,0 0 0,0 1 0,0-1 1,-1 0-1,1 1 0,0-1 0,0 0 1,0 1-1,0-1 0,0 0 1,0 1-1,1-1 0,-1 0 0,0 1 1,0-1-1,1 0 0,4-25-5489,6 6-2143,4 1-4575</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5.507"/>
    </inkml:context>
    <inkml:brush xml:id="br0">
      <inkml:brushProperty name="width" value="0.025" units="cm"/>
      <inkml:brushProperty name="height" value="0.025" units="cm"/>
    </inkml:brush>
  </inkml:definitions>
  <inkml:trace contextRef="#ctx0" brushRef="#br0">70 107 20403,'0'0'7228,"9"-6"-6496,-4 2-669,31-24 86,-34 26-137,0 0 0,-1 0 0,1 0 0,-1-1 1,1 1-1,-1 0 0,0-1 0,0 1 0,0 0 0,0-1 0,0 1 0,-1-1 0,1 0 0,-1 1 0,1-1 0,-1 1 0,0-1 0,0 0 1,-1-3-1,1 5 27,0 0 0,-1 0 1,1 0-1,-1 0 0,0 0 1,1 1-1,-1-1 0,0 0 1,0 0-1,1 0 0,-1 0 1,0 1-1,0-1 0,0 0 1,0 1-1,0-1 1,0 1-1,0-1 0,0 1 1,0 0-1,0-1 0,0 1 1,0 0-1,0 0 0,0-1 1,-1 1-1,1 0 0,0 0 1,0 0-1,0 1 0,0-1 1,0 0-1,0 0 0,0 0 1,-1 1-1,1-1 0,0 1 1,0-1-1,-1 1 1,-3 1 78,0 0 0,0 0 0,0 0 0,0 0 1,0 1-1,0 0 0,-4 3 0,3 1-49,0 0-1,1 0 0,-1 0 0,1 1 0,1 0 0,0 0 1,-5 10-1,8-14-61,-1 0 1,1 0-1,-1 0 1,1 0 0,0 0-1,0 0 1,1 0-1,-1 1 1,1-1-1,0 0 1,0 0-1,1 0 1,-1 0-1,1 1 1,0-1-1,0 0 1,0 0-1,2 4 1,-1-6 0,0 0 1,0 0-1,0 0 1,1 0-1,-1-1 1,0 1-1,1-1 1,-1 1-1,1-1 0,-1 0 1,1 0-1,0 0 1,-1 0-1,1-1 1,0 1-1,0-1 0,0 0 1,-1 1-1,1-1 1,0-1-1,0 1 1,3-1-1,3 1 23,0-2 0,0 1 0,0-1-1,0-1 1,15-5 0,40-30 35,-51 29-65,0 1 1,1 0-1,0 1 1,0 0-1,20-6 1,-34 13-7,0 0 0,0 0-1,1 0 1,-1 0 0,0 0 0,0 1 0,1-1 0,-1 0 0,0 0 0,0 0 0,1 0 0,-1 0 0,0 0-1,0 0 1,1 0 0,-1 1 0,0-1 0,0 0 0,0 0 0,1 0 0,-1 0 0,0 1 0,0-1-1,0 0 1,0 0 0,0 1 0,1-1 0,-1 0 0,0 0 0,0 1 0,0-1 0,0 0 0,0 0 0,0 1-1,0-1 1,0 0 0,0 0 0,0 1 0,0-1 0,0 1 0,-1 18-35,-5 17 235,4-33-177,1 0 0,1 0 1,-1 1-1,0-1 0,1 0 0,0 0 0,-1 1 0,1-1 0,1 0 0,-1 0 0,0 1 0,2 4 0,-1-7-14,0 0 0,0 1 0,0-1 0,0 0 0,0 0 0,1 0 0,-1 0 0,0 0 0,1-1 0,-1 1 0,1 0 0,-1 0 0,1-1 0,-1 1 0,1-1 0,-1 0-1,1 1 1,-1-1 0,1 0 0,0 0 0,-1 0 0,1 0 0,-1 0 0,1 0 0,-1 0 0,4-1 0,6-2-4,1 1 0,-1-1 0,1-1 0,-1 0 0,0-1 0,-1 0 0,13-8 0,-15 8 0,0 0 0,0 1 0,0 0 0,1 0 0,0 1 0,-1 0 0,1 1 0,0-1 0,0 2 0,1-1 0,-1 1 0,16 1 0,-25 1 1,1-1 0,0 1-1,-1 0 1,1-1 0,0 1 0,-1 0 0,1 0 0,-1 0-1,1 0 1,-1 0 0,0 0 0,1-1 0,-1 1 0,0 0-1,0 0 1,0 0 0,1 0 0,-1 0 0,0 0 0,0 0-1,0 0 1,-1 0 0,1 0 0,0 0 0,0 0 0,0 0-1,-1 0 1,0 1 0,-7 29-121,-2-12-1195,1-8-3184,2-3-4357</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6.660"/>
    </inkml:context>
    <inkml:brush xml:id="br0">
      <inkml:brushProperty name="width" value="0.025" units="cm"/>
      <inkml:brushProperty name="height" value="0.025" units="cm"/>
    </inkml:brush>
  </inkml:definitions>
  <inkml:trace contextRef="#ctx0" brushRef="#br0">238 10 17713,'0'0'4302,"-11"-2"-1889,9 1-2286,-4-1 78,-1 1 0,1 0 1,-1 0-1,1 0 0,-1 1 1,1 0-1,-1 0 0,1 1 0,-1 0 1,1 0-1,-1 0 0,1 1 1,0 0-1,0 0 0,-12 6 1,8-1-140,1 0 0,0 1 0,0 0 0,1 1 1,0 0-1,0 0 0,1 1 0,0 0 0,1 0 1,0 0-1,1 1 0,0 0 0,0 0 0,-4 19 1,9-30-67,0 1 1,1-1 0,-1 1 0,0-1 0,0 1-1,1-1 1,-1 1 0,0-1 0,0 0 0,1 1-1,-1-1 1,0 0 0,1 1 0,-1-1 0,1 0-1,-1 1 1,1-1 0,-1 0 0,0 0 0,1 1-1,-1-1 1,1 0 0,-1 0 0,1 0 0,-1 0-1,1 0 1,-1 0 0,1 0 0,-1 0 0,1 0-1,-1 0 1,1 0 0,-1 0 0,1 0 0,-1 0 0,1 0-1,-1 0 1,1-1 0,-1 1 0,1 0 0,0-1-1,32-7-103,-25 6 55,-3 0 45,1 1-1,0 0 1,0 0 0,-1 0-1,1 1 1,0 0 0,0 0-1,0 1 1,-1-1 0,1 1-1,0 1 1,0-1 0,-1 1-1,1 0 1,-1 0 0,0 1-1,1-1 1,-1 1-1,0 0 1,-1 1 0,1-1-1,0 1 1,-1 0 0,0 0-1,0 0 1,0 1 0,-1-1-1,1 1 1,-1 0 0,0 0-1,0 0 1,-1 1 0,0-1-1,0 0 1,0 1 0,0 0-1,-1-1 1,0 1-1,0 0 1,-1 0 0,1 0-1,-2 7 1,1-7 120,-1 0 0,0 1 0,-1-1 0,1 0 0,-1 0 0,0-1 0,-1 1 0,0 0 0,1-1 0,-2 1 0,1-1 0,-1 0 0,0 0 0,0 0 0,0-1 0,0 1 0,-9 5 0,6-4 57,0 0 0,-1-1 1,1-1-1,-1 1 0,0-1 0,0 0 0,0-1 0,-1 0 1,1 0-1,-1-1 0,-17 2 0,26-4-174,-1 0 0,1 1 0,-1-1 0,1 0 0,-1 0 0,1 0 0,-1 0 0,1 0 0,-1 0 0,1 0 0,-1 0 0,1-1 0,-1 1 0,0 0 0,1 0 0,-1 0 0,1 0 0,-1-1 0,1 1 0,0 0 0,-1-1 0,1 1 0,-1 0 0,1-1 0,-1 1 0,1 0 0,0-1 0,-1 1 0,1-1 0,0 1 0,0-1 0,-1 1 0,1-1 0,6-19 0,22-15 0,-3 17-245,1 2 0,31-15 0,-41 23 83,0 0-1,0-1 1,-1 0-1,0-1 1,-1-1-1,0 0 1,-1-1-1,0 0 1,18-25-1,-25 28 348,0 0 0,-1 0 0,-1-1-1,0 0 1,0 0 0,0-1-1,-2 1 1,1 0 0,0-13 0,-6 44-92,-10 81 215,13-91-294,-1-1 0,1 1 0,1-1 0,0 1 0,1-1-1,0 0 1,5 16 0,-7-24-45,1 0 1,0 0-1,0 0 0,0 0 1,0 0-1,0 0 0,0 0 0,0 0 1,1 0-1,-1 0 0,1 0 1,-1-1-1,1 1 0,0-1 1,-1 1-1,1-1 0,0 0 0,0 0 1,0 0-1,0 0 0,0 0 1,0 0-1,1 0 0,-1-1 1,0 1-1,0-1 0,1 1 0,-1-1 1,0 0-1,0 0 0,1 0 1,-1 0-1,0 0 0,0-1 1,1 1-1,-1-1 0,0 1 1,0-1-1,4-2 0,-1 1-210,0-1 0,-1 0 0,1 0 1,-1 0-1,1 0 0,-1-1 0,0 0 0,-1 1 0,1-2 0,0 1 0,-1 0 0,0-1 1,0 1-1,-1-1 0,5-9 0,1-20-6683,-3-4-3844</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7.004"/>
    </inkml:context>
    <inkml:brush xml:id="br0">
      <inkml:brushProperty name="width" value="0.025" units="cm"/>
      <inkml:brushProperty name="height" value="0.025" units="cm"/>
    </inkml:brush>
  </inkml:definitions>
  <inkml:trace contextRef="#ctx0" brushRef="#br0">26 1 19026,'0'0'10442,"-26"50"-10602,47-41-1730,5-3-1409,-1 2-1538,3-6-3138</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7.355"/>
    </inkml:context>
    <inkml:brush xml:id="br0">
      <inkml:brushProperty name="width" value="0.025" units="cm"/>
      <inkml:brushProperty name="height" value="0.025" units="cm"/>
    </inkml:brush>
  </inkml:definitions>
  <inkml:trace contextRef="#ctx0" brushRef="#br0">108 205 13132,'0'0'6657,"-6"12"-4137,-10 14-1663,-5 8 1248,-22 53 1,39-80-1914,1 1 0,0 0-1,0 0 1,0 0 0,2 1-1,-1-1 1,1 0 0,0 1-1,0-1 1,1 1-1,0-1 1,1 1 0,2 14-1,-2-22-187,0 0-1,0 1 0,0-1 1,0 0-1,0 0 0,0 1 1,0-1-1,0 0 0,0 0 1,0 0-1,0-1 0,1 1 1,-1 0-1,0 0 0,1-1 1,-1 1-1,1 0 0,-1-1 1,0 1-1,1-1 0,-1 0 1,1 0-1,-1 1 0,1-1 1,0 0-1,-1 0 0,1-1 1,-1 1-1,1 0 0,-1 0 1,1-1-1,1 0 0,3 0 13,-1-1 0,1 1-1,-1-1 1,1 0 0,-1-1-1,0 1 1,7-6-1,3-5 69,-1 1-1,-1-2 0,0 0 0,-1 0 1,-1-2-1,0 1 0,-1-1 0,-1-1 1,0 1-1,8-26 0,-7 16 124,-2-1 0,-1 0 0,-1 0 0,-2-1 0,-1 0 0,1-36 0,-4 59-303,-1 0 0,1 1 1,-1-1-1,1 0 0,-1 1 0,0-1 0,-1 1 0,1-1 0,-1 1 0,0 0 0,-3-6 0,4 9 73,0 0 0,0 0 0,0 0 0,0 0 1,-1 0-1,1 0 0,0 0 0,0 1 0,0-1 0,-1 0 0,1 1 0,-1-1 0,1 0 0,0 1 0,-1 0 0,1-1 0,-1 1 0,1 0 0,-1 0 0,1 0 0,-1 0 0,1 0 0,-1 0 0,1 0 0,0 0 0,-1 1 0,1-1 0,-1 1 0,1-1 0,0 1 0,-1-1 0,1 1 0,0 0 0,-1 0 0,1 0 0,0-1 0,0 1 0,0 0 0,0 0 1,-1 2-1,-12 9 148,1 0 0,1 0 0,0 1 0,1 1 0,1 0 0,0 1 0,0 0 0,2 0 0,0 1 0,1 0 0,-9 29 0,15-43-123,1-1 0,0 1 1,0 0-1,0 0 0,0 0 0,0 0 1,1 0-1,-1 0 0,1-1 1,-1 1-1,1 0 0,-1 0 1,1 0-1,0-1 0,0 1 0,0-1 1,0 1-1,0 0 0,0-1 1,1 0-1,-1 1 0,0-1 0,1 0 1,-1 0-1,1 1 0,-1-1 1,1 0-1,0 0 0,-1-1 1,1 1-1,0 0 0,2 0 0,10 3-136,-1 0-1,0-1 0,24 2 0,-6 0-234,-21-3 256,0 0 0,1 1 0,-1 1 0,0 0 0,-1 0 0,1 1 0,-1 0 0,0 0 0,0 1 0,16 14 0,-20-14 59,0 0-1,0 0 1,0 0-1,-1 0 1,1 1-1,-2 0 1,1 0-1,-1 0 1,0 0 0,-1 1-1,1-1 1,-1 1-1,-1-1 1,0 1-1,1 12 1,-1 24-3737,-1-33 1032,0 4-5206</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4:13.087"/>
    </inkml:context>
    <inkml:brush xml:id="br0">
      <inkml:brushProperty name="width" value="0.025" units="cm"/>
      <inkml:brushProperty name="height" value="0.025" units="cm"/>
    </inkml:brush>
  </inkml:definitions>
  <inkml:trace contextRef="#ctx0" brushRef="#br0">4 667 6983,'-3'-59'768,"3"-1"482,0 1-226,0-2-479,0 6-353,0 1-96,7 1-64,1 1 0,1-1-224,0 4-224,0 5-609,-2 5-1025,-2 10-2915</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7.993"/>
    </inkml:context>
    <inkml:brush xml:id="br0">
      <inkml:brushProperty name="width" value="0.025" units="cm"/>
      <inkml:brushProperty name="height" value="0.025" units="cm"/>
    </inkml:brush>
  </inkml:definitions>
  <inkml:trace contextRef="#ctx0" brushRef="#br0">138 347 7976,'0'0'11445,"6"-8"-7719,20-25 289,-25 32-3943,-1 0 0,1 1 0,-1-1 0,1 1 0,-1-1 0,0 0 1,1 1-1,-1-1 0,0 0 0,0 0 0,1 1 0,-1-1 0,0 0 0,0 0 0,0 0 1,0 1-1,0-1 0,0 0 0,0 0 0,0 1 0,0-1 0,0 0 0,0 0 1,-1 1-1,1-1 0,0 0 0,0 0 0,-1 1 0,1-1 0,-1 0 0,1 1 0,0-1 1,-1 0-1,1 1 0,-1-1 0,0 1 0,1-1 0,-1 1 0,1-1 0,-1 1 0,0-1 1,1 1-1,-1 0 0,0-1 0,0 1 0,1 0 0,-1 0 0,0-1 0,0 1 1,0 0-1,-37-4 1855,37 4-1927,-4 0 0,-1 1 0,0 0 0,0 0 0,1 0 0,-1 1 0,0 0 0,1 0 0,0 1 0,-1-1 0,1 1 0,0 0 0,0 1 0,1-1 0,-7 7 0,8-8 0,0 1 0,0 0 0,0 0 0,1 0 0,-1 0 0,1 1 0,0-1 0,0 1 0,0-1 0,1 1 0,-1 0 0,1-1 0,0 1 0,0 0 0,0 0 0,0 0 0,1 0 0,-1 0 0,1 0 0,0 0 0,0 0 0,1 4 0,0-7 0,-1 0 0,1 0 0,0 0 0,-1 0 0,1-1 0,0 1 0,-1 0 0,1 0 0,0-1 0,0 1 0,0-1 0,0 1 0,-1-1 0,1 1 0,0-1 0,0 1 0,0-1 0,0 0 0,0 1 0,0-1 0,0 0 0,0 0 0,0 0 0,0 0 0,0 0 0,0 0 0,0 0 0,0 0 0,0 0 0,0-1 0,0 1 0,0 0 0,2-1 0,35-12 0,-19 1 0,1 0 0,-2-1 0,0-1 0,0-1 0,-1-1 0,22-25 0,-16 13 0,-2 0 0,0-2 0,23-45 0,-39 66 0,-1 0 0,0 0 0,0 0 0,-1 0 0,0-1 0,-1 1 0,0-1 0,1-19 0,-3 29 0,0 0 0,0 0 0,0-1 0,0 1 0,0 0 0,0 0 0,0 0 0,0-1 0,0 1 0,0 0 0,0 0 0,0 0 0,0-1 0,0 1 0,0 0 0,0 0 0,0 0 0,0-1 0,0 1 0,-1 0 0,1 0 0,0 0 0,0 0 0,0-1 0,0 1 0,0 0 0,-1 0 0,1 0 0,0 0 0,0 0 0,0 0 0,-1 0 0,1 0 0,0-1 0,0 1 0,0 0 0,-1 0 0,1 0 0,0 0 0,0 0 0,0 0 0,-1 0 0,1 0 0,0 0 0,0 0 0,0 0 0,-1 0 0,1 1 0,0-1 0,0 0 0,0 0 0,-1 0 0,1 0 0,0 0 0,-11 8 0,5-2 0,0 2 0,0-1 0,1 1 0,0 0 0,1 0 0,0 0 0,-6 18 0,-19 71 0,22-70 0,-24 121 0,28-128 0,1 0 0,1 1 0,1-1 0,0 0 0,6 28 0,-6-46 3,0 0-1,0-1 1,1 1-1,-1-1 1,0 1-1,1-1 1,0 1-1,-1-1 1,1 1-1,0-1 1,0 1 0,-1-1-1,1 0 1,0 0-1,0 1 1,1-1-1,-1 0 1,0 0-1,0 0 1,1 0-1,-1 0 1,0 0-1,1-1 1,-1 1 0,1 0-1,-1-1 1,1 1-1,-1-1 1,1 1-1,-1-1 1,1 0-1,-1 0 1,1 0-1,0 0 1,-1 0 0,1 0-1,-1 0 1,1 0-1,0-1 1,-1 1-1,1 0 1,2-2-1,2 0-56,0-1-1,0 0 0,0 0 1,0 0-1,0-1 0,-1 0 0,0 0 1,1 0-1,3-5 0,34-49-5968,-22 15-3077,-7 9-4423</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8.634"/>
    </inkml:context>
    <inkml:brush xml:id="br0">
      <inkml:brushProperty name="width" value="0.025" units="cm"/>
      <inkml:brushProperty name="height" value="0.025" units="cm"/>
    </inkml:brush>
  </inkml:definitions>
  <inkml:trace contextRef="#ctx0" brushRef="#br0">138 74 11691,'0'0'16565,"1"-10"-14051,1-30-1142,-2 39-1359,0 1 0,0-1 0,0 0 0,0 0 0,0 0 0,0 0-1,0 0 1,0 0 0,-1 0 0,1 1 0,0-1 0,-1 0 0,1 0 0,0 0-1,-1 1 1,1-1 0,-1 0 0,1 0 0,-1 1 0,0-1 0,1 0 0,-1 1-1,0-1 1,1 1 0,-1-1 0,0 1 0,0-1 0,1 1 0,-1-1-1,0 1 1,0 0 0,0-1 0,0 1 0,1 0 0,-1 0 0,0 0 0,0 0-1,0 0 1,0 0 0,0 0 0,-1 0 0,-1 0-5,0 1 1,0-1-1,0 1 1,0 0-1,0 0 0,0 0 1,0 1-1,1-1 1,-5 3-1,0 2-8,1 0 0,-1 0 0,1 1 0,0 0 0,1 0 0,0 1 0,0 0 0,1 0 0,0 0 0,0 0 0,-3 10 0,3-7 0,0 1 0,1 1 0,1-1 0,0 0 0,0 1 0,1-1 0,1 19 0,1-29 0,-1 0 0,0 0 0,1 0 0,-1 0 0,1-1 0,0 1 0,-1 0 0,1 0 0,0-1 0,0 1 0,0-1 0,0 1 0,0-1 0,1 1 0,-1-1 0,0 1 0,1-1 0,-1 0 0,1 0 0,-1 0 0,1 0 0,0 0 0,-1 0 0,1 0 0,0-1 0,0 1 0,0-1 0,-1 1 0,1-1 0,0 0 0,0 1 0,0-1 0,0 0 0,0 0 0,2-1 0,2 1 0,-1 0 0,0-1 0,0 0 0,1 0 0,-1 0 0,0-1 0,0 1 0,0-1 0,0 0 0,-1-1 0,10-5 0,-5 0 0,0 0 0,0-1 0,-1 0 0,-1 0 0,1-1 0,-2 0 0,1 0 0,-1 0 0,-1-1 0,0 0 0,0 0 0,-1-1 0,-1 1 0,1-1 0,-2 0 0,0 0 0,1-22 0,-6 33 0,-3 9 0,-4 11 0,3 0 0,1-1 0,0 1 0,2 0 0,0 0 0,1 1 0,0 23 0,3-42 0,0 0 0,0 0 0,0 0 0,0 0 0,0 0 0,0 0 0,0 0 0,0 0 0,1 0 0,-1 0 0,0 0 0,1 0 0,-1-1 0,1 1 0,-1 0 0,1 0 0,-1 0 0,1 0 0,-1-1 0,1 1 0,0 0 0,-1-1 0,1 1 0,0-1 0,0 1 0,0 0 0,-1-1 0,1 0 0,0 1 0,0-1 0,0 1 0,0-1 0,0 0 0,0 0 0,0 0 0,0 1 0,0-1 0,0 0 0,0 0 0,-1 0 0,1 0 0,0-1 0,0 1 0,0 0 0,0 0 0,0-1 0,0 1 0,0 0 0,0-1 0,0 1 0,-1-1 0,1 1 0,1-2 0,6-1 0,0-1 0,0-1 0,-1 1 0,13-11 0,31-32 0,-39 33 0,2 1 0,0 0 0,0 1 0,1 0 0,1 2 0,0 0 0,18-9 0,-34 19 0,0 0 0,1 0 0,-1 0 0,1 0 0,-1-1 0,1 1 0,-1 0 0,1 0 0,-1 0 0,0 0 0,1 0 0,-1 0 0,1 0 0,-1 0 0,1 0 0,-1 0 0,1 0 0,-1 1 0,1-1 0,-1 0 0,1 0 0,-1 0 0,0 0 0,1 1 0,-1-1 0,1 0 0,-1 1 0,0-1 0,1 0 0,-1 1 0,0-1 0,1 0 0,-1 1 0,0-1 0,0 0 0,1 1 0,-1-1 0,0 1 0,0-1 0,0 1 0,0-1 0,1 1 0,-1 30 0,-13 32 0,10-54 0,1 1 0,1-1 0,0 1 0,0 15 0,1-25 0,0 1 0,0-1 0,0 0 0,0 1 0,0-1 0,0 0 0,0 0 0,0 1 0,1-1 0,-1 0 0,0 1 0,0-1 0,0 0 0,1 0 0,-1 1 0,0-1 0,0 0 0,0 0 0,1 0 0,-1 1 0,0-1 0,1 0 0,-1 0 0,0 0 0,0 0 0,1 0 0,-1 0 0,0 1 0,1-1 0,-1 0 0,0 0 0,1 0 0,-1 0 0,0 0 0,1 0 0,-1 0 0,0 0 0,1 0 0,-1-1 0,0 1 0,0 0 0,1 0 0,-1 0 0,0 0 0,1 0 0,-1 0 0,0-1 0,1 1 0,16-8 0,-3-3 0,-1-1 0,23-24 0,-28 27 0,0 0 0,1 0 0,0 1 0,0 0 0,1 0 0,0 1 0,0 1 0,19-9 0,-29 15 0,0-1 0,1 1 0,-1 0 0,1 0 0,-1 0 0,0 0 0,1 0 0,-1 0 0,0 0 0,1 0 0,-1 0 0,0 0 0,1 0 0,-1 0 0,0 0 0,1 0 0,-1 1 0,0-1 0,1 0 0,-1 0 0,0 0 0,1 0 0,-1 1 0,0-1 0,1 0 0,-1 0 0,0 1 0,0-1 0,1 0 0,-1 0 0,0 1 0,0-1 0,0 0 0,1 1 0,-1-1 0,0 0 0,0 1 0,0-1 0,0 1 0,2 22 0,-9 22 0,3-29-745,0 1 1,1-1-1,-1 24 0,4-39 612,0-1-1,0 0 1,0 0-1,0 0 1,0 1 0,0-1-1,0 0 1,0 0-1,0 0 1,0 1 0,0-1-1,0 0 1,0 0-1,0 1 1,1-1-1,-1 0 1,0 0 0,0 0-1,0 0 1,0 1-1,0-1 1,0 0-1,0 0 1,1 0 0,-1 0-1,0 1 1,0-1-1,0 0 1,0 0-1,1 0 1,-1 0 0,0 0-1,0 0 1,0 0-1,1 0 1,-1 0-1,0 1 1,0-1 0,0 0-1,1 0 1,-1 0-1,0 0 1,0 0-1,0 0 1,1 0 0,-1 0-1,0-1 1,0 1-1,0 0 1,1 0-1,-1 0 1,0 0 0,0 0-1,0 0 1,1 0-1,-1-1 1,12-7-5496,3-9-3430</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9.006"/>
    </inkml:context>
    <inkml:brush xml:id="br0">
      <inkml:brushProperty name="width" value="0.025" units="cm"/>
      <inkml:brushProperty name="height" value="0.025" units="cm"/>
    </inkml:brush>
  </inkml:definitions>
  <inkml:trace contextRef="#ctx0" brushRef="#br0">27 0 13132,'0'0'13154,"-1"8"-12156,-8 40-300,3-23 171,2 2 0,-3 32 0,7-58-850,0-1 0,0 1 0,0 0 0,0 0 0,0-1 0,0 1 0,0 0 0,0-1 0,0 1 0,1 0 0,-1-1 0,0 1 0,0 0 1,0-1-1,1 1 0,-1 0 0,0-1 0,1 1 0,-1-1 0,1 1 0,-1-1 0,1 1 0,-1-1 0,1 1 0,-1-1 0,1 1 0,-1-1 0,1 0 0,-1 1 0,1-1 0,0 0 0,-1 1 0,1-1 0,0 0 0,-1 0 0,2 1 1,1-2 7,-1 1 1,1 0 0,-1-1 0,1 1-1,0-1 1,-1 0 0,1 0 0,-1 0 0,0 0-1,3-1 1,50-36 142,-34 20-152,40-30 43,-57 45-60,0 0-1,1 0 1,-1 1 0,1-1-1,0 1 1,0 0-1,0 1 1,0-1-1,0 1 1,10-1-1,-14 5 62,0 0 1,0 0-1,0 0 0,0 0 0,-1 0 1,0 0-1,0 0 0,0 0 0,0 1 1,0-1-1,-1 4 0,1-5-8,-18 110 58,27-124-1098,-3 2-2859,2-13-6218</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0.964"/>
    </inkml:context>
    <inkml:brush xml:id="br0">
      <inkml:brushProperty name="width" value="0.025" units="cm"/>
      <inkml:brushProperty name="height" value="0.025" units="cm"/>
    </inkml:brush>
  </inkml:definitions>
  <inkml:trace contextRef="#ctx0" brushRef="#br0">225 147 5605,'0'0'20719,"-12"-5"-19278,6 3-1291,3 0-105,0 0 1,-1 1 0,1-1 0,-1 1 0,1 0 0,-1 0 0,1 0 0,-1 1 0,1-1 0,-1 1 0,0 0-1,1 0 1,-1 0 0,0 1 0,1-1 0,-1 1 0,1 0 0,-1 0 0,1 0 0,-1 0 0,1 0-1,0 1 1,-1 0 0,-2 2 0,-9 7 3,1 0-1,0 1 1,-19 23 0,28-29-41,1-1 0,0 1 0,0 0 0,0 0 0,1 0 0,0 1 0,0-1 0,1 1 0,0 0 0,0 0 0,0 0 0,0 9 0,1-15-9,1 0 0,0 0-1,0 0 1,0 0 0,0 0-1,0 0 1,1 0 0,-1 0-1,0 0 1,0 0 0,1 0 0,-1 0-1,0 0 1,1-1 0,-1 1-1,1 0 1,-1 0 0,1 0 0,-1-1-1,1 1 1,0 0 0,-1 0-1,1-1 1,0 1 0,0-1-1,-1 1 1,2 0 0,1 0 3,-1 0-1,0-1 1,1 1 0,-1-1 0,0 0-1,1 0 1,-1 1 0,1-1 0,-1-1-1,0 1 1,3-1 0,5-1 4,-1 0 0,1-1 0,-1 0 0,0-1 0,9-4 0,1-4-31,-1 0-1,0-1 0,-1-1 0,0-1 0,-1 0 0,16-21 0,-22 24 43,0-1 0,-1 0 0,0 0 0,-1-1 0,-1 0 1,0 0-1,-1 0 0,-1-1 0,6-23 0,-11 15 219,-7 16-115,6 7-127,-1 1 0,1-1 0,-1 1 0,1 0-1,-1 0 1,1 0 0,0 0 0,0 0 0,-1 0 0,1 0 0,0 0 0,0 0 0,0 1 0,0-1 0,0 1 0,0-1 0,1 0 0,-1 1-1,0-1 1,0 3 0,-6 11 6,1 1-1,1 0 1,0 0-1,1 0 1,0 1-1,2-1 1,0 1-1,1 0 1,1 20-1,-1-35 22,1 0 1,0 0-1,0-1 1,0 1-1,0 0 1,1 0-1,-1-1 1,0 1-1,1 0 1,-1-1-1,1 1 1,-1 0-1,1-1 1,0 1-1,0-1 1,0 1-1,0-1 1,0 1-1,0-1 1,0 0-1,0 1 1,1-1-1,-1 0 1,0 0-1,1 0 1,-1 0-1,1 0 1,-1 0-1,1-1 1,0 1-1,-1 0 1,1-1-1,0 1 1,-1-1-1,1 0 1,0 1-1,-1-1 1,1 0-1,0 0 1,0 0-1,-1 0 1,1-1-1,2 0 1,3 0 118,-1-1-1,1 0 1,-1 0 0,1 0-1,-1-1 1,0 0 0,0 0-1,0-1 1,-1 0 0,6-5-1,5-6-24,-1-1 0,-1 0 0,-1-1-1,0-1 1,11-21 0,-24 98-270,-3-41 169,1 0-1,0 0 1,2 0-1,0 0 1,5 31 0,-5-46-11,1 0 0,0 1 0,0-1 0,0 0 0,1 0 1,-1 0-1,1 0 0,-1 0 0,1 0 0,0 0 0,0 0 1,1-1-1,-1 1 0,1-1 0,4 4 0,-4-4-1,0-1-1,1 1 0,0-1 0,-1 0 1,1 0-1,0 0 0,-1 0 0,1-1 1,0 0-1,0 0 0,0 0 0,-1 0 1,1 0-1,0-1 0,0 1 0,-1-1 1,7-2-1,0-1-1,0-1 0,-1 1 0,1-2 0,-1 1 0,0-1 0,0-1 0,-1 1 0,1-2 0,-2 1 0,12-14 0,-5 5 0,-2 0 0,0-1 0,-1 0 0,16-34 0,-24 45 0,-1-1 0,0 1 0,0-1 0,-1 0 0,1 0 0,-1 0 0,0-10 0,-2 17 0,1-1 0,0 1 0,0 0 0,0 0 0,0-1 0,-1 1 0,1 0 0,0 0 0,0-1 0,-1 1 0,1 0 0,0 0 0,0-1 0,-1 1 0,1 0 0,0 0 0,-1 0 0,1 0 0,0 0 0,-1 0 0,1 0 0,0-1 0,-1 1 0,1 0 0,0 0 0,-1 0 0,1 0 0,0 0 0,-1 0 0,1 1 0,0-1 0,-1 0 0,1 0 0,0 0 0,-1 0 0,1 0 0,0 0 0,-1 0 0,1 1 0,0-1 0,0 0 0,-1 0 0,1 1 0,0-1 0,0 0 0,-1 0 0,1 1 0,-16 10 0,8-1 0,1 0 0,1 0 0,0 0 0,0 1 0,1 0 0,0 0 0,1 1 0,0-1 0,1 1 0,0 0 0,1 0 0,0 0 0,1 0 0,1 14 0,0-24 0,0-1 0,0 0 0,0 0 0,1 0 0,-1 0 0,0 0 0,1 1 0,-1-1 0,1 0 0,-1 0 0,1 0 0,-1 0 0,1 0 0,0 0 0,-1-1 0,1 1 0,0 0 0,0 0 0,0 0 0,0-1 0,0 1 0,0 0 0,0-1 0,2 2 0,0-1 0,0 0 0,0-1 0,0 1 0,0-1 0,0 1 0,1-1 0,-1 0 0,0 0 0,4 0 0,1-1 0,-1 0 0,1-1 0,-1 0 0,0 0 0,1 0 0,-1-1 0,8-4 0,13-19-2606,-26 23 1834,0 0 1,0 0-1,-1 0 1,1-1-1,-1 1 1,0-1-1,0 1 1,0-1-1,-1 1 1,1-1-1,-1 0 1,0-6-1,0-18-11223</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1.303"/>
    </inkml:context>
    <inkml:brush xml:id="br0">
      <inkml:brushProperty name="width" value="0.025" units="cm"/>
      <inkml:brushProperty name="height" value="0.025" units="cm"/>
    </inkml:brush>
  </inkml:definitions>
  <inkml:trace contextRef="#ctx0" brushRef="#br0">42 49 18449,'0'0'9449,"-42"-49"-7655,53 49-1890,2 0-1826,-1 0-3779,2 0-11243</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1.691"/>
    </inkml:context>
    <inkml:brush xml:id="br0">
      <inkml:brushProperty name="width" value="0.025" units="cm"/>
      <inkml:brushProperty name="height" value="0.025" units="cm"/>
    </inkml:brush>
  </inkml:definitions>
  <inkml:trace contextRef="#ctx0" brushRef="#br0">99 62 8008,'0'0'9016,"2"-9"-4297,1-4-3385,10-27 3562,-14 47-1799,-6 29-2126,-27 45-697,21-55-218,2 1 1,0 1-1,1 0 1,2 0-1,1 1 1,1 0-1,-2 41 1,8-68-56,0 0 0,0 0 0,0 0 0,1 0 0,-1 0 1,0 0-1,1 0 0,0 0 0,-1 0 0,1 0 0,0 0 0,0 0 0,0 0 0,0-1 0,0 1 1,1 0-1,-1-1 0,1 1 0,-1-1 0,1 1 0,2 1 0,0-1 1,0 0 1,0 0-1,0 0 1,0-1-1,0 1 0,1-1 1,-1 0-1,0-1 1,9 1-1,6 0-62,1-2 0,-1-1 0,35-7 0,-20 1-1616,0-1-1,44-20 1,14-16-9721,-52 20-908</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2.034"/>
    </inkml:context>
    <inkml:brush xml:id="br0">
      <inkml:brushProperty name="width" value="0.025" units="cm"/>
      <inkml:brushProperty name="height" value="0.025" units="cm"/>
    </inkml:brush>
  </inkml:definitions>
  <inkml:trace contextRef="#ctx0" brushRef="#br0">164 46 12620,'-10'1'4580,"1"1"-3841,0 0 1,0 1-1,0 0 0,0 0 0,0 1 0,1 0 0,-1 1 1,-11 8-1,15-9-415,0 0 0,0 0-1,0 1 1,1-1 0,-1 1 0,1 0 0,0 0 0,0 1 0,1-1 0,0 1 0,0 0 0,0 0 0,0 0 0,1 0 0,-2 9-1,4-14-291,0 1-1,-1-1 1,1 1-1,0-1 0,0 1 1,0-1-1,0 1 0,0 0 1,1-1-1,-1 1 0,0-1 1,1 1-1,-1-1 0,1 0 1,0 1-1,-1-1 1,1 1-1,0-1 0,0 0 1,0 0-1,0 1 0,2 1 1,0-1 1,-1 0 0,1-1 0,0 1 1,-1-1-1,1 0 0,0 1 1,0-1-1,0 0 0,0-1 0,0 1 1,4 0-1,-1 0 112,-1-1-1,1 1 1,0-1-1,0-1 1,0 1-1,-1-1 1,1 0 0,0 0-1,-1-1 1,1 1-1,-1-1 1,9-5 0,-6 1-81,0-1 0,0-1 0,-1 1 0,-1-1 1,1 0-1,-1-1 0,0 0 0,8-18 1,-11 21-55,0-1 1,0 1 0,0-1 0,-1 0 0,0 1 0,0-1 0,-1 0 0,0-1 0,0 1 0,-1 0 0,0 0 0,0 0 0,-2-13 0,1 19-11,1 0 0,-1 0 0,0 0 0,1 0 0,-1 0 0,0 0 0,1 1 0,-1-1 0,0 0 0,0 0 0,0 0 0,0 1 0,0-1 0,0 0 0,0 1 0,0-1 0,0 1 0,0 0 0,0-1 0,-1 1 0,1 0 0,0-1 0,0 1 0,0 0 0,0 0 0,-1 0 0,1 0 0,0 0 0,0 0 0,0 1 0,0-1 0,-2 1 0,0-1 0,1 0 0,0 1 0,0-1 0,0 1 0,0 0 0,0 0 0,0 0 0,0 0 0,0 0 0,0 0 0,0 0 0,0 1 0,0-1 0,1 1 0,-4 2 0,4-2-87,0 0-1,0-1 1,0 1 0,0 0-1,0 0 1,1 0-1,-1 0 1,0 0 0,1-1-1,0 1 1,-1 0 0,1 0-1,0 0 1,0 0-1,0 0 1,0 0 0,0 0-1,1 0 1,-1 0 0,0 0-1,1 0 1,0 0-1,0 2 1,1-3-172,-1 1 1,1-1-1,-1 0 1,1 1-1,0-1 0,-1 0 1,1 0-1,0 0 0,0-1 1,0 1-1,-1 0 1,1-1-1,0 1 0,0-1 1,0 0-1,0 1 1,0-1-1,3 0 0,4 0-742,-1-1 0,0 0-1,1 0 1,-1 0 0,0-1-1,0 0 1,0-1 0,-1 0-1,16-7 1,10-14-5613</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2.455"/>
    </inkml:context>
    <inkml:brush xml:id="br0">
      <inkml:brushProperty name="width" value="0.025" units="cm"/>
      <inkml:brushProperty name="height" value="0.025" units="cm"/>
    </inkml:brush>
  </inkml:definitions>
  <inkml:trace contextRef="#ctx0" brushRef="#br0">117 122 6438,'2'-12'4847,"6"-88"4309,-7 100-9041,-1 0 1,0-1-1,0 1 1,0 0 0,0-1-1,0 1 1,0 0-1,0-1 1,0 1-1,0 0 1,0-1-1,0 1 1,0 0 0,0-1-1,0 1 1,0 0-1,-1-1 1,1 1-1,0 0 1,0 0 0,0-1-1,0 1 1,0 0-1,-1 0 1,1-1-1,0 1 1,0 0 0,-1 0-1,1-1 1,0 1-1,0 0 1,-1 0-1,1 0 1,0 0 0,-1-1-1,-9 8 1713,-8 18-887,7-2-707,-45 102 2767,50-109-2692,1 0 0,1 0 0,0 0-1,1 1 1,1 0 0,-1 17 0,3-33-309,0 1 0,0 0 0,0-1 0,0 1 0,0-1 0,0 1 0,1-1 0,-1 1 0,1-1 0,-1 1 0,1-1 0,-1 1 0,1-1 0,0 1 0,0-1 0,-1 0 0,1 0 0,0 1 0,0-1 0,0 0 0,1 0 0,-1 0 0,0 0 0,0 0 0,1 0 0,-1 0 0,0-1 0,1 1 0,-1 0 0,1-1 0,-1 1 0,1-1 0,-1 1 0,1-1 0,-1 0 0,1 0 0,-1 0 0,1 0 0,-1 0 0,1 0 0,0 0 0,-1 0 0,1 0 0,-1-1 0,3 0 0,5-1 0,-1 0 0,1-1 0,-1 0 0,0-1 0,0 1 0,14-10 0,6-10 0,-23 17 0,1 1 0,-1 0 0,1 1 0,0-1 0,0 1 0,1 1 0,-1-1 0,1 1 0,13-5 0,-20 9 0,1-1 0,0 0 0,-1 1 0,1-1 0,-1 0 0,1 1 0,-1-1 0,1 1 0,-1-1 0,1 1 0,-1-1 0,0 1 0,1 0 0,-1-1 0,0 1 0,1-1 0,-1 1 0,0 0 0,0-1 0,0 1 0,1 0 0,-1-1 0,0 1 0,0 0 0,0-1 0,0 1 0,0 0 0,0-1 0,-1 2 0,1 29 0,0-24 0,0 6 0,-1-7 0,1 0 0,0 0 0,1 0 0,-1 0 0,1 0 0,0 0 0,2 6 0,-2-11 0,-1 0 0,1 1 0,0-1 0,0 0 0,0 0 0,0 0 0,0 0 0,0 0 0,0-1 0,0 1 0,0 0 0,0 0 0,0-1 0,1 1 0,-1 0 0,0-1 0,0 1 0,1-1 0,-1 0 0,0 1 0,1-1 0,-1 0 0,0 0 0,1 0 0,-1 0 0,0 0 0,1 0 0,-1 0 0,0-1 0,1 1 0,-1 0 0,0-1 0,1 1 0,-1-1 0,0 1 0,0-1 0,3-1 0,45-27 0,-45 25 0,1 0 0,0 1 0,0-1 0,1 1 0,-1 0 0,1 1 0,-1 0 0,1-1 0,0 2 0,0-1 0,0 1 0,11-2 0,-16 3 0,0 1 0,1-1 0,-1 0 0,0 1 0,0-1 0,0 1 0,0 0 0,0-1 0,0 1 0,0 0 0,0-1 0,0 1 0,-1 0 0,1 0 0,0 0 0,0 0 0,-1 0 0,1 0 0,0 0 0,-1 0 0,1 0 0,-1 0 0,0 0 0,1 0 0,-1 0 0,0 1 0,1-1 0,-1 0 0,0 0 0,0 3 0,2 45 0,-2-37 0,-1-10 0,1 0 0,0 0 0,0 0 0,0 0 0,0 0 0,0-1 0,1 1 0,-1 0 0,1 0 0,-1 0 0,1 0 0,0 0 0,-1 0 0,1-1 0,0 1 0,0 0 0,0-1 0,1 1 0,-1-1 0,0 1 0,0-1 0,1 1 0,-1-1 0,1 0 0,0 0 0,1 2 0,0-3 0,0 0 0,-1 0 0,1 1 0,0-2 0,-1 1 0,1 0 0,-1-1 0,1 1 0,0-1 0,-1 0 0,1 1 0,-1-1 0,0 0 0,1-1 0,-1 1 0,0 0 0,1-1 0,-1 1 0,0-1 0,2-2 0,3-1 0,0-2 0,1 0 0,0 1 0,0 0 0,1 0 0,-1 1 0,1 0 0,0 0 0,1 1 0,-1 1 0,1-1 0,0 1 0,18-2 0,-28 5 0,1 0 0,0 0 0,-1 0 0,1 1 0,-1-1 0,1 0 0,-1 0 0,1 1 0,0-1 0,-1 0 0,1 1 0,-1-1 0,1 0 0,-1 1 0,0-1 0,1 1 0,-1-1 0,1 1 0,-1-1 0,0 1 0,1-1 0,-1 1 0,0-1 0,0 1 0,1-1 0,-1 1 0,0 0 0,0-1 0,0 1 0,3 28 0,-4-21 0,1-1 0,-1 0 0,-1 1 0,1-1 0,-4 9 0,5-16-93,-1 0-1,1 1 1,0-1-1,0 0 1,-1 0-1,1 1 1,0-1-1,-1 0 1,1 0-1,0 1 1,-1-1-1,1 0 1,-1 0-1,1 0 1,0 0-1,-1 0 1,1 1-1,-1-1 1,1 0-1,0 0 1,-1 0-1,1 0 1,-1 0-1,1 0 1,-1 0 0,1-1-1,0 1 1,-1 0-1,1 0 1,-1 0-1,1 0 1,0 0-1,-1-1 1,1 1-1,0 0 1,-1 0-1,1-1 1,0 1-1,-1 0 1,1 0-1,0-1 1,-1 1-1,1-1 1,-15-14-8565,14 14 7789,-18-20-10635</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2.782"/>
    </inkml:context>
    <inkml:brush xml:id="br0">
      <inkml:brushProperty name="width" value="0.025" units="cm"/>
      <inkml:brushProperty name="height" value="0.025" units="cm"/>
    </inkml:brush>
  </inkml:definitions>
  <inkml:trace contextRef="#ctx0" brushRef="#br0">0 45 16239,'0'0'5766,"62"-44"-18418</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3.136"/>
    </inkml:context>
    <inkml:brush xml:id="br0">
      <inkml:brushProperty name="width" value="0.025" units="cm"/>
      <inkml:brushProperty name="height" value="0.025" units="cm"/>
    </inkml:brush>
  </inkml:definitions>
  <inkml:trace contextRef="#ctx0" brushRef="#br0">0 83 20083,'0'0'11050,"12"5"-10542,-1-1-471,1 0 0,-1-1 1,1 0-1,0-1 0,0 0 1,0-1-1,12 0 0,-20 0-27,-1-1-1,1 0 0,-1 0 1,0-1-1,1 1 0,-1-1 1,0 0-1,1 1 0,-1-2 1,0 1-1,0 0 0,0 0 1,0-1-1,0 0 0,0 0 1,0 0-1,0 0 1,-1 0-1,1 0 0,-1-1 1,0 1-1,0-1 0,1 1 1,-2-1-1,1 0 0,0 0 1,0 0-1,-1 0 0,0 0 1,0 0-1,0-1 0,0 1 1,0 0-1,0-1 1,-1-3-1,1 6-3,-1 0 0,0 0 0,0 0 0,0 0 0,0-1 0,0 1 0,0 0-1,0 0 1,0 0 0,0-1 0,-1 1 0,1 0 0,0 0 0,-1 0 0,1 0 0,-1 0 0,1-1 0,-1 1 0,1 0 0,-1 0 0,0 1 0,0-1 0,0 0 0,1 0 0,-1 0 0,0 0 0,0 1 0,0-1-1,0 0 1,0 1 0,0-1 0,0 1 0,-1-1 0,1 1 0,0-1 0,0 1 0,0 0 0,0 0 0,-1 0 0,1-1 0,0 1 0,0 0 0,0 1 0,-1-1 0,1 0 0,0 0 0,-2 1-1,-3 0 16,1 0 0,0 1-1,-1 0 1,1 0-1,0 0 1,0 0-1,0 1 1,0 0-1,-7 5 1,5-2-21,0-1 0,0 1 0,1 1 0,0-1 0,0 1 0,1 0 0,0 0 0,0 1 0,1-1 0,0 1 0,0 0 0,0 0 0,1 1 0,1-1 0,-1 1 0,1-1 0,-1 18 0,3-24-93,1 1 1,0 0-1,-1-1 0,1 1 0,0-1 1,0 0-1,1 1 0,-1-1 0,0 0 1,1 1-1,-1-1 0,1 0 0,0 0 1,0 0-1,0-1 0,0 1 1,0 0-1,0-1 0,0 1 0,0-1 1,1 0-1,-1 0 0,1 0 0,-1 0 1,1 0-1,-1 0 0,1-1 0,-1 1 1,1-1-1,3 1 0,9 1-2071,1 0 0,-1-1 0,29-2 0,-11-3-12153</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4:13.446"/>
    </inkml:context>
    <inkml:brush xml:id="br0">
      <inkml:brushProperty name="width" value="0.025" units="cm"/>
      <inkml:brushProperty name="height" value="0.025" units="cm"/>
    </inkml:brush>
  </inkml:definitions>
  <inkml:trace contextRef="#ctx0" brushRef="#br0">11 71 8712,'0'0'1602,"-11"-38"-3652,12 28 1217,3 0-224,1-2-1601</inkml:trace>
  <inkml:trace contextRef="#ctx0" brushRef="#br0" timeOffset="1">38 18 7175,'0'0'512</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3.993"/>
    </inkml:context>
    <inkml:brush xml:id="br0">
      <inkml:brushProperty name="width" value="0.025" units="cm"/>
      <inkml:brushProperty name="height" value="0.025" units="cm"/>
    </inkml:brush>
  </inkml:definitions>
  <inkml:trace contextRef="#ctx0" brushRef="#br0">38 0 10218,'0'0'12945,"-4"12"-10553,-4 13-1481,1-1 0,1 2 0,1-1 0,2 1 0,-1 48 0,4-72-906,0 0 0,0 0-1,0-1 1,0 1 0,1 0-1,-1 0 1,1 0 0,-1-1 0,1 1-1,0 0 1,0-1 0,0 1-1,0-1 1,0 1 0,0-1-1,0 1 1,0-1 0,0 0-1,1 0 1,-1 1 0,1-1-1,-1 0 1,3 1 0,-1-1 9,0 0 0,0 0 1,1-1-1,-1 1 0,0-1 1,0 0-1,0 0 0,0 0 0,0 0 1,0-1-1,0 1 0,6-2 1,1-1 113,0-1 0,1 0 0,-1-1 0,-1 0 1,1 0-1,16-13 0,-2-4 117,38-45 0,-20 20-185,-42 46-60,0 1 0,0-1 0,1 1 0,-1-1 0,0 1 0,1 0 0,-1-1 0,1 1 0,-1 0 0,0-1 0,1 1 0,-1 0 0,1-1 0,-1 1 0,1 0 0,-1 0 0,1-1 0,-1 1 0,1 0 0,-1 0 0,1 0 0,-1 0 0,1 0 0,-1 0 0,1 0 0,0 0 0,-1 0 0,1 0 0,-1 0 0,1 0 0,0 0 0,5 17 0,-5 37 0,-2-42 0,1 5 0,-1-9 0,1 1 0,0 0 0,1-1 0,0 1 0,0 0 0,3 11 0,-3-19 0,-1 0 0,1 0 0,-1-1 0,0 1 0,1 0 0,0 0 0,-1 0 0,1 0 0,-1-1 0,1 1 0,0 0 0,0 0 0,-1-1 0,1 1 0,0-1 0,0 1 0,0-1 0,0 1 0,0-1 0,0 1 0,0-1 0,0 0 0,1 1 0,1-1 0,-1-1 0,1 1 0,0 0 0,-1-1 0,1 0 0,-1 1 0,1-1 0,-1 0 0,1 0 0,-1 0 0,0-1 0,0 1 0,4-3 0,10-9 0,-1 1 0,-1-2 0,14-15 0,-17 17 0,0 0 0,0 1 0,1 0 0,1 1 0,20-13 0,-33 23 0,1 0 0,-1-1 0,0 1 0,1 0 0,-1 0 0,1 0 0,-1-1 0,0 1 0,1 0 0,-1 0 0,1 0 0,-1 0 0,0 0 0,1 0 0,-1 0 0,1 0 0,-1 0 0,0 0 0,1 0 0,-1 0 0,1 0 0,-1 1 0,0-1 0,1 0 0,-1 0 0,1 0 0,-1 1 0,0-1 0,1 0 0,-1 0 0,0 1 0,0-1 0,1 0 0,5 18 0,-6 33 0,-1-36 0,-1 20 0,1-25 0,0 1 0,1 0 0,0-1 0,1 1 0,0-1 0,0 1 0,3 10 0,-3-20 0,0 0 0,-1 0 0,1 0 0,0 1 0,0-1 0,0 0 0,0 0 0,0 0 0,0 0 0,0-1 0,0 1 0,0 0 0,1 0 0,-1-1 0,0 1 0,0-1 0,1 1 0,-1-1 0,0 1 0,1-1 0,-1 0 0,1 0 0,-1 0 0,0 1 0,1-1 0,-1-1 0,1 1 0,-1 0 0,0 0 0,1 0 0,-1-1 0,0 1 0,3-2 0,2 1 0,-1-2 0,1 1 0,0 0 0,-1-1 0,0 0 0,8-6 0,17-17 0,-1-2 0,30-37 0,-7 6 0,-38 48 0,-14 11 0,1-1 0,-1 1 0,0 0 0,0 0 0,1 0 0,-1 0 0,0 0 0,1 1 0,-1-1 0,0 0 0,1 0 0,-1 0 0,0 0 0,0 0 0,1 0 0,-1 0 0,0 1 0,1-1 0,-1 0 0,0 0 0,0 0 0,0 1 0,1-1 0,-1 0 0,0 0 0,0 1 0,0-1 0,1 0 0,-1 0 0,0 1 0,0-1 0,0 0 0,0 0 0,0 1 0,0-1 0,0 0 0,0 1 0,0-1 0,0 0 0,0 1 0,0-1 0,0 0 0,0 0 0,0 1 0,0-1 0,0 0 0,0 1 0,0-1 0,0 0 0,0 1 0,0-1 0,-1 0 0,0 18 0,-17 34-1538,14-44 639,0 1 0,1-1 0,0 1 0,1 0 0,0 0 0,-2 16 0,4-33-6805</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4.337"/>
    </inkml:context>
    <inkml:brush xml:id="br0">
      <inkml:brushProperty name="width" value="0.025" units="cm"/>
      <inkml:brushProperty name="height" value="0.025" units="cm"/>
    </inkml:brush>
  </inkml:definitions>
  <inkml:trace contextRef="#ctx0" brushRef="#br0">1 54 21749,'0'0'8167,"3"-53"-24118</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4.935"/>
    </inkml:context>
    <inkml:brush xml:id="br0">
      <inkml:brushProperty name="width" value="0.025" units="cm"/>
      <inkml:brushProperty name="height" value="0.025" units="cm"/>
    </inkml:brush>
  </inkml:definitions>
  <inkml:trace contextRef="#ctx0" brushRef="#br0">269 316 6054,'9'-11'9283,"10"-14"-8219,-2 0 1,20-38-1,-32 53-555,0 0 0,0 0 1,-1-1-1,-1 0 0,0 1 1,0-1-1,-1 0 1,0-1-1,-1 1 0,-1 0 1,0-18-1,-1 27-367,1 0 1,0 0-1,-1 0 0,1 0 1,-1 0-1,1 0 0,-1 0 1,0 0-1,0 0 0,0 1 1,0-1-1,0 0 0,-1 1 0,1-1 1,0 1-1,-1-1 0,1 1 1,-1 0-1,0-1 0,1 1 1,-1 0-1,-3-1 0,2 0 12,-1 1 0,0 0 0,1 1 0,-1-1 0,0 1 0,0 0 0,0-1-1,0 2 1,1-1 0,-1 0 0,-5 2 0,-1 0 20,-1 1 0,1 0 0,0 1 0,1 0 0,-1 1 1,1 0-1,-18 12 0,8-1-79,1 1-1,0 1 1,1 1 0,1 1 0,1 0 0,1 1 0,1 0-1,0 1 1,2 1 0,1-1 0,0 2 0,2 0 0,1 0-1,0 0 1,2 1 0,-3 32 0,8-53-95,0 0 0,0 0 0,0-1 0,0 1 0,0 0 0,1 0 0,-1-1 0,1 1 0,0 0 0,0-1 0,1 1 0,-1-1 0,1 1 0,0-1 0,-1 0 0,2 1 0,3 4 0,-3-6 0,0 0 0,0 0 0,1 0 0,-1 0 0,1 0 0,-1-1 0,1 0 0,-1 0 0,1 0 0,0 0 0,-1 0 0,1-1 0,0 0 0,0 0 0,0 0 0,-1 0 0,8-1 0,-3-1 0,-1 0 0,1 0 0,-1-1 0,0 0 0,0 0 0,0 0 0,0-1 0,0 0 0,-1-1 0,0 1 0,0-1 0,0 0 0,0-1 0,-1 0 0,0 1 0,0-2 0,-1 1 0,1 0 0,-1-1 0,-1 0 0,1 0 0,-1 0 0,-1 0 0,1-1 0,-1 1 0,0-1 0,0-9 0,-2 16 0,0 0-1,0 1 1,0-1-1,0 0 1,0 0 0,0 1-1,0-1 1,0 0 0,0 0-1,-1 1 1,1-1-1,0 0 1,0 0 0,-1 1-1,1-1 1,-1 0-1,1 1 1,-1-1 0,1 1-1,-1-1 1,1 0-1,-1 1 1,1-1 0,-1 1-1,0 0 1,1-1 0,-1 1-1,0-1 1,1 1-1,-2-1 1,-28 4-32,24-1 18,-1 1-1,1 0 1,-1 0 0,1 0-1,0 1 1,-9 7 0,9-6 3,0 1 0,1 0 0,-1 0 0,2 1 0,-1-1 0,1 1-1,0 0 1,0 0 0,1 0 0,0 1 0,0-1 0,1 1 0,-3 10 0,5-17 7,0 0 0,0 0 0,1 0-1,-1-1 1,0 1 0,0 0 0,0 0 0,1 0 0,-1-1 0,0 1-1,1 0 1,-1 0 0,0-1 0,1 1 0,-1 0 0,1-1 0,-1 1-1,1-1 1,0 1 0,-1 0 0,1-1 0,0 0 0,-1 1 0,1-1-1,0 1 1,-1-1 0,1 0 0,0 1 0,0-1 0,0 0 0,-1 0-1,1 1 1,0-1 0,0 0 0,0 0 0,-1 0 0,1 0 0,0 0-1,0 0 1,0-1 0,0 1 0,-1 0 0,1 0 0,0 0 0,1-1-1,41-14 41,-27 5-20,-1-1 0,0 0 0,-1-2 0,24-25-1,24-22 34,-61 60-50,-1 0 0,0 0 0,0 0 0,0-1 0,0 1 0,1 0 0,-1 0 0,0 0 0,0 0 0,0-1 0,1 1 0,-1 0 0,0 0 0,0 0 0,0 0 0,1 0 0,-1 0 0,0 0 0,0 0 0,1 0 0,-1 0 0,0 0 1,0 0-1,1 0 0,-1 0 0,0 0 0,0 0 0,1 0 0,-1 0 0,0 0 0,0 0 0,1 0 0,-1 0 0,0 0 0,0 0 0,0 0 0,1 1 0,-1-1 0,0 0 0,0 0 0,0 0 0,1 0 0,-1 1 0,0-1 0,0 0 0,0 0 0,0 0 0,0 1 0,1-1 0,1 20-119,-8 24-58,-9 12 189,10-36-10,0 1 1,0 0-1,-2 39 0,8-60-62,-1 1 0,1-1-1,-1 0 1,1 0-1,-1 0 1,1 1 0,-1-1-1,1 0 1,-1 0-1,1 0 1,-1 0 0,1 0-1,-1 0 1,1 0 0,-1 0-1,1 0 1,0 0-1,-1 0 1,1-1 0,-1 1-1,0 0 1,1 0-1,-1 0 1,1-1 0,-1 1-1,1 0 1,0-1-1,4-4-929,0 0-1,0 0 1,-1 0-1,1 0 0,-1-1 1,0 0-1,3-7 1,14-24-7182</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5.552"/>
    </inkml:context>
    <inkml:brush xml:id="br0">
      <inkml:brushProperty name="width" value="0.025" units="cm"/>
      <inkml:brushProperty name="height" value="0.025" units="cm"/>
    </inkml:brush>
  </inkml:definitions>
  <inkml:trace contextRef="#ctx0" brushRef="#br0">120 1 16271,'0'0'2520,"-1"11"-187,-2 16-982,-2 0-1,-2 0 1,0-1 0,-1 0-1,-19 40 1,13-34-584,2 1 1,1 0-1,-12 58 0,23-89-766,-1 0 1,1 0-1,0 0 0,0 0 1,0 0-1,0 0 0,0 0 0,0 0 1,0 0-1,0 0 0,1 0 1,-1-1-1,1 1 0,0 0 0,-1 0 1,1 0-1,0 0 0,0-1 1,0 1-1,3 3 0,-3-5-52,1 1 0,-1-1-1,1 1 1,-1-1 0,1 0-1,-1 0 1,1 0 0,0 0-1,-1 0 1,1 0 0,-1 0 0,1 0-1,-1-1 1,1 1 0,-1 0-1,1-1 1,-1 0 0,1 1 0,-1-1-1,1 0 1,-1 0 0,0 1-1,0-1 1,1 0 0,-1 0-1,0-1 1,2-1 0,7-7-795,0-1 0,0-1 0,-1 0-1,-1 0 1,0 0 0,0-1 0,5-15 0,10-24-965,-15 26 3595,-8 37-1489,0 0-50,0 1 0,0-1 0,1 0 1,1 1-1,3 13 0,-4-23-178,-1 0 0,1 0 0,-1-1 1,1 1-1,0 0 0,0-1 0,0 1 0,0-1 1,0 1-1,0-1 0,0 1 0,1-1 1,-1 0-1,0 0 0,1 1 0,-1-1 0,1 0 1,-1 0-1,1 0 0,0-1 0,-1 1 1,1 0-1,0-1 0,0 1 0,0-1 0,-1 1 1,1-1-1,0 0 0,0 0 0,0 0 1,-1 0-1,1 0 0,0 0 0,0-1 0,0 1 1,0 0-1,-1-1 0,1 1 0,0-1 1,3-2-1,-1 1 45,1 0 0,-1-1 0,1 0 0,-1 0 0,0 0 1,0 0-1,0-1 0,-1 1 0,1-1 0,-1 0 0,0 0 0,0 0 0,0-1 1,-1 1-1,1-1 0,1-5 0,0 1-87,-1-1 1,0 1-1,0-1 0,-1 0 0,0 0 1,-1 0-1,1-12 0,-2 21-23,0 1 0,0-1 0,1 0 0,-1 1 0,0-1 0,0 0 0,0 1 0,0-1 0,0 0 0,0 1 0,-1-1 0,1 0 0,0 1 0,0-1 0,0 0 0,0 1 0,-1-1-1,1 1 1,0-1 0,-1 0 0,1 1 0,0-1 0,-1 1 0,1-1 0,-1 1 0,1-1 0,-1 1 0,1-1 0,-1 1 0,1 0 0,-1-1 0,0 1 0,1 0 0,-1-1 0,1 1 0,-1 0-1,0 0 1,1 0 0,-1 0 0,0-1 0,1 1 0,-1 0 0,0 0 0,1 0 0,-1 0 0,0 0 0,1 1 0,-1-1 0,0 0 0,1 0 0,-1 0 0,0 1 0,1-1 0,-1 0-1,1 0 1,-1 1 0,0-1 0,1 1 0,-1-1 0,0 1 0,-2 1 6,0 0-1,-1 1 0,1-1 1,0 1-1,1-1 0,-1 1 1,0 0-1,1 0 0,-4 6 1,0 3 36,1 1 1,1 0 0,0 0-1,1 1 1,-3 21 0,5-30-25,1-1 0,0 0 0,0 0 0,1 0 0,-1 1-1,1-1 1,0 0 0,0 0 0,3 8 0,-3-10-10,0-1-1,0 1 0,0 0 0,0-1 1,0 1-1,1-1 0,-1 1 1,0-1-1,1 0 0,-1 1 1,1-1-1,0 0 0,-1 0 1,1 0-1,0 0 0,0-1 1,0 1-1,0 0 0,-1-1 1,1 1-1,4-1 0,1 1 22,0-1 0,0 0 0,0-1 0,0 0 0,-1 0 0,1 0-1,0-1 1,0 0 0,-1 0 0,1 0 0,-1-1 0,0 0 0,0-1 0,0 1 0,0-1 0,-1 0-1,1-1 1,-1 1 0,7-9 0,-4 5 20,-1-1 0,1-1 0,-1 0 0,-1 0 1,0 0-1,0 0 0,-1-1 0,-1 0 0,0 0 0,5-21 0,-11 65-51,2 51 0,0-56 0,1-22-263,-1-1 1,1 0-1,0 0 0,0 0 1,0 0-1,1 0 0,0 0 1,0 0-1,0-1 0,4 7 1,-5-10 116,0 1 0,0-1 0,0 0 1,0 0-1,0 1 0,0-1 1,0 0-1,0 0 0,0 0 1,1 0-1,-1-1 0,0 1 0,1 0 1,-1 0-1,1-1 0,-1 1 1,1-1-1,-1 1 0,1-1 1,-1 0-1,1 0 0,-1 1 0,1-1 1,-1 0-1,1 0 0,-1-1 1,1 1-1,0 0 0,-1 0 0,1-1 1,-1 1-1,1-1 0,-1 1 1,0-1-1,1 0 0,-1 0 1,0 1-1,1-1 0,1-2 0,14-15-6382</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5.940"/>
    </inkml:context>
    <inkml:brush xml:id="br0">
      <inkml:brushProperty name="width" value="0.025" units="cm"/>
      <inkml:brushProperty name="height" value="0.025" units="cm"/>
    </inkml:brush>
  </inkml:definitions>
  <inkml:trace contextRef="#ctx0" brushRef="#br0">0 1 10122,'0'0'10762,"11"52"-12908,4-33-2979,-2-1-7175</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6.419"/>
    </inkml:context>
    <inkml:brush xml:id="br0">
      <inkml:brushProperty name="width" value="0.025" units="cm"/>
      <inkml:brushProperty name="height" value="0.025" units="cm"/>
    </inkml:brush>
  </inkml:definitions>
  <inkml:trace contextRef="#ctx0" brushRef="#br0">121 278 8040,'0'0'16351,"-6"5"-15668,-16 16-79,15-15-90,6-5-280,1 0 0,-1 0 0,1-1 0,-1 1-1,0 0 1,1-1 0,-1 1 0,0 0 0,1-1 0,-1 1 0,0-1 0,0 0 0,0 1 0,0-1 0,1 1-1,-1-1 1,0 0 0,0 0 0,0 0 0,0 1 0,0-1 0,0 0 0,0 0 0,0 0 0,1 0 0,-2-1 0,-5 1 25,5 1-259,-1-1 0,1 1 0,0 0 0,-1 0 0,1 0 0,0 0 0,0 0 0,0 1 0,0-1 0,0 1 0,0-1 0,0 1 0,1 0 0,-1-1 0,1 1 0,-1 0 0,1 0 0,-1 0 0,1 1 0,0-1 0,0 0 0,0 0 0,0 0 0,1 1 0,-1-1 0,0 3 0,-2 5 0,1 0 0,-1 1 0,2-1 0,-2 19 0,3-27 0,0-1 0,0 1 0,0 0 0,0 0 0,0 0 0,0-1 0,0 1 0,1 0 0,-1 0 0,1-1 0,-1 1 0,1 0 0,0-1 0,0 1 0,-1-1 0,1 1 0,0-1 0,0 1 0,1-1 0,-1 0 0,0 1 0,0-1 0,1 0 0,-1 0 0,0 0 0,3 1 0,1 0 0,0-1 0,0 0 0,1 0 0,-1 0 0,0-1 0,1 1 0,7-2 0,-7 1 0,6-1 0,0 0 0,-1-1 0,1 0 0,-1-1 0,1-1 0,-1 0 0,0 0 0,0-1 0,-1 0 0,1-1 0,-1 0 0,-1-1 0,1 0 0,-1 0 0,0-1 0,-1 0 0,1-1 0,-2 0 0,11-15 0,-6 7 0,-1 0 0,0-1 0,-2 0 0,0-1 0,-1 0 0,-1 0 0,0-1 0,-2 0 0,0 0 0,2-30 0,-6 39 0,0 0 0,-1 0 0,-1-1 0,1 1 0,-5-19 0,4 28 0,1 0 0,-1 0 0,1 0 0,-1 0 0,0 0 0,0 0 0,0 0 0,0 0 0,0 1 0,-1-1 0,1 0 0,-1 1 0,1-1 0,-1 1 0,1 0 0,-1-1 0,0 1 0,1 0 0,-1 0 0,0 0 0,0 0 0,0 0 0,0 0 0,0 1 0,0-1 0,0 1 0,0-1 0,0 1 0,0 0 0,0 0 0,-1 0 0,1 0 0,0 0 0,0 0 0,0 0 0,0 1 0,0-1 0,-2 2 0,-2 0 0,1 0 0,-1 1 0,1 0 0,0 0 0,0 0 0,0 1 0,0 0 0,1 0 0,0 0 0,-1 0 0,1 1 0,1-1 0,-1 1 0,1 0 0,-3 6 0,-2 1 0,1 2 0,0-1 0,2 1 0,-9 28 0,13-39 0,0 0 0,0 1 0,0-1 0,1 1 0,-1 0 0,1-1 0,0 1 0,0-1 0,1 1 0,0 4 0,-1-7 0,1 0 0,0 0 0,0 0 0,-1 0 0,1 0 0,0 0 0,0 0 0,0 0 0,0 0 0,0 0 0,0-1 0,0 1 0,0 0 0,1-1 0,-1 1 0,0 0 0,0-1 0,1 0 0,-1 1 0,0-1 0,0 0 0,1 0 0,-1 0 0,0 0 0,1 0 0,-1 0 0,0 0 0,2 0 0,35-2-5,-23 1-5,0 0 0,0 1 0,0 1 0,29 5 0,-41-5 6,0-1 1,0 1 0,0 0-1,0 0 1,0 1 0,-1-1-1,1 1 1,0-1 0,-1 1-1,1 0 1,-1 0 0,0 0-1,0 0 1,0 0 0,0 0 0,0 1-1,0-1 1,0 1 0,-1-1-1,1 1 1,-1 0 0,0 0-1,0 0 1,0-1 0,0 1-1,-1 0 1,1 0 0,-1 0-1,1 6 1,-2 51-1780,1-41-1798,-1 0-3760</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7.604"/>
    </inkml:context>
    <inkml:brush xml:id="br0">
      <inkml:brushProperty name="width" value="0.025" units="cm"/>
      <inkml:brushProperty name="height" value="0.025" units="cm"/>
    </inkml:brush>
  </inkml:definitions>
  <inkml:trace contextRef="#ctx0" brushRef="#br0">103 56 15631,'0'0'5648,"-8"6"-3577,4-2-1828,0-2-99,1 1 0,-1 0 1,1 0-1,0 0 0,0 0 0,0 0 1,1 0-1,-1 1 0,1-1 1,0 1-1,0 0 0,0 0 1,0 0-1,1 0 0,-1 0 0,1 0 1,0 0-1,0 5 0,1 17 114,1-1 0,2 0 0,0 0 0,2 0 0,0 0 0,2 0 0,1-1 0,14 31 0,-17-43-481,-1-1 0,0 1 0,-1 0 0,0 0 0,-1 0 0,0 1 0,-1-1 0,-1 0 0,0 20 0,-2-23 450,0-1-1,0 0 1,0 0 0,-1 0-1,-1 0 1,1 0 0,-1-1-1,0 1 1,-1-1-1,0 0 1,0-1 0,0 1-1,-1-1 1,-11 10 0,14-13-8,-1 0 1,0 0-1,0 0 0,0 0 1,0-1-1,-9 5 1,13-7-199,-1 0-1,1 0 1,-1 0-1,1 1 1,-1-1-1,0 0 1,1 0-1,-1 0 1,1 0 0,-1 0-1,1 0 1,-1 0-1,0-1 1,1 1-1,-1 0 1,1 0-1,-1 0 1,1 0 0,-1-1-1,1 1 1,-1 0-1,1-1 1,-2 0-1,1 0-14,1 0-1,-1 0 0,0-1 0,1 1 1,-1 0-1,1 0 0,-1-1 0,1 1 1,0 0-1,0-1 0,-1 1 0,1-1 1,0 1-1,0-3 0,1-14-57,0 0 0,2 0 0,0 1 1,0-1-1,2 1 0,0-1 0,1 1 0,9-16 0,9-15-608,42-60 0,-45 78 596,-1-1 1,-1-2 0,-2 0-1,-2 0 1,14-41 0,-23 38 183,-6 35-118,0 1 0,0-1-1,1 1 1,-1-1-1,0 1 1,0-1 0,0 1-1,0-1 1,0 1 0,-1-1-1,1 1 1,0-1 0,0 1-1,0-1 1,0 0-1,0 1 1,-1 0 0,1-1-1,0 1 1,-1-1 0,1 1-1,0-1 1,-1 1 0,1-1-1,0 1 1,-1 0 0,1-1-1,-1 1 1,1 0-1,0-1 1,-1 1 0,1 0-1,-1 0 1,1 0 0,-1-1-1,1 1 1,-1 0 0,1 0-1,-1 0 1,0 0 0,1 0-1,-1 0 1,1 0-1,-1 0 1,1 0 0,-1 0-1,1 0 1,-1 0 0,1 0-1,-1 0 1,1 1 0,-1-1-1,1 0 1,-1 0-1,1 1 1,-1-1 0,1 0-1,-1 1 1,0 0 0,-4 3 29,-1 0 1,1 0 0,0 1-1,0 0 1,0 0 0,1 0-1,0 1 1,0-1-1,0 1 1,0 0 0,1 0-1,-3 8 1,0 0 306,1-1 1,1 1-1,-1 0 1,-3 27-1,8-39-325,0 0 0,-1 1 1,1-1-1,0 0 0,0 0 0,0 0 0,1 1 0,-1-1 1,1 0-1,-1 0 0,1 0 0,0 0 0,-1 0 0,1 1 1,0-2-1,0 1 0,1 0 0,-1 0 0,0 0 0,1 0 1,-1-1-1,1 1 0,-1-1 0,1 1 0,0-1 0,0 1 0,-1-1 1,1 0-1,0 0 0,0 0 0,0 0 0,1-1 0,-1 1 1,0 0-1,0-1 0,3 1 0,0 0-1,0-1 0,0 0 0,0 0 0,-1 0 0,1 0 0,0-1 0,0 0 0,0 0-1,0 0 1,0-1 0,-1 1 0,1-1 0,-1 0 0,1 0 0,5-5 0,1-3-12,0 0 0,0-1 0,-1 0 0,-1-1 0,0 0 0,-1-1 0,0 0 0,-1 0 0,0 0 0,-1-1 0,-1 0 0,0 0 0,-1-1 0,0 0 0,-1 1 0,1-20 0,-13 41 0,-2 12 0,4-5 0,1 0 0,1 1 0,0-1 0,1 1 0,1 0 0,0 0 0,1 1 0,0-1 0,2 0 0,1 25 0,-1-38 0,1 0 0,-1 0 0,1 0 0,0 0 0,0-1 0,0 1 0,0 0 0,0-1 0,0 1 0,0-1 0,1 1 0,-1-1 0,0 1 0,1-1 0,-1 0 0,1 0 0,0 0 0,-1 0 0,1 0 0,0 0 0,0 0 0,-1 0 0,1-1 0,0 1 0,0-1 0,0 1 0,0-1 0,0 0 0,0 0 0,0 0 0,0 0 0,0 0 0,0 0 0,0-1 0,3 0 0,2 0 0,-1 0 0,1-1 0,-1 1 0,0-1 0,0-1 0,0 1 0,0-1 0,0 0 0,8-7 0,-5 2 0,-1 0 0,0-1 0,-1 0 0,0 0 0,-1-1 0,0 0 0,0 0 0,-1-1 0,0 1 0,-1-1 0,6-22 0,-16 59 0,4-18 0,-1-1 0,2 1 0,-1 0 0,1 0 0,0 0 0,1 0 0,0 0 0,0 0 0,1 0 0,1 8 0,-1-14 0,0-1 0,0 1 0,0-1 0,1 0 0,-1 1 0,0-1 0,0 0 0,1 0 0,-1 0 0,1 0 0,-1 0 0,1 0 0,0 0 0,-1 0 0,1-1 0,0 1 0,-1-1 0,1 1 0,0-1 0,0 1 0,0-1 0,-1 0 0,1 0 0,0 0 0,0 0 0,0 0 0,0-1 0,-1 1 0,1-1 0,0 1 0,0-1 0,2-1 0,4 0 0,-1 0 0,1-1 0,-1 0 0,0-1 0,0 1 0,9-8 0,-8 5 0,-1 0 0,-1-1 0,1 1 0,-1-2 0,0 1 0,0-1 0,-1 1 0,0-2 0,-1 1 0,0 0 0,0-1 0,0 0 0,-1 0 0,-1 0 0,0 0 0,0 0 0,0-1 0,-1 1 0,-1 0 0,0-1 0,-1-15 0,1 25 0,0 1 0,-1-1 0,1 0 0,0 1 0,0-1 0,-1 1 0,1-1 0,0 0 0,-1 1 0,1-1 0,0 0 0,-1 0 0,1 1 0,0-1 0,-1 0 0,1 0 0,-1 0 0,1 1 0,0-1 0,-1 0 0,1 0 0,-1 0 0,1 0 0,-1 0 0,1 0 0,0 0 0,-1 0 0,1 0 0,-1 0 0,1 0 0,-1 0 0,1 0 0,0 0 0,-1 0 0,1-1 0,-1 1 0,1 0 0,0 0 0,-1 0 0,1-1 0,-1 1 0,1 0 0,0 0 0,-1-1 0,1 1 0,0 0 0,0-1 0,-1 1 0,1 0 0,0-1 0,0 1 0,-1-1 0,1 1 0,0 0 0,0-1 0,0 1 0,0-1 0,0 1 0,0 0 0,-1-1 0,1 1 0,0-1 0,0 1 0,0-1 0,1 1 0,-1-1 0,0 1 0,0 0 0,0-2 0,-19 31 0,16-22 0,1 1 0,0 0 0,0 0 0,0 0 0,1 0 0,0 13 0,1-19 0,0 0 0,0-1 0,0 1 0,0 0 0,1-1 0,-1 1 0,1 0 0,-1-1 0,1 1 0,-1-1 0,1 1 0,0 0 0,0-1 0,0 0 0,0 1 0,0-1 0,0 0 0,0 1 0,0-1 0,1 0 0,-1 0 0,0 0 0,1 0 0,-1 0 0,1 0 0,-1 0 0,1-1 0,-1 1 0,1 0 0,0-1 0,-1 1 0,1-1 0,0 0 0,-1 0 0,1 0 0,2 1 0,0-2 0,0 1 0,0 0 0,1-1 0,-1 1 0,0-1 0,0 0 0,0-1 0,0 1 0,0-1 0,0 0 0,0 0 0,-1 0 0,1 0 0,-1-1 0,1 1 0,-1-1 0,0 0 0,0 0 0,0 0 0,0 0 0,-1-1 0,1 1 0,-1-1 0,3-6 0,1-1 0,-1 0 0,-1 0 0,0-1 0,5-22 0,-8 32 0,-8 31 0,3-18 0,1 1 0,0 0 0,1 0 0,0 1 0,1-1 0,0 0 0,1 1 0,0-1 0,5 24 0,-4-34-133,0 0-1,0 0 1,0 0-1,0-1 1,0 1 0,1-1-1,-1 1 1,1-1 0,-1 1-1,1-1 1,0 0-1,-1 0 1,1 0 0,0 0-1,0 0 1,3 1 0,-3-1-133,-1 0 1,1-1-1,0 1 1,-1-1-1,1 1 1,0-1-1,0 0 1,-1 0-1,1 0 1,0 0-1,0 0 1,-1 0 0,1 0-1,0-1 1,0 1-1,-1-1 1,1 1-1,0-1 1,-1 0-1,3-1 1,9-13-7043</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7.948"/>
    </inkml:context>
    <inkml:brush xml:id="br0">
      <inkml:brushProperty name="width" value="0.025" units="cm"/>
      <inkml:brushProperty name="height" value="0.025" units="cm"/>
    </inkml:brush>
  </inkml:definitions>
  <inkml:trace contextRef="#ctx0" brushRef="#br0">15 50 17969,'-7'-22'3587,"2"7"-31,3 7-545,2 4-449,0 13-2562,4 5-96,3 4-1057,1 2-1538,2-2-1473,-1 1-1345,8 1-2242</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8.505"/>
    </inkml:context>
    <inkml:brush xml:id="br0">
      <inkml:brushProperty name="width" value="0.025" units="cm"/>
      <inkml:brushProperty name="height" value="0.025" units="cm"/>
    </inkml:brush>
  </inkml:definitions>
  <inkml:trace contextRef="#ctx0" brushRef="#br0">139 280 11179,'0'0'13260,"-9"-6"-12166,4 2-946,3 3-116,1-1 0,-1 1-1,1 0 1,-1-1 0,0 1 0,1 0 0,-1 0-1,0 0 1,0 0 0,0 0 0,0 0-1,0 1 1,0-1 0,0 0 0,0 1-1,0 0 1,0-1 0,0 1 0,0 0 0,0 0-1,0 0 1,0 1 0,0-1 0,0 0-1,0 1 1,0-1 0,0 1 0,0 0-1,0 0 1,0 0 0,0 0 0,1 0 0,-3 1-1,-2 4 241,1-1 0,0 1 0,0 0 0,0 1 0,1-1 0,0 1 0,0 0 0,0 0 0,1 0 0,0 0 0,1 1 0,-1-1 0,1 1 0,1 0 0,0-1 0,0 1 0,0 0 0,1 10 0,0-16-257,1 0 0,-1-1 0,0 1 1,1 0-1,0-1 0,-1 1 0,1 0 0,0-1 0,-1 1 1,1-1-1,0 1 0,0-1 0,0 1 0,1-1 0,-1 0 1,0 0-1,0 0 0,1 1 0,-1-1 0,1 0 0,1 1 1,1-1 6,0 1 1,-1-1 0,1 0-1,0 0 1,0 0 0,0-1-1,-1 0 1,1 1 0,6-2-1,0 1 11,-1-1 0,0-1-1,0 0 1,1 0 0,-2-1 0,1 0-1,15-8 1,-7 1-31,-1 0 0,0-1 1,-1-1-1,0-1 0,-1 0 0,0-1 1,-1 0-1,15-22 0,-20 23-2,-1 1-1,0-1 1,-1 0 0,-1 0-1,0-1 1,0 1 0,-1-1-1,-1 0 1,-1-1 0,0 1-1,0-26 1,-1 39 0,-1 0 0,0-1 0,0 1 0,0-1 0,-1 1 0,1-1 0,0 1 0,0 0 0,-1-1 0,1 1 0,-1 0 0,1-1 0,-1 1 0,0 0 0,1-1 0,-1 1 0,-1-1 0,1 1 0,0 1 0,1-1 0,-1 1 0,0 0 0,1-1 0,-1 1 0,0 0 0,1 0 0,-1 0 0,0 0 0,0-1 0,1 1 0,-1 0 0,0 0 0,0 0 0,1 1 0,-1-1 0,0 0 0,0 0 0,1 0 0,-1 0 0,0 1 0,0-1 0,-2 2 0,0 0 0,0 0 0,0 0 0,0 0 0,1 0 0,-1 0 0,1 0 0,-1 1 0,1 0 0,0-1 0,0 1 0,-3 5 0,0 5 0,0 0 0,1 1 0,0 0 0,1-1 0,0 1 0,1 1 0,1-1 0,0 0 0,1 0 0,1 0 0,2 19 0,-2-28 0,-1-1 0,1 0 0,0 0 0,0 1 0,1-1 0,-1 0 0,1 0 0,0 0 0,0 0 0,0 0 0,0-1 0,1 1 0,0-1 0,-1 1 0,1-1 0,1 0 0,-1 0 0,0 0 0,1-1 0,-1 1 0,1-1 0,0 0 0,0 0 0,0 0 0,0 0 0,0-1 0,0 0 0,0 0 0,1 0 0,-1 0 0,0-1 0,1 1 0,-1-1 0,0 0 0,1 0 0,-1-1 0,0 1 0,1-1 0,-1 0 0,5-2 0,-2 1 0,0-1 0,0 0 0,-1 0 0,1-1 0,-1 0 0,1 0 0,-1 0 0,0-1 0,-1 0 0,1 0 0,9-12 0,1-2 0,-1-2 0,15-27 0,-19 30 0,-2 0 0,0 0 0,-1-1 0,-1 0 0,-1-1 0,-1 1 0,-1-1 0,0 0 0,1-35 0,-5 54 0,0 1 0,0 0 0,0 0 0,0-1 0,0 1 0,0 0 0,0-1 0,0 1 0,0 0 0,0 0 0,0-1 0,0 1 0,0 0 0,0 0 0,0-1 0,0 1 0,-1 0 0,1 0 0,0 0 0,0-1 0,0 1 0,0 0 0,-1 0 0,1 0 0,0-1 0,0 1 0,0 0 0,-1 0 0,1 0 0,0 0 0,0 0 0,-1 0 0,1-1 0,0 1 0,0 0 0,-1 0 0,1 0 0,0 0 0,0 0 0,-1 0 0,1 0 0,0 0 0,0 0 0,-1 0 0,1 0 0,0 0 0,0 0 0,-1 1 0,1-1 0,0 0 0,0 0 0,-1 0 0,1 0 0,0 0 0,0 0 0,-1 1 0,1-1 0,0 0 0,0 0 0,0 0 0,0 1 0,-1-1 0,1 0 0,0 0 0,0 0 0,0 1 0,0-1 0,0 0 0,-1 1 0,-13 15 0,5 2 0,1 1 0,1-1 0,0 1 0,2 1 0,0-1 0,-4 38 0,2 123 0,7-159 0,5 46 0,-5-63 0,1 1 0,0 0 0,0-1 0,1 1 0,-1-1 0,1 1 0,0-1 0,0 0 0,1 0 0,-1 0 0,6 7 0,-8-11 0,1 0 0,-1 0 0,0 0 0,0 0 0,0 0 0,1 0 0,-1 0 1,0 0-1,0 1 0,1-1 0,-1-1 0,0 1 0,0 0 0,0 0 0,1 0 0,-1 0 0,0 0 0,0 0 0,1 0 0,-1 0 0,0 0 0,0 0 0,0 0 1,1 0-1,-1-1 0,0 1 0,0 0 0,0 0 0,0 0 0,0 0 0,1-1 0,-1 1 0,0 0 0,0 0 0,0 0 0,0 0 0,0-1 0,0 1 0,0 0 1,0 0-1,1-1 0,-1 1 0,0 0 0,0 0 0,0 0 0,0-1 0,0 1 0,0 0 0,0 0 0,0-1 0,0 1 0,-1 0 0,1 0 0,0 0 0,0-1 1,0 1-1,0 0 0,0 0 0,0 0 0,0-1 0,0 1 0,-1 0 0,1 0 0,-2-20-20,-10-17 18,-2 1-1,-19-37 1,19 46 6,2 1 0,1-2-1,1 1 1,1-1 0,-5-32 0,14 59-4,0 0 0,0 0 0,-1 0 0,1 0 0,0 0 0,0 0 0,0 0 0,0 0 0,1 0 0,-1 1 0,0-1 0,0 0 0,0 0 0,1 0 0,-1 0 0,0 0 0,1 0 0,-1 1 0,1-1 0,-1 0 0,1 0 0,0 1 0,-1-1 0,1 0 0,0 1 0,-1-1 0,1 0 0,0 1 0,0-1 0,-1 1 0,1-1 0,1 1 0,2-1 0,-1 0 0,0 1 0,0-1 0,1 1 0,-1 0 0,0 0 0,0 1 0,1-1 0,5 2 0,7 3 0,1 0 0,27 13 0,20 7-2109,-18-16-4382,-3-7-9604</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9.586"/>
    </inkml:context>
    <inkml:brush xml:id="br0">
      <inkml:brushProperty name="width" value="0.025" units="cm"/>
      <inkml:brushProperty name="height" value="0.025" units="cm"/>
    </inkml:brush>
  </inkml:definitions>
  <inkml:trace contextRef="#ctx0" brushRef="#br0">254 136 6086,'1'-1'1560,"19"-16"7685,0-4-4224,-19 19-4680,1 0 0,0-1 0,-1 1 0,0 0 0,1-1 0,-1 1-1,0-1 1,0 1 0,0-1 0,-1 1 0,1-1 0,-1 0 0,1 1 0,-1-1 0,0 0 0,0 1 0,0-1 0,-1-3 0,0 5-242,1-1 0,-1 1 0,-1-1 0,1 1 1,0 0-1,0-1 0,0 1 0,-1 0 0,1 0 1,-1 0-1,1 0 0,-1 0 0,1 0 0,-1 1 1,1-1-1,-1 1 0,0-1 0,1 1 0,-1-1 1,0 1-1,0 0 0,1 0 0,-1-1 1,0 1-1,0 1 0,-2-1 0,-50 3 175,41 0-277,0 0 0,0 1 0,1 1 0,-1 0 0,1 1 0,0 0 0,-21 14 0,25-14 17,-1 0 0,2 0 0,-1 0 0,1 1 0,0 0 0,0 1 0,1 0 0,0 0 0,0 0 0,1 0 0,-6 13 0,10-20-10,0 0 1,1 0-1,0 0 1,-1-1-1,1 1 0,-1 0 1,1 0-1,0 0 1,0 0-1,-1 0 1,1 0-1,0 0 1,0 0-1,0 0 1,0 0-1,0 0 0,0 0 1,0-1-1,1 1 1,-1 0-1,0 0 1,0 0-1,1 0 1,-1 0-1,1 0 0,-1 0 1,1-1-1,-1 1 1,1 0-1,-1 0 1,1-1-1,1 2 1,0-1 3,0-1 0,0 1 1,0-1-1,0 0 1,0 0-1,0 0 0,1 0 1,-1 0-1,0 0 0,0 0 1,0-1-1,0 1 1,4-2-1,6-3 29,0 1-1,0-2 1,21-12 0,-15 5-4,-2 0 1,1 0-1,14-18 0,-26 27 8,-1-1 0,0 0 0,-1 0 0,1 0 0,-1 0 0,0-1 0,0 0 0,0 1 0,-1-1 0,0 0-1,0 0 1,0 0 0,-1 0 0,1-11 0,-2 17-40,0-1 0,0 1 0,0-1 0,0 1 0,0-1 0,0 1 0,0-1 0,0 1 0,0-1 0,0 1 0,-1 0 0,1-1-1,0 1 1,0-1 0,0 1 0,-1 0 0,1-1 0,0 1 0,0-1 0,-1 1 0,1 0 0,0-1 0,-1 1 0,1 0 0,-1 0 0,1-1 0,0 1 0,-1 0 0,1 0 0,-1 0-1,1-1 1,0 1 0,-1 0 0,1 0 0,-1 0 0,1 0 0,-1 0 0,1 0 0,-1 0 0,1 0 0,-1 0 0,1 0 0,0 0 0,-1 0 0,1 0 0,-1 0 0,1 1-1,-1-1 1,1 0 0,0 0 0,-1 0 0,1 1 0,-1-1 0,1 0 0,0 0 0,-1 1 0,-22 18-140,16-9 152,1 1 1,1-1-1,0 2 1,1-1 0,0 0-1,0 1 1,1 0-1,1 0 1,0 0-1,0 0 1,1 0-1,1 13 1,0-24-13,0 0 0,0 0 1,1 0-1,-1 0 0,0 0 0,0 0 1,1 1-1,-1-1 0,0 0 0,1 0 1,-1 0-1,1 0 0,0 0 0,-1-1 0,1 1 1,0 0-1,-1 0 0,1 0 0,0 0 1,0-1-1,0 1 0,0 0 0,-1-1 1,1 1-1,2 0 0,0 0 0,0 0 0,0 0-1,0 0 1,1-1 0,-1 1 0,0-1 0,0 0-1,1 0 1,2 0 0,5-2-3,-1 1 1,1-1-1,-1-1 1,20-7-1,-4-3 2,45-30 0,-51 29 0,0 1 0,1 2 0,37-16 0,-58 27 0,1-1 0,-1 1 0,1 0 0,-1 0 0,1 0 0,-1 0 0,0 0 0,1 0 0,-1 0 0,1 0 0,-1 0 0,1 0 0,-1 0 0,1 0 0,-1 0 0,0 1 0,1-1 0,-1 0 0,1 0 0,-1 0 0,0 1 0,1-1 0,-1 0 0,1 0 0,-1 1 0,0-1 0,1 0 0,-1 1 0,0-1 0,0 0 0,1 1 0,-1 0 0,6 21 0,-6 36 0,-1-42 0,1-14 0,0 0 0,0-1 0,0 1 0,0 0 0,0-1 0,0 1 0,0 0 0,0 0 0,1-1 0,-1 1 0,1-1 0,-1 1 0,1 0 0,0-1 0,0 1 0,-1-1 0,1 1 0,0-1 0,0 0 0,0 1 0,1-1 0,-1 0 0,0 0 0,0 0 0,1 0 0,-1 0 0,1 0 0,-1 0 0,1 0 0,-1 0 0,1-1 0,-1 1 0,1-1 0,0 1 0,-1-1 0,1 0 0,0 1 0,-1-1 0,1 0 0,0 0 0,0 0 0,-1 0 0,1-1 0,0 1 0,-1 0 0,1-1 0,0 1 0,-1-1 0,1 0 0,-1 1 0,3-2 0,11-5 0,-1-1 0,0 0 0,-1 0 0,1-2 0,-2 0 0,1 0 0,18-22 0,25-17 0,-56 48 0,0 1 0,1-1 0,-1 1 0,1-1 0,-1 1 0,1-1 0,-1 1 0,1 0 0,-1-1 0,1 1 0,-1 0 0,1 0 0,0-1 0,-1 1 0,1 0 0,-1 0 0,1 0 0,0 0 0,-1 0 0,1 0 0,0 0 0,-1 0 0,1 0 0,0 0 0,-1 0 0,1 0 0,-1 0 0,1 0 0,0 0 0,-1 1 0,1-1 0,-1 0 0,1 1 0,-1-1 0,1 0 0,-1 1 0,1-1 0,-1 0 0,1 1 0,-1-1 0,1 1 0,-1-1 0,0 1 0,1-1 0,-1 1 0,0 0 0,1-1 0,-1 1 0,0-1 0,0 1 0,1 0 0,-1-1 0,0 1 0,0-1 0,0 1 0,0 0 0,0-1 0,0 1 0,0 0 0,0-1 0,0 2 0,-1 55 0,0-40 0,1 49 0,0-65-4,0-1 0,0 1 0,0-1 0,0 1 0,0 0 0,0-1 0,1 1 0,-1-1 0,0 1-1,0-1 1,0 1 0,1-1 0,-1 0 0,0 1 0,0-1 0,1 1 0,-1-1 0,0 1 0,1-1 0,-1 0 0,1 1 0,-1-1 0,1 0 0,-1 0 0,0 1 0,1-1 0,-1 0-1,1 0 1,-1 1 0,1-1 0,-1 0 0,1 0 0,-1 0 0,1 0 0,-1 0 0,1 0 0,0 0 0,-1 0 0,1 0 0,-1 0 0,1 0 0,-1 0 0,1 0 0,-1-1 0,1 1-1,-1 0 1,1 0 0,-1 0 0,1-1 0,-1 1 0,0 0 0,2-1 0,26-17-1996,-5-9-3638,0-7-3517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4:13.897"/>
    </inkml:context>
    <inkml:brush xml:id="br0">
      <inkml:brushProperty name="width" value="0.025" units="cm"/>
      <inkml:brushProperty name="height" value="0.025" units="cm"/>
    </inkml:brush>
  </inkml:definitions>
  <inkml:trace contextRef="#ctx0" brushRef="#br0">172 0 5509,'0'0'5189,"-5"14"-4810,-17 61 10,-24 142-1,4 101-2452,28-195 1691,-12 118 234,16-137-2984,3-26-3032</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9.929"/>
    </inkml:context>
    <inkml:brush xml:id="br0">
      <inkml:brushProperty name="width" value="0.025" units="cm"/>
      <inkml:brushProperty name="height" value="0.025" units="cm"/>
    </inkml:brush>
  </inkml:definitions>
  <inkml:trace contextRef="#ctx0" brushRef="#br0">88 0 23638,'0'0'9129,"-23"76"-9129,10-41 0,5 3 0,6-2 0,2-3 0,0-4 0,0-2 0,8-6-1986,-6-6-4388,1-5-3523</inkml:trace>
  <inkml:trace contextRef="#ctx0" brushRef="#br0" timeOffset="1">14 518 20916,'0'0'8744,"-13"52"-8552,15-52-2050,5 0-5861</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8:00.059"/>
    </inkml:context>
    <inkml:brush xml:id="br0">
      <inkml:brushProperty name="width" value="0.025" units="cm"/>
      <inkml:brushProperty name="height" value="0.025" units="cm"/>
    </inkml:brush>
  </inkml:definitions>
  <inkml:trace contextRef="#ctx0" brushRef="#br0">128 1 8168,'0'0'6000,"-8"14"-5706,6-10-270,-5 6 81,1 1 0,1 0 1,0 1-1,0-1 0,1 1 0,1 0 1,0 0-1,-2 22 0,-9 147 960,-47 995 726,61-1147-1717,1-1 0,2 0 0,0 0 0,10 35-1,-11-55-70,1 1 0,0 0-1,0-1 1,0 0-1,1 0 1,1 0 0,-1 0-1,1-1 1,1 0 0,-1 0-1,1 0 1,0 0 0,1-1-1,-1 0 1,1-1-1,1 1 1,10 5 0,58 30 290,-52-27-211,0-1 0,1 0 0,0-2 0,0-1 1,1-1-1,1-2 0,35 7 0,-16-10-22,0-3 0,0-1 0,66-9 0,137-34 420,24-4-351,-136 39-37,1 6 0,-1 5 0,249 40 0,-44 4 144,2-14 1,1-16-1,419-32 0,-576 2 40,-1 7 0,327 34-1,-333-6-272,1-8 0,1-8-1,234-22 1,-352 10-1,56-8 29,218 4 0,-256 24 48,-66-9-25,1-2-1,0 0 1,23 0 0,-43-5-21,-1 0 0,1 0 0,0 0 0,-1-1 1,1 1-1,0-1 0,0 0 0,1 0 0,-1 0 1,0 1-1,1-1 0,0-1 0,-1-2 0,3-12-104,0-1 0,2 1 0,0 0 0,1 1 0,9-26 0,41-88-21,-17 46 130,180-537 40,-164 461 31,-40 122-94,-2-1 0,-2-1 0,-2 0 1,-1 0-1,-3 0 0,-2-75 0,-1 113-9,0 0 0,0 0 0,0 0 0,-1 1 0,1-1 0,-1 0-1,0 0 1,0 0 0,0 0 0,0 0 0,0 1 0,-1-1 0,1 1 0,-1-1-1,0 1 1,0-1 0,1 1 0,-2 0 0,1 0 0,0 0 0,0 0 0,-1 0-1,1 0 1,-1 1 0,1-1 0,-1 1 0,0 0 0,0 0 0,-3-1-1,1 1 28,-1 0-1,0 1 0,0 0 0,1 0 0,-1 0 0,0 1 0,1-1 0,-1 2 0,1-1 0,-1 0 0,1 1 0,-1 0 0,1 0 0,-8 5 0,-1 0-19,0 0 0,-1-2 0,0 0 0,-1 0-1,1-1 1,-1-1 0,0-1 0,1 0 0,-24-1 0,-16-3 75,-77-13 0,-1 1-30,-69 5-51,-418-36 50,340 3 14,44 4 102,-290-7-1,42 71-110,4 40 7,295-39-66,-127 13 36,-1-15-1,-2-13 1,-416-38 0,640 18-109,-316-19 212,333 27-579,-1 3 0,1 3 0,-105 22-1,41 8-1756,-2 7-1655</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8:03.775"/>
    </inkml:context>
    <inkml:brush xml:id="br0">
      <inkml:brushProperty name="width" value="0.025" units="cm"/>
      <inkml:brushProperty name="height" value="0.025" units="cm"/>
    </inkml:brush>
  </inkml:definitions>
  <inkml:trace contextRef="#ctx0" brushRef="#br0">242 36 6022,'0'0'9369,"-5"15"-8942,-9 50 163,3 0 1,-5 93 0,-28 318 359,-8 108-752,50-555-183,-1 23 52,5 94 1,-1-130-51,2 1 0,0-1 0,0 0 0,2 0 0,0-1 0,1 1 0,0-1 0,1 0 0,18 26 0,-14-25-4,0 0 0,2-1-1,0-1 1,0 0 0,1 0 0,1-2 0,0 0 0,1 0-1,0-2 1,1 0 0,0 0 0,1-2 0,-1 0-1,2-1 1,-1-1 0,1-1 0,0 0 0,0-2-1,0 0 1,0-1 0,1-1 0,-1-1 0,1 0 0,22-5-1,-18 1-6,-1-1 0,0-1 0,0-1 0,0-1-1,-1-2 1,-1 0 0,38-23 0,136-112 64,-113 80-59,168-132-907,-244 193 917,-1-1 0,0 1 1,1-1-1,-2 0 0,1 0 1,-1-1-1,1 1 0,-2-1 1,1 0-1,-1 0 0,1 0 1,3-13-1,18-59 59,-3 0 0,-4-1 1,12-118-1,-2-249 632,-21 256-437,-4 138-172,1-2 355,-7-109 1,3 159-407,-1 0 1,1 0 0,-1 0-1,0 0 1,0 0-1,-1 0 1,1 0 0,-1 0-1,0 0 1,0 1-1,0-1 1,0 1 0,-1-1-1,1 1 1,-1 0-1,0 0 1,0 0 0,0 0-1,0 1 1,-1-1 0,1 1-1,-1 0 1,1 0-1,-1 0 1,0 0 0,0 1-1,-5-2 1,-8 0 46,0 0 1,-1 1 0,1 1-1,0 1 1,-24 2-1,-4-1 68,-328 14 1629,-5-1-817,277-13-1697,-1 5-1,-172 31 0,235-30-2602,11-6-2407</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8:09.684"/>
    </inkml:context>
    <inkml:brush xml:id="br0">
      <inkml:brushProperty name="width" value="0.025" units="cm"/>
      <inkml:brushProperty name="height" value="0.025" units="cm"/>
    </inkml:brush>
  </inkml:definitions>
  <inkml:trace contextRef="#ctx0" brushRef="#br0">250 268 6246,'24'-212'8773,"-16"156"-2134,-107 534-5876,25-131-638,-20 114 33,88-426-117,1-1-1,2 1 1,2-1-1,5 66 1,-3-91-32,1 0 1,0 0-1,0 0 0,0 0 1,1-1-1,1 1 0,-1-1 1,1 0-1,1 0 0,-1 0 1,2 0-1,-1-1 0,1 0 1,0 0-1,0-1 0,1 1 1,-1-1-1,1-1 0,1 1 1,-1-1-1,1-1 1,0 1-1,14 5 0,-5-5 19,1 0-1,0-1 1,0-1 0,0-1-1,1 0 1,-1-1 0,20-2-1,133-18 54,-131 13-73,33-2-3,0 3 0,129 8 1,145 37 74,-345-40-47,0 1 0,0-1 0,0 0 0,-1 0 0,1 0-1,0 1 1,0-2 0,0 1 0,0 0 0,0 0 0,0-1 0,0 1 0,-1-1 0,1 1 0,0-1 0,0 0 0,-1 0 0,1 0 0,0 0-1,-1 0 1,1 0 0,1-1 0,-1-2 79,0 1 0,0-1 0,-1 1 0,1-1 0,-1 0 0,0 0 0,0 0-1,1-6 1,4-14-301,55-181 259,24-93-38,-71 237-22,-3 0 1,7-119-1,-18 146-34,2-41 156,-11-99 0,7 151-24,-2 0 0,-1 0 0,-1 0 0,0 1 0,-2 0 0,-1 0 0,0 1 0,-21-33 0,9 22-25,-1 1 0,-1 1 0,-29-29 0,43 50-57,0 1-1,-1 0 1,0 1-1,0 0 1,0 1-1,-1 0 1,0 0-1,0 1 0,-1 1 1,1 0-1,-1 0 1,0 1-1,-20-2 1,2 3 132,-1 1 0,1 1 0,-1 2 0,1 1 0,-35 9 1,-141 46 416,27-5-279,158-47-356,-1-2 1,0 0-1,0-2 0,0 0 0,-26-1 1,43-1-135,0-1 0,0 1 0,1-1 0,-1 0 1,0 0-1,0 0 0,0-1 0,1 0 0,-1 0 1,1 0-1,-1 0 0,1-1 0,0 1 0,0-1 1,0 0-1,0-1 0,1 1 0,-1-1 0,1 1 0,0-1 1,0 0-1,0 0 0,1 0 0,-1-1 0,1 1 1,0-1-1,0 1 0,-2-8 0,-4-44-5262,7-4-2146</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8:13.166"/>
    </inkml:context>
    <inkml:brush xml:id="br0">
      <inkml:brushProperty name="width" value="0.025" units="cm"/>
      <inkml:brushProperty name="height" value="0.025" units="cm"/>
    </inkml:brush>
  </inkml:definitions>
  <inkml:trace contextRef="#ctx0" brushRef="#br0">214 113 6919,'0'-10'2722,"0"4"-2342,-2-50 1457,2 54-1693,0 0 1,0 0-1,0 1 0,-1-1 0,1 0 1,-1 0-1,1 1 0,-1-1 0,0 0 1,1 1-1,-1-1 0,0 1 0,0-1 1,0 1-1,0-1 0,0 1 1,-1 0-1,1 0 0,0-1 0,-1 1 1,1 0-1,0 0 0,-1 0 0,1 1 1,-1-1-1,0 0 0,1 0 0,-1 1 1,0-1-1,-2 0 0,2 2-73,1-1-1,-1 0 1,0 1-1,1 0 1,-1-1-1,1 1 1,0 0-1,-1 0 1,1-1-1,-1 1 1,1 0-1,0 1 1,0-1-1,0 0 1,0 0-1,-1 0 1,2 1-1,-1-1 1,0 0 0,0 1-1,0-1 1,1 1-1,-1-1 1,0 1-1,0 2 1,-13 48 140,12-43-110,-83 528 318,75-454-368,-8 56 293,1 185 1,17-318-347,0-1 1,0 1 0,1-1 0,0 1-1,0-1 1,0 1 0,0-1 0,1 1-1,0-1 1,0 0 0,1 0 0,-1 0-1,6 7 1,-5-9 1,0 0-1,1 0 1,-1 0-1,1-1 1,-1 0-1,1 1 1,0-1-1,-1-1 1,1 1-1,0-1 1,0 1-1,0-1 1,1 0-1,-1 0 1,0-1-1,0 1 1,0-1-1,7-1 1,20-1 47,-1-1-1,0-2 1,0-1 0,54-19 0,-54 14-32,1 2 0,1 2 0,0 1 0,42-3 1,-65 8-14,1 1-1,-1 0 1,0 1 0,0 0 0,0 1 0,0 0 0,17 6 0,-21-6 2,-1 0-1,1 1 0,-1 0 1,0 0-1,0 0 0,0 0 1,0 0-1,-1 1 1,1 0-1,-1 0 0,0 0 1,0 0-1,0 0 0,-1 1 1,4 9-1,5-97 547,2-23-194,25-364 681,-38 402-900,-16-105 0,11 138 77,-3 1 1,0-1-1,-3 1 0,-26-59 0,35 88-74,-1-1 0,0 0-1,0 1 1,-1-1 0,0 1 0,0 0-1,0 0 1,-1 1 0,1-1-1,-1 1 1,0 0 0,0 0 0,0 1-1,-1-1 1,0 1 0,-11-4-1,11 5-54,-1 1-1,0 0 1,1 0-1,-1 1 1,0-1-1,0 2 1,1-1-1,-1 1 0,0 0 1,1 0-1,-1 1 1,1 0-1,-1 0 1,1 0-1,-12 7 1,-37 24 127,44-25-208,0-1 0,-1 1 1,0-2-1,0 0 0,0 0 1,-1-1-1,0-1 0,-26 6 0,38-10-55,1-1 0,-1 1 0,0-1 0,0 1 0,0-1-1,0 1 1,0-1 0,1 1 0,-1-1 0,0 0 0,1 1-1,-1-1 1,0 0 0,1 0 0,-1 1 0,1-1 0,-1 0-1,1 0 1,-1 0 0,1 0 0,0 0 0,-1 0 0,1 0-1,0 0 1,0 0 0,0 0 0,0 0 0,0 1 0,0-1-1,0 0 1,0 0 0,0 0 0,0 0 0,1 0-1,-1 0 1,0 0 0,1-1 0,-1-6-594,2-42-3577,4-9-3119</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8:16.167"/>
    </inkml:context>
    <inkml:brush xml:id="br0">
      <inkml:brushProperty name="width" value="0.025" units="cm"/>
      <inkml:brushProperty name="height" value="0.025" units="cm"/>
    </inkml:brush>
  </inkml:definitions>
  <inkml:trace contextRef="#ctx0" brushRef="#br0">279 109 12075,'0'0'1367,"-8"13"-1191,-26 53 447,3 2 0,4 1-1,2 0 1,3 2 0,-21 123-1,-27 388 991,67-550-1588,-7 69 89,5 0 1,10 143 0,-4-230-93,1 0 0,1-1 0,1 1 0,0 0 0,1-1 0,0 0 0,9 16 0,-11-23-18,1 0-1,0 0 0,1 0 0,-1 0 1,1-1-1,1 1 0,-1-1 1,1 0-1,-1-1 0,1 0 1,1 0-1,-1 0 0,0 0 1,1-1-1,10 3 0,21 3 50,1-2 0,0-2-1,0-2 1,0-1 0,54-5 0,-10 1 31,715-9-576,-569 12 457,570-20 4469,109-7-4718,-673 26 269,-163-3 184,0-3 0,-1-3 0,82-21-1,203-76 1170,-348 104-1323,1-1 0,-1 0 0,0-1-1,-1 0 1,1 0 0,-1-1 0,0 1 0,0-2 0,0 1 0,0-1 0,-1 0 0,0 0 0,-1-1 0,1 1-1,-1-1 1,0-1 0,-1 1 0,0-1 0,0 1 0,-1-1 0,1 0 0,-2-1 0,4-12 0,12-55 29,-3-1 0,6-84 0,-4-161 27,-11 163 3,-1-135 1197,-4 284-1277,1 0 0,0 1 1,1-1-1,0 0 0,0 1 1,1 0-1,0 0 0,1 0 0,0 0 1,0 1-1,1 0 0,11-13 1,-10 12-47,0 1 0,-1-1 0,0 0 0,0 0 0,-1-1 0,0 0 0,-1 0 0,0 0 0,-1 0 0,4-19 0,-7 27 41,0 1 0,-1-1 0,1 0 0,-1 0 1,1 0-1,-1 1 0,0-1 0,1 0 0,-1 1 1,0-1-1,0 1 0,0-1 0,0 1 0,-1-1 0,1 1 1,0 0-1,-1 0 0,1-1 0,0 1 0,-1 0 1,0 0-1,1 0 0,-1 1 0,1-1 0,-1 0 0,0 1 1,0-1-1,1 1 0,-1-1 0,0 1 0,0 0 1,-3-1-1,-11-1-55,0 1 0,-27 0 1,35 1 48,-117-6 172,-137-24 0,-61-3 261,278 31-405,-758-49 255,-164-10-255,-41 115 74,592-30-939,414-24 738,1 0 0,-1 0 1,1 0-1,-1 0 0,1 0 0,-1 0 0,1 0 0,-1-1 1,1 1-1,-1 0 0,1-1 0,0 1 0,-1-1 0,1 0 1,0 1-1,-1-1 0,1 0 0,0 0 0,0 0 1,-1 0-1,1 0 0,-1-2 0,1 1-190,1 0 0,-1 1 0,1-1 0,0 0 0,0 0 0,0 1 0,0-1 0,0 0 0,0 1-1,1-1 1,-1 0 0,1 0 0,-1 1 0,1-1 0,-1 0 0,1 1 0,0-1 0,0 1 0,0-1 0,1-1 0,31-36-11294</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8:23.241"/>
    </inkml:context>
    <inkml:brush xml:id="br0">
      <inkml:brushProperty name="width" value="0.025" units="cm"/>
      <inkml:brushProperty name="height" value="0.025" units="cm"/>
    </inkml:brush>
  </inkml:definitions>
  <inkml:trace contextRef="#ctx0" brushRef="#br0">266 106 12107,'0'0'10752,"-8"10"-10597,-14 23 30,1 0 1,2 2-1,1 1 1,2 0-1,2 1 1,-18 69-1,-37 253 729,57-280-1023,7-50 131,-7 44 58,-5 123 0,16-194-77,1 1 1,0-1 0,0 1-1,0-1 1,0 1 0,1-1-1,-1 1 1,1-1 0,-1 1-1,1-1 1,0 0 0,0 1-1,0-1 1,0 0 0,0 0-1,1 1 1,-1-1 0,1 0-1,-1-1 1,1 1 0,0 0-1,-1 0 1,1-1 0,0 1-1,0-1 1,0 1 0,1-1-1,-1 0 1,0 0 0,0 0-1,1 0 1,-1 0 0,0-1-1,1 1 1,-1-1 0,1 1-1,-1-1 1,4 0-1,9 0 58,0-2-1,1 1 0,-1-2 0,0 0 0,18-7 0,4 1-8,-13 5-43,-1 1 0,1 1 1,-1 1-1,1 2 1,0 0-1,-1 1 0,1 2 1,-1 0-1,0 1 0,0 2 1,25 10-1,-43-15-27,7 3-1,1-1 0,0 0 0,-1-1-1,1 0 1,21 2 0,-31-6 24,1 1 0,0 0 0,0-1 0,-1 1-1,1-1 1,0 0 0,-1 0 0,1-1 0,-1 1 0,0-1 0,1 1-1,-1-1 1,0 0 0,0 0 0,0-1 0,0 1 0,0-1 0,-1 1 0,1-1-1,-1 0 1,0 0 0,1 0 0,2-7 0,13-27 119,-2-1 0,-2 0 0,-2-1-1,-1-1 1,10-70 0,-2 16-8,-2 16 129,-3-1-1,-3 0 1,-4-1-1,-3-85 1,-7 149 46,0 0 0,-1 1 0,0-1 1,-2 1-1,0-1 0,-8-14 0,-3-10-87,12 29-149,0 1 0,0 0-1,-1 0 1,0 1 0,0-1 0,-1 1 0,-1 1 0,1-1-1,-2 1 1,1 1 0,-1-1 0,0 1 0,0 1-1,-1 0 1,0 0 0,-15-6 0,10 6-13,-1 1 0,1 1 0,-1 0 0,0 1 0,0 1 0,0 0 0,0 1 0,-1 1 0,1 1 0,0 0 0,-19 4 0,24-2-75,0 0-1,1 0 1,-18 9 0,-10 3-2199,37-14 1365,-9 0-807,7-8-6643,2-17-5718</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8:49.122"/>
    </inkml:context>
    <inkml:brush xml:id="br0">
      <inkml:brushProperty name="width" value="0.025" units="cm"/>
      <inkml:brushProperty name="height" value="0.025" units="cm"/>
    </inkml:brush>
  </inkml:definitions>
  <inkml:trace contextRef="#ctx0" brushRef="#br0">0 180 5765,'0'0'4036,"11"-4"-2103,16-4-751,1 1 0,0 1 0,47-4 0,102 1 1263,-99 6-2209,571-5 2837,-74 2-1490,220-8 821,152-7-1883,-517 2 3,1642-46-92,-2025 65-431,1362 28 78,-207 60-31,435 22 176,-1533-106 2,591 6 813,-672-10-990,-1-1 1,1-1-1,-1-1 1,1-1-1,-1-1 0,0-1 1,29-12-1,-50 18-52,0-1 0,0 1 0,-1 0-1,1 0 1,0-1 0,0 1 0,-1 0 0,1-1 0,0 1-1,-1 0 1,1-1 0,0 1 0,-1-1 0,1 1-1,-1-1 1,1 1 0,-1-1 0,1 0 0,-1 1 0,1-1-1,-1 0 1,1 1 0,-1-1 0,0 0 0,0 0 0,1 1-1,-1-1 1,0 0 0,0 0 0,0 1 0,0-1-1,0 0 1,0 0 0,0 0 0,0 1 0,0-1 0,0 0-1,0 0 1,0 1 0,-1-1 0,1 0 0,0 0 0,0 1-1,-1-1 1,1 0 0,-1 1 0,1-1 0,-2-1-1,-36-26-3165,17 15-739,-1-12-3561</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9:37.606"/>
    </inkml:context>
    <inkml:brush xml:id="br0">
      <inkml:brushProperty name="width" value="0.025" units="cm"/>
      <inkml:brushProperty name="height" value="0.025" units="cm"/>
    </inkml:brush>
  </inkml:definitions>
  <inkml:trace contextRef="#ctx0" brushRef="#br0">614 103 10634,'0'0'3128,"-11"6"-2049,5-2-989,1-2-34,0 0 1,-1 1 0,1 0 0,0 0-1,1 1 1,-1-1 0,1 1 0,-1 0-1,1 0 1,1 0 0,-1 1-1,0 0 1,1-1 0,0 1 0,0 0-1,0 1 1,1-1 0,0 0-1,0 1 1,-2 7 0,5 1-73,-1 0 1,2-1-1,0 1 0,0 0 0,1 0 1,1-1-1,1 0 0,-1 0 1,2 0-1,0 0 0,11 16 1,-4-4-150,16 43 0,-21-39 82,-2 0-1,0 0 1,-2 1-1,0 49 1,-14 120 110,-12-59 627,-63 221-1,11-66 742,58-217-1070,-9 144 1,24-197-322,0 0-1,1 0 1,2 0 0,0 0 0,11 43 0,-11-62-65,0-1-1,0 1 1,0-1 0,1 1 0,-1-1 0,2 0 0,-1 0 0,0 0 0,1 0 0,0-1 0,0 0 0,0 1 0,1-1-1,-1-1 1,1 1 0,0-1 0,0 0 0,0 0 0,0 0 0,1-1 0,-1 1 0,1-2 0,0 1 0,-1 0 0,1-1 0,0 0-1,0 0 1,0-1 0,11 0 0,45-3 74,77-13-1,-6-1 241,647-10 66,-333 19-339,-280 3-110,743-20-235,1 43 1004,-664-4-185,1272 46 923,-400-74-1361,1 0 5,235 40-15,715 10 211,-1721-36-205,1501 18 127,489-29-128,-1602-24-40,-1 0 746,-562 31-606,-1-7-1,208-42 0,-266 38-100,1 5 0,126 5 0,-148 4-2,-41-2-7,-1-3 0,1-1 1,59-17-1,-81 14-34,-1 0 0,0-2 0,0-1-1,-1-2 1,29-19 0,130-100-566,-154 109 591,5-4-20,-7 6 27,-1-1-1,30-31 1,-58 51 8,0 0 0,0-1 1,0 1-1,0-1 0,-1 0 1,0 0-1,0 0 0,0 0 1,0 0-1,-1 0 0,0-1 1,1-7-1,-2-71 151,-1 47-32,19-346 285,-15 356-433,2 1-2,-2 0 1,-1 0-1,-1-1 1,-1 1-1,-1 0 1,-7-36-1,5 54 10,0 1-1,0-1 1,-1 1 0,0 0-1,0 0 1,-1 1 0,1-1-1,-2 1 1,1 0 0,-1 1-1,1-1 1,-2 1 0,1 0-1,0 0 1,-1 1 0,0 0-1,0 0 1,0 1 0,-10-4-1,-17-5 124,0 2-1,-1 0 0,-37-3 1,21 3 38,-908-114 763,396 66-731,-279-58-200,-1151-124-54,-1006 86-812,170 172 1010,14 105 422,2157-97-468,-784 14-58,117-77 27,-277 3 452,266 156 3805,1324-119-4327,-22-1-10,33-3-6,1 1 0,-1 0 0,0-1-1,1 1 1,-1-1 0,1 0 0,-1 1-1,0-1 1,1 1 0,-1-1 0,1 0-1,0 1 1,-1-1 0,1 0 0,-1 0-1,1 1 1,0-1 0,0 0 0,-1 0-1,1 0 1,0 1 0,0-1-1,0 0 1,0 0 0,0 0 0,0 0-1,0 1 1,0-1 0,0 0 0,1 0-1,-1 0 1,0 1 0,0-1 0,1 0-1,-1 0 1,0 1 0,1-1 0,-1 0-1,1 1 1,0-2 0,65-145-7802,-25 43 208</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3:20.879"/>
    </inkml:context>
    <inkml:brush xml:id="br0">
      <inkml:brushProperty name="width" value="0.025" units="cm"/>
      <inkml:brushProperty name="height" value="0.025" units="cm"/>
    </inkml:brush>
  </inkml:definitions>
  <inkml:trace contextRef="#ctx0" brushRef="#br0">72 1 4100,'0'0'13330,"-7"33"-7901,-6 5-5185,1 0 0,1 1 0,3 0-1,1 1 1,-2 43 0,5-23-4342,3 1-4072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52.623"/>
    </inkml:context>
    <inkml:brush xml:id="br0">
      <inkml:brushProperty name="width" value="0.025" units="cm"/>
      <inkml:brushProperty name="height" value="0.025" units="cm"/>
    </inkml:brush>
  </inkml:definitions>
  <inkml:trace contextRef="#ctx0" brushRef="#br0">54 49 13613,'0'0'6107,"-7"10"-5344,0 2-734,1 0-1,1 0 0,0 0 0,1 1 0,0 0 0,1 0 0,0 0 1,1 0-1,0 0 0,1 20 0,-1 12 14,0-21-35,1 0 1,1 0-1,2 0 0,0 0 0,8 34 0,-10-56 7,0 0 0,1 0-1,-1 0 1,1 0 0,-1 1-1,1-1 1,0-1 0,0 1-1,0 0 1,0 0 0,1 0-1,-1 0 1,0-1 0,1 1-1,-1 0 1,1-1 0,-1 0-1,1 1 1,0-1 0,0 0-1,0 0 1,0 0 0,-1 0-1,1 0 1,0 0 0,1 0-1,-1-1 1,0 1 0,0-1-1,0 0 1,0 1 0,0-1-1,1 0 1,-1 0 0,0 0-1,0-1 1,0 1 0,4-1-1,0-2 227,0 0-1,1 0 0,-1 0 1,-1 0-1,1-1 0,0 0 1,-1-1-1,0 1 0,0-1 1,9-10-1,10-19 538,0-1 0,-3-1 0,-1-1 1,-2-1-1,-1 0 0,17-60 0,-31 213-2731,-4-79 1546,0-10 230,3 45-1,-2-65 174,1-1-1,0 1 1,0-1-1,0 0 0,1 0 1,0 0-1,0 0 1,0 0-1,0 0 0,1 0 1,0-1-1,0 1 0,0-1 1,6 6-1,-7-8 48,0-1 0,0 1-1,0-1 1,0 0 0,1 0 0,-1 0-1,0 0 1,1 0 0,-1-1 0,0 1-1,1-1 1,-1 1 0,1-1 0,-1 0-1,1 0 1,-1 0 0,1 0 0,-1-1-1,1 1 1,-1-1 0,0 1 0,1-1-1,-1 0 1,0 0 0,1 0-1,-1 0 1,0 0 0,0 0 0,0-1-1,0 1 1,0-1 0,0 0 0,0 1-1,-1-1 1,3-3 0,7-7 534,-1 0 0,0-1 0,16-27-1,-12 14-381,-1 0-1,-1-2 0,-1 1 0,-2-1 0,-1-1 0,-1 0 1,-1 0-1,-2 0 0,0 0 0,-2-46 0,-2 76-251,0-1-1,0 0 0,0 0 1,-1 0-1,1 0 1,0 1-1,0-1 1,0 0-1,0 0 0,0 0 1,0 0-1,0 0 1,0 0-1,-1 0 1,1 1-1,0-1 0,0 0 1,0 0-1,0 0 1,0 0-1,-1 0 1,1 0-1,0 0 0,0 0 1,0 0-1,0 0 1,-1 0-1,1 0 1,0 0-1,0 0 1,0 0-1,0 0 0,0 0 1,-1 0-1,1 0 1,0 0-1,0 0 1,0 0-1,0 0 0,-1 0 1,1 0-1,0 0 1,0 0-1,0-1 1,0 1-1,0 0 0,0 0 1,-1 0-1,1 0 1,0 0-1,0 0 1,0 0-1,0-1 0,0 1 1,0 0-1,0 0 1,0 0-1,0 0 1,0-1-1,0 1 0,-1 0 1,-7 12-3149,1 8-2062,-3 3-1815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4:27.646"/>
    </inkml:context>
    <inkml:brush xml:id="br0">
      <inkml:brushProperty name="width" value="0.025" units="cm"/>
      <inkml:brushProperty name="height" value="0.025" units="cm"/>
    </inkml:brush>
  </inkml:definitions>
  <inkml:trace contextRef="#ctx0" brushRef="#br0">0 293 15855,'0'0'7992,"18"-1"-8099,510 18 192,-239-4 679,1-14-1,316-41 0,1297-71 4037,-1708 109-4521,434-15 5,-7-51-217,-602 67-397,46-10 355,-63 12-358,0 0 1,-1 0-1,1 1 0,-1-1 1,1-1-1,-1 1 1,0 0-1,1-1 1,-1 1-1,0-1 1,0 0-1,0 1 0,0-1 1,0 0-1,-1 0 1,1 0-1,0-1 1,-1 1-1,2-3 1,-1-17-9267</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3:09.088"/>
    </inkml:context>
    <inkml:brush xml:id="br0">
      <inkml:brushProperty name="width" value="0.025" units="cm"/>
      <inkml:brushProperty name="height" value="0.025" units="cm"/>
    </inkml:brush>
  </inkml:definitions>
  <inkml:trace contextRef="#ctx0" brushRef="#br0">128 103 5381,'0'0'18994,"0"14"-18284,-61 459 1320,-2 23-1065,62-476-930,-1-3 12,1-1-1,1 1 0,1-1 0,0 0 1,5 19-1,-6-32-44,1 1 0,0-1-1,1 1 1,-1-1 0,0 0 0,1 0 0,0 0 0,0 0-1,0 0 1,0 0 0,0 0 0,1 0 0,-1-1 0,1 0 0,0 1-1,-1-1 1,1 0 0,0 0 0,0 0 0,1-1 0,-1 1-1,0-1 1,0 0 0,1 0 0,-1 0 0,1 0 0,-1 0 0,1-1-1,4 1 1,23-1 76,0-2 0,0-1 0,-1-1-1,1-1 1,30-10 0,-22 5-98,0 2-1,52-4 1,-47 12-132,26-3 237,-66 2-64,1 0 1,-1 0-1,0 0 0,0-1 0,0 0 0,0 1 0,0-1 1,0-1-1,0 1 0,-1-1 0,1 1 0,-1-1 0,5-5 1,8-12 15,-2-1 1,0 0 0,-1-1 0,-1 0 0,-1-1-1,-1 0 1,-1-1 0,8-35 0,-4 2 73,-2-1-1,5-89 1,-13-69 22,-5 189-20,0 1 0,-2 0 0,-2 0 0,0 1 0,-1-1 0,-13-28 0,15 45-47,0 0 1,-1 0-1,1 0 1,-2 1 0,1 0-1,-1 0 1,-1 1-1,1 0 1,-1 0-1,-1 1 1,1 0 0,-19-10-1,-7-1 268,-2 2 1,-45-14-1,-2 0-115,28 4-998,36 15-976,-1 1 0,-1 1 0,-41-11 0,50 17-8095</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3:09.617"/>
    </inkml:context>
    <inkml:brush xml:id="br0">
      <inkml:brushProperty name="width" value="0.025" units="cm"/>
      <inkml:brushProperty name="height" value="0.025" units="cm"/>
    </inkml:brush>
  </inkml:definitions>
  <inkml:trace contextRef="#ctx0" brushRef="#br0">0 0 17969,'0'0'1537,"1"54"-127,-1-17 319,0 7-511,3 3-258,1 3-319,1 2-481,6-5-128,-4-5-256,4-7-865,-4-4-705,-1-9 577,-4-8 192,-2-7-961,-14-9-5893,-5-21-609</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3:09.954"/>
    </inkml:context>
    <inkml:brush xml:id="br0">
      <inkml:brushProperty name="width" value="0.025" units="cm"/>
      <inkml:brushProperty name="height" value="0.025" units="cm"/>
    </inkml:brush>
  </inkml:definitions>
  <inkml:trace contextRef="#ctx0" brushRef="#br0">89 354 1473,'-9'-14'4431,"-1"-1"-3621,-2-2 924,1 0 0,1-1 0,-15-34 1,23 48-1400,0-1 1,0 0 0,1 0 0,0 0 0,0-1 0,0 1-1,0 0 1,1 0 0,0 0 0,0-1 0,0 1 0,1 0-1,0 0 1,0-1 0,0 1 0,0 0 0,1 0 0,0 0 0,0 1-1,0-1 1,1 0 0,3-5 0,2 2 122,-1-1 0,2 1 1,-1 1-1,1 0 0,0 0 1,0 0-1,1 1 0,11-5 1,-10 6-287,1 0 1,0 1 0,0 0 0,0 1-1,1 0 1,-1 1 0,1 0 0,-1 1-1,1 1 1,0 0 0,20 3 0,-30-3-133,-1 0-1,1 1 1,-1-1 0,1 1 0,-1 0-1,1-1 1,-1 1 0,0 0 0,1 1-1,-1-1 1,0 0 0,0 1 0,0-1-1,0 1 1,0-1 0,0 1 0,-1 0-1,1 0 1,0 0 0,-1 0 0,1 0 0,-1 0-1,0 1 1,0-1 0,0 0 0,0 1-1,0-1 1,-1 0 0,1 1 0,-1-1-1,1 1 1,-1-1 0,0 1 0,0 0-1,0-1 1,0 1 0,0-1 0,-1 1-1,1-1 1,-1 1 0,0-1 0,-1 3 0,-1 5 294,0-1 0,0 0 0,-1 0 0,-1 0 0,0 0 0,0 0 0,0-1 0,-1 0 0,-10 11 0,15-19-330,-3 5 6,0-1 0,0 0 0,0 0 0,-1 0 0,0 0 0,0-1 0,0 1 0,0-1 0,0-1 0,-1 1 0,1-1 0,-1 0 0,-11 3 0,17-6-62,-1 1 1,0 0-1,1 0 1,-1 0-1,1-1 0,-1 1 1,1 0-1,-1-1 1,1 1-1,-1 0 1,1-1-1,-1 1 0,1-1 1,-1 1-1,1-1 1,0 1-1,-1-1 0,1 1 1,0-1-1,-1 1 1,1-1-1,0 1 1,0-1-1,-1 1 0,1-1 1,0 0-1,0 1 1,0-1-1,0 0 0,0 1 1,0-1-1,0 1 1,0-1-1,0 0 0,0 1 1,0-1-1,0 1 1,1-1-1,-1 0 1,0 1-1,0-1 0,1 1 1,-1-1-1,0 1 1,1-1-1,-1 1 0,0-1 1,2 0-1,15-30-4958,5 7-1081,0 0-2413</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3:10.312"/>
    </inkml:context>
    <inkml:brush xml:id="br0">
      <inkml:brushProperty name="width" value="0.025" units="cm"/>
      <inkml:brushProperty name="height" value="0.025" units="cm"/>
    </inkml:brush>
  </inkml:definitions>
  <inkml:trace contextRef="#ctx0" brushRef="#br0">56 1 22133,'0'0'4869,"-30"63"-3076,20-27-1376,3 7-33,2 7-128,2 1-224,3-2 0,0-2-288,5-7-673,5-10-961,3-8-352,0-15 160,-3-7 289,0-6-578,-7-18-672,-3-5-2081</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3:10.639"/>
    </inkml:context>
    <inkml:brush xml:id="br0">
      <inkml:brushProperty name="width" value="0.025" units="cm"/>
      <inkml:brushProperty name="height" value="0.025" units="cm"/>
    </inkml:brush>
  </inkml:definitions>
  <inkml:trace contextRef="#ctx0" brushRef="#br0">0 142 19731,'0'0'9160,"80"-50"-7654,-30 31-545,4-2-801,5 2-160,3 4-1281,-7 4-2723,-4 5-3972</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3:13.528"/>
    </inkml:context>
    <inkml:brush xml:id="br0">
      <inkml:brushProperty name="width" value="0.025" units="cm"/>
      <inkml:brushProperty name="height" value="0.025" units="cm"/>
    </inkml:brush>
  </inkml:definitions>
  <inkml:trace contextRef="#ctx0" brushRef="#br0">151 35 15855,'0'0'5055,"-2"10"-3725,-59 434 3315,37-219-4379,12-131-202,-39 498 401,51-585-459,0 1 0,0 0 0,1-1 0,0 1 0,1 0 0,0-1 0,0 0 0,0 1 0,1-1 0,0 0 0,6 9 0,-6-12-9,0 0 0,0 0-1,0-1 1,1 1 0,-1-1 0,1 0 0,0 0 0,0-1 0,0 1 0,0-1 0,1 0 0,-1 0 0,0 0 0,1 0 0,0-1 0,-1 0-1,1 0 1,0 0 0,5 0 0,144 1 255,-119-4-255,-1 2 1,1 1-1,0 2 0,0 1 0,34 9 0,-53-8 6,0-1-1,0-1 1,0 0-1,0-1 1,0-1-1,1-1 1,-1 0-1,31-5 1,-34 3 11,-1-2 1,0 0-1,0 0 1,0-1 0,-1-1-1,0 0 1,0 0-1,0-1 1,-1 0-1,0-1 1,17-17 0,-16 13-15,-1 0 1,-1 0 0,1-1 0,-2-1 0,0 1 0,-1-1-1,0-1 1,-1 1 0,-1-1 0,7-28 0,-2-10-5,6-99 1,-8 52 1,15-477-2,-23 546 2,0 23 62,0 0 0,0-1 0,-1 1 0,0 0 0,0-1 0,-1 1 0,0 0 0,0 0 0,-1 0 0,0 0 0,0 1 0,-1-1 0,0 1 0,0 0 0,-1 0 0,0 0 0,0 1 0,-1 0 0,0 0 1,0 0-1,0 0 0,-1 1 0,1 0 0,-1 1 0,-1-1 0,1 1 0,0 1 0,-14-5 0,-12-5 139,-1 3 0,-1 0 1,-59-7-1,-107 0 1099,-28-5-484,225 22-1027,1 0-1,0-1 1,-1 0 0,1 0-1,0 0 1,-1 0 0,1 0 0,0-1-1,0 1 1,0-1 0,0 0-1,1 0 1,-1 0 0,0 0-1,1 0 1,-5-6 0,5 5-337,1 0 0,-1-1 0,1 1 0,0-1-1,0 1 1,0-1 0,0 1 0,1-1 0,0 0 0,-1 1 0,1-1 0,1 1 0,-1-1 0,0 0 0,1 1-1,1-4 1,6-21-13602</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3:16.114"/>
    </inkml:context>
    <inkml:brush xml:id="br0">
      <inkml:brushProperty name="width" value="0.025" units="cm"/>
      <inkml:brushProperty name="height" value="0.025" units="cm"/>
    </inkml:brush>
  </inkml:definitions>
  <inkml:trace contextRef="#ctx0" brushRef="#br0">22 47 4708,'0'0'9919,"2"-9"-8216,-1 6-1763,4-27 2454,-2 26 90,-2 21 4224,0-17-6673,-1 0 0,0 0 1,0 0-1,0 0 1,0 1-1,0-1 0,0 0 1,0 0-1,0 0 0,0 0 1,0 1-1,0-1 0,0 0 1,0 0-1,-1 0 1,1 0-1,0 0 0,0 1 1,0-1-1,0 0 0,0 0 1,0 0-1,0 0 1,0 0-1,0 0 0,0 1 1,-1-1-1,1 0 0,0 0 1,0 0-1,0 0 1,0 0-1,0 0 0,-1 0 1,1 0-1,0 0 0,0 0 1,0 0-1,0 0 0,0 0 1,-1 0-1,1 0 1,0 0-1,0 0 0,0 0 1,0 0-1,0 0 0,-1 0 1,1 0-1,0 0 1,0 0-1,0 0 0,0 0 1,-1 0-1,1 0 0,0 0 1,0 0-1,0 0 1,0 0-1,0-1 0,0 1 1,0 0-1,-1 0 0,1 0 1,0 0-1,-5 27 644,-4 53-1104,7-57 698,-5 45-209,2 0 0,6 88 0,-1-154-65,0 0 1,1 0-1,-1 1 0,1-1 0,-1 0 0,1 0 1,0 1-1,-1-1 0,1 0 0,1 0 0,-1 0 1,3 4-1,-4-6 9,1 1 0,0 0 0,0-1 0,-1 1 0,1-1 0,0 1 0,0-1 0,0 1 0,0-1 0,0 1 0,0-1 0,0 0 1,0 1-1,0-1 0,0 0 0,0 0 0,0 0 0,0 0 0,0 0 0,2 0 0,0-1 41,0 0 0,-1 0 0,1 0 0,0-1 0,0 1 0,-1-1 0,1 1 0,-1-1 0,1 0 0,-1 0 0,0 0 0,0 0 0,0 0 0,0-1 0,0 1 0,0-1 0,2-3 0,34-70 223,-2-1 1,37-121-1,-65 162-304</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3:16.519"/>
    </inkml:context>
    <inkml:brush xml:id="br0">
      <inkml:brushProperty name="width" value="0.025" units="cm"/>
      <inkml:brushProperty name="height" value="0.025" units="cm"/>
    </inkml:brush>
  </inkml:definitions>
  <inkml:trace contextRef="#ctx0" brushRef="#br0">50 0 16560,'0'0'13693,"-3"16"-13416,-16 88-39,-8 199-1,30-299-129,4-10 39,6-9 308,237-300 464,-217 275-887,-32 38-226,11-14-1273,-10 5-6775</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3:16.876"/>
    </inkml:context>
    <inkml:brush xml:id="br0">
      <inkml:brushProperty name="width" value="0.025" units="cm"/>
      <inkml:brushProperty name="height" value="0.025" units="cm"/>
    </inkml:brush>
  </inkml:definitions>
  <inkml:trace contextRef="#ctx0" brushRef="#br0">9 0 15919,'0'0'4997,"-8"65"-2723,12-48-384,11-4 512,6-1-736,4-1-866,2 0-479,0-1-193,2 1-64,-6 2-865,-5-2-1954,-8 1-1793,-4-3-3523</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4:22.485"/>
    </inkml:context>
    <inkml:brush xml:id="br0">
      <inkml:brushProperty name="width" value="0.025" units="cm"/>
      <inkml:brushProperty name="height" value="0.025" units="cm"/>
    </inkml:brush>
  </inkml:definitions>
  <inkml:trace contextRef="#ctx0" brushRef="#br0">2072 344 4965,'-102'-52'7574,"37"17"-4288,-96-67 0,136 84-2898,-2 1 1,0 1-1,-1 1 0,0 2 0,-1 1 0,-53-15 0,31 16-297,1 2 0,-2 2 0,-69-1 0,66 7 144,0 1-1,1 3 1,-1 3 0,1 1 0,-75 22 0,71-10-47,1 2 1,1 3-1,1 2 0,1 3 1,-64 45-1,76-44-89,0 3-1,3 1 1,0 2-1,2 2 1,2 1 0,-43 63-1,62-74-61,1 0 1,1 1-1,1 1 0,1 0 0,2 0 0,2 1 0,0 0 0,2 1 0,2-1 1,0 1-1,3 0 0,0 0 0,2 0 0,1 0 0,2 0 0,1 0 0,2-1 0,1 0 1,1 0-1,18 40 0,7 5 20,4-1 0,3-2 0,59 79 0,-71-113-45,2-1-1,1-2 1,3-1 0,0-2-1,2-1 1,77 49-1,-65-52-118,1-2 0,106 40 0,-119-55 128,1-2 1,0-1 0,0-2-1,1-2 1,49 1-1,-46-6 6,-1-2 0,1-1-1,-1-2 1,0-2 0,-1-2-1,1-2 1,-2-1 0,59-27-1,37-25 93,-4-7 0,-3-5 0,175-136 0,-273 187-33,-1 0 0,-1-2 1,-1-1-1,-2-1 0,40-58 1,-52 64 111,0 0 0,-2 0 0,0-1 0,-2 0 0,0-1 0,-2 0 0,-1 0 0,0-1 0,2-39 0,-7 41-71,0 1 0,-2-1 0,0 1 0,-2 0 0,0 0 0,-2 0 0,0 0 0,-2 0 0,0 1 0,-1 0 1,-2 1-1,0 0 0,-1 0 0,-1 1 0,-1 1 0,-1 0 0,-1 0 0,0 2 0,-26-24 0,10 15-88,-1 2 1,-1 1-1,-45-24 1,-114-47-26,35 19-31,115 52-429,16 8 141,-45-18 0,20 19-2667,-3 14-3746,25 7 418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4:38.508"/>
    </inkml:context>
    <inkml:brush xml:id="br0">
      <inkml:brushProperty name="width" value="0.025" units="cm"/>
      <inkml:brushProperty name="height" value="0.025" units="cm"/>
    </inkml:brush>
  </inkml:definitions>
  <inkml:trace contextRef="#ctx0" brushRef="#br0">2821 205 7015,'0'0'870,"-11"-9"1094,-14-10-622,-1 0 0,0 2-1,-1 1 1,-1 1 0,-43-17 0,-1 13-1036,-1 3 1,-124-12 0,-153 13 673,159 16-439,-199 26-1,279-11-438,1 4 0,1 5 0,-127 46 0,123-30-78,2 4 1,3 5-1,-127 78 0,218-116 28,0 1 0,0 0 0,1 2 0,1 0 0,0 1 1,1 0-1,1 1 0,0 1 0,1 0 0,-15 33 0,22-42-29,1 0 0,1 0 0,0 0-1,0 1 1,1-1 0,0 1-1,1-1 1,0 1 0,1 0-1,-1-1 1,2 1 0,-1 0-1,2-1 1,-1 1 0,1 0-1,1-1 1,-1 0 0,2 0-1,-1 0 1,1 0 0,1 0 0,-1-1-1,1 1 1,1-1 0,11 13-1,4-1-6,0-1 0,1 0 0,1-2 0,1-1 0,0-1-1,1-1 1,43 18 0,197 58-289,-240-83 211,619 136-117,11-53 322,-482-69-112,-135-16 31,226 22 338,-218-25-346,0-2 0,0-2 0,77-14 0,-92 8 21,-1-1 0,0-2 0,-1-1 1,0-1-1,-1-1 0,-1-2 0,0-1 0,-1-1 1,-1-1-1,37-36 0,-13 5 237,-3-1 1,-1-2-1,65-105 0,-90 126 352,-1 0-1,-1-2 1,-2 0-1,13-41 0,-25 64-476,-1 0 0,0 0 0,-1 0 0,0-1 1,-1 1-1,-1-1 0,1 0 0,-2 1 0,0-1 0,0 1 0,-1-1 0,0 1 0,-1 0 0,0 0 0,-1 0 0,0 0 0,-10-17 0,-17-15-110,-2 1 0,-2 2 0,-1 2 0,-64-53 0,95 86-72,-24-20-545,-58-41 1,21 33-2559,56 30 1643,0-1 0,-1 2 0,1 0 1,-21-2-1,-9 3-6158</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4:46.592"/>
    </inkml:context>
    <inkml:brush xml:id="br0">
      <inkml:brushProperty name="width" value="0.025" units="cm"/>
      <inkml:brushProperty name="height" value="0.025" units="cm"/>
    </inkml:brush>
  </inkml:definitions>
  <inkml:trace contextRef="#ctx0" brushRef="#br0">88 109 9737,'0'0'326,"-9"0"346,-56 2 743,70 0-1316,0 0 0,-1 0 0,1 0 0,-1 1 0,1-1 0,-1 1-1,0 1 1,0-1 0,4 5 0,23 15-36,-16-16-56,-1-1-1,1-1 1,1 0 0,-1-1-1,1 0 1,18 1 0,101 3 58,-86-7-54,428 0 432,-388-9-432,-1-3 1,0-5 0,114-35-1,-103 24-16,1 4 1,109-10-1,-137 28-4,-1 3 1,1 3 0,-1 3-1,0 3 1,0 4-1,75 20 1,102 30-446,-192-50 303,0-4 0,85 2-1,-131-8 140,-7-1 7,1 1 0,0-1 0,0 0 0,0 0-1,-1 0 1,1 0 0,0-1 0,6-1 0,-10 1 47,0 1 0,0-1 1,0 1-1,0-1 0,0 1 0,0-1 1,0 1-1,0-1 0,0 1 1,0-1-1,0 1 0,-1-1 0,1 1 1,0-1-1,0 1 0,0 0 0,-1-1 1,1 1-1,0-1 0,0 1 1,-1-1-1,1 1 0,0 0 0,-1-1 1,1 1-1,-1 0 0,1-1 1,0 1-1,-1 0 0,1 0 0,-1-1 1,0 1-1,-18-11 173,17 10-192,-49-23 61,-1 2 0,-1 3-1,-1 1 1,-1 4-1,0 1 1,-86-8 0,-344 3-523,464 18 378,-28 0-17,-1044 41 102,352 14-1129,808-55-154,49-1 576,161 20-1,299 33-1019,-403-51-1602</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24.210"/>
    </inkml:context>
    <inkml:brush xml:id="br0">
      <inkml:brushProperty name="width" value="0.025" units="cm"/>
      <inkml:brushProperty name="height" value="0.025" units="cm"/>
    </inkml:brush>
  </inkml:definitions>
  <inkml:trace contextRef="#ctx0" brushRef="#br0">0 0 14414,'0'0'224</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27.518"/>
    </inkml:context>
    <inkml:brush xml:id="br0">
      <inkml:brushProperty name="width" value="0.025" units="cm"/>
      <inkml:brushProperty name="height" value="0.025" units="cm"/>
    </inkml:brush>
  </inkml:definitions>
  <inkml:trace contextRef="#ctx0" brushRef="#br0">42 0 12588,'0'0'9705,"-6"49"-8840,-1-22 288,2 12-64,2 4-544,0 1-385,1 0-96,2-3-865,0-7-1729,-1-4 31,-1-12 129,-1-5-1281,-7-8-3268</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27.893"/>
    </inkml:context>
    <inkml:brush xml:id="br0">
      <inkml:brushProperty name="width" value="0.025" units="cm"/>
      <inkml:brushProperty name="height" value="0.025" units="cm"/>
    </inkml:brush>
  </inkml:definitions>
  <inkml:trace contextRef="#ctx0" brushRef="#br0">0 60 16656,'0'0'3822,"9"-9"-1190,-4 3-2224,-2 2-255,-1 1 0,1 0-1,1-1 1,-1 1-1,0 0 1,1 0-1,-1 1 1,1-1 0,0 1-1,0 0 1,0 0-1,0 0 1,0 0 0,1 1-1,-1 0 1,0 0-1,7-1 1,15 1 488,-1 1 0,1 1 0,-1 1 0,0 2 0,30 7 0,-45-9-627,0 1-1,0 0 1,0 1-1,0 0 1,0 1-1,-1 0 1,0 0-1,0 1 1,-1 0-1,1 0 1,-1 1-1,-1 0 1,1 1-1,-1 0 1,8 11-1,-13-16 10,0 1-1,0 0 0,0 0 0,-1 0 0,1 0 0,-1 1 0,0-1 1,0 0-1,-1 1 0,1-1 0,-1 0 0,0 1 0,0-1 1,0 1-1,-1-1 0,-1 6 0,0-3 62,0 0 0,-1 0 0,0 0 0,0 0 0,-1-1 0,0 1-1,0-1 1,0 0 0,-6 6 0,-1 0 52,-1-1 0,-1 0 0,1 0 0,-2-2 0,1 1 0,-1-2 0,-1 0 0,-15 7 0,26-13-141,0-1-1,-1 1 1,1-1 0,0 0-1,-1 0 1,1 0 0,-1-1-1,1 1 1,-9-1 0,12-1-73,1 1 1,0 0-1,-1 0 1,1 0-1,0-1 1,-1 1-1,1 0 1,0 0-1,0-1 1,0 1-1,-1 0 1,1-1-1,0 1 1,0 0-1,0-1 1,0 1-1,-1 0 1,1-1-1,0 1 1,0 0-1,0-1 1,0 1-1,0-1 1,0 1-1,0 0 1,0-1-1,0 1 1,0 0-1,0-1 1,0 1-1,1 0 1,-1-1-1,0 1 1,0-1-1,0 1 1,0 0-1,1-1 1,6-14-4057,10-2-2165,7-2-2403</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28.220"/>
    </inkml:context>
    <inkml:brush xml:id="br0">
      <inkml:brushProperty name="width" value="0.025" units="cm"/>
      <inkml:brushProperty name="height" value="0.025" units="cm"/>
    </inkml:brush>
  </inkml:definitions>
  <inkml:trace contextRef="#ctx0" brushRef="#br0">66 1 15599,'0'0'12775,"-1"10"-11083,-19 135 918,9-81-3843,-5 114 0,13-173-3806,-3-12-1725,-2-12-881</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28.565"/>
    </inkml:context>
    <inkml:brush xml:id="br0">
      <inkml:brushProperty name="width" value="0.025" units="cm"/>
      <inkml:brushProperty name="height" value="0.025" units="cm"/>
    </inkml:brush>
  </inkml:definitions>
  <inkml:trace contextRef="#ctx0" brushRef="#br0">1 25 18129,'0'0'13069,"69"-25"-11660,-31 33-1249,6 0-160,5-4 0,0-1 0,-2-3-577,-5 0-3330,-1-7-5446</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29.777"/>
    </inkml:context>
    <inkml:brush xml:id="br0">
      <inkml:brushProperty name="width" value="0.025" units="cm"/>
      <inkml:brushProperty name="height" value="0.025" units="cm"/>
    </inkml:brush>
  </inkml:definitions>
  <inkml:trace contextRef="#ctx0" brushRef="#br0">12 1 23863,'0'0'3971,"2"64"-3426,-2-26-225,0 3 0,-3-1-255,-3-6-65,4-4-641,0-11-384,2-11-929,0-20-5541,0-20-801</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0.121"/>
    </inkml:context>
    <inkml:brush xml:id="br0">
      <inkml:brushProperty name="width" value="0.025" units="cm"/>
      <inkml:brushProperty name="height" value="0.025" units="cm"/>
    </inkml:brush>
  </inkml:definitions>
  <inkml:trace contextRef="#ctx0" brushRef="#br0">19 1 1698,'0'0'21428,"-18"66"-21428,18-50-1890,11-5-4676</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0.450"/>
    </inkml:context>
    <inkml:brush xml:id="br0">
      <inkml:brushProperty name="width" value="0.025" units="cm"/>
      <inkml:brushProperty name="height" value="0.025" units="cm"/>
    </inkml:brush>
  </inkml:definitions>
  <inkml:trace contextRef="#ctx0" brushRef="#br0">74 1 13004,'-4'9'7122,"0"2"-5926,-1-2-443,1 0-1,0 0 1,1 1 0,0-1-1,1 1 1,-2 16-1,4-26-758,1 1 0,-1-1 0,0 0-1,1 1 1,-1-1 0,1 1-1,-1-1 1,1 0 0,-1 1-1,1-1 1,-1 0 0,1 1 0,-1-1-1,1 0 1,0 0 0,-1 0-1,1 0 1,-1 1 0,1-1-1,0 0 1,-1 0 0,1 0-1,-1 0 1,1 0 0,0-1 0,-1 1-1,1 0 1,-1 0 0,1 0-1,0 0 1,-1-1 0,1 1-1,-1 0 1,1 0 0,0-1 0,23-8-947,-22 7 901,0 1 0,1-1 0,-1 1 1,1 0-1,-1 0 0,1 0 0,0 0 1,-1 0-1,1 0 0,0 1 0,0-1 1,-1 1-1,1 0 0,0 0 0,0 0 1,0 0-1,0 0 0,-1 1 0,1-1 1,0 1-1,0 0 0,-1 0 0,1 0 1,-1 0-1,1 0 0,-1 1 0,1-1 1,-1 1-1,0-1 0,1 1 0,-1 0 1,0 0-1,0 0 0,-1 0 0,1 0 1,0 1-1,-1-1 0,1 0 0,-1 1 1,3 5-1,-1-1 314,0 1-1,0 0 1,0 0 0,-1 1 0,0-1-1,-1 0 1,0 1 0,0-1 0,-1 1-1,0-1 1,0 1 0,-1-1 0,-2 10-1,2-14-105,-1 0-1,0 0 1,1 0-1,-1-1 0,-1 1 1,1-1-1,-1 0 1,1 1-1,-1-1 0,0 0 1,0 0-1,0-1 1,0 1-1,-1-1 0,1 1 1,-1-1-1,0 0 0,1-1 1,-1 1-1,-6 1 1,3 0 99,-1-1 0,0 0 0,0 0 0,0-1 0,0 0 0,0-1 0,0 1 0,-1-2 0,-12-1 0,19 2-370,0-1 1,0 1-1,0-1 0,0 0 0,0 0 1,0 0-1,0 0 0,0 0 0,0 0 1,0 0-1,1-1 0,-1 1 0,0-1 1,1 1-1,-1-1 0,1 0 1,-1 0-1,1 1 0,0-1 0,0 0 1,0 0-1,0 0 0,0 0 0,1 0 1,-1-1-1,0 1 0,1 0 0,0 0 1,-1 0-1,1 0 0,0-1 0,0-3 1,1 0-484,-1 0 0,1 0 0,0 1 1,0-1-1,1 0 0,0 0 0,0 1 0,0-1 1,0 1-1,1-1 0,4-5 0,17-21-6827</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0.790"/>
    </inkml:context>
    <inkml:brush xml:id="br0">
      <inkml:brushProperty name="width" value="0.025" units="cm"/>
      <inkml:brushProperty name="height" value="0.025" units="cm"/>
    </inkml:brush>
  </inkml:definitions>
  <inkml:trace contextRef="#ctx0" brushRef="#br0">124 0 6694,'0'0'22929,"0"9"-21968,0 112 1002,0 32-1551,2-133-877,0-1-1,1 1 1,1-1 0,1 1 0,11 29-1,-7-36-1251,-7-10-2351,-2-13-12178</inkml:trace>
  <inkml:trace contextRef="#ctx0" brushRef="#br0" timeOffset="1">67 301 12139,'0'0'4869,"-42"-53"-609,27 31-416,6 7-1058,9 3-608,0 2-544,10 2-897,11 0-417,10 3-320,5 0 0,3 3 0,5-5-256,2-1-3396,-2-3-6309</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30.777"/>
    </inkml:context>
    <inkml:brush xml:id="br0">
      <inkml:brushProperty name="width" value="0.025" units="cm"/>
      <inkml:brushProperty name="height" value="0.025" units="cm"/>
    </inkml:brush>
  </inkml:definitions>
  <inkml:trace contextRef="#ctx0" brushRef="#br0">1 0 15503,'0'0'9732,"2"15"-8964,7 142 144,-7-86-413,11 76 1,-12-141-471,0 0 0,1 0 0,-1 0 0,1 0 0,1 0 0,-1 0 0,1 0 0,5 7 0,-7-11-1,0-1 0,0 0 0,0 1 0,1-1 0,-1 0 0,1 0 0,-1 0 1,1 0-1,-1 0 0,1 0 0,-1-1 0,1 1 0,0 0 0,-1-1 0,1 1 0,0-1 0,0 0 1,0 1-1,-1-1 0,1 0 0,0 0 0,0 0 0,0 0 0,-1-1 0,1 1 0,0 0 0,0-1 1,-1 1-1,1-1 0,0 0 0,-1 1 0,1-1 0,0 0 0,1-1 0,8-7 112,-1 1 0,0-1 0,0-1-1,-1 0 1,0 0 0,-1-1 0,12-20-1,-5 9 110,-15 22-239,0 0 1,0 0-1,0 0 1,0 0-1,0-1 1,0 1-1,0 0 1,0 0-1,0 0 1,0 0-1,0 0 0,0 0 1,0-1-1,1 1 1,-1 0-1,0 0 1,0 0-1,0 0 1,0 0-1,0 0 1,0 0-1,1 0 1,-1-1-1,0 1 0,0 0 1,0 0-1,0 0 1,0 0-1,1 0 1,-1 0-1,0 0 1,0 0-1,0 0 1,0 0-1,1 0 1,-1 0-1,0 0 0,0 0 1,0 0-1,0 0 1,0 0-1,1 0 1,-1 1-1,0-1 1,0 0-1,0 0 1,0 0-1,0 0 1,1 0-1,-1 0 0,0 0 1,0 0-1,0 1 1,0-1-1,0 0 1,0 0-1,0 0 1,0 0-1,0 0 1,0 0-1,1 1 1,-1-1-1,3 18 188,-2 31 5,-1-42-9,-1 28 106,-1-25-224,1 0 1,1 1-1,0-1 1,1 1-1,0-1 1,0 0-1,1 0 1,3 12-1,-4-20-76,0-1 0,0 0 0,-1 0 0,1 1 0,0-1 0,0 0 0,0 0 0,1 0 0,-1 0 0,0 0 0,0 0 0,0 0 0,1-1 0,-1 1 0,1 0 0,-1-1 0,0 1 0,1-1 0,-1 1 0,1-1 0,-1 0 0,1 1 0,-1-1 0,1 0 0,-1 0 0,1 0 0,-1 0 0,1 0 0,-1-1 0,1 1 0,-1 0 0,1-1 0,-1 1 0,3-2 0,2 0 0,0-1 0,0 0 0,0 0 0,0 0 0,0-1 0,7-6 0,10-12 0,-1-1 0,-1 0 0,22-32 0,14-18 0,-57 72 0,1 0 0,-1 1 0,0-1 0,0 1 0,1-1 0,-1 1 0,0-1 0,1 1 0,-1-1 0,0 1 0,1 0 0,-1-1 0,1 1 0,-1 0 0,1-1 0,-1 1 0,1 0 0,-1-1 0,1 1 0,-1 0 0,1 0 0,-1-1 0,1 1 0,-1 0 0,1 0 0,0 0 0,-1 0 0,1 0 0,-1 0 0,1 0 0,-1 0 0,1 0 0,0 0 0,-1 0 0,1 0 0,-1 1 0,1-1 0,-1 0 0,1 0 0,-1 1 0,1-1 0,-1 0 0,1 0 0,-1 1 0,1-1 0,-1 1 0,1-1 0,-1 0 0,0 1 0,1-1 0,-1 1 0,0-1 0,1 1 0,-1-1 0,0 1 0,0-1 0,1 1 0,-1-1 0,0 1 0,0 0 0,0-1 0,0 1 0,8 46 0,-7-35 0,0-3 12,0-2 3,0 0 0,0 0 0,1 0 0,0 0 0,4 9 0,-6-15-27,0 0-1,1 0 1,0 0 0,-1 0 0,1 0 0,0 0 0,-1 0-1,1-1 1,0 1 0,0 0 0,-1 0 0,1-1 0,0 1-1,0 0 1,0-1 0,0 1 0,0-1 0,0 0-1,0 1 1,0-1 0,0 0 0,1 1 0,-1-1 0,0 0-1,0 0 1,0 0 0,0 0 0,0 0 0,0 0 0,0 0-1,0-1 1,1 1 0,-1 0 0,0 0 0,0-1-1,0 1 1,0-1 0,0 1 0,0-1 0,0 0 0,-1 1-1,2-2 1,7-8-3191,-3-2-4799</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1.585"/>
    </inkml:context>
    <inkml:brush xml:id="br0">
      <inkml:brushProperty name="width" value="0.025" units="cm"/>
      <inkml:brushProperty name="height" value="0.025" units="cm"/>
    </inkml:brush>
  </inkml:definitions>
  <inkml:trace contextRef="#ctx0" brushRef="#br0">83 1 7015,'0'0'21583,"0"14"-20815,-8 79-279,3-51-317,0 69 0,6-107-180,-1-1-1,1 0 0,0 0 1,0 1-1,0-1 0,1 0 1,-1 0-1,1 0 1,-1-1-1,1 1 0,0 0 1,0 0-1,0-1 1,1 0-1,-1 1 0,1-1 1,-1 0-1,1 0 0,4 3 1,9 4-116,0-1 0,27 11 0,9 5-170,-50-23 300,0 1 0,1-1 0,-1 0 0,0 1 0,0-1 0,0 1 0,0 0 0,0-1 1,0 1-1,-1 0 0,1 0 0,-1 0 0,1 0 0,-1 1 0,0-1 0,0 0 0,0 1 0,0-1 0,0 0 0,0 1 0,-1-1 0,1 1 0,-1-1 0,1 1 0,-1 0 0,0-1 0,-1 6 0,0-5 130,0 0 0,-1-1 0,1 1-1,-1 0 1,0 0 0,0-1-1,0 1 1,0-1 0,0 1 0,-1-1-1,1 0 1,-1 0 0,1 0-1,-1-1 1,0 1 0,0 0 0,1-1-1,-1 0 1,0 0 0,-1 0-1,-4 1 1,-5 2-84,-1-1 1,0-1-1,-1 0 0,1-1 0,-26-2 1,35 1-56,0 0 0,0 0 0,0-1 0,1 0 0,-1 0 0,0 0 0,1-1 0,-1 0 0,1 1 0,-1-1 0,1-1 0,0 1 0,0-1 0,0 0 0,0 0 0,0 0 0,1 0 0,0 0 0,-1-1 0,-3-6 0,6 9-55,0 0-1,1 0 1,-1 0 0,0-1-1,1 1 1,-1 0 0,1-1-1,-1 1 1,1-1 0,0 1-1,0-1 1,-1 1 0,1 0-1,0-1 1,0 1 0,0-1-1,1 1 1,-1-1 0,0 1 0,1 0-1,-1-1 1,0 1 0,1-1-1,0 1 1,-1 0 0,1 0-1,0-1 1,0 1 0,-1 0-1,1 0 1,2-2 0,2-1-751,0 1 0,0 0 0,0 0 0,1 0 1,-1 0-1,8-1 0,-13 3 682,32-11-9066</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3.048"/>
    </inkml:context>
    <inkml:brush xml:id="br0">
      <inkml:brushProperty name="width" value="0.025" units="cm"/>
      <inkml:brushProperty name="height" value="0.025" units="cm"/>
    </inkml:brush>
  </inkml:definitions>
  <inkml:trace contextRef="#ctx0" brushRef="#br0">0 445 15278,'0'0'12375,"10"3"-11009,-6-2-1276,0 1-1,0-1 0,0 0 0,0-1 1,0 1-1,0-1 0,0 0 0,1 0 1,-1 0-1,0 0 0,0-1 0,0 0 0,0 0 1,0 0-1,0 0 0,0 0 0,-1-1 1,1 0-1,0 0 0,-1 0 0,1 0 0,-1 0 1,0-1-1,0 1 0,0-1 0,0 0 1,3-3-1,4-5 105,-1 0 0,0 0 0,12-18 1,-19 26-173,0 0 1,0 0-1,-1 1 1,1-2-1,-1 1 1,0 0-1,1 0 1,-1 0-1,-1-1 1,1 1-1,0 0 1,-1-1-1,0 1 1,1-1-1,-2 1 1,1 0-1,0-1 0,-1 1 1,1-1-1,-3-5 1,3 9-23,-1-1 0,1 0 0,-1 1 0,0-1 0,0 0 0,1 1 0,-1-1 0,0 1 0,0-1 0,0 1 0,0-1 0,0 1 0,1 0 0,-1-1 0,0 1 0,0 0 0,0 0 0,0 0 0,0 0 0,0-1 0,0 1 0,0 1 0,0-1 0,0 0 0,0 0 0,0 0 0,0 0 0,0 1 0,0-1 0,0 0 0,1 1 0,-1-1 0,0 1 0,0-1 0,0 1 0,-1 0 0,-28 24 0,20-13 0,1 2 0,0-1 0,1 1 0,0 1 0,1 0 0,1 0 0,0 0 0,1 0 0,1 1 0,0 0 0,-2 28 0,6-44 0,0 1 0,0 0 0,0-1 0,0 1 0,1-1 0,-1 1 0,0-1 0,0 1 0,1-1 0,-1 1 0,0-1 0,0 1 0,1-1 0,-1 1 0,1-1 0,-1 1 0,0-1 0,1 1 0,-1-1 0,1 0 0,-1 1 0,1-1 0,-1 0 0,1 0 0,-1 1 0,1-1 0,0 0 0,-1 0 0,1 0 0,-1 1 0,1-1 0,-1 0 0,1 0 0,0 0 0,-1 0 0,1 0 0,-1 0 0,1-1 0,0 1 0,-1 0 0,1 0 0,-1 0 0,1 0 0,-1-1 0,1 1 0,-1 0 0,1 0 0,-1-1 0,1 1 0,-1-1 0,1 1 0,0-1 0,29-17 0,13-16 0,42-31 0,-77 60 0,0 1 0,-1 0 0,1 0 0,1 1 0,-1 0 0,0 0 0,1 1 0,-1 0 0,15-1 0,-21 3 0,0 0 0,0 0 0,0 0 0,-1 0 0,1 1 0,0-1 0,0 1 0,-1-1 0,1 1 0,0 0 0,0-1 0,-1 1 0,1 0 0,-1 0 0,1 0 0,-1 1 0,1-1 0,-1 0 0,0 0 0,0 1 0,1-1 0,-1 1 0,0-1 0,0 1 0,0-1 0,-1 1 0,1 0 0,0-1 0,-1 1 0,1 0 0,-1 0 0,1 0 0,-1 2 0,2 10 0,0-1 0,-2 1 0,0 23 0,-1-6 0,1-31 0,0 0 0,1-1 0,-1 1 0,0 0 0,0 0 0,0 0 0,0 0 0,0 0 0,0-1 0,1 1 0,-1 0 0,0 0 0,0 0 0,0 0 0,0 0 0,0 0 0,1 0 0,-1 0 0,0 0 0,0 0 0,0 0 0,1 0 0,-1 0 0,0 0 0,0 0 0,0 0 0,0 0 0,1 0 0,-1 0 0,0 0 0,0 0 0,0 0 0,0 0 0,1 0 0,-1 0 0,0 0 0,0 0 0,0 0 0,0 1 0,1-1 0,-1 0 0,0 0 0,0 0 0,0 0 0,0 0 0,0 0 0,0 1 0,0-1 0,1 0 0,-1 0 0,0 0 0,0 0 0,0 1 0,0-1 0,0 0 0,0 0 0,0 0 0,0 0 0,0 1 0,8-15 0,-3-6 0,-2-1 0,3-38 0,-1 14 0,-2 33 0,1 12 0,-1 2 0,0 0 0,0 1 0,0-1 0,1 0 0,-1 0 0,0-1 0,1 1 0,0-1 0,-1 0 0,1 0 0,0 0 0,-1 0 0,1 0 0,0-1 0,0 0 0,-1 0 0,1 0 0,0 0 0,0-1 0,0 1 0,-1-1 0,1 0 0,0 0 0,-1 0 0,7-3 0,-2 0 0,-1 1 0,0-1 0,0 0 0,0-1 0,-1 0 0,1 0 0,-1 0 0,0-1 0,-1 0 0,1 0 0,5-8 0,-9 11 0,-1 0 0,1 0 0,0 0 0,-1 0 0,0 0 0,1 0 0,-1-1 0,0 1 0,-1-1 0,1-5 0,-17 36 0,-16 53 0,29-73 0,1 1 0,1-1 0,-1 1 0,1 0 0,1-1 0,0 1 0,0 0 0,0-1 0,2 10 0,-2-16 0,1 0 0,-1 0 0,1-1 0,-1 1 0,1 0 0,-1-1 0,1 1 0,0 0 0,-1-1 0,1 1 0,0-1 0,0 1 0,-1-1 0,1 1 0,0-1 0,0 1 0,0-1 0,-1 0 0,1 0 0,0 1 0,0-1 0,0 0 0,0 0 0,0 0 0,0 0 0,0 0 0,0 0 0,-1 0 0,1 0 0,0 0 0,0-1 0,0 1 0,0 0 0,0 0 0,0-1 0,32-13 0,-25 7 0,0-1 0,-1 0 0,0 0 0,-1-1 0,1 0 0,6-14 0,-8 14 0,0 0 0,1 0 0,0 1 0,1 0 0,-1 0 0,15-12 0,-21 19 0,0 1 0,1 0 0,-1 0 0,0 0 0,0 0 0,0-1 0,1 1 0,-1 0 0,0 0 0,0 0 0,1 0 0,-1 0 0,0 0 0,0 0 0,1 0 0,-1 0 0,0 0 0,0 0 0,1 0 0,-1 0 0,0 0 0,0 0 0,1 0 0,-1 0 0,0 0 0,0 0 0,1 0 0,-1 0 0,0 0 0,0 0 0,1 1 0,-1-1 0,0 0 0,0 0 0,0 0 0,1 0 0,-1 1 0,0-1 0,0 0 0,0 0 0,0 0 0,1 1 0,-1-1 0,0 0 0,0 0 0,0 1 0,0-1 0,0 0 0,4 22 0,-5 25 0,1-46 0,-4 34 0,2-16 0,0 0 0,1 0 0,3 24 0,-2-42 0,0 0 0,0 1 0,1-1 0,-1 0 0,0 0 0,1 1 0,-1-1 0,1 0 0,-1 0 0,1 1 0,0-1 0,-1 0 0,1 0 0,0 0 0,0 0 0,0 0 0,0 0 0,0 0 0,0 0 0,0-1 0,0 1 0,0 0 0,0-1 0,1 1 0,-1 0 0,0-1 0,0 1 0,1-1 0,-1 0 0,0 0 0,1 1 0,-1-1 0,0 0 0,1 0 0,-1 0 0,0 0 0,3-1 0,-1 1 0,0-1 0,1 1 0,-1-1 0,0 0 0,1 0 0,-1-1 0,0 1 0,0-1 0,0 1 0,0-1 0,0 0 0,0 0 0,3-4 0,7-10 0,0 0 0,-2-1 0,0 0 0,-1 0 0,-1-1 0,13-33 0,31-126 0,-31 95 0,-15 54 0,-5 19 0,0 0 0,0 1 0,1-1 0,0 1 0,1 0 0,6-11 0,-8 42 0,-23 66 0,14-65 0,1 1 0,1 0 0,-3 37 0,10 100 0,0-140 0,2 0 0,0-1 0,0 1 0,2-1 0,12 27 0,-15-45 0,-3-16 0,-4-18 0,-10-10-145,-3 0 0,0 2 0,-39-63 0,2 4 31,54 98 120,-1-1 0,1 0-1,0 0 1,-1 0 0,1 0 0,0 0 0,0 0-1,-1 0 1,1 0 0,0 0 0,0 0 0,0 0-1,0 1 1,0-1 0,1 0 0,-1 0-1,0 0 1,0 0 0,1 0 0,-1 0 0,0 0-1,1 0 1,-1 0 0,1 1 0,-1-1 0,1 0-1,-1 0 1,1 1 0,0-1 0,-1 0 0,1 1-1,0-1 1,-1 0 0,1 1 0,0-1 0,0 1-1,0 0 1,0-1 0,0 1 0,-1-1 0,1 1-1,0 0 1,0 0 0,0 0 0,0 0-1,0-1 1,0 1 0,0 0 0,1 1 0,67-4 335,-42 3-278,-7-1-265,-14 1-191,-1 1-1,1-1 0,0-1 1,-1 1-1,1-1 0,-1 0 0,0 0 1,1-1-1,-1 1 0,6-4 1,-7-3-6462,-4-3-2738</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3.371"/>
    </inkml:context>
    <inkml:brush xml:id="br0">
      <inkml:brushProperty name="width" value="0.025" units="cm"/>
      <inkml:brushProperty name="height" value="0.025" units="cm"/>
    </inkml:brush>
  </inkml:definitions>
  <inkml:trace contextRef="#ctx0" brushRef="#br0">33 40 21973,'-18'-7'3043,"6"2"352,9 0-1377,3 1-1858,0 2-512,7-5-2691,-1-2-8616</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3.887"/>
    </inkml:context>
    <inkml:brush xml:id="br0">
      <inkml:brushProperty name="width" value="0.025" units="cm"/>
      <inkml:brushProperty name="height" value="0.025" units="cm"/>
    </inkml:brush>
  </inkml:definitions>
  <inkml:trace contextRef="#ctx0" brushRef="#br0">1 22 18353,'0'0'9396,"9"-5"-7672,-6 3-1620,0 0 1,0 0-1,-1 0 0,1 1 0,0-1 0,0 1 1,1 0-1,-1 0 0,0 0 0,0 1 0,0-1 0,1 1 1,-1-1-1,0 1 0,0 0 0,1 0 0,-1 1 1,0-1-1,1 1 0,-1-1 0,0 1 0,0 0 0,0 0 1,0 1-1,0-1 0,0 1 0,0-1 0,0 1 1,-1 0-1,6 4 0,-4-2-101,0 0 1,0 0-1,0 0 1,0 1-1,-1-1 1,0 1-1,0-1 1,0 1-1,-1 0 1,1 1-1,-1-1 1,0 0-1,-1 0 1,1 1-1,-1-1 1,0 1-1,-1 0 1,1-1-1,-1 1 1,0-1-1,0 1 1,-2 7-1,-1-4-4,1 0 0,-2 0-1,1 0 1,-1 0 0,-1-1 0,1 1-1,-2-1 1,1 0 0,-1 0 0,0-1-1,-1 0 1,-7 7 0,14-14 0,-1 1 1,1-1-1,-1 0 1,1 1-1,0-1 1,-1 1-1,1-1 1,0 0-1,-1 1 1,1-1-1,0 1 1,0-1-1,-1 1 1,1-1-1,0 1 1,0-1-1,0 1 1,0-1-1,0 1 1,0-1-1,0 1 1,0-1-1,0 1 1,0-1-1,0 1 1,0-1-1,0 1 1,0-1-1,0 1 1,1 0-1,14 12-47,39 4-144,-36-12 64,-8-1 20,0-1 1,0 1 0,-1 0-1,1 1 1,-1 0 0,0 1-1,16 12 1,-23-16 144,0 1 0,0-1 0,-1 0 0,1 1-1,0-1 1,-1 1 0,0 0 0,1 0 0,-1-1 0,0 1 0,-1 0-1,1 0 1,0 0 0,-1 0 0,0 0 0,1 0 0,-1 0-1,0 0 1,-1 0 0,1 0 0,0 0 0,-1 0 0,0 0 0,1-1-1,-1 1 1,0 0 0,-1 0 0,1-1 0,0 1 0,-1 0 0,0-1-1,-3 5 1,-4 6-32,0-1 0,-1 0 0,-1-1-1,0 0 1,0-1 0,-20 14 0,26-20-6,1-1 1,-1 0 0,0 0-1,0 0 1,0 0 0,-1-1-1,1 0 1,0 0 0,-1 0 0,0-1-1,1 0 1,-1 0 0,0 0-1,1-1 1,-1 0 0,0 0-1,0 0 1,0-1 0,1 0-1,-10-2 1,12 1-61,0 0 0,0 1 0,1-1 1,-1 0-1,1 0 0,0-1 0,0 1 0,0 0 0,0-1 0,0 0 1,0 1-1,0-1 0,1 0 0,-1 0 0,1 0 0,0 0 0,-1-4 1,1 4-309,0 0 0,1 0 0,-1 0 1,1-1-1,-1 1 0,1 0 1,0 0-1,1 0 0,-1 0 1,0 0-1,2-4 0,7-8-11343</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5.067"/>
    </inkml:context>
    <inkml:brush xml:id="br0">
      <inkml:brushProperty name="width" value="0.025" units="cm"/>
      <inkml:brushProperty name="height" value="0.025" units="cm"/>
    </inkml:brush>
  </inkml:definitions>
  <inkml:trace contextRef="#ctx0" brushRef="#br0">1 111 384,'3'-33'10400,"-2"18"-7173,0-1 0,2 1 0,4-16 0,-3 37 838,0 11-3918,-12 252 1655,0-65-892,8-203-894,0-1-1,-1 1 1,1 0 0,0 0 0,0 0 0,0 0 0,0 0 0,0 0 0,0 0 0,0 0-1,1 0 1,-1-1 0,0 1 0,0 0 0,1 0 0,-1 0 0,0 0 0,1 0 0,-1-1-1,1 1 1,-1 0 0,1 0 0,-1-1 0,1 1 0,0 0 0,1 0 0,-1-1 24,0 0 0,0-1 1,0 1-1,0-1 1,0 1-1,0-1 0,0 1 1,0-1-1,0 1 0,0-1 1,0 0-1,-1 1 1,1-1-1,0 0 0,0 0 1,-1 0-1,2-1 0,30-48 956,-32 49-996,80-158 0,39-66 0,-110 215-924,-6 14-1495,-9 20-4792,-7-4-1581</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5.424"/>
    </inkml:context>
    <inkml:brush xml:id="br0">
      <inkml:brushProperty name="width" value="0.025" units="cm"/>
      <inkml:brushProperty name="height" value="0.025" units="cm"/>
    </inkml:brush>
  </inkml:definitions>
  <inkml:trace contextRef="#ctx0" brushRef="#br0">0 1 17777,'0'0'6950,"22"52"-3298,-5-40-1794,1-2-385,4-4-1185,-1 2-288,5-5-1793,-6-3-3012,-2 0-5797</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5.889"/>
    </inkml:context>
    <inkml:brush xml:id="br0">
      <inkml:brushProperty name="width" value="0.025" units="cm"/>
      <inkml:brushProperty name="height" value="0.025" units="cm"/>
    </inkml:brush>
  </inkml:definitions>
  <inkml:trace contextRef="#ctx0" brushRef="#br0">114 0 9417,'0'0'14819,"-8"12"-12539,5-8-2096,-3 4 138,0 1-1,1 0 0,0 1 0,0-1 0,1 1 0,0 0 0,1 0 1,-3 14-1,-14 76 658,7-46-247,3 1 1,-5 98-1,15-152-732,0 0 0,0 0 0,0 0 0,0 0 0,0 0 0,0 0 0,1 0 0,-1 0 0,0 0 0,0 0 0,1 0 0,-1-1 0,1 1 0,-1 0 0,1 0 0,-1 0 0,1 0 0,0-1 0,-1 1 0,1 0 0,0 0 0,-1-1 0,1 1 0,0-1 0,1 2 0,0-1 0,1-1 0,-1 1 0,0-1 0,0 1 0,0-1 0,1 0 0,-1 0 0,0 0 0,0 0 0,1 0 0,2-1 0,9-3 0,0 0 0,0 0 0,14-8 0,-15 7 0,7-3-176,0 1 0,1 1 0,-1 1-1,1 1 1,0 1 0,0 0 0,0 2 0,29 1 0,-35 4-5056,-4 2-3294</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7.202"/>
    </inkml:context>
    <inkml:brush xml:id="br0">
      <inkml:brushProperty name="width" value="0.025" units="cm"/>
      <inkml:brushProperty name="height" value="0.025" units="cm"/>
    </inkml:brush>
  </inkml:definitions>
  <inkml:trace contextRef="#ctx0" brushRef="#br0">0 154 12684,'1'-4'864,"-1"0"0,1 0 0,-1 0 0,1 0 0,1 0 0,-1 0 0,0 1 0,1-1 0,0 0 0,3-4 1,32-37 3144,-27 36-3546,1 1 1,0 0-1,0 0 0,1 1 1,-1 0-1,15-5 0,-25 12-444,-1-1-1,1 1 0,-1 0 0,1 0 1,-1-1-1,1 1 0,-1 0 1,1 0-1,-1 0 0,1 0 1,-1 0-1,1-1 0,0 1 0,-1 0 1,1 0-1,-1 0 0,1 1 1,-1-1-1,1 0 0,-1 0 1,1 0-1,-1 0 0,1 0 1,-1 1-1,1-1 0,-1 0 0,1 0 1,-1 1-1,1-1 0,-1 0 1,1 1-1,-1-1 0,0 1 1,1-1-1,-1 0 0,0 1 1,1 0-1,-1 25 764,-23 38 510,20-56-1142,-4 8-99,1-1 0,1 1-1,0 0 1,1 1 0,1-1 0,0 1-1,1 17 1,1-32-51,1-1 0,0 1 0,1-1 0,-1 0 0,0 1 0,0-1 0,1 1 0,-1-1 0,0 0 0,1 1 0,0-1 0,-1 0 0,1 1 0,0-1 0,0 0 0,-1 0 0,1 0 0,0 1 0,0-1 0,0 0 0,0 0 0,1-1 0,-1 1 0,0 0 0,0 0 0,3 1 0,-1-1 0,1-1 0,-1 1 0,1-1 0,-1 1 0,0-1 0,1 0 0,-1 0 0,1-1 0,-1 1 0,0-1 0,5-1 0,3-1 0,-1 0 0,1-1 0,-1-1 0,0 0 0,0 0 0,12-9 0,-10 5 0,-1 0 0,-1 0 0,0-1 0,0-1 0,-1 1 0,0-1 0,-1-1 0,0 0 0,-1 0 0,0 0 0,8-24 0,-28 75 0,9-29 0,0 1 0,0 1 0,1-1 0,0 0 0,0 15 0,2-23 0,1 0 0,0 0 0,0 0 0,0 0 0,0 0 0,0 0 0,1 0 0,-1 0 0,1 0 0,0 0 0,0 0 0,0 0 0,1-1 0,-1 1 0,2 2 0,-1-3 0,0-1 0,-1 0 0,1 0 0,0 0 0,0 0 0,0 0 0,0 0 0,0-1 0,0 1 0,0 0 0,0-1 0,0 0 0,0 0 0,0 1 0,0-1 0,1 0 0,-1-1 0,0 1 0,0 0 0,0-1 0,0 1 0,0-1 0,3-1 0,2 0 0,1-2 0,-1 1 0,0-1 0,0 0 0,-1 0 0,1-1 0,-1 0 0,0 0 0,0-1 0,-1 0 0,1 0 0,-1 0 0,-1 0 0,5-8 0,5-7 0,-2-1 0,0 0 0,9-28 0,-17 39 0,5-16 0,-7 23 0,-2 15 0,-15 57 0,11-55 0,0 0 0,1 1 0,1 0 0,0 0 0,1 0 0,0 0 0,2 19 0,0-31 3,0 1 0,-1-1 0,1 0-1,1 0 1,-1 1 0,0-1 0,0 0 0,1 0 0,-1 0 0,1 0-1,0-1 1,0 1 0,-1 0 0,1-1 0,0 1 0,0-1 0,0 0-1,1 1 1,-1-1 0,0 0 0,0 0 0,1-1 0,-1 1 0,1 0-1,-1-1 1,0 1 0,6-1 0,2 1-443,-1 0-1,1-1 1,0 0-1,0-1 1,18-3 0,8-9-7888</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9.280"/>
    </inkml:context>
    <inkml:brush xml:id="br0">
      <inkml:brushProperty name="width" value="0.025" units="cm"/>
      <inkml:brushProperty name="height" value="0.025" units="cm"/>
    </inkml:brush>
  </inkml:definitions>
  <inkml:trace contextRef="#ctx0" brushRef="#br0">81 27 9321,'-3'-26'12107,"3"26"-11948,-1 0 0,1 0 0,0 0 0,0 0 0,0 0 0,-1 0 0,1-1 0,0 1 0,0 0 0,-1 0 0,1 0 0,0 0 0,0 0 0,-1 0 0,1 0 1,0 0-1,0 1 0,-1-1 0,1 0 0,0 0 0,0 0 0,0 0 0,-1 0 0,1 0 0,0 0 0,0 0 0,0 1 0,-1-1 0,1 0 0,0 0 1,0 0-1,0 0 0,0 1 0,-1-1 0,1 0 0,0 0 0,0 0 0,0 1 0,0-1 0,0 0 0,0 0 0,0 1 0,0-1 0,0 0 0,0 0 0,0 1 1,-11 21 3296,1 5-3408,8-22-420,-3 8 445,-1 1 0,2 0 0,0 0 0,1 0 0,0 0 0,1 1 1,0 0-1,2-1 0,0 18 0,1-30-73,-1-1 0,1 0 0,-1 0 0,1 0 0,0 0 0,0 0 0,0 0 0,-1 0 0,1 0 0,0 0 0,0-1 0,0 1 0,0 0 0,0-1 0,1 1 0,-1 0 0,0-1 0,0 1 0,0-1 0,0 0 0,1 1 0,-1-1 0,0 0 0,0 0 0,1 0 0,-1 0 0,2 0 0,42-1 0,-38 0 0,34-5 0,-33 3 0,0 2 0,0-1 0,0 1 0,0 0 0,0 1 0,0 0 0,0 0 0,1 0 0,-1 1 0,8 2 0,-14-2 0,0 0 0,0 1 0,-1-1 0,1 0 0,0 1 0,0-1 0,-1 0 0,1 1 0,-1 0 0,0-1 0,1 1 0,-1 0 0,0 0 0,0 0 0,0 0 0,0 0 0,-1 0 0,1 0 0,0 0 0,-1 0 0,1 0 0,-1 1 0,0-1 0,0 0 0,0 0 0,0 0 0,0 0 0,0 1 0,-1-1 0,1 0 0,-2 3 0,2 0 0,-2-1 0,1 1 0,0 0 0,-1 0 0,0-1 0,0 1 0,-1-1 0,1 0 0,-1 1 0,0-1 0,0 0 0,-6 6 0,2-6 2,-1 1 1,1-1-1,-1 0 1,0-1-1,0 0 0,0 0 1,0-1-1,0 0 1,-1 0-1,1-1 0,-1 0 1,1 0-1,-1-1 1,-15-2-1,20 2-7,0 0-1,0-1 1,0 1-1,0-1 1,0 0-1,0 0 1,0 0-1,1-1 1,-1 0-1,0 1 1,1-1 0,-1-1-1,1 1 1,0 0-1,-1-1 1,1 1-1,0-1 1,1 0-1,-1 0 1,0-1-1,1 1 1,0 0-1,0-1 1,0 1 0,0-1-1,0 0 1,1 0-1,-1 1 1,1-1-1,0 0 1,1 0-1,-1-4 1,0 6-172,2 1 0,-1 0 0,0 0 0,0 0 0,0 0 0,0 0-1,1 0 1,-1 0 0,0 0 0,1 0 0,-1 0 0,1 0 0,-1 0 0,1 0 0,0 0 0,-1 0 0,1 0 0,0 1 0,0-1 0,-1 0 0,1 0 0,0 1 0,0-1 0,0 1-1,0-1 1,0 0 0,0 1 0,2-1 0,34-7-7398,-27 6 5193,20-2-5860</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9.624"/>
    </inkml:context>
    <inkml:brush xml:id="br0">
      <inkml:brushProperty name="width" value="0.025" units="cm"/>
      <inkml:brushProperty name="height" value="0.025" units="cm"/>
    </inkml:brush>
  </inkml:definitions>
  <inkml:trace contextRef="#ctx0" brushRef="#br0">0 162 18898,'0'0'10842,"12"-1"-9037,-2 0-1694,0 0 0,0-1 0,0 0 0,-1 0 0,1-1 0,-1 0 0,0-1 1,1 0-1,-2-1 0,12-6 0,-14 7-111,56-45 0,-59 46 0,1 0 0,-1 0 0,-1 0 0,1 0 0,0 0 0,-1-1 0,1 1 0,-1-1 0,0 0 0,0 0 0,-1 1 0,1-1 0,-1 0 0,0-1 0,1-5 0,-2 9 0,0 1 0,0 0 0,-1-1 0,1 1 0,0-1 0,-1 1 0,1-1 0,-1 1 0,1 0 0,0-1 0,-1 1 0,1 0 0,-1 0 0,1-1 0,-1 1 0,1 0 0,-1 0 0,1 0 0,-1-1 0,1 1 0,-1 0 0,1 0 0,-1 0 0,1 0 0,-1 0 0,1 0 0,-1 0 0,1 0 0,-1 0 0,0 0 0,1 0 0,-1 1 0,1-1 0,-1 0 0,1 0 0,-1 0 0,1 1 0,0-1 0,-1 1 0,-24 9 0,12-1 0,0 0 0,1 1 0,0 1 0,1 0 0,0 1 0,-15 21 0,20-24 0,0-1 0,1 1 0,0-1 0,1 2 0,0-1 0,0 0 0,0 1 0,2 0 0,-1-1 0,1 1 0,-1 16 0,3-23 4,1-1-1,-1 0 1,1 0 0,0 0 0,0 0-1,0 0 1,0 0 0,0 0-1,0 0 1,0-1 0,0 1-1,1 0 1,-1-1 0,1 1 0,-1-1-1,1 1 1,0-1 0,0 0-1,-1 0 1,1 0 0,0 0 0,0 0-1,0 0 1,0 0 0,0 0-1,0-1 1,1 1 0,-1-1 0,0 0-1,0 0 1,3 0 0,12 3-264,1-2 0,30-1 1,-38-1-101,0 1-1237,0-1-1,0 0 0,-1 0 1,1-1-1,0-1 0,10-3 0,17-10-3975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33.220"/>
    </inkml:context>
    <inkml:brush xml:id="br0">
      <inkml:brushProperty name="width" value="0.025" units="cm"/>
      <inkml:brushProperty name="height" value="0.025" units="cm"/>
    </inkml:brush>
  </inkml:definitions>
  <inkml:trace contextRef="#ctx0" brushRef="#br0">228 0 18834,'0'0'1772,"-11"14"-1243,-19 26-103,2 1 0,2 1 0,2 1 0,-31 77 0,42-82-178,1 1 0,-9 56 1,18-78-244,1 0 1,0 1-1,2 0 1,0-1 0,1 1-1,0-1 1,2 1 0,5 18-1,-7-31-13,1 0 0,0 0 0,0 0 1,1 0-1,0-1 0,-1 1 0,1-1 0,1 0 0,-1 0 0,1 0 0,-1 0 0,1-1 0,0 1 1,1-1-1,-1 0 0,0 0 0,1-1 0,0 1 0,-1-1 0,1 0 0,0 0 0,0-1 0,1 1 1,-1-1-1,0 0 0,0-1 0,0 1 0,11-1 0,-5 0-313,0-1 1,1 0-1,-1-1 0,0 0 1,16-5-1,-16 3-814,1 0 1,-1-1-1,-1-1 1,18-10-1,15-16-7828</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9.966"/>
    </inkml:context>
    <inkml:brush xml:id="br0">
      <inkml:brushProperty name="width" value="0.025" units="cm"/>
      <inkml:brushProperty name="height" value="0.025" units="cm"/>
    </inkml:brush>
  </inkml:definitions>
  <inkml:trace contextRef="#ctx0" brushRef="#br0">52 0 18481,'0'0'9343,"1"10"-7971,2 10-759,4 71 1083,-7-82-1563,0 0 0,-1 0 0,0 0 0,0 0 0,-1 0 0,0 0 1,0 0-1,-6 12 0,-38 53-69,46-73-64,0-1 0,0 0 0,0 0 0,0 1 0,0-1 0,0 0 0,0 0 0,1 0 0,-1 1 0,0-1 0,0 0 0,0 0 0,0 1 0,0-1 0,0 0 0,0 0 0,0 0 0,1 1 0,-1-1 0,0 0 0,0 0 0,0 0 0,0 0 0,1 0 0,-1 1 0,0-1 0,0 0 0,0 0 0,1 0 0,-1 0 0,0 0 0,0 0 0,0 0 0,1 0 0,-1 0 0,0 0 0,0 0 0,1 0 0,-1 0 0,0 0 0,0 0 0,0 0 0,1 0 0,-1 0 0,0 0 0,0 0 0,1 0 0,-1 0 0,0 0 0,0 0 0,0 0 0,1 0 0,-1-1 0,0 1 0,0 0 0,0 0 0,1 0 0,13-5 0,269-116-486,-278 119-404,6-3-809,-6-1-5529</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0.323"/>
    </inkml:context>
    <inkml:brush xml:id="br0">
      <inkml:brushProperty name="width" value="0.025" units="cm"/>
      <inkml:brushProperty name="height" value="0.025" units="cm"/>
    </inkml:brush>
  </inkml:definitions>
  <inkml:trace contextRef="#ctx0" brushRef="#br0">0 62 14990,'0'0'15791,"49"-23"-15727,-8 16-64,3 0-833,-3-3-1985,-3 4-2627,1-3-4165</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0.682"/>
    </inkml:context>
    <inkml:brush xml:id="br0">
      <inkml:brushProperty name="width" value="0.025" units="cm"/>
      <inkml:brushProperty name="height" value="0.025" units="cm"/>
    </inkml:brush>
  </inkml:definitions>
  <inkml:trace contextRef="#ctx0" brushRef="#br0">108 137 14830,'0'0'8563,"-11"9"-5483,1 0-2448,-1 0 0,1 1 0,0 1 0,1-1 0,-9 15 0,14-20-501,1 0 1,0 0 0,0 0-1,0 1 1,1-1 0,0 0 0,0 1-1,0 0 1,1-1 0,-1 1-1,2 0 1,-1 0 0,0 0 0,1 0-1,0 0 1,1-1 0,-1 1-1,3 7 1,-2-11-132,0 0 0,0 0 0,0-1 0,0 1 0,0-1 0,1 1 0,-1-1 0,0 1 0,1-1 0,0 0 0,-1 0 0,1 0 0,0 0 0,-1 0 0,1 0 0,0 0 0,0 0 0,0-1 0,0 1 0,0-1 0,0 1 0,0-1 0,-1 0 0,1 0 0,0 0 0,0 0 0,0 0 0,0 0 0,0-1 0,0 1 0,0-1 0,4 0 0,0-1 0,0 1 0,0-1 0,0 0 0,0 0 0,0-1 0,0 0 0,-1 0 0,1 0 0,5-5 0,-3-2 0,0 0 0,0 0 0,-1 0 0,-1-1 0,0 0 0,0-1 0,-1 1 0,0-1 0,-1 0 0,4-21 0,-24 126 0,15-87 5,-1 1 0,1 0 0,1 0 0,-1 0 0,1-1 0,0 1 0,2 12 0,-2-18-7,1 0 0,-1 0 0,0 0 0,1 0 1,-1 0-1,1 0 0,-1 0 0,1 0 0,-1 0 0,1 0 0,0 0 0,-1 0 0,1 0 0,0 0 0,0-1 1,0 1-1,0 0 0,0-1 0,0 1 0,1 0 0,1 0-8,-1-1 0,0 0 0,0 0 0,0 0 0,0 0 0,0 0 0,0 0 0,0 0 0,0-1 0,0 1 0,0-1 0,0 1 0,0-1 0,0 0 0,3-2 0,1 0-644,0-1 1,-1 0-1,1 0 1,-1-1-1,0 0 1,0 0-1,0 0 1,-1 0-1,0-1 1,0 0-1,0 0 1,-1 0-1,4-8 1,4-13-3277,15-50 1,-22 63 3918,17-63-1359,-9 27 1768,-2 17 3179,-14 50 3114,1 1-4187,-5 23-547,-1-15-1468,0 0 0,2 0 0,1 1-1,2 0 1,0 0 0,1 29 0,3-54-489,0 0 0,0 0 0,0 0 0,1 0 0,-1 0 0,1 0 0,0 0 0,-1 0 0,1 0 0,0-1 0,0 1 0,0 0 0,0-1 0,1 1 0,-1 0 0,0-1 0,1 0 0,-1 1 0,1-1 0,-1 0 0,1 0 0,0 1 0,-1-1 0,1 0 0,0-1 0,0 1 0,0 0 0,0-1 0,0 1 0,-1-1 0,1 1 0,0-1 0,0 0 0,0 0 0,3 0 0,0 0 0,1 0 0,0 0 0,-1-1 0,1 0 0,-1 0 0,1 0 0,-1-1 0,0 0 0,1 0 0,-1 0 0,9-6 0,23-21 0,-27 21 0,-1 0 0,1 0 0,1 1 0,-1 0 0,1 1 0,0 0 0,1 1 0,13-5 0,-24 10 0,-1 0 0,1 0 0,-1 1 0,1-1 0,-1 0 0,1 0 0,-1 0 0,0 0 0,1 1 0,-1-1 0,1 0 0,-1 0 0,0 1 0,1-1 0,-1 0 0,0 1 0,1-1 0,-1 0 0,0 1 0,1-1 0,-1 0 0,0 1 0,0-1 0,0 1 0,1-1 0,-1 1 0,0-1 0,0 0 0,0 1 0,0-1 0,0 1 0,0-1 0,0 1 0,0-1 0,0 1 0,0-1 0,0 1 0,0-1 0,0 1 0,0-1 0,-1 1 0,-1 17 0,-13 16-1458,12-28 683,0 0 1,0 0-1,1 0 1,-1 1-1,1-1 0,1 1 1,-1-1-1,0 8 1</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1.041"/>
    </inkml:context>
    <inkml:brush xml:id="br0">
      <inkml:brushProperty name="width" value="0.025" units="cm"/>
      <inkml:brushProperty name="height" value="0.025" units="cm"/>
    </inkml:brush>
  </inkml:definitions>
  <inkml:trace contextRef="#ctx0" brushRef="#br0">21 1 9257,'0'0'23126,"0"81"-22742,0-41-384,-6 2 0,1 1 0,1-3 0,0-2 0,2-9 0,2-4 0,0-6 0,0-7 0,2-7-2274,6-5-3620,2-3-3074</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1.491"/>
    </inkml:context>
    <inkml:brush xml:id="br0">
      <inkml:brushProperty name="width" value="0.025" units="cm"/>
      <inkml:brushProperty name="height" value="0.025" units="cm"/>
    </inkml:brush>
  </inkml:definitions>
  <inkml:trace contextRef="#ctx0" brushRef="#br0">0 100 22389,'0'0'9919,"9"5"-9476,-9-5-443,2 2 0,0 0 1,0-1-1,1 1 1,-1-1-1,0 0 1,1 0-1,-1 0 1,1 0-1,-1 0 1,1 0-1,-1 0 0,1-1 1,-1 0-1,1 1 1,0-1-1,-1 0 1,1 0-1,0-1 1,-1 1-1,1 0 1,-1-1-1,1 0 1,-1 1-1,1-1 0,-1 0 1,1 0-1,-1 0 1,0-1-1,1 1 1,-1-1-1,0 1 1,0-1-1,0 0 1,3-3-1,-1 1 0,0-1 0,0 1 0,0-1 0,0 0 0,-1 0 0,3-7 0,-4 10 0,-1 0 0,0-1 0,0 1 0,-1 0 0,1-1 0,0 1 0,-1-1 0,1 1 0,-1-1 0,0 1 0,0-1 0,0 1 0,0-1 0,0 1 0,-1-1 0,1 1 0,-2-5 0,1 6 0,1 1 0,-1-1 0,1 0 0,-1 1 0,1-1 0,-1 0 0,0 1 0,1-1 0,-1 0 0,0 1 0,0-1 0,1 1 0,-1 0 0,0-1 0,0 1 0,0 0 0,0-1 0,1 1 0,-1 0 0,0 0 0,0 0 0,0-1 0,0 1 0,0 0 0,0 0 0,0 1 0,1-1 0,-1 0 0,0 0 0,0 0 0,0 1 0,0-1 0,0 0 0,1 1 0,-3 0 0,1 0 0,-1 0 0,0 1 0,1-1 0,-1 1 0,1 0 0,-1-1 0,1 1 0,0 0 0,0 1 0,-2 1 0,-4 8 0,0 1 0,1 0 0,1 0 0,0 0 0,1 0 0,0 1 0,1 0 0,1 0 0,0 0 0,1 1 0,1-1 0,0 17 0,1-30 0,0 1 0,0-1 0,0 0 0,0 1 0,0-1 0,1 1 0,-1-1 0,1 0 0,-1 1 0,1-1 0,-1 0 0,1 1 0,0-1 0,0 0 0,-1 0 0,1 0 0,0 0 0,0 0 0,0 0 0,0 0 0,1 0 0,-1 0 0,0 0 0,2 1 0,1-1 0,-1 0 0,1 1 0,0-2 0,-1 1 0,1 0 0,0-1 0,-1 0 0,1 0 0,6 0 0,2-1 0,0-1 0,0-1 0,-1 0 0,1 0 0,14-7 0,32-20 0,-42 20 0,1 1 0,0 1 0,0 1 0,1 0 0,-1 1 0,1 0 0,22-2 0,-39 8 0,0 0 0,0 0 0,0 0 0,0 0 0,-1 0 0,1 0 0,0 1 0,0-1 0,0 0 0,-1 0 0,1 1 0,0-1 0,0 1 0,-1-1 0,1 0 0,0 1 0,-1 0 0,1-1 0,0 1 0,-1-1 0,1 1 0,-1 0 0,1-1 0,-1 1 0,0 0 0,1 0 0,-1-1 0,1 1 0,-1 0 0,0 0 0,0-1 0,0 1 0,1 0 0,-1 0 0,0 0 0,0 0 0,0 0 0,-1 44 0,-1-14 0,4-31 0,0 1 0,0 0 0,0-1 0,0 1 0,0-1 0,1 0 0,-1 0 0,0 0 0,0 0 0,0 0 0,0 0 0,0-1 0,4 0 0,4-3 0,1 0 0,-1 0 0,0-2 0,0 1 0,-1-1 0,13-10 0,-15 11 0,-1-1 0,1 1 0,0 1 0,0-1 0,1 1 0,-1 1 0,1-1 0,0 1 0,0 1 0,0-1 0,0 1 0,1 1 0,10-2 0,-19 4 0,1 0 0,0-1 0,0 1 0,-1 0 0,1 0 0,0-1 0,-1 1 0,1 0 0,-1 0 0,1 0 0,-1 0 0,1 0 0,-1 0 0,0 0 0,1 0 0,-1 0 0,0 0 0,0 0 0,0 0 0,0 0 0,0 0 0,0 0 0,0 0 0,0 0 0,0 0 0,0 0 0,-1 0 0,1 0 0,0 0 0,-1 0 0,1 0 0,-2 1 0,-9 37 0,2-4-16,9-34-1361</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3.952"/>
    </inkml:context>
    <inkml:brush xml:id="br0">
      <inkml:brushProperty name="width" value="0.025" units="cm"/>
      <inkml:brushProperty name="height" value="0.025" units="cm"/>
    </inkml:brush>
  </inkml:definitions>
  <inkml:trace contextRef="#ctx0" brushRef="#br0">71 1 18546,'0'0'5808,"-4"10"-4052,-13 35 66,-16 64 1,28-87-1657,0-1-1,2 1 1,1 0 0,0-1-1,4 44 1,-2-63-156,0 0 0,0 0 0,0 0 1,1 0-1,-1 0 0,1 0 0,-1-1 0,1 1 0,-1 0 0,1 0 0,0 0 0,0-1 1,0 1-1,0 0 0,0-1 0,1 1 0,-1-1 0,0 1 0,1-1 0,-1 0 0,1 1 1,-1-1-1,1 0 0,0 0 0,-1 0 0,1 0 0,0-1 0,0 1 0,0 0 0,-1-1 1,1 1-1,0-1 0,0 0 0,0 1 0,0-1 0,0 0 0,0 0 0,0 0 0,0-1 1,0 1-1,0 0 0,0-1 0,0 1 0,0-1 0,1-1 0,6-1 36,0 0-1,0-1 0,0-1 0,-1 1 1,1-1-1,-1-1 0,14-12 1,-3 0 51,-1-1 0,0-1 0,-2-1 1,0 0-1,-2-1 0,0-1 0,-1 0 1,14-39-1,-37 92-28,0-4-34,1 1 0,1 1 0,1-1 0,1 1 1,2 1-1,-2 41 0,6-69-35,1 1 0,-1-1 0,0 1 0,0-1 0,1 0 0,-1 1 0,1-1 0,-1 0 0,1 1 0,-1-1 0,1 0 0,0 0 0,0 1 0,0-1 0,0 0 0,0 0 0,0 0 0,0 0 0,0 0 0,0 0 0,0-1 0,0 1 0,0 0 0,1 0 0,-1-1 0,0 1 0,1-1 0,-1 1 0,0-1 0,1 0 0,-1 1 0,1-1 0,-1 0 0,1 0 0,-1 0 0,0 0 0,1 0 0,-1 0 0,1-1 0,-1 1 0,1 0 0,-1-1 0,2 0 0,4-1 0,0 0 0,0 0 0,0 0 0,0-1 0,-1 0 0,1-1 0,8-5 0,-8 3-545,1-1 1,-1 0-1,0 0 0,-1 0 0,11-16 1,-13 17-461,0-1 1,-1 0 0,1 0 0,-2 0 0,1-1 0,-1 1 0,3-16 0,-2-3-10501</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4.345"/>
    </inkml:context>
    <inkml:brush xml:id="br0">
      <inkml:brushProperty name="width" value="0.025" units="cm"/>
      <inkml:brushProperty name="height" value="0.025" units="cm"/>
    </inkml:brush>
  </inkml:definitions>
  <inkml:trace contextRef="#ctx0" brushRef="#br0">89 1 11883,'0'0'15743,"-1"10"-14285,-4 20-969,0-1 0,-2 0 0,-17 42 0,14-44-201,1 1 0,2 0 0,0 0-1,2 0 1,-3 40 0,8-67-288,0 0 0,0 0 0,0 1 0,0-1 0,0 0 0,0 1 0,0-1 0,0 0 0,0 0 0,1 1 0,-1-1 0,1 0 0,-1 0 0,1 0 0,-1 1 0,1-1 0,0 0 0,-1 0 0,1 0 0,0 0 0,0 0 0,0 0 0,0 0 0,0-1 0,0 1 0,0 0 0,0 0 0,0-1 0,0 1 0,0-1 0,0 1 0,1-1 0,-1 1 0,0-1 0,0 0 0,1 1 0,-1-1 0,0 0 0,0 0 0,1 0 0,-1 0 0,0 0 0,1 0 0,-1-1 0,0 1 0,0 0 0,1-1 0,-1 1 0,1-1 0,6-1 0,-1-1 0,0 0 0,0 0 0,-1-1 0,1 0 0,-1 0 0,8-7 0,31-32 0,-2-1 0,-3-3 0,-1-1 0,-2-2 0,40-75 0,-69 109-1323,-13 16-2122,-19 22-6657,20-18 8039,-18 18-11337</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4.692"/>
    </inkml:context>
    <inkml:brush xml:id="br0">
      <inkml:brushProperty name="width" value="0.025" units="cm"/>
      <inkml:brushProperty name="height" value="0.025" units="cm"/>
    </inkml:brush>
  </inkml:definitions>
  <inkml:trace contextRef="#ctx0" brushRef="#br0">7 1 13677,'0'0'5381,"-6"56"-1409,6-36-225,5-4-1056,12-6-609,6-2-865,2-3-1217,2-1 0,2 0 0,-3 1-1025,1-4-5125,-5-1-6918</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5.032"/>
    </inkml:context>
    <inkml:brush xml:id="br0">
      <inkml:brushProperty name="width" value="0.025" units="cm"/>
      <inkml:brushProperty name="height" value="0.025" units="cm"/>
    </inkml:brush>
  </inkml:definitions>
  <inkml:trace contextRef="#ctx0" brushRef="#br0">14 1 21492,'0'0'11275,"-11"67"-11275,8-35 0,3-5 0,0-5-1313,0-6-1057,3-9-1794,2-7-1474</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5.387"/>
    </inkml:context>
    <inkml:brush xml:id="br0">
      <inkml:brushProperty name="width" value="0.025" units="cm"/>
      <inkml:brushProperty name="height" value="0.025" units="cm"/>
    </inkml:brush>
  </inkml:definitions>
  <inkml:trace contextRef="#ctx0" brushRef="#br0">19 0 18866,'0'0'4228,"-18"66"-3620,18-51-415,13 0-161,10-7-1057,3-5-2274,4-3-1730,-1 0-5926</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33.561"/>
    </inkml:context>
    <inkml:brush xml:id="br0">
      <inkml:brushProperty name="width" value="0.025" units="cm"/>
      <inkml:brushProperty name="height" value="0.025" units="cm"/>
    </inkml:brush>
  </inkml:definitions>
  <inkml:trace contextRef="#ctx0" brushRef="#br0">418 0 18353,'0'0'5862,"-47"54"-4997,17-9-97,-9 9-95,-7 10-385,-6 3-288,1-3 96,8-5-448,4-10-128,7-9 223,11-13-191,8-13-769,9-14-1025,4-6-929,0-28-1314,0-12-6501</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5.760"/>
    </inkml:context>
    <inkml:brush xml:id="br0">
      <inkml:brushProperty name="width" value="0.025" units="cm"/>
      <inkml:brushProperty name="height" value="0.025" units="cm"/>
    </inkml:brush>
  </inkml:definitions>
  <inkml:trace contextRef="#ctx0" brushRef="#br0">56 191 14446,'0'0'3838,"-3"10"-710,-13 27-931,6-16-594,0 1-1,-6 26 0,16-47-1590,0-1 0,0 1 0,0-1 0,0 0 0,0 1 0,0-1 0,1 1 0,-1-1 0,0 0 0,0 1 0,0-1 0,1 1 0,-1-1 0,0 0 0,1 1 0,-1-1 0,0 0 0,1 0 0,-1 1 0,0-1 0,1 0 0,-1 0 0,0 1 0,1-1 0,-1 0 0,1 0 0,-1 0 0,1 0 0,-1 0 0,0 0 0,1 0 0,-1 0 0,1 0 0,-1 0 0,1 0-1,-1 0 1,1 0 0,-1 0 0,0 0 0,1 0 0,-1 0 0,1 0 0,-1-1 0,1 1 0,-1 0 0,0 0 0,1 0 0,-1-1 0,0 1 0,1-1 0,33-11-260,-26 9-8,-1 1 16,-1 0-1,1 0 1,0 1-1,0 0 1,0 0 0,1 0-1,-1 1 1,0 0-1,0 0 1,0 1 0,9 2-1,-14-2 236,1-1 1,-1 1-1,0 0 0,0 0 1,0 1-1,0-1 0,0 0 0,0 1 1,0-1-1,-1 1 0,1-1 0,0 1 1,-1 0-1,1 0 0,-1 0 1,0 0-1,0 0 0,1 0 0,-1 0 1,-1 0-1,1 0 0,0 0 1,0 1-1,-1-1 0,0 0 0,1 1 1,-1-1-1,0 0 0,0 1 0,0-1 1,0 0-1,0 1 0,-1-1 1,1 0-1,-1 0 0,0 1 0,0 1 1,-1 1 231,0 0 1,0 0-1,-1-1 0,1 1 1,-1-1-1,0 0 1,0 0-1,0 0 1,-1 0-1,1 0 0,-1-1 1,0 1-1,0-1 1,0 0-1,-1 0 1,-7 3-1,6-2 60,0-1 0,-1 0 0,1-1-1,-1 0 1,1 0 0,-1 0 0,0-1 0,0 1 0,0-2-1,0 1 1,-13-1 0,20-1-345,-1 1 0,0 0 0,0 0 0,0 0 0,0-1 0,0 1 0,0 0 0,0-1 0,0 1 0,0-1 0,0 1 0,1-1 0,-1 1 0,0-1 0,0 0 0,1 1 0,-1-1 0,0 0 0,1 0 0,-1 0 0,1 1 0,-1-1 0,1 0 0,-1 0 0,1 0 0,0 0 0,-1-1 0,1-1-349,-1 1-1,1-1 0,0 0 0,0 0 1,0 0-1,1 0 0,-1 0 0,0 1 0,2-5 1,1-1-1131,-1 0 1,1 1-1,1 0 1,-1 0-1,1 0 1,7-9-1,12-10-10889</inkml:trace>
  <inkml:trace contextRef="#ctx0" brushRef="#br0" timeOffset="1">371 1 20724,'0'0'6213,"-7"49"-3746,-1-12-1474,-3 7 32,1 1-257,4 0-415,3-4-225,3-4-32,0-2-96,0-7-416,0-3-930,3-9-672,-3-8-960</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6.102"/>
    </inkml:context>
    <inkml:brush xml:id="br0">
      <inkml:brushProperty name="width" value="0.025" units="cm"/>
      <inkml:brushProperty name="height" value="0.025" units="cm"/>
    </inkml:brush>
  </inkml:definitions>
  <inkml:trace contextRef="#ctx0" brushRef="#br0">0 85 13164,'0'0'16624,"25"-50"-15887,8 44-385,6 0-320,5 1-672,2-1-2916,1-6-4611</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6.502"/>
    </inkml:context>
    <inkml:brush xml:id="br0">
      <inkml:brushProperty name="width" value="0.025" units="cm"/>
      <inkml:brushProperty name="height" value="0.025" units="cm"/>
    </inkml:brush>
  </inkml:definitions>
  <inkml:trace contextRef="#ctx0" brushRef="#br0">142 0 8648,'0'0'18818,"-8"12"-17430,0 0-997,0 0 1,1 1-1,0 0 0,1 0 0,1 1 1,0 0-1,1 0 0,0 0 1,-3 25-1,7-37-391,-1 1 0,1 0 0,0-1 0,0 1 0,0 0 0,0-1 0,0 1 0,1 0 0,-1-1 0,1 1 0,0 0 0,-1-1 0,1 1 0,0-1 0,1 0 0,-1 1 0,3 3 0,-2-5 0,1 1 0,0 0 0,0-1 0,0 0 0,0 0 0,0 0 0,0 0 0,0 0 0,0-1 0,0 1 0,0-1 0,0 0 0,0 0 0,6 0 0,121-14-486,-129 13 422,0 1-1,0 0 0,0 0 1,0 0-1,0 0 1,0 0-1,0 0 0,1 1 1,-1-1-1,0 0 1,0 1-1,0-1 0,0 0 1,0 1-1,0-1 1,0 1-1,0-1 0,-1 1 1,1 0-1,0-1 1,0 1-1,0 0 1,-1 0-1,1 0 0,0-1 1,-1 1-1,1 0 1,0 2-1,0-1 37,-1 0-1,0 0 1,0 0 0,0 0-1,0 0 1,0 0 0,0 0-1,-1 0 1,1 0 0,-1 0 0,1 0-1,-1 0 1,-1 3 0,-2 3 192,0 0 0,-1-1 0,1 1 0,-1-1 0,-1 0 0,-8 8 0,3-6-22,0 0-1,0-2 1,-1 1 0,-1-1-1,1-1 1,-17 6 0,21-9-91,-1 0 0,1-1 1,0 0-1,-1 0 0,1-1 0,-1 0 1,0 0-1,1-1 0,-1-1 0,1 1 1,-12-3-1,18 2-123,0 1 0,1-1 0,-1 1 0,0-1 0,1 0 0,-1 1 0,1-1 0,-1 0 0,1 0 0,0 0 0,-1 0 0,1-1 0,0 1 0,0 0 0,-1 0 0,1-1 0,0 1-1,1-1 1,-1 1 0,0-1 0,0 1 0,1-1 0,-1 0 0,0 1 0,1-1 0,0 0 0,-1 1 0,1-1 0,0 0 0,0 1 0,0-1 0,0 0 0,1-3 0,-1 2-207,1 0 0,0-1 0,-1 1 1,1 0-1,1 0 0,-1 0 0,0 0 0,1 0 0,0 0 0,-1 1 1,1-1-1,0 0 0,0 1 0,1-1 0,-1 1 0,1 0 0,2-2 1,19-10-5669,1 2-1618</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7.654"/>
    </inkml:context>
    <inkml:brush xml:id="br0">
      <inkml:brushProperty name="width" value="0.025" units="cm"/>
      <inkml:brushProperty name="height" value="0.025" units="cm"/>
    </inkml:brush>
  </inkml:definitions>
  <inkml:trace contextRef="#ctx0" brushRef="#br0">13 288 17168,'0'0'6737,"9"-1"-3758,2 0-2382,0-1 0,0 0 0,0-1 0,-1 0 0,18-8 0,-25 9-505,1 1 0,-1-1 0,0 1 0,1-1 0,-1 0 0,0 0 0,0-1 0,-1 1 0,1 0 0,0-1 1,-1 0-1,1 0 0,-1 0 0,0 0 0,0 0 0,0 0 0,-1 0 0,1-1 0,-1 1 0,1 0 0,-1-1 0,0 0 0,-1 1 0,2-5 0,-3 7-92,1 1 0,-1-1 0,1 1 0,0-1 0,-1 1 0,1-1 0,-1 1 0,0-1 0,1 1 0,-1 0 0,1-1 0,-1 1 0,1 0 0,-1-1 0,0 1 0,1 0 0,-1 0 0,0 0 0,1 0 0,-1 0 0,0-1 0,1 1 0,-1 0 0,0 0 0,1 1 0,-1-1 0,0 0 0,1 0 0,-1 0 0,0 0 0,0 1 0,-26 6 0,18-2 0,0 0 0,0 1 0,1 0 0,0 1 0,0 0 0,1 0 0,0 1 0,0 0 0,0 0 0,1 0 0,1 1 0,-1 0 0,1 0 0,1 1 0,-5 11 0,9-21 0,0 1 0,0-1 0,0 1 0,0-1 0,0 1 0,0-1 0,0 1 0,0-1 0,1 1 0,-1-1 0,0 1 0,0-1 0,0 1 0,0-1 0,1 1 0,-1-1 0,0 1 0,1-1 0,-1 1 0,0-1 0,1 0 0,-1 1 0,0-1 0,1 0 0,-1 1 0,1-1 0,-1 0 0,1 0 0,-1 1 0,1-1 0,-1 0 0,1 0 0,0 1 0,26 2 0,28-10 0,-36 2 0,-1 1 0,1 1 0,0 1 0,30-1 0,-47 4 0,0 0 0,-1 0 0,1 0 0,-1 0 0,1 0 0,-1 0 0,0 0 0,1 1 0,-1-1 0,0 0 0,0 1 0,0-1 0,0 1 0,0-1 0,0 1 0,0 0 0,0-1 0,-1 1 0,1 0 0,-1-1 0,1 1 0,-1 0 0,0 0 0,0 0 0,0-1 0,0 4 0,12 29 0,-11-34 0,-1 1 0,1 0 0,0-1 0,0 1 0,0-1 0,-1 1 0,1-1 0,0 1 0,0-1 0,0 1 0,0-1 0,0 0 0,0 0 0,0 1 0,0-1 0,0 0 0,0 0 0,0 0 0,0 0 0,0 0 0,0 0 0,0-1 0,0 1 0,-1 0 0,1 0 0,0-1 0,0 1 0,0 0 0,0-1 0,0 1 0,0-1 0,-1 1 0,3-2 0,-1 0 0,1 0 0,0-1 0,-1 1 0,0-1 0,1 1 0,-1-1 0,0 0 0,0 0 0,-1 0 0,1 0 0,-1 0 0,1 0 0,-1 0 0,0 0 0,1-4 0,11-59 0,-10 43 0,-3 22 0,0 0 0,0 0 0,0-1 0,1 1 0,-1 0 0,0 0 0,0 0 0,1-1 0,-1 1 0,1 0 0,-1 0 0,1 0 0,0 0 0,-1 0 0,1 0 0,0 0 0,0 0 0,-1 0 0,1 0 0,0 0 0,0 0 0,0 1 0,0-1 0,0 0 0,2 0 0,-1 1 0,0 0 0,1 0 0,-1 1 0,0-1 0,0 0 0,0 1 0,1 0 0,-1-1 0,0 1 0,0 0 0,2 1 0,19 7 0,-14-6 0,0-2 0,0 1 0,1-1 0,-1-1 0,0 0 0,19-2 0,-26 2 0,-1 1 0,1-2 0,0 1 0,0 0 0,-1 0 0,1 0 0,0-1 0,-1 1 0,1-1 0,-1 0 0,1 1 0,-1-1 0,1 0 0,-1 0 0,1 0 0,-1 0 0,0 0 0,1 0 0,-1 0 0,0 0 0,0-1 0,0 1 0,0 0 0,0-1 0,0 1 0,0-1 0,0 1 0,-1-1 0,1 1 0,0-1 0,-1 0 0,0 1 0,1-1 0,-1 0 0,0 1 0,0-1 0,0 0 0,0 1 0,0-1 0,0 0 0,0 0 0,-1 1 0,1-1 0,-1 0 0,0-2 0,0 3 0,1 1 0,0-1 0,-1 1 0,1-1 0,0 1 0,-1 0 0,1-1 0,-1 1 0,1-1 0,-1 1 0,1 0 0,-1-1 0,1 1 0,-1 0 0,1 0 0,-1-1 0,1 1 0,-1 0 0,0 0 0,1 0 0,-1 0 0,1 0 0,-1 0 0,0 0 0,1 0 0,-1 0 0,1 0 0,-1 0 0,0 0 0,1 0 0,-1 0 0,1 1 0,-1-1 0,1 0 0,-2 1 0,-18 11 0,15-5 0,0 1 0,0-1 0,1 1 0,0-1 0,1 1 0,-3 9 0,4-13 0,1 0 0,0 1 0,0-1 0,0 1 0,0-1 0,1 0 0,0 1 0,0-1 0,0 1 0,0-1 0,1 1 0,-1-1 0,3 8 0,-1-10 0,-1-1 0,1 1 0,-1 0 0,1-1 0,-1 1 0,1-1 0,0 0 0,0 0 0,-1 1 0,1-1 0,0 0 0,0-1 0,0 1 0,0 0 0,1 0 0,-1-1 0,0 0 0,0 1 0,0-1 0,0 0 0,1 0 0,-1 0 0,0 0 0,0 0 0,0-1 0,5 0 0,1 0 0,1-1 0,-1 0 0,0 0 0,1-1 0,11-6 0,7-8 0,-1 0 0,0-2 0,-1-2 0,32-33 0,-57 54 0,0 0 0,0-1 0,0 1 0,0 0 0,1 0 0,-1-1 0,0 1 0,0 0 0,0 0 0,1 0 0,-1-1 0,0 1 0,0 0 0,0 0 0,1 0 0,-1 0 0,0 0 0,1-1 0,-1 1 0,0 0 0,0 0 0,1 0 0,-1 0 0,0 0 0,0 0 0,1 0 0,-1 0 0,0 0 0,1 0 0,-1 0 0,0 0 0,0 0 0,1 0 0,-1 0 0,0 0 0,0 1 0,1-1 0,-1 0 0,3 13 0,-8 24 0,4-32 0,1-2 0,-1 0 0,1 0 0,-1 1 0,1-1 0,0 0 0,0 0 0,0 0 0,1 0 0,-1 0 0,1 1 0,-1-1 0,1 0 0,0 0 0,0 0 0,1 0 0,-1-1 0,1 1 0,-1 0 0,1 0 0,0-1 0,0 1 0,4 3 0,-3-4 0,1-1 0,-1 1 0,0-1 0,1 0 0,-1 0 0,1 0 0,0 0 0,-1-1 0,1 1 0,-1-1 0,1 0 0,0 0 0,-1 0 0,1-1 0,0 1 0,-1-1 0,1 0 0,-1 0 0,1 0 0,4-2 0,2-2 0,-1 0 0,1-1 0,-1 1 0,0-2 0,0 1 0,-1-1 0,1-1 0,-2 1 0,1-1 0,-1-1 0,0 1 0,-1-1 0,0-1 0,-1 1 0,5-11 0,1-2 0,-2 0 0,0 0 0,-2-1 0,0-1 0,5-41 0,-9 41 0,-3 24 0,-1 0 0,1 0 0,0 0 0,0 0 0,0 1 0,-1-1 0,1 0 0,0 0 0,0 0 0,-1 0 0,1 0 0,0 0 0,0 0 0,0 0 0,-1 0 0,1 0 0,0 0 0,0 0 0,-1 0 0,1 0 0,0 0 0,0 0 0,-1 0 0,1 0 0,0 0 0,0 0 0,-1 0 0,1 0 0,0 0 0,0 0 0,0 0 0,-1-1 0,1 1 0,0 0 0,0 0 0,0 0 0,-1 0 0,1-1 0,0 1 0,0 0 0,0 0 0,0 0 0,0-1 0,-1 1 0,1 0 0,0 0 0,0-1 0,0 1 0,0 0 0,0 0 0,0 0 0,0-1 0,-11 18 0,3 3 0,1 1 0,1 0 0,1 1 0,0-1 0,2 1 0,1 0 0,0-1 0,2 1 0,3 33 0,-3-51 0,1 1 0,-1-1 0,1 0 0,-1 0 0,1 0 0,0 1 0,1-1 0,-1 0 0,1 0 0,0-1 0,0 1 0,0 0 0,0-1 0,1 1 0,-1-1 0,1 0 0,0 0 0,0 0 0,0 0 0,1 0 0,-1 0 0,1-1 0,-1 0 0,1 0 0,0 0 0,0 0 0,0 0 0,0-1 0,0 0 0,0 0 0,0 0 0,0 0 0,0-1 0,1 1 0,-1-1 0,5-1 0,-9 1 1,1-1 0,0 1 0,0-1 0,-1 1 0,1-1 0,-1 0 0,1 1 0,0-1 0,-1 0 0,1 0 0,-1 1 0,1-1 0,-1 0 0,0 0 0,1 0 0,-1 0 0,0 0 0,0 0 0,0 1 0,1-1 0,-1 0 0,0 0 0,0 0 0,0 0 0,-1 0 0,1 0 0,0 0 0,0 0 0,0 0 0,-1 0 0,-7-32-155,-1 13-673,-2 1-1,0-1 1,-1 2-1,-1 0 1,-1 0 0,-1 1-1,0 1 1,-26-22-1,16 25 2804,40 21 2225,5-3-4098,0-1 1,1 0-1,0-2 0,0 0 1,0-2-1,-1 0 1,26-4-1,-23-2-3078,-11-3-2223,-8-3-2559</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7.996"/>
    </inkml:context>
    <inkml:brush xml:id="br0">
      <inkml:brushProperty name="width" value="0.025" units="cm"/>
      <inkml:brushProperty name="height" value="0.025" units="cm"/>
    </inkml:brush>
  </inkml:definitions>
  <inkml:trace contextRef="#ctx0" brushRef="#br0">18 21 20948,'-12'-2'4644,"7"-2"-896,5 2-1762,4 1-1730,10-1-320,2-3-1858,1 1-6214</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9.343"/>
    </inkml:context>
    <inkml:brush xml:id="br0">
      <inkml:brushProperty name="width" value="0.025" units="cm"/>
      <inkml:brushProperty name="height" value="0.025" units="cm"/>
    </inkml:brush>
  </inkml:definitions>
  <inkml:trace contextRef="#ctx0" brushRef="#br0">1 594 9737,'0'0'16261,"9"-1"-14211,1-3-1852,0 0 0,0 0 1,-1-1-1,1 0 0,-1 0 1,0-1-1,0 0 0,-1-1 1,0 0-1,0 0 0,-1-1 1,0 0-1,10-14 0,12-17 194,41-75 1,-55 88-278,-1-1 1,-1 0 0,-2-1 0,-1 0 0,-1-1 0,-1 0-1,-2 0 1,0-1 0,1-58 0,-12 145-116,-2 1 0,-3-1 0,-27 89 0,16-66 0,9-33 0,1-11 0,2 1 0,2 0 0,-5 69 0,12-104-27,0-1-1,-1 1 1,1-1-1,0 0 1,0 1-1,0-1 1,0 0-1,0 1 1,0-1 0,0 1-1,1-1 1,-1 0-1,1 1 1,-1-1-1,1 0 1,-1 0-1,1 1 1,-1-1 0,1 0-1,0 0 1,0 0-1,0 0 1,0 0-1,0 0 1,0 0-1,0 0 1,0 0 0,0 0-1,0 0 1,0-1-1,1 1 1,-1-1-1,0 1 1,0-1 0,1 1-1,-1-1 1,0 1-1,1-1 1,-1 0-1,1 0 1,-1 0-1,0 0 1,1 0 0,-1 0-1,0 0 1,1 0-1,1-1 1,2-1-263,1 0 1,-1 0 0,-1 0 0,1 0-1,0-1 1,-1 0 0,1 0 0,-1 0-1,0 0 1,0-1 0,4-4-1,2-4-2979,-1-1-1,0-1 0,10-20 0,2-11-8458</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9.813"/>
    </inkml:context>
    <inkml:brush xml:id="br0">
      <inkml:brushProperty name="width" value="0.025" units="cm"/>
      <inkml:brushProperty name="height" value="0.025" units="cm"/>
    </inkml:brush>
  </inkml:definitions>
  <inkml:trace contextRef="#ctx0" brushRef="#br0">68 44 18738,'0'0'2995,"-10"11"-257,-29 38-960,37-46-1667,0 0 1,0 0-1,0 0 1,1 0-1,-1 0 1,1 0-1,-1 1 0,1-1 1,0 1-1,0-1 1,1 1-1,-1 6 1,1-9-86,0 0 0,0 1 1,0-1-1,0 1 0,1-1 0,-1 0 1,1 0-1,-1 1 0,1-1 0,0 0 1,-1 0-1,1 1 0,0-1 0,0 0 1,0 0-1,-1 0 0,1 0 0,0 0 1,1 0-1,-1-1 0,0 1 0,1 1 1,2-1-14,-1 0 1,0 0 0,0 0-1,1 0 1,-1-1 0,1 1 0,-1-1-1,0 0 1,1 0 0,-1 0-1,1 0 1,-1-1 0,0 1-1,1-1 1,-1 0 0,0 0 0,1 0-1,-1 0 1,0-1 0,0 0-1,3-1 1,22-21 90,-24 20-78,-1 0 0,1 0 0,1 0 0,-1 1 0,0-1 0,1 1 0,0 0 0,-1 1 0,1-1 0,0 1 0,11-3 0,-15 7-26,0-1-1,0 1 0,0 1 0,0-1 1,-1 0-1,1 0 0,-1 0 0,1 0 1,-1 0-1,0 1 0,1-1 0,-1 0 0,0 0 1,-1 1-1,1-1 0,-1 3 0,1-1 41,-1 29 232,0 40 152,1-69-357,0 0 0,0-1 0,1 1-1,0 0 1,0 0 0,0-1 0,0 1-1,0 0 1,1-1 0,0 0 0,-1 1 0,1-1-1,0 0 1,4 5 0,-4-7-37,-1 0-1,1 0 1,0 0 0,-1 0 0,1 0 0,0-1 0,0 1-1,0-1 1,0 1 0,-1-1 0,1 1 0,0-1 0,0 0-1,0 0 1,0 0 0,0 0 0,0 0 0,0 0 0,0-1-1,0 1 1,-1-1 0,1 1 0,0-1 0,0 0 0,0 0-1,-1 0 1,1 0 0,0 0 0,-1 0 0,1 0-1,-1 0 1,1 0 0,-1-1 0,0 1 0,1-1 0,0-2-1,6-4 125,-2 0-1,1-1 0,-1 1 0,0-2 1,5-10-1,-8 12-164,0 0-1,-1-1 1,1 1-1,-2-1 1,1 0-1,-1 1 1,0-1 0,-1-10-1,0 17 11,0-1 0,0 1 0,0-1 1,0 1-1,0-1 0,-1 1 0,1-1 0,-1 1 0,1 0 0,-1-1 0,0 1 0,0 0 0,0-1 0,0 1 0,-1 0 0,1 0 0,0 0 0,-1 0 1,0 0-1,1 1 0,-1-1 0,0 0 0,0 1 0,0-1 0,0 1 0,0-1 0,0 1 0,0 0 0,-1 0 0,1 0 0,0 1 0,-4-2 1,22 3-78,0-1 0,0-1 1,0-1-1,0 0 0,-1 0 1,1-2-1,0 0 0,-1-1 1,0 0-1,23-13 0,-23 5-3792,-11-1-2312,-4-6-3886</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50.155"/>
    </inkml:context>
    <inkml:brush xml:id="br0">
      <inkml:brushProperty name="width" value="0.025" units="cm"/>
      <inkml:brushProperty name="height" value="0.025" units="cm"/>
    </inkml:brush>
  </inkml:definitions>
  <inkml:trace contextRef="#ctx0" brushRef="#br0">1 4 20435,'0'0'9994,"65"0"-9930,-26 0-961,-6 0-4516,2-3-7367</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50.804"/>
    </inkml:context>
    <inkml:brush xml:id="br0">
      <inkml:brushProperty name="width" value="0.025" units="cm"/>
      <inkml:brushProperty name="height" value="0.025" units="cm"/>
    </inkml:brush>
  </inkml:definitions>
  <inkml:trace contextRef="#ctx0" brushRef="#br0">88 75 6022,'0'0'16207,"0"-10"-13201,0 5-2762,-1 3-100,1 0 0,-1 0 0,1 0 0,0 0 0,0 0 1,0 0-1,0 0 0,0 1 0,0-1 0,1 0 1,-1 0-1,0 0 0,1 0 0,0 0 0,-1 0 0,1 1 1,0-1-1,0 0 0,0 0 0,0 1 0,0-1 0,1 1 1,-1-1-1,0 1 0,1 0 0,-1-1 0,1 1 0,0 0 1,-1 0-1,1 0 0,0 0 0,-1 0 0,1 0 1,0 1-1,0-1 0,0 1 0,0-1 0,2 1 0,6-2-45,-1 2-1,0-1 0,0 1 0,0 0 0,0 1 0,0 0 0,1 1 0,-1 0 0,-1 0 0,1 1 0,16 7 1,-22-8-85,0-1 1,0 1 0,0 0 0,0 0 0,0 1-1,0-1 1,-1 1 0,1-1 0,-1 1 0,1 0-1,-1 0 1,0 0 0,0 0 0,-1 0 0,1 0-1,0 1 1,-1-1 0,0 1 0,0-1 0,0 1-1,0-1 1,-1 1 0,1-1 0,-1 1 0,0 0-1,0-1 1,0 1 0,-1 0 0,1-1 0,-1 1-1,0-1 1,-2 7 0,0-5-15,1 0 0,-1 0 0,0 0 0,-1-1 0,1 1 0,-1-1 0,0 1 0,0-1 0,0-1 0,-1 1 0,1-1 0,-1 1 0,-10 4 0,8-4 0,0 0 0,-1 0 0,1-1 0,-1 0 0,1-1 0,-1 0 0,-11 2 0,40-4 0,0 1 0,0 0 0,0 2 0,32 7 0,-48-9 0,-1 1 0,1 0 0,-1 0 0,1 0 0,-1 0 0,0 1 0,0-1 0,0 1 0,0 0 0,-1 0 0,6 6 0,-7-6 0,0 0 0,0 0 0,-1 0 0,1 0 0,-1 0 0,0 0 0,0 0 0,0 0 0,-1 0 0,1 0 0,-1 1 0,1-1 0,-1 0 0,0 0 0,0 1 0,-1-1 0,1 0 0,-1 0 0,-1 5 0,1-4 0,-1 0 0,0 1 0,-1-1 0,1 0 0,-1 0 0,0-1 0,0 1 0,0-1 0,0 1 0,-1-1 0,1 0 0,-1 0 0,0 0 0,0-1 0,0 0 0,0 1 0,0-1 0,0 0 0,-1-1 0,-5 2 0,-6 2 0,0 0 0,-1-2 0,1 0 0,-23 2 0,25-5 0,0 1 0,1-2 0,-1 0 0,0 0 0,-16-5 0,24 5 0,1-1 0,-1 0 0,1 0 0,0 0 0,0-1 0,0 0 0,0 0 0,0 0 0,0-1 0,1 0 0,0 1 0,-1-2 0,1 1 0,-6-9 0,10 13-41,-1-1 0,1 1 0,0 0 0,-1-1 0,1 1 0,0 0 0,0-1 0,-1 1 0,1-1 0,0 1 0,0-1 0,-1 1 0,1-1 0,0 1 1,0-1-1,0 1 0,0-1 0,0 1 0,0-1 0,0 1 0,0-1 0,0 1 0,0-1 0,0 1 0,0-1 0,0 1 0,0-1 0,1 1 0,-1 0 0,0-1 0,0 1 0,0-1 0,1 1 0,0-1 0,15-5-5012,-10 5 2604,15-4-9755</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51.559"/>
    </inkml:context>
    <inkml:brush xml:id="br0">
      <inkml:brushProperty name="width" value="0.025" units="cm"/>
      <inkml:brushProperty name="height" value="0.025" units="cm"/>
    </inkml:brush>
  </inkml:definitions>
  <inkml:trace contextRef="#ctx0" brushRef="#br0">11 37 10282,'0'0'16858,"2"16"-15966,1 56-150,-13 138 0,8-196-669,1-9-4,0 0 0,0 0 0,1 0 0,0 0 0,0 0 0,0 0 0,0 0 0,1 0 0,1 7 0,-1-12-6,1 0-1,-1 0 1,0 0-1,1 0 1,-1 0 0,0 0-1,1-1 1,-1 1-1,0-1 1,0 1-1,1-1 1,-1 1-1,0-1 1,0 0-1,0 1 1,0-1-1,0 0 1,0 0-1,0 0 1,1-1 0,20-21 126,-1-2 0,-1 0 0,-1 0 1,-2-2-1,19-36 0,-15 25-150,9-17-39,-19 34 0,0 0 0,1 1 0,21-26 0,-25 41-3944,-8 5 3803,0 0 0,0 0 1,0 0-1,0 0 0,0 0 0,0 0 0,-1 0 0,1 0 0,0 0 0,0 0 0,0 1 0,0-1 0,0 0 0,0 0 0,0 0 1,0 0-1,0 0 0,0 0 0,0 0 0,0 1 0,0-1 0,0 0 0,-1 0 0,1 0 0,0 0 0,0 0 0,0 0 1,0 1-1,0-1 0,0 0 0,1 0 0,-1 0 0,0 0 0,0 0 0,0 0 0,0 1 0,0-1 0,0 0 0,0 0 0,0 0 1,0 0-1,0 0 0,0 0 0,0 0 0,0 1 0,0-1 0,1 0 0,-1 0 0,0 0 0,0 0 0,0 0 0,0 0 1,0 0-1,0 0 0,1 0 0,-14 14-9004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33.915"/>
    </inkml:context>
    <inkml:brush xml:id="br0">
      <inkml:brushProperty name="width" value="0.025" units="cm"/>
      <inkml:brushProperty name="height" value="0.025" units="cm"/>
    </inkml:brush>
  </inkml:definitions>
  <inkml:trace contextRef="#ctx0" brushRef="#br0">3 0 15855,'0'0'2498,"-3"64"-608,3-31-288,2 2-353,16-3-32,12-5-544,9-5-449,9-10-64,11-10-224,1-2-1762,-4-1-1953,-11-12-3845</inkml:trace>
  <inkml:trace contextRef="#ctx0" brushRef="#br0" timeOffset="1">682 82 14734,'0'0'14350,"-43"48"-13165,41-39-737,2-7-352,10-2-160,10 0-1281,4-16-3492,-4-9-4580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51.901"/>
    </inkml:context>
    <inkml:brush xml:id="br0">
      <inkml:brushProperty name="width" value="0.025" units="cm"/>
      <inkml:brushProperty name="height" value="0.025" units="cm"/>
    </inkml:brush>
  </inkml:definitions>
  <inkml:trace contextRef="#ctx0" brushRef="#br0">0 0 13421,'0'0'10217,"48"54"-8231,-31-44-897,3-1-768,0 1-225,1-6-961,-1-2-1762,3-2-1601,-2-3-2338</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52.273"/>
    </inkml:context>
    <inkml:brush xml:id="br0">
      <inkml:brushProperty name="width" value="0.025" units="cm"/>
      <inkml:brushProperty name="height" value="0.025" units="cm"/>
    </inkml:brush>
  </inkml:definitions>
  <inkml:trace contextRef="#ctx0" brushRef="#br0">108 1 14830,'0'0'8969,"-2"11"-7832,-78 273 6131,61-225-6705,14-39-563,5-20 0,0 0 0,-1 0 0,1 1 0,0-1 0,0 0 0,0 1 0,0-1 0,0 1 0,0-1 0,0 0 0,0 1 0,0-1 0,0 0 0,0 1 0,0-1 0,0 0 0,0 1 0,0-1 0,0 0 0,1 1 0,-1-1 0,0 0 0,0 1 0,0-1 0,1 0 0,-1 0 0,0 1 0,0-1 0,0 0 0,1 0 0,-1 1 0,0-1 0,1 0 0,-1 0 0,0 0 0,0 1 0,1-1 0,-1 0 0,0 0 0,1 0 0,-1 0 0,0 0 0,1 0 0,-1 0 0,1 0 0,-1 0 0,0 0 0,1 0 0,-1 0 0,0 0 0,1 0 0,-1 0 0,0 0 0,1 0 0,-1 0 0,0 0 0,1-1 0,-1 1 0,0 0 0,0 0 0,1 0 0,-1 0 0,1-1 0,-1 1 0,64-30 0,-56 25 0,0 0 0,1 1 0,-1 0 0,1 0 0,0 1 0,0 0 0,0 0 0,1 1 0,-1 1 0,13-2 0,-12 4-779,-1 0 0,1 0-1,-1 1 1,16 4 0,11 4-6754,-15-9-10250</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54.333"/>
    </inkml:context>
    <inkml:brush xml:id="br0">
      <inkml:brushProperty name="width" value="0.025" units="cm"/>
      <inkml:brushProperty name="height" value="0.025" units="cm"/>
    </inkml:brush>
  </inkml:definitions>
  <inkml:trace contextRef="#ctx0" brushRef="#br0">0 21 15951,'0'0'10944,"9"-2"-9316,13-2-1033,-7 1-458,-1 1 0,1 0 1,0 1-1,16 0 0,-30 1-137,0 0-1,-1 1 1,1-1-1,-1 0 1,1 0-1,0 1 1,-1-1-1,1 0 1,-1 0-1,1 1 1,-1-1-1,1 1 1,-1-1-1,1 1 1,-1-1-1,1 1 1,-1-1 0,0 1-1,1-1 1,-1 1-1,0-1 1,1 1-1,-1-1 1,0 1-1,0 0 1,1-1-1,-1 1 1,0 1-1,-1 25 18,-15 24 60,-2-16-19,-19 47-37,34-76-7,1 0 1,0 0 0,1 0 0,0 0 0,0 0 0,0 0-1,0 1 1,1-1 0,0 0 0,1 0 0,1 8 0,-2-13-8,1 0 0,0 0 0,0 0 0,-1 0 0,1 1 0,0-2 0,0 1 0,0 0 0,0 0 0,0 0 1,1 0-1,-1-1 0,0 1 0,0 0 0,1-1 0,-1 1 0,0-1 0,0 1 0,1-1 0,-1 0 1,1 0-1,-1 1 0,0-1 0,1 0 0,-1 0 0,0 0 0,1-1 0,-1 1 0,1 0 0,-1 0 0,0-1 1,1 1-1,1-2 0,4 1 15,0-1 0,-1 0 0,1-1 0,0 0 0,8-4 0,0-4-54,-1 0-1,1 0 1,-2-1-1,24-28 1,-31 34 22,-1-1 1,0 1 0,-1-1-1,0 0 1,0-1 0,0 1-1,-1-1 1,0 0-1,0 1 1,-1-1 0,0 0-1,0-1 1,0-9 0,-17 42-280,11-16 350,1 1-1,0 0 1,1-1-1,-1 1 1,2 0-1,-1 1 1,1-1-1,1 11 1,0-19-43,0 0 1,0-1 0,0 1-1,0 0 1,0 0 0,0-1-1,0 1 1,1 0 0,-1 0-1,0-1 1,0 1 0,1 0-1,-1-1 1,0 1 0,1 0-1,-1-1 1,1 1 0,-1 0-1,1-1 1,-1 1 0,1-1-1,-1 1 1,1-1 0,0 1-1,-1-1 1,1 0 0,0 1-1,-1-1 1,2 1 0,25-4 368,-21 1-301,1-1 0,0 0 0,-1 0 0,0 0 0,11-9 0,-2-2-4,-1-1 1,-1-1 0,0 0 0,-1-1-1,-1-1 1,0 1 0,-2-2 0,0 1-1,9-28 1,-20 116-83,2-64 2,-2 5 26,1 0-1,1 0 0,0 0 1,1 0-1,3 21 0,-4-30-47,1 0 0,0 0-1,0-1 1,-1 1 0,1 0-1,0 0 1,0-1 0,0 1-1,1-1 1,-1 1 0,0-1-1,1 1 1,-1-1 0,1 0-1,-1 1 1,1-1 0,-1 0-1,1 0 1,0 0 0,0 0-1,0-1 1,-1 1 0,1 0-1,0-1 1,0 0 0,0 1-1,0-1 1,0 0 0,0 0-1,0 0 1,0 0 0,0 0-1,0 0 1,0-1 0,0 1-1,0-1 1,-1 1 0,1-1-1,0 0 1,3-1 0,21-14-4539,-2-11-5558</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55.405"/>
    </inkml:context>
    <inkml:brush xml:id="br0">
      <inkml:brushProperty name="width" value="0.025" units="cm"/>
      <inkml:brushProperty name="height" value="0.025" units="cm"/>
    </inkml:brush>
  </inkml:definitions>
  <inkml:trace contextRef="#ctx0" brushRef="#br0">16 125 10474,'0'0'12086,"-2"12"-10207,-1 4-1216,-1 5-273,1 0 1,1 1-1,1-1 0,2 36 1,0-52-345,0 0 1,0 0-1,0-1 1,0 1 0,1 0-1,0-1 1,0 1-1,0-1 1,0 1-1,1-1 1,5 7-1,-5-8-2,-1-1 0,1 0-1,0 0 1,0 0 0,0 0-1,0 0 1,0-1 0,0 1-1,1-1 1,-1 0 0,0 0-1,1 0 1,-1-1 0,1 1-1,-1-1 1,1 0 0,-1 1-1,1-2 1,3 1 0,-1-2 60,1 1 1,0-1-1,-1 0 1,1-1 0,-1 0-1,0 0 1,0 0 0,0-1-1,0 0 1,0 0 0,-1 0-1,0-1 1,0 1-1,0-1 1,-1-1 0,1 1-1,-1-1 1,0 1 0,4-11-1,-1 5-84,-1-1 0,0 0-1,-1 0 1,0 0 0,-1 0 0,-1-1-1,0 0 1,-1 0 0,2-20 0,-4 33-20,0 1 0,0-1-1,0 0 1,0 0 0,-1 0 0,1 0 0,0 0 0,0 0 0,0 0-1,0 0 1,0 0 0,0 0 0,0 0 0,0 0 0,0 0 0,-1 0-1,1 0 1,0 0 0,0 0 0,0 0 0,0 0 0,0 0 0,0 0-1,0 0 1,0 0 0,-1 0 0,1 0 0,0 0 0,0 0 0,0 0-1,0 0 1,0 0 0,0 0 0,0 0 0,0 0 0,0-1 0,0 1 0,0 0-1,-1 0 1,1 0 0,0 0 0,0 0 0,0 0 0,0 0 0,0 0-1,0 0 1,0 0 0,0-1 0,0 1 0,0 0 0,0 0 0,0 0-1,0 0 1,0 0 0,0 0 0,0 0 0,0 0 0,0-1 0,0 1-1,0 0 1,0 0 0,0 0 0,0 0 0,0 0 0,0 0 0,0 0-1,0 0 1,-8 10-53,-5 16-2,11-17 47,0-1 1,0 0-1,0 0 0,1 1 0,0-1 0,1 1 0,0-1 1,2 17-1,-2-23 12,1 0 1,0 0-1,0 0 1,-1 0-1,1 0 1,0 0-1,1 0 1,-1 0-1,0 0 1,0 0-1,1-1 1,-1 1 0,1 0-1,0-1 1,-1 0-1,1 1 1,0-1-1,0 0 1,0 0-1,0 0 1,0 0-1,0 0 1,0 0-1,0 0 1,0-1-1,1 1 1,-1-1-1,0 0 1,0 0 0,0 0-1,1 0 1,-1 0-1,0 0 1,0 0-1,1-1 1,-1 1-1,3-2 1,3 0 72,0 0 1,0-1-1,0-1 0,-1 1 1,1-1-1,-1 0 1,0-1-1,0 0 0,0 0 1,-1 0-1,0-1 1,0 0-1,6-8 0,-3 5 26,-1-1 0,-1-1-1,0 1 1,-1-1 0,1-1-1,-2 1 1,0-1-1,4-13 1,-5-4-103,-8 22 0,-5 16 0,-8 17 0,-19 43 0,31-60 0,1 1 0,0 0 0,1-1 0,0 1 0,1 0 0,0 1 0,0-1 0,0 15 0,3-24 0,-1 0 0,1 0 0,-1 0 0,1 0 0,-1 0 0,1 0 0,0 0 0,-1 0 0,1-1 0,0 1 0,0 0 0,0 0 0,0-1 0,0 1 0,0 0 0,0-1 0,0 1 0,0-1 0,0 0 0,0 1 0,0-1 0,0 0 0,0 1 0,0-1 0,0 0 0,1 0 0,-1 0 0,0 0 0,1 0 0,46 0 0,-35-1 0,226-16 0,-238 14 0,0 0 0,-1-1 0,1 1 0,-1-1 0,0 1 0,0-1 0,0 1 0,-1-7 0,-3-12 0,-2-1 0,0 1 0,-1 1 0,-19-40 0,14 35 0,1 0 0,-9-35 0,21 60 0,0 0 0,0 1 0,0-1 0,0 1 0,0-1 0,1 1 0,-1-1 0,0 1 0,0 0 0,0 0 0,1 0 0,-1-1 0,0 1 0,0 0 0,0 0 0,1 1 0,-1-1 0,0 0 0,0 0 0,2 1 0,-2-1 0,58 13-2158,15 1-4023,-36-14-855</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55.776"/>
    </inkml:context>
    <inkml:brush xml:id="br0">
      <inkml:brushProperty name="width" value="0.025" units="cm"/>
      <inkml:brushProperty name="height" value="0.025" units="cm"/>
    </inkml:brush>
  </inkml:definitions>
  <inkml:trace contextRef="#ctx0" brushRef="#br0">50 0 20083,'-3'11'2653,"-12"56"-145,3 0 0,2 1-1,1 72 1,8-137-2508,1 0 0,1 0 0,-1 0 0,0 0 0,1 0 0,-1 0 0,1 0 0,0 0 0,0-1 0,0 1 0,0 0 0,1 0 0,-1-1 0,1 1 0,0-1 0,-1 0 0,4 4 0,-3-5 0,-1 0 0,1 0 0,0 0 0,0 0 0,0 0 0,0-1 0,0 1 0,0-1 0,0 1 0,0-1 0,0 0 0,0 1 0,0-1 0,0 0 0,0 0 0,0-1 0,0 1 0,0 0 0,0-1 0,0 1 0,0-1 0,0 1 0,0-1 0,0 0 0,0 0 0,3-2 0,3-3 0,1 0 0,0 0 0,-1-1 0,0 0 0,-1 0 0,0-1 0,12-16 0,41-68 0,-47 69 0,-1 4-127,-5 9-307,0 0-1,-1 0 0,0-1 0,-1 0 1,0 0-1,-1 0 0,0-1 1,-1 1-1,3-17 0,-15 27-10822,-4 1-3153</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56.121"/>
    </inkml:context>
    <inkml:brush xml:id="br0">
      <inkml:brushProperty name="width" value="0.025" units="cm"/>
      <inkml:brushProperty name="height" value="0.025" units="cm"/>
    </inkml:brush>
  </inkml:definitions>
  <inkml:trace contextRef="#ctx0" brushRef="#br0">0 0 8584,'0'0'7623,"0"61"-4964,7-40 608,12-3-1057,-1-7-865,6-4-448,2-5-673,0-2-1249,0-2-2882,0-13-4293</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56.605"/>
    </inkml:context>
    <inkml:brush xml:id="br0">
      <inkml:brushProperty name="width" value="0.025" units="cm"/>
      <inkml:brushProperty name="height" value="0.025" units="cm"/>
    </inkml:brush>
  </inkml:definitions>
  <inkml:trace contextRef="#ctx0" brushRef="#br0">124 41 19635,'-9'4'2685,"2"-2"-1935,-60 31 4102,64-31-4733,0-1-1,1 0 1,-1 1 0,1-1 0,0 1 0,-1 0 0,1 0 0,0 0 0,0 0 0,0 0 0,1 1 0,-1-1 0,0 1 0,1-1-1,-1 1 1,1-1 0,0 1 0,0 0 0,0 0 0,0-1 0,1 1 0,-1 0 0,0 5 0,2-8-113,0 1 1,0 0-1,0-1 0,0 1 1,-1-1-1,1 1 1,0-1-1,0 1 1,0-1-1,0 0 0,0 0 1,0 1-1,0-1 1,0 0-1,0 0 0,1 0 1,-1 0-1,0 0 1,0 0-1,0 0 0,0 0 1,0-1-1,2 0 1,27-5 116,-17 0-163,-1-1-1,0-1 0,-1 0 1,0-1-1,0 0 0,-1-1 1,0 0-1,0-1 0,-1 0 1,-1 0-1,0 0 1,7-15-1,-46 122-664,28-88 858,1-1 0,1 1 0,-1-1 0,1 1 0,0-1 0,1 1 0,0 0 0,0-1 0,2 12 0,-2-17-102,1 0 1,-1-1-1,1 1 1,0-1-1,-1 1 0,1-1 1,0 1-1,0-1 1,0 1-1,0-1 1,0 0-1,1 1 1,-1-1-1,0 0 1,0 0-1,1 0 1,-1 0-1,3 1 1,-1-1-21,0 0 0,0 0 1,0-1-1,1 1 1,-1-1-1,0 0 0,0 1 1,1-1-1,-1-1 0,0 1 1,0 0-1,0-1 1,4-1-1,2-1-29,0 0-1,-1-1 1,0 0-1,1-1 1,-2 0-1,1 0 1,0 0-1,-1-1 1,0-1 0,-1 1-1,12-14 1,-10 10-13,0 0 1,-1 0 0,0-1-1,-1 1 1,0-1-1,-1-1 1,0 1 0,4-18-1,-18 43-192,1 1 1,-12 28-1,16-35 265,2 0 0,-1-1 0,1 1 0,0 0 0,1 0 0,-1 0 1,2 0-1,-1 1 0,1-1 0,2 14 0,-1-21-62,-1 0 0,1 0 0,0 0 0,0 0 0,0 0 0,0-1 0,0 1 0,0 0 0,0 0 0,0-1 0,0 1 0,0-1 0,0 1 0,0-1 0,0 1 0,0-1 0,1 0 0,-1 0 0,0 1 0,0-1 0,1 0 0,-1 0 0,0 0 0,0 0 0,0-1 0,1 1 0,-1 0 0,0 0 0,0-1 0,0 1 0,2-1 0,36-15 0,-24 5 0,0-2 0,-2 1 0,1-2 0,13-17 0,-20 22 0,0 0 0,0 0 0,-1-1 0,-1 0 0,1 0 0,-2-1 0,1 1 0,2-13 0,-21 71 0,9-34 0,0 0 0,1 0 0,1 0 0,0 0 0,0 21 0,2-32 0,2 1 0,-1 0 0,0-1 0,1 1 0,-1-1 0,1 1 0,0-1 0,0 1 0,1-1 0,-1 0 0,1 1 0,-1-1 0,3 3 0,-3-5 0,0 0 0,1 0 0,-1 0 0,0 0 0,0 0 0,1 0 0,-1-1 0,1 1 0,-1 0 0,1-1 0,-1 1 0,1-1 0,-1 0 0,1 1 0,-1-1 0,1 0 0,-1 0 0,1 0 0,0 0 0,-1 0 0,1 0 0,-1 0 0,1-1 0,-1 1 0,1-1 0,-1 1 0,1-1 0,-1 1 0,1-1 0,-1 0 0,0 0 0,1 0 0,1-1 0,2-2-338,1 0 1,-1-1-1,0 0 1,0 0-1,0 0 1,0 0-1,-1-1 1,0 0-1,0 0 0,-1 0 1,0 0-1,4-9 1,1-7-2129,0-1-1,5-30 1,-5 15-4196</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56.947"/>
    </inkml:context>
    <inkml:brush xml:id="br0">
      <inkml:brushProperty name="width" value="0.025" units="cm"/>
      <inkml:brushProperty name="height" value="0.025" units="cm"/>
    </inkml:brush>
  </inkml:definitions>
  <inkml:trace contextRef="#ctx0" brushRef="#br0">1 1 5285,'0'0'7303</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57.478"/>
    </inkml:context>
    <inkml:brush xml:id="br0">
      <inkml:brushProperty name="width" value="0.025" units="cm"/>
      <inkml:brushProperty name="height" value="0.025" units="cm"/>
    </inkml:brush>
  </inkml:definitions>
  <inkml:trace contextRef="#ctx0" brushRef="#br0">73 5 3876,'0'0'5199,"3"-1"-1398,17-2 2917,-12 9 1639,-11 14-1644,-3 1-7362,4-15-626,-22 71 1280,4 1-1,3 0 1,4 1-1,3 1 1,1 82-1,13-134-4,5-46 0,6-44 0,-4 0-470,4-90 0,-15 151 474,0-1 0,0 1 0,0 0-1,0-1 1,1 1 0,-1 0 0,0-1-1,1 1 1,-1 0 0,1 0 0,0-1-1,-1 1 1,1 0 0,0 0 0,0 0-1,0 0 1,0 0 0,0 0 0,0 0-1,0 0 1,0 0 0,0 1-1,0-1 1,0 0 0,1 1 0,-1-1-1,0 1 1,0-1 0,1 1 0,0-1-1,51-1 517,-47 3-484,0 0-1,1-1 0,-1 0 0,0-1 1,0 1-1,1-1 0,9-3 1,-8 0-33,0-1 0,0 0 1,0-1-1,-1 0 0,0 0 1,0 0-1,7-10 0,-10 12-3,0 0 0,-1-1-1,1 1 1,-1-1-1,0 0 1,0 0 0,-1 0-1,0 0 1,0-1 0,0 1-1,0-1 1,-1 1-1,1-7 1,-2 12 0,0 0 0,0 0 0,0 0 0,0 0 0,0 0 0,0 0 0,0 0 0,0-1 0,0 1 0,0 0 0,0 0 0,0 0 0,0 0 0,0 0 0,0 0 0,0 0 0,0-1 0,0 1 0,0 0 0,-1 0 0,1 0 0,0 0 0,0 0 0,0 0 0,0 0 0,0 0 0,0 0 0,0 0 0,0 0 0,0 0 0,-1-1 0,1 1 0,0 0 0,0 0 0,0 0 0,0 0 0,0 0 0,0 0 0,0 0 0,-1 0 0,1 0 0,0 0 0,0 0 0,0 0 0,0 0 0,0 0 0,0 0 0,0 0 0,0 0 0,-1 1 0,1-1 0,0 0 0,0 0 0,0 0 0,0 0 0,0 0 0,0 0 0,0 0 0,0 0 0,0 0 0,-1 0 0,1 0 0,-10 10 0,-7 10 0,13-12 0,0 1 0,1-1 0,0 1 0,1 0 0,-4 17 0,6-24 0,-1 0 0,1 0 0,0 0 0,0 0 0,-1 0 0,1 0 0,0 0 0,1 0 0,-1 0 0,0 0 0,1 0 0,-1 0 0,1 0 0,-1 0 0,1 0 0,0 0 0,0-1 0,0 1 0,0 0 0,0 0 0,0-1 0,0 1 0,1-1 0,-1 1 0,1-1 0,-1 0 0,1 1 0,-1-1 0,1 0 0,0 0 0,0 0 0,2 1 0,4 0 0,1-1 0,-1 1 0,1-1 0,-1-1 0,1 0 0,-1 0 0,1-1 0,-1 1 0,1-2 0,11-3 0,8-3 0,47-23 0,-57 22 0,-1 1 0,1 1 0,1 0 0,-1 2 0,38-7 0,-54 12 0,-1 0 0,0 0 0,0 0 0,0 0 0,0 0 0,0 0 0,0 0 0,0 0 0,0 0 0,0 0 0,0 1 0,0-1 0,0 0 0,0 1 0,0-1 0,0 1 0,0-1 0,0 1 0,-1-1 0,1 1 0,0 0 0,0 0 0,-1-1 0,1 1 0,0 0 0,-1 0 0,1 0 0,0-1 0,-1 1 0,1 0 0,-1 0 0,1 2 0,1 38 0,-3-38 0,1 1 0,-1-1 0,1 0 0,0 1 0,0-1 0,0 1 0,1-1 0,-1 0 0,1 1 0,0-1 0,0 0 0,0 0 0,3 5 0,-3-7 0,1 1 0,-1-1 0,1 0 0,-1 0 0,1-1 0,0 1 0,0 0 0,0 0 0,-1-1 0,1 1 0,0-1 0,0 0 0,0 1 0,0-1 0,0 0 0,0 0 0,0 0 0,-1-1 0,1 1 0,0 0 0,0-1 0,0 1 0,2-2 0,45-17 0,-42 16 0,-5 2-556,0 0 0,1 0 1,-1 0-1,1 1 0,-1-1 0,1 1 0,-1-1 1,1 1-1,0 0 0,3 0 0,0 6-4888,-16 9 362,-2-7-5440</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03.407"/>
    </inkml:context>
    <inkml:brush xml:id="br0">
      <inkml:brushProperty name="width" value="0.025" units="cm"/>
      <inkml:brushProperty name="height" value="0.025" units="cm"/>
    </inkml:brush>
  </inkml:definitions>
  <inkml:trace contextRef="#ctx0" brushRef="#br0">0 35 2114,'0'0'20083,"79"-7"-18994,-12 1 288,13-2-864,10 1-417,1 3 32,-4 2-160,-15 2-320,-13 0-193,-17 11-416,-13 0-352,-11 2-1506,-9-7-1152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34.289"/>
    </inkml:context>
    <inkml:brush xml:id="br0">
      <inkml:brushProperty name="width" value="0.025" units="cm"/>
      <inkml:brushProperty name="height" value="0.025" units="cm"/>
    </inkml:brush>
  </inkml:definitions>
  <inkml:trace contextRef="#ctx0" brushRef="#br0">2 102 20692,'0'0'3817,"-1"10"-1928,1 32-453,0-41-1403,0 1-1,1 0 1,-1-1-1,1 1 1,-1-1 0,1 1-1,0-1 1,-1 0-1,1 1 1,0-1-1,0 0 1,0 1-1,0-1 1,0 0-1,0 0 1,0 0-1,1 0 1,-1 0 0,0 0-1,0 0 1,1 0-1,-1-1 1,1 1-1,-1 0 1,1-1-1,-1 1 1,1-1-1,-1 0 1,1 1-1,-1-1 1,1 0 0,0 0-1,-1 0 1,1 0-1,1-1 1,7 1-39,-1 0 0,1-1 0,-1-1 1,12-2-1,-8-1-325,0 1 0,0-1 1,-1-1-1,13-8 1,-9 5-698,-1-1 0,0 0 0,-1-1 0,0-1 1,-1 0-1,0-1 0,-1 0 0,0-1 0,15-25 0,-64 106 7156,-54 108-875,83-155-5091,0 0-1,2 1 1,0 0-1,1 0 1,1 0 0,1 0-1,-1 23 1,4-41-297,2 20-314,-2-23 297,0 1-1,0-1 1,0 1-1,0-1 1,0 0-1,0 1 0,0-1 1,0 1-1,1-1 1,-1 0-1,0 1 1,0-1-1,0 0 0,1 1 1,-1-1-1,0 0 1,0 1-1,1-1 1,-1 0-1,0 0 0,1 1 1,-1-1-1,0 0 1,1 0-1,-1 0 0,0 1 1,1-1-1,-1 0 1,1 0-1,-1 0 1,0 0-1,1 0 0,-1 0 1,1 0-1,-1 0 1,0 0-1,1 0 1,-1 0-1,1 0 0,-1 0 1,0 0-1,1 0 1,-1 0-1,1 0 1,-1-1-1,11-6-7038</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03.749"/>
    </inkml:context>
    <inkml:brush xml:id="br0">
      <inkml:brushProperty name="width" value="0.025" units="cm"/>
      <inkml:brushProperty name="height" value="0.025" units="cm"/>
    </inkml:brush>
  </inkml:definitions>
  <inkml:trace contextRef="#ctx0" brushRef="#br0">730 0 13741,'0'0'6887,"-9"2"-5670,2 1-1013,0 0-1,-1 0 1,1 1 0,0 0 0,1 0 0,-1 1 0,1 0 0,0 0 0,0 0-1,0 1 1,-7 9 0,7-8-125,-21 18 322,-1-1 0,0-1-1,-46 28 1,-101 46 1340,-19 12-601,182-101-1073,0 0 0,0 1 0,1 1 1,0 0-1,-14 18 0,23-26-67,0 0 0,0 0 0,1 0 0,-1 1 0,1-1 0,-1 1 0,1-1 1,0 1-1,0-1 0,0 1 0,0 0 0,0 0 0,1-1 0,-1 1 0,1 0 0,0 0 0,0 0 0,0 0 0,0-1 0,0 1 1,1 0-1,-1 0 0,1 0 0,0-1 0,-1 1 0,1 0 0,1-1 0,-1 1 0,0-1 0,1 1 0,-1-1 0,1 0 0,0 1 0,-1-1 1,1 0-1,3 2 0,3 2 2,1 1 1,0-1-1,0-1 1,1 0-1,0 0 1,-1-1 0,1-1-1,1 1 1,-1-1-1,16 2 1,17 1-74,54 1 0,-85-7 25,258 6-2823,-90-14-2868,-69-3-1304</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1.527"/>
    </inkml:context>
    <inkml:brush xml:id="br0">
      <inkml:brushProperty name="width" value="0.025" units="cm"/>
      <inkml:brushProperty name="height" value="0.025" units="cm"/>
    </inkml:brush>
  </inkml:definitions>
  <inkml:trace contextRef="#ctx0" brushRef="#br0">26 67 3748,'0'0'19469,"-1"12"-18749,-23 234 2942,24-246-3643,0 1-1,0-1 1,0 1-1,0-1 1,0 1-1,0-1 0,0 1 1,0-1-1,0 1 1,0-1-1,0 1 1,0-1-1,0 0 1,0 1-1,1-1 0,-1 1 1,0-1-1,0 1 1,0-1-1,1 0 1,-1 1-1,0-1 0,1 0 1,-1 1-1,0-1 1,1 0-1,-1 1 1,0-1-1,1 0 0,-1 0 1,1 1-1,-1-1 1,1 0-1,-1 0 1,0 0-1,1 0 1,0 1-1,20-9 307,19-24 80,167-212 285,-191 224-616,6-4 118,-13 23 24,-5 15 32,-6 15-102,-1 0 0,-1-1 0,-12 40 1,9-40-53,0 1 0,3 0 0,-3 41 0,7-69-76,0 0-1,0 0 1,0-1-1,0 1 1,0 0-1,0 0 1,1-1-1,-1 1 1,0 0-1,0 0 1,1-1-1,-1 1 1,1 0-1,-1-1 1,0 1-1,1 0 1,-1-1-1,1 1 1,0-1 0,-1 1-1,1 0 1,-1-1-1,1 0 1,0 1-1,-1-1 1,1 1-1,0-1 1,0 0-1,-1 1 1,1-1-1,0 0 1,0 0-1,-1 0 1,1 0-1,0 0 1,0 0-1,0 0 1,-1 0-1,1 0 1,0 0 0,0 0-1,-1 0 1,1 0-1,0-1 1,0 1-1,-1 0 1,1 0-1,0-1 1,0 1-1,-1-1 1,2 0-1,4-1 48,-1-1-1,1 0 0,-1 0 1,0 0-1,10-8 0,13-16-39,-1-1-1,42-59 1,-57 70-27,0-1-1,-2 0 1,0-1 0,-1 0 0,-1-1 0,11-39 0,-18 55-2195,0-3-5978</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1.996"/>
    </inkml:context>
    <inkml:brush xml:id="br0">
      <inkml:brushProperty name="width" value="0.025" units="cm"/>
      <inkml:brushProperty name="height" value="0.025" units="cm"/>
    </inkml:brush>
  </inkml:definitions>
  <inkml:trace contextRef="#ctx0" brushRef="#br0">75 1 16496,'0'0'10271,"-9"12"-9535,1-2-502,1-1 0,0 2-1,1-1 1,0 0 0,1 1-1,0 0 1,0 1 0,1-1-1,1 1 1,0 0 0,0-1-1,0 17 1,3-27-215,0-1-1,0 1 1,0-1 0,0 1 0,0 0-1,0-1 1,0 1 0,0-1 0,0 1-1,1-1 1,-1 1 0,0-1 0,0 1-1,1-1 1,-1 1 0,0-1 0,1 1-1,-1-1 1,0 0 0,1 1 0,-1-1-1,1 1 1,-1-1 0,1 0 0,-1 0-1,1 1 1,-1-1 0,1 0 0,-1 0-1,2 1 1,20-2 256,23-17 6,25-35-151,7-7-269,-70 55 122,1 1-1,-1 0 1,1 0-1,-1 1 1,1 0 0,0 0-1,0 1 1,14-3-1,-21 5 30,0 1-1,1-1 0,-1 0 1,0 0-1,0 1 1,0-1-1,0 0 0,0 1 1,0-1-1,0 1 0,1 0 1,-1-1-1,-1 1 0,1 0 1,0 0-1,0-1 0,0 1 1,0 0-1,0 0 0,-1 0 1,1 0-1,0 0 0,-1 0 1,1 0-1,-1 0 0,1 0 1,-1 1-1,0-1 0,1 0 1,-1 0-1,0 0 0,0 0 1,0 1-1,0-1 0,0 0 1,0 0-1,0 2 0,-3 62 673,1-41-544,2-24-140,0 0 0,0 1 0,0-1 0,0 0 0,1 0 0,-1 0 0,0 1 0,0-1 0,0 0 0,0 0 0,1 0 0,-1 0 0,0 0 0,0 0 0,1 0 0,-1 1 0,0-1 0,0 0 0,0 0 0,1 0 0,-1 0 0,0 0 0,0 0 0,1 0 0,-1 0 0,0 0 0,0 0 0,1 0 0,-1 0 0,0 0 0,0 0 0,0-1 0,1 1 0,-1 0 0,0 0 0,0 0 0,1 0 0,-1 0 0,0 0 0,0-1 0,0 1 0,0 0 0,1 0 0,-1 0 0,0 0 0,0-1 0,13-7 0,23-24 3,27-21-47,-58 50 23,0 0 1,0 0-1,0 0 1,0 0-1,1 1 1,-1 0-1,1 0 1,0 0-1,0 1 1,11-1-1,-16 2-16,-1 0-1,1 0 1,0 0 0,-1 0-1,1 0 1,-1 0 0,1 0-1,0 0 1,-1 0-1,1 0 1,0 1 0,-1-1-1,1 0 1,-1 0 0,1 1-1,-1-1 1,1 0 0,0 1-1,-1-1 1,0 1 0,1-1-1,-1 1 1,1-1-1,-1 1 1,1-1 0,-1 1-1,0-1 1,1 1 0,-1 0-1,0-1 1,0 1 0,0-1-1,1 1 1,-1 0 0,-3 30-100,0-22-737,-1 0 0,0 0 0,0 0 0,-7 11 1,-4-7-8320,9-12 988</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2.338"/>
    </inkml:context>
    <inkml:brush xml:id="br0">
      <inkml:brushProperty name="width" value="0.025" units="cm"/>
      <inkml:brushProperty name="height" value="0.025" units="cm"/>
    </inkml:brush>
  </inkml:definitions>
  <inkml:trace contextRef="#ctx0" brushRef="#br0">1 0 21076,'0'0'5637</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2.670"/>
    </inkml:context>
    <inkml:brush xml:id="br0">
      <inkml:brushProperty name="width" value="0.025" units="cm"/>
      <inkml:brushProperty name="height" value="0.025" units="cm"/>
    </inkml:brush>
  </inkml:definitions>
  <inkml:trace contextRef="#ctx0" brushRef="#br0">0 51 20083,'0'0'8584,"77"13"-8328,-44-26-224,4-1-1857,-4-2-3172,-1-4-4196</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3.025"/>
    </inkml:context>
    <inkml:brush xml:id="br0">
      <inkml:brushProperty name="width" value="0.025" units="cm"/>
      <inkml:brushProperty name="height" value="0.025" units="cm"/>
    </inkml:brush>
  </inkml:definitions>
  <inkml:trace contextRef="#ctx0" brushRef="#br0">70 0 18770,'-5'10'2418,"-7"11"-598,1 0 0,-14 42-1,21-52-1363,1-1 0,0 1 1,1 1-1,0-1 0,1 0 0,0 0 0,0 1 0,1-1 0,3 18 0,-3-28-437,1 1 0,-1-1 0,1 1 0,-1 0 0,1-1 0,0 1 0,0-1 0,0 0 0,0 1 0,0-1 0,0 0 0,0 1 0,0-1 0,1 0 0,-1 0 0,0 0 0,1 0 0,-1 0 0,0 0 0,1-1 0,0 1 0,-1 0 0,1-1 0,-1 1 0,1-1 0,0 0 0,-1 1 0,1-1 0,0 0 0,-1 0 0,1 0 0,0 0 0,-1 0 1,1 0-1,0-1 0,-1 1 0,1-1 0,-1 1 0,1-1 0,2-1 0,4 0 69,0-1 1,0 0-1,0-1 0,-1 0 1,1 0-1,10-9 1,3-7-291,-1 0 1,20-26-1,15-15-165,-55 61 369,0 0 0,0 0 0,0-1 0,0 1 0,0 0 0,0 0 0,0 0 0,0 0 0,0 0 0,0-1 0,1 1-1,-1 0 1,0 0 0,0 0 0,0 0 0,0 0 0,0 0 0,0 0 0,1 0 0,-1-1 0,0 1 0,0 0 0,0 0 0,0 0 0,0 0-1,1 0 1,-1 0 0,0 0 0,0 0 0,0 0 0,0 0 0,1 0 0,-1 0 0,0 0 0,0 0 0,0 0 0,0 0 0,1 0 0,-1 0 0,0 0-1,0 0 1,0 0 0,0 1 0,0-1 0,1 0 0,-1 0 0,0 0 0,0 0 0,0 0 0,0 0 0,0 0 0,0 0 0,0 1 0,1-1 0,-1 0-1,0 0 1,0 0 0,0 0 0,0 0 0,0 1 0,0-1 0,0 0 0,0 18 172,-9 20 101,2-18-210,1 1 0,1-1 0,1 1 0,-3 38 0,7-56-60,0 0 1,-1 1-1,1-1 1,1 0-1,-1 0 1,0 0-1,1 0 1,-1 0-1,1 0 1,0 0-1,0 0 1,0 0-1,1 0 1,-1 0-1,1-1 1,-1 1-1,1 0 1,0-1-1,0 0 1,0 1-1,0-1 1,1 0-1,-1 0 1,1 0-1,-1 0 1,1 0-1,-1-1 1,1 1-1,0-1 1,0 0-1,0 0 1,0 0-1,0 0 1,0 0-1,0-1 1,0 1-1,0-1 1,0 0-1,0 0 1,1 0-1,-1 0 1,3-1-1,2-1-5,-1 1 0,1-2 0,-1 1 0,1-1 0,-1 0 0,0 0 0,0-1 0,0 1 0,-1-2 0,1 1 0,-1-1 0,0 0 0,0 0 0,9-12 0,6-8 0,0-1 0,18-32 0,-29 42 0,5-6 0,-1 0 0,-2-1 0,19-45 0,-52 74-7055,17-5 3086,-5 0-8357</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3.801"/>
    </inkml:context>
    <inkml:brush xml:id="br0">
      <inkml:brushProperty name="width" value="0.025" units="cm"/>
      <inkml:brushProperty name="height" value="0.025" units="cm"/>
    </inkml:brush>
  </inkml:definitions>
  <inkml:trace contextRef="#ctx0" brushRef="#br0">25 1 6374,'0'0'19693,"-3"12"-17808,3-9-1782,-8 30 1261,2 0 1,-2 46-1,8-78-1355,0 1 0,0-1 0,0 0 1,0 1-1,1-1 0,-1 0 0,0 1 1,0-1-1,1 0 0,-1 1 0,1-1 1,-1 0-1,1 1 0,0-1 0,-1 0 1,1 0-1,0 0 0,0 0 0,0 0 1,0 0-1,0 0 0,0 0 0,0 0 1,0 0-1,0 0 0,0-1 0,3 2 1,0-1 7,-1 0 1,1-1 0,-1 1 0,1-1-1,-1 0 1,1 0 0,0 0-1,-1 0 1,1-1 0,5-1 0,7-2 23,-1-1 0,0 0 1,27-15-1,13-15-41,-40 24 0,2 1 0,-1 0 0,34-13 0,-50 22 0,1 1 0,0 0 0,0 0 0,0 1 0,-1-1 0,1 0 0,0 0 0,0 0 0,-1 0 0,1 1 0,0-1 0,0 0 0,-1 1 0,1-1 0,0 0 0,-1 1 0,1-1 0,0 1 0,-1-1 0,1 1 0,-1-1 0,1 1 0,-1 0 0,1-1 0,-1 1 0,1 0 0,-1-1 0,0 1 0,1 0 0,-1 0 0,0-1 0,0 1 0,1 0 0,-1 0 0,0-1 0,0 1 0,0 0 0,0 0 0,0 0 0,0-1 0,0 1 0,0 0 0,-1 1 0,1 49 0,0-38 0,-1-12 0,1 0 0,0-1 0,0 1 0,0 0 0,0-1 0,0 1 0,0-1 0,0 1 0,0 0 0,1-1 0,-1 1 0,0-1 0,0 1 0,0 0 0,1-1 0,-1 1 0,0-1 0,1 1 0,-1-1 0,0 1 0,1-1 0,-1 1 0,1-1 0,-1 1 0,0-1 0,1 1 0,-1-1 0,1 0 0,0 1 0,-1-1 0,1 0 0,-1 0 0,1 1 0,-1-1 0,1 0 0,0 0 0,-1 0 0,1 0 0,0 0 0,-1 0 0,1 0 0,-1 0 0,1 0 0,0 0 0,-1 0 0,1 0 0,0 0 0,-1 0 0,1 0 0,-1-1 0,1 1 0,-1 0 0,1-1 0,0 1 0,0-1 0,44-26 0,-20 10 0,-21 16-63,-1-1 0,1 1 0,0 0 0,0 0 0,0 0 0,0 1 0,0-1 0,0 1 0,5 0 0,-8 1 2,1-1 0,0 0 0,-1 0 0,1 1 0,-1-1 0,1 0 0,0 1 0,-1 0 1,0-1-1,1 1 0,-1 0 0,1 0 0,-1 0 0,0 0 0,1 0 0,-1 0 0,0 0 0,0 0 0,0 1 0,0-1 0,0 0 0,0 1 0,1 2 0,-1-2-324,5 8-3675,2-7-4873,-1-3 445</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4.177"/>
    </inkml:context>
    <inkml:brush xml:id="br0">
      <inkml:brushProperty name="width" value="0.025" units="cm"/>
      <inkml:brushProperty name="height" value="0.025" units="cm"/>
    </inkml:brush>
  </inkml:definitions>
  <inkml:trace contextRef="#ctx0" brushRef="#br0">0 0 22069,'0'0'6054</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4.770"/>
    </inkml:context>
    <inkml:brush xml:id="br0">
      <inkml:brushProperty name="width" value="0.025" units="cm"/>
      <inkml:brushProperty name="height" value="0.025" units="cm"/>
    </inkml:brush>
  </inkml:definitions>
  <inkml:trace contextRef="#ctx0" brushRef="#br0">1 1 11018,'0'0'15119,"64"41"-14126,-36-41-513,0 0-384,1 0-128,3 0-2178,-5-7-3011,-5-4-5765</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5.268"/>
    </inkml:context>
    <inkml:brush xml:id="br0">
      <inkml:brushProperty name="width" value="0.025" units="cm"/>
      <inkml:brushProperty name="height" value="0.025" units="cm"/>
    </inkml:brush>
  </inkml:definitions>
  <inkml:trace contextRef="#ctx0" brushRef="#br0">242 10 15663,'0'0'6860,"-8"-3"-3940,4 2-2723,0 0 1,-1-1-1,1 2 1,0-1-1,0 0 1,-1 1-1,1 0 1,0 0-1,-1 0 1,1 1-1,0-1 1,0 1-1,-1 0 1,1 0 0,0 1-1,0-1 1,0 1-1,0 0 1,0 0-1,1 0 1,-6 4-1,-15 12 336,-32 33 1,49-45-503,1 1 1,0 0-1,0 0 1,1 0 0,0 1-1,0 0 1,0 0 0,1 0-1,-4 13 1,8-20-40,0 0 1,-1 0 0,1 1-1,0-1 1,0 0 0,0 1-1,1-1 1,-1 0 0,0 1-1,0-1 1,1 0 0,-1 0-1,0 0 1,1 1-1,0-1 1,-1 0 0,1 0-1,0 0 1,-1 0 0,1 0-1,0 0 1,0 0 0,0 0-1,0 0 1,0 0 0,0 0-1,0-1 1,0 1 0,0 0-1,0-1 1,0 1-1,1-1 1,-1 1 0,0-1-1,0 0 1,3 1 0,60 8-421,-35-7 194,-22 0 176,-1-1 1,1 1-1,-1 0 1,1 1 0,-1-1-1,0 1 1,0 0 0,0 1-1,0 0 1,-1 0-1,1 0 1,-1 0 0,0 1-1,5 6 1,-8-8 79,0-1 1,-1 1-1,1 0 0,-1-1 1,0 1-1,1 0 0,-1 0 1,-1 0-1,1 0 0,0 0 1,-1 0-1,1 0 0,-1 0 1,0 0-1,0 0 0,0 0 1,-1 0-1,1 0 0,-1 0 1,0 0-1,1 0 0,-1 0 1,0 0-1,-1 0 0,1 0 1,-1 0-1,1-1 0,-1 1 1,0-1-1,0 1 0,0-1 1,0 0-1,-4 3 0,-1 2 232,-1 0-1,0-1 1,-1 0 0,1-1-1,-1 0 1,0 0-1,-1-1 1,1 0 0,-1-1-1,-18 4 1,25-6-315,1 0 0,-1 0 0,1-1 0,-1 1 0,0-1 1,1 0-1,-1 0 0,0 0 0,1 0 0,-1 0 0,0-1 0,1 1 0,-1-1 1,1 0-1,-1 0 0,1 0 0,-1 0 0,1 0 0,0 0 0,-1 0 0,1-1 1,0 0-1,0 1 0,0-1 0,0 0 0,0 0 0,0 0 0,1 0 0,-1 0 1,1 0-1,-1 0 0,1-1 0,0 1 0,0 0 0,0-1 0,0 1 0,0-1 0,1 0 1,-1 1-1,1-1 0,0 1 0,-1-1 0,1 0 0,0 1 0,1-4 1,-1 4-566,0 0 0,0 0 0,0 0 0,0 0 1,1 0-1,-1 0 0,0 0 0,1 0 1,0 1-1,-1-1 0,1 0 0,0 0 1,0 1-1,0-1 0,0 0 0,0 1 1,0-1-1,1 1 0,-1-1 0,0 1 1,1 0-1,2-2 0,13-8-9469</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34.634"/>
    </inkml:context>
    <inkml:brush xml:id="br0">
      <inkml:brushProperty name="width" value="0.025" units="cm"/>
      <inkml:brushProperty name="height" value="0.025" units="cm"/>
    </inkml:brush>
  </inkml:definitions>
  <inkml:trace contextRef="#ctx0" brushRef="#br0">58 1 17104,'0'0'5381,"69"30"-3427,-45-8 32,2 6-192,-6 7-705,-6 6-385,-9 8 33,-5 10 64,-13 5-32,-15 7-417,-8 3-256,-3-3-96,3-11-1345,1-21-1602,6-25-10602</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5.629"/>
    </inkml:context>
    <inkml:brush xml:id="br0">
      <inkml:brushProperty name="width" value="0.025" units="cm"/>
      <inkml:brushProperty name="height" value="0.025" units="cm"/>
    </inkml:brush>
  </inkml:definitions>
  <inkml:trace contextRef="#ctx0" brushRef="#br0">34 0 6662,'0'0'20019,"2"52"-17841,-9-33-1089,-1 5 161,0-2-546,1-1-512,2-5-128,4-3-32,1-5-32,0-5-608,7-19-10154,2-4-609</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6.170"/>
    </inkml:context>
    <inkml:brush xml:id="br0">
      <inkml:brushProperty name="width" value="0.025" units="cm"/>
      <inkml:brushProperty name="height" value="0.025" units="cm"/>
    </inkml:brush>
  </inkml:definitions>
  <inkml:trace contextRef="#ctx0" brushRef="#br0">100 1 21620,'-4'8'2472,"-13"30"-1388,1 0 1,2 1-1,2 1 1,1 0-1,2 0 0,2 1 1,-3 68-1,10-109-1084,0 0 0,0 1 0,0-1 0,0 0 0,0 1 0,0-1 0,0 0 0,0 1 0,0-1 0,0 0 0,0 1 0,0-1 0,1 0 0,-1 1 0,0-1 0,0 0 0,0 1 0,0-1 0,1 0 0,-1 0 0,0 1 0,0-1 0,1 0 0,-1 0 0,0 1 0,0-1 0,1 0 0,-1 0 0,0 0 0,1 1 0,-1-1 0,0 0 0,1 0 0,-1 0 0,0 0 0,1 0 0,-1 0 0,0 0 0,1 0 0,-1 0 0,0 0 0,1 0 0,-1 0 0,0 0 0,1 0 0,-1 0 0,0 0 0,1 0 0,-1 0 0,0 0 0,1-1 0,-1 1 0,0 0 0,1 0 0,-1 0 0,0-1 0,0 1 0,1 0 0,17-15 0,-12 5-27,-1 0 1,0-1-1,-1 1 0,0-1 1,0 0-1,-1 0 0,-1 0 0,0-1 1,0 1-1,-1 0 0,-1-19 1,-11 60-385,10-20 379,0-2 46,0 0 0,0 0 0,1-1 0,0 1 0,2 14 0,-1-20 2,-1 0 1,1-1-1,-1 1 0,1 0 1,0-1-1,0 1 0,-1-1 1,1 1-1,0-1 1,0 1-1,1-1 0,-1 0 1,0 1-1,0-1 1,1 0-1,-1 0 0,0 0 1,1 0-1,-1 0 1,1 0-1,0-1 0,-1 1 1,1 0-1,-1-1 0,1 1 1,0-1-1,0 0 1,-1 1-1,1-1 0,0 0 1,3 0-1,2-1-10,1 0 1,-1 0-1,1-1 0,-1 1 0,0-2 0,1 1 1,-1-1-1,0 0 0,-1 0 0,1-1 0,0 0 0,-1 0 1,0-1-1,0 0 0,0 0 0,-1 0 0,0-1 1,0 1-1,0-1 0,-1-1 0,1 1 0,-1 0 1,-1-1-1,4-9 0,-13 35-6,3-13 0,1 1 0,0-1 0,0 1 0,0 0 0,1 0 0,0 0 0,0 0 0,1 0 0,0 0 0,1 7 0,0-13 0,-1 1 0,1-1 0,0 0 0,0 0 0,0 1 0,0-1 0,0 0 0,0 0 0,0 0 0,0 0 0,1 0 0,-1 0 0,0-1 0,1 1 0,-1 0 0,0 0 0,1-1 0,-1 1 0,1-1 0,-1 0 0,1 1 0,-1-1 0,1 0 0,-1 0 0,1 0 0,0 0 0,-1 0 0,1 0 0,-1 0 0,3-1 0,3 0 0,-1 0 0,1 0 0,-1 0 0,0-1 0,1 0 0,6-3 0,3-5 0,0-1 0,-1 0 0,0-1 0,21-22 0,-15 13 0,-21 21 0,0 0 0,0 0 0,0 0 0,0 0 0,0 1 0,0-1 0,0 0 0,0 0 0,0 0 0,0 0 0,0 0 0,0 0 0,0 1 0,0-1 0,0 0 0,0 0 0,1 0 0,-1 0 0,0 0 0,0 0 0,0 0 0,0 1 0,0-1 0,0 0 0,0 0 0,0 0 0,0 0 0,0 0 0,0 0 0,1 0 0,-1 0 0,0 0 0,0 0 0,0 0 0,0 1 0,0-1 0,0 0 0,0 0 0,1 0 0,-1 0 0,0 0 0,0 0 0,0 0 0,0 0 0,0 0 0,0 0 0,1 0 0,-1 0 0,0 0 0,0 0 0,0 0 0,0-1 0,0 1 0,0 0 0,0 0 0,1 0 0,-1 0 0,0 0 0,0 0 0,0 0 0,0 0 0,0 0 0,0 0 0,0-1 0,-3 21 0,-8 19 0,10-36 0,0 0 0,0-1 0,0 1 0,0 0 0,1 0 0,-1 0 0,1 0 0,0 0 0,0 0 0,0 0 0,0 0 0,1 5 0,0-7 0,-1 0 0,1 0 0,0 0 0,0 0 0,0 0 0,-1 0 0,1-1 0,0 1 0,0 0 0,0-1 0,0 1 0,0 0 0,0-1 0,1 1 0,-1-1 0,0 0 0,0 1 0,0-1 0,0 0 0,0 0 0,1 0 0,-1 1 0,0-1 0,0 0 0,0-1 0,1 1 0,-1 0 0,0 0 0,0 0 0,0-1 0,2 0 0,22-11-2784,-6-7-3988,-7 4-2186</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7.091"/>
    </inkml:context>
    <inkml:brush xml:id="br0">
      <inkml:brushProperty name="width" value="0.025" units="cm"/>
      <inkml:brushProperty name="height" value="0.025" units="cm"/>
    </inkml:brush>
  </inkml:definitions>
  <inkml:trace contextRef="#ctx0" brushRef="#br0">94 336 6887,'0'0'20307,"4"-8"-17969,11-28-544,-15 36-1774,0-1-1,0 1 1,0-1 0,0 1 0,0-1 0,0 1 0,0-1 0,0 1 0,0-1-1,0 1 1,0-1 0,0 1 0,0-1 0,0 1 0,-1-1 0,1 1 0,0-1-1,0 1 1,-1-1 0,1 1 0,0-1 0,-1 1 0,1 0 0,0-1 0,-1 1-1,1 0 1,-1-1 0,1 1 0,0 0 0,-1-1 0,1 1 0,-1 0 0,1 0-1,-1 0 1,1-1 0,-1 1 0,1 0 0,-1 0 0,1 0 0,-1 0 0,0 0-1,1 0 1,-1 0 0,1 0 0,-1 0 0,1 0 0,-1 0 0,1 1 0,-1-1-1,1 0 1,-1 0 0,1 0 0,-1 1 0,1-1 0,-1 1 0,-29 9 308,24-5-328,0 1 0,1 0 0,0 0 0,0 0 0,0 1 0,1 0 0,0 0 0,0 0 0,1 0 0,0 1 0,0 0 0,0-1 0,1 1 0,1 0 0,-1 0 0,1 0 0,0 9 0,1-16 0,0 0 0,0-1 0,0 1 0,0 0 0,0-1 0,0 1 0,0 0 0,1-1 0,-1 1 0,0 0 0,0-1 0,1 1 0,-1 0 0,0-1 0,1 1 0,-1-1 0,0 1 0,1-1 0,-1 1 0,1-1 0,-1 1 0,1-1 0,-1 1 0,1-1 0,0 1 0,-1-1 0,1 0 0,-1 0 0,1 1 0,1-1 0,24-1 0,-19-1 0,0 0 0,0-1 0,-1 0 0,1 0 0,9-6 0,5-8-226,0-1 0,-2 0-1,0-1 1,-1-2 0,-1 1 0,-1-2 0,22-38-1,-42 72-25,0 1 0,1 0 0,-2 22-1,5-34 264,-1 0-1,1 1 1,-1-1 0,1 0-1,0 0 1,0 0-1,0 1 1,0-1-1,0 0 1,0 0-1,0 1 1,0-1-1,0 0 1,0 0 0,1 0-1,-1 1 1,1-1-1,-1 0 1,1 0-1,-1 0 1,1 0-1,-1 0 1,1 0-1,0 0 1,0 0-1,0 0 1,-1 0 0,1 0-1,0 0 1,0-1-1,0 1 1,0 0-1,0-1 1,0 1-1,1-1 1,-1 1-1,0-1 1,0 1 0,0-1-1,0 0 1,1 0-1,-1 1 1,0-1-1,0 0 1,1 0-1,-1 0 1,0 0-1,0-1 1,0 1 0,1 0-1,-1 0 1,0-1-1,0 1 1,0-1-1,0 1 1,2-2-1,5 0 8,-1-1 0,0-1-1,0 1 1,0-1 0,0-1-1,-1 1 1,12-11-1,-3-3 26,0-1-1,-2 0 0,0-1 0,0-1 1,-2 0-1,-1 0 0,-1-1 0,0 0 1,-2-1-1,-1 0 0,7-40 1,-70 186 538,47-99-507,-39 106 489,45-114-513,-1 0 1,2 1-1,0 0 0,1-1 0,1 1 0,1 18 0,0-34-50,0-1 0,0 1 0,0-1 0,0 1 0,0 0 0,1-1 0,-1 1 0,0-1 0,0 1 0,1-1 0,-1 1 0,0-1 0,0 1 0,1-1 0,-1 0 0,1 1 0,-1-1 0,0 1 0,1-1 0,-1 0 0,1 1 0,-1-1 0,1 0 0,-1 1 0,1-1 0,-1 0 0,1 0 0,-1 0 0,1 1 0,-1-1 0,1 0 0,-1 0 0,1 0 0,0 0 0,-1 0 0,1 0 0,-1 0 0,1 0 0,-1 0 0,1 0 0,-1-1 0,1 1 0,0 0 0,-1 0 0,1 0 0,-1-1 0,1 1 0,-1 0 0,1-1 0,0 1 0,24-19 0,-18 10 0,-1-1 0,0-1 0,-1 1 0,0-1 0,-1 0 0,0 0 0,-1-1 0,0 1 0,-1-1 0,0 1 0,0-24 0,-2 46 0,-1-5 0,1 0 0,0-1 0,0 1 0,1 0 0,0 0 0,0-1 0,2 8 0,-2-11 0,0 0 0,0 0 0,0 0 0,0 0 0,1 0 0,-1-1 0,1 1 0,-1 0 0,1 0 0,0-1 0,0 1 0,0-1 0,-1 0 0,1 1 0,0-1 0,1 0 0,-1 0 0,0 0 0,0-1 0,0 1 0,1 0 0,-1-1 0,0 0 0,5 1 0,1-1 0,0 0 0,0-1 0,0 0 0,0 0 0,0-1 0,0 0 0,-1 0 0,1-1 0,-1 0 0,1 0 0,-1-1 0,0 1 0,0-2 0,8-6 0,-5 4 0,0-2 0,0 1 0,-1-1 0,0-1 0,0 0 0,-1 0 0,-1 0 0,8-14 0,-24 38 0,-26 44 0,31-48 0,0 1 0,1 0 0,1 0 0,0 0 0,0 0 0,1 1 0,0 21 0,1-32 3,0 0-1,0 0 1,0 0-1,0 0 1,0 0-1,0 0 1,0 0-1,1 0 1,-1 0-1,0 0 1,1 0 0,-1-1-1,0 1 1,1 0-1,-1 0 1,1 0-1,-1 0 1,1-1-1,0 1 1,-1 0-1,1-1 1,0 1-1,0 0 1,-1-1 0,1 1-1,0-1 1,0 1-1,0-1 1,0 1-1,0-1 1,-1 0-1,1 1 1,0-1-1,0 0 1,0 0 0,0 0-1,0 0 1,0 0-1,0 0 1,0 0-1,0 0 1,0 0-1,0 0 1,0 0-1,0-1 1,0 1 0,0 0-1,0-1 1,0 1-1,-1-1 1,3 0-1,0-1-57,1 0 0,-1 0 0,1 0 0,-1 0 0,0-1 0,0 1 0,0-1 0,0 0 0,0 0 0,0 0 0,2-5-1,0-2-1953,-1-2 0,0 1 0,-1 0 0,-1-1-1,0 0 1,0 1 0,0-20 0,-1-20-7045</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7.461"/>
    </inkml:context>
    <inkml:brush xml:id="br0">
      <inkml:brushProperty name="width" value="0.025" units="cm"/>
      <inkml:brushProperty name="height" value="0.025" units="cm"/>
    </inkml:brush>
  </inkml:definitions>
  <inkml:trace contextRef="#ctx0" brushRef="#br0">41 1 18353,'0'0'8392,"-40"49"-7879,40-33-609,0-3-2659,4-1-3555,7-1-7047</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7.818"/>
    </inkml:context>
    <inkml:brush xml:id="br0">
      <inkml:brushProperty name="width" value="0.025" units="cm"/>
      <inkml:brushProperty name="height" value="0.025" units="cm"/>
    </inkml:brush>
  </inkml:definitions>
  <inkml:trace contextRef="#ctx0" brushRef="#br0">128 6 18834,'0'0'12753,"-9"-2"-11765,3 1-964,0 0 0,0 0 0,0 1 0,0 0 0,0 0 0,-1 0 0,1 1 0,0 0 0,-9 3 0,12-3-26,0 0 0,0 0 1,1 0-1,-1 1 0,1-1 0,-1 1 1,1-1-1,-1 1 0,1 0 0,0 0 0,0 0 1,0 1-1,0-1 0,0 0 0,0 1 1,1-1-1,-1 1 0,1 0 0,0-1 0,0 1 1,0 0-1,0 0 0,0 0 0,0 0 1,1 0-1,-1 3 0,1-5 2,0 0 0,0 0 0,0-1 0,0 1 0,0 0 0,0 0 0,1 0 0,-1-1 0,0 1 0,0 0 0,1 0 0,-1-1 0,0 1 0,1 0 0,-1-1 0,1 1 0,-1 0 0,1-1 0,-1 1 0,1-1 0,-1 1 0,1 0 0,-1-1 0,1 0 0,0 1 0,-1-1 0,1 1 0,1 0 0,31 4 0,-22-5 0,0-1 0,0 0 0,20-5 0,19-16 0,-44 18 0,0 1 0,0-1 0,1 1 0,-1 0 0,1 1 0,0 0 0,0 0 0,0 0 0,0 1 0,0 0 0,12 0 0,-18 5 0,0-1 0,1 1 0,-1-1 0,-1 1 0,1 0 0,0-1 0,-1 1 0,0 0 0,0 0 0,0-1 0,0 1 0,-2 4 0,2 0 0,0-6 0,0-1 0,0 0 0,0 0 0,0 0 0,0 0 0,0 0 0,1 0 0,-1 0 0,0 0 0,1 0 0,-1 0 0,1 0 0,-1 0 0,1-1 0,-1 1 0,1 0 0,0 0 0,-1 0 0,1-1 0,0 1 0,-1 0 0,1 0 0,0-1 0,2 2 0,-1-1 0,1 0 0,-1-1 0,0 1 0,1-1 0,-1 1 0,1-1 0,-1 0 0,1 0 0,0 0 0,3 0 0,9-3 0,0 0 0,29-10 0,-29 8 0,-2 2 0,3-3 0,-1 2 0,1 0 0,-1 0 0,1 2 0,0 0 0,0 1 0,19 1 0,-33 2-120,-1-1 0,0 1 0,0 0 0,0 0 0,0 0 0,0 0 1,0 0-1,-1 0 0,1 0 0,-1 0 0,1 0 0,-1 0 0,0 0 0,0 0 0,0 0 0,0 3 0,-2 19-5486</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3.793"/>
    </inkml:context>
    <inkml:brush xml:id="br0">
      <inkml:brushProperty name="width" value="0.025" units="cm"/>
      <inkml:brushProperty name="height" value="0.025" units="cm"/>
    </inkml:brush>
  </inkml:definitions>
  <inkml:trace contextRef="#ctx0" brushRef="#br0">56 1 18802,'0'0'7265,"-5"12"-6149,-6 21-733,0 1 0,3 0 0,1 0-1,1 1 1,2 0 0,0 64 0,4-96-360,0 0 0,1 0 0,-1 0 0,1 0 1,-1 0-1,1 0 0,0 0 0,0-1 0,0 1 0,1 0 0,-1 0 0,1-1 1,-1 1-1,1-1 0,0 0 0,3 4 0,-4-5 36,1 0 0,0 0-1,0 1 1,0-1 0,0-1 0,0 1 0,0 0-1,0 0 1,0-1 0,0 1 0,0-1 0,0 0-1,0 0 1,0 1 0,0-1 0,1-1 0,-1 1-1,0 0 1,0 0 0,0-1 0,0 1 0,0-1-1,0 0 1,3-1 0,6-3 21,-1-1 1,0 0-1,0-1 1,-1 0-1,0-1 0,0 0 1,-1 0-1,9-10 1,60-82 227,-65 83-299,93-137-9,-107 156 3,2-1-29,0 0-1,-1-1 0,1 1 0,0 0 1,-1-1-1,1 1 0,-1 0 0,1-1 0,-1 1 1,1-1-1,-1 1 0,1-1 0,-1 1 1,0-1-1,1 1 0,-1-1 0,1 0 1,-1 1-1,0-1 0,0 0 0,1 0 0,-1 1 1,0-1-1,1 0 0,-1 0 0,0 0 1,0 0-1,1 0 0,-1 0 0,0 0 0,0 0 1,1 0-1,-1 0 0,0-1 0,0 1 1,1 0-1,-1 0 0,0-1 0,1 1 0,-1 0 1,0-1-1,-9 2-8797,2 6 288</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4.210"/>
    </inkml:context>
    <inkml:brush xml:id="br0">
      <inkml:brushProperty name="width" value="0.025" units="cm"/>
      <inkml:brushProperty name="height" value="0.025" units="cm"/>
    </inkml:brush>
  </inkml:definitions>
  <inkml:trace contextRef="#ctx0" brushRef="#br0">110 1 21717,'0'0'5802,"-5"13"-3810,-60 176 28,55-154-1711,1 0 0,2 1 0,-5 68 0,11-103-309,1 0 0,0 0 0,0 0 0,0 0 0,0 0 0,0 0 0,0 0 0,0 0 0,0 0 0,1 0 0,-1 0 0,0 0 0,0-1 0,1 1 0,-1 0 0,1 0 0,-1 0 0,0 0 0,1-1 0,0 1 0,-1 0 0,1 0 0,-1-1 0,1 1 0,1 1 0,-1-2 0,0 0 0,1 0 0,-1 0 0,0 0 0,0 0 0,0 0 0,0-1 0,0 1 0,1 0 0,-1 0 0,0-1 0,0 1 0,0-1 0,0 1 0,0-1 0,0 0 0,1-1 0,46-41 0,-43 38 0,87-89 0,105-116 0,-194 206-157,9-13-4935,-12 16 4870,0 1 0,0 0 0,0-1-1,-1 1 1,1 0 0,0-1 0,0 1 0,0-1 0,0 1 0,-1 0 0,1-1 0,0 1 0,0 0 0,-1 0 0,1-1 0,0 1 0,-1 0 0,1 0 0,0-1 0,-1 1 0,1 0 0,0 0 0,-1 0 0,1-1 0,-1 1 0,1 0 0,0 0 0,-1 0 0,1 0-1,-1 0 1,1 0 0,0 0 0,-1 0 0,1 0 0,-1 0 0,1 0 0,0 0 0,-1 0 0,1 0 0,-1 1 0,1-1 0,0 0 0,-1 0 0,1 0 0,-23 2-15286</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4.539"/>
    </inkml:context>
    <inkml:brush xml:id="br0">
      <inkml:brushProperty name="width" value="0.025" units="cm"/>
      <inkml:brushProperty name="height" value="0.025" units="cm"/>
    </inkml:brush>
  </inkml:definitions>
  <inkml:trace contextRef="#ctx0" brushRef="#br0">0 0 12204,'0'0'7879,"19"51"-4676,-13-29-416,0 1-225,0 2-512,0 0-384,2-5-1250,-2-4-416,1-1 0,4-7 0,1-3 0,-2-5 0,3 0 0,-5 0-1505,-3 0-2723,-5-5-3043</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4.888"/>
    </inkml:context>
    <inkml:brush xml:id="br0">
      <inkml:brushProperty name="width" value="0.025" units="cm"/>
      <inkml:brushProperty name="height" value="0.025" units="cm"/>
    </inkml:brush>
  </inkml:definitions>
  <inkml:trace contextRef="#ctx0" brushRef="#br0">0 0 6374,'0'0'24952,"34"49"-24120,-22-26-415,1 4-225,0 1-192,3-3-160,0-4-1249,2-6-1634,0-9-2723,-4-6-4772</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6.147"/>
    </inkml:context>
    <inkml:brush xml:id="br0">
      <inkml:brushProperty name="width" value="0.025" units="cm"/>
      <inkml:brushProperty name="height" value="0.025" units="cm"/>
    </inkml:brush>
  </inkml:definitions>
  <inkml:trace contextRef="#ctx0" brushRef="#br0">100 0 20435,'0'0'4004,"-8"12"-2675,-2 3-1072,2 0 0,-1 1 0,2 0 0,0 0 0,1 1 0,1-1 0,-4 20 0,-11 184 678,9-69 1504,53-320-1505,-31 107-903,-5 26-26,1 0 1,2 0 0,19-49-1,-26 82-16,0 0 0,0 0 1,0 0-1,0 0 0,0 0 0,1 0 0,-1 1 1,1 0-1,-1-1 0,1 1 0,0 0 0,0 0 0,0 0 1,0 1-1,1-1 0,4-1 0,-7 3 6,0-1 0,0 1 0,0 0 0,1 0 0,-1 0 0,0 0 0,0 0 0,1 0 0,-1 0-1,0 0 1,0 0 0,0 0 0,1 1 0,-1-1 0,0 0 0,0 1 0,0-1 0,0 1 0,0 0 0,0-1 0,0 1 0,0 0 0,0-1-1,0 1 1,0 0 0,0 0 0,0 0 0,-1 0 0,1 0 0,0 0 0,-1 0 0,1 0 0,-1 0 0,1 0 0,-1 0 0,1 1 0,-1-1-1,0 0 1,0 0 0,1 0 0,-1 1 0,0-1 0,0 0 0,0 0 0,0 0 0,-1 1 0,1-1 0,-1 2 0,1 2 34,-1 1 0,0-1 1,-1 1-1,1-1 1,-1 1-1,0-1 0,-1 0 1,1 0-1,-1 0 0,0 0 1,0-1-1,-1 1 0,1-1 1,-1 0-1,0 0 0,-6 5 1,3-3 21,0 0 1,0-1-1,0 0 1,-1 0-1,0 0 1,0-1-1,0 0 1,-1-1-1,-13 4 1,22-7-79,0 0 0,0 0 0,-1 1 0,1-1 0,0 0-1,-1 0 1,1 0 0,0 0 0,-1 0 0,1 0 0,0 0 0,-1 0 0,1 0 0,0 0 0,-1 0 0,1 0 0,0 0-1,-1-1 1,1 1 0,0 0 0,0 0 0,-1 0 0,1 0 0,0 0 0,-1-1 0,1 1 0,0 0 0,0 0 0,-1 0-1,1-1 1,0 1 0,0 0 0,0-1 0,0 1 0,-1 0 0,1 0 0,0-1 0,0 1 0,0 0 0,0-1-1,0 1 1,0 0 0,0-1 0,0 1 0,0 0 0,0-1 0,0 1 0,0 0 0,0-1 0,0 1 0,0 0 0,0 0-1,0-1 1,0 1 0,0 0 0,0-1 0,0 1 0,1 0 0,-1-1 0,0 1 0,0 0 0,0 0 0,0-1 0,1 1-1,-1 0 1,0 0 0,1-1 0,4-4-1400,0-1 0,1 1 0,0 0 0,0 0 1,0 1-1,1-1 0,0 1 0,0 1 0,9-4 0,16-8-9656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35.131"/>
    </inkml:context>
    <inkml:brush xml:id="br0">
      <inkml:brushProperty name="width" value="0.025" units="cm"/>
      <inkml:brushProperty name="height" value="0.025" units="cm"/>
    </inkml:brush>
  </inkml:definitions>
  <inkml:trace contextRef="#ctx0" brushRef="#br0">1 0 16944,'0'0'8488,"68"36"-7271,-8-36-32,11 0-608,12-5-449,-2-4-96,-6 4-1537,-19 4-1250,-20 1-512,-23 0 544,-13 9-4387</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6.488"/>
    </inkml:context>
    <inkml:brush xml:id="br0">
      <inkml:brushProperty name="width" value="0.025" units="cm"/>
      <inkml:brushProperty name="height" value="0.025" units="cm"/>
    </inkml:brush>
  </inkml:definitions>
  <inkml:trace contextRef="#ctx0" brushRef="#br0">116 27 10794,'0'0'13133,"-10"9"-11729,-6 5-743,1 1 1,-22 28 0,33-39-471,0 1 0,0 1 1,0-1-1,1 1 0,0-1 0,0 1 1,1 0-1,0 0 0,0 0 0,0 0 0,0 1 1,1-1-1,0 0 0,1 1 0,-1 11 0,2-17-161,0 1 0,-1-1-1,1 0 1,-1-1 0,1 1-1,0 0 1,0 0 0,0 0-1,0 0 1,-1-1 0,1 1-1,0 0 1,0-1 0,0 1 0,0 0-1,1-1 1,-1 0 0,0 1-1,0-1 1,0 0 0,0 1-1,0-1 1,1 0 0,-1 0-1,0 0 1,0 0 0,0 0-1,0 0 1,1 0 0,-1 0-1,0-1 1,0 1 0,0 0-1,0-1 1,0 1 0,0-1-1,2 0 1,3-1 135,0 0 1,0-1-1,0 1 0,0-1 0,9-6 1,-9 3-154,0-1 0,0 1 1,-1-1-1,0 0 1,0 0-1,0-1 0,-1 0 1,-1 0-1,1 0 0,-1 0 1,0 0-1,-1 0 1,0-1-1,0 1 0,-1-1 1,0 0-1,-1 0 0,0 1 1,0-1-1,-1 0 1,-2-12-1,3 21-142,0-1 1,0 0-1,0 0 1,-1 1-1,1-1 0,0 0 1,-1 0-1,1 1 1,0-1-1,-1 0 1,1 1-1,-1-1 0,1 0 1,-1 1-1,1-1 1,-1 1-1,0-1 0,1 1 1,-1-1-1,0 1 1,1-1-1,-1 1 1,0 0-1,1-1 0,-1 1 1,0 0-1,0 0 1,0-1-1,1 1 0,-1 0 1,0 0-1,0 0 1,0 0-1,1 0 0,-1 0 1,0 0-1,0 0 1,1 0-1,-1 1 1,0-1-1,0 0 0,0 1 1,1-1-1,-1 0 1,0 1-1,1-1 0,-1 1 1,0-1-1,1 1 1,-2 0-1,2 0-65,-1-1 1,0 1-1,1 0 1,-1-1-1,0 1 0,1 0 1,-1 0-1,1 0 1,-1 0-1,1 0 0,0-1 1,-1 1-1,1 0 1,0 0-1,0 0 0,0 0 1,0 0-1,-1 0 1,1 0-1,0 0 0,1 0 1,-1 0-1,0 0 0,0 0 1,0 0-1,1 0 1,-1 0-1,0 0 0,1 0 1,-1-1-1,1 1 1,-1 0-1,1 0 0,-1 0 1,1-1-1,-1 1 1,1 0-1,0 0 0,0-1 1,-1 1-1,1-1 0,0 1 1,1 0-1,17 7-4625,5-2-2382</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7.034"/>
    </inkml:context>
    <inkml:brush xml:id="br0">
      <inkml:brushProperty name="width" value="0.025" units="cm"/>
      <inkml:brushProperty name="height" value="0.025" units="cm"/>
    </inkml:brush>
  </inkml:definitions>
  <inkml:trace contextRef="#ctx0" brushRef="#br0">176 120 14350,'0'0'7601,"-12"3"-5374,2-1-1935,1 0 0,0 1 1,1 0-1,-1 1 0,0 0 1,1 0-1,0 1 1,0 0-1,0 0 0,1 1 1,0 0-1,-8 8 0,15-14-289,-5 4 191,1 1 0,-1 0 0,1 0 0,0 0 0,0 1 0,1-1 0,0 1-1,0 0 1,0 0 0,0 0 0,1 1 0,0-1 0,-1 12 0,3-17-189,0-1-1,0 1 1,0 0 0,1 0 0,-1-1 0,0 1-1,1 0 1,-1-1 0,0 1 0,1 0 0,-1-1-1,1 1 1,-1-1 0,1 1 0,0 0 0,-1-1-1,1 1 1,-1-1 0,1 0 0,0 1 0,-1-1 0,1 0-1,0 1 1,0-1 0,-1 0 0,1 0 0,0 1-1,0-1 1,-1 0 0,1 0 0,0 0 0,0 0-1,-1 0 1,1 0 0,0 0 0,0 0 0,0-1 0,-1 1-1,2 0 1,34-10 144,-26 4-134,1-1 0,-1 0 0,-1 0 0,1-1 0,-1-1 0,-1 0 0,1 0 0,-2 0 0,1-1 0,-1 0 0,9-17 0,-2 1-17,-2-1 0,0-1-1,13-46 1,-24 68-302,-6 11 107,-15 32 80,-22 58 682,36-79-296,2 0-1,0 0 1,0 0 0,1 1-1,0 30 1,3-46-269,0 0 0,0 0 0,0 0 0,0 0 0,0 0 0,0 0 0,0 0 0,1 0 0,-1-1 0,0 1 0,1 0 0,-1 0 0,1 0 0,-1 0 0,1 0 0,-1 0 0,1-1 0,0 1 0,-1 0 0,1 0 0,0-1 0,-1 1 0,1-1 0,0 1 0,0 0 0,0-1 0,0 0 0,0 1 0,0-1 0,0 1 0,0-1 0,0 0 0,-1 0 0,1 0 0,0 1 0,0-1 0,0 0 0,0 0 0,0 0 0,0-1 0,2 1 0,1 0 0,-1-1 0,0 0 0,0 0 0,1 0 0,-1 0 0,0 0 0,0 0 0,0-1 0,0 0 0,0 1 0,4-5 0,4-4-100,0-1 0,-1 0 0,-1-1 0,0 0 0,0 0-1,-1-1 1,-1 0 0,0 0 0,-1-1 0,0 0 0,4-20 0,-18 46-40,0-1 0,1 1-1,-9 21 1,11-22 345,1 0-1,1 1 0,0-1 0,0 1 0,2-1 0,-1 1 1,1 12-1,1-24-203,0 1 1,0-1-1,0 0 0,0 0 1,0 1-1,0-1 0,0 0 1,0 0-1,0 1 1,0-1-1,0 0 0,0 0 1,0 1-1,0-1 0,1 0 1,-1 0-1,0 1 0,0-1 1,0 0-1,0 0 1,1 1-1,-1-1 0,0 0 1,0 0-1,0 0 0,1 0 1,-1 0-1,0 1 1,0-1-1,1 0 0,-1 0 1,0 0-1,0 0 0,1 0 1,-1 0-1,0 0 0,1 0 1,-1 0-1,0 0 1,1 0-1,15-5 39,10-12-8,-21 13-34,0-1-1,0 0 1,-1 0 0,0 0 0,0 0-1,0-1 1,-1 0 0,1 1-1,-1-1 1,-1 0 0,1-1 0,-1 1-1,2-8 1,-33 13-7936,16 3 1494</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7.607"/>
    </inkml:context>
    <inkml:brush xml:id="br0">
      <inkml:brushProperty name="width" value="0.025" units="cm"/>
      <inkml:brushProperty name="height" value="0.025" units="cm"/>
    </inkml:brush>
  </inkml:definitions>
  <inkml:trace contextRef="#ctx0" brushRef="#br0">105 1 11531,'0'0'10928,"-6"9"-10005,-14 34 794,1 1 0,3 1 0,1 0-1,-14 75 1,69-170-916,-10 0-801,-18 28 0,0 0 0,2 1 0,1 1 0,0 0 0,1 1 0,20-17 0,-16 24-3098,-19 12 2888,-1 0 0,1-1-1,0 1 1,-1 0 0,1 0-1,0-1 1,-1 1 0,1 0-1,0 0 1,-1 0-1,1 0 1,0 0 0,0 0-1,-1 0 1,1 0 0,0 0-1,-1 0 1,1 0 0,0 0-1,-1 0 1,1 1-1,0-1 1,-1 0 0,1 0-1,0 1 1,-1-1 0,1 1-1,0 0 1,1 4-6703</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8.228"/>
    </inkml:context>
    <inkml:brush xml:id="br0">
      <inkml:brushProperty name="width" value="0.025" units="cm"/>
      <inkml:brushProperty name="height" value="0.025" units="cm"/>
    </inkml:brush>
  </inkml:definitions>
  <inkml:trace contextRef="#ctx0" brushRef="#br0">102 0 5477,'0'0'21140,"-9"2"-20376,3-1-639,0 0 0,0 0 0,1 0-1,-1 1 1,0 0 0,1 0 0,-1 1 0,1-1 0,0 1 0,0 0 0,0 1 0,0-1 0,1 1 0,-1 0 0,1 0 0,-4 6 0,10-25-1530,3-7-7578,-2 12 468</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8.910"/>
    </inkml:context>
    <inkml:brush xml:id="br0">
      <inkml:brushProperty name="width" value="0.025" units="cm"/>
      <inkml:brushProperty name="height" value="0.025" units="cm"/>
    </inkml:brush>
  </inkml:definitions>
  <inkml:trace contextRef="#ctx0" brushRef="#br0">70 52 5445,'0'0'26858,"4"-4"-26447,12-9-365,-17 23-27,-25 44-27,14-32 4,-1 2 4,-16 35 0,28-55 0,-1-1 0,1 1 0,0 0 0,0 0 0,0 0 0,1 0 0,-1 0 0,1 0 0,0 0 0,0 0 0,0 0 0,2 6 0,0-9 0,0 0 0,1 0 0,-1 0 0,0 0 0,1-1 0,-1 1 0,0-1 0,1 0 0,-1 0 0,1 0 0,-1 0 0,0 0 0,1 0 0,-1-1 0,0 1 0,1-1 0,3-1 0,6-3 0,1-2 0,-1 1 0,-1-2 0,1 1 0,-1-2 0,-1 1 0,0-2 0,0 1 0,9-12 0,-6 5 0,-1 1 0,0-2 0,-1 0 0,-1 0 0,13-30 0,-23 47 0,11-33 0,-13 22 0,-12 18 0,3 5 0,0-1 0,1 1 0,1 1 0,0 0 0,1 0 0,0 1 0,1 0 0,0 0 0,1 1 0,1-1 0,1 1 0,0 1 0,0-1 0,0 17 0,4-32 0,1 1 0,-1 0 0,1-1 0,-1 1 0,1-1 0,0 1 0,-1-1 0,1 1 0,-1-1 0,1 0 0,0 1 0,-1-1 0,1 0 0,0 1 0,0-1 0,-1 0 0,1 0 0,0 1 0,0-1 0,-1 0 0,1 0 0,0 0 0,0 0 0,0 0 0,-1 0 0,1-1 0,0 1 0,0 0 0,-1 0 0,1 0 0,0-1 0,-1 1 0,2-1 0,27-8 0,-13-4-1690,-8-6-4531,-8 6-4638</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9.872"/>
    </inkml:context>
    <inkml:brush xml:id="br0">
      <inkml:brushProperty name="width" value="0.025" units="cm"/>
      <inkml:brushProperty name="height" value="0.025" units="cm"/>
    </inkml:brush>
  </inkml:definitions>
  <inkml:trace contextRef="#ctx0" brushRef="#br0">0 98 15919,'0'-3'483,"0"0"0,1 0 1,-1 0-1,1 0 0,-1 0 0,1 0 0,0 0 0,0 0 1,0 0-1,1 1 0,-1-1 0,1 0 0,-1 1 0,1-1 0,0 1 1,0 0-1,2-3 0,1 1-67,-1 1 0,1-1 0,0 1 0,0 0 0,0 0-1,0 1 1,1-1 0,8-1 0,4-1 77,1 2 0,-1 0 0,1 0 0,30 2 0,-47 0-474,0 1-1,0 0 1,0 0 0,0 0 0,0 0 0,0 0 0,0 0-1,0 0 1,0 1 0,0-1 0,0 1 0,0 0 0,0-1-1,0 1 1,0 0 0,0 0 0,0 0 0,-1 1 0,1-1-1,-1 0 1,1 0 0,0 1 0,-1-1 0,0 1-1,1 0 1,-1-1 0,0 1 0,0 0 0,0 0 0,0-1-1,0 1 1,-1 0 0,1 0 0,0 0 0,-1 0 0,0 0-1,1 0 1,-1 0 0,0 0 0,0 1 0,0 1 0,-1 4 54,0-1 0,-1 1 0,0-1 0,0 1 1,-1-1-1,0 0 0,0 0 0,-1 0 1,0-1-1,-5 8 0,-75 88 239,25-33-277,58-68-35,0 0 0,0 1 0,0-1 0,0 0 0,0 1 0,0-1 0,0 0 0,0 1 0,1-1 0,-1 1 0,1-1 0,-1 1 0,1 0 0,-1-1 0,1 1 0,0 2 0,0-4 0,0 1 0,1-1 0,-1 1 0,0-1 0,1 1 0,-1-1 0,1 0 0,-1 1 0,1-1 0,-1 0 0,0 1 0,1-1 0,-1 0 0,1 1 0,0-1 0,-1 0 0,1 0 0,-1 0 0,1 0 0,-1 1 0,1-1 0,-1 0 0,1 0 0,0 0 0,-1 0 0,1 0 0,-1 0 0,1-1 0,0 1 0,6-1 0,0 0 0,0-1 0,0 0 0,-1 0 0,13-5 0,40-22 51,54-27-369,-96 41-3507,-15 0-5803,-4 3-1508</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50.199"/>
    </inkml:context>
    <inkml:brush xml:id="br0">
      <inkml:brushProperty name="width" value="0.025" units="cm"/>
      <inkml:brushProperty name="height" value="0.025" units="cm"/>
    </inkml:brush>
  </inkml:definitions>
  <inkml:trace contextRef="#ctx0" brushRef="#br0">1 51 18706,'0'0'13901,"78"-14"-13741,-40 7-160,0-1 0,1 4-2370,-3-1-2211,-6-1-1921,-4-1-5797</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50.913"/>
    </inkml:context>
    <inkml:brush xml:id="br0">
      <inkml:brushProperty name="width" value="0.025" units="cm"/>
      <inkml:brushProperty name="height" value="0.025" units="cm"/>
    </inkml:brush>
  </inkml:definitions>
  <inkml:trace contextRef="#ctx0" brushRef="#br0">79 169 15919,'0'0'3534,"-6"11"331,-7 15-2006,3-10-910,2 0 0,0 1-1,0 0 1,2 0 0,0 0 0,1 1-1,-3 23 1,8-41-949,-1 1 1,1-1-1,0 1 0,0-1 1,1 1-1,-1-1 1,0 1-1,0-1 0,0 1 1,0-1-1,0 1 0,0-1 1,1 1-1,-1-1 0,0 1 1,0-1-1,1 1 1,-1-1-1,0 0 0,1 1 1,-1-1-1,1 0 0,-1 1 1,0-1-1,1 0 0,-1 1 1,1-1-1,-1 0 1,1 0-1,-1 1 0,1-1 1,0 0-1,19-3 12,18-18-132,-29 10-709,-1 0 0,0 0 0,0-1 1,-1 0-1,0 0 0,-2-1 0,1 1 0,-1-1 0,5-23 0,-9 33 614,-14 83 2943,15-80-2544,1 1 1,0-1-1,-1-1 0,1 1 1,0 0-1,-1-1 1,1 1-1,-1-1 1,1 0-1,2-1 0,7-4-157,-1 0 0,-1-1-1,1 0 1,-1-1 0,0-1 0,-1 1-1,0-1 1,0-1 0,9-13-1,-32 46-542,10-17 547,1-1 0,-1 1 0,1 0 0,0 0-1,1 0 1,-1 0 0,1 1 0,0-1 0,1 0 0,-2 10 0,3-15-24,0 0 1,-1 1-1,1-1 0,0 0 0,0 0 1,0 1-1,0-1 0,0 0 0,1 1 0,-1-1 1,0 0-1,0 0 0,1 0 0,-1 1 1,1-1-1,-1 0 0,1 0 0,0 0 1,-1 0-1,1 0 0,0 0 0,0 0 1,0 0-1,0 0 0,0 0 0,0 0 0,1 0 1,0 0-5,0-1 1,0 0 0,0 1 0,0-1-1,0 0 1,0 0 0,0 0 0,0-1-1,0 1 1,0 0 0,0-1 0,0 0-1,0 1 1,-1-1 0,4-1 0,6-4-285,0 0 0,-1-1 0,0 0 0,16-14 0,16-22-130,-2-2 0,-2-1 0,56-89-1,-107 157 1071,2 2-1,1 0 0,0 0 0,2 1 1,-7 36-1,7-26-282,3 2 1,0-1 0,2 65-1,2-99-357,1 0 0,0 0-1,0 0 1,1 0 0,-1 0-1,0 0 1,1 0-1,-1 0 1,1 0 0,-1 0-1,1 0 1,0 0 0,0-1-1,0 1 1,0 0 0,0 0-1,1-1 1,-1 1-1,0-1 1,1 1 0,-1-1-1,1 1 1,-1-1 0,1 0-1,0 0 1,0 0 0,-1 0-1,1 0 1,0 0 0,4 1-1,-4-2-1,0-1-1,0 1 0,0 0 0,0 0 1,0-1-1,0 1 0,0-1 1,0 0-1,0 1 0,0-1 1,0 0-1,0 0 0,-1 0 1,1-1-1,0 1 0,-1 0 1,1-1-1,-1 1 0,1-1 1,-1 1-1,0-1 0,0 0 0,1 1 1,-1-1-1,0 0 0,-1 0 1,1 0-1,0 0 0,0 0 1,0-2-1,1-2-102,-1 0-1,1-1 1,-1 1 0,0-1 0,0 1-1,-1-1 1,0 0 0,0 1-1,0-1 1,-1 1 0,0-1 0,-1 1-1,1-1 1,-1 1 0,0 0-1,-1-1 1,1 1 0,-1 0 0,-8-10-1,4 6-63,0 1 0,-1 0-1,-1 1 1,1-1 0,-1 2-1,-1-1 1,0 1 0,0 1-1,0 0 1,-14-6 0,24 12 192,1 0 1,-1 0 0,0 0-1,0 0 1,1 0-1,-1 0 1,0 0 0,0 0-1,1 0 1,-1 0-1,0 0 1,0 0 0,0 0-1,1 0 1,-1 0-1,0 0 1,0 0 0,0-1-1,1 1 1,-1 0-1,0 0 1,0 0 0,0 0-1,1 0 1,-1-1 0,0 1-1,0 0 1,0 0-1,0 0 1,0 0 0,1-1-1,-1 1 1,0 0-1,0 0 1,0-1 0,0 1-1,0 0 1,0 0-1,0 0 1,0-1 0,0 1-1,0 0 1,0 0-1,0-1 1,0 1 0,0 0-1,0 0 1,0 0-1,0-1 1,0 1 0,0 0-1,0 0 1,0-1-1,-1 1 1,1 0 0,0 0-1,0 0 1,0 0-1,0-1 1,0 1 0,0 0-1,-1 0 1,1 0-1,0 0 1,0-1 0,0 1-1,-1 0 1,22-6 302,-20 6-283,60-10 13,-42 8-132,-1-1 0,0 0 0,0-1 0,0-1 0,18-8 0,-35 12-190,-1 1-1,1-1 1,0 1-1,0-1 1,0 1-1,0-1 1,-1 0-1,1 1 1,0-1-1,-1 0 1,1 0-1,0 0 1,-1 1 0,1-1-1,-1 0 1,1 0-1,-1 0 1,0 0-1,1 0 1,-1 0-1,0 0 1,0 0-1,0 0 1,1-1-1,-1-12-6516</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51.257"/>
    </inkml:context>
    <inkml:brush xml:id="br0">
      <inkml:brushProperty name="width" value="0.025" units="cm"/>
      <inkml:brushProperty name="height" value="0.025" units="cm"/>
    </inkml:brush>
  </inkml:definitions>
  <inkml:trace contextRef="#ctx0" brushRef="#br0">1 1 21588,'0'0'9706</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26.995"/>
    </inkml:context>
    <inkml:brush xml:id="br0">
      <inkml:brushProperty name="width" value="0.025" units="cm"/>
      <inkml:brushProperty name="height" value="0.025" units="cm"/>
    </inkml:brush>
  </inkml:definitions>
  <inkml:trace contextRef="#ctx0" brushRef="#br0">51 1 18546,'0'14'864,"-9"7"674,-2 7 416,1 4-929,4 4 64,0 0-128,5 0-673,1-5-192,0-4-32,0-5-480,2-4-641,1-6-641,-3-5-1057,-12-6-7366</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35.521"/>
    </inkml:context>
    <inkml:brush xml:id="br0">
      <inkml:brushProperty name="width" value="0.025" units="cm"/>
      <inkml:brushProperty name="height" value="0.025" units="cm"/>
    </inkml:brush>
  </inkml:definitions>
  <inkml:trace contextRef="#ctx0" brushRef="#br0">1 99 15407,'0'0'3619,"64"3"-416,-2-19 0,20-4-1217,7-2-1217,1 4-577,-5 6-32,-9 6-1217,-14 3-3331,-13-1-2563</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27.463"/>
    </inkml:context>
    <inkml:brush xml:id="br0">
      <inkml:brushProperty name="width" value="0.025" units="cm"/>
      <inkml:brushProperty name="height" value="0.025" units="cm"/>
    </inkml:brush>
  </inkml:definitions>
  <inkml:trace contextRef="#ctx0" brushRef="#br0">0 63 15375,'0'0'5653,"9"-7"-3496,-1 1-1779,1 0 0,0 0 0,0 1 0,0 1 1,1 0-1,-1 0 0,1 1 0,0 0 0,0 0 1,0 1-1,0 0 0,12 0 0,4 1 287,80-3 459,-97 4-1107,1 1 0,-1 0 0,0 0 1,0 1-1,0 0 0,0 1 0,0 0 0,14 6 0,-21-8-18,0 0-1,0 0 0,0 1 0,0-1 0,0 0 1,0 1-1,0-1 0,-1 1 0,1 0 1,-1-1-1,1 1 0,-1 0 0,0 0 0,0 0 1,1 0-1,-1 0 0,-1 0 0,1 0 0,0 1 1,0-1-1,-1 0 0,1 4 0,-1-3 32,-1 1-1,1-1 0,-1 0 1,0 1-1,0-1 0,0 0 0,0 0 1,-1 0-1,1 0 0,-1 0 1,0 0-1,0 0 0,-3 4 1,-8 7 328,-1 0 1,-1-1 0,0-1-1,-19 13 1,27-20-103,0 0-156,-18 15 120,25-11-436,16-3-401,-6-4 375,-1 0-1,1 0 0,-1 1 1,1 0-1,-1 1 0,0 0 1,0 0-1,0 1 0,10 7 1,-16-9 210,0-1 1,0 1-1,-1 0 1,1 0-1,-1 1 1,1-1-1,-1 0 1,0 1-1,0 0 1,0-1-1,-1 1 1,0 0-1,1 0 1,-1 0-1,0 0 1,-1 0-1,1 0 1,-1 0-1,0 0 1,0 0-1,0 0 1,0 0-1,-1 0 0,0 0 1,-1 6-1,-1-2 116,0 0-1,0 0 0,-1 0 0,0-1 0,0 1 0,-1-1 0,0 0 0,-1 0 0,1-1 0,-1 0 0,0 0 0,-11 9 0,2-4 458,0 0 0,-1-1 0,0 0 0,-30 12 0,38-18-519,1-2-1,-1 1 0,1-1 1,-1 0-1,0 0 1,0-1-1,0 0 0,1 0 1,-1-1-1,0 0 0,0-1 1,0 0-1,-13-2 0,16 1-22,0 0 0,0 0 0,1-1 0,-1 0 1,1 1-1,0-2 0,0 1 0,0 0 0,0-1 0,0 1 0,0-1 0,1 0 0,0-1 0,0 1 0,0 0 0,1-1 0,-1 0 0,1 1 0,0-1 0,0 0 0,-1-6 0,1 5-312,0-1 1,1 1-1,-1 0 1,1 0-1,1-1 1,-1 1-1,1-1 0,0 1 1,1-7-1,0 11 92,-1-1-1,1 0 0,0 1 1,0 0-1,0-1 0,1 1 1,-1 0-1,0-1 0,1 1 1,0 0-1,-1 0 1,1 0-1,0 0 0,0 1 1,0-1-1,0 0 0,1 1 1,-1-1-1,0 1 0,0 0 1,1 0-1,-1 0 0,5-1 1,25-7-4926,3 2-1760</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27.948"/>
    </inkml:context>
    <inkml:brush xml:id="br0">
      <inkml:brushProperty name="width" value="0.025" units="cm"/>
      <inkml:brushProperty name="height" value="0.025" units="cm"/>
    </inkml:brush>
  </inkml:definitions>
  <inkml:trace contextRef="#ctx0" brushRef="#br0">29 121 17777,'0'0'9828,"10"-4"-8761,-8 4-1019,9-5 118,1 0 0,-1-1 0,19-12 0,-27 16-117,0 0 1,0-1-1,0 1 1,0-1-1,-1 0 1,1 0 0,-1 0-1,0 0 1,1 0-1,-1 0 1,-1-1 0,1 1-1,0-1 1,-1 1-1,0-1 1,0 1 0,0-1-1,0 0 1,0-7-1,-1 11-20,0-1-1,0 0 0,0 1 0,-1-1 0,1 1 0,0-1 0,0 0 0,-1 1 0,1-1 0,0 1 1,-1-1-1,1 1 0,-1-1 0,1 1 0,-1 0 0,1-1 0,-1 1 0,1-1 0,-1 1 1,1 0-1,-1-1 0,0 1 0,1 0 0,-1 0 0,1-1 0,-1 1 0,0 0 0,1 0 0,-1 0 1,0 0-1,1 0 0,-1 0 0,1 0 0,-1 0 0,0 0 0,1 0 0,-1 0 0,0 1 1,1-1-1,-2 0 0,-28 11 346,22-5-326,0 1 0,1 0 0,0 1 0,0 0 0,1 0 0,-1 0 0,2 0 1,0 1-1,-6 13 0,7-15-19,1 0 1,-1 1-1,2-1 1,-1 1-1,1 0 1,1 0 0,-1 0-1,1 0 1,0 0-1,1 0 1,0 0-1,2 12 1,-2-19-30,0 1 0,1-1 0,-1 0 0,1 0 0,0 1 0,-1-1 0,1 0 0,0 0 0,0 0 0,-1 0 0,1 0 0,0 0 0,0 0 0,0 0 0,0 0 0,0 0 0,0-1 0,1 1 0,-1 0 0,0-1 0,0 1 0,3 0 0,-1 0 0,1 0 0,0-1 0,0 1 0,0-1 0,0 0 0,0 0 0,7-1 0,-1 0 0,-1-1 0,1 0 0,-1-1 0,0 0 0,16-7 0,-11 1 0,-1 0 0,0-1 0,0-1 0,-1 0 0,0 0 0,-1-2 0,0 1 0,-1-1 0,-1-1 0,0 0 0,0 0 0,7-20 0,-13 46 0,-3 12 0,-4 0 0,1-10 0,0 1 0,2 1 0,-1-1 0,3 25 0,-1-39-46,0 0-1,1 0 1,-1 1-1,1-1 1,-1 0-1,1 0 1,-1 0 0,1 0-1,-1-1 1,1 1-1,0 0 1,0 0-1,-1 0 1,1 0 0,0-1-1,0 1 1,0 0-1,0-1 1,0 1 0,0-1-1,0 1 1,0-1-1,0 1 1,0-1-1,0 0 1,0 1 0,0-1-1,0 0 1,0 0-1,1 0 1,-1 0-1,0 0 1,0 0 0,0 0-1,0 0 1,0-1-1,0 1 1,0 0-1,1-1 1,-1 1 0,1-1-1,1 0-311,1 0-1,-1 0 1,0 0 0,0-1-1,0 1 1,0-1 0,0 0-1,0 0 1,0 0 0,-1 0-1,1 0 1,-1 0 0,3-4-1,6-16-8518,-4-6-7950</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28.290"/>
    </inkml:context>
    <inkml:brush xml:id="br0">
      <inkml:brushProperty name="width" value="0.025" units="cm"/>
      <inkml:brushProperty name="height" value="0.025" units="cm"/>
    </inkml:brush>
  </inkml:definitions>
  <inkml:trace contextRef="#ctx0" brushRef="#br0">1 0 13389,'0'0'14509</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29.877"/>
    </inkml:context>
    <inkml:brush xml:id="br0">
      <inkml:brushProperty name="width" value="0.025" units="cm"/>
      <inkml:brushProperty name="height" value="0.025" units="cm"/>
    </inkml:brush>
  </inkml:definitions>
  <inkml:trace contextRef="#ctx0" brushRef="#br0">29 0 3940,'-10'13'672,"2"0"-608,1-3-128,4 1 64,3-5-576,0-2-641,0 1 2914</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1.919"/>
    </inkml:context>
    <inkml:brush xml:id="br0">
      <inkml:brushProperty name="width" value="0.025" units="cm"/>
      <inkml:brushProperty name="height" value="0.025" units="cm"/>
    </inkml:brush>
  </inkml:definitions>
  <inkml:trace contextRef="#ctx0" brushRef="#br0">164 332 4548,'1'-19'6354,"0"18"-5514,-1 0 1,0 0-1,1 0 0,-1 0 1,0 0-1,0 0 1,0 0-1,0 0 0,0-1 1,0 1-1,0 0 0,0 0 1,-1 0-1,1 0 1,0 0-1,-1 0 0,1 0 1,0 0-1,-1 0 0,0-1 1,-8-3 1586,-5 3-4027,9 2 1618,0 0-1,0 0 0,0 1 1,0 0-1,0 0 1,0 0-1,0 1 0,0-1 1,0 1-1,1 1 0,-1-1 1,1 0-1,0 1 1,-1 0-1,1 0 0,0 0 1,1 1-1,-1-1 1,1 1-1,-1 0 0,1 0 1,0 0-1,0 0 1,-2 7-1,0-3-19,0 1 1,1 1-1,0-1 1,1 1-1,0-1 1,1 1-1,0 0 1,0 0-1,1 0 1,0 0-1,1 15 1,0-24 2,1 0 1,-1 0 0,0 0-1,0 0 1,1-1 0,-1 1-1,1 0 1,-1 0 0,0-1-1,1 1 1,0 0 0,-1-1-1,1 1 1,-1 0 0,1-1-1,0 1 1,-1-1 0,1 1-1,0-1 1,0 1 0,-1-1-1,1 0 1,0 1 0,0-1-1,0 0 1,0 1 0,-1-1-1,1 0 1,0 0 0,0 0 0,0 0-1,0 0 1,0 0 0,-1 0-1,1 0 1,0 0 0,0-1-1,0 1 1,0 0 0,0 0-1,-1-1 1,1 1 0,0-1-1,1 0 1,39-20 296,-11-5-81,-1-2 0,0-1-1,-2-1 1,-2-1-1,-1-1 1,-1-2 0,-2 0-1,-1-1 1,-2-1 0,-1-1-1,16-55 1,-27 65-217,-13 51 0,-1-1 0,-16 31 0,-9 27 0,26-62 0,-20 67 0,25-77 0,0-1 0,1 0 0,0 1 0,1-1 0,-1 1 0,2-1 0,-1 1 0,3 10 0,-3-18-111,1 0 1,-1 0-1,1 0 0,-1 0 1,1 1-1,0-1 0,0 0 1,0 0-1,-1 0 0,1 0 1,0-1-1,0 1 0,0 0 1,0 0-1,1-1 0,-1 1 1,0 0-1,0-1 0,0 1 0,0-1 1,1 1-1,-1-1 0,0 0 1,0 0-1,1 1 0,-1-1 1,3 0-1,-2 0-384,0 0 0,1 0 0,-1 0 0,0 0 0,1-1 0,-1 1 0,0-1 0,0 1 0,0-1 0,1 0 0,-1 0 0,0 0 0,0 0 0,0 0 1,1-2-1,9-11-10940</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2.408"/>
    </inkml:context>
    <inkml:brush xml:id="br0">
      <inkml:brushProperty name="width" value="0.025" units="cm"/>
      <inkml:brushProperty name="height" value="0.025" units="cm"/>
    </inkml:brush>
  </inkml:definitions>
  <inkml:trace contextRef="#ctx0" brushRef="#br0">158 73 10282,'0'0'10826,"3"-10"-7217,6-29-817,-9 39-2726,0-1 0,0 0 1,0 0-1,0 0 0,0 0 1,0 0-1,0 0 0,0 0 1,0 1-1,-1-1 0,1 0 1,0 0-1,-1 0 0,1 0 0,0 1 1,-1-1-1,1 0 0,-1 0 1,1 1-1,-1-1 0,0 0 1,1 1-1,-1-1 0,0 1 1,1-1-1,-1 1 0,0-1 1,0 1-1,1-1 0,-1 1 1,0 0-1,0-1 0,0 1 1,0 0-1,1 0 0,-1 0 1,0-1-1,0 1 0,0 0 1,0 0-1,0 0 0,0 0 0,0 1 1,1-1-1,-1 0 0,0 0 1,0 1-1,-1-1 0,-41 11 1943,32-5-2009,1 1 0,-1 0 0,-17 16 0,24-19 0,1-1 0,-1 1 0,1 0 0,0 0 0,0 0 0,0 1 0,0-1 0,1 1 0,0-1 0,-1 1 0,2 0 0,-3 6 0,5-10 0,-1-1 0,1 1 0,-1-1 0,1 1 0,-1-1 0,1 1 0,0-1 0,-1 1 0,1-1 0,-1 0 0,1 1 0,0-1 0,0 0 0,-1 0 0,1 0 0,0 1 0,-1-1 0,1 0 0,0 0 0,0 0 0,-1 0 0,1 0 0,0 0 0,0 0 0,0-1 0,30 1 0,-24 0 0,24-1 2,34-1 0,-62 2-3,1 1-1,-1-1 0,1 1 0,0-1 0,-1 1 0,1 0 1,-1 0-1,1 1 0,-1-1 0,0 1 0,1-1 0,-1 1 0,3 3 1,-4-4 0,-1 1 1,0 0 0,0-1 0,0 1 0,0 0 0,0 0 0,0 0-1,0 0 1,0 0 0,-1 0 0,1 0 0,-1 0 0,1 0-1,-1 1 1,0-1 0,0 0 0,0 0 0,0 0 0,0 0-1,-1 0 1,1 1 0,-1-1 0,1 0 0,-1 0 0,0 0-1,1 0 1,-1 0 0,0 0 0,-1-1 0,1 1 0,0 0-1,-3 3 1,-2 2 5,0 1-1,0-1 1,-1-1-1,0 1 1,-15 10-1,17-13 0,-1-1 0,1 0-1,-1 0 1,0-1 0,0 0 0,0 0-1,0 0 1,0 0 0,0-1 0,-12 1-1,16-2-8,0 0 0,0 0-1,0-1 1,0 1 0,0 0 0,0-1-1,1 1 1,-1-1 0,0 1-1,0-1 1,0 0 0,1 0-1,-1 0 1,0 0 0,1 0 0,-1 0-1,1 0 1,-1-1 0,1 1-1,0-1 1,0 1 0,-1-1-1,1 1 1,0-1 0,0 1-1,1-1 1,-1 0 0,0 0 0,0 1-1,1-1 1,-1 0 0,1 0-1,0 0 1,-1 0 0,1 0-1,0 0 1,0 0 0,0-2 0,0 2-495,0-1 0,0 0 0,0 0 0,1 1 0,-1-1 0,1 0 0,-1 0 0,1 1 0,0-1 0,2-3 0,-2 3-725,1 1 0,0-1 0,0 1 0,0-1 0,0 1 0,1 0 0,-1 0 0,1 0-1,3-2 1,13-8-11416</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3.260"/>
    </inkml:context>
    <inkml:brush xml:id="br0">
      <inkml:brushProperty name="width" value="0.025" units="cm"/>
      <inkml:brushProperty name="height" value="0.025" units="cm"/>
    </inkml:brush>
  </inkml:definitions>
  <inkml:trace contextRef="#ctx0" brushRef="#br0">0 362 18033,'0'0'13656,"10"4"-12749,34 9-736,-41-12-171,0-1 0,-1 0 0,1 0 0,-1 0 0,1 0 0,0-1 0,-1 1 0,1-1 0,-1 1 0,1-1 0,0 0 0,-1 0 0,0 0 0,1 0 0,-1 0 0,0-1 0,0 1 0,0-1 0,1 0 0,-2 1 0,1-1 0,0 0 0,0 0 0,-1 0 0,1-1 0,-1 1 0,2-3 0,-1 2 0,0 1 0,0-1 0,-1-1 0,1 1 0,-1 0 0,0 0 0,0 0 0,0-1 0,0 1 0,-1 0 0,0-1 0,1 1 0,-1-1 0,0 1 0,0-1 0,-1 1 0,1 0 0,-2-6 0,2 9 0,-1-1 0,1 0 0,-1 1 0,1-1 0,-1 1 0,1-1 0,-1 1 0,1 0 0,-1-1 0,1 1 0,-1-1 0,0 1 0,1 0 0,-1 0 0,1-1 0,-1 1 0,0 0 0,1 0 0,-1 0 0,0 0 0,1-1 0,-1 1 0,0 0 0,1 0 0,-1 0 0,0 1 0,1-1 0,-1 0 0,0 0 0,1 0 0,-1 0 0,0 1 0,1-1 0,-1 0 0,0 1 0,1-1 0,-1 0 0,1 1 0,-1-1 0,1 1 0,-1 0 0,-22 20 0,15-11 0,0 1 0,2 0 0,-1 0 0,1 1 0,1 0 0,0 0 0,1 0 0,0 0 0,0 1 0,2 0 0,-3 25 0,5-37 0,0 0 0,0 0 0,1 0 0,-1 0 0,0 0 0,1 0 0,-1 0 0,0 0 0,1 0 0,-1 0 0,1 0 0,-1 0 0,1 0 0,0 0 0,-1-1 0,1 1 0,0 0 0,0 0 0,0-1 0,0 1 0,-1 0 0,1-1 0,0 1 0,0-1 0,0 1 0,0-1 0,0 0 0,0 1 0,0-1 0,0 0 0,1 0 0,-1 0 0,0 0 0,0 1 0,0-2 0,0 1 0,0 0 0,0 0 0,0 0 0,0 0 0,0-1 0,0 1 0,0 0 0,0-1 0,2 0 0,3-1 0,0 0 0,0 0 0,-1 0 0,1-1 0,0 1 0,-1-1 0,6-5 0,2-4 0,0-2 0,-1 0 0,0 0 0,15-25 0,-15 21 0,1 0 0,22-24 0,-35 42 0,0 0 0,0 0 0,0 0 0,0 0 0,1-1 0,-1 1 0,0 0 0,0 0 0,0 0 0,0 0 0,0-1 0,1 1 0,-1 0 0,0 0 0,0 0 0,0 0 0,1 0 0,-1 0 0,0 0 0,0-1 0,0 1 0,1 0 0,-1 0 0,0 0 0,0 0 0,1 0 0,-1 0 0,0 0 0,0 0 0,0 0 0,1 0 0,-1 0 0,0 1 0,0-1 0,1 0 0,-1 0 0,0 0 0,0 0 0,0 0 0,1 0 0,-1 0 0,0 0 0,0 1 0,0-1 0,0 0 0,1 0 0,-1 0 0,0 0 0,0 1 0,0-1 0,0 0 0,0 0 0,0 0 0,0 1 0,3 19 0,-6 24 0,-3-10 0,4-23 0,-1 0 0,2 1 0,-1-1 0,2 1 0,0 19 0,1-29 0,-1-1 0,1 0 0,-1 1 0,1-1 0,-1 0 0,1 1 0,0-1 0,-1 0 0,1 0 0,0 0 0,0 0 0,0 0 0,0 0 0,0 0 0,0 0 0,0 0 0,0 0 0,0 0 0,1-1 0,-1 1 0,0 0 0,1-1 0,-1 1 0,0-1 0,1 1 0,-1-1 0,0 0 0,1 0 0,-1 0 0,1 0 0,-1 0 0,0 0 0,1 0 0,-1 0 0,1 0 0,-1 0 0,0-1 0,1 1 0,-1-1 0,0 1 0,2-2 0,5 0 0,-1 0 0,1-1 0,-1 0 0,0-1 0,1 0 0,5-4 0,7-9 0,-1 0 0,-1-1 0,0 0 0,-2-2 0,0 0 0,-1-1 0,-1 0 0,12-26 0,-6 5 0,-1-1 0,-2 0 0,16-70 0,-27 84 0,-6 29 0,0 0 0,0 0 0,0 0 0,0 0 0,-1 1 0,1-1 0,0 0 0,0 0 0,0 0 0,0 0 0,-1 0 0,1 0 0,0 0 0,0 0 0,0 0 0,-1 0 0,1 0 0,0 0 0,0 0 0,0 0 0,0 0 0,-1 0 0,1 0 0,0-1 0,0 1 0,0 0 0,-1 0 0,1 0 0,0 0 0,0 0 0,0 0 0,0 0 0,0-1 0,0 1 0,-1 0 0,1 0 0,0 0 0,0 0 0,0 0 0,0-1 0,0 1 0,0 0 0,0 0 0,0 0 0,0-1 0,0 1 0,0 0 0,0 0 0,0 0 0,-11 14 0,-4 10 0,1 1 0,2 0 0,0 1 0,2 0 0,1 1 0,1 0 0,-8 48 0,13-57 0,2-1 0,0 1 0,0 0 0,2-1 0,0 1 0,1-1 0,1 1 0,1-1 0,0 0 0,1 0 0,1 0 0,0-1 0,14 25 0,-20-40 0,1-1 0,-1 1 0,0 0 0,1 0 0,-1-1 0,0 1 0,1 0 0,-1 0 0,1-1 0,-1 1 0,1 0 0,-1-1 0,1 1 0,0-1 0,-1 1 0,1-1 0,0 1 0,-1-1 0,1 1 0,0-1 0,0 0 0,-1 1 0,1-1 0,1 0 0,3-16 0,-10-35 0,-2 25-106,-2 1 1,0-1-1,-2 1 0,0 1 0,-23-34 1,2 0-72,31 57 181,1 1 1,-1-1-1,1 0 1,-1 0 0,1 0-1,-1 0 1,1 0 0,-1 0-1,1 0 1,0 0-1,-1 0 1,1 0 0,0 0-1,0 0 1,0 0-1,0 0 1,0 0 0,0 0-1,0 0 1,0 0 0,1 0-1,-1 0 1,0 0-1,0 0 1,1 0 0,-1 0-1,1 0 1,-1 0 0,1 0-1,-1 0 1,1 0-1,0 0 1,-1 1 0,1-1-1,0 0 1,0 1-1,0-1 1,-1 0 0,1 1-1,0-1 1,0 1 0,0-1-1,0 1 1,0-1-1,0 1 1,0 0 0,0 0-1,0-1 1,0 1 0,0 0-1,1 0 1,11-1 117,-1 0 0,1 0 0,22 3 0,-8-1-39,2-1-437,-16 1-431,0 0 0,0-1 0,0-1-1,0 0 1,-1-1 0,1 0 0,20-7-1,-23 1-6890,-7-4-5494</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3.603"/>
    </inkml:context>
    <inkml:brush xml:id="br0">
      <inkml:brushProperty name="width" value="0.025" units="cm"/>
      <inkml:brushProperty name="height" value="0.025" units="cm"/>
    </inkml:brush>
  </inkml:definitions>
  <inkml:trace contextRef="#ctx0" brushRef="#br0">0 1 17008,'0'0'12172</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4.316"/>
    </inkml:context>
    <inkml:brush xml:id="br0">
      <inkml:brushProperty name="width" value="0.025" units="cm"/>
      <inkml:brushProperty name="height" value="0.025" units="cm"/>
    </inkml:brush>
  </inkml:definitions>
  <inkml:trace contextRef="#ctx0" brushRef="#br0">17 0 19731,'0'0'10377,"-4"59"-9191,0-32-418,1 4-479,3-1-193,0-2-64,0-4 0,0-3-288,0-7-545,0-5-352,0-6-545,0-8-3843,0-16 1121,-5-10-3332</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4.674"/>
    </inkml:context>
    <inkml:brush xml:id="br0">
      <inkml:brushProperty name="width" value="0.025" units="cm"/>
      <inkml:brushProperty name="height" value="0.025" units="cm"/>
    </inkml:brush>
  </inkml:definitions>
  <inkml:trace contextRef="#ctx0" brushRef="#br0">0 5 16143,'0'0'13197,"47"-4"-15696,-25 11-2017,-1 0-2723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53.462"/>
    </inkml:context>
    <inkml:brush xml:id="br0">
      <inkml:brushProperty name="width" value="0.025" units="cm"/>
      <inkml:brushProperty name="height" value="0.025" units="cm"/>
    </inkml:brush>
  </inkml:definitions>
  <inkml:trace contextRef="#ctx0" brushRef="#br0">0 507 15150,'0'0'9337,"11"6"-8328,-4-2-846,-5-2-111,1 0-1,-1-1 0,1 1 1,0 0-1,0-1 0,0 1 0,0-1 1,0 0-1,0 0 0,1 0 1,-1-1-1,0 1 0,0-1 1,1 0-1,-1 0 0,0 0 0,0 0 1,1 0-1,-1-1 0,0 1 1,5-3-1,-2 0 194,0-1 0,0 0 0,0 0 0,0-1 1,-1 0-1,1 0 0,-1 0 0,-1-1 0,1 0 0,-1 1 0,0-1 0,0-1 1,-1 1-1,0-1 0,0 1 0,0-1 0,-1 0 0,0 0 0,0 0 0,-1 0 1,0-1-1,0 1 0,-1-7 0,0 13-247,1 0 1,-1 1-1,0-1 1,0 1-1,0-1 1,0 1-1,0-1 1,0 0-1,0 1 1,0-1-1,-1 1 1,1-1-1,0 1 1,0-1-1,0 0 0,0 1 1,-1-1-1,1 1 1,0-1-1,-1 1 1,1-1-1,0 1 1,-1 0-1,1-1 1,-1 1-1,1-1 1,-1 1-1,1 0 1,-1-1-1,1 1 1,-1 0-1,1 0 1,-1-1-1,1 1 0,-1 0 1,1 0-1,-1 0 1,1 0-1,-1 0 1,0 0-1,1 0 1,-1 0-1,1 0 1,-1 0-1,1 0 1,-1 0-1,0 0 1,1 0-1,-1 0 1,1 0-1,-1 1 0,1-1 1,-1 0-1,1 0 1,-1 1-1,1-1 1,-1 0-1,1 1 1,-1 0-1,-2 1-69,-1 0 0,1 0 0,0 0 0,1 1 0,-1-1 0,0 1 0,1 0 0,-4 4 0,0 3 41,0 1 0,1-1 0,0 1 1,1 0-1,1 0 0,-1 0 0,2 1 1,-1-1-1,2 1 0,0-1 0,0 1 1,1 0-1,1 15 0,0-26 12,-1 0 1,1 0-1,0 1 0,0-1 0,-1 0 0,1 0 1,0 0-1,0 0 0,0 0 0,0 0 1,0-1-1,0 1 0,0 0 0,0 0 0,1-1 1,-1 1-1,0-1 0,0 1 0,1-1 1,-1 1-1,0-1 0,1 0 0,-1 0 0,0 1 1,1-1-1,-1 0 0,0 0 0,1 0 0,-1-1 1,2 1-1,3 0 5,-1-1 0,1 0 1,-1 0-1,1 0 0,-1-1 0,7-2 1,-2-2 16,0 0 0,0-1 0,-1 0 0,0-1 0,0 0 1,0 0-1,-1-1 0,13-18 0,3-8 7,21-41-1,-31 50 8,11-16 85,-2-1 0,-1-1 1,-3-2-1,16-54 0,-34 94-110,-4 6-14,-6 13-47,-12 24-92,1 4 165,2 1-1,-18 64 1,30-86-17,2 0 1,0 1-1,1-1 0,1 1 0,1 0 0,1 0 1,4 36-1,-4-54 7,0-1 0,1 0 0,-1 0 0,1 0 0,0 0 1,-1 0-1,1 0 0,0 0 0,0 0 0,0 0 0,0 0 0,1 0 1,-1 0-1,0 0 0,1-1 0,0 1 0,-1-1 0,1 1 0,0-1 1,-1 0-1,1 0 0,0 1 0,0-1 0,0 0 0,0-1 0,0 1 0,0 0 1,1-1-1,-1 1 0,4 0 0,-3-1 31,1 0 0,0-1 1,-1 1-1,1-1 0,-1 0 0,1 1 0,-1-1 1,1-1-1,-1 1 0,0-1 0,0 1 0,0-1 1,0 0-1,0 0 0,0 0 0,0 0 0,0-1 1,3-3-1,9-14 66,0 0 1,-1-1 0,-1 0-1,-1-1 1,-2-1 0,0 0-1,8-27 1,38-175 437,-50 196-520,8-46-10,-21 114 0,-14 45 0,8-37 0,-10 68 0,21-98-15,-6 88-427,8-94 371,0 1 1,1-1-1,0 0 1,0 1 0,2-1-1,5 20 1,-5-29-390,-3-14 499,-5-19 168,-29-31-129,27 50 85,0 1 0,0-1 1,2-1-1,-1 1 0,-4-17 0,10 28-159,0 0 0,0 0 0,0 0 0,0 0 0,0 0 0,0 0 0,0 0 0,0 0 0,0 1 0,1-1 0,-1 0 0,0 0 0,1 0 0,-1 0 0,0 0 0,1 1 0,-1-1 0,1 0 1,0 0-1,-1 0 0,1 1 0,-1-1 0,1 0 0,0 1 0,0-1 0,-1 1 0,1-1 0,0 1 0,0-1 0,1 0 0,33-10-78,-22 7-62,68-22-5518,-35 5-2818</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37.968"/>
    </inkml:context>
    <inkml:brush xml:id="br0">
      <inkml:brushProperty name="width" value="0.025" units="cm"/>
      <inkml:brushProperty name="height" value="0.025" units="cm"/>
    </inkml:brush>
  </inkml:definitions>
  <inkml:trace contextRef="#ctx0" brushRef="#br0">139 0 19442,'-7'11'849,"-14"22"-921,1 1-1,2 1 0,-24 65 1,35-81 47,1 0 1,1 0-1,1 0 1,1 0-1,0 1 0,2-1 1,0 1-1,1 0 1,1-1-1,4 23 1,-5-39-13,1 0 1,-1 0 0,1 0-1,0 0 1,0 0 0,0 0 0,1-1-1,-1 1 1,1 0 0,-1-1-1,1 1 1,0-1 0,0 1 0,0-1-1,1 0 1,-1 0 0,0 0-1,1 0 1,-1 0 0,1-1-1,0 1 1,-1-1 0,1 1 0,0-1-1,0 0 1,0 0 0,0-1-1,0 1 1,0-1 0,0 1 0,0-1-1,0 0 1,6 0 0,-1-1 69,0 0 0,-1-1 1,1 0-1,-1 0 0,0-1 1,1 1-1,-1-1 0,-1-1 1,1 0-1,0 0 0,-1 0 1,9-8-1,4-7 646,-1 0-1,0-2 1,28-45-1,-12 16 2939,-32 96-2795,-3-14-744,0-23-46,0 1-1,0-1 1,1 1 0,1-1 0,0 0-1,0 1 1,0-1 0,6 16-1,-6-23-14,0-1 1,-1 0-1,1 0 0,0 0 0,0 1 0,0-1 0,0 0 0,0 0 0,1 0 0,-1 0 0,0-1 0,0 1 0,1 0 0,-1 0 1,0-1-1,1 1 0,-1-1 0,1 1 0,-1-1 0,0 0 0,1 1 0,-1-1 0,1 0 0,-1 0 0,1 0 0,-1 0 1,1 0-1,-1 0 0,1-1 0,-1 1 0,1-1 0,-1 1 0,1-1 0,-1 1 0,0-1 0,1 1 0,-1-1 0,0 0 0,0 0 1,1 0-1,-1 0 0,2-2 0,8-6 240,-1 1 0,0-2 0,14-15-1,-19 19-181,16-20 122,25-26 105,-44 50-305,1-1 0,0 0-1,0 1 1,0 0 0,1-1 0,-1 1-1,0 0 1,1 1 0,-1-1 0,1 1-1,0-1 1,0 1 0,5-1 0,-8 3-7,1-1 0,-1 0 0,1 1 0,-1-1 0,1 1 0,-1-1 0,1 1 1,-1-1-1,0 1 0,1 0 0,-1 0 0,0 0 0,0 0 0,1 0 0,-1 0 1,0 0-1,0 0 0,0 1 0,0-1 0,-1 0 0,1 0 0,0 1 0,0-1 1,-1 1-1,1-1 0,-1 1 0,1-1 0,-1 2 0,12 53 476,-9-38-352,-2-13-88,1 1 0,-1 0 1,1-1-1,0 1 0,0-1 0,0 1 0,1-1 0,6 9 1,-8-13-19,0 0 1,0 0 0,-1 0-1,1 0 1,0-1 0,0 1 0,0 0-1,1-1 1,-1 1 0,0-1-1,0 1 1,0-1 0,0 1 0,0-1-1,1 0 1,-1 0 0,0 0-1,2 1 1,0-2 17,0 1 0,-1-1 0,1 0-1,-1 1 1,0-1 0,1 0 0,-1-1 0,0 1 0,1 0-1,-1-1 1,0 1 0,2-3 0,58-52-2267,-27 22-3921,-12 14-1589</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4.998"/>
    </inkml:context>
    <inkml:brush xml:id="br0">
      <inkml:brushProperty name="width" value="0.025" units="cm"/>
      <inkml:brushProperty name="height" value="0.025" units="cm"/>
    </inkml:brush>
  </inkml:definitions>
  <inkml:trace contextRef="#ctx0" brushRef="#br0">155 1 16720,'0'0'2770,"-10"2"161,3-1-2578,-1 0-1,1 1 0,0 0 1,0 0-1,0 1 0,0-1 1,1 2-1,-1-1 0,1 1 1,0 0-1,0 0 0,0 1 1,0 0-1,1 0 0,0 0 1,0 1-1,0-1 0,1 1 1,-1 0-1,1 1 0,-3 7 1,5-10-261,0 1 0,0-1 1,1 1-1,0 0 0,0-1 1,0 1-1,-1 6 1,2-10-83,1 0 0,-1 0 0,0 0-1,0 0 1,0 0 0,0 0 0,1 0 0,-1 0 0,0 0 0,1-1 0,-1 1 0,1 0 0,-1 0 0,1 0 0,0 0 0,-1-1 0,1 1 0,0 0 0,-1 0 0,1-1 0,0 1 0,0-1-1,0 1 1,0-1 0,-1 1 0,1-1 0,0 1 0,0-1 0,0 0 0,0 1 0,0-1 0,0 0 0,0 0 0,0 0 0,0 0 0,0 0 0,0 0 0,0 0 0,2 0 0,7-2 20,-1 0 1,1 0 0,0-1 0,0 0-1,-1-1 1,0 0 0,0 0-1,0-1 1,0 0 0,-1-1 0,0 0-1,0 0 1,9-9 0,32-22-590,-48 37 548,-1 0 0,0-1-1,0 1 1,1 0-1,-1 0 1,0 0-1,1-1 1,-1 1-1,1 0 1,-1 0-1,0 0 1,1 0-1,-1 0 1,0 0-1,1 0 1,-1 0-1,1 0 1,-1 0-1,0 0 1,1 0-1,-1 0 1,1 0-1,-1 0 1,0 0-1,1 0 1,-1 0-1,0 0 1,1 1-1,-1-1 1,0 0-1,1 0 1,-1 1-1,0-1 1,1 0-1,-1 1 1,6 17-125,-6 34 188,0-40-83,-6 411 2145,6-421-2114,1 0 0,-1 0 0,-1 0 0,1 1 0,0-1 0,0 0 0,-1 0 0,0 0 0,1 1 0,-1-1 0,0 0 0,0 0 0,0 0 0,0 0 0,-2 2 0,2-3 0,0 0 0,0-1 0,0 1 0,0 0 0,0-1 0,0 1 0,0-1 0,0 1 0,0-1 0,0 0 0,0 1 0,0-1 0,0 0 0,0 0 0,0 0 0,-1 0 0,1 0 0,0 0 0,0 0 0,0 0 0,-2-1 0,-2-1 0,0 1 0,1-1 0,-1-1 0,1 1 0,0-1 0,0 1 0,0-1 0,0 0 0,0-1 0,0 1 0,-5-8 0,1 1 0,1 0 0,0 0 0,1-1 0,0 0 0,1 0 0,0 0 0,1-1 0,0 0 0,0 0 0,2 0 0,-1 0 0,2 0 0,-1 0 0,2-1 0,0 1 0,0 0 0,3-17 0,-2 25-94,0 1 0,1 0 0,-1-1 0,1 1 0,0 0-1,0 0 1,0 0 0,0 1 0,1-1 0,-1 0 0,1 1 0,-1-1 0,1 1 0,0 0 0,3-2 0,52-25-4066,-37 20 1946,3-3-6531</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5.870"/>
    </inkml:context>
    <inkml:brush xml:id="br0">
      <inkml:brushProperty name="width" value="0.025" units="cm"/>
      <inkml:brushProperty name="height" value="0.025" units="cm"/>
    </inkml:brush>
  </inkml:definitions>
  <inkml:trace contextRef="#ctx0" brushRef="#br0">1 27 15182,'2'-26'6995,"2"40"-1985,4 44-2051,-5 298-525,-3-354-2478,0 2-145,0 1 0,0-1 0,1 1 0,-1-1 0,1 0 0,0 1 1,0-1-1,0 0 0,0 0 0,1 0 0,0 0 0,0 0 0,0 0 1,4 5-1,-12-39-14962,-8 5 7101</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6.227"/>
    </inkml:context>
    <inkml:brush xml:id="br0">
      <inkml:brushProperty name="width" value="0.025" units="cm"/>
      <inkml:brushProperty name="height" value="0.025" units="cm"/>
    </inkml:brush>
  </inkml:definitions>
  <inkml:trace contextRef="#ctx0" brushRef="#br0">0 60 352,'0'0'29308,"72"-37"-28956,-32 37-256,9-1-160,2-3-2242,-2-5-3235,-3 1-5445</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6.634"/>
    </inkml:context>
    <inkml:brush xml:id="br0">
      <inkml:brushProperty name="width" value="0.025" units="cm"/>
      <inkml:brushProperty name="height" value="0.025" units="cm"/>
    </inkml:brush>
  </inkml:definitions>
  <inkml:trace contextRef="#ctx0" brushRef="#br0">47 188 16015,'0'0'14953,"8"-8"-14184,1-3-638,0 1 0,-1-1 0,0-1 0,6-13 0,-11 20-108,0 0 1,-1 0-1,0-1 1,0 1-1,-1-1 1,1 1-1,-1-1 1,0 0-1,-1 1 0,1-1 1,-1 0-1,0 0 1,-1 1-1,1-1 1,-3-6-1,3 11-23,0 0 0,0 0 0,-1 1 0,1-1 0,0 0 0,-1 0 0,1 0 0,-1 1 0,1-1 0,-1 0 0,0 1 0,1-1 0,-1 1 0,0-1 0,1 1 0,-1-1 0,0 1 0,1-1 0,-1 1 0,0-1 0,0 1 0,0 0 0,1 0 0,-1-1 0,0 1 0,0 0 0,0 0 0,0 0 0,0 0 0,1 0 0,-1 0 0,0 0 0,0 0 0,0 0 0,0 1 0,0-1 0,1 0 0,-1 0 0,0 1 0,0-1 0,0 1 0,1-1 0,-1 0 0,0 1 0,1 0 0,-1-1 0,0 1 0,1-1 0,-1 2 0,-32 29 0,26-21 0,1 0 0,0 1 0,1 0 0,0 0 0,0 0 0,1 1 0,1-1 0,0 1 0,0 0 0,0 13 0,4-23 0,-1 0 0,1 0 0,0 0 0,-1 0 0,1-1 0,0 1 0,1 0 0,-1-1 0,0 1 0,0 0 0,1-1 0,-1 0 0,0 1 0,1-1 0,0 0 0,-1 0 0,1 0 0,0 0 0,-1 0 0,1 0 0,0 0 0,0-1 0,0 1 0,0 0 0,0-1 0,0 0 0,0 1 0,0-1 0,2 0 0,70 5 0,-63-4 0,33-2 0,-31 0 0,0 0 0,-1 1 0,1 1 0,-1 0 0,1 0 0,18 6 0,-46-49 0,12 33 0,-8-24 0,7 23 0,1 0 0,-1 0 0,2 0 0,-1 0 0,0-17 0,33 24 0,-15 3 11,-3 1-474,0-1 0,0 0 0,-1-1 0,1-1 0,0 0 0,18-5 0,2-9-7229</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8.289"/>
    </inkml:context>
    <inkml:brush xml:id="br0">
      <inkml:brushProperty name="width" value="0.025" units="cm"/>
      <inkml:brushProperty name="height" value="0.025" units="cm"/>
    </inkml:brush>
  </inkml:definitions>
  <inkml:trace contextRef="#ctx0" brushRef="#br0">101 31 14221,'6'-14'2660,"2"-3"6746,-6 22-6268,-1 12-3463,-1 28 565,0-44-203,31-21-1649,-31 21 1624,1 0-1,-1 1 1,0-1 0,1 1-1,-1-1 1,0 1 0,0-1-1,0 1 1,-1-1 0,1 0 0,0 1-1,0-1 1,-1 1 0,1-1-1,-1 0 1,1 1 0,-1-1-1,0 0 1,1 1 0,-3 1-1,-1-1 289,-1-1 0,0 1-1,0-1 1,1 0-1,-1 0 1,0-1-1,0 1 1,0-1-1,0 0 1,-5-1-1,3 0-143,1 1 0,0 0 0,0 1 0,-1-1 0,-11 4-1,17-4-156,-1 1-1,0 0 0,0 0 1,1 0-1,-1 0 1,0 0-1,1 0 0,-1 1 1,1-1-1,-1 0 0,1 1 1,0-1-1,-1 1 0,1 0 1,0-1-1,0 1 1,0 0-1,1-1 0,-1 1 1,0 0-1,1 0 0,-1 0 1,0 2-1,0 2-13,0 0-1,0 0 0,0 0 1,1 0-1,0-1 1,0 1-1,0 0 1,1 0-1,0 0 1,0 0-1,1 0 0,-1-1 1,1 1-1,0-1 1,5 9-1,-5-11-2,0-1 0,0 1 0,0-1 0,1 1 0,-1-1 0,0 0 0,1 0 0,0 0 0,-1 0 0,1-1 0,0 1 0,0-1 1,0 0-1,0 0 0,0 0 0,0 0 0,0 0 0,1 0 0,-1-1 0,0 0 0,0 0 0,1 0 0,-1 0 0,0 0 0,0 0 0,0-1 0,1 0 0,-1 0 0,0 1 0,4-3 0,-1 0 30,0 0 0,0-1 0,0 0 1,0 0-1,-1 0 0,1-1 0,-1 1 0,0-1 0,7-9 0,9-9 22,-21 23-37,1 0 0,-1 0 0,0 0 0,0 0-1,0-1 1,0 1 0,1 0 0,-1 0 0,0 0 0,0 0 0,0 0 0,1 0 0,-1 0 0,0 0 0,0-1 0,1 1-1,-1 0 1,0 0 0,0 0 0,1 0 0,-1 0 0,0 0 0,0 0 0,0 1 0,1-1 0,-1 0 0,0 0-1,0 0 1,1 0 0,-1 0 0,0 0 0,0 0 0,0 0 0,1 1 0,-1-1 0,0 0 0,0 0 0,0 0 0,0 0-1,1 1 1,-1-1 0,0 0 0,0 0 0,0 0 0,0 1 0,0-1 0,0 0 0,0 0 0,0 0 0,1 1 0,-1-1-1,0 0 1,0 0 0,0 1 0,0-1 0,0 0 0,0 0 0,0 0 0,0 1 0,0-1 0,-1 0 0,1 0 0,0 1-1,0-1 1,0 22-90,0-18 99,0 33 153,-2 0 1,-2 0-1,-1 0 1,-2 0-1,-1-1 1,-2 0-1,-2 0 1,-25 53 0,36-87-156,0 0 1,0 0-1,0 0 1,0 0 0,0 0-1,0 0 1,0-1 0,-1 1-1,1 0 1,-1-1-1,0 1 1,1-1 0,-1 0-1,-2 2 1,3-3-4,1 0-1,-1 0 1,1 0-1,-1 0 1,1 0-1,-1 0 1,0-1-1,1 1 1,-1 0-1,1 0 1,-1 0-1,1-1 1,0 1-1,-1 0 1,1-1-1,-1 1 1,1 0-1,-1-1 1,1 1 0,0-1-1,-1 1 1,1-1-1,0 1 1,0-1-1,-1 1 1,1-1-1,0 1 1,0-1-1,0 1 1,-1-1-1,1 1 1,0-2-1,-2-8-3,0 0-1,1 0 1,0 0-1,0-13 1,0-9 3,2-1 0,2 1 0,11-63 0,-11 85 0,0 1 0,0 0 0,1-1 0,0 1 0,0 0 0,1 1 0,0-1 0,1 1 0,-1 0 0,2 1 0,-1-1 0,1 1 0,0 0 0,1 1 0,0 0 0,0 0 0,13-7 0,16-2 0,22-11 0,-57 25 0,1-1 0,-1 1 0,1-1 0,-1 1 0,0-1 0,0 0 0,1 0 0,-2 0 0,1 0 0,0 0 0,0-1 0,-1 1 0,1 0 0,-1-1 0,1 1 0,1-6 0,-9 42-56,1 1 0,2-1 0,2 42 0,1-73 60,0-1-1,0 1 1,1-1 0,-1 0 0,0 1 0,1-1 0,-1 1 0,1-1-1,0 0 1,0 1 0,0-1 0,0 0 0,0 0 0,1 0-1,-1 0 1,4 4 0,-4-5 5,1 0-1,-1 0 0,0 0 1,1-1-1,0 1 1,-1 0-1,1-1 1,-1 1-1,1-1 0,0 1 1,-1-1-1,1 0 1,0 0-1,-1 0 1,1 0-1,0 0 0,0 0 1,2-1-1,1 0-42,0-1 0,0 0 0,0 0-1,0 0 1,-1 0 0,1-1 0,-1 1-1,1-1 1,-1-1 0,0 1 0,0 0-1,-1-1 1,1 0 0,4-7 0,-3 4-866,-1 0 1,0-1 0,-1 0 0,0 0 0,0 0 0,0 0 0,-1 0 0,0 0 0,-1-1 0,0 1 0,0-11 0,0-27-5929</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8.632"/>
    </inkml:context>
    <inkml:brush xml:id="br0">
      <inkml:brushProperty name="width" value="0.025" units="cm"/>
      <inkml:brushProperty name="height" value="0.025" units="cm"/>
    </inkml:brush>
  </inkml:definitions>
  <inkml:trace contextRef="#ctx0" brushRef="#br0">43 0 17713,'0'0'6582,"-7"10"-3998,3-3-2316,-1 0 0,1 0 0,1 0 0,-1 1 0,1 0 0,0-1 0,1 1 0,0 0 0,0 1 0,1-1 0,0 0 1,0 0-1,1 10 0,0-17-266,0 0 0,1 0 0,-1 0 0,1 0 0,-1 0 0,1 0 0,0 0 0,-1 0 0,1 0 0,0 0 0,-1-1 1,1 1-1,0 0 0,0 0 0,0-1 0,0 1 0,0-1 0,0 1 0,0-1 0,0 1 0,0-1 0,0 1 0,0-1 0,0 0 0,0 0 1,0 0-1,1 1 0,-1-1 0,1 0 0,42 0-20,-30-1-53,-14 1 65,13 0-188,-1 0 0,0 1-1,1 0 1,-1 1 0,16 4-1,-25-5 163,0 0 0,0 0 0,0 1 0,0-1 0,0 1-1,-1-1 1,1 1 0,0 0 0,-1 0 0,0 0 0,1 1 0,-1-1 0,0 0-1,0 1 1,-1 0 0,1-1 0,0 1 0,-1 0 0,1 0 0,-1 0-1,0 0 1,0 0 0,0 0 0,-1 0 0,1 0 0,-1 5 0,1-1 171,-1 0 1,-1 0 0,1 0 0,-1 0 0,-1 0-1,1 0 1,-1-1 0,0 1 0,-1-1-1,0 1 1,0-1 0,0 0 0,-1 0 0,-7 10-1,8-12-28,-1 1 0,0-1 0,0 1-1,0-1 1,-1-1 0,1 1 0,-1-1 0,0 1-1,0-1 1,0-1 0,0 1 0,-1-1-1,1 0 1,-1 0 0,1 0 0,-1-1-1,0 0 1,-6 1 0,11-2-178,0 0-1,0 0 1,0 0-1,1 0 1,-1 0 0,0 0-1,0-1 1,0 1-1,0 0 1,0 0 0,0-1-1,0 1 1,0 0-1,1-1 1,-1 1 0,0-1-1,0 1 1,1-1-1,-1 0 1,0 1 0,0-1-1,1 0 1,-1 1-1,1-1 1,-1 0 0,1 0-1,-1 0 1,1 1-1,-1-1 1,1 0 0,0 0-1,-1 0 1,1 0 0,0 0-1,0 0 1,0 0-1,0 0 1,0 1 0,0-1-1,0 0 1,0 0-1,0 0 1,0 0 0,0 0-1,1 0 1,-1 0-1,0 0 1,1 0 0,0-1-1,0-3-643,1 1-1,0-1 0,0 0 1,0 1-1,1-1 0,-1 1 1,1 0-1,4-5 0,16-13-7509,4-3-6550</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8.989"/>
    </inkml:context>
    <inkml:brush xml:id="br0">
      <inkml:brushProperty name="width" value="0.025" units="cm"/>
      <inkml:brushProperty name="height" value="0.025" units="cm"/>
    </inkml:brush>
  </inkml:definitions>
  <inkml:trace contextRef="#ctx0" brushRef="#br0">136 1 14510,'0'0'12411,"-7"12"-10660,-7 13-1378,2 0-1,1 1 0,1 1 0,1 0 1,1 0-1,1 1 0,2 0 0,1 0 1,1 0-1,1 49 0,2-76-370,0 1-1,0-1 1,0 0-1,0 1 1,0-1-1,1 0 1,-1 1-1,0-1 1,1 0-1,-1 1 1,1-1-1,-1 0 1,1 0-1,-1 1 1,1-1 0,0 0-1,0 0 1,0 0-1,0 0 1,-1 0-1,1 0 1,1 0-1,-1 0 1,0 0-1,0-1 1,0 1-1,0 0 1,1-1-1,-1 1 1,0-1-1,0 1 1,1-1 0,2 1-1,-3-1-9,0-1-1,1 1 1,-1-1-1,1 0 1,-1 1 0,0-1-1,1 0 1,-1 0-1,0 0 1,0 0 0,1 0-1,-1 0 1,0 0 0,0 0-1,0-1 1,0 1-1,-1 0 1,1-1 0,0 1-1,-1 0 1,1-1-1,0 1 1,-1-1 0,0 1-1,1-1 1,-1 1-1,0-1 1,0 0 0,0 1-1,0-2 1,1-6-359,-1 1 0,0-1 0,0 0 0,-1 1 0,0-1 0,-1 1 0,0-1 0,0 1 0,-1 0 0,-6-14 0,-2 1-158,-2 0 1,-22-27 0,15 20 934,21 28-368,-1 0 1,0-1-1,0 1 0,1-1 0,-1 1 0,0 0 0,1-1 0,-1 1 1,0-1-1,1 1 0,-1 0 0,1 0 0,-1-1 0,1 1 1,-1 0-1,0 0 0,1 0 0,-1-1 0,1 1 0,-1 0 1,1 0-1,-1 0 0,1 0 0,-1 0 0,1 0 0,-1 0 0,1 0 1,-1 0-1,1 0 0,-1 0 0,1 0 0,0 1 0,27-2-77,-25 1 131,55 0-236,-20 0-4578,-30-1-1597</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9.334"/>
    </inkml:context>
    <inkml:brush xml:id="br0">
      <inkml:brushProperty name="width" value="0.025" units="cm"/>
      <inkml:brushProperty name="height" value="0.025" units="cm"/>
    </inkml:brush>
  </inkml:definitions>
  <inkml:trace contextRef="#ctx0" brushRef="#br0">1 17 16720,'0'0'5253,"58"-16"-5221,-18 16-513,3 6-2465,-2 7-4261</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9.764"/>
    </inkml:context>
    <inkml:brush xml:id="br0">
      <inkml:brushProperty name="width" value="0.025" units="cm"/>
      <inkml:brushProperty name="height" value="0.025" units="cm"/>
    </inkml:brush>
  </inkml:definitions>
  <inkml:trace contextRef="#ctx0" brushRef="#br0">206 16 16944,'0'0'9182,"-9"-3"-5744,2 0-3286,0 1 1,1 0 0,-1 0-1,0 1 1,-1 0-1,1 0 1,0 0-1,0 1 1,0 0-1,0 1 1,-1-1-1,1 1 1,0 1-1,0-1 1,0 1-1,0 1 1,1-1-1,-1 1 1,1 0-1,-11 7 1,14-7-153,-1-1 0,1 1 0,0 0 0,0 0 0,0 0 0,1 0 0,-1 1 0,1-1 0,-1 1 0,1 0 0,0-1 0,1 1 0,-1 0 0,1 0 0,0 0 0,-2 7 0,3-10 1,1 0-1,-1-1 1,0 1 0,1-1-1,-1 1 1,1 0 0,-1-1-1,0 1 1,1-1 0,-1 1-1,1-1 1,-1 0 0,1 1-1,0-1 1,-1 1 0,1-1-1,-1 0 1,1 1 0,0-1-1,-1 0 1,1 0 0,0 0-1,-1 0 1,1 1 0,0-1-1,-1 0 1,1 0 0,0 0-1,0 0 1,0-1 0,30 1-40,-21 0-34,33-1-797,-20 0 374,-1 1-1,30 3 1,-50-3 498,0 0 0,-1 1 0,1-1 0,0 1 0,0-1 0,0 1 0,-1 0 0,1 0 0,0-1 0,-1 1 0,1 0 0,-1 0 0,1 1 0,-1-1 0,0 0 0,1 0 0,-1 1 0,0-1 0,0 1 0,0-1 0,0 1 0,1 2 0,-1-1 60,0 1 1,0-1 0,0 0-1,-1 1 1,1-1-1,-1 1 1,0-1-1,0 1 1,-1-1-1,1 1 1,-1 3 0,-2 4 127,0 0 0,-1-1 1,1 1-1,-2-1 1,0 0-1,-10 15 1,7-13-110,4-4-57,-1-1 0,0 1-1,-1-1 1,1 0 0,-1-1 0,-1 0 0,1 0 0,-1 0 0,-12 7 0,20-29-24,9 1-223,0 1 0,1 1 0,1 0 1,0 1-1,1 0 0,0 1 0,16-11 0,17-16-343,-10 5 254,43-53 0,-79 86 334,0 0 1,0-1-1,0 1 1,0 0-1,0 0 1,0 0-1,0-1 1,0 1-1,0 0 1,1 0-1,-1 0 1,0-1-1,0 1 1,0 0-1,0 0 1,0 0-1,0-1 1,1 1-1,-1 0 1,0 0 0,0 0-1,0 0 1,0 0-1,1-1 1,-1 1-1,0 0 1,0 0-1,0 0 1,1 0-1,-1 0 1,0 0-1,0 0 1,1 0-1,-1 0 1,0 0-1,0 0 1,0 0-1,1 0 1,-1 0-1,0 0 1,0 0-1,0 0 1,1 0 0,-1 0-1,0 0 1,0 0-1,1 0 1,-1 0-1,0 1 1,0-1-1,0 0 1,0 0-1,1 0 1,-1 0-1,0 0 1,0 1-1,0-1 1,1 0-1,-1 20 750,-9 27-8,8-46-746,-2 12-5,0 1 0,0 0 0,2 1 0,-1-1 0,2 0 0,1 19 0,-1-32-10,1 1 0,-1-1-1,1 1 1,-1-1 0,1 1 0,0-1-1,0 1 1,0-1 0,0 0 0,0 1-1,0-1 1,0 0 0,0 0 0,0 0-1,0 0 1,1 0 0,-1 0 0,0 0-1,1 0 1,-1-1 0,1 1 0,-1 0-1,1-1 1,-1 1 0,1-1-1,0 0 1,-1 0 0,1 1 0,-1-1-1,1 0 1,0 0 0,1-1 0,0 1-52,0 0 1,1 0 0,-1 0-1,0-1 1,0 1-1,0-1 1,0 0 0,0 0-1,0 0 1,-1 0 0,1-1-1,0 1 1,0-1-1,-1 0 1,5-3 0,-4 1-911,0-1-1,0 1 1,0-1 0,0 1 0,-1-1 0,0 0 0,0 0 0,2-9 0,3-22-6286</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0.105"/>
    </inkml:context>
    <inkml:brush xml:id="br0">
      <inkml:brushProperty name="width" value="0.025" units="cm"/>
      <inkml:brushProperty name="height" value="0.025" units="cm"/>
    </inkml:brush>
  </inkml:definitions>
  <inkml:trace contextRef="#ctx0" brushRef="#br0">0 0 17424,'0'0'5478,"36"54"-9802,-8-39-4965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38.314"/>
    </inkml:context>
    <inkml:brush xml:id="br0">
      <inkml:brushProperty name="width" value="0.025" units="cm"/>
      <inkml:brushProperty name="height" value="0.025" units="cm"/>
    </inkml:brush>
  </inkml:definitions>
  <inkml:trace contextRef="#ctx0" brushRef="#br0">203 1 21492,'0'0'4228,"-11"79"-3587,-5-34-193,-2 4-320,-4 5-63,-4-4-1,6-6-96,-1-7-673,2-6-1473,1-15-192,0-11-1154,4-5-3490</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0.453"/>
    </inkml:context>
    <inkml:brush xml:id="br0">
      <inkml:brushProperty name="width" value="0.025" units="cm"/>
      <inkml:brushProperty name="height" value="0.025" units="cm"/>
    </inkml:brush>
  </inkml:definitions>
  <inkml:trace contextRef="#ctx0" brushRef="#br0">79 316 19859,'-8'9'3016,"2"-1"-2290,-39 52 3858,42-56-4321,1-1 0,-1 1 0,1 0 0,1 0 0,-1 0 0,0 1 0,1-1 0,0 0 0,0 0 0,0 1 0,1-1 0,-1 1 0,1-1 0,0 0 0,1 9 0,0-12-254,0 0 0,0 0-1,0 0 1,0 0-1,0 0 1,0 0 0,0 0-1,0 0 1,0 0-1,0 0 1,0-1 0,0 1-1,1 0 1,-1-1-1,0 1 1,0-1 0,1 0-1,-1 1 1,0-1 0,1 0-1,-1 0 1,1 0-1,-1 0 1,0 0 0,1 0-1,-1 0 1,0 0-1,1-1 1,-1 1 0,2-1-1,42-12 99,-33 4-107,0 0 0,-1 0 0,0-1 0,0-1 0,-1 0 0,0 0 0,-1-1 0,0 0 0,-1 0 0,0-1 0,-1 0 0,-1-1 0,6-15 0,2-9 0,-2-1 0,-2 0 0,9-63 0,-18 94-11,3-45-266,-4 53 270,0-1 0,0 0 1,0 1-1,-1-1 0,1 0 1,0 1-1,0-1 0,0 0 0,-1 1 1,1-1-1,0 1 0,-1-1 0,1 0 1,-1 1-1,1-1 0,0 1 0,-1-1 1,1 1-1,-1 0 0,1-1 1,-1 1-1,0-1 0,1 1 0,-1-1 1,-1 1 0,1 0 0,0 0 0,-1 0 0,1 1 1,0-1-1,-1 0 0,1 0 0,0 1 1,0-1-1,-1 1 0,1-1 0,0 1 0,0 0 1,0-1-1,0 1 0,0 0 0,-2 1 0,-8 7 38,1 1 0,0 0-1,1 0 1,0 1-1,0 0 1,1 0-1,-7 15 1,11-19-10,0 0 0,0 1 0,1-1 0,0 1 0,0 0 0,0 0 0,1 0 0,1 0 0,-1 1 0,1-1 0,1 0 0,0 1 0,0 10 0,1-16-50,0-1-1,1 1 1,-1-1-1,0 1 1,1-1-1,-1 0 1,1 1-1,0-1 1,0 0-1,0 0 1,0 0 0,0-1-1,0 1 1,0 0-1,1-1 1,-1 1-1,0-1 1,1 0-1,-1 0 1,1 0-1,0 0 1,-1 0-1,1-1 1,5 1 0,9 2-520,-1-1 1,32 0-1,-35-2 158,-6-1-383,0 1 1,0 1-1,0 0 1,0 0-1,0 0 0,0 1 1,0 0-1,-1 0 1,1 0-1,6 4 1,-11-4 482,0-1 0,0 1 0,-1 0 1,1-1-1,0 1 0,-1 0 0,1 0 1,-1 0-1,0 0 0,0 0 0,0 0 1,0 1-1,0-1 0,0 0 1,0 0-1,-1 1 0,1-1 0,-1 1 1,0-1-1,0 0 0,0 1 0,0-1 1,0 1-1,0-1 0,-1 0 0,1 1 1,-1-1-1,1 0 0,-1 1 1,0-1-1,0 0 0,-2 4 0,-6 12-4947</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1.600"/>
    </inkml:context>
    <inkml:brush xml:id="br0">
      <inkml:brushProperty name="width" value="0.025" units="cm"/>
      <inkml:brushProperty name="height" value="0.025" units="cm"/>
    </inkml:brush>
  </inkml:definitions>
  <inkml:trace contextRef="#ctx0" brushRef="#br0">186 13 17873,'0'0'5248,"-11"-3"-2595,4 1-2297,5 1-268,0 0 1,-1 0-1,1 0 0,-1 0 1,1 1-1,-1-1 1,1 1-1,-1-1 0,1 1 1,-1 0-1,1 0 1,-1 0-1,1 0 1,-1 0-1,1 1 0,-1-1 1,1 1-1,-1 0 1,1 0-1,-1 0 0,1 0 1,0 0-1,0 0 1,-1 1-1,1-1 1,0 1-1,0-1 0,-2 4 1,-8 11 147,2 2 0,0-1 0,0 2 0,2-1 0,0 1 0,2 0 0,0 1 1,1-1-1,-4 34 0,1 16 620,3 99 0,5-166-856,3 36 0,-3-36 0,0-1 0,0 0 0,0 1 0,1-1 0,-1 0 0,0 0 0,1 1 0,-1-1 0,1 0 0,0 0 0,-1 1 0,1-1 0,0 0 0,0 0 0,-1 0 0,1 0 0,0 0 0,0 0 0,0-1 0,0 1 0,0 0 0,1 0 0,1 1 0,-2-3 0,0 1 0,0-1 0,0 1 0,0 0 0,0-1 0,0 0 0,-1 1 0,1-1 0,0 0 0,0 1 0,-1-1 0,1 0 0,0 0 0,-1 1 0,1-1 0,0 0 0,-1 0 0,1 0 0,-1 0 0,0 0 0,1 0 0,-1 0 0,0 0 0,0 0 0,1 0 0,-1 0 0,0 0 0,0 0 0,0 0 0,0-1 0,4-42 0,-4 41 0,0-70 0,-2 56 0,1-1 0,1 1 0,1-1 0,1 1 0,6-31 0,-3 45 0,-1 14 0,2 13 0,-5-18 0,0 1 0,1-1 0,0 1 0,0-1 0,0 0 0,1 0 0,0 0 0,0 0 0,0 0 0,1-1 0,5 7 0,-7-10 0,1 0 0,0 0 0,0 0 0,0 0 0,0 0 0,0-1 0,0 1 0,0-1 0,0 0 0,1 0 0,-1 0 0,0 0 0,1-1 0,-1 1 0,1-1 0,-1 0 0,0 0 0,1 0 0,-1 0 0,1-1 0,-1 1 0,1-1 0,4-2 0,1-1 0,0 0 0,0-1 0,-1 0 0,1 0 0,-1-1 0,-1 0 0,1 0 0,-1-1 0,0 0 0,-1 0 0,1-1 0,-1 0 0,-1 0 0,0 0 0,0-1 0,0 0 0,-1 1 0,-1-2 0,1 1 0,1-10 0,-24 67 0,-4 10 0,22-54 0,0 0 0,0-1 0,1 1 0,-1 0 0,1 0 0,0 0 0,0 0 0,0 0 0,0 0 0,1 0 0,-1 0 0,3 5 0,-2-8 0,0 0 0,0 0 0,0 0 0,0 0 0,1 0 0,-1 0 0,0-1 0,0 1 0,1 0 0,-1-1 0,1 1 0,-1-1 0,1 1 0,-1-1 0,1 0 0,-1 0 0,1 0 0,-1 1 0,1-1 0,-1-1 0,1 1 0,-1 0 0,1 0 0,-1 0 0,0-1 0,1 1 0,2-2 0,41-13 0,14-26 0,-51 33 0,1 1 0,1 0 0,-1 1 0,1-1 0,0 2 0,0 0 0,1 0 0,18-5 0,-28 9 0,0 1 0,-1 0 0,1 0 0,0 0 0,0 0 0,-1 0 0,1 0 0,0 0 0,0 0 0,-1 0 0,1 1 0,0-1 0,0 0 0,-1 0 0,1 1 0,0-1 0,-1 0 0,1 1 0,0-1 0,-1 1 0,1-1 0,-1 1 0,1-1 0,0 1 0,-1-1 0,1 1 0,-1 0 0,0-1 0,1 1 0,-1 0 0,0-1 0,1 1 0,-1 0 0,0-1 0,1 1 0,-1 1 0,3 37 0,1 5 0,-4-43 0,0 0 0,0 0 0,1 0 0,-1 0 0,0 0 0,1 0 0,0 0 0,-1 0 0,1 0 0,-1 0 0,1 0 0,0 0 0,0 0 0,-1 0 0,1-1 0,0 1 0,0 0 0,0-1 0,0 1 0,0 0 0,0-1 0,0 0 0,0 1 0,0-1 0,0 1 0,0-1 0,0 0 0,0 0 0,2 1 0,3-2 0,0 0 0,-1 0 0,1-1 0,0 0 0,-1 1 0,0-2 0,1 1 0,-1-1 0,0 0 0,-1 0 0,1 0 0,7-7 0,21-11 0,43-11-459,-69 27-2648,-6-2-2573,-1-4-2691</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1.957"/>
    </inkml:context>
    <inkml:brush xml:id="br0">
      <inkml:brushProperty name="width" value="0.025" units="cm"/>
      <inkml:brushProperty name="height" value="0.025" units="cm"/>
    </inkml:brush>
  </inkml:definitions>
  <inkml:trace contextRef="#ctx0" brushRef="#br0">0 32 16496,'0'0'13452,"68"-32"-14156,-33 32-3460,1 0-5702</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04.728"/>
    </inkml:context>
    <inkml:brush xml:id="br0">
      <inkml:brushProperty name="width" value="0.025" units="cm"/>
      <inkml:brushProperty name="height" value="0.025" units="cm"/>
    </inkml:brush>
  </inkml:definitions>
  <inkml:trace contextRef="#ctx0" brushRef="#br0">12 1 18193,'0'0'11013,"0"13"-10634,-11 250 112,11-261-457,0-1 0,0 0 0,0 1-1,0-1 1,0 0 0,0 1-1,0-1 1,0 0 0,0 1-1,1-1 1,-1 0 0,0 0 0,1 1-1,-1-1 1,1 0 0,0 0-1,-1 1 1,1-1 0,0 0 0,0 0-1,0 0 1,0 0 0,1 1-1,-1-2 5,1 1-1,-1-1 0,0 0 0,1 0 0,-1 0 0,0 0 0,0-1 1,1 1-1,-1 0 0,0 0 0,0-1 0,0 1 0,1-1 0,-1 1 1,0-1-1,0 1 0,0-1 0,0 0 0,2-1 0,5-5 170,1 0-1,-1-1 0,0 0 1,7-10-1,2-6-164,-1-1-1,19-39 1,-8 13-60,-22 85 18,-10 25 0,3-43 0,1-1 0,0 1 0,3 29 0,-2-44 0,0-1 0,1 1 0,-1-1 0,0 0 0,0 1 0,1-1 0,-1 0 0,0 1 0,1-1 0,-1 0 0,0 1 0,1-1 0,-1 0 0,0 0 0,1 1 0,-1-1 0,1 0 0,-1 0 0,1 0 0,-1 0 0,0 1 0,1-1 0,-1 0 0,1 0 0,-1 0 0,1 0 0,-1 0 0,1 0 0,-1 0 0,0 0 0,1 0 0,-1-1 0,1 1 0,-1 0 0,1 0 0,-1 0 0,1 0 0,-1-1 0,0 1 0,1 0 0,-1 0 0,0-1 0,1 1 0,-1 0 0,0-1 0,1 1 0,-1 0 0,1-1 0,18-14 0,-1-5 0,-2-1 0,0-1 0,-1 0 0,-1 0 0,-1-2 0,-2 0 0,0 0 0,-1-1 0,7-28 0,-16 60-7213,-2-3 3867,1 1-3904</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05.569"/>
    </inkml:context>
    <inkml:brush xml:id="br0">
      <inkml:brushProperty name="width" value="0.025" units="cm"/>
      <inkml:brushProperty name="height" value="0.025" units="cm"/>
    </inkml:brush>
  </inkml:definitions>
  <inkml:trace contextRef="#ctx0" brushRef="#br0">1 129 15695,'0'0'13079,"0"9"-11462,0-7-1540,0 0-1,0 1 1,0-1-1,1 0 0,-1 0 1,1 0-1,-1 1 1,1-1-1,0 0 0,0 0 1,0 0-1,0 0 1,0 0-1,0 0 1,0 0-1,1 0 0,-1-1 1,1 1-1,1 1 1,-1-2-46,0 0 0,0 0 1,1 0-1,-1-1 0,0 1 1,0-1-1,0 0 1,0 1-1,1-1 0,-1 0 1,0 0-1,0 0 1,0-1-1,1 1 0,-1 0 1,0-1-1,0 0 1,0 1-1,0-1 0,0 0 1,0 0-1,0 0 0,0 0 1,0 0-1,0-1 1,2-1-1,3-2-31,0 0 0,-1 0 0,1-1 0,-1 0 0,0 0 0,0 0 0,-1-1 0,0 1 0,0-1 0,-1-1 0,0 1 0,0-1 0,0 1 0,-1-1 0,0 0 0,-1 0 0,0-1 0,0 1 0,1-17 0,-3 24 0,0 1 0,0-1 0,0 0 0,0 1 0,0-1 0,0 1 0,0-1 0,0 0 0,0 1 0,-1-1 0,1 1 0,0-1 0,0 0 0,-1 1 0,1-1 0,0 1 0,0-1 0,-1 1 0,1-1 0,-1 1 0,1-1 0,-1 1 0,1-1 0,0 1 0,-1 0 0,0-1 0,1 1 0,-1 0 0,1-1 0,-2 1 0,-20 3 0,17 0 0,0-1 0,0 1 0,0 0 0,1 0 0,-1 1 0,-6 6 0,-3 8 0,0 0 0,2 2 0,-14 25 0,21-35 0,1 0 0,0 0 0,0 1 0,1-1 0,0 1 0,1 0 0,0 0 0,-1 20 0,3-30 0,1 0 0,-1-1 0,0 1 0,1 0 0,-1 0 0,0-1 0,1 1 0,-1 0 0,1-1 0,-1 1 0,1 0 0,-1-1 0,1 1 0,0-1 0,-1 1 0,1-1 0,0 1 0,-1-1 0,1 1 0,0-1 0,0 0 0,-1 1 0,1-1 0,0 0 0,0 0 0,0 0 0,-1 1 0,1-1 0,0 0 0,0 0 0,0 0 0,-1 0 0,1 0 0,0-1 0,0 1 0,0 0 0,0 0 0,-1 0 0,1-1 0,0 1 0,0-1 0,-1 1 0,2-1 0,37-16 0,-19 2 0,-2 0 0,18-19 0,-19 18 0,0 1 0,28-20 0,-25 26 0,-10 16 0,-9 30 0,-2-34 0,1 0 0,-1 0 0,1 0 0,0 0 0,0-1 0,0 1 0,0 0 0,1 0 0,-1 0 0,1-1 0,-1 1 0,1 0 0,2 3 0,-3-5 0,1-1 0,0 0 0,0 1 0,0-1 0,0 0 0,0 1 0,0-1 0,0 0 0,0 0 0,0 0 0,0 0 0,0 0 0,0 0 0,0 0 0,0 0 0,-1 0 0,1-1 0,0 1 0,0 0 0,0-1 0,0 1 0,0 0 0,0-1 0,0 1 0,-1-1 0,1 1 0,1-2 0,26-19 0,-21 16 0,-5 3 0,1-1 0,-1 2 0,1-1 0,0 0 0,-1 0 0,1 1 0,0 0 0,0-1 0,0 1 0,0 0 0,1 1 0,-1-1 0,0 0 0,0 1 0,0 0 0,1 0 0,-1 0 0,0 0 0,6 1 0,-7 0 0,1 1 0,-1-1 0,0 0 0,0 1 0,0 0 0,0-1 0,0 1 0,-1 0 0,1 0 0,0 0 0,-1 0 0,0 1 0,1-1 0,-1 0 0,0 0 0,0 1 0,0-1 0,0 1 0,-1-1 0,1 1 0,-1-1 0,0 1 0,1-1 0,-1 5 0,0-7 2,0 1-1,-1 0 1,1 0-1,0-1 1,0 1 0,1 0-1,-1 0 1,0 0 0,0-1-1,0 1 1,0 0-1,1 0 1,-1-1 0,0 1-1,1 0 1,-1-1-1,1 1 1,-1 0 0,0-1-1,1 1 1,0 0 0,-1-1-1,1 1 1,-1-1-1,1 1 1,0-1 0,-1 1-1,1-1 1,0 0 0,-1 1-1,1-1 1,1 1-1,0-2 3,0 1 0,-1-1 0,1 1 0,0-1-1,-1 1 1,1-1 0,-1 0 0,1 0 0,-1 0 0,1 0-1,-1 0 1,0 0 0,3-3 0,4-4-111,-1 0 0,-1 0 0,1 0 1,6-14-1,-2-9-4525,-7-2-3602,-3 8 964</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05.923"/>
    </inkml:context>
    <inkml:brush xml:id="br0">
      <inkml:brushProperty name="width" value="0.025" units="cm"/>
      <inkml:brushProperty name="height" value="0.025" units="cm"/>
    </inkml:brush>
  </inkml:definitions>
  <inkml:trace contextRef="#ctx0" brushRef="#br0">26 56 13901,'0'0'18546,"-26"-48"-25561,27 40-4196</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06.627"/>
    </inkml:context>
    <inkml:brush xml:id="br0">
      <inkml:brushProperty name="width" value="0.025" units="cm"/>
      <inkml:brushProperty name="height" value="0.025" units="cm"/>
    </inkml:brush>
  </inkml:definitions>
  <inkml:trace contextRef="#ctx0" brushRef="#br0">10 60 5862,'0'0'22971,"-2"9"-22139,-6 31-164,8-39-633,0 0 0,0 0 0,0 0 0,0 0 0,0 0 0,0 0 0,0 0 0,0 0 0,1 0 1,-1 0-1,0 0 0,1 0 0,-1-1 0,0 1 0,1 0 0,-1 0 0,1 0 0,-1 0 0,1-1 0,-1 1 0,1 0 0,0-1 1,0 1-1,-1 0 0,1-1 0,0 1 0,0-1 0,-1 1 0,1-1 0,0 1 0,0-1 0,0 0 0,0 0 0,0 1 1,0-1-1,0 0 0,0 0 0,-1 0 0,1 0 0,0 0 0,0 0 0,0 0 0,0 0 0,0 0 0,0 0 0,0-1 1,0 1-1,1-1 0,43-13 659,-19-5-672,16-10-19,-40 27-3,0 1 0,0 0 0,0 0-1,1 0 1,-1 0 0,1 0-1,-1 1 1,0-1 0,1 1 0,-1-1-1,1 1 1,-1 0 0,1 0 0,-1 0-1,4 1 1,-5 0 0,1 0 0,-1 0 0,1 0 0,-1 0 0,1 1 0,-1-1 0,0 0 0,0 1 0,1 0 0,-1-1 0,0 1 0,0 0 0,-1-1 0,1 1 0,0 0 0,-1 0 0,1 0 0,0 3 0,14 24 0,-14-28 0,0 0 0,0-1 0,0 1 0,0-1 0,0 1 0,0-1 0,0 0 0,0 1 0,0-1 0,0 0 0,1 0 0,-1 0 0,0 1 0,0-1 0,0 0 0,0-1 0,0 1 0,1 0 0,-1 0 0,0 0 0,0-1 0,0 1 0,0-1 0,0 1 0,0-1 0,0 1 0,0-1 0,0 1 0,1-2 0,11-7-1844,0 0 1,-1-1-1,20-20 1,21-19-6142,-30 35 667</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06.986"/>
    </inkml:context>
    <inkml:brush xml:id="br0">
      <inkml:brushProperty name="width" value="0.025" units="cm"/>
      <inkml:brushProperty name="height" value="0.025" units="cm"/>
    </inkml:brush>
  </inkml:definitions>
  <inkml:trace contextRef="#ctx0" brushRef="#br0">78 146 12716,'0'0'15647,"-9"7"-14393,5-2-1111,-42 42 655,44-45-773,0 0 1,0 0-1,1 0 1,-1 0 0,1 0-1,0 0 1,-1 1-1,1-1 1,0 0 0,0 1-1,1-1 1,-1 1-1,0-1 1,1 1 0,0-1-1,-1 1 1,1-1-1,0 1 1,0 0 0,1-1-1,-1 1 1,0-1-1,1 1 1,1 3 0,-1-5-22,0 0 1,0 0 0,0 0 0,0-1 0,0 1 0,1 0 0,-1-1-1,0 1 1,1-1 0,-1 1 0,0-1 0,0 0 0,1 1-1,-1-1 1,1 0 0,-1 0 0,0 0 0,1 0 0,-1 0 0,0 0-1,1-1 1,-1 1 0,0 0 0,1-1 0,1 0 0,33-14 130,-21 2-41,0 0-1,-1-1 0,-1-1 1,0 0-1,-1-1 1,-1-1-1,-1 0 0,0 0 1,-1-1-1,-1 0 1,0 0-1,-1-1 1,6-30-1,-29 105-93,-5 19 0,20-68 0,0-1 0,0 0 0,1 1 0,0-1 0,0 0 0,0 1 0,1-1 0,0 0 0,4 12 0,-5-17-160,1 1 0,0 0 0,0-1 0,0 1 0,0-1-1,0 1 1,0-1 0,1 1 0,-1-1 0,0 0 0,1 0 0,-1 0 0,1 0 0,-1 0 0,1 0 0,-1 0 0,1 0-1,0 0 1,2 0 0,38 3-8655,-18-7-4984</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08.448"/>
    </inkml:context>
    <inkml:brush xml:id="br0">
      <inkml:brushProperty name="width" value="0.025" units="cm"/>
      <inkml:brushProperty name="height" value="0.025" units="cm"/>
    </inkml:brush>
  </inkml:definitions>
  <inkml:trace contextRef="#ctx0" brushRef="#br0">23 1 2691,'0'0'27353,"4"57"-26296,-11-24-64,2 3-544,-1 1-321,1-2-32,2-4-96,3-4 0,0-7-512,0-4-898,0-5-960,0-7-1794</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08.809"/>
    </inkml:context>
    <inkml:brush xml:id="br0">
      <inkml:brushProperty name="width" value="0.025" units="cm"/>
      <inkml:brushProperty name="height" value="0.025" units="cm"/>
    </inkml:brush>
  </inkml:definitions>
  <inkml:trace contextRef="#ctx0" brushRef="#br0">0 75 12748,'0'0'12001,"10"-10"-9305,-5 4-2454,0 0 0,0 1 0,1 0 1,0 0-1,0 1 0,0 0 0,1 0 0,0 0 1,-1 1-1,1 0 0,0 0 0,1 0 1,-1 1-1,0 0 0,12-1 0,-14 3-62,11-1 0,-1 0 0,1 1 0,0 1 0,20 3 0,-34-4-179,-1 0 1,1 0-1,0 1 0,0-1 1,0 0-1,0 1 1,-1 0-1,1-1 1,0 1-1,0 0 0,-1 0 1,1 0-1,-1 0 1,1 0-1,-1 0 1,1 0-1,-1 0 0,0 1 1,1-1-1,-1 1 1,0-1-1,0 1 1,0-1-1,0 1 0,0 0 1,0-1-1,-1 1 1,1 0-1,-1 0 0,1 0 1,-1-1-1,1 1 1,-1 0-1,0 0 1,0 0-1,0 0 0,0 0 1,0 0-1,-1-1 1,1 1-1,0 0 1,-1 0-1,0 0 0,1-1 1,-1 1-1,0 0 1,-1 2-1,-2 2 19,0 0 0,0 0-1,-1 0 1,0 0 0,0 0 0,-1-1-1,1 0 1,-1 0 0,-8 4 0,-60 35 81,65-39-101,0 0 0,-1-2 0,1 1 0,-1-1 0,-10 2 0,20-5-9,0 0 0,0 0 1,0 0-1,0 0 0,1-1 0,-1 1 0,0 0 1,0 0-1,0 0 0,0 0 0,0 0 0,0-1 0,0 1 1,0 0-1,0 0 0,0 0 0,0 0 0,0-1 1,0 1-1,0 0 0,0 0 0,0 0 0,0 0 1,0-1-1,0 1 0,0 0 0,0 0 0,0 0 1,0 0-1,0 0 0,0-1 0,-1 1 0,1 0 1,0 0-1,0 0 0,0 0 0,0 0 0,0 0 0,0-1 1,0 1-1,-1 0 0,1 0 0,0 0 0,0 0 1,0 0-1,0 0 0,0 0 0,-1 0 0,1 0 1,0 0-1,0 0 0,0 0 0,0 0 0,-1 0 1,12-9-2118,39-19-9800,-21 14-764</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38.670"/>
    </inkml:context>
    <inkml:brush xml:id="br0">
      <inkml:brushProperty name="width" value="0.025" units="cm"/>
      <inkml:brushProperty name="height" value="0.025" units="cm"/>
    </inkml:brush>
  </inkml:definitions>
  <inkml:trace contextRef="#ctx0" brushRef="#br0">0 0 19891,'0'0'8264,"67"20"-6887,-25-10-544,6-1-545,8 0-736,-2-6-4197,-4-3-5765</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09.148"/>
    </inkml:context>
    <inkml:brush xml:id="br0">
      <inkml:brushProperty name="width" value="0.025" units="cm"/>
      <inkml:brushProperty name="height" value="0.025" units="cm"/>
    </inkml:brush>
  </inkml:definitions>
  <inkml:trace contextRef="#ctx0" brushRef="#br0">62 0 17264,'0'0'14425,"-5"9"-13507,-5 14-885,1 0 1,1 0-1,1 1 1,1 0-1,-5 35 1,6 24-2701</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09.490"/>
    </inkml:context>
    <inkml:brush xml:id="br0">
      <inkml:brushProperty name="width" value="0.025" units="cm"/>
      <inkml:brushProperty name="height" value="0.025" units="cm"/>
    </inkml:brush>
  </inkml:definitions>
  <inkml:trace contextRef="#ctx0" brushRef="#br0">34 109 11659,'0'0'4901,"-23"-62"-1186,14 43 161,7 4-833,2 8-289,5 3-992,13 2-705,5 2-1057,5 0 0,5 0 0,0 0 0,0 3 0,0 4 0,2-4-769,-2-3-3395,2 0-3171</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09.927"/>
    </inkml:context>
    <inkml:brush xml:id="br0">
      <inkml:brushProperty name="width" value="0.025" units="cm"/>
      <inkml:brushProperty name="height" value="0.025" units="cm"/>
    </inkml:brush>
  </inkml:definitions>
  <inkml:trace contextRef="#ctx0" brushRef="#br0">1 143 5349,'3'-9'4938,"2"-1"-3195,26-56 4801,-28 60-5470,0 0 0,1 0 0,0 0 0,0 1 0,0-1 0,0 1 0,1 0 0,8-6 0,-13 11-997,1-1 0,-1 1 0,0 0 0,0 0 0,1 0 0,-1 0-1,0 0 1,0 0 0,0 0 0,1 0 0,-1-1 0,0 1 0,0 0 0,1 0 0,-1 0 0,0 0 0,0 0 0,1 0-1,-1 0 1,0 0 0,0 1 0,1-1 0,-1 0 0,0 0 0,0 0 0,1 0 0,-1 0 0,0 0 0,0 0 0,0 0-1,1 1 1,-1-1 0,0 0 0,0 0 0,0 0 0,1 1 0,-1-1 0,0 0 0,0 1 0,4 14 1093,-3 24-1129,-1-32 177,-2 16-212,0 1 1,-2-1 0,-7 28-1,5-33-7,2 0 0,1 1 1,0-1-1,1 1 0,2 36 0,0-54 1,0-1 0,0 1 0,0-1 0,0 1 0,1 0 0,-1-1 0,0 1 0,0 0 0,1-1 0,-1 1 0,0-1 0,1 1 0,-1-1 0,1 1 0,-1-1 0,1 1 0,-1-1 0,1 0 0,-1 1 0,1-1 0,-1 1 0,1-1 0,0 0 0,-1 0 0,1 1 0,-1-1 0,1 0 0,0 0 0,-1 0 0,1 0 0,0 0 0,-1 0 0,1 0 0,0 0 0,-1 0 0,1 0 0,0 0 0,-1 0 0,1 0 0,-1 0 0,1-1 0,0 1 0,-1 0 0,1 0 0,-1-1 0,2 0 0,29-16 0,-8-2 0,-1-2 0,-1 0 0,-1-1 0,-1-1 0,0-1 0,-2-1 0,-1-1 0,-1 0 0,-1-1 0,20-56 0,-33 74-2440,-8 20-3465,1 0-943,-6 4-5633</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0.273"/>
    </inkml:context>
    <inkml:brush xml:id="br0">
      <inkml:brushProperty name="width" value="0.025" units="cm"/>
      <inkml:brushProperty name="height" value="0.025" units="cm"/>
    </inkml:brush>
  </inkml:definitions>
  <inkml:trace contextRef="#ctx0" brushRef="#br0">0 1 8616,'0'0'11019,"0"55"-7496,7-39-1281,1-2-256,2-1-641,1-2-864,-3-2-353,3 2-352,1-5-1538,0-6-1569,2 0-2403,-4-4-6117</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0.645"/>
    </inkml:context>
    <inkml:brush xml:id="br0">
      <inkml:brushProperty name="width" value="0.025" units="cm"/>
      <inkml:brushProperty name="height" value="0.025" units="cm"/>
    </inkml:brush>
  </inkml:definitions>
  <inkml:trace contextRef="#ctx0" brushRef="#br0">47 1 19122,'0'0'7559,"-19"72"-6566,13-39 224,-2 4-128,4 0-416,1 0-257,0-5-127,0-3-161,3-5-32,0-5-64,0-6-545,0-2-928,0-9-1506,6-2-6342,-2-15-512</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0.987"/>
    </inkml:context>
    <inkml:brush xml:id="br0">
      <inkml:brushProperty name="width" value="0.025" units="cm"/>
      <inkml:brushProperty name="height" value="0.025" units="cm"/>
    </inkml:brush>
  </inkml:definitions>
  <inkml:trace contextRef="#ctx0" brushRef="#br0">1 253 14061,'0'0'11803,"11"5"-10116,-9-4-1659,3 2 135,0 0 0,0-1 0,1 0 0,-1 1 1,0-2-1,1 1 0,0-1 0,-1 1 0,1-2 0,0 1 0,0-1 0,-1 1 1,1-2-1,0 1 0,0-1 0,-1 1 0,1-2 0,0 1 0,-1-1 1,1 1-1,-1-1 0,6-4 0,-7 5-106,-1-1 1,0 0-1,1-1 1,-1 1-1,0 0 1,0-1-1,0 0 1,-1 1-1,1-1 0,-1 0 1,1 0-1,-1-1 1,0 1-1,0 0 1,-1-1-1,1 1 0,-1-1 1,0 0-1,1 1 1,-2-1-1,1 0 1,0 0-1,-1 0 1,0-6-1,0 10-57,0-1 0,0 1 0,0-1 0,-1 1 0,1 0 0,0-1 0,0 1 0,-1-1 0,1 1 0,0 0 0,-1-1 0,1 1 0,-1 0 0,1-1 0,0 1 0,-1 0 0,1 0 0,-1-1 0,1 1 0,-1 0 0,1 0 0,-1 0 0,1 0 0,-1-1 0,1 1 0,-1 0 0,1 0 0,-1 0 0,1 0 0,-1 0 0,1 0 0,-1 1 0,1-1 0,-1 0 0,1 0 0,-1 0 0,1 0 0,0 0 0,-1 1 0,1-1 0,-1 0 0,1 0 0,-1 1 0,1-1 0,0 0 0,-1 1 0,1-1 0,0 1 0,-1-1 0,1 1 0,-23 18 0,15-8 0,1 0 0,0 0 0,1 0 0,0 1 0,1-1 0,0 2 0,1-1 0,1 0 0,-1 1 0,2-1 0,-2 19 0,4-31 0,0 1 0,0 0 0,0-1 0,0 1 0,0-1 0,0 1 0,0 0 0,0-1 0,0 1 0,1-1 0,-1 1 0,0 0 0,0-1 0,0 1 0,1-1 0,-1 1 0,0-1 0,1 1 0,-1-1 0,0 1 0,1-1 0,-1 1 0,1-1 0,-1 0 0,1 1 0,-1-1 0,1 1 0,-1-1 0,1 0 0,-1 0 0,1 1 0,0-1 0,-1 0 0,1 0 0,0 0 0,26-6 0,21-24 0,-32 12 0,0-1 0,-1 0 0,-1-1 0,0-1 0,14-30 0,-11 19 0,-17 32 0,0 0 0,0 0 0,0 1 0,0-1 0,0 0 0,0 0 0,0 0 0,0 0 0,0 0 0,0 0 0,0 0 0,0 1 0,0-1 0,0 0 0,0 0 0,0 0 0,0 0 0,1 0 0,-1 0 0,0 0 0,0 0 0,0 1 0,0-1 0,0 0 0,0 0 0,0 0 0,0 0 0,0 0 0,0 0 0,1 0 0,-1 0 0,0 0 0,0 0 0,0 0 0,0 0 0,0 0 0,0 0 0,0 0 0,0 0 0,1 0 0,-1 0 0,0 0 0,0 0 0,0 0 0,0 0 0,0 0 0,0 0 0,0 0 0,1 0 0,-1 0 0,0 0 0,0 0 0,0 0 0,0 0 0,0 0 0,0 0 0,0 0 0,1 0 0,0 21 0,-4 28 0,2-41 0,-1 4 0,0 1 0,1 1 0,0-1 0,2 17 0,-1-29 0,0 1 0,0-1 0,0 1 0,0-1 0,0 0 0,1 1 0,-1-1 0,0 1 0,1-1 0,-1 0 0,1 1 0,0-1 0,-1 0 0,1 0 0,0 0 0,0 1 0,0-1 0,0 0 0,0 0 0,0 0 0,0 0 0,0 0 0,0-1 0,0 1 0,0 0 0,1 0 0,-1-1 0,0 1 0,1-1 0,-1 1 0,0-1 0,1 1 0,-1-1 0,1 0 0,-1 0 0,0 0 0,1 0 0,-1 0 0,1 0 0,-1 0 0,1 0 0,-1-1 0,0 1 0,1 0 0,-1-1 0,0 1 0,1-1 0,-1 0 0,0 1 0,3-2 0,-2 0-175,1 0 0,0 1-1,0-1 1,-1 0 0,1 0 0,-1-1-1,0 1 1,1 0 0,-1-1 0,0 0 0,0 1-1,-1-1 1,1 0 0,-1 0 0,1 0-1,0-3 1,1-3-1176,0 0-1,-1-1 0,0 1 0,1-14 1,-1-11-7361</inkml:trace>
  <inkml:trace contextRef="#ctx0" brushRef="#br0" timeOffset="1">348 1 10186,'0'0'19058,"52"37"-37636</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1.667"/>
    </inkml:context>
    <inkml:brush xml:id="br0">
      <inkml:brushProperty name="width" value="0.025" units="cm"/>
      <inkml:brushProperty name="height" value="0.025" units="cm"/>
    </inkml:brush>
  </inkml:definitions>
  <inkml:trace contextRef="#ctx0" brushRef="#br0">79 183 16688,'0'0'7837,"-10"7"-4987,5-3-2649,-36 29 1572,39-31-1702,0 1-1,0-1 1,0 0-1,0 1 1,0-1 0,1 1-1,-1 0 1,1 0-1,0-1 1,0 1 0,0 0-1,0 0 1,0 0-1,1 0 1,-1 0 0,1 0-1,0 0 1,0 5-1,1-7-74,-1 0 1,1 0-1,0-1 0,0 1 0,-1 0 0,1-1 0,0 1 0,0 0 0,0-1 0,0 1 0,0-1 0,0 0 0,0 1 0,0-1 0,0 0 0,0 1 0,0-1 1,0 0-1,0 0 0,0 0 0,0 0 0,0 0 0,0 0 0,0 0 0,0 0 0,0-1 0,2 1 0,32-8-137,-27 3 141,1-1-1,-1 0 0,0 0 0,-1 0 0,1-1 1,-1-1-1,-1 1 0,1-1 0,-1 0 0,-1 0 0,7-13 1,6-12 151,20-55 1,-16 27-6,-21 55-153,-15 37 44,8-16-86,-3 6 285,0 0 1,1 1-1,1 1 1,2-1-1,0 1 0,1 0 1,-1 28-1,5-48-235,0-1 0,0 1 0,1-1 1,-1 1-1,1-1 0,0 0 0,0 1 0,-1-1 0,1 0 1,1 1-1,-1-1 0,0 0 0,1 0 0,-1 0 1,1 0-1,-1 0 0,1 0 0,0-1 0,0 1 0,0-1 1,0 1-1,0-1 0,0 1 0,0-1 0,0 0 0,1 0 1,-1 0-1,0-1 0,1 1 0,-1 0 0,1-1 0,-1 1 1,0-1-1,1 0 0,-1 0 0,4 0 0,0 0-31,-1 0 0,1-1 0,-1 1 0,1-1 0,-1 0 0,1-1 0,-1 1 0,0-1 0,0 0 0,0 0 0,0-1-1,0 1 1,0-1 0,0 0 0,7-7 0,-8 6 41,0-1-1,0 1 0,-1-1 1,1 0-1,-1 0 0,0 0 1,0-1-1,-1 1 1,0-1-1,0 1 0,0-1 1,0 0-1,-1 0 0,0 0 1,0 0-1,-1-12 0,0 18-7,0 0 0,0-1-1,0 1 1,0 0 0,0 0 0,0-1-1,0 1 1,0 0 0,0 0-1,0 0 1,0-1 0,0 1-1,0 0 1,-1 0 0,1 0-1,0-1 1,0 1 0,0 0-1,0 0 1,-1 0 0,1 0-1,0 0 1,0-1 0,0 1 0,-1 0-1,1 0 1,0 0 0,0 0-1,0 0 1,-1 0 0,1 0-1,0 0 1,0 0 0,-1 0-1,1 0 1,0 0 0,0 0-1,-1 0 1,1 0 0,0 0 0,0 0-1,-1 0 1,-12 7 84,-8 12-12,17-13-75,-1 0 0,1 0 0,0 1 0,0-1 0,1 1 0,0 0 0,0 0 0,1 0 0,0 1 0,0-1 0,0 0 0,0 13 0,2-18 0,1-1 0,-1 0 0,1 1 0,-1-1 0,1 1 0,0-1 0,0 0 0,-1 0 0,1 1 0,0-1 0,0 0 0,0 0 0,1 0 0,-1 0 0,0 0 0,0 0 0,0 0 0,1-1 0,-1 1 0,0 0 0,1-1 0,-1 1 0,1-1 0,-1 1 0,1-1 0,-1 0 0,1 1 0,-1-1 0,1 0 0,-1 0 0,3 0 0,61 0 0,-49 0 0,16 0 0,0-1 0,-1-1 0,42-9 0,-72 10 0,0 0 0,0 1 0,0-1 0,0 0 0,0 0 0,0 1 0,0-1 0,0 0 0,0 0 0,0 0 0,0 0 0,-1 0 0,1 0 0,0-1 0,-1 1 0,1 0 0,-1 0 0,1 0 0,-1 0 0,0-1 0,1 1 0,-1 0 0,0-1 0,0 1 0,0 0 0,0 0 0,0-1 0,0 1 0,0 0 0,-1-1 0,1 1 0,0 0 0,-1 0 0,0-3 0,-18-49 0,16 46 0,-2-4 0,1 0 0,0 0 0,1 0 0,0-1 0,0 1 0,-1-19 0,5 29 0,-1 1 0,0-1 0,1 1 0,-1-1 0,1 1 0,-1-1 0,1 0 0,-1 1 0,1 0 0,-1-1 0,1 1 0,-1-1 0,1 1 0,0 0 0,-1-1 0,1 1 0,0 0 0,-1 0 0,1-1 0,0 1 0,-1 0 0,1 0 0,0 0 0,0 0 0,-1 0 0,1 0 0,0 0 0,0 0 0,30 0 0,-22 1 0,56-3-2242,-20-5-4869,0-4-10057</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5.580"/>
    </inkml:context>
    <inkml:brush xml:id="br0">
      <inkml:brushProperty name="width" value="0.025" units="cm"/>
      <inkml:brushProperty name="height" value="0.025" units="cm"/>
    </inkml:brush>
  </inkml:definitions>
  <inkml:trace contextRef="#ctx0" brushRef="#br0">50 6 14606,'0'0'186,"0"0"0,-1-1 0,1 1 1,0 0-1,0 0 0,0 0 0,0-1 0,0 1 1,0 0-1,0 0 0,0 0 0,1 0 0,-1-1 1,0 1-1,0 0 0,0 0 0,0 0 0,0 0 1,0-1-1,0 1 0,0 0 0,0 0 0,0 0 1,1 0-1,-1 0 0,0-1 0,0 1 0,0 0 1,0 0-1,0 0 0,1 0 0,-1 0 0,0 0 1,0 0-1,0 0 0,0 0 0,0 0 0,1 0 1,-1 0-1,0 0 0,0-1 0,0 1 0,1 0 1,-1 0-1,0 0 0,0 1 0,0-1 0,0 0 0,1 0 1,-1 0-1,0 0 0,0 0 0,0 0 0,0 0 1,1 0-1,-1 0 0,0 0 0,0 0 0,0 0 1,0 1-1,0-1 0,1 0 0,-1 0 0,5 18 2403,-1 24-2568,-3 83 1004,1-124-990,0 0 0,1-1 0,-1 1 0,1-1 0,-1 1 0,1-1 1,-1 0-1,1 0 0,-1 0 0,1 0 0,3-2 0,28-3 58,-23 3-86,0 0-1,1 0 0,-1 1 0,0 1 1,22 1-1,-31 0-11,1-1-1,-1 1 1,0-1 0,1 1 0,-1 0-1,1 0 1,-1 1 0,0-1 0,0 0-1,0 1 1,0-1 0,0 1 0,0-1-1,0 1 1,0 0 0,-1 0 0,1 0-1,-1 0 1,1 0 0,-1 0 0,0 1-1,0-1 1,0 0 0,0 1 0,0-1-1,0 1 1,-1-1 0,1 1 0,-1-1-1,0 1 1,0 3 0,1 0 15,0 0-1,-1 0 1,0 0 0,-1 0 0,1 0-1,-1 0 1,0 0 0,0-1-1,-1 1 1,0 0 0,0 0 0,0-1-1,-1 0 1,-3 6 0,3-7 95,0-1-1,0 0 1,-1 1 0,1-1-1,-1-1 1,1 1 0,-1 0 0,0-1-1,0 0 1,0 0 0,-1 0-1,1-1 1,0 1 0,-1-1-1,1 0 1,-1 0 0,1 0 0,-10-1-1,6 1-93,-1-1-1,1-1 0,-1 1 1,0-1-1,1-1 0,0 0 0,-1 0 1,1 0-1,0-1 0,-10-5 1,13 5-13,0 1 1,1-1 0,-1 0 0,1-1-1,0 1 1,-1-1 0,2 0 0,-1 0-1,0 0 1,1-1 0,0 1 0,0-1-1,0 1 1,0-1 0,1 0 0,0 0-1,-2-7 1,4 11-86,0 1 1,0-1-1,0 0 1,0 0-1,0 1 1,1-1-1,-1 0 1,0 0-1,0 1 1,1-1-1,-1 0 1,0 0-1,1 1 1,-1-1-1,1 0 1,-1 1-1,1-1 1,-1 1-1,1-1 1,-1 1-1,1-1 1,0 1-1,-1-1 1,1 1-1,0-1 0,-1 1 1,1 0-1,0-1 1,-1 1-1,1 0 1,0 0-1,0 0 1,-1 0-1,1-1 1,0 1-1,0 0 1,0 0-1,-1 0 1,1 1-1,0-1 1,1 0-1,47 0-7410,-32 1 4273,13-1-6476</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6.061"/>
    </inkml:context>
    <inkml:brush xml:id="br0">
      <inkml:brushProperty name="width" value="0.025" units="cm"/>
      <inkml:brushProperty name="height" value="0.025" units="cm"/>
    </inkml:brush>
  </inkml:definitions>
  <inkml:trace contextRef="#ctx0" brushRef="#br0">1 128 17873,'0'0'11643,"9"1"-10917,-2 0-642,-3 0-46,1 0 1,-1-1 0,0 1-1,1-1 1,-1 0 0,0 0-1,1 0 1,-1-1 0,1 1-1,-1-1 1,0 0 0,0-1-1,0 1 1,1-1 0,-1 1-1,-1-1 1,1 0-1,0-1 1,0 1 0,-1-1-1,6-4 1,-4 1 68,-1 1-1,0-1 1,0 0-1,-1 0 0,4-9 1,-5 13-52,-1-1-1,0 1 1,0-1 0,-1 0 0,1 1-1,-1-1 1,1 0 0,-1 0 0,0 0-1,0 1 1,0-1 0,0 0 0,0 0-1,-1 0 1,1 1 0,-2-4 0,1 5-54,1 0-1,-1 0 1,0 0 0,1 1 0,-1-1 0,0 0 0,0 0 0,0 1 0,0-1 0,1 1-1,-1-1 1,0 1 0,0-1 0,0 1 0,0-1 0,0 1 0,0 0 0,0 0 0,-1-1-1,1 1 1,0 0 0,0 0 0,0 0 0,0 0 0,0 0 0,0 1 0,0-1 0,0 0-1,-2 1 1,-1 0-1,1 0-1,0 0 1,0 0-1,0 0 0,0 1 1,0-1-1,0 1 1,-5 3-1,0 3 1,1 1 0,1-1 0,-1 1 0,1 0 0,0 1 0,1-1 0,-5 15 0,6-17 0,2 0 0,-1 0 0,1 0 0,0 0 0,1 0 0,0 1 0,0-1 0,0 0 0,1 1 0,0-1 0,0 1 0,2 6 0,-1-12 0,0-1 0,-1 0 0,1 0 0,0 0 0,0 0 0,0 0 0,0 0 0,-1 0 0,1-1 0,1 1 0,-1 0 0,0 0 0,0-1 0,0 1 0,0-1 0,0 1 0,1-1 0,-1 1 0,0-1 0,0 0 0,1 0 0,-1 0 0,0 1 0,1-1 0,-1 0 0,0 0 0,1-1 0,-1 1 0,0 0 0,2-1 0,41-11 0,-28 3 0,-1-2 0,0 0 0,0-1 0,-1 0 0,-1-1 0,0-1 0,21-29 0,-8 12 0,-26 30 0,0 1 0,0 0 0,0 0 0,0 0 0,0 0 0,0 0 0,1 0 0,-1 0 0,0 0 0,0-1 0,0 1 0,0 0 0,0 0 0,0 0 0,0 0 0,0 0 0,0 0 0,0 0 0,1 0 0,-1 0 0,0 0 0,0 0 0,0 0 0,0 0 0,0 0 0,0 0 0,0 0 0,1 0 0,-1 0 0,0 0 0,0 0 0,0 0 0,0 0 0,0 0 0,0 0 0,0 0 0,1 0 0,-1 0 0,0 0 0,0 0 0,0 0 0,0 0 0,0 0 0,0 0 0,0 0 0,0 0 0,0 0 0,1 0 0,-1 1 0,0-1 0,0 0 0,0 0 0,0 0 0,0 0 0,0 0 0,0 0 0,0 0 0,0 0 0,0 1 0,0-1 0,0 0 0,0 0 0,0 0 0,0 0 0,0 0 0,1 15 0,-4 18 0,-8 9 0,7-32 0,1 1 0,0-1 0,1 1 0,0 0 0,0 0 0,1-1 0,1 1 0,0 0 0,1 13 0,0-24 0,-1 1 0,1-1 0,-1 1 0,0-1 0,1 1 0,-1-1 0,1 1 0,-1-1 0,1 0 0,0 1 0,-1-1 0,1 0 0,-1 1 0,1-1 0,0 0 0,-1 0 0,1 1 0,-1-1 0,1 0 0,0 0 0,-1 0 0,1 0 0,0 0 0,-1 0 0,1 0 0,0 0 0,-1 0 0,1 0 0,0 0 0,-1-1 0,1 1 0,0 0 0,-1 0 0,1-1 0,-1 1 0,1 0 0,0-1 0,-1 1 0,1-1 0,-1 1 0,1-1 0,24-16 0,0-19-2457,-22 29 1218,1-1 0,-2 0 0,1 1 0,-1-1 0,0-1 0,1-7-1,0-16-7552</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6.387"/>
    </inkml:context>
    <inkml:brush xml:id="br0">
      <inkml:brushProperty name="width" value="0.025" units="cm"/>
      <inkml:brushProperty name="height" value="0.025" units="cm"/>
    </inkml:brush>
  </inkml:definitions>
  <inkml:trace contextRef="#ctx0" brushRef="#br0">0 1 15054,'0'0'12108,"21"55"-24536</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39.014"/>
    </inkml:context>
    <inkml:brush xml:id="br0">
      <inkml:brushProperty name="width" value="0.025" units="cm"/>
      <inkml:brushProperty name="height" value="0.025" units="cm"/>
    </inkml:brush>
  </inkml:definitions>
  <inkml:trace contextRef="#ctx0" brushRef="#br0">21 1 16400,'0'0'7591,"-14"83"-6887,10-40-351,1 4-225,3 2-96,0-4 0,6-4-865,6-9-1025,-1-9-1217,-6-11-960</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6.742"/>
    </inkml:context>
    <inkml:brush xml:id="br0">
      <inkml:brushProperty name="width" value="0.025" units="cm"/>
      <inkml:brushProperty name="height" value="0.025" units="cm"/>
    </inkml:brush>
  </inkml:definitions>
  <inkml:trace contextRef="#ctx0" brushRef="#br0">5 1 16400,'0'0'9315,"0"9"-7473,-5 59 1916,6-68-3743,-1 1-1,1-1 1,-1 1 0,0-1 0,1 1-1,-1-1 1,1 1 0,-1-1 0,1 0-1,-1 1 1,1-1 0,-1 0-1,1 0 1,0 1 0,-1-1 0,1 0-1,-1 0 1,1 0 0,0 0 0,-1 1-1,1-1 1,-1 0 0,1 0-1,0 0 1,-1 0 0,1-1 0,0 1-1,-1 0 1,1 0 0,-1 0 0,1 0-1,0-1 1,-1 1 0,1 0-1,-1-1 1,1 1 0,-1 0 0,1-1-1,-1 1 1,1-1 0,26-12 272,-1-6-122,-22 15-140,0 0 0,0 1 0,1-1-1,-1 1 1,1 0 0,0 0-1,0 1 1,0-1 0,0 1 0,0 0-1,1 1 1,-1-1 0,1 1 0,-1 0-1,7 0 1,-11 1-25,0 1 0,0-1 0,0 1 0,0-1 0,0 1 0,0 0 0,0-1 0,-1 1 0,1 0 0,0 0 0,0 0 0,-1 0 0,1-1 0,-1 1 0,1 0 0,0 0 0,-1 0 0,0 0 0,1 0 0,-1 1 0,0-1 0,1 0 0,-1 0 0,0 0 0,0 0 0,0 0 0,0 0 0,0 2 0,0 41 0,0-32 0,0 33 0,0-45 0,0 1 0,0-1 0,0 0 0,0 0 0,0 0 0,0 1 0,1-1 0,-1 0 0,0 0 0,0 0 0,0 0 0,0 1 0,1-1 0,-1 0 0,0 0 0,0 0 0,0 0 0,1 0 0,-1 0 0,0 0 0,0 0 0,1 0 0,-1 0 0,0 0 0,0 0 0,0 0 0,1 0 0,-1 0 0,0 0 0,0 0 0,1 0 0,-1 0 0,0 0 0,0 0 0,0 0 0,1 0 0,-1 0 0,0 0 0,0 0 0,0 0 0,1-1 0,-1 1 0,0 0 0,0 0 0,0 0 0,0 0 0,1-1 0,-1 1 0,0 0 0,0 0 0,0 0 0,0-1 0,0 1 0,0 0 0,0 0 0,1-1 0,9-8 0,37-36-790,-44 43 740,-1 0 0,1 1 0,-1-1 0,1 0 0,0 1 0,0 0 0,-1-1 0,1 1 0,0 0 0,0 0 0,0 1 0,0-1 0,1 1 0,-1-1 0,0 1 0,0 0 0,0 0 0,5 1 0,-7 0 37,0 0 0,0 0-1,0 0 1,-1 0 0,1-1 0,0 1 0,-1 0 0,1 0 0,0 1 0,-1-1 0,1 0 0,-1 0 0,0 0 0,1 0 0,-1 0-1,0 1 1,0-1 0,0 0 0,1 0 0,-1 0 0,-1 3 0,1 34 102,-1-29-72,1-8 0,0 0 1,0 0-1,0-1 0,0 1 0,0 0 1,0 0-1,0-1 0,0 1 0,0 0 1,1 0-1,-1-1 0,0 1 0,0 0 1,1-1-1,-1 1 0,0 0 0,1-1 1,-1 1-1,1 0 0,-1-1 0,1 1 1,-1-1-1,1 1 0,-1-1 1,1 1-1,-1-1 0,1 1 0,0-1 1,-1 0-1,1 1 0,0-1 0,-1 0 1,1 0-1,0 1 0,0-1 0,-1 0 1,1 0-1,0 0 0,0 0 0,-1 0 1,1 0-1,0 0 0,0 0 0,-1 0 1,1 0-1,0-1 0,0 1 0,-1 0 1,1 0-1,0-1 0,-1 1 0,1 0 1,0-1-1,-1 1 0,1-1 0,-1 1 1,1-1-1,0 0 0,44-30 476,-41 27-472,1 0 6,-2 1-30,0 0 0,0 1 1,0-1-1,0 1 0,0 0 0,1-1 0,-1 2 0,1-1 0,-1 0 0,1 1 0,-1-1 0,1 1 0,0 0 0,0 0 0,0 1 0,0-1 0,6 1 0,-9 2 32,0-1 1,1 1 0,-1 0-1,0 0 1,0 0 0,-1 0-1,1 0 1,0 0 0,-1 0-1,1 0 1,-1 0 0,0 0-1,1 0 1,-1 0 0,0 4-1,2 13-1093,4-13-4827</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7.348"/>
    </inkml:context>
    <inkml:brush xml:id="br0">
      <inkml:brushProperty name="width" value="0.025" units="cm"/>
      <inkml:brushProperty name="height" value="0.025" units="cm"/>
    </inkml:brush>
  </inkml:definitions>
  <inkml:trace contextRef="#ctx0" brushRef="#br0">35 1 7591,'0'0'19923,"-13"64"-18482,5-32-95,-2 0-738,7 1-416,2-7-160,1-3 0,0-7-32,4-4-128,6-3-512,-5-4-641,-2-5-1186,-3-6-4740,-8-11-832</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7.689"/>
    </inkml:context>
    <inkml:brush xml:id="br0">
      <inkml:brushProperty name="width" value="0.025" units="cm"/>
      <inkml:brushProperty name="height" value="0.025" units="cm"/>
    </inkml:brush>
  </inkml:definitions>
  <inkml:trace contextRef="#ctx0" brushRef="#br0">0 96 13421,'0'0'18225,"95"-44"-17328,-36 37-673,8-2-224,1 0 0,1 0-416,-7 2-1955,-6 2-2209,-14 1-993,-11 2-7752</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8.277"/>
    </inkml:context>
    <inkml:brush xml:id="br0">
      <inkml:brushProperty name="width" value="0.025" units="cm"/>
      <inkml:brushProperty name="height" value="0.025" units="cm"/>
    </inkml:brush>
  </inkml:definitions>
  <inkml:trace contextRef="#ctx0" brushRef="#br0">204 84 14670,'0'0'9043,"-2"-10"-5637,1 7-3224,0 0 0,0-1 0,0 1 0,0 0-1,0 0 1,0 0 0,-1 0 0,0 0 0,0 0 0,0 0 0,-4-5 0,4 7-150,0 0-1,0 0 1,0 0 0,0 0 0,0 0 0,0 0 0,0 1 0,0-1-1,0 1 1,0-1 0,-1 1 0,1 0 0,0 0 0,0 0 0,-1 0-1,1 0 1,0 0 0,0 1 0,0-1 0,0 1 0,-1 0 0,1-1-1,0 1 1,0 0 0,0 0 0,-2 2 0,-5 3-2,0 0 1,0 0 0,1 1-1,0 0 1,0 1-1,0 0 1,1 0-1,0 0 1,1 1-1,0 0 1,0 0-1,1 1 1,0 0 0,1-1-1,0 2 1,1-1-1,-5 20 1,8-29-22,-1 0-1,1 0 1,0 0 0,0 1 0,0-1 0,0 0 0,0 0 0,0 0-1,0 0 1,0 0 0,0 0 0,0 0 0,1 0 0,-1 0 0,0 0-1,1 0 1,-1 0 0,1 0 0,-1 0 0,1 0 0,0 0 0,-1 0-1,1 0 1,0 0 0,0-1 0,-1 1 0,1 0 0,0 0 0,0-1-1,0 1 1,0-1 0,0 1 0,0-1 0,0 1 0,0-1 0,0 0-1,0 1 1,0-1 0,0 0 0,0 0 0,0 0 0,0 0-1,1 0 1,-1 0 0,0 0 0,0 0 0,0 0 0,0 0 0,0-1-1,1 1 1,5-2 35,-1 1 0,0-1-1,0 0 1,0-1 0,0 0-1,0 0 1,7-4-1,4-5 72,-1-1-1,-1-1 0,0 0 0,0-1 0,-2 0 0,0-1 0,-1-1 0,0 0 0,-1 0 0,10-24 0,-30 60-114,2 1 0,0 0 0,1 0 0,1 1 0,-4 25 0,9-45 0,0 0 0,0 0 0,1-1 0,-1 1 0,0 0 0,0 0 0,0-1 0,0 1 0,1 0 0,-1-1 0,0 1 0,1 0 0,-1-1 0,0 1 0,1-1 0,-1 1 0,1 0 0,-1-1 0,1 1 0,-1-1 0,1 1 0,-1-1 0,1 0 0,0 1 0,-1-1 0,1 1 0,0-1 0,-1 0 0,1 0 0,0 1 0,-1-1 0,1 0 0,0 0 0,0 0 0,-1 0 0,1 0 0,0 0 0,-1 0 0,1 0 0,0 0 0,0 0 0,-1 0 0,1 0 0,0-1 0,-1 1 0,1 0 0,0-1 0,-1 1 0,1 0 0,0-1 0,-1 1 0,1-1 0,-1 1 0,1-1 0,38-23 0,-17 3 0,0-1 0,31-44 0,-39 49 0,-11 20 0,-4 11 0,-2 14 0,0-17 0,1-4 0,0-1 0,1 1 0,0 0 0,0 0 0,0 0 0,1 0 0,0 1 0,1 13 0,0-20 0,0-1 0,-1 1 0,1 0 0,0 0 0,0 0 0,0 0 0,0-1 0,-1 1 0,1-1 0,0 1 0,0 0 0,0-1 0,0 1 0,0-1 0,1 0 0,-1 1 0,0-1 0,0 0 0,0 0 0,0 0 0,0 0 0,0 0 0,0 0 0,1 0 0,-1 0 0,0 0 0,0 0 0,0 0 0,0-1 0,0 1 0,0-1 0,0 1 0,2-2 0,34-16 0,-20 3 0,-2-1 0,0 0 0,-1-1 0,-1-1 0,18-31 0,-18 29 0,-18 48 0,-5-5 27,5-12-76,1 0 1,0 0-1,0 0 0,1 0 0,1 0 0,-3 23 0,5-34-112,0 1-1,0-1 1,1 0 0,-1 0-1,0 1 1,0-1 0,0 0 0,1 1-1,-1-1 1,0 0 0,0 0-1,0 1 1,1-1 0,-1 0-1,0 0 1,1 0 0,-1 1-1,0-1 1,1 0 0,-1 0-1,0 0 1,1 0 0,-1 0 0,0 0-1,1 0 1,-1 0 0,0 0-1,1 0 1,-1 0 0,0 0-1,1 0 1,-1 0 0,0 0-1,1 0 1,-1 0 0,0 0-1,1 0 1,-1 0 0,1-1-1,15-4-7452,6-8-5998</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8.639"/>
    </inkml:context>
    <inkml:brush xml:id="br0">
      <inkml:brushProperty name="width" value="0.025" units="cm"/>
      <inkml:brushProperty name="height" value="0.025" units="cm"/>
    </inkml:brush>
  </inkml:definitions>
  <inkml:trace contextRef="#ctx0" brushRef="#br0">191 1 19795,'-9'1'4110,"-12"4"-3002,1 1 0,0 0-1,0 2 1,0 0 0,1 1 0,1 1-1,-25 18 1,43-28-1121,1 1 0,-1 0 0,1-1 1,0 1-1,-1-1 0,1 1 0,0-1 0,0 1 0,-1-1 0,1 0 1,0 1-1,0-1 0,0 0 0,-1 0 0,1 1 0,0-1 1,0 0-1,0 0 0,0 0 0,0 0 0,-1 0 0,1 0 0,0 0 1,0 0-1,0-1 0,1 1 0,35 1-430,-19-2 226,-8 0 144,0 1 0,0 0 1,0 0-1,0 1 0,0 0 1,0 1-1,0 0 0,-1 0 1,1 1-1,-1 1 1,17 7-1,-25-10 91,0-1 0,0 1 0,-1 0 1,1 0-1,0-1 0,0 1 0,0 0 0,-1 0 0,1 0 1,0 0-1,-1 0 0,1 0 0,-1 0 0,1 0 0,-1 0 1,0 0-1,1 1 0,-1-1 0,0 0 0,0 0 0,0 0 1,1 0-1,-1 0 0,-1 1 0,1-1 0,0 0 1,0 0-1,0 0 0,-1 0 0,1 0 0,0 1 0,-1-1 1,1 0-1,-1 0 0,1 0 0,-1 0 0,0 0 0,1 0 1,-1-1-1,0 1 0,0 0 0,0 0 0,1 0 0,-1-1 1,0 1-1,-2 1 0,-46 30 964,39-26-962,-1 0-18,1 0 1,-1-1 0,0 0-1,0 0 1,-1-1-1,0-1 1,1 0-1,-21 2 1,31-5-29,1 0-1,-1 0 1,1 0 0,0 0-1,-1 0 1,1 0 0,0-1-1,-1 1 1,1 0-1,0 0 1,-1 0 0,1-1-1,0 1 1,-1 0 0,1-1-1,0 1 1,0 0 0,-1 0-1,1-1 1,0 1-1,0 0 1,-1-1 0,1 1-1,0 0 1,0-1 0,0 1-1,0-1 1,0 1 0,0 0-1,0-1 1,-1 1 0,1-1-1,0 1 1,0 0-1,1-1 1,-1 1 0,0-1-1,0 1 1,0 0 0,0-1-1,0 1 1,0 0 0,0-1-1,1 1 1,-1-1 0,0 1-1,0 0 1,0 0-1,1-1 1,-1 1 0,1-1-1,10-18-3209,28-13-6635,-14 14 2889</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9.074"/>
    </inkml:context>
    <inkml:brush xml:id="br0">
      <inkml:brushProperty name="width" value="0.025" units="cm"/>
      <inkml:brushProperty name="height" value="0.025" units="cm"/>
    </inkml:brush>
  </inkml:definitions>
  <inkml:trace contextRef="#ctx0" brushRef="#br0">120 211 7687,'0'0'11526,"-10"4"-8686,3 0-2472,-1 0 0,1 1 0,0 0 0,0 0 0,0 1 0,1-1 0,-1 1 1,2 1-1,-1-1 0,1 1 0,0 0 0,0 0 0,1 1 0,0-1 0,0 1 0,0 0 0,1 0 0,1 0 0,-3 10 0,5-16-304,-1 1 0,1-1-1,0 0 1,-1 0 0,1 0-1,0 0 1,0 0 0,1 1-1,-1-1 1,0 0 0,1 0-1,-1 0 1,1 0 0,0 0-1,0 0 1,-1 0 0,1 0-1,1 0 1,-1 0 0,0 0-1,0-1 1,1 1 0,-1 0-1,1-1 1,-1 1 0,1-1-1,0 0 1,2 2 0,-1-2 21,1 0-1,-1 0 1,1 0 0,-1 0 0,1-1 0,-1 0 0,1 1-1,-1-1 1,1-1 0,0 1 0,-1 0 0,1-1 0,-1 0-1,1 0 1,-1 0 0,7-3 0,2-2-78,0-1-1,0 0 1,0-1 0,-1 0-1,0-1 1,-1 0 0,0-1-1,-1 0 1,0 0 0,0-1-1,10-17 1,-6 7-10,0-2 1,-1 0-1,-2 0 0,0-1 1,7-30-1,-14 46 3,0-1 0,-1 1 0,-1-1 0,1 0 0,-1 0 0,-1 0 0,0 0 0,0 0 0,-2-10 0,2 18 0,-1-1 0,0 1 0,1 0 0,-1 0 0,0 0 0,0 0 0,1 0 0,-1 0 0,0 0 0,0 0 0,0 1 0,0-1 0,-1 0 0,1 0 0,0 1 0,0-1 0,0 1 0,0-1 0,-1 1 0,1 0 0,0-1 0,0 1 0,-1 0 0,1 0 0,0 0 0,-1 0 0,1 0 0,0 0 0,-1 0 0,1 0 0,0 1 0,0-1 0,-1 0 0,1 1 0,0-1 0,-2 2 0,-45 19 0,34-11 0,0 0 0,1 0 0,-22 24 0,31-30 0,0 0 0,1 0 0,-1 1 0,1-1 0,0 1 0,1 0 0,-1 0 0,1 0 0,0 0 0,0 0 0,0 0 0,1 1 0,0-1 0,0 1 0,0 8 0,1-12 0,0 0 0,1 0 0,-1-1 0,1 1 0,0 0 0,-1-1 0,1 1 0,0-1 0,0 1 0,0-1 0,0 1 0,0-1 0,0 1 0,1-1 0,-1 0 0,0 0 0,1 0 0,-1 0 0,1 0 0,-1 0 0,3 1 0,43 17 0,-10-3 0,-34-14-236,1 1 0,-1-1-1,0 1 1,0 0 0,0 0 0,-1 1-1,1-1 1,-1 0 0,0 1 0,0 0 0,0-1-1,0 1 1,-1 0 0,1 0 0,-1 0-1,0 0 1,0 0 0,-1 0 0,1 9 0,0-8-322,-1 0 0,-1 0 1,1 1-1,-1-1 1,0 0-1,0 0 1,0 0-1,-1 0 1,1 0-1,-1 0 1,-1-1-1,1 1 1,-1-1-1,1 1 1,-7 6-1</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0.285"/>
    </inkml:context>
    <inkml:brush xml:id="br0">
      <inkml:brushProperty name="width" value="0.025" units="cm"/>
      <inkml:brushProperty name="height" value="0.025" units="cm"/>
    </inkml:brush>
  </inkml:definitions>
  <inkml:trace contextRef="#ctx0" brushRef="#br0">36 86 5381,'0'0'15919,"-6"11"-13655,-18 35-423,23-45-1765,0-1 0,1 1 0,-1 0 0,1 0 0,-1 0 0,1 0 0,0 0 0,-1 0 0,1 0 0,0 0 0,0 0 0,0 0 0,0 0 0,0 0 0,0 0 0,0 0 0,0 0 0,0 0 0,0 0 0,0 0 0,1-1-1,-1 1 1,0 0 0,1 0 0,-1 0 0,0 0 0,1 0 0,0 0 0,-1 0 0,1-1 0,-1 1 0,1 0 0,0 0 0,-1-1 0,1 1 0,0-1 0,0 1 0,0 0 0,0-1 0,-1 0 0,1 1 0,0-1 0,2 1 0,41 3 1336,-40-4-1197,6-1-105,-1-1 0,0 0 0,1 0 0,-1-1 0,0 0-1,-1 0 1,1-1 0,0 0 0,-1-1 0,0 0 0,0 0 0,8-8-1,-11 9-58,0 0 0,0 0 0,0-1-1,0 1 1,-1-1 0,0 0-1,0-1 1,0 1 0,-1-1 0,1 1-1,-1-1 1,-1 0 0,1 0-1,-1-1 1,0 1 0,-1 0 0,1-1-1,0-7 1,-2 13-52,0 0 0,0 0 0,0 0 0,0 0 1,-1 1-1,1-1 0,0 0 0,0 0 0,0 1 0,-1-1 0,1 0 0,0 0 1,-1 1-1,1-1 0,-1 0 0,1 1 0,-1-1 0,1 0 0,-1 1 0,0-1 1,1 1-1,-1-1 0,1 1 0,-1-1 0,0 1 0,0 0 0,1-1 0,-2 0 1,-28 2-66,24 1 40,0 0-1,-1 0 0,1 1 0,0 0 1,0 0-1,-10 7 0,7-2 44,0 2-1,0-1 0,1 1 1,0 0-1,1 1 0,0 0 1,1 0-1,0 0 0,1 1 1,0 0-1,1 0 0,0 0 1,1 1-1,0-1 0,1 1 1,0 16-1,2-28-16,0 0 0,0 0 0,1 0 0,-1 0 0,0-1 0,1 1 0,-1 0 0,1 0 0,-1 0 0,1 0 0,-1-1 0,1 1 0,-1 0 0,1-1 0,0 1 0,0 0 0,-1-1 0,1 1 0,0-1 0,0 1 0,0-1 0,-1 1 0,1-1 0,0 0 0,0 1 0,0-1 0,0 0 0,0 0 0,0 0 0,0 0 0,0 0 0,0 0 0,0 0 0,0 0 0,-1 0 0,3 0 0,39-8 0,-26 0-5,-1 0 1,-1-1-1,0 0 0,0-1 1,-1-1-1,14-12 0,-10 7-14,1 2 0,27-19-1,-44 33 11,-1 0 0,1 0 0,-1 0 0,0 0 0,1-1 0,-1 1 0,1 0-1,-1 0 1,1 0 0,-1 0 0,1 0 0,-1 0 0,1 0 0,-1 0 0,1 1 0,-1-1 0,0 0-1,1 0 1,-1 0 0,1 0 0,-1 1 0,0-1 0,1 0 0,-1 0 0,1 1 0,-1-1 0,0 0-1,1 1 1,-1-1 0,0 0 0,1 1 0,-1-1 0,0 1 0,0-1 0,0 0 0,1 1 0,-1-1-1,0 1 1,0-1 0,0 1 0,0-1 0,0 0 0,0 1 0,0-1 0,0 1 0,0-1 0,0 1-1,0-1 1,0 1 0,0-1 0,0 1 0,0-1 0,0 1 0,-1 35-73,0-29 68,0 12 41,0-13 10,0 0 0,1 0 1,0-1-1,0 1 0,0 0 0,1 0 1,0 0-1,0 0 0,2 5 1,-2-10-29,-1 0 1,1 0 0,0 0-1,-1 0 1,1 0 0,0 0 0,0 0-1,0 0 1,0 0 0,0-1 0,0 1-1,0 0 1,0-1 0,0 1-1,0-1 1,0 1 0,0-1 0,0 1-1,2-1 1,1 1-1,0-1 1,0 0-1,-1 0 0,1 0 1,0 0-1,0-1 0,0 1 1,6-3-1,1-2-9,0 1 0,0-1 0,-1-1 0,0 0 0,0-1 0,12-10 0,-14 11 0,-1 0 0,1 0 0,0 1 0,0 0 0,1 0 0,0 1 0,0 0 0,0 0 0,0 1 0,15-3 0,-22 6 0,-1 0 0,0-1 0,0 1 0,0 0 0,0 1 0,0-1 0,0 0 0,0 0 0,0 0 0,1 1 0,-1-1 0,0 0 0,0 1 0,0-1 0,0 1 0,0-1 0,0 1 0,-1 0 0,1-1 0,0 1 0,0 0 0,0 0 0,0-1 0,-1 1 0,1 0 0,0 0 0,-1 0 0,1 0 0,-1 0 0,1 0 0,-1 1 0,7 41 0,-8-40 0,1 1 0,0 0 0,1-1 0,-1 1 0,1 0 0,-1-1 0,1 1 0,0 0 0,1-1 0,-1 0 0,4 7 0,-4-9 0,0 0 0,0-1 0,0 1 0,0-1 0,0 1 0,0-1 0,0 1 0,0-1 0,0 0 0,0 1 0,0-1 0,1 0 0,-1 0 0,0 0 0,0 0 0,0 0 0,0 0 0,0 0 0,1 0 0,-1-1 0,0 1 0,0 0 0,0-1 0,0 1 0,0 0 0,0-1 0,0 0 0,0 1 0,0-1 0,0 0 0,2-1 0,32-29 0,-27 23 0,-4 4-19,-3 3-104,1-1 1,0 0 0,-1 1 0,1-1 0,0 1-1,0-1 1,0 1 0,0 0 0,0 0 0,0 0-1,0 0 1,1 0 0,-1 1 0,4-2 0,-3 6-5666,-6 8 1870,-8 6-774,-2-7-2088</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0.642"/>
    </inkml:context>
    <inkml:brush xml:id="br0">
      <inkml:brushProperty name="width" value="0.025" units="cm"/>
      <inkml:brushProperty name="height" value="0.025" units="cm"/>
    </inkml:brush>
  </inkml:definitions>
  <inkml:trace contextRef="#ctx0" brushRef="#br0">0 0 14734,'0'0'10474</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0.968"/>
    </inkml:context>
    <inkml:brush xml:id="br0">
      <inkml:brushProperty name="width" value="0.025" units="cm"/>
      <inkml:brushProperty name="height" value="0.025" units="cm"/>
    </inkml:brush>
  </inkml:definitions>
  <inkml:trace contextRef="#ctx0" brushRef="#br0">43 155 8136,'0'0'23537,"5"4"-22603,-4-4-927,0 1 1,1 0 0,-1-1-1,0 1 1,1-1 0,-1 1-1,1-1 1,-1 0-1,1 0 1,-1 1 0,1-1-1,-1 0 1,1 0 0,-1-1-1,1 1 1,-1 0 0,1 0-1,-1-1 1,1 1-1,1-1 1,35-23 32,-29 16-46,-1 0 1,0 0-1,0-1 0,0 0 0,-2-1 1,8-13-1,-12 21 6,-1 0 0,0 0 0,0 0 0,0 0 0,0 0 0,-1 0 0,1-1 0,0 1 0,-1 0 0,0-1 0,0 1 0,1 0 0,-1-1 0,-1 1 0,1 0 0,0-1 0,-1-2 0,0 3 0,0 1 0,1 0 0,-1 0 0,0 0 0,0 0 0,0 0 0,0 0 0,0 0 0,0 0 0,0 0 0,0 0 0,0 1 0,0-1 0,0 0 0,-1 1 0,1-1 0,0 1 0,0-1 0,-1 1 0,1-1 0,-3 1 0,0-1 0,0 1 0,0 0 0,-1 0 0,1 1 0,0-1 0,0 1 0,0 0 0,0 0 0,0 0 0,0 1 0,0-1 0,0 1 0,1 0 0,-1 0 0,1 0 0,-1 1 0,1-1 0,-4 5 0,-4 4 0,2 1 0,-1 0 0,2 0 0,0 1 0,-8 16 0,12-21 0,1 0 0,0 0 0,0 0 0,0 1 0,1-1 0,1 1 0,-1 0 0,2 0 0,-1-1 0,1 13 0,1-19 3,-1 0-1,1 1 1,0-1 0,0 0-1,0 0 1,0 0 0,0 0-1,0 0 1,1 0 0,-1 0 0,1-1-1,-1 1 1,1 0 0,-1-1-1,1 1 1,0-1 0,0 0-1,0 0 1,0 1 0,0-1-1,0 0 1,0-1 0,0 1-1,1 0 1,-1-1 0,0 1-1,0-1 1,1 0 0,2 1-1,11 0-75,-1 0 0,1 0 0,17-3 0,-24 1-41,20-4-2726,-3-9-5173</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1.682"/>
    </inkml:context>
    <inkml:brush xml:id="br0">
      <inkml:brushProperty name="width" value="0.025" units="cm"/>
      <inkml:brushProperty name="height" value="0.025" units="cm"/>
    </inkml:brush>
  </inkml:definitions>
  <inkml:trace contextRef="#ctx0" brushRef="#br0">73 15 5477,'0'0'22256,"-8"10"-20986,1 0-1114,0-1 0,0 1 0,1 0 0,0 1 0,1-1 0,0 1 0,0 0-1,1 1 1,1-1 0,0 1 0,1 0 0,0-1 0,1 1 0,0 19 0,1-30-134,0 1-1,1 0 1,0 0 0,-1-1 0,1 1 0,0-1 0,0 1 0,0 0 0,0-1 0,0 0 0,0 1 0,0-1-1,1 0 1,-1 1 0,0-1 0,1 0 0,-1 0 0,1 0 0,-1 0 0,1 0 0,0-1 0,-1 1 0,1 0-1,0-1 1,0 1 0,-1-1 0,1 0 0,0 1 0,0-1 0,-1 0 0,1 0 0,0 0 0,0 0 0,0-1-1,2 0 1,3 1 58,1-1 0,-1 0-1,0-1 1,1 0-1,-1 0 1,0-1-1,10-4 1,-4-1-80,-1-1 0,1 1 0,-1-2 0,-1 0 0,0 0 0,-1-1 0,1-1 0,-2 1 0,0-1 0,12-21 0,-17 68 0,-9 22 0,0 34 0,5-85 0,0 0 0,1 0 0,-1 1 0,1-1 0,1 0 0,-1 0 0,1 0 0,0 0 0,0 0 0,6 9 0,-7-13 0,1 0 0,-1 0 0,1 0 0,-1 0 0,1 0 0,0-1 0,0 1 0,0 0 0,0-1 0,0 1 0,0-1 0,0 0 0,0 0 0,1 0 0,-1 0 0,0 0 0,1 0 0,-1-1 0,1 1 0,-1-1 0,3 1 0,-1-1 0,0-1 0,0 0 0,0 1 0,0-1 0,0 0 0,0-1 0,0 1 0,-1-1 0,1 0 0,-1 0 0,1 0 0,2-2 0,6-6 0,-1 1 0,0-1 0,-1-1 0,0 0 0,-1 0 0,9-14 0,-9 9 0,0 0 0,-1-1 0,0 0 0,-1 0 0,-1 0 0,-1-1 0,-1 0 0,0 0 0,-1 0 0,-1-1 0,-1 1 0,-1-28 0,0 46-29,0 0 0,0-1 1,1 1-1,-1-1 0,0 1 0,0 0 1,0-1-1,0 1 0,0-1 0,0 1 1,0 0-1,0-1 0,0 1 0,0-1 0,0 1 1,0-1-1,0 1 0,-1 0 0,1-1 1,0 1-1,0 0 0,0-1 0,-1 1 1,1-1-1,0 1 0,0 0 0,-1-1 0,1 1 1,0 0-1,-1 0 0,1-1 0,0 1 1,-1 0-1,1 0 0,0-1 0,-1 1 0,1 0 1,-1 0-1,1 0 0,0 0 0,-1 0 1,1 0-1,-1 0 0,1-1 0,0 1 1,-1 0-1,1 0 0,-1 1 0,1-1 0,-1 0 1,1 0-1,-1 1-172,0-1 1,0 1-1,0 0 1,0 0-1,0 0 0,0-1 1,0 1-1,1 0 1,-1 0-1,0 0 1,1 0-1,-1 1 0,1-1 1,-1 0-1,1 0 1,-1 2-1,-4 27-9195,4-16 2238</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39.389"/>
    </inkml:context>
    <inkml:brush xml:id="br0">
      <inkml:brushProperty name="width" value="0.025" units="cm"/>
      <inkml:brushProperty name="height" value="0.025" units="cm"/>
    </inkml:brush>
  </inkml:definitions>
  <inkml:trace contextRef="#ctx0" brushRef="#br0">0 36 18193,'0'0'3043,"54"0"-2242,-16 0-609,7 0-224,5-2-2883,-2-14-2946,-4-1-7144</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2.152"/>
    </inkml:context>
    <inkml:brush xml:id="br0">
      <inkml:brushProperty name="width" value="0.025" units="cm"/>
      <inkml:brushProperty name="height" value="0.025" units="cm"/>
    </inkml:brush>
  </inkml:definitions>
  <inkml:trace contextRef="#ctx0" brushRef="#br0">3 60 10154,'0'0'9459,"0"-9"-4462,0 2-3744,-1 5-847,0-1-1,1 0 1,0 0-1,-1 0 0,1 1 1,0-1-1,1 0 1,-1 0-1,0 0 0,1 1 1,-1-1-1,1 0 1,2-4-1,-1 56 823,-2-37-1228,0-7 0,-1 1 0,1-1 0,1 0 0,-1 0 0,1 1 0,0-1 0,3 9 0,-3-12 0,0-1 0,0 1 0,0-1 0,1 1 0,-1-1 0,0 1 0,1-1 0,-1 0 0,1 0 0,-1 0 0,1 0 0,0 0 0,0 0 0,-1 0 0,1-1 0,0 1 0,0 0 0,0-1 0,-1 0 0,1 1 0,0-1 0,0 0 0,0 0 0,0 0 0,3-1 0,4 1 0,0-2 0,0 1 0,0-1 0,0-1 0,-1 1 0,1-1 0,-1-1 0,9-4 0,-9 4 0,-1 0 0,1 1 0,1-1 0,-1 2 0,0-1 0,1 1 0,17-1 0,-25 3 0,0 0 0,0 0 0,-1 0 0,1 0 0,0 0 0,0 1 0,0-1 0,0 0 0,-1 1 0,1-1 0,0 0 0,0 1 0,-1-1 0,1 1 0,0-1 0,-1 1 0,1-1 0,0 1 0,-1 0 0,1-1 0,-1 1 0,1 0 0,-1-1 0,1 1 0,-1 0 0,1 1 0,6 27 0,3 5 0,-10-33 0,1 1 0,0-1 0,-1 0 0,1 0 0,0 0 0,0 0 0,0-1 0,0 1 0,0 0 0,0 0 0,0 0 0,0-1 0,0 1 0,0 0 0,0-1 0,0 1 0,1-1 0,-1 0 0,0 1 0,0-1 0,1 0 0,-1 0 0,0 1 0,3-1 0,0-1-101,1 0 0,-1 0 0,0 0 0,0 0 0,0-1 0,0 0-1,0 0 1,0 0 0,0 0 0,0 0 0,-1-1 0,1 1 0,-1-1 0,5-5 0,-5 5-231,1 0 1,-1-1-1,-1 1 0,1 0 0,0-1 1,-1 0-1,0 0 0,0 0 1,0 0-1,0 0 0,-1 0 1,0 0-1,1 0 0,0-9 1,-2 0-7528</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2.506"/>
    </inkml:context>
    <inkml:brush xml:id="br0">
      <inkml:brushProperty name="width" value="0.025" units="cm"/>
      <inkml:brushProperty name="height" value="0.025" units="cm"/>
    </inkml:brush>
  </inkml:definitions>
  <inkml:trace contextRef="#ctx0" brushRef="#br0">1 1 20788,'0'0'9160,"65"-1"-12363,-46 1-4772</inkml:trace>
  <inkml:trace contextRef="#ctx0" brushRef="#br0" timeOffset="1">275 211 17457,'0'0'11146,"53"-8"-8744,-25-4-1985,5 2-449,5 2-865,-2-1-1537,-2 0-4133,0 0-13131</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3.285"/>
    </inkml:context>
    <inkml:brush xml:id="br0">
      <inkml:brushProperty name="width" value="0.025" units="cm"/>
      <inkml:brushProperty name="height" value="0.025" units="cm"/>
    </inkml:brush>
  </inkml:definitions>
  <inkml:trace contextRef="#ctx0" brushRef="#br0">52 0 10570,'0'0'10100,"-5"11"-8130,-4 10-1316,1 0 0,1 0 0,1 1 0,1 0 0,0 1 0,2-1 0,1 1 0,1-1 0,1 27 0,1-47-598,-1 0 0,0 0 1,0 1-1,1-1 1,-1 0-1,1 0 0,0 0 1,0 1-1,0-1 1,0 0-1,0 0 0,0 0 1,0-1-1,1 1 0,-1 0 1,1 0-1,-1-1 1,1 1-1,-1-1 0,1 1 1,0-1-1,0 0 1,0 0-1,0 0 0,0 0 1,0 0-1,0 0 1,0 0-1,1-1 0,-1 1 1,0-1-1,0 1 1,0-1-1,1 0 0,-1 0 1,0 0-1,5-1 1,0 0 70,0 0 0,0 0 1,1-1-1,-1 0 1,0 0-1,-1-1 1,1 0-1,0 0 0,-1-1 1,12-8-1,-7 3-124,0 0 0,0-2 0,-1 1 0,0-1 0,-1-1-1,0 1 1,0-2 0,-2 1 0,0-1 0,0 0 0,-1-1-1,0 1 1,-2-1 0,7-29 0,-46 163-3,33-110 0,0 1 0,1-1 0,0 0 0,1 1 0,0-1 0,3 20 0,-2-28 0,-1 0 0,1 0 0,-1-1 0,1 1 0,0 0 0,-1 0 0,1 0 0,0-1 0,1 1 0,-1-1 0,0 1 0,0-1 0,0 1 0,1-1 0,-1 0 0,1 1 0,2 1 0,-1-3 0,-1 1 0,1 0 0,-1 0 0,1-1 0,-1 0 0,1 1 0,-1-1 0,1 0 0,0 0 0,-1-1 0,1 1 0,-1 0 0,1-1 0,0 1 0,-1-1 0,0 0 0,3-1 0,2-1 0,0-1 0,0 0 0,-1 0 0,1 0 0,-1-1 0,0 0 0,0 0 0,-1-1 0,0 1 0,0-1 0,0 0 0,-1-1 0,1 1 0,-2-1 0,1 0 0,-1 0 0,5-12 0,-4 6 0,0-1 0,0 1 0,-1 0 0,-1-1 0,0 0 0,-1 0 0,-1 1 0,0-1 0,-2-16 0,2 29-35,0 0 0,0 0 0,0 1-1,0-1 1,0 0 0,0 1 0,0-1 0,0 0 0,0 0 0,0 1 0,-1-1-1,1 0 1,0 1 0,0-1 0,-1 0 0,1 1 0,0-1 0,-1 0-1,1 1 1,0-1 0,-1 1 0,1-1 0,-1 1 0,1-1 0,-1 1 0,1-1-1,-1 1 1,0-1 0,1 1 0,-1 0 0,0-1 0,1 1 0,-1 0-1,0-1 1,1 1 0,-1 0 0,0 0 0,1 0 0,-1 0 0,0 0 0,0 0-1,-1 0 1,1 1-128,0-1 0,0 1-1,0 0 1,0 0 0,0 0-1,0 0 1,0 0 0,0 0-1,0 0 1,0 0 0,1 1 0,-1-1-1,1 0 1,-1 0 0,0 1-1,1-1 1,0 0 0,-1 1-1,1-1 1,0 1 0,0 1-1,-1 37-10475,1-20 2199</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3.753"/>
    </inkml:context>
    <inkml:brush xml:id="br0">
      <inkml:brushProperty name="width" value="0.025" units="cm"/>
      <inkml:brushProperty name="height" value="0.025" units="cm"/>
    </inkml:brush>
  </inkml:definitions>
  <inkml:trace contextRef="#ctx0" brushRef="#br0">16 0 14318,'0'0'16922,"-2"8"-15870,0-2-956,-1 4-26,1 1-1,-1-1 1,2 1-1,-1 16 0,1-25-68,1-1 0,0 1 0,0 0 0,0 0-1,0-1 1,1 1 0,-1 0 0,0 0 0,1-1-1,-1 1 1,1 0 0,0-1 0,-1 1 0,1-1 0,0 1-1,0-1 1,0 1 0,0-1 0,0 1 0,0-1-1,1 0 1,-1 0 0,0 0 0,1 0 0,-1 0-1,1 0 1,-1 0 0,1 0 0,-1 0 0,1 0 0,0-1-1,-1 1 1,1-1 0,0 0 0,-1 1 0,1-1-1,0 0 1,2 0 0,4-1-1,0 0 0,0-1 0,-1 0 0,1 0 0,-1-1 0,0 0 0,0 0 0,0-1 0,0 0 0,0 0 0,-1 0 0,0-1 0,8-7 0,-8 7 0,0 0 0,0 0 0,1 0 0,0 0 0,0 1 0,0 1 0,1-1 0,-1 1 0,1 0 0,0 1 0,0 0 0,10-2 0,-17 5 0,1-1 0,-1 1 0,1-1 0,-1 1 0,0 0 0,1-1 0,-1 1 0,0 0 0,1 0 0,-1 0 0,0 0 0,0 0 0,0 0 0,0 1 0,0-1 0,0 0 0,0 1 0,-1-1 0,1 0 0,0 1 0,-1-1 0,1 1 0,-1-1 0,1 1 0,-1-1 0,0 1 0,1-1 0,-1 1 0,0-1 0,0 3 0,0-2 0,0 0 0,0 1 0,1-1 0,-1 0 0,1 0 0,0 1 0,-1-1 0,1 0 0,0 0 0,0 0 0,0 0 0,1 0 0,-1 0 0,0 0 0,1 0 0,0-1 0,-1 1 0,1-1 0,0 1 0,0-1 0,-1 1 0,5 1 0,0-3-39,1 0 0,-1 0 1,1 0-1,-1-1 0,1 0 0,-1 0 1,0 0-1,1-1 0,-1 0 0,0 0 0,0-1 1,-1 0-1,1 0 0,0 0 0,-1-1 1,0 0-1,0 0 0,6-5 0,-9 1-7450,-2 0 501</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4.125"/>
    </inkml:context>
    <inkml:brush xml:id="br0">
      <inkml:brushProperty name="width" value="0.025" units="cm"/>
      <inkml:brushProperty name="height" value="0.025" units="cm"/>
    </inkml:brush>
  </inkml:definitions>
  <inkml:trace contextRef="#ctx0" brushRef="#br0">0 21 22389,'0'0'7912,"67"-9"-8137,-44 5-3074,1-3-6502</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4.452"/>
    </inkml:context>
    <inkml:brush xml:id="br0">
      <inkml:brushProperty name="width" value="0.025" units="cm"/>
      <inkml:brushProperty name="height" value="0.025" units="cm"/>
    </inkml:brush>
  </inkml:definitions>
  <inkml:trace contextRef="#ctx0" brushRef="#br0">0 51 11403,'0'0'16207,"67"-27"-16207,-27 22-801,4-4-1921,-3 0-3332</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4.823"/>
    </inkml:context>
    <inkml:brush xml:id="br0">
      <inkml:brushProperty name="width" value="0.025" units="cm"/>
      <inkml:brushProperty name="height" value="0.025" units="cm"/>
    </inkml:brush>
  </inkml:definitions>
  <inkml:trace contextRef="#ctx0" brushRef="#br0">129 3 18898,'0'0'2877,"-8"-1"-69,2 0-2467,-1 1 0,1 0 0,0 0 0,-1 1 0,1-1 0,0 1 0,0 1 0,-1-1 0,-9 5 0,13-5-319,0 1 0,1 0 0,-1-1 0,1 1 0,-1 0 0,1 0 0,0 0 0,-1 1 0,1-1 0,0 0 0,1 1 0,-1 0 0,0-1 0,1 1 0,-1 0 0,1 0 0,0 0 0,0-1 0,0 1 0,0 1 1,1-1-1,-1 0 0,1 0 0,0 0 0,0 6 0,2-7-15,0 0 1,1 0 0,-1 0 0,1 0-1,-1 0 1,1-1 0,-1 1 0,1-1-1,0 0 1,0 0 0,0 0 0,0 0-1,0 0 1,0-1 0,3 1 0,9 4-4,-8-2-44,-1 0 0,0 0 0,0 1 0,-1 0 0,1 0 0,-1 1 1,0 0-1,0 0 0,0 0 0,-1 0 0,0 0 0,0 1 0,0 0 0,-1 0 0,0 0 1,0 0-1,0 1 0,-1-1 0,3 12 0,-4-13 203,0 1 1,0 0-1,-1 0 0,0 0 1,0 0-1,0 0 0,-1 0 0,1 0 1,-2-1-1,1 1 0,0 0 1,-1-1-1,0 1 0,-1-1 1,-2 7-1,1-8-76,1 0 0,0-1-1,-1 1 1,1 0 0,-1-1 0,0 0 0,0 0 0,-1 0 0,1 0-1,-1-1 1,1 1 0,-1-1 0,0-1 0,0 1 0,0-1-1,0 1 1,0-1 0,0-1 0,0 1 0,0-1 0,0 0 0,0 0-1,0 0 1,0-1 0,-8-1 0,12 2-228,0 0 1,0-1-1,0 1 0,0 0 1,0-1-1,0 1 0,0-1 1,0 1-1,0-1 1,1 0-1,-1 1 0,0-1 1,0 0-1,0 0 0,1 1 1,-1-1-1,0 0 0,1 0 1,-1 0-1,1 0 0,-1 0 1,1 0-1,-1 0 1,1 0-1,0 0 0,0 0 1,-1 0-1,1 0 0,0 0 1,0 0-1,0 0 0,0 0 1,0 0-1,0 0 0,0 0 1,1 0-1,-1 0 1,0 0-1,1 0 0,-1 0 1,0 0-1,1 0 0,-1 0 1,1 0-1,-1 0 0,2-1 1,0-1-845,1 0 1,0 0-1,0 0 0,-1 0 1,2 0-1,-1 1 1,0 0-1,1-1 1,-1 1-1,7-3 1,12-2-9410</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5.166"/>
    </inkml:context>
    <inkml:brush xml:id="br0">
      <inkml:brushProperty name="width" value="0.025" units="cm"/>
      <inkml:brushProperty name="height" value="0.025" units="cm"/>
    </inkml:brush>
  </inkml:definitions>
  <inkml:trace contextRef="#ctx0" brushRef="#br0">36 0 8904,'0'0'21237,"-31"65"-20597,29-43-288,0-1-63,2-2-161,0-4-96,0-3-96,0-4-513,2-4-416,3-4-1377,2 0-1474,2-5-2113,4-11-8553</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5.916"/>
    </inkml:context>
    <inkml:brush xml:id="br0">
      <inkml:brushProperty name="width" value="0.025" units="cm"/>
      <inkml:brushProperty name="height" value="0.025" units="cm"/>
    </inkml:brush>
  </inkml:definitions>
  <inkml:trace contextRef="#ctx0" brushRef="#br0">34 1 3908,'0'0'22522,"-3"11"-21406,-5 15-672,2 0 0,0 0 0,2 0 0,1 1 0,0 32 0,3-57-412,1 1-1,-1-1 1,1 0 0,0 0 0,0 1-1,0-1 1,0 0 0,0 0 0,0 0 0,1 0-1,-1 0 1,0-1 0,1 1 0,0 0-1,-1-1 1,1 1 0,0-1 0,0 1-1,2 0 1,-3-1-17,0-1 1,-1 1-1,1-1 0,0 0 0,0 1 0,0-1 1,0 0-1,0 1 0,0-1 0,0 0 0,0 0 1,-1 0-1,1 0 0,0 0 0,0 0 0,0 0 1,0 0-1,0 0 0,0 0 0,0-1 0,0 1 1,0 0-1,0-1 0,0 1 0,-1 0 0,1-1 1,0 1-1,0-1 0,0 0 0,-1 1 0,1-1 1,0 0-1,-1 1 0,1-1 0,0 0 0,-1 1 1,1-1-1,-1 0 0,1 0 0,-1 0 0,0 0 1,1 0-1,-1 0 0,0 1 0,1-3 1,28-100-11,-29 104-108,11 11 88,-11-11 18,1-1 1,-1 0 0,0 0-1,0 1 1,1-1-1,-1 0 1,0 0-1,0 0 1,1 0 0,-1 1-1,0-1 1,1 0-1,-1 0 1,0 0-1,1 0 1,-1 0 0,0 0-1,1 0 1,-1 0-1,0 0 1,1 0-1,-1 0 1,0 0-1,0 0 1,1 0 0,-1 0-1,0 0 1,1 0-1,-1-1 1,0 1-1,1 0 1,-1 0 0,0 0-1,0 0 1,1-1-1,-1 1 1,0 0-1,0 0 1,1-1 0,-1 1-1,0 0 1,0 0-1,0-1 1,1 1-1,-1 0 1,0 0 0,0-1-1,0 1 1,0 0-1,0-1 1,0 1-1,0 0 1,0-1 0,5-9 701,-4 4-4556,-9 5-9083</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7.055"/>
    </inkml:context>
    <inkml:brush xml:id="br0">
      <inkml:brushProperty name="width" value="0.025" units="cm"/>
      <inkml:brushProperty name="height" value="0.025" units="cm"/>
    </inkml:brush>
  </inkml:definitions>
  <inkml:trace contextRef="#ctx0" brushRef="#br0">83 13 9641,'-4'-8'4812,"1"3"177,3 8-1538,0 24-1782,-25 99-166,8-43 731,3 0 0,-5 126 0,19-208-2234,0 0 0,-1-1 0,1 1 0,0 0 0,0 0 0,0-1 0,0 1 0,1 0 0,-1 0 0,0-1 0,0 1 0,0 0 0,1 0 0,-1-1 0,0 1 0,1 0 0,-1-1 0,0 1 0,1 0 0,-1-1 0,1 1 0,-1-1 0,1 1 0,-1-1 0,1 1 0,-1-1 0,1 1 0,0-1 0,-1 1 0,1-1 0,0 0 0,-1 1 0,1-1 0,0 0 0,0 0 0,-1 0 0,1 1 0,0-1 0,0 0 0,-1 0 0,1 0 0,1 0 0,0-1 0,0 1 0,0-1 0,0 1 0,0-1 0,0 0 0,0 0 0,0 0 0,0 0 0,0 0 0,-1 0 0,1-1 0,0 1 0,-1 0 0,3-3 0,4-10 0,0 0 0,-1 0 0,0-1 0,-1 0 0,-1 0 0,0-1 0,-1 1 0,-1-1 0,0 0 0,0-29 0,-8 137 0,5-92 0,0 1 0,0-1 0,0 1 0,0 0 0,0-1 0,0 1 0,1-1 0,-1 1 0,0 0 0,0-1 0,1 1 0,-1-1 0,0 1 0,1-1 0,-1 1 0,1-1 0,-1 1 0,1-1 0,-1 0 0,1 1 0,-1-1 0,1 0 0,-1 1 0,1-1 0,-1 0 0,1 1 0,-1-1 0,1 0 0,0 0 0,-1 0 0,1 0 0,-1 0 0,1 0 0,0 1 0,-1-2 0,1 1 0,0 0 0,-1 0 0,1 0 0,-1 0 0,1 0 0,0 0 0,-1-1 0,1 1 0,-1 0 0,1 0 0,-1-1 0,1 1 0,-1 0 0,1-1 0,-1 1 0,2-1 0,29-20 0,-22 10 0,0 0 0,-2 0 0,1 0 0,-1-1 0,-1 0 0,0 0 0,7-23 0,-22 105 0,9-68 0,-2 6 0,0-1 0,1 1 0,0 0 0,0 0 0,1 0 0,0 0 0,1 0 0,1 12 0,-1-19 0,0 0 0,-1-1 0,1 1 0,0 0 0,0 0 0,-1 0 0,1-1 0,0 1 0,0 0 0,0-1 0,0 1 0,0-1 0,0 1 0,0-1 0,0 1 0,0-1 0,0 0 0,0 0 0,1 1 0,-1-1 0,0 0 0,0 0 0,0 0 0,0 0 0,0 0 0,0 0 0,0-1 0,1 1 0,-1 0 0,0 0 0,0-1 0,0 1 0,0-1 0,0 1 0,0-1 0,0 1 0,0-1 0,1-1 0,36-24 0,-12-4 0,-21 22 0,1 1 0,0 1 0,0-1 0,12-8 0,-17 20-190,1 1-1,-1-1 1,0 1-1,0-1 1,-1 1-1,1-1 1,-1 1 0,-1 6-1,1-10-113,0-1-109,-1 0 1,1 1-1,0-1 0,0 0 0,1 0 1,-1 0-1,0 0 0,0 0 0,0 0 0,1 0 1,-1 0-1,0 0 0,1 0 0,-1 0 1,1 0-1,0 0 0,-1 0 0,1 0 1,0 0-1,-1 0 0,1 0 0,0-1 1,0 1-1,1 1 0,12 2-8678</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39.716"/>
    </inkml:context>
    <inkml:brush xml:id="br0">
      <inkml:brushProperty name="width" value="0.025" units="cm"/>
      <inkml:brushProperty name="height" value="0.025" units="cm"/>
    </inkml:brush>
  </inkml:definitions>
  <inkml:trace contextRef="#ctx0" brushRef="#br0">144 0 19186,'-9'14'203,"-19"31"484,-42 93 0,63-123-477,1 0 1,1 0-1,0 0 1,1 1 0,1 0-1,1 0 1,0 0-1,0 0 1,2 0-1,0 0 1,1 0-1,3 17 1,-3-29-215,0-1 0,1 1 1,-1-1-1,0 0 0,1 1 0,0-1 1,0 0-1,0 0 0,0 0 1,0-1-1,1 1 0,-1-1 1,1 1-1,0-1 0,0 0 1,0 0-1,0 0 0,0 0 1,0 0-1,0-1 0,1 1 1,-1-1-1,0 0 0,1 0 0,-1 0 1,6 0-1,-4 0-1,0-1 0,0 0 0,0 0-1,0 0 1,0-1 0,0 1 0,0-1 0,-1-1 0,1 1-1,0-1 1,0 1 0,-1-1 0,1 0 0,-1-1 0,1 1 0,-1-1-1,0 0 1,5-5 0,7-10 153,26-37 0,-24 30 127,-17 24-242,-1 1-1,0 0 0,0-1 1,0 1-1,0 0 1,1-1-1,-1 1 0,0 0 1,0-1-1,1 1 1,-1 0-1,0-1 0,1 1 1,-1 0-1,0 0 0,1-1 1,-1 1-1,0 0 1,1 0-1,-1 0 0,1 0 1,-1-1-1,0 1 1,1 0-1,-1 0 0,1 0 1,-1 0-1,0 0 0,1 0 1,-1 0-1,1 0 1,0 0-1,5 14 425,-2 36-280,-3-32 127,-1-16-272,0 0 0,0 0 0,0 0-1,1 0 1,-1 0 0,0 0 0,1 0-1,0 0 1,-1 0 0,1 0-1,0 0 1,0 0 0,0 0 0,0-1-1,0 1 1,0 0 0,1-1 0,-1 1-1,1-1 1,-1 0 0,1 1-1,-1-1 1,1 0 0,0 0 0,0 0-1,-1 0 1,1 0 0,0 0 0,0-1-1,0 1 1,0 0 0,0-1-1,0 0 1,0 1 0,0-1 0,0 0-1,0 0 1,0 0 0,0 0 0,0-1-1,0 1 1,0-1 0,0 1-1,0-1 1,0 1 0,3-3 0,10-3 271,1-2-1,-1 0 1,-1 0 0,22-18 0,-18 14-490,-12 8 189,1-2-20,0 1 1,1 0 0,0 0 0,0 1-1,0 0 1,1 0 0,-1 1 0,1 0 0,17-3-1,-25 6 12,0 1 0,0-1 0,0 0-1,0 1 1,-1-1 0,1 1-1,0-1 1,0 1 0,0-1 0,0 1-1,-1-1 1,1 1 0,0 0-1,-1 0 1,1-1 0,-1 1 0,1 0-1,0 0 1,-1 0 0,0 0 0,1-1-1,-1 1 1,1 0 0,-1 0-1,0 0 1,0 0 0,0 0 0,0 0-1,1 0 1,-1 0 0,0 0 0,-1 1-1,2 47 582,-1-23-297,0-25-259,0 1-1,1-1 1,-1 1-1,1-1 1,-1 1-1,1-1 1,-1 0-1,1 1 1,0-1-1,0 0 1,-1 1-1,1-1 1,0 0-1,0 0 1,0 0-1,0 0 1,1 0-1,-1 0 1,0 0-1,0 0 1,1-1-1,-1 1 1,0 0-1,1-1 1,-1 1-1,0-1 1,1 1-1,-1-1 1,1 0-1,-1 0 1,1 0-1,-1 1 1,1-1-1,-1-1 1,1 1-1,-1 0 1,1 0-1,-1 0 1,1-1-1,-1 1 1,0-1-1,1 1 1,1-2-1,11-3-126,-1 0-1,1-1 0,19-12 0,-17 9-1503,-10 6 405,7-3-2921,-4 3-2393,0 1-8347</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7.860"/>
    </inkml:context>
    <inkml:brush xml:id="br0">
      <inkml:brushProperty name="width" value="0.025" units="cm"/>
      <inkml:brushProperty name="height" value="0.025" units="cm"/>
    </inkml:brush>
  </inkml:definitions>
  <inkml:trace contextRef="#ctx0" brushRef="#br0">85 155 13068,'0'0'10213,"-8"2"-7549,4-1-2542,1-1 0,0 1 1,0 0-1,0 1 0,0-1 1,0 0-1,0 1 0,0 0 1,0-1-1,1 1 0,-1 0 1,0 1-1,1-1 0,-3 4 1,1-1 85,1 1 0,-1-1 1,2 1-1,-1 0 0,0 0 1,1 0-1,0 0 0,-1 9 1,2-10-59,0 1 1,0-1-1,0 0 1,1 1-1,0-1 1,0 0-1,0 0 1,1 1 0,-1-1-1,3 6 1,-3-10-131,1 0 1,-1 0 0,0 0 0,1 0-1,-1 0 1,1 0 0,0 0 0,-1-1-1,1 1 1,0 0 0,0 0 0,-1-1-1,1 1 1,0 0 0,0-1-1,0 1 1,0-1 0,0 1 0,0-1-1,0 1 1,1-1 0,1 1-13,-1-1 1,1 0-1,-1-1 1,1 1 0,-1 0-1,1-1 1,-1 1-1,0-1 1,1 0-1,-1 0 1,0 0-1,1 0 1,2-2-1,6-4-55,-1 0 0,1-1 0,-2 0 0,1-1 0,-1 0 0,0 0 0,-1-1 0,8-12-1,3-6-1069,28-56 0,-41 70 599,-5 13 393,-3 20 1168,2-18-872,20-32 453,-17 24-479,1-1 0,-1 0-1,-1 0 1,1 0 0,-2 0-1,1 0 1,-1-1 0,0 1-1,0-9 1,-19 30 752,7 2-897,1 1 0,0 0 0,1 1 0,1 0 0,1 1 0,1-1 0,0 1 0,1 1 0,1-1 0,1 1 0,0-1 0,1 33 0,2-49 0,-1-1 0,1 1 0,0 0 0,0-1 0,0 1 0,0 0 0,0-1 0,0 1 0,0 0 0,1-1 0,-1 1 0,1-1 0,-1 1 0,1 0 0,0-1 0,-1 1 0,1-1 0,0 1 0,0-1 0,0 0 0,0 1 0,0-1 0,0 0 0,1 0 0,-1 0 0,0 0 0,1 0 0,-1 0 0,0 0 0,1 0 0,-1 0 0,1-1 0,0 1 0,-1-1 0,1 1 0,-1-1 0,1 0 0,0 1 0,-1-1 0,1 0 0,0 0 0,-1 0 0,1 0 0,0 0 0,-1-1 0,1 1 0,0-1 0,2 0 0,2-1 0,-1 0 0,1 0 0,-1-1 0,0 1 0,1-1 0,-1 0 0,0-1 0,-1 1 0,1-1 0,-1 0 0,1 0 0,5-9 0,-3 3 0,-1 0 0,0-1 0,-1 1 0,0-1 0,5-17 0,-21 69 0,7-30 0,0 1 0,1 0 0,1 0 0,0 0 0,0 1 0,1-1 0,1 0 0,2 23 0,-2-34 0,0 0 0,0 0 0,0 0 0,1 0 0,-1 0 0,0-1 0,0 1 0,1 0 0,-1 0 0,1 0 0,-1-1 0,1 1 0,-1 0 0,1 0 0,-1-1 0,1 1 0,0-1 0,-1 1 0,1 0 0,0-1 0,0 1 0,-1-1 0,1 0 0,0 1 0,0-1 0,0 0 0,1 1 0,0-1 0,0 0 0,1 0 0,-1 0 0,0 0 0,0 0 0,0-1 0,0 1 0,0-1 0,0 0 0,0 1 0,3-2 0,2-2 0,0 0 0,0 0 0,0-1 0,-1 0 0,7-6 0,-6 4 0,0 0 0,-1 0 0,0-1 0,0 0 0,-1 0 0,0 0 0,0-1 0,-1 1 0,0-1 0,4-13 0,-8 22 0,0 0 0,0 1 0,-1-1 0,1 0 0,0 0 0,0 0 0,0 0 0,0 0 0,0 1 0,0-1 0,0 0 0,0 0 0,0 0 0,0 0 0,-1 0 0,1 0 0,0 1 0,0-1 0,0 0 0,0 0 0,0 0 0,-1 0 0,1 0 0,0 0 0,0 0 0,0 0 0,0 0 0,0 0 0,-1 0 0,1 0 0,0 0 0,0 0 0,0 0 0,0 0 0,-1 0 0,1 0 0,0 0 0,0 0 0,0 0 0,0 0 0,0 0 0,-1 0 0,1 0 0,0 0 0,0 0 0,0 0 0,0 0 0,0-1 0,-1 1 0,1 0 0,0 0 0,0 0 0,0 0 0,0 0 0,0 0 0,0-1 0,0 1 0,0 0 0,0 0 0,0 0 0,-1 0 0,1-1 0,-9 12 0,4-4 0,0 1 0,1 0 0,0 0 0,0 1 0,1-1 0,0 1 0,1 0 0,0-1 0,0 1 0,0 17 0,1-26-37,1 1 0,0-1 0,0 0 0,0 0 0,0 0 0,0 1-1,0-1 1,0 0 0,0 0 0,0 0 0,0 1 0,0-1 0,0 0 0,0 0 0,0 0 0,0 1 0,1-1 0,-1 0 0,0 0 0,0 0-1,0 1 1,0-1 0,0 0 0,0 0 0,0 0 0,1 0 0,-1 1 0,0-1 0,0 0 0,0 0 0,0 0 0,1 0 0,-1 0 0,0 0-1,0 0 1,0 0 0,0 1 0,1-1 0,-1 0 0,0 0 0,0 0 0,0 0 0,1 0 0,-1 0 0,11-7-4110,7-13-6432,-7-2-925</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8.184"/>
    </inkml:context>
    <inkml:brush xml:id="br0">
      <inkml:brushProperty name="width" value="0.025" units="cm"/>
      <inkml:brushProperty name="height" value="0.025" units="cm"/>
    </inkml:brush>
  </inkml:definitions>
  <inkml:trace contextRef="#ctx0" brushRef="#br0">3 1 13933,'0'0'12716,"-3"47"-13100,14-34-1442,4-1-1185,5 1-1761,0 1-2595,6 2 3972</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8.560"/>
    </inkml:context>
    <inkml:brush xml:id="br0">
      <inkml:brushProperty name="width" value="0.025" units="cm"/>
      <inkml:brushProperty name="height" value="0.025" units="cm"/>
    </inkml:brush>
  </inkml:definitions>
  <inkml:trace contextRef="#ctx0" brushRef="#br0">80 289 8712,'0'0'22299,"-9"2"-20831,8-2-1380,-36 6 183,35-6-273,0 0-1,1 0 0,-1 0 0,1 1 0,-1-1 0,1 1 0,0-1 1,-1 1-1,1-1 0,-1 1 0,1 0 0,0 0 0,0 0 0,-1-1 1,1 1-1,0 0 0,0 1 0,0-1 0,0 0 0,0 0 0,0 0 1,0 1-1,1-1 0,-2 3 0,4-3 3,1 0 0,0 0 0,0 0 0,0 0 0,0-1 0,0 1 0,0-1 0,0 0 0,0 0 0,0 0 0,0 0 0,4-1 0,-2 1 0,135-8 0,-139 8 0,0 1 0,0-1 0,0 0 0,0 0 0,-1 0 0,1 1 0,0-1 0,0 0 0,0 1 0,0-1 0,-1 1 0,1-1 0,0 1 0,0-1 0,-1 1 0,1 0 0,0-1 0,-1 1 0,1 0 0,-1-1 0,1 1 0,-1 0 0,1 0 0,-1 0 0,0-1 0,1 1 0,-1 0 0,0 0 0,1 0 0,-1 0 0,0 0 0,0 0 0,0 1 0,0 39 0,0-16 0,1-24 2,0 0 0,-1-1 0,1 1-1,0-1 1,0 1 0,-1-1 0,1 0 0,0 1 0,0-1-1,0 0 1,0 0 0,0 1 0,-1-1 0,1 0 0,0 0 0,0 0-1,0 0 1,0 0 0,0 0 0,0 0 0,0 0 0,-1-1-1,1 1 1,0 0 0,1-1 0,24-5-242,-18 1-763,0 0 1,0 0-1,0 0 1,11-11-1,23-32-7661,-17 13 592</inkml:trace>
  <inkml:trace contextRef="#ctx0" brushRef="#br0" timeOffset="1">524 1 14734,'0'0'9449,"-10"59"-14061,10-47-5894</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8.888"/>
    </inkml:context>
    <inkml:brush xml:id="br0">
      <inkml:brushProperty name="width" value="0.025" units="cm"/>
      <inkml:brushProperty name="height" value="0.025" units="cm"/>
    </inkml:brush>
  </inkml:definitions>
  <inkml:trace contextRef="#ctx0" brushRef="#br0">14 1 20916,'0'0'11146,"-14"57"-10441,14-44-705,0-4 0,6-1 0,2-3 0,-4-5-1281</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9:01.690"/>
    </inkml:context>
    <inkml:brush xml:id="br0">
      <inkml:brushProperty name="width" value="0.025" units="cm"/>
      <inkml:brushProperty name="height" value="0.025" units="cm"/>
    </inkml:brush>
  </inkml:definitions>
  <inkml:trace contextRef="#ctx0" brushRef="#br0">91 215 4516,'-25'-4'4388,"18"4"-3574,-1-1 0,0 0-1,0-1 1,1 0 0,-1 0 0,-12-6-1,22 5 3889,11 1-3710,16 2-904,108 18 639,-18-2-402,796 21 2328,4-53-880,-495 6-1272,240-10-421,376-4 21,343 47-20,-2 0 63,-750-38 1810,-484 4-1474,-1-7 1,183-45-1,-299 55-311,-13 5-74,-1-1 1,1 0 0,-1-1-1,0-1 1,-1 0 0,0-1 0,0-1-1,15-11 1,-29 19-101,-1 0 0,1 0-1,-1 0 1,0 0 0,1-1-1,-1 1 1,0 0 0,1 0 0,-1-1-1,0 1 1,1 0 0,-1-1-1,0 1 1,1 0 0,-1-1-1,0 1 1,0 0 0,0-1 0,1 1-1,-1-1 1,0 1 0,0-1-1,0 1 1,0 0 0,0-1 0,0 1-1,0-1 1,0 1 0,0-1-1,0 1 1,0 0 0,0-1-1,0 1 1,0-1 0,0 1 0,0-1-1,0 1 1,-1 0 0,1-1-1,0 1 1,0-1 0,0 1-1,-1 0 1,1-1 0,0 1 0,-1 0-1,1-1 1,0 1 0,-1 0-1,1 0 1,0-1 0,-1 1 0,1 0-1,0 0 1,-1 0 0,1-1-1,-1 1 1,1 0 0,-1 0 0,-31-7-1456,27 7 986,-51-10-4659,17 1-1214,-14-6-8771</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04.574"/>
    </inkml:context>
    <inkml:brush xml:id="br0">
      <inkml:brushProperty name="width" value="0.025" units="cm"/>
      <inkml:brushProperty name="height" value="0.025" units="cm"/>
    </inkml:brush>
  </inkml:definitions>
  <inkml:trace contextRef="#ctx0" brushRef="#br0">24 0 11243,'0'0'17563,"4"12"-17003,2 9-386,-1 0-1,-2 1 1,0 0-1,-1 0 1,-1 0-1,-1 0 1,-6 43-1,-26 117-658,23-136-2478,10-51-3154,-1 0 4068,2-11 99,5-19-4093</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04.918"/>
    </inkml:context>
    <inkml:brush xml:id="br0">
      <inkml:brushProperty name="width" value="0.025" units="cm"/>
      <inkml:brushProperty name="height" value="0.025" units="cm"/>
    </inkml:brush>
  </inkml:definitions>
  <inkml:trace contextRef="#ctx0" brushRef="#br0">1 105 15887,'0'0'6967,"1"11"-5601,5 44 809,16 63-1,-17-95-1656,2 1-1,1-1 0,1 0 0,0-1 0,22 35 1,-29-53-484,0-1 1,1 0 0,-1 1-1,1-1 1,-1-1-1,1 1 1,0 0 0,0-1-1,1 1 1,-1-1 0,0 0-1,1 0 1,-1 0-1,1-1 1,0 1 0,0-1-1,5 2 1,-6-3-13,0 0 1,1 0-1,-1 0 1,1 0-1,-1-1 0,0 1 1,1-1-1,-1 0 1,0 0-1,0 0 1,0-1-1,1 1 1,-1-1-1,0 1 0,-1-1 1,1 0-1,0 0 1,-1 0-1,1-1 1,3-3-1,7-9-22,-1-1 0,0 0 0,-1 0 0,-1-1 0,0 0 0,-2-1 0,0 0 0,-1-1 0,0 0 0,3-20 0,-3 4 0,-1 1 0,-2-1 0,-2 0 0,-3-65 0,-5 74 165,5 26-178,1 0-1,0 1 1,0-1-1,0 0 1,0 0-1,0 0 1,-1 1-1,1-1 0,0 0 1,0 0-1,0 0 1,-1 1-1,1-1 1,0 0-1,0 0 0,-1 0 1,1 0-1,0 0 1,0 0-1,-1 0 1,1 0-1,0 1 0,0-1 1,-1 0-1,1 0 1,0 0-1,0 0 1,-1 0-1,1 0 1,0 0-1,0 0 0,-1-1 1,1 1-1,0 0 1,0 0-1,-1 0 1,1 0-1,0 0 0,0 0 1,-1 0-1,1-1 1,0 1-1,0 0 1,-1 0-1,1 0 1,0-1-1,0 1 0,0 0 1,0 0-1,0 0 1,-1-1-1,1 1 1,0 0-1,0 0 0,0-1 1,0 1-1,0 0 1,0 0-1,0-1 1,0 1-1,-4 6-4048,1-1-3674</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05.742"/>
    </inkml:context>
    <inkml:brush xml:id="br0">
      <inkml:brushProperty name="width" value="0.025" units="cm"/>
      <inkml:brushProperty name="height" value="0.025" units="cm"/>
    </inkml:brush>
  </inkml:definitions>
  <inkml:trace contextRef="#ctx0" brushRef="#br0">163 111 15278,'0'0'2104,"1"-10"186,1 1-1839,3-44 3423,-5 52-3728,0-1 1,0 0-1,-1 1 1,1-1 0,0 1-1,0-1 1,-1 0 0,1 1-1,-1-1 1,0 1-1,1 0 1,-1-1 0,0 1-1,0-1 1,0 1 0,0 0-1,0 0 1,0-1-1,0 1 1,0 0 0,-1 0-1,1 0 1,0 0-1,-1 1 1,1-1 0,0 0-1,-1 0 1,1 1 0,-1-1-1,1 1 1,-4-1-1,0 1-91,0 0 0,0 0 0,0 1 0,0 0 0,0 0 0,0 0 0,0 1 0,0-1 0,0 1 0,0 0 0,1 1 0,-1-1 0,1 1 0,0 0 0,0 0 0,0 0 0,0 1 0,0-1 0,1 1 0,-1 0 0,1 0 0,0 0 0,-4 9 0,2-6-4,2-1 0,-1 1 0,1-1 1,0 1-1,0 0 0,1 0 0,0 1 0,0-1 0,1 0 0,0 1 0,0-1 1,1 1-1,0-1 0,0 1 0,0-1 0,3 10 0,-2-16-41,-1 0 0,1 0-1,-1 0 1,1 0 0,0 0-1,0-1 1,-1 1 0,1 0 0,0-1-1,0 1 1,0 0 0,0-1-1,0 1 1,0-1 0,0 1 0,0-1-1,0 0 1,0 1 0,0-1-1,0 0 1,0 0 0,0 0-1,0 1 1,1-1 0,-1-1 0,0 1-1,0 0 1,0 0 0,0 0-1,1-1 1,35-9 629,-25 3-555,-1 0 1,0-1-1,0 0 0,-1-1 1,1-1-1,-2 1 1,9-12-1,-11 13-59,0 0 0,-1-1 0,-1 0 0,1 1 0,-1-2 0,-1 1 0,0 0 0,0-1 0,-1 0 0,3-10 0,-11 172-42,5-114-89,0-37-52,0 1-1,0 0 1,0 0-1,0 0 0,1 0 1,-1-1-1,0 1 1,1 0-1,-1 0 1,1-1-1,0 1 1,-1 0-1,1-1 0,0 1 1,0-1-1,0 1 1,0-1-1,0 1 1,1-1-1,-1 0 1,0 1-1,1-1 0,-1 0 1,1 0-1,-1 0 1,1 0-1,-1 0 1,1-1-1,0 1 1,-1 0-1,5 0 1,-3-1-293,0 1 1,1-1 0,-1 0 0,1 0 0,-1-1 0,1 1 0,-1-1 0,0 1 0,1-1 0,-1 0 0,0-1 0,0 1 0,0 0-1,1-1 1,-2 0 0,1 1 0,3-4 0,22-19-4701</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06.239"/>
    </inkml:context>
    <inkml:brush xml:id="br0">
      <inkml:brushProperty name="width" value="0.025" units="cm"/>
      <inkml:brushProperty name="height" value="0.025" units="cm"/>
    </inkml:brush>
  </inkml:definitions>
  <inkml:trace contextRef="#ctx0" brushRef="#br0">198 172 19314,'0'0'6203,"-12"4"-4446,0 2-1545,-1 0-1,1 1 1,0 0 0,0 1 0,1 0-1,0 1 1,0 1 0,1-1 0,0 2-1,1-1 1,-13 19 0,-10 34-158,30-58-64,0-1-1,1 1 1,0 0 0,0 0-1,0 0 1,1-1 0,-1 1-1,1 0 1,0 0 0,0 0-1,1 0 1,1 5 0,-1-9 12,0 1 0,0 0 0,0-1 0,0 1 1,0-1-1,1 1 0,-1-1 0,1 1 0,-1-1 0,1 0 1,-1 0-1,1 0 0,0 0 0,0 0 0,0 0 0,-1 0 1,1-1-1,0 1 0,0-1 0,0 1 0,0-1 0,0 0 1,0 1-1,0-1 0,0 0 0,3-1 0,3 1 116,1 0-1,-1-1 1,0 0-1,0 0 1,10-4-1,-3-1 36,-1 0-1,1-1 0,-1-1 1,-1-1-1,0 0 1,0 0-1,-1-1 0,0-1 1,13-15-1,-7 7-48,-2-2 0,0 0 1,-1-1-1,22-43 0,-29 46-36,0 0 0,7-28 1,-13 40-77,0-1 0,-1 1 1,1-1-1,-2 0 0,1 0 1,-1 1-1,0-1 0,-1 0 1,-2-12-1,2 18-4,1 1 0,-1 0 0,0 0 0,0 0 0,1-1 0,-1 1 0,0 0 0,0 0 0,0 0 0,0 0 0,-1 1 0,1-1 0,0 0 0,0 0 0,0 1 0,-1-1 0,1 0 0,0 1 0,-1-1 0,1 1 0,0 0 0,-1 0 0,1-1 0,-1 1 0,1 0 0,0 0 0,-1 0 0,1 0 0,-1 0 0,1 1 0,0-1-1,-1 0 1,1 1 0,-1-1 0,1 1 0,0-1 0,0 1 0,-2 1 0,-5 1-22,0 0 0,0 1-1,0 0 1,-12 9-1,15-9 19,-43 36 51,46-38-49,0 0-1,0 0 0,0 0 1,0 0-1,0 0 0,0 1 1,1-1-1,-1 1 0,1-1 0,0 1 1,0-1-1,0 1 0,0 0 1,0 0-1,0-1 0,1 1 0,-1 5 1,4-5 1,-1 0 1,1-1 0,0 1 0,0-1-1,1 0 1,-1 0 0,0 0-1,1 0 1,-1 0 0,1-1 0,-1 0-1,1 1 1,6 0 0,1 1-14,0 2-41,-1-1 0,1 1 0,-1 0 0,0 1 0,0 1 0,0-1 0,11 12 0,-17-14 41,0 0 1,-1 1-1,1-1 0,-1 1 1,0 0-1,0 0 1,0 0-1,-1 0 0,0 1 1,0-1-1,0 1 1,-1-1-1,0 1 0,0 0 1,0 0-1,0 10 1,-1-5 9,0-1 0,-1 1 1,0 0-1,-1-1 1,-6 21-1,-9 0-3008,13-30-2378</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07.889"/>
    </inkml:context>
    <inkml:brush xml:id="br0">
      <inkml:brushProperty name="width" value="0.025" units="cm"/>
      <inkml:brushProperty name="height" value="0.025" units="cm"/>
    </inkml:brush>
  </inkml:definitions>
  <inkml:trace contextRef="#ctx0" brushRef="#br0">50 1 15535,'0'0'11189,"5"11"-10207,1 7-588,-1 0-1,0 1 0,-1-1 1,-1 1-1,-1 0 0,0 22 1,-4 131 1352,2-165-1713,-12 119 230,-48 220 0,52-310-261,18-128-2,46-89 0,-44 153 0,0 0 0,1 1 0,2 1 0,24-33 0,-38 56 0,1 1 0,-1 0 0,1 0 0,-1 0 0,1 0 0,0 0 0,0 0 0,0 0 0,0 0 0,0 1 0,0-1 0,1 1 0,-1 0 0,0 0 0,1 0 0,-1 0 0,1 0 0,-1 0 0,1 0 0,0 1 0,-1-1 0,1 1 0,-1 0 0,1 0 0,0 0 0,-1 0 0,1 1 0,4 0 0,-4 1 0,0-1 0,-1 1 0,1 0 0,0 0 0,-1 0 0,1 1 0,-1-1 0,0 1 0,0-1 0,0 1 0,0 0 0,-1-1 0,1 1 0,0 0 0,-1 0 0,0 0 0,0 1 0,0-1 0,0 0 0,-1 0 0,1 0 0,-1 4 0,6 71 0,-5-71 0,-1-1 0,-1 1 0,1 0 0,-1 0 0,0-1 0,-1 1 0,1-1 0,-1 1 0,-4 7 0,13-72 0,2 9 0,-1-1 0,1-86 0,-9 142-245,0-1-1,0 1 1,1-1-1,0 1 1,0-1 0,0 1-1,1-1 1,0 1 0,0-1-1,0 0 1,0 0-1,1 0 1,0 0 0,0-1-1,0 1 1,1-1 0,0 1-1,0-1 1,0 0-1,9 6 1,-8-7-73,1 0 0,-1 0 0,1-1 0,0 1 0,0-1 0,0-1 0,1 1 0,-1-1 0,0 0 0,0-1 0,1 1 0,-1-1 0,1 0 0,-1-1 0,0 0 0,0 0 0,1 0 0,10-4 0,-9 2 5,-1 0 0,0 0-1,1 0 1,-1-1-1,0-1 1,-1 1 0,1-1-1,-1 0 1,10-10 0,-13 12 408,0-1 1,0 1-1,0-1 1,-1 0-1,0 0 1,1 0-1,-2 0 1,1 0-1,0 0 1,-1-1 0,0 1-1,0-1 1,0 1-1,0 0 1,-1-1-1,1 0 1,-1 1-1,-1-6 1,1 9-60,0 1 0,0 0 1,0-1-1,-1 1 0,1 0 1,0-1-1,0 1 0,0 0 1,0-1-1,-1 1 0,1 0 1,0 0-1,0-1 0,-1 1 0,1 0 1,0 0-1,0-1 0,-1 1 1,1 0-1,0 0 0,-1 0 1,1 0-1,0 0 0,-1-1 1,1 1-1,0 0 0,-1 0 1,1 0-1,0 0 0,-1 0 0,1 0 1,0 0-1,-1 0 0,1 0 1,0 0-1,-1 0 0,1 0 1,0 0-1,-1 1 0,1-1 1,0 0-1,-1 0 0,1 0 1,0 0-1,-1 0 0,1 1 0,0-1 1,0 0-1,-1 0 0,1 1 1,0-1-1,0 0 0,0 0 1,-1 1-1,1-1 0,0 1 1,-15 13 258,-16 50 1534,29-58-1633,0-1 1,0 1 0,1-1 0,0 1-1,0 0 1,0 0 0,0-1 0,1 1-1,0 0 1,1 6 0,-1-11-190,1-1 1,-1 0-1,1 1 1,-1-1-1,1 1 1,-1-1-1,1 0 1,0 1-1,-1-1 0,1 0 1,-1 0-1,1 1 1,0-1-1,-1 0 1,1 0-1,0 0 1,-1 0-1,1 0 1,0 0-1,-1 0 1,1 0-1,-1 0 0,1 0 1,0 0-1,-1 0 1,1-1-1,0 1 1,-1 0-1,1 0 1,0-1-1,20-7 301,-12 3-225,0-1 0,-1-1 0,1 1 0,-2-2 0,1 1 0,-1-1 0,8-10 0,-10 12 22,-1 0 0,0 1-1,-1-1 1,0 0 0,0-1 0,0 1 0,0-1 0,-1 1-1,0-1 1,-1 0 0,2-13 0,-20 54-335,13-22 144,1-1 0,1 0 0,0 1 0,1-1 0,0 1 0,0 0 0,2-1 0,1 16 0,-2-26 4,1 1-1,-1-1 1,1 0-1,0 1 0,-1-1 1,1 0-1,0 1 1,0-1-1,0 0 1,0 0-1,0 0 0,0 0 1,1 0-1,-1 0 1,0 0-1,0 0 1,1 0-1,-1-1 0,0 1 1,1-1-1,-1 1 1,1-1-1,-1 1 1,1-1-1,-1 0 1,1 1-1,-1-1 0,1 0 1,-1 0-1,1 0 1,0 0-1,-1-1 1,1 1-1,-1 0 0,1-1 1,-1 1-1,0-1 1,3 0-1,3-1-29,-1 0 0,1-1 0,-1 1 0,0-1 0,0 0 0,0-1 0,7-5 0,0-2-48,-1-2 0,0 1 0,16-25 0,-23 31 54,-1 0-1,-1 0 1,1-1 0,-1 0-1,0 1 1,-1-1 0,1 0-1,-1-1 1,-1 1 0,1 0-1,0-9 1,-10 20-391,-3 15 930,1 1-1,1 0 1,1 0-1,0 1 0,2 0 1,-7 38-1,11-49-219,0 1-1,0 0 0,1-1 1,1 1-1,0 0 1,1 0-1,0 0 0,0-1 1,1 1-1,0 0 1,1-1-1,0 0 0,8 16 1,0-2-186,-2 0-1,0 0 1,-2 1 0,-1 0 0,0 0 0,1 31-1,-6-46 165,0 0 0,-1 1 0,0-1-1,0 0 1,-1 0 0,-1 0-1,1-1 1,-2 1 0,1 0 0,-2 0-1,1-1 1,-1 0 0,0 0 0,-1 0-1,0 0 1,-1-1 0,0 0 0,-12 14-1,17-21-154,0 0 1,0 0-1,0 0 0,0 0 0,0 0 0,0 0 0,0 0 1,0 0-1,-1-1 0,1 1 0,0 0 0,0-1 0,-1 1 0,1-1 1,-1 0-1,1 1 0,0-1 0,-1 0 0,1 0 0,-1 0 1,1 0-1,0 0 0,-1 0 0,1 0 0,-1 0 0,1-1 0,-2 1 1,1-2-13,0 1 1,1-1 0,-1 1 0,0-1-1,1 0 1,-1 0 0,1 0 0,0 1 0,-1-1-1,1-1 1,0 1 0,0 0 0,0 0-1,0-4 1,-3-9-38,0-1-1,2 1 0,-2-26 1,3 24-36,1 0 1,0-1 0,2 1-1,0 0 1,0 0 0,2 1-1,0-1 1,1 1 0,1-1-1,0 2 1,1-1-1,1 1 1,0 0 0,1 0-1,1 1 1,0 0 0,18-17-1,41-39-914,22-24 407,-82 82 632,1 0 1,-2 0 0,0-1 0,0 0 0,-1-1-1,7-18 1,-13 28 23,1-1 0,-1 1 0,-1 0 1,1-1-1,-1 1 0,1-1 0,-1 1 0,0-1 0,-1 1 0,0-6 0,1 9-74,0 1-1,-1-1 0,1 0 1,0 0-1,-1 0 0,1 0 1,0 1-1,-1-1 1,1 0-1,-1 1 0,1-1 1,-1 0-1,0 1 0,1-1 1,-1 0-1,0 1 1,1-1-1,-1 1 0,0-1 1,0 1-1,1 0 0,-2-1 1,0 1-11,1 0 0,-1 0-1,0 0 1,1 0 0,-1 0 0,0 0 0,1 0 0,-1 1 0,0-1 0,1 1 0,-1-1 0,1 1-1,-1 0 1,1 0 0,-1 0 0,-1 1 0,-2 2-15,0 0 0,0 1 0,0 0 0,0 0 0,1 0 0,0 1 0,0-1 0,0 1 0,1 0 0,0 0 0,-3 8 0,4-9 0,-1 0 0,1 0 0,1 1 0,-1-1 0,1 1 0,0-1 0,0 1 0,1-1 0,0 1 0,0 0 0,0-1 0,0 1 0,1-1 0,1 7 0,-1-10-105,0-1 0,0 1 0,0 0 0,0-1 0,0 1 0,1-1 0,-1 1 0,0-1 0,1 0 0,-1 0 0,1 0 0,-1 1 0,1-1 0,0-1 0,-1 1 0,1 0 1,0 0-1,0-1 0,-1 1 0,1-1 0,0 1 0,3-1 0,43 2-5953,-4-6-2606</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0.073"/>
    </inkml:context>
    <inkml:brush xml:id="br0">
      <inkml:brushProperty name="width" value="0.025" units="cm"/>
      <inkml:brushProperty name="height" value="0.025" units="cm"/>
    </inkml:brush>
  </inkml:definitions>
  <inkml:trace contextRef="#ctx0" brushRef="#br0">45 14 21717,'-4'9'2578,"2"-5"-2343,-6 8 663,2 1-1,0 0 1,0 0-1,-4 18 1,9-28-752,1 0 1,-1 0-1,1 0 0,-1 0 0,1 1 1,0-1-1,0 0 0,1 0 0,-1 0 0,1 0 1,-1 0-1,2 4 0,-1-5-136,0 0 1,0-1-1,0 1 0,0-1 0,1 1 1,-1-1-1,0 1 0,1-1 0,-1 0 1,1 0-1,-1 0 0,1 0 0,0 0 1,-1 0-1,1 0 0,0 0 0,-1-1 1,1 1-1,0-1 0,0 1 0,0-1 1,3 1-1,8-1-23,-1 1 0,1-2 0,0 1 0,-1-2 0,1 0 0,-1 0 0,1-1 0,-1-1 0,0 0 0,0-1 0,-1 0 0,1 0 0,12-10 0,-5 4-1471,-1-2 1,27-23 0,-11 1-4446,-4 0-3465,-42 55 160,9-15 10268,-40 67 12408,6 6-5352,-2 20-3220,-10 47-1767,40-118-3097,1 1-1,2 0 0,1 0 1,1 0-1,0 33 0,5-45-2273,5-13-4715</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08.328"/>
    </inkml:context>
    <inkml:brush xml:id="br0">
      <inkml:brushProperty name="width" value="0.025" units="cm"/>
      <inkml:brushProperty name="height" value="0.025" units="cm"/>
    </inkml:brush>
  </inkml:definitions>
  <inkml:trace contextRef="#ctx0" brushRef="#br0">1 5 22133,'1'-4'4740,"0"19"-4291,-1 11 191,3 7 514,0 3-514,2 2-544,0-6-160,1-5-897,1-8-1313,3-12-224,3-7-737,-6-13-769,1-18-2851</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08.687"/>
    </inkml:context>
    <inkml:brush xml:id="br0">
      <inkml:brushProperty name="width" value="0.025" units="cm"/>
      <inkml:brushProperty name="height" value="0.025" units="cm"/>
    </inkml:brush>
  </inkml:definitions>
  <inkml:trace contextRef="#ctx0" brushRef="#br0">4 0 16303,'0'0'3107,"-3"50"-2850,5-32-289,12-4-1346,2-2-2754,4-6-5893</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09.028"/>
    </inkml:context>
    <inkml:brush xml:id="br0">
      <inkml:brushProperty name="width" value="0.025" units="cm"/>
      <inkml:brushProperty name="height" value="0.025" units="cm"/>
    </inkml:brush>
  </inkml:definitions>
  <inkml:trace contextRef="#ctx0" brushRef="#br0">81 1 18065,'0'0'4367,"-9"8"-2253,1-2-1712,0-1-140,0 1 0,0 0 0,1 0 0,0 1 0,0 0 1,-11 15-1,18-21-311,0-1 0,0 1 0,0 0 1,0-1-1,0 1 0,0-1 1,1 1-1,-1-1 0,0 1 0,0 0 1,1-1-1,-1 1 0,0-1 1,1 1-1,-1-1 0,0 0 0,1 1 1,-1-1-1,1 1 0,-1-1 0,1 0 1,-1 1-1,1-1 0,-1 0 1,1 1-1,-1-1 0,1 0 0,-1 0 1,1 0-1,0 1 0,-1-1 1,1 0-1,-1 0 0,1 0 0,0 0 1,-1 0-1,1 0 0,-1 0 0,1 0 1,0 0-1,-1-1 0,2 1 1,37 0-298,-32 0 208,3 0 64,0 0 0,1 1-1,-1 0 1,0 0-1,0 1 1,0 1 0,0 0-1,0 0 1,-1 1 0,11 5-1,-16-7 170,-1 1 0,0-1 0,1 1 0,-1 0 1,-1 0-1,1 0 0,0 0 0,-1 0 0,1 0 0,-1 1 0,0-1 0,0 1 0,-1 0 0,1-1 0,-1 1 0,1 0 0,-1 0 0,0 0 0,-1 0 0,1 0 0,-1 0 0,0 0 0,0 0 0,0 0 0,0 0 0,-1 0 0,1 0 0,-3 6 0,1-4 111,0 0 0,0 0 0,-1 0 0,0-1 0,0 1 0,0-1 0,-1 0 0,1 0 0,-1 0 1,-1-1-1,1 1 0,-1-1 0,1 0 0,-1 0 0,0 0 0,-1-1 0,-6 4 0,6-4 2,-1 1 0,0-1 1,0 0-1,-1-1 0,1 1 1,0-1-1,-1-1 0,0 0 1,1 0-1,-1 0 0,0-1 0,1 0 1,-13-1-1,19 0-346,-1 1-1,1 0 1,-1 0 0,1-1 0,-1 1-1,1-1 1,-1 0 0,1 1 0,-1-1-1,1 0 1,-1 0 0,1 0 0,0 1-1,0-1 1,0-1 0,-1 1 0,1 0-1,0 0 1,0 0 0,0-1 0,1 1-1,-1 0 1,0-1 0,0 1 0,1-1-1,-1 1 1,1-1 0,-1 1 0,1-1-1,0 1 1,-1-1 0,1 0 0,0 1-1,0-1 1,0 1 0,0-1 0,1 0-1,-1 1 1,0-1 0,1 1 0,-1-1-1,1 1 1,1-3 0,0-3-1138,1 1 1,0-1-1,1 1 1,-1 0-1,1 0 0,1 1 1,-1-1-1,9-7 1,13-10-11975</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09.405"/>
    </inkml:context>
    <inkml:brush xml:id="br0">
      <inkml:brushProperty name="width" value="0.025" units="cm"/>
      <inkml:brushProperty name="height" value="0.025" units="cm"/>
    </inkml:brush>
  </inkml:definitions>
  <inkml:trace contextRef="#ctx0" brushRef="#br0">145 1 22197,'0'0'2920,"-4"9"-1729,-2 9-806,0 1 1,2 0-1,0 0 1,1 0-1,1 0 1,1 1-1,0-1 1,2 0-1,0 1 1,5 22-1,1-3-424,14 48 0,20 27-3744,-36-107 1290,-3-22-12252</inkml:trace>
  <inkml:trace contextRef="#ctx0" brushRef="#br0" timeOffset="1">139 398 3876,'0'0'6053,"-56"-59"-1825,25 32 289,8 4-1282,5 5-769,9 6-224,8 3-320,1 4-1249,18 1-769,13 2-33,7 0 65,11 0-320,5-6-2499,1-1-3170,2-9-9130</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0.894"/>
    </inkml:context>
    <inkml:brush xml:id="br0">
      <inkml:brushProperty name="width" value="0.025" units="cm"/>
      <inkml:brushProperty name="height" value="0.025" units="cm"/>
    </inkml:brush>
  </inkml:definitions>
  <inkml:trace contextRef="#ctx0" brushRef="#br0">81 0 14189,'0'0'7560,"-35"92"-7208,16-38-192,3 1 96,6-1-224,9-5-384,1-9-673,7-13-1377,7-10-1570,-1-13-2370</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1.254"/>
    </inkml:context>
    <inkml:brush xml:id="br0">
      <inkml:brushProperty name="width" value="0.025" units="cm"/>
      <inkml:brushProperty name="height" value="0.025" units="cm"/>
    </inkml:brush>
  </inkml:definitions>
  <inkml:trace contextRef="#ctx0" brushRef="#br0">0 137 17713,'0'0'2482,"11"-11"-1249,-10 10-1217,8-8 203,0 0-1,1 0 0,0 1 0,1 1 1,0-1-1,0 2 0,0-1 1,18-6-1,11 0 338,-1 2 0,43-7 0,-65 16-536,-1-1 1,1 2-1,0 1 0,0 0 1,0 1-1,0 0 1,29 8-1,-41-8-22,0 0 1,-1 1-1,1 0 0,-1 0 1,0 0-1,0 0 0,0 1 1,0 0-1,0 0 0,0 0 1,-1 0-1,1 0 0,-1 1 1,0-1-1,0 1 0,0 0 1,3 6-1,-3-4 26,-1 0 1,0 1-1,0-1 0,0 1 1,-1 0-1,0-1 0,-1 1 0,1 0 1,-1-1-1,0 1 0,-2 8 0,-1 3 263,-1 0-1,0 0 1,-2 0-1,0-1 1,-1 1-1,0-1 1,-2-1-1,-10 17 1,3-10 247,-1 0 1,-1-2-1,0 0 0,-36 31 1,44-44-391,1 0 0,-1-1 0,0 0 0,-1-1-1,0 0 1,0-1 0,0 0 0,0-1 0,-1 0 0,0 0 0,0-1 0,0-1 0,-13 1 0,23-3-155,-1 0-1,0 0 1,1 0-1,-1 0 1,1 0-1,-1-1 1,1 0-1,-1 1 1,1-1-1,-1 0 1,1 0 0,-1 0-1,1 0 1,0-1-1,0 1 1,0-1-1,0 1 1,0-1-1,0 0 1,0 0-1,0 1 1,1-1 0,-3-3-1,2 1-70,1 1 0,-1-1-1,1 0 1,0 1 0,0-1 0,0 0-1,1 0 1,-1 0 0,1 0 0,0 1-1,0-1 1,0 0 0,1 0 0,-1 0-1,2-6 1,0 7-337,-1-1-1,1 1 0,-1-1 1,1 1-1,0 0 0,0-1 1,0 1-1,1 0 0,-1 1 1,1-1-1,-1 0 1,1 1-1,0-1 0,0 1 1,6-3-1,55-25-7807,-56 27 6838,32-13-5065</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1.598"/>
    </inkml:context>
    <inkml:brush xml:id="br0">
      <inkml:brushProperty name="width" value="0.025" units="cm"/>
      <inkml:brushProperty name="height" value="0.025" units="cm"/>
    </inkml:brush>
  </inkml:definitions>
  <inkml:trace contextRef="#ctx0" brushRef="#br0">32 1 18962,'0'0'8520,"-10"63"-7719,4-31-257,-3 4-384,5-8-96,2-2-160,2-9-832,0-12-578,2-5-416,11-5 161,0-20-642,-1-7-1921,1-4-7495</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2.068"/>
    </inkml:context>
    <inkml:brush xml:id="br0">
      <inkml:brushProperty name="width" value="0.025" units="cm"/>
      <inkml:brushProperty name="height" value="0.025" units="cm"/>
    </inkml:brush>
  </inkml:definitions>
  <inkml:trace contextRef="#ctx0" brushRef="#br0">1 275 16047,'0'0'7479,"9"-3"-6753,-5 3-681,0-2 0,0 1 0,0 0 0,0-1 0,0 0 1,0 0-1,-1 0 0,1 0 0,-1-1 0,0 1 0,1-1 0,-1 0 0,0 0 0,0 0 0,-1 0 0,1-1 0,-1 1 0,0-1 0,0 1 0,0-1 0,0 0 0,0 0 0,-1 0 0,0 0 0,0 0 0,0 0 0,0 0 0,-1 0 0,1-1 1,-1 1-1,-1-7 0,3-5-865,-3 30-459,-5 5 895,5-18 420,1-1 1,0 0-1,0 0 1,0 0-1,-1 1 1,1-1-1,0 0 1,0 0-1,-1 0 1,1 0 0,0 1-1,-1-1 1,1 0-1,0 0 1,-1 0-1,1 0 1,0 0-1,0 0 1,-1 0-1,1 0 1,0 0 0,-1 0-1,1 0 1,0 0-1,-1 0 1,1 0-1,0 0 1,-1 0-1,1 0 1,0-1-1,-1 1 1,1 0 0,0 0-1,0 0 1,-1 0-1,1-1 1,0 1-1,0 0 1,-1 0-1,-1-4 5855,8 10-4773,-5-5-1122,0-1 0,0 1 0,0-1 0,0 1 0,0-1 0,0 0 0,0 1 0,0-1 0,0 0 0,0 0 0,1 0 1,-1 0-1,0 0 0,0 0 0,0 0 0,0 0 0,0 0 0,0 0 0,1-1 0,-1 1 0,0-1 0,0 1 0,0 0 0,1-2 0,4-2 50,0 0 1,0-1-1,-1 0 1,0 0-1,0 0 1,0-1-1,-1 1 1,0-1-1,6-12 0,-3 6 55,-1 0-1,0-1 0,-1 0 1,5-17-1,-7-9 119,-3 38-219,0 1 0,0 0 0,0 0 0,0-1 0,-1 1 0,1 0 0,0 0 0,0-1 0,0 1 0,0 0 0,0 0 0,-1 0 0,1-1 0,0 1 0,0 0 0,-1 0 0,1 0 0,0 0 0,0 0 0,0-1 0,-1 1 0,1 0 0,0 0 0,0 0 0,-1 0 0,1 0 0,0 0 0,-1 0 0,1 0 0,0 0 0,0 0 0,-1 0 0,1 0 0,0 0 0,0 0 0,-1 0 0,1 0 0,0 0 0,0 0 0,-1 0 0,1 1 0,0-1 0,0 0 0,-1 0 0,1 0 0,0 0 0,0 0 0,0 1 0,-1-1 0,1 0 0,0 0 0,0 1 0,0-1 0,-1 0 0,-7 10 0,-1-1 0,1 1 0,0 0 0,1 1 0,1 0 0,-6 12 0,-30 72 0,37-85 0,1 1 0,0-1 0,1 1 0,0-1 0,0 1 0,1 0 0,1 0 0,0 0 0,0 0 0,2 21 0,0-30-31,0-1-1,0 1 1,0-1-1,0 1 1,0-1-1,0 1 1,0-1-1,0 0 1,0 1-1,1-1 1,-1 0-1,1 0 1,-1 0-1,1 0 1,-1 0-1,1 0 1,-1-1-1,1 1 1,0-1 0,-1 1-1,1-1 1,0 1-1,0-1 1,-1 0-1,1 0 1,0 0-1,0 0 1,0 0-1,-1 0 1,1 0-1,0-1 1,0 1-1,-1 0 1,1-1-1,2 0 1,1-1-400,0 1-1,1-1 1,-1 0 0,0 0-1,0 0 1,0-1 0,0 0-1,0 0 1,-1 0 0,5-5-1,14-22-8424</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2.426"/>
    </inkml:context>
    <inkml:brush xml:id="br0">
      <inkml:brushProperty name="width" value="0.025" units="cm"/>
      <inkml:brushProperty name="height" value="0.025" units="cm"/>
    </inkml:brush>
  </inkml:definitions>
  <inkml:trace contextRef="#ctx0" brushRef="#br0">70 0 21973,'0'0'6438,"-57"3"-4612,45 4-609,12 3-1217,0 3-673,14-4-1697,-3 0-2947,0-7-7687</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3.934"/>
    </inkml:context>
    <inkml:brush xml:id="br0">
      <inkml:brushProperty name="width" value="0.025" units="cm"/>
      <inkml:brushProperty name="height" value="0.025" units="cm"/>
    </inkml:brush>
  </inkml:definitions>
  <inkml:trace contextRef="#ctx0" brushRef="#br0">1 23 8168,'0'0'21556,"0"10"-21091,0-3-377,0 12 139,0 0 1,1 0-1,8 38 1,-9-56-218,1 0 0,-1 0 0,0 0 0,0 0 0,1 0 0,-1-1 0,0 1 0,1 0 0,-1 0 1,1 0-1,-1 0 0,1-1 0,0 1 0,-1 0 0,1 0 0,0-1 0,-1 1 0,1-1 0,0 1 0,0-1 0,0 1 0,-1-1 0,1 1 0,0-1 1,0 1-1,0-1 0,0 0 0,1 0 0,0 0 28,-1 0 1,1 0-1,0-1 1,0 1-1,0-1 0,-1 0 1,1 1-1,0-1 1,-1 0-1,1 0 1,-1 0-1,1 0 1,1-2-1,38-43 712,-22 15-750,12-15 0,-30 80 0,-2 7 0,0-22 0,0 0 0,5 31 0,-4-49 0,0-1 0,0 1 0,1 0 0,-1-1 0,0 1 0,1 0 0,-1-1 0,0 1 0,1 0 0,-1-1 0,1 1 0,-1-1 0,1 1 0,-1-1 0,1 1 0,-1-1 0,1 0 0,-1 1 0,1-1 0,0 0 0,-1 1 0,1-1 0,0 0 0,-1 1 0,1-1 0,0 0 0,-1 0 0,1 0 0,0 0 0,0 0 0,-1 0 0,1 0 0,0 0 0,-1 0 0,1 0 0,0 0 0,0-1 0,-1 1 0,1 0 0,0 0 0,-1-1 0,1 1 0,0 0 0,-1-1 0,1 1 0,-1-1 0,1 1 0,0-1 0,30-22 0,-15 2 0,0 0 0,21-39 0,16-23 0,-53 83 0,0 0 0,0 0 0,0 0 0,0-1 0,0 1 0,0 0 0,0 0 0,0 0 0,0 0 0,1 0 0,-1 0 0,0 0 0,0 0 0,0 0 0,0 0 0,0 0 0,0 0 0,0 0 0,0 0 0,1-1 0,-1 1 0,0 0 0,0 0 0,0 0 0,0 0 0,0 0 0,0 0 0,1 0 0,-1 0 0,0 1 0,0-1 0,0 0 0,0 0 0,0 0 0,0 0 0,0 0 0,1 0 0,-1 0 0,0 0 0,0 0 0,0 0 0,0 0 0,0 0 0,0 0 0,0 0 0,0 1 0,0-1 0,0 0 0,1 0 0,-1 0 0,0 0 0,0 0 0,0 0 0,0 0 0,0 1 0,0-1 0,0 0 0,0 0 0,0 0 0,0 0 0,0 0 0,0 0 0,0 0 0,0 1 0,0-1 0,2 17 0,-1 23 0,-1-37 0,-8 110 0,8-113-2,0 0 0,0 0 0,0 1 1,0-1-1,0 0 0,0 0 0,0 1 0,0-1 0,0 0 1,0 0-1,0 1 0,0-1 0,0 0 0,0 0 0,0 1 1,0-1-1,0 0 0,0 0 0,0 0 0,0 1 0,1-1 1,-1 0-1,0 0 0,0 0 0,0 1 0,0-1 0,1 0 0,-1 0 1,0 0-1,0 0 0,1 1 0,-1-1 0,0 0 0,0 0 1,0 0-1,1 0 0,-1 0 0,0 0 0,0 0 0,1 0 1,11-6-347,8-14-1893,-5-8-3006,0-8-3049</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1.761"/>
    </inkml:context>
    <inkml:brush xml:id="br0">
      <inkml:brushProperty name="width" value="0.025" units="cm"/>
      <inkml:brushProperty name="height" value="0.025" units="cm"/>
    </inkml:brush>
  </inkml:definitions>
  <inkml:trace contextRef="#ctx0" brushRef="#br0">0 364 3972,'0'0'14830,"13"-7"-13501,21-19-1092,-2 0-1,0-3 1,-2 0-1,46-59 1,50-49-774,-97 117 44,-28 20 477,-1-1 0,1 1 0,-1 0 0,0 0 0,1 0 0,-1 0 0,1 0 0,-1 0 0,0 0 0,1 0 0,-1 0 0,1 0 0,-1 0 0,0 0 0,1 0 0,-1 0 0,1 0 0,-1 1 0,0-1 0,1 0 0,-1 0 0,0 0-1,1 1 1,-1-1 0,0 0 0,1 0 0,-1 1 0,0-1 0,1 0 0,-1 1 0,0-1 0,0 0 0,1 1 0,-1-1 0,0 0 0,0 1 0,1 4-12,-1 0 0,1 0 0,-2 0 0,1 0 0,0 0 0,-1 0 0,0 0-1,0 0 1,-3 8 0,-55 146 120,41-117-72,1 1 0,3 0 0,1 1 0,-7 47 1,20-61-427,1-29 368,-1-1 1,0 0-1,0 1 0,0-1 1,1 1-1,-1-1 0,0 0 1,0 1-1,1-1 0,-1 1 1,0-1-1,1 0 0,-1 1 1,1-1-1,-1 0 0,0 0 1,1 1-1,-1-1 0,1 0 1,-1 0-1,1 0 0,-1 1 1,0-1-1,1 0 0,-1 0 1,1 0-1,-1 0 0,1 0 1,-1 0-1,1 0 0,-1 0 1,1 0-1,-1 0 0,1 0 1,-1 0-1,1-1 0,-1 1 1,1 0-1,-1 0 0,0 0 1,1-1-1,-1 1 0,1 0 1,-1 0-1,0-1 1,1 1-1,-1 0 0,0-1 1,1 1-1,-1-1 0,0 1 1,1 0-1,-1-1 0,0 0 1,25-26-4213</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4.293"/>
    </inkml:context>
    <inkml:brush xml:id="br0">
      <inkml:brushProperty name="width" value="0.025" units="cm"/>
      <inkml:brushProperty name="height" value="0.025" units="cm"/>
    </inkml:brush>
  </inkml:definitions>
  <inkml:trace contextRef="#ctx0" brushRef="#br0">29 0 17521,'0'0'6694,"-28"58"-6278,28-42-512,18-2-961,3-3-2338,4-2-2947</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4.823"/>
    </inkml:context>
    <inkml:brush xml:id="br0">
      <inkml:brushProperty name="width" value="0.025" units="cm"/>
      <inkml:brushProperty name="height" value="0.025" units="cm"/>
    </inkml:brush>
  </inkml:definitions>
  <inkml:trace contextRef="#ctx0" brushRef="#br0">113 133 17649,'0'0'3870,"-9"12"-2514,-8 8-313,1 1 0,-19 34 0,30-45-771,0-1 1,1 1 0,-1 0 0,2 0-1,-1 0 1,2 0 0,-1 1-1,1 0 1,1-1 0,0 20-1,1-29-271,0 1-1,0-1 0,0 0 0,0 0 0,1 0 0,-1 1 0,1-1 0,-1 0 0,1 0 0,-1 0 1,1 0-1,-1 0 0,1 0 0,0 0 0,0 0 0,0 0 0,-1 0 0,1-1 0,0 1 0,0 0 1,0 0-1,0-1 0,0 1 0,3 0 0,-1 0 12,0 0 1,0 0-1,1 0 0,-1-1 1,0 0-1,1 1 0,-1-1 1,0 0-1,5-1 1,-1 0 12,1-1 0,-1 1 0,0-1 0,0 0 0,0-1 0,0 0 0,0 0 1,7-5-1,-4 0-49,-1 0 0,0 0 0,-1-1 0,0-1 0,8-11 0,-22 68-206,6-45 232,0 0 1,-1 0-1,1 0 0,0 0 1,0 0-1,0 0 0,0 0 1,1 0-1,-1 0 0,0 0 1,1-1-1,0 1 0,-1 0 1,1 0-1,0 0 0,0 0 1,0-1-1,0 1 0,0 0 1,0-1-1,0 1 0,1-1 1,-1 1-1,1-1 0,1 2 1,0-2 31,1 0-1,-1 0 1,1 0 0,-1 0 0,1-1 0,0 1-1,-1-1 1,1 0 0,-1 0 0,1 0 0,0-1-1,-1 1 1,7-3 0,-1 0 155,0 0 1,-1 0 0,1-1-1,-1 0 1,0-1-1,0 0 1,0 0-1,-1 0 1,0-1-1,10-10 1,4-6 369,34-46 0,-42 50-555,0 0 1,-1 0-1,-2-1 0,1 0 1,-2-1-1,-1 0 1,0-1-1,-2 0 0,0 0 1,4-34-1,-12 46-4,-3 11 0,-3 9 0,-4 9 0,2 1 0,0 1 0,1 0 0,1 0 0,1 1 0,2 0 0,-6 36 0,10-42 0,0 1 0,1-1 0,0 0 0,2 1 0,0-1 0,1 0 0,0 0 0,2 0 0,0-1 0,14 32 0,-15-38 0,-3-8 0,-1 0 0,1 0 0,-1 0 0,1 0 0,0 0 0,0-1 0,0 1 0,0 0 0,0-1 0,0 1 0,0 0 0,1-1 0,-1 1 0,1-1 0,-1 0 0,1 1 0,1 0 0,0-32 0,-4 21-53,1 0-1,-2 1 1,1-1 0,-1 0 0,0 1-1,-1-1 1,0 1 0,0 0-1,-1 0 1,0 0 0,-1 0-1,1 1 1,-1 0 0,-12-13 0,-3-1-133,-1 2 0,-1 0 0,-32-21 0,97 35 1713,95-1-1459,-81 6-4989,-50-1-1997</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5.800"/>
    </inkml:context>
    <inkml:brush xml:id="br0">
      <inkml:brushProperty name="width" value="0.025" units="cm"/>
      <inkml:brushProperty name="height" value="0.025" units="cm"/>
    </inkml:brush>
  </inkml:definitions>
  <inkml:trace contextRef="#ctx0" brushRef="#br0">117 1 13229,'0'0'16516,"-12"7"-13494,-29 151-3022,25-102 0,1 0 0,3 1 0,3 0 0,-3 69 0,13-139 0,0 0 0,1 0 0,0 0 0,7-21 0,-7 28 0,0 0 0,0 1 0,0-1 0,1 1 0,0-1 0,0 1 0,0 0 0,1 0 0,0 0 0,0 0 0,0 1 0,0-1 0,1 1 0,6-5 0,-9 9 0,-1-1 0,0 0 0,0 0 0,1 0 0,-1 0 0,0 1 0,1-1 0,-1 1 0,1-1 0,-1 1 0,1 0 0,-1-1 0,0 1 0,1 0 0,0 0 0,-1 0 0,1 0 0,-1 0 0,1 0 0,-1 1 0,0-1 0,1 0 0,-1 1 0,1-1 0,-1 1 0,1 0 0,-1-1 0,2 2 0,-2 0 0,1 0 0,0 0 0,-1 1 0,0-1 0,1 1 0,-1-1 0,0 1 0,0-1 0,0 1 0,-1-1 0,1 1 0,-1 0 0,1-1 0,-1 5 0,1 3 0,-1 1 0,0-1 0,-1 1 0,0-1 0,-1 0 0,0 1 0,-5 11 0,4-13-631,0 0-1826,4-15-2527,2-9-6579</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6.923"/>
    </inkml:context>
    <inkml:brush xml:id="br0">
      <inkml:brushProperty name="width" value="0.025" units="cm"/>
      <inkml:brushProperty name="height" value="0.025" units="cm"/>
    </inkml:brush>
  </inkml:definitions>
  <inkml:trace contextRef="#ctx0" brushRef="#br0">11 1 13677,'0'0'9694,"-2"8"-8743,-2 19-161,1 1 0,2-1 0,0 1 0,5 41 0,-4-67-753,1-1 0,-1 1 0,0 0 0,1 0 0,-1 0 0,1 0 0,-1-1 0,1 1 0,0 0 0,0-1 0,0 1 0,0 0 0,0-1 0,0 1 0,0-1 0,1 0 0,-1 1 0,0-1 0,1 0 0,-1 0 1,1 0-1,-1 0 0,1 0 0,0 0 0,-1 0 0,1 0 0,0-1 0,0 1 0,-1-1 0,1 1 0,0-1 0,0 0 0,0 0 0,0 0 0,0 0 0,0 0 0,-1 0 0,1 0 0,0-1 0,2 1 0,2-2 155,0 0 1,0-1-1,0 1 1,0-1-1,0 0 1,-1-1-1,1 1 1,-1-1-1,0 0 1,6-7 0,32-46 500,-20 25-527,-23 31-166,1 0 0,-1 1 0,0 0 0,0-1 0,1 1 0,-1-1 0,1 1 0,-1-1 0,0 1 0,1 0 0,-1-1 0,1 1 0,-1 0 0,1-1 0,-1 1 0,1 0 0,-1 0 0,1-1 0,-1 1 0,1 0 0,-1 0 0,1 0 0,-1 0 0,1 0 0,0 0 0,-1 0 0,1 0 0,-1 0 0,1 0 0,-1 0 0,1 0 0,0 0 0,-1 1 0,1-1 0,-1 0 0,1 0 0,-1 0 0,1 1 0,-1-1 0,1 0 0,-1 1 0,0-1 0,1 0 0,-1 1 0,1-1 0,-1 1 0,0-1 0,1 1 0,-1-1 0,0 1 0,0-1 0,1 1 0,-1-1 0,0 1 0,0-1 0,0 1 0,1-1 0,-1 2 0,13 40 0,-11-34 0,1 2 0,-1-2 0,0 0 0,0 0 0,1 0 0,0-1 0,7 12 0,-9-18 0,-1 0 0,1 0 0,0 0 0,0 0 0,-1 0 0,1-1 0,0 1 0,0 0 0,0-1 0,0 1 0,0 0 0,0-1 0,0 1 0,1-1 0,-1 1 0,0-1 0,0 0 0,0 0 0,0 1 0,0-1 0,1 0 0,-1 0 0,0 0 0,0 0 0,0 0 0,1-1 0,-1 1 0,0 0 0,0 0 0,0-1 0,0 1 0,0-1 0,1 1 0,-1-1 0,0 1 0,0-1 0,0 0 0,-1 1 0,1-1 0,0 0 0,0 0 0,0 0 0,0 0 0,-1 0 0,2-2 0,43-55 0,-39 49 0,-1 0 0,1 1 0,1 0 0,0 0 0,0 0 0,0 1 0,1 0 0,0 0 0,12-7 0,-18 13 0,-1 0 0,1 0 0,-1 1 0,0-1 0,1 1 0,-1-1 0,1 1 0,0 0 0,-1 0 0,1 0 0,-1 0 0,1 0 0,-1 0 0,1 0 0,-1 0 0,1 0 0,-1 1 0,1-1 0,-1 0 0,1 1 0,-1 0 0,3 0 0,-2 1 0,1 0 0,-1 0 0,0 0 0,0 1 0,0-1 0,0 0 0,0 1 0,0-1 0,-1 1 0,3 5 0,2 7 0,0 0 0,-2 1 0,5 24 0,-7-27 0,5 2-756,-1-22-1219,-1-27-3878,-4 3-1226</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7.251"/>
    </inkml:context>
    <inkml:brush xml:id="br0">
      <inkml:brushProperty name="width" value="0.025" units="cm"/>
      <inkml:brushProperty name="height" value="0.025" units="cm"/>
    </inkml:brush>
  </inkml:definitions>
  <inkml:trace contextRef="#ctx0" brushRef="#br0">1 0 15855,'0'0'8680,"18"53"-8968,9-47-2371,4 2-3234</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7.717"/>
    </inkml:context>
    <inkml:brush xml:id="br0">
      <inkml:brushProperty name="width" value="0.025" units="cm"/>
      <inkml:brushProperty name="height" value="0.025" units="cm"/>
    </inkml:brush>
  </inkml:definitions>
  <inkml:trace contextRef="#ctx0" brushRef="#br0">151 106 9513,'0'0'6310,"1"-8"-6977,0-2 732,0-6-233,-1-3 4045,-30-5 9960,29 22-13837,0 1 0,0 0 0,0 0 0,0-1 0,-1 1 0,1 0 0,0 0 0,-1 1 0,1-1 0,-1 0 0,1 0 0,-1 1 0,1-1 0,-1 1 0,0-1 0,1 1 0,-1 0 0,0-1 0,1 1 0,-1 0 0,0 0 0,1 0 0,-1 0 0,0 1 0,1-1 0,-1 0 0,0 1 0,-1 0 0,0 1 0,-1 0 0,1 1 0,0-1 0,0 1 0,0 0 0,0 0 0,1 0 0,-1 0 0,1 0 0,-1 0 0,-2 6 0,-2 7 0,-1 0 0,2 0 0,0 0 0,-5 29 0,7-2 0,4-42 0,0 0 0,1-1 0,-1 1 0,0 0 0,1 0 0,-1 0 0,0 0 0,1 0 0,-1 0 0,1 0 0,-1-1 0,1 1 0,0 0 0,-1 0 0,1-1 0,0 1 0,0 0 0,-1-1 0,1 1 0,0-1 0,0 1 0,0-1 0,0 1 0,0-1 0,-1 0 0,1 1 0,0-1 0,0 0 0,0 0 0,0 0 0,0 0 0,0 1 0,0-1 0,0-1 0,2 1 0,5-1 0,0-1 0,-1 0 0,1 0 0,0-1 0,-1 0 0,0 0 0,1 0 0,-1-1 0,-1 0 0,1-1 0,-1 0 0,1 0 0,-1 0 0,-1-1 0,1 1 0,-1-1 0,7-11 0,2-2 0,-1 0 0,-1-1 0,-1-1 0,16-40 0,-25 57 0,0 6 0,-2 15 0,-5 27 0,3-35 0,-4 15 0,2 0 0,-4 46 0,8-70 0,0 0 0,0 1 0,0-1 0,0 1 0,0-1 0,1 0 0,-1 1 0,0-1 0,0 0 0,0 1 0,0-1 0,0 1 0,0-1 0,1 0 0,-1 1 0,0-1 0,0 0 0,0 1 0,1-1 0,-1 0 0,0 1 0,1-1 0,-1 0 0,0 0 0,1 0 0,-1 1 0,0-1 0,1 0 0,-1 0 0,0 0 0,1 1 0,-1-1 0,0 0 0,1 0 0,0 0 0,18-3 0,14-15 0,-26 13-1141,1-1-1,-1 0 1,0 0 0,0-1-1,-1 1 1,0-2 0,0 1-1,0-1 1,4-8 0,-10 11-6013</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8.106"/>
    </inkml:context>
    <inkml:brush xml:id="br0">
      <inkml:brushProperty name="width" value="0.025" units="cm"/>
      <inkml:brushProperty name="height" value="0.025" units="cm"/>
    </inkml:brush>
  </inkml:definitions>
  <inkml:trace contextRef="#ctx0" brushRef="#br0">57 1 17328,'0'0'8152,"-5"10"-7495,-5 11-60,2 0 1,0 1-1,2 0 0,0 0 1,1 1-1,1 0 1,2-1-1,0 1 0,1 0 1,3 24-1,-2-46-595,0 0 0,0 1-1,0-1 1,1 0 0,-1 0-1,0 0 1,1 0 0,-1 0-1,1 0 1,0 0 0,-1 0-1,1 0 1,0 0 0,-1 0-1,1 0 1,0 0 0,0 0-1,0 0 1,0-1 0,0 1-1,0 0 1,0-1 0,0 1-1,0 0 1,0-1 0,0 0-1,0 1 1,0-1 0,1 0-1,-1 1 1,0-1 0,0 0-1,0 0 1,0 0 0,1 0-1,-1 0 1,0 0 0,0 0-1,0-1 1,1 1 0,-1 0-1,0-1 1,2 0 0,1 0-4,1-1 1,0 0-1,-1 0 1,0-1-1,1 1 1,-1-1-1,0 0 1,0 0-1,3-4 1,4-6-3,-2 0 0,1-1 1,-2 0-1,0 0 0,-1-1 0,10-30 0,-9 22-15,-1 1-1,5-36 1,-16 81 22,-1 0 1,-9 28-1,9-37 6,1 1-1,0 0 0,1 0 0,0 0 1,1 1-1,1-1 0,1 1 1,1 15-1,-1-30-115,1 1-1,0-1 1,-1 1 0,1-1 0,0 0-1,0 0 1,0 1 0,0-1 0,0 0-1,0 0 1,0 0 0,0 0-1,0 0 1,0 0 0,1 0 0,-1 0-1,0-1 1,1 1 0,-1 0 0,1-1-1,-1 1 1,1-1 0,-1 0-1,1 1 1,-1-1 0,1 0 0,-1 0-1,3 0 1,45-3-6503,-22-7-1574</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8.560"/>
    </inkml:context>
    <inkml:brush xml:id="br0">
      <inkml:brushProperty name="width" value="0.025" units="cm"/>
      <inkml:brushProperty name="height" value="0.025" units="cm"/>
    </inkml:brush>
  </inkml:definitions>
  <inkml:trace contextRef="#ctx0" brushRef="#br0">125 0 19154,'0'0'3016,"-8"6"-170,3-3-2434,-4 3 649,-1 1 0,1 0 0,0 0 0,-10 11 0,20-18-1058,0-1 1,0 1-1,0 0 0,1 0 0,-1-1 1,0 1-1,0 0 0,1 0 0,-1 0 1,0 1-1,0-1 0,1 0 0,-1 0 1,0 1-1,0-1 0,0 0 1,1 1-1,-1-1 0,2 2 0,24 14-100,-16-3 196,0 0 0,0 1-1,-2 1 1,0-1 0,0 1 0,-2 1-1,0 0 1,0 0 0,-2 0 0,0 1-1,0-1 1,-2 1 0,0 0 0,-1 1-1,-1-1 1,-1 0 0,0 0 0,-1 1-1,-4 20 1,4-34-91,0 0-1,0 0 1,0 0 0,-1 0-1,0 0 1,0-1-1,0 1 1,0 0-1,0-1 1,-1 0-1,0 1 1,1-1 0,-1 0-1,-5 4 1,6-6-9,1 0 0,-1 0 0,0 0 1,0-1-1,0 1 0,0 0 1,0-1-1,0 1 0,0-1 0,0 0 1,0 0-1,0 1 0,-1-1 0,1-1 1,0 1-1,0 0 0,0 0 1,0-1-1,0 1 0,0-1 0,0 0 1,0 0-1,0 1 0,0-1 0,1 0 1,-1-1-1,0 1 0,1 0 1,-1 0-1,-2-3 0,-6-6 1,0 1 0,0-1 0,1-1 0,0 0 0,1 0 0,1-1 0,0 0 0,0 0 0,1-1 0,0 0 0,2 0 0,-1 0 0,1 0 0,1-1 0,-2-20 0,5 31-69,0 1-1,1-1 1,-1 0-1,1 1 1,0-1 0,-1 1-1,1 0 1,0-1 0,1 1-1,-1 0 1,0 0-1,1-1 1,-1 1 0,1 0-1,-1 0 1,1 1-1,0-1 1,0 0 0,0 1-1,0-1 1,0 1-1,1-1 1,-1 1 0,0 0-1,0 0 1,1 0 0,2-1-1,10-2-1047,-1 0 0,1 0 0,24-1 0,-14 1-746,13-3-6359,1-2-6704</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8.901"/>
    </inkml:context>
    <inkml:brush xml:id="br0">
      <inkml:brushProperty name="width" value="0.025" units="cm"/>
      <inkml:brushProperty name="height" value="0.025" units="cm"/>
    </inkml:brush>
  </inkml:definitions>
  <inkml:trace contextRef="#ctx0" brushRef="#br0">1 0 22902,'0'0'9865,"4"12"-21332</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20.616"/>
    </inkml:context>
    <inkml:brush xml:id="br0">
      <inkml:brushProperty name="width" value="0.025" units="cm"/>
      <inkml:brushProperty name="height" value="0.025" units="cm"/>
    </inkml:brush>
  </inkml:definitions>
  <inkml:trace contextRef="#ctx0" brushRef="#br0">69 1 19442,'-1'0'264,"1"0"0,-1 0-1,0 0 1,1 0 0,-1 0 0,1 0-1,-1 0 1,0 0 0,1 0-1,-1 0 1,1 0 0,-1 0-1,0 1 1,1-1 0,-1 0-1,1 0 1,-1 1 0,1-1-1,-1 0 1,1 0 0,-1 1 0,1-1-1,-1 1 1,-9 16 2072,-1 29-2175,8-33 799,-7 27-427,4-21-274,2 0 0,0 1 0,-2 35 0,6-54-252,0 0 1,-1-1-1,1 1 0,0-1 1,0 1-1,0-1 0,0 1 1,0 0-1,0-1 0,1 1 0,-1-1 1,0 1-1,0-1 0,0 1 1,0 0-1,1-1 0,-1 1 1,0-1-1,0 1 0,1-1 0,-1 1 1,1-1-1,-1 0 0,0 1 1,1-1-1,-1 1 0,1-1 0,-1 0 1,1 1-1,-1-1 0,1 0 1,-1 1-1,1-1 0,-1 0 1,1 0-1,1 1 0,22-11 686,20-28 245,2-14-856,-33 36-85,0 1 0,1 1-1,29-25 1,-42 39 3,0-1 0,-1 0 0,1 1 0,-1-1 0,1 1 0,0-1 0,-1 1 0,1-1 0,0 1 0,0 0 0,-1-1 0,1 1 0,0 0 0,0-1 0,-1 1 0,1 0 0,0 0 0,0 0 0,0 0 0,0 0 0,-1 0 0,1 0 0,0 0 0,0 0 0,0 0 0,-1 0 0,1 1 0,0-1 0,0 0 0,0 0 0,-1 1 0,1-1 0,0 1 0,-1-1 0,1 1 0,0-1 0,-1 1 0,1-1 0,0 1 0,-1 0 0,1-1 0,-1 1 0,1 0 0,-1-1 0,0 1 0,1 0 0,-1-1 0,0 1 0,1 0 0,-1 0 0,0 0 0,0-1 0,0 1 0,1 0 0,-1 0 0,0 0 0,0 1 0,1 59 0,-2-46 0,1 37 0,1-51 0,-1-1 0,0 0 0,1 1 0,-1-1 0,0 0 0,1 1 0,-1-1 0,0 0 0,1 1 0,-1-1 0,1 0 0,-1 0 0,1 0 0,-1 1 0,1-1 0,-1 0 0,1 0 0,-1 0 0,0 0 0,1 0 0,-1 0 0,1 0 0,-1 0 0,1 0 0,-1 0 0,1 0 0,-1 0 0,1 0 0,-1-1 0,1 1 0,-1 0 0,1 0 0,-1 0 0,0-1 0,1 1 0,-1 0 0,1-1 0,-1 1 0,19-10 0,31-36 0,-41 36 0,1 1 0,0 0 0,1 0 0,-1 1 0,1 0 0,21-11 0,-31 19 0,0 0 0,0-1 0,0 1 0,0 0 0,0-1 0,0 1 0,0 0 0,0 0 0,0 0 0,1 0 0,-1 0 0,0 0 0,0 0 0,0 1 0,0-1 0,0 0 0,0 0 0,0 1 0,0-1 0,0 1 0,-1-1 0,1 1 0,0-1 0,0 1 0,0 0 0,0-1 0,-1 1 0,1 0 0,0-1 0,0 1 0,-1 0 0,1 0 0,-1 0 0,1 0 0,-1 0 0,1 0 0,-1 0 0,1 0 0,-1 0 0,0 0 0,0 0 0,0 0 0,1 0 0,-1 0 0,0 0 0,0 0 0,-1 1 0,2 65 0,-2-50 0,1-16-8,-1 0-1,1 0 1,0 0 0,0 0 0,0 0-1,0 0 1,0 0 0,0 0 0,0 0-1,0 0 1,0-1 0,0 1 0,0 0-1,1 0 1,-1 0 0,0 0-1,1 0 1,-1 0 0,1 0 0,-1 0-1,1-1 1,-1 1 0,1 0 0,-1 0-1,1-1 1,0 1 0,0 0 0,-1-1-1,1 1 1,1 0 0,0-2-106,0 1 1,1-1 0,-1 0-1,0 1 1,0-1 0,0 0-1,0-1 1,0 1 0,0 0-1,0-1 1,-1 1 0,4-3-1,38-34-7595,-15 11-864,-4 3-3780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2.121"/>
    </inkml:context>
    <inkml:brush xml:id="br0">
      <inkml:brushProperty name="width" value="0.025" units="cm"/>
      <inkml:brushProperty name="height" value="0.025" units="cm"/>
    </inkml:brush>
  </inkml:definitions>
  <inkml:trace contextRef="#ctx0" brushRef="#br0">140 1 18193,'0'0'1057,"-41"78"64,17-24-224,0 3-416,5-2 63,1-6-63,8-9-289,7-15-192,3-9-224,8-14-1442,4-2-576,1-19-1442,-9-5-2369</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20.976"/>
    </inkml:context>
    <inkml:brush xml:id="br0">
      <inkml:brushProperty name="width" value="0.025" units="cm"/>
      <inkml:brushProperty name="height" value="0.025" units="cm"/>
    </inkml:brush>
  </inkml:definitions>
  <inkml:trace contextRef="#ctx0" brushRef="#br0">115 1 6502,'0'0'13757,"-9"10"-10901,-82 93 1693,90-102-4581,0 0 1,0 0 0,-1 1 0,1-1 0,0 0 0,0 0 0,0 1 0,1-1 0,-1 0 0,0 1 0,0-1 0,1 1 0,-1-1 0,1 1-1,-1-1 1,1 1 0,0-1 0,0 1 0,-1-1 0,1 1 0,0 0 0,1 2 0,0-3-5,-1-1 1,1 1 0,0 0-1,0 0 1,0-1-1,0 1 1,0-1-1,0 1 1,0-1-1,1 1 1,-1-1-1,0 0 1,0 1-1,0-1 1,0 0-1,0 0 1,1 0-1,-1 0 1,0 0-1,0 0 1,0 0 0,2 0-1,5-1 4,-1 0 1,1-1-1,0 0 1,-1 0-1,1 0 0,-1-1 1,0 0-1,8-5 0,26-28 587,-39 34-271,0-1 0,0 1 0,-1 0 0,1 0 0,-1-1-1,0 1 1,0-1 0,1 0 0,-2 1 0,1-1 0,0 0-1,0 1 1,-1-1 0,0 0 0,1 0 0,-1 0 0,0-3-1,-6 5-202,1 0 0,0 0 0,-1 1-1,1 0 1,-1 0 0,1 0 0,-8 2-1,11-2-353,0 1 0,1-1 0,-1 0 0,0 1 0,1-1-1,-1 1 1,0 0 0,1-1 0,-1 1 0,0 0 0,1 0-1,-1 0 1,1 0 0,0 0 0,-1 0 0,1 1 0,0-1-1,-2 2 1,4-2 18,-1 0 0,1 0 0,-1 0 1,1 0-1,0 0 0,0 0 0,-1 0 0,1 0 0,0-1 0,0 1 0,0 0 0,0-1 0,0 1 0,0 0 1,0-1-1,0 1 0,0-1 0,0 0 0,0 1 0,1-1 0,-1 0 0,0 0 0,0 0 0,0 1 0,0-1 1,0-1-1,1 1 0,0 0 0,21 3-5292,2-2-3261</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21.318"/>
    </inkml:context>
    <inkml:brush xml:id="br0">
      <inkml:brushProperty name="width" value="0.025" units="cm"/>
      <inkml:brushProperty name="height" value="0.025" units="cm"/>
    </inkml:brush>
  </inkml:definitions>
  <inkml:trace contextRef="#ctx0" brushRef="#br0">197 134 15855,'-8'-1'4805,"1"0"-4366,-1 1 1,1-1 0,0 1 0,0 0-1,0 1 1,0 0 0,-1 0 0,1 0-1,0 1 1,1 0 0,-1 1 0,0-1-1,1 1 1,-1 1 0,-11 7 0,-28 35 1559,44-44-1938,0 1 0,0-1-1,0 1 1,1-1 0,-1 1 0,1 0 0,-1 0 0,1 0-1,0 0 1,0 0 0,1 0 0,-1 0 0,1 0-1,-1 0 1,1 0 0,0 0 0,0 0 0,1 5 0,-1-7-45,1 0 0,0-1 1,0 1-1,0 0 1,0 0-1,-1-1 1,1 1-1,0-1 1,0 1-1,0-1 1,0 1-1,0-1 1,0 0-1,1 1 1,-1-1-1,0 0 1,0 0-1,0 0 1,0 0-1,0 0 1,0 0-1,0 0 1,0 0-1,2 0 1,27-4 537,-19 0-490,-1 0 0,1-1 1,-1 0-1,0 0 0,0-1 1,0-1-1,-1 1 0,0-2 1,9-8-1,4-6 38,-1-1 1,22-30-1,-22 24-102,25-50 0,-81 158 0,24-59 0,3-8 0,1 0 0,1 0 0,0 0 0,0 1 0,1 0 0,1 0 0,0 0 0,1 0 0,1 1 0,-2 20 0,4-34-76,0 1 1,0 0-1,0 0 0,0 0 1,0-1-1,1 1 1,-1 0-1,0 0 0,1-1 1,-1 1-1,0 0 0,1 0 1,-1-1-1,1 1 0,-1-1 1,1 1-1,0 0 0,-1-1 1,1 1-1,-1-1 1,1 1-1,0-1 0,0 1 1,-1-1-1,1 0 0,0 1 1,0-1-1,-1 0 0,2 1 1,26 1-6578,-24-2 5277,12 0-10875</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21.972"/>
    </inkml:context>
    <inkml:brush xml:id="br0">
      <inkml:brushProperty name="width" value="0.025" units="cm"/>
      <inkml:brushProperty name="height" value="0.025" units="cm"/>
    </inkml:brush>
  </inkml:definitions>
  <inkml:trace contextRef="#ctx0" brushRef="#br0">62 113 6790,'0'0'12818,"-9"1"-9877,3-1-2121,3 0-574,1 0 1,-1 0-1,0 0 0,0 1 1,1-1-1,-1 0 1,0 1-1,1 0 1,-1 0-1,1 0 1,-1 0-1,1 0 1,-1 0-1,-1 2 1,3-3-170,1 0 0,0 1 0,-1-1 0,1 0 0,0 0 0,-1 0 0,1 1 0,0-1 0,0 0 0,-1 0 0,1 1 0,0-1 0,0 0 0,-1 1 0,1-1 0,0 0 0,0 1 0,0-1 0,0 0 0,0 1 0,-1-1 0,1 0 0,0 1 0,0-1 0,0 1 0,0-1 0,0 0 0,0 1 0,0-1 0,0 1 0,0-1 0,0 0 0,1 1 0,-1-1 0,0 0 0,0 1 0,14 4 788,20-4-282,-22-3-505,1-1 0,-2 0 0,1 0 0,0-1 0,-1-1 0,0 0 0,0-1 0,0 0 0,-1 0 0,1-1 0,-2 0 0,1-1 0,-1-1 0,0 1 0,-1-1 0,0 0 0,7-11 0,-15 19-78,1 0 0,-1 1 0,1-1 0,-1 0 0,1 0 0,-1 0 0,0 0 0,0 1 0,1-1 0,-1 0 0,0 0 0,0 0 0,0 0 0,0 0 0,0 0 0,0 1 0,0-1 0,0 0 0,0 0 0,-1-1 0,-12-1 0,-23 17 0,19-1 0,-1 1 0,2 1 0,0 0 0,1 1 0,0 1 0,1 0 0,1 1 0,-21 39 0,34-56 0,-1 0 0,0 0 0,1 0 0,-1 0 0,0 0 0,1 0 0,-1 0 0,1 0 0,0 0 0,-1 0 0,1 0 0,0 0 0,0 0 0,-1 1 0,1-1 0,0 0 0,0 0 0,0 0 0,1 0 0,-1 0 0,0 1 0,0-1 0,1 0 0,-1 0 0,0 0 0,1 0 0,-1 0 0,1 0 0,-1 0 0,1 0 0,0 0 0,-1 0 0,1 0 0,0 0 0,0-1 0,0 1 0,0 0 0,0 0 0,0-1 0,-1 1 0,2-1 0,-1 1 0,0-1 0,0 1 0,0-1 0,0 0 0,0 1 0,0-1 0,0 0 0,0 0 0,1 0 0,-1 0 0,0 0 0,0 0 0,0 0 0,2 0 0,11-1 0,0 0 0,0 0 0,22-7 0,-30 7 0,127-30-6524,-100 22-1334</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22.578"/>
    </inkml:context>
    <inkml:brush xml:id="br0">
      <inkml:brushProperty name="width" value="0.025" units="cm"/>
      <inkml:brushProperty name="height" value="0.025" units="cm"/>
    </inkml:brush>
  </inkml:definitions>
  <inkml:trace contextRef="#ctx0" brushRef="#br0">115 53 13357,'0'0'8087,"4"-8"-5610,0-3-1664,14-22 2453,-20 73-469,-11 1-2302,-36 78 1,34-88-301,1 0 1,2 1 0,1 0 0,-10 48 0,20-77-196,1-1 0,-1 1 0,1-1 0,-1 1 0,1 0 0,0-1 0,0 1 0,0 0 0,0-1 0,1 1 0,-1 0 0,1-1 0,-1 1 0,1-1 0,0 1 0,0-1 0,0 1 0,0-1 0,1 0 0,-1 1 0,1-1 0,-1 0 0,1 0 0,2 2 0,0-2 0,0 0 0,0-1 0,0 1 0,0-1 0,1 0 0,-1-1 0,0 1 0,0-1 0,1 0 0,-1 0 0,0 0 0,1 0 0,-1-1 0,6-1 0,-1 0-447,-1 0-1,0-1 1,0 1-1,-1-2 1,1 1 0,0-1-1,-1 0 1,0-1-1,0 0 1,-1 0 0,1 0-1,6-8 1,-1 0-1054,0 0 1,-2 0-1,1-1 1,-2-1-1,8-15 1,0-3-5558</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24.617"/>
    </inkml:context>
    <inkml:brush xml:id="br0">
      <inkml:brushProperty name="width" value="0.025" units="cm"/>
      <inkml:brushProperty name="height" value="0.025" units="cm"/>
    </inkml:brush>
  </inkml:definitions>
  <inkml:trace contextRef="#ctx0" brushRef="#br0">124 23 17585,'0'0'5504,"-6"11"-3999,-3 9-707,-61 144 2331,61-142-2605,2 1 1,1 1-1,0-1 1,2 1-1,-2 40 0,6-62-510,0 0-1,0 0 0,0 0 1,0 0-1,1 1 0,-1-1 1,1 0-1,-1 0 0,1 0 1,0 0-1,0 0 0,0 0 1,0 0-1,0 0 0,0 0 1,0 0-1,1-1 1,-1 1-1,1-1 0,-1 1 1,1-1-1,2 3 0,-1-3 15,1 1 0,-1-1 0,1 0 0,-1 1 0,1-2 0,-1 1 0,1 0 0,0-1 0,-1 1 0,1-1-1,0 0 1,4-1 0,3 0 20,0-1 0,0 0 0,0-1-1,0 0 1,0-1 0,-1 0-1,0-1 1,12-6 0,-9 2-48,-1 0 0,1-1 0,-2-1 0,21-21 0,-28 27 0,0-1 0,0 1 0,0-1 0,0 0 0,-1 0 0,0 0 0,-1 0 0,1 0 0,-1-1 0,0 1 0,-1-1 0,1 1 0,0-12 0,-2 17 0,0 1 0,0 0 0,-1 0 0,1-1 0,0 1 0,0 0 0,0 0 0,0-1 0,0 1 0,0 0 0,-1 0 0,1-1 0,0 1 0,0 0 0,0 0 0,-1 0 0,1 0 0,0-1 0,0 1 0,0 0 0,-1 0 0,1 0 0,0 0 0,0 0 0,-1 0 0,1 0 0,0 0 0,0-1 0,-1 1 0,1 0 0,0 0 0,0 0 0,-1 0 0,1 0 0,0 0 0,-1 1 0,1-1 0,0 0 0,0 0 0,-1 0 0,1 0 0,0 0 0,0 0 0,-1 0 0,1 0 0,0 1 0,0-1 0,0 0 0,-1 0 0,1 0 0,0 0 0,0 1 0,0-1 0,0 0 0,-1 0 0,1 1 0,0-1 0,0 0 0,0 0 0,0 1 0,-14 12 0,8-4 0,1 0 0,0 0 0,0 0 0,1 1 0,0-1 0,1 1 0,0 0 0,0 1 0,1-1 0,1 0 0,-1 17 0,2-27 0,0 1 0,1 0 0,-1 0 0,0 0 0,0 0 0,1-1 0,-1 1 0,1 0 0,-1 0 0,1-1 0,-1 1 0,1 0 0,0-1 0,-1 1 0,1 0 0,0-1 0,-1 1 0,1-1 0,0 1 0,0-1 0,-1 0 0,1 1 0,0-1 0,0 0 0,0 1 0,0-1 0,-1 0 0,1 0 0,0 0 0,0 0 0,0 0 0,0 0 0,0 0 0,0 0 0,0 0 0,-1 0 0,1 0 0,0-1 0,0 1 0,0 0 0,1-1 0,2 0 0,0 0 0,0 0 0,1 0 0,-1-1 0,0 0 0,0 1 0,6-5 0,-1-2 0,0 0 0,0-1 0,-1 0 0,-1 0 0,1 0 0,-1-1 0,10-20 0,-15 26 0,2-4 0,0 0 0,0 0 0,-1-1 0,0 1 0,0-1 0,-1 0 0,0 0 0,0-10 0,-25 40 0,16-11 0,-32 50 0,37-57 0,0 0 0,0 1 0,1-1 0,-1 1 0,1-1 0,0 1 0,0 0 0,0 0 0,1-1 0,-1 1 0,1 0 0,0 0 0,0 0 0,0 0 0,1 3 0,0-6 0,0 0 0,0 0 0,-1 0 0,1-1 0,0 1 0,0 0 0,0-1 0,0 1 0,0-1 0,0 1 0,0-1 0,0 1 0,0-1 0,0 0 0,0 0 0,1 1 0,-1-1 0,0 0 0,0 0 0,0 0 0,2 0 0,30-2 0,-31 2 0,40-11 0,-37 9 0,0 0 0,0 0 0,0 1 0,0-1 0,0 1 0,0 0 0,0 1 0,0-1 0,1 1 0,-1 0 0,0 0 0,7 2 0,-11-1 0,0 1 0,0-1 0,0 0 0,0 1 0,0-1 0,-1 0 0,1 1 0,0 0 0,-1-1 0,1 1 0,-1-1 0,0 1 0,0-1 0,1 1 0,-1 0 0,0 2 0,5 17 0,2-21 0,4-14 0,3-16 0,-12 25 0,-1 1 0,1-1 0,0 1 0,1-1 0,-1 1 0,1 0 0,0-1 0,0 1 0,0 1 0,0-1 0,1 0 0,-1 1 0,7-5 0,10-2 0,-1-1 0,-1-1 0,1-1 0,-2-1 0,0 0 0,0-1 0,17-23 0,-8 8 0,-1-2 0,-2 0 0,22-42 0,-55 92 0,-19 34 0,-26 68 0,49-103 0,0 0 0,1 0 0,0 1 0,2 0 0,0 0 0,1 0 0,1 0 0,1 34 0,0-50 0,0 0 0,0 0 0,1-1 0,-1 1 0,0 0 0,1 0 0,-1 0 0,1-1 0,-1 1 0,1 0 0,0-1 0,-1 1 0,1 0 0,0-1 0,0 1 0,0-1 0,1 1 0,-1-1 0,0 0 0,1 0 0,-1 1 0,0-1 0,1 0 0,-1 0 0,1 0 0,0-1 0,-1 1 0,1 0 0,0 0 0,-1-1 0,1 1 0,0-1 0,0 0 0,-1 1 0,5-1 0,-6-1 0,1 1 0,0-1 0,0 1 0,-1-1 0,1 1 0,-1-1 0,1 1 0,0-1 0,-1 0 0,1 1 0,-1-1 0,0 0 0,1 0 0,-1 1 0,0-1 0,1 0 0,-1 0 0,0 1 0,0-1 0,1 0 0,-1 0 0,0 0 0,0 0 0,0-1 0,2-26 0,-2 23 0,0-21-40,0 0 1,-2 0-1,-1 0 0,-2 0 1,0 0-1,-17-48 0,27 74-119,1-1 0,-1 2 0,1-1-1,-1 0 1,11 4 0,11 0-7256,-23-3 913</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24.973"/>
    </inkml:context>
    <inkml:brush xml:id="br0">
      <inkml:brushProperty name="width" value="0.025" units="cm"/>
      <inkml:brushProperty name="height" value="0.025" units="cm"/>
    </inkml:brush>
  </inkml:definitions>
  <inkml:trace contextRef="#ctx0" brushRef="#br0">47 17 21172,'-22'-7'4708,"5"1"-1440,10 5-1154,7-1-1378,7 2-1729,9 0-2338,-3 0-3972,0 0-11531</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25.345"/>
    </inkml:context>
    <inkml:brush xml:id="br0">
      <inkml:brushProperty name="width" value="0.025" units="cm"/>
      <inkml:brushProperty name="height" value="0.025" units="cm"/>
    </inkml:brush>
  </inkml:definitions>
  <inkml:trace contextRef="#ctx0" brushRef="#br0">1 1 26457,'0'0'6310,"51"51"-6310,-37-46 0,-7-5-2659,2 0-10281</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28.674"/>
    </inkml:context>
    <inkml:brush xml:id="br0">
      <inkml:brushProperty name="width" value="0.025" units="cm"/>
      <inkml:brushProperty name="height" value="0.025" units="cm"/>
    </inkml:brush>
  </inkml:definitions>
  <inkml:trace contextRef="#ctx0" brushRef="#br0">0 1 14061,'0'0'7469,"1"9"-5793,2 131 1593,-2 84-2913,-1-219-5925,1-14 739,-1-10-1384</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29.001"/>
    </inkml:context>
    <inkml:brush xml:id="br0">
      <inkml:brushProperty name="width" value="0.025" units="cm"/>
      <inkml:brushProperty name="height" value="0.025" units="cm"/>
    </inkml:brush>
  </inkml:definitions>
  <inkml:trace contextRef="#ctx0" brushRef="#br0">1 94 11659,'0'0'15118,"54"-56"-13452,-18 44-577,2 0-320,4 4-481,1 3-192,-2 4-64,-5 1-96,-7 0-673,-8 9-768,-11 5-1154,-4 1-351,-6-2-1251,-10 0-3105</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29.355"/>
    </inkml:context>
    <inkml:brush xml:id="br0">
      <inkml:brushProperty name="width" value="0.025" units="cm"/>
      <inkml:brushProperty name="height" value="0.025" units="cm"/>
    </inkml:brush>
  </inkml:definitions>
  <inkml:trace contextRef="#ctx0" brushRef="#br0">49 0 16784,'0'0'6598,"50"13"-4580,-18-13-352,1 0-930,1-6-640,-4 1-384,-1 3-1538,-11 2-768,-11 0-1922</inkml:trace>
  <inkml:trace contextRef="#ctx0" brushRef="#br0" timeOffset="1">0 198 14734,'0'0'13325,"84"21"-13069,-35-37-160,4-1-320,1 2-1922,-4-2-1858,-7 3-2658,-4-1-5958</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2.463"/>
    </inkml:context>
    <inkml:brush xml:id="br0">
      <inkml:brushProperty name="width" value="0.025" units="cm"/>
      <inkml:brushProperty name="height" value="0.025" units="cm"/>
    </inkml:brush>
  </inkml:definitions>
  <inkml:trace contextRef="#ctx0" brushRef="#br0">0 158 17360,'0'0'2563,"93"-41"-2371,-38 7-128,3-5-2242,3-5-5253</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29.727"/>
    </inkml:context>
    <inkml:brush xml:id="br0">
      <inkml:brushProperty name="width" value="0.025" units="cm"/>
      <inkml:brushProperty name="height" value="0.025" units="cm"/>
    </inkml:brush>
  </inkml:definitions>
  <inkml:trace contextRef="#ctx0" brushRef="#br0">185 6 18642,'0'0'8995,"-11"-2"-7960,6 1-1001,-1 0-1,1 0 1,-1 1-1,1 0 1,-1 0-1,1 0 1,-1 1-1,1 0 0,0 0 1,-1 0-1,1 0 1,0 1-1,0 0 1,0 0-1,0 1 0,0-1 1,0 1-1,-7 6 1,4-4-13,-29 23 72,35-27-95,0 1 1,1-1-1,-1 1 1,1 0 0,-1-1-1,1 1 1,-1 0-1,1 0 1,0 0-1,0 0 1,0 0-1,0 0 1,0 0-1,0 0 1,0 3-1,5-3-34,-1-1 0,1 0 0,0-1-1,-1 1 1,1 0 0,0-1-1,0 0 1,0 0 0,3-1 0,-3 2-29,35-1-581,-17-1 176,-1 1-1,1 1 0,-1 1 1,0 0-1,40 12 0,-59-14 474,0 1 0,0-1 0,-1 1 0,1-1 0,0 1-1,-1 0 1,1 0 0,0 0 0,-1 0 0,1 0-1,-1 0 1,0 0 0,1 1 0,-1-1 0,0 0-1,0 1 1,1-1 0,-1 1 0,0-1 0,-1 1-1,1 0 1,0-1 0,0 1 0,-1 0 0,1 0 0,-1-1-1,1 1 1,-1 0 0,0 0 0,0 0 0,0 0-1,0-1 1,0 1 0,0 0 0,0 0 0,-1 2-1,-1 0 203,0 1-1,1-1 0,-1 0 0,-1 0 0,1-1 1,-1 1-1,1 0 0,-1-1 0,0 1 0,-1-1 1,1 0-1,0 0 0,-7 4 0,-1 0 187,0-1 1,-1 0-1,0 0 0,0-1 0,0-1 0,0 0 0,-1-1 1,1 0-1,-1-1 0,-25 2 0,37-4-484,1 0 0,-1 0-1,0 0 1,1 0 0,-1 0 0,0 0-1,0 0 1,1 0 0,-1 0 0,0 0-1,1-1 1,-1 1 0,1 0 0,-1 0 0,0-1-1,1 1 1,-1 0 0,1-1 0,-1 1-1,0-1 1,1 1 0,-1-1 0,1 1-1,0-1 1,-1 1 0,1-1 0,-1 1 0,1-1-1,0 1 1,-1-1 0,1 0 0,0 1-1,0-1 1,-1 0 0,1 1 0,0-1-1,0 0 1,0 1 0,0-1 0,0 0 0,0 1-1,0-1 1,0 0 0,0 1 0,0-1-1,0 0 1,1 1 0,-1-2 0,1-1-717,0 0 0,0 0 0,1 0 0,-1 0 0,1 1 0,-1-1 0,1 0 0,0 1 0,4-5 0,15-10-7438</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30.397"/>
    </inkml:context>
    <inkml:brush xml:id="br0">
      <inkml:brushProperty name="width" value="0.025" units="cm"/>
      <inkml:brushProperty name="height" value="0.025" units="cm"/>
    </inkml:brush>
  </inkml:definitions>
  <inkml:trace contextRef="#ctx0" brushRef="#br0">126 37 18802,'0'0'3806,"-9"4"-1825,8-4-1962,-4 1 256,1 1 1,-1 0-1,0 0 0,1 0 0,0 1 0,0-1 0,-1 1 1,2 0-1,-1 0 0,0 0 0,0 1 0,1-1 0,0 1 0,0 0 1,0 0-1,0 0 0,1 0 0,-4 9 0,-3 7 182,2-4 38,1 0 0,0 0 0,1 1-1,-4 23 1,31-65-495,-16 13 0,0-1 0,0 0 0,-2 0 0,1 0 0,-2 0 0,1-1 0,-2 1 0,0-1 0,0-20 0,-4 55 0,1-17 0,1-1 0,-1 1 0,1 0 0,0-1 0,0 1 0,0 0 0,0-1 0,2 8 0,-1-10 0,0 1 0,0-1 0,0 1 0,0-1 0,0 1 0,0-1 0,0 0 0,0 1 0,1-1 0,-1 0 0,1 0 0,-1 0 0,1 0 0,-1 0 0,1 0 0,-1-1 0,1 1 0,0 0 0,-1-1 0,1 1 0,0-1 0,0 0 0,-1 0 0,5 0 0,5 1 0,1 0 0,-1-1 0,1-1 0,-1 0 0,0 0 0,1-1 0,-1-1 0,0 0 0,21-9 0,-27 10 0,0 0 0,0-1 0,0 1 0,0-1 0,0 0 0,-1-1 0,1 1 0,-1-1 0,0 0 0,0 0 0,0-1 0,-1 1 0,1-1 0,-1 0 0,0 1 0,0-1 0,-1-1 0,0 1 0,0 0 0,0-1 0,0 1 0,0-7 0,-2 12 0,1-1 0,-1 1 0,0-1 0,0 1 0,0-1 0,0 1 0,0-1 0,0 0 0,0 1 0,0-1 0,0 1 0,0-1 0,0 1 0,0-1 0,0 1 0,0-1 0,0 1 0,-1-1 0,1 1 0,0-1 0,0 1 0,-1-1 0,1 1 0,0-1 0,-1 1 0,1-1 0,0 1 0,-1 0 0,1-1 0,-1 1 0,1 0 0,-1-1 0,1 1 0,-1-1 0,-19 7 0,-19 24 0,29-21 0,1 0 0,0 1 0,-14 22 0,20-29 0,1 0 0,0 1 0,1-1 0,-1 0 0,0 1 0,1 0 0,0-1 0,0 1 0,0 0 0,0 0 0,1-1 0,-1 1 0,1 0 0,0 0 0,0 0 0,1 0 0,-1 0 0,2 4 0,-1-6 0,1 0 0,-1 0 0,1 0 0,-1 0 0,1 0 0,0 0 0,0-1 0,0 1 0,0-1 0,0 1 0,0-1 0,0 0 0,0 0 0,1 0 0,-1 0 0,0 0 0,1-1 0,-1 1 0,0-1 0,1 1 0,-1-1 0,1 0 0,3 0 0,2 1 0,1-1 0,0-1 0,-1 1 0,1-1 0,13-4 0,-11 1 0,0-2 0,-1 1 0,1-2 0,-1 1 0,-1-1 0,1-1 0,-1 0 0,0 0 0,-1 0 0,0-1 0,-1-1 0,0 1 0,0-1 0,-1 0 0,0-1 0,7-18 0,-21 39 0,1 0 0,-1 1 0,2-1 0,-11 24 0,16-31 0,0 0 0,0 0 0,0 0 0,1 0 0,-1 0 0,1 0 0,0 0 0,0 0 0,0 0 0,1 0 0,-1 0 0,2 4 0,-2-6 0,1 1 0,0-1 0,-1 1 0,1-1 0,0 0 0,0 1 0,0-1 0,0 0 0,0 0 0,1 1 0,-1-1 0,0 0 0,0 0 0,1 0 0,-1-1 0,1 1 0,1 1 0,5 0 0,0 0 0,1 0 0,0-1 0,-1 0 0,1 0 0,-1-1 0,10-1 0,-4 1 0,-4 0-189,-8 1-181,0-1 1,1 0-1,-1 1 1,1-1-1,-1 0 1,0 0 0,1-1-1,-1 1 1,0 0-1,1-1 1,-1 0-1,0 1 1,1-1-1,-1 0 1,0 0 0,0 0-1,0-1 1,0 1-1,0 0 1,0-1-1,0 1 1,0-1 0,-1 0-1,1 1 1,0-1-1,1-4 1,7-14-9038</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30.739"/>
    </inkml:context>
    <inkml:brush xml:id="br0">
      <inkml:brushProperty name="width" value="0.025" units="cm"/>
      <inkml:brushProperty name="height" value="0.025" units="cm"/>
    </inkml:brush>
  </inkml:definitions>
  <inkml:trace contextRef="#ctx0" brushRef="#br0">26 0 21172,'0'0'8008,"-25"59"-7720,30-44-224,12 3-833,4-5-2146,1-3-1281,0-7-2882</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31.747"/>
    </inkml:context>
    <inkml:brush xml:id="br0">
      <inkml:brushProperty name="width" value="0.025" units="cm"/>
      <inkml:brushProperty name="height" value="0.025" units="cm"/>
    </inkml:brush>
  </inkml:definitions>
  <inkml:trace contextRef="#ctx0" brushRef="#br0">189 185 11499,'0'0'9871,"-5"-1"-9738,3 0-47,0 1 1,0-1-1,0 1 0,0 0 1,0-1-1,0 1 0,-1 0 1,1 0-1,0 0 1,0 1-1,0-1 0,0 0 1,0 1-1,0 0 0,0-1 1,0 1-1,0 0 0,0 0 1,0 0-1,1 0 0,-1 0 1,0 0-1,1 1 0,-1-1 1,1 1-1,-1-1 0,1 1 1,-1-1-1,1 1 0,0 0 1,0 0-1,0 0 1,0 0-1,0-1 0,1 1 1,-1 0-1,0 0 0,1 1 1,-1 1 383,34-20 2984,-49 27-2792,0 2 0,0 0 0,1 0 0,0 2 0,-17 22 0,-1 27-662,32-60 0,-1 1 0,0-1 0,1 1 0,0-1 0,0 1 0,0-1 0,1 1 0,-1 0 0,1-1 0,0 1 0,1 0 0,-1-1 0,2 6 0,-2-8 0,1-1 0,0 0 0,0 0 0,0 1 0,0-1 0,0 0 0,0 0 0,1 0 0,-1 0 0,0 0 0,0 0 0,1 0 0,-1-1 0,0 1 0,1 0 0,-1-1 0,1 1 0,-1-1 0,1 0 0,-1 1 0,1-1 0,-1 0 0,3 0 0,42 1 0,-33-1 0,2-2 0,0 0 0,-1-1 0,0 0 0,0-1 0,0 0 0,0-2 0,0 1 0,-1-2 0,0 0 0,-1 0 0,1-1 0,21-19 0,-7 4 0,0-1 0,-2-2 0,-1-1 0,25-34 0,-41 50 0,-1 0 0,1 0 0,-2-1 0,0 0 0,0 0 0,-1-1 0,0 1 0,-1-1 0,-1 0 0,0 0 0,-1-1 0,2-25 0,-4 37 0,0 1 0,0 0 0,0 0 0,0 0 0,0 0 0,0-1 0,0 1 0,-1 0 0,1 0 0,0 0 0,-1 0 0,1 0 0,-1 0 0,1 0 0,-1 0 0,1 0 0,-1 0 0,0 0 0,1 0 0,-1 0 0,0 0 0,0 1 0,0-1 0,0 0 0,0 0 0,0 1 0,0-1 0,0 1 0,0-1 0,0 1 0,0-1 0,0 1 0,0 0 0,0 0 0,0-1 0,-1 1 0,1 0 0,0 0 0,0 0 0,0 0 0,0 0 0,0 0 0,-1 1 0,1-1 0,0 0 0,-1 1 0,-2 0 0,0 0 0,0 1 0,0 0 0,0 0 0,0 0 0,1 0 0,-1 0 0,1 1 0,-1-1 0,1 1 0,-5 5 0,-9 14 0,1 1 0,0 1 0,2 1 0,-13 30 0,20-39 0,1-1 0,1 1 0,1 0 0,0 0 0,1 1 0,0-1 0,2 1 0,0 24 0,1-38 0,0 0 0,1-1 0,0 1 0,-1-1 0,1 1 0,0 0 0,0-1 0,1 1 0,-1-1 0,0 0 0,1 0 0,0 1 0,-1-1 0,1 0 0,0 0 0,0 0 0,0-1 0,0 1 0,1 0 0,-1-1 0,0 0 0,1 1 0,-1-1 0,1 0 0,-1 0 0,1 0 0,-1 0 0,1-1 0,0 1 0,-1-1 0,1 0 0,0 0 0,5 0 0,0 1 0,1-2 0,-1 1 0,1-1 0,-1 0 0,1 0 0,-1-1 0,0-1 0,0 1 0,15-8 0,-3-3 0,0-1 0,0-1 0,-2-1 0,0-1 0,-1 0 0,0-1 0,-2-1 0,0-1 0,-1 0 0,-1-1 0,-1 0 0,-1-1 0,-1 0 0,-1-1 0,7-23 0,-16 31 0,-12 26 0,-13 25 0,13-14 0,1 1 0,1 0 0,1 1 0,1-1 0,1 2 0,1-1 0,2 1 0,0 0 0,1 0 0,2 0 0,1 33 0,2-54 0,-1-1 0,0 1 0,0-1 0,1 0 0,0 1 0,0-1 0,0 0 0,3 4 0,-5-6 0,1 0 0,-1-1 0,1 1 0,-1 0 0,1 0 0,-1-1 0,1 1 0,-1 0 0,1-1 0,0 1 0,-1-1 0,1 1 0,0-1 0,0 1 0,-1-1 0,1 1 0,0-1 0,0 0 0,0 1 0,-1-1 0,1 0 0,0 0 0,0 0 0,0 1 0,0-1 0,0 0 0,0 0 0,-1 0 0,1-1 0,0 1 0,0 0 0,0 0 0,0 0 0,0-1 0,-1 1 0,1 0 0,0-1 0,0 1 0,0 0 0,-1-1 0,2 0 0,-1-1-18,0-1 0,0 1 0,0 0-1,0-1 1,-1 1 0,1-1 0,-1 1 0,1-1 0,-1 1 0,0-1 0,0 1-1,0-1 1,0 1 0,-1-1 0,1 1 0,-1-5 0,-15-40-491,4 27 386,-2-1 0,-20-22 1,-10-14 1280,44 56-1157,0 1 0,0 0-1,0-1 1,0 1 0,0-1 0,1 1-1,-1 0 1,0-1 0,0 1-1,0 0 1,0-1 0,0 1-1,1 0 1,-1-1 0,0 1 0,0 0-1,0-1 1,1 1 0,-1 0-1,0 0 1,0-1 0,1 1-1,-1 0 1,0 0 0,1 0 0,-1-1-1,0 1 1,1 0 0,-1 0-1,0 0 1,1 0 0,-1 0-1,0 0 1,1 0 0,-1 0 0,1 0-1,-1 0 1,0 0 0,1 0-1,-1 0 1,0 0 0,1 0-1,-1 0 1,0 0 0,1 0 0,0 1-1,28-2-5,-23 1 4,150 3-4099,-111-3-3715</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33.071"/>
    </inkml:context>
    <inkml:brush xml:id="br0">
      <inkml:brushProperty name="width" value="0.025" units="cm"/>
      <inkml:brushProperty name="height" value="0.025" units="cm"/>
    </inkml:brush>
  </inkml:definitions>
  <inkml:trace contextRef="#ctx0" brushRef="#br0">70 53 14926,'4'-10'1291,"-3"6"-608,0 1 0,0 0 1,0-1-1,1 1 1,-1 0-1,1 0 1,0 0-1,0 0 0,0 0 1,1 0-1,4-5 1,-4 40 2241,-6-5-2439,-2-1-1,-1 1 1,-1-1-1,-1-1 1,-13 30-1,10-32-66,2 1-1,1 1 1,1-1-1,2 1 1,-6 47-1,11-70-418,0-1 0,0 0 0,0 0 0,0 0 0,0 0 0,0 0 0,0 0 0,1 0 0,-1 0 0,0 0 0,1 0 0,-1 0 0,0 0 0,1 0 0,0 0 0,-1 0 0,1 0 0,0 0 0,-1 0 0,1 0 0,0-1 0,0 1 0,0 0 0,-1-1 0,1 1 0,0 0 0,0-1 0,0 1 0,0-1 0,0 1 0,0-1 0,0 0 0,0 0 0,0 1 0,1-1 0,-1 0 0,0 0 0,0 0 0,0 0 0,0 0 0,0 0 0,0 0 0,0-1 0,0 1 0,0 0 0,0 0 0,1-1 0,0 0 0,5-1 0,0 0 0,0-1 0,0 0 0,0 0 0,12-9 0,-1 0 0,-1-1 0,0-1 0,-1 0 0,0-1 0,-1-1 0,-1-1 0,0 0 0,13-23 0,-37 62 0,0 0 0,2 1 0,0 0 0,1 0 0,2 1 0,0 0 0,-1 38 0,6-61 0,0 0 0,0 0 0,1 0 0,-1-1 0,0 1 0,1 0 0,-1 0 0,1 0 0,-1-1 0,1 1 0,0 0 0,-1-1 0,1 1 0,0 0 0,-1-1 0,1 1 0,0-1 0,0 1 0,-1-1 0,1 1 0,0-1 0,0 1 0,0-1 0,0 0 0,-1 0 0,1 1 0,0-1 0,0 0 0,0 0 0,0 0 0,0 0 0,0 0 0,0 0 0,0 0 0,0-1 0,0 1 0,-1 0 0,1 0 0,0-1 0,1 1 0,39-15 0,-25 4 0,-1 0 0,0 0 0,-1-1 0,0-1 0,-1-1 0,0 0 0,-1 0 0,-1-1 0,0-1 0,10-21 0,-25 46 0,1 0 0,0-1 0,1 1 0,0 0 0,0 0 0,1 1 0,0-1 0,0 17 0,2-25 0,0 0 0,-1 0 0,1 0 0,0-1 0,0 1 0,0 0 0,-1-1 0,1 1 0,0-1 0,0 1 0,0-1 0,0 1 0,0-1 0,0 0 0,0 0 0,0 1 0,0-1 0,0 0 0,0 0 0,0 0 0,0 0 0,0 0 0,1 0 0,-1 0 0,0-1 0,0 1 0,0 0 0,1-1 0,33-8 0,-20-1 0,-1 0 0,0-1 0,0 0 0,-1-1 0,-1 0 0,0-1 0,0-1 0,-1 0 0,16-28 0,-51 83 0,17-32 0,1 0 0,1 1 0,-1-1 0,2 1 0,-1 0 0,2 0 0,-1 0 0,-2 12 0,7-21 0,-1 0 0,0 0 0,0 0 0,1 0 0,-1-1 0,0 1 0,1 0 0,-1 0 0,1 0 0,-1-1 0,1 1 0,-1 0 0,1-1 0,-1 1 0,1 0 0,0-1 0,-1 1 0,1-1 0,0 1 0,0-1 0,0 1 0,-1-1 0,1 1 0,0-1 0,0 0 0,0 0 0,0 1 0,0-1 0,-1 0 0,1 0 0,0 0 0,0 0 0,0 0 0,1 0 0,42 0 0,-33 0 0,3-1 0,-1 0 0,0-1 0,17-4 0,0-1 0,-30 7 0,1 0 0,0 0 0,0 0 0,0 0 0,0 0 0,0 1 0,0-1 0,0 0 0,0 0 0,-1 1 0,1-1 0,0 0 0,0 1 0,0-1 0,-1 1 0,1-1 0,0 1 0,0-1 0,-1 1 0,1 0 0,0-1 0,-1 1 0,1 0 0,-1 0 0,1-1 0,-1 1 0,1 0 0,-1 0 0,0 0 0,1-1 0,-1 2 0,6 5 0,3-22 0,7-34 0,-14 38 0,1 0 0,1 0 0,-1 0 0,2 1 0,-1 0 0,2 0 0,-1 0 0,1 0 0,1 1 0,7-10 0,-11 17-325,-1 1 1,0 0-1,0 0 1,1 0-1,-1 0 0,0 0 1,1 1-1,-1-1 0,1 0 1,-1 1-1,1 0 1,3 0-1,17-4-4194,-12 0-2213</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33.425"/>
    </inkml:context>
    <inkml:brush xml:id="br0">
      <inkml:brushProperty name="width" value="0.025" units="cm"/>
      <inkml:brushProperty name="height" value="0.025" units="cm"/>
    </inkml:brush>
  </inkml:definitions>
  <inkml:trace contextRef="#ctx0" brushRef="#br0">1 1 20916,'0'0'5989</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34.219"/>
    </inkml:context>
    <inkml:brush xml:id="br0">
      <inkml:brushProperty name="width" value="0.025" units="cm"/>
      <inkml:brushProperty name="height" value="0.025" units="cm"/>
    </inkml:brush>
  </inkml:definitions>
  <inkml:trace contextRef="#ctx0" brushRef="#br0">105 143 11307,'3'-8'6096,"-3"6"-6045,12-45 5843,-11 46-5779,-1 0-1,0 0 1,1 0-1,-1 1 1,0-1-1,0 0 1,0 0-1,0 0 1,0 1-1,0-1 1,0 0-1,0 0 1,0 0-1,0 0 1,0 1-1,-1-1 1,1 0-1,0 0 1,-1 1-1,1-1 1,0 0-1,-1 0 1,1 1-1,-1-1 1,1 0-1,-1 1 1,1-1-1,-1 1 0,0-1 1,1 1-1,-1-1 1,0 1-1,1-1 1,-1 1-1,0-1 1,0 1-1,1 0 1,-1 0-1,0-1 1,0 1-1,1 0 1,-1 0-1,0 0 1,0 0-1,0 0 1,0 0-1,1 0 1,-1 0-1,0 0 1,0 0-1,0 0 1,1 1-1,-1-1 1,0 0-1,0 0 1,0 1-1,1-1 1,-2 2-1,-3 0-72,0 1-1,1 1 0,0-1 1,0 1-1,0-1 0,0 1 1,0 1-1,1-1 1,-1 0-1,1 1 0,0-1 1,-4 11-1,-1 2 13,0 1 0,-7 25-1,8-4-73,7-39 21,0 1 0,0 0 0,1 0 0,-1 0 0,0 0 0,0-1 0,1 1 0,-1 0 0,0 0 0,1-1 0,-1 1 0,1 0-1,-1 0 1,1-1 0,-1 1 0,1-1 0,0 1 0,-1 0 0,1-1 0,0 1 0,-1-1 0,1 1 0,0-1 0,0 0 0,-1 1-1,1-1 1,0 0 0,0 0 0,0 1 0,0-1 0,-1 0 0,1 0 0,0 0 0,0 0 0,0 0 0,0 0 0,0 0 0,0-1-1,6 0 59,-1 0 0,0-1 0,1 0 0,-1 0 0,0 0 0,0-1 0,-1 0 0,1 0 0,0-1 0,-1 0 0,0 0 0,0 0 0,0 0 0,0-1 0,-1 0 0,7-9 0,3-4 177,-1-1 1,0-1-1,13-28 1,-21 38-237,0-1 0,-1 0 0,0 1 0,-1-1 0,0-1 0,2-11 0,-9 37-114,-1 0 1,0 0-1,-8 14 1,-7 21-116,13-31 223,1 0 1,1 0 0,0 1-1,2-1 1,-3 35 0,6-52 13,0 1 0,0-1-1,1 0 1,-1 0 0,0 1 0,1-1 0,-1 0 0,1 0 0,-1 0 0,1 0 0,-1 1 0,1-1 0,0 0 0,0 0 0,-1 0 0,1 0 0,0 0 0,0-1 0,0 1 0,0 0 0,0 0-1,0-1 1,0 1 0,1 0 0,-1-1 0,0 1 0,0-1 0,0 1 0,1-1 0,-1 0 0,0 0 0,0 1 0,1-1 0,-1 0 0,0 0 0,1 0 0,-1 0 0,0-1 0,0 1 0,1 0-1,-1 0 1,0-1 0,2 0 0,5-1 45,-1 0-1,0 0 0,0 0 0,0-1 1,0 0-1,9-6 0,-4 1-52,0-1 0,-1 0 0,0 0 0,-1-1 0,0-1 0,-1 0 0,0 0 0,-1-1 0,14-24 0,-29 53 0,1 0 0,1 0 0,1 1 0,0 0 0,-2 36 0,6-53 0,0 0 0,0 0 0,0-1 0,0 1 0,0 0 0,0 0 0,1 0 0,-1 0 0,0 0 0,1-1 0,-1 1 0,0 0 0,1 0 0,-1 0 0,1-1 0,-1 1 0,1 0 0,-1-1 0,1 1 0,0 0 0,-1-1 0,1 1 0,0-1 0,-1 1 0,1-1 0,0 1 0,1-1 0,28 3 0,-22-5 0,0 0 0,0 0 0,-1 0 0,1-1 0,11-5 0,-5 0 0,-1-1 0,0 0 0,-1-1 0,0-1 0,0 0 0,11-14 0,-18 19 0,0 0 0,0-1 0,0 0 0,-1 0 0,0 0 0,-1-1 0,1 1 0,-2-1 0,1 0 0,-1 0 0,0 0 0,-1 0 0,2-14 0,-7 17 0,-5 12 0,-6 13 0,10-11 0,-1 0 0,2 1 0,-1 0 0,1 0 0,1 0 0,0 1 0,0-1 0,1 1 0,0-1 0,0 18 0,3-26 3,0-1 1,-1 1-1,1-1 0,0 0 0,0 1 1,0-1-1,0 0 0,0 0 1,0 0-1,0 0 0,0 0 1,1 0-1,-1 0 0,0 0 0,1 0 1,-1 0-1,1-1 0,-1 1 1,1-1-1,-1 1 0,1-1 0,-1 1 1,1-1-1,-1 0 0,1 0 1,-1 0-1,1 0 0,0 0 0,2 0 1,1 0-59,0 0 0,1 0 0,-1-1 0,0 1 0,0-1 1,0 0-1,0 0 0,7-3 0,10-15-2760,-6-6-3723,-1-8-5110</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34.559"/>
    </inkml:context>
    <inkml:brush xml:id="br0">
      <inkml:brushProperty name="width" value="0.025" units="cm"/>
      <inkml:brushProperty name="height" value="0.025" units="cm"/>
    </inkml:brush>
  </inkml:definitions>
  <inkml:trace contextRef="#ctx0" brushRef="#br0">1 1 22581,'0'0'5606</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35.445"/>
    </inkml:context>
    <inkml:brush xml:id="br0">
      <inkml:brushProperty name="width" value="0.025" units="cm"/>
      <inkml:brushProperty name="height" value="0.025" units="cm"/>
    </inkml:brush>
  </inkml:definitions>
  <inkml:trace contextRef="#ctx0" brushRef="#br0">0 511 9577,'0'0'14446,"10"-7"-12113,18-13-1693,-1-2 0,-1-1 1,-2-1-1,0-1 1,23-32-1,-17 17 2,-2-1 0,-1-2 1,23-52-1,-45 84-642,0 1 0,0 0 0,-1 0 0,0 0 0,0-1 0,-2 1 0,1-1 0,1-19 0,-5 176 0,-40 270 0,37-380-470,2-20-282,1-39 116,1 7 499,-1 1 0,0-1 0,-2 1 0,0-1 0,0 1 0,-1 0 0,-1 0 0,-1 1 0,0-1 0,-1 1 0,0 0 0,-1 1 0,-1 0 0,-20-24 0,24 31 1390,9 8-708,26 15-69,-18-16-400,-1 0 0,1-1-1,0 0 1,-1 0 0,1-2 0,-1 1 0,1-1-1,-1-1 1,0 0 0,0-1 0,0 0 0,15-8-1,44-14-3,-69 26-75,0-1 0,0 0 0,0 1 0,0 0 0,0-1 0,1 1 0,-1 0 0,0-1 0,0 1 0,0 0 0,1 0 0,-1 0 0,0 0 0,0 0 1,0 0-1,1 1 0,-1-1 0,0 0 0,0 1 0,0-1 0,0 0 0,0 1 0,1-1 0,-1 1 0,0 0 0,0-1 0,0 1 0,-1 0 0,1 0 0,0 0 0,1 1 0,-1 1-4,0 1 0,0 0 0,0-1 0,-1 1 0,1 0 0,-1-1 0,0 1 0,0 6 0,-1 2 48,-14 137 364,34-169-111,9-16-294,-20 24 0,1 0 0,0 0 0,1 1 0,0 0 0,1 0 0,0 1 0,0 1 0,18-11 0,-28 20 0,0-1 0,-1 1 0,1-1 0,0 1 0,0 0 0,0-1 0,0 1 0,0 0 0,0 0 0,0 0 0,-1 0 0,1 0 0,0 0 0,0 0 0,0 0 0,0 0 0,0 0 0,0 0 0,0 0 0,0 1 0,0-1 0,-1 0 0,1 1 0,0-1 0,0 1 0,0-1 0,-1 1 0,1-1 0,0 1 0,0 0 0,-1-1 0,1 1 0,-1 0 0,1-1 0,0 1 0,-1 0 0,0 0 0,1 0 0,-1-1 0,1 1 0,-1 0 0,0 0 0,0 0 0,1 0 0,-1 0 0,0 0 0,0 0 0,0 0 0,0 1 0,1 60 0,-2-45 0,1 34-817,0-51 683,0 0 0,0 1 0,1-1 1,-1 0-1,0 1 0,1-1 0,-1 0 0,0 0 0,1 1 0,-1-1 0,0 0 0,1 0 0,-1 0 0,0 0 0,1 1 1,-1-1-1,0 0 0,1 0 0,-1 0 0,1 0 0,-1 0 0,0 0 0,1 0 0,-1 0 0,0 0 0,1 0 1,-1 0-1,1 0 0,-1-1 0,0 1 0,1 0 0,-1 0 0,0 0 0,1 0 0,-1 0 0,0-1 0,1 1 0,-1 0 1,0 0-1,1-1 0,-1 1 0,1-1 0,16-9-3909,3-14-2929,4-6-5514</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35.772"/>
    </inkml:context>
    <inkml:brush xml:id="br0">
      <inkml:brushProperty name="width" value="0.025" units="cm"/>
      <inkml:brushProperty name="height" value="0.025" units="cm"/>
    </inkml:brush>
  </inkml:definitions>
  <inkml:trace contextRef="#ctx0" brushRef="#br0">58 0 19282,'0'0'4757,"-6"11"-2814,-2 2-1431,1 0 1,1 0-1,0 1 1,1-1-1,0 1 1,1 0-1,0 1 1,2-1-1,-2 21 1,4-34-497,0-1 0,0 1 0,0-1 1,0 1-1,1-1 0,-1 1 0,0-1 0,1 1 1,-1-1-1,0 0 0,0 1 0,1-1 1,-1 0-1,1 1 0,-1-1 0,0 0 0,1 1 1,-1-1-1,1 0 0,-1 0 0,1 1 0,-1-1 1,1 0-1,-1 0 0,1 0 0,-1 0 0,1 0 1,-1 0-1,1 0 0,-1 0 0,1 0 0,-1 0 1,1 0-1,-1 0 0,1 0 0,-1 0 1,1 0-1,-1 0 0,1-1 0,-1 1 0,0 0 1,1 0-1,0-1 0,23-10 712,8-18-575,19-16-86,-48 42-67,1 0 0,-1 1 0,1 0 0,0 0 0,0 0 0,0 0 0,0 1 0,0 0-1,0-1 1,0 1 0,1 1 0,4-1 0,-8 1 0,0 1 0,0-1 0,0 1 0,-1 0 0,1 0 0,0-1 0,0 1 0,-1 0 0,1 0 0,-1 0 0,1 0 0,0 0 0,-1 0 0,0 0 0,1 0 0,-1 0 0,0 0 0,1 0 0,-1 0 0,0 0 0,0 0 0,0 0 0,0 0 0,0 0 0,0 1 0,0 0 0,0 41 0,0-35 0,0 62-53,0-70-40,0 0 0,0 1 0,0-1 0,0 0 1,0 1-1,0-1 0,0 0 0,1 1 0,-1-1 0,0 0 1,0 1-1,0-1 0,1 0 0,-1 1 0,0-1 1,0 0-1,1 0 0,-1 1 0,0-1 0,0 0 1,1 0-1,-1 1 0,0-1 0,1 0 0,-1 0 0,0 0 1,1 0-1,-1 0 0,0 0 0,1 1 0,-1-1 1,1 0-1,-1 0 0,0 0 0,1 0 0,-1 0 1,0 0-1,1 0 0,-1-1 0,1 1 0,-1 0 0,0 0 1,1 0-1,-1 0 0,0 0 0,1-1 0,-1 1 1,0 0-1,1 0 0,18-11-6135,-3-4-627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54.084"/>
    </inkml:context>
    <inkml:brush xml:id="br0">
      <inkml:brushProperty name="width" value="0.025" units="cm"/>
      <inkml:brushProperty name="height" value="0.025" units="cm"/>
    </inkml:brush>
  </inkml:definitions>
  <inkml:trace contextRef="#ctx0" brushRef="#br0">32 7 16271,'-2'-6'11489,"-4"23"-9500,-4 28-2809,3 19 1286,2 0 0,4 67 0,1-129-464,0 0-1,0 0 0,0-1 1,1 1-1,-1 0 0,0 0 1,1 0-1,0 0 0,-1-1 1,1 1-1,0 0 0,0 0 1,0-1-1,0 1 1,0-1-1,1 1 0,-1-1 1,0 0-1,1 1 0,-1-1 1,1 0-1,-1 0 0,1 0 1,0 0-1,-1 0 0,1 0 1,0 0-1,0-1 0,-1 1 1,1-1-1,0 1 0,0-1 1,0 0-1,0 0 0,2 0 1,9 1 63,0-2-1,0 0 1,0-1 0,18-4 0,12 0-53,-41 6-15,-1 0 0,1 0 1,-1 1-1,0-1 0,0 1 1,1 0-1,-1-1 0,0 1 0,0 0 1,0-1-1,1 1 0,-1 0 1,0 0-1,0 0 0,0 0 1,-1 0-1,1 0 0,0 1 0,0-1 1,0 0-1,-1 0 0,1 0 1,-1 1-1,1-1 0,-1 0 1,0 1-1,1-1 0,-1 1 0,0-1 1,0 0-1,0 3 0,1 56 103,-1-45-81,-2 26 576,1 1-5532,5-45 761,7-29-690,-2-1-1668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2.838"/>
    </inkml:context>
    <inkml:brush xml:id="br0">
      <inkml:brushProperty name="width" value="0.025" units="cm"/>
      <inkml:brushProperty name="height" value="0.025" units="cm"/>
    </inkml:brush>
  </inkml:definitions>
  <inkml:trace contextRef="#ctx0" brushRef="#br0">25 247 16207,'0'0'1196,"-4"8"187,-1 0-1051,3-6-261,0 1 0,1-1 0,-1 1 0,1-1 0,-1 1 0,1 0 0,0 0 0,0 0 0,0 0 0,1 0-1,-1 0 1,0 6 0,4-8-45,0 0-1,0 0 1,1 0-1,-1 0 1,0-1-1,0 1 1,0-1-1,1 1 1,-1-1-1,0 0 1,1-1-1,5 0 1,-2 1 32,65-1 70,-71 2-123,-1-1 0,1 1 0,-1 0 0,1-1-1,0 1 1,-1 0 0,1 0 0,-1 0 0,0-1 0,1 1 0,-1 0-1,0 0 1,1 0 0,-1 0 0,0 0 0,0 0 0,0 0 0,0-1-1,0 1 1,0 0 0,0 0 0,0 2 0,-1 27 169,1-26-172,-18 90-236,18-94 100,0 1 1,0-1-1,0 0 1,1 1 0,-1-1-1,0 1 1,0-1 0,0 0-1,0 1 1,1-1-1,-1 0 1,0 1 0,0-1-1,1 0 1,-1 1 0,0-1-1,0 0 1,1 1-1,-1-1 1,0 0 0,1 0-1,-1 1 1,1-1 0,-1 0-1,0 0 1,1 0 0,-1 0-1,1 0 1,-1 1-1,0-1 1,1 0 0,-1 0-1,1 0 1,-1 0 0,0 0-1,1 0 1,-1 0-1,1 0 1,-1-1 0,1 1-1,-1 0 1,0 0 0,1 0-1,-1 0 1,0 0 0,1-1-1,-1 1 1,1 0-1,-1 0 1,0-1 0,0 1-1,1 0 1,-1-1 0,0 1-1,1 0 1,-1-1-1,0 1 1,1-1 0,14-16-7549</inkml:trace>
  <inkml:trace contextRef="#ctx0" brushRef="#br0" timeOffset="1">523 63 5894,'0'0'5039,"8"-9"-4270,2-1-423,-6 7-101,-1 0 0,1 0 0,-1 0 0,0-1 0,0 0 1,0 0-1,0 0 0,-1 0 0,4-8 0,-10 15 5813,-14 12-5187,-19 33-327,3 1-1,2 2 1,2 2-1,-32 77 1,50-84-85,13-24-1957,-1-22 1256,0 1 0,0-1 0,0 1 0,1-1 0,-1 0 0,0 1 0,0-1 0,1 1 1,-1-1-1,0 1 0,1-1 0,-1 0 0,0 1 0,1-1 0,-1 0 0,1 1 0,-1-1 0,1 0 1,-1 1-1,0-1 0,1 0 0,-1 0 0,1 0 0,-1 1 0,1-1 0,-1 0 0,1 0 0,-1 0 1,2 0-1,4 0-6928</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36.146"/>
    </inkml:context>
    <inkml:brush xml:id="br0">
      <inkml:brushProperty name="width" value="0.025" units="cm"/>
      <inkml:brushProperty name="height" value="0.025" units="cm"/>
    </inkml:brush>
  </inkml:definitions>
  <inkml:trace contextRef="#ctx0" brushRef="#br0">143 70 14478,'0'0'15166,"-11"-1"-15000,3 1-144,0 0 0,0 1 1,0 0-1,0 0 0,0 1 1,0 0-1,0 0 0,-7 4 1,12-5-13,-1 1-1,1-1 1,1 0 0,-1 1 0,0 0-1,0 0 1,1 0 0,-1 0 0,1 0 0,-1 0-1,1 1 1,0-1 0,0 1 0,0-1 0,0 1-1,0 0 1,1 0 0,-1 0 0,1 0-1,0 0 1,0 0 0,0 0 0,0 0 0,1 1-1,-1-1 1,1 0 0,0 5 0,1-7-9,-1 0 0,1 0 0,0-1 0,0 1 0,0 0 0,0 0 0,0-1 1,0 1-1,0-1 0,0 1 0,0-1 0,0 1 0,0-1 0,0 0 0,1 0 0,-1 1 1,0-1-1,0 0 0,0 0 0,0 0 0,1 0 0,-1 0 0,0 0 0,0-1 0,0 1 1,0 0-1,1-1 0,0 1 0,38-10 143,-28 3-119,-1 1 0,0-2 0,-1 0 0,0 0 0,18-19 0,-23 23 43,-1-1 0,0 0 0,0 0 1,0 0-1,0-1 0,-1 1 0,0-1 0,0 0 1,0 0-1,-1 0 0,0 0 0,0 0 1,1-13-1,-3 18-31,-1 11-74,0 1-1,-1 0 0,0-1 0,-1 0 1,-5 13-1,-8 37 51,15-54 26,0-1-83,1-1 0,-1 1 1,1 0-1,0-1 1,0 1-1,0 0 0,2 6 1,-2-10-34,1 0 1,-1 0 0,1 1 0,0-1-1,-1 0 1,1 0 0,0 0 0,0 0 0,0-1-1,0 1 1,0 0 0,0 0 0,0 0-1,0-1 1,0 1 0,0-1 0,0 1 0,1-1-1,-1 1 1,0-1 0,0 1 0,0-1-1,1 0 1,-1 0 0,0 0 0,0 0 0,1 0-1,-1 0 1,0 0 0,1 0 0,1-1-1,2 0-386,0 1-1,-1-2 0,1 1 0,0 0 0,-1-1 1,1 0-1,-1 0 0,1-1 0,-1 1 0,0-1 0,5-4 1,40-40-9154,-21 14-1599</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37.171"/>
    </inkml:context>
    <inkml:brush xml:id="br0">
      <inkml:brushProperty name="width" value="0.025" units="cm"/>
      <inkml:brushProperty name="height" value="0.025" units="cm"/>
    </inkml:brush>
  </inkml:definitions>
  <inkml:trace contextRef="#ctx0" brushRef="#br0">115 0 12396,'0'0'9897,"-8"10"-7511,-7 12-1461,1 0 0,1 0 0,1 1 0,-10 28 0,15-36-540,2 1-1,0-1 1,1 1 0,1 0 0,0 0 0,1 0-1,1 0 1,1 30 0,0-44-385,1 0 0,-1 0 0,1 0 0,0 0 0,0 0 0,0 0 0,0 0 0,0-1 0,0 1 0,0 0 0,0-1 0,1 1 0,-1-1 0,1 1 0,-1-1 0,1 0 0,0 1 0,-1-1 0,1 0 0,0 0 0,0 0 0,0-1 0,0 1 0,0 0 0,0-1 0,0 1 0,0-1 0,0 0 0,0 1 0,0-1 0,0 0 0,0 0 0,0 0 0,0-1 0,0 1 0,4-1 0,1 0 0,0-1 0,0 1 0,0-1 0,0 0 0,-1 0 0,1-1 0,-1 0 0,1 0 0,9-7 0,10-16 0,-20 19 0,0 1 0,0 0 0,0 1 0,13-9 0,-19 16 0,1 0 0,0 0 0,0 1 0,-1-1 0,0 0 0,1 0 0,-1 0 0,0 0 0,0 1 0,0 3 0,0-6 0,-2 26 0,2-18 0,-1 1 0,1-1 0,0 0 0,0 0 0,4 16 0,-4-23 0,1 0 0,0-1 0,0 1 0,0 0 0,-1-1 0,1 1 0,0 0 0,0-1 0,0 1 0,0-1 0,0 1 0,0-1 0,0 0 0,0 0 0,0 1 0,0-1 0,0 0 0,0 0 0,0 0 0,0 0 0,0 0 0,0 0 0,1 0 0,-1 0 0,0-1 0,0 1 0,1-1 0,32-9 0,6-13 0,-32 17 0,0 1 0,0 0 0,1 0 0,-1 1 0,1 0 0,0 1 0,1 0 0,-1 0 0,19-2 0,-27 5 0,0 0 0,-1 1 0,1-1 0,0 0 0,-1 0 0,1 1 0,-1-1 0,1 1 0,0-1 0,-1 1 0,1-1 0,-1 1 0,1-1 0,-1 1 0,0-1 0,1 1 0,-1 0 0,1-1 0,-1 1 0,0-1 0,0 1 0,1 0 0,-1 0 0,0-1 0,0 1 0,0 0 0,0-1 0,0 1 0,0 0 0,0 0 0,0 0 0,0 32 0,-1-23 0,2-10 0,-1 0 0,0 1 0,1-1 0,-1 0 0,1 1 0,-1-1 0,0 0 0,1 0 0,-1 1 0,1-1 0,-1 0 0,1 0 0,-1 0 0,1 1 0,-1-1 0,1 0 0,-1 0 0,1 0 0,0 0 0,-1 0 0,1 0 0,-1 0 0,1 0 0,-1 0 0,1-1 0,-1 1 0,1 0 0,-1 0 0,1 0 0,-1-1 0,1 1 0,-1 0 0,0 0 0,1-1 0,-1 1 0,1 0 0,-1-1 0,1 0 0,20-10 0,1-4 0,46-28 0,-63 40 0,1 0 0,0 1 0,0-1 0,1 1 0,-1 1 0,0-1 0,1 1 0,-1 0 0,12 0 0,-17 2 0,0-1 0,0 1 0,-1 0 0,1-1 0,0 1 0,-1 0 0,1 0 0,0 0 0,-1 0 0,0 0 0,1 0 0,-1 0 0,1 0 0,-1 0 0,0 0 0,0 0 0,1 0 0,-1 0 0,0 0 0,0 0 0,0 0 0,0 0 0,0 0 0,-1 1 0,1 35 0,-1-32 0,1-4 0,0 0 0,0 0 0,0-1 0,0 1 0,0 0 0,0-1 0,0 1 0,0 0 0,0 0 0,0-1 0,0 1 0,0 0 0,1 0 0,-1-1 0,0 1 0,1 0 0,-1-1 0,0 1 0,1-1 0,-1 1 0,1 0 0,-1-1 0,1 1 0,-1-1 0,1 1 0,-1-1 0,1 1 0,-1-1 0,1 0 0,0 1 0,-1-1 0,1 0 0,0 1 0,-1-1 0,1 0 0,0 0 0,0 0 0,-1 1 0,1-1 0,0 0 0,0 0 0,-1 0 0,1 0 0,0 0 0,0 0 0,-1-1 0,1 1 0,0 0 0,-1 0 0,1-1 0,0 1 0,-1 0 0,1-1 0,0 1 0,-1 0 0,1-1 0,0 1 0,0-2 0,54-34 0,-34 21 0,-15 11 0,35-20 0,-39 23 0,0 0 0,0 0 0,0 0 0,0 0 0,0 0 0,1 1 0,-1-1 0,0 1 0,0-1 0,0 1 0,0 0 0,1 0 0,-1 0 0,0 0 0,0 0 0,0 1 0,4 0 0,-5 2 0,0 1 0,0-1 0,0 0 0,-1 1 0,1-1 0,-1 1 0,0-1 0,0 1 0,0 0 0,0-1 0,-1 5 0,0 2 0,1-2-171,3 21-3323,-2-28 3368,-1-1-1,1 1 1,-1-1-1,1 0 1,-1 1-1,1-1 0,0 1 1,-1-1-1,1 0 1,-1 0-1,1 1 1,0-1-1,-1 0 1,1 0-1,0 0 1,-1 0-1,1 0 1,0 1-1,0-1 1,-1-1-1,1 1 0,0 0 1,-1 0-1,1 0 1,0 0-1,-1 0 1,1-1-1,0 1 1,-1 0-1,1 0 1,-1-1-1,1 1 1,0-1-1,-1 1 1,1 0-1,-1-1 0,1 1 1,-1-1-1,1 1 1,-1-1-1,1 0 1,24-21-9645,-2-4 4190,-3-2 4324,-1 0 4462,-10 24 12108,-3 9-11884,5 6-2545,9 7-236,-15-17-585,-1 0 0,1 0 0,0 0 0,-1 0 0,1-1 0,0 0-1,0 0 1,0 0 0,-1 0 0,1-1 0,0 0 0,0 0 0,-1 0-1,1-1 1,-1 1 0,1-1 0,-1 0 0,6-4 0,-2 2 28,-1-1 1,0 0-1,-1 0 0,1 0 1,-1-1-1,0 0 1,0 0-1,-1-1 1,8-11-1,-12 17-91,0 0 0,-1 0 0,1 0 0,-1 0 0,1 0 0,-1 0 0,1 0 0,-1 0 0,1 0 0,-1 0 0,0 0 0,1 0 0,-1 0 0,0 0 0,0-1 0,0 1 0,0 0 0,0 0 0,0 0 0,0 0 0,-1 0 0,0-2 0,1 2 0,-1 1 0,0-1 0,1 1 0,-1-1 0,0 1 0,0-1 0,0 1 0,1 0 0,-1-1 0,0 1 0,0 0 0,0 0 0,0 0 0,0-1 0,0 1 0,0 0 0,1 0 0,-1 0 0,0 1 0,0-1 0,-1 0 0,-3 1 0,0 0 0,0 1 0,0-1 0,0 1 0,0 0 0,0 0 0,0 1 0,-5 4 0,6-5 0,1 1 0,-1 0 0,1 0 0,0 1 0,1-1 0,-1 1 0,0-1 0,1 1 0,0 0 0,0 0 0,0 0 0,0 0 0,1 0 0,0 1 0,0-1 0,-1 8 0,2-10 0,0 1 0,0-1 0,1 1 0,0-1 0,-1 1 0,1-1 0,0 0 0,0 0 0,0 1 0,0-1 0,1 0 0,-1 0 0,0 0 0,1 0 0,0 0 0,-1 0 0,1-1 0,0 1 0,0-1 0,0 1 0,0-1 0,0 1 0,0-1 0,1 0 0,-1 0 0,0 0 0,1 0 0,-1-1 0,0 1 0,6 0 0,36 7-2693,3-6-5045,-17-2-4765</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38.694"/>
    </inkml:context>
    <inkml:brush xml:id="br0">
      <inkml:brushProperty name="width" value="0.025" units="cm"/>
      <inkml:brushProperty name="height" value="0.025" units="cm"/>
    </inkml:brush>
  </inkml:definitions>
  <inkml:trace contextRef="#ctx0" brushRef="#br0">148 363 10474,'3'-8'4639,"-2"3"-4410,2-4 806,-1 1 0,0-1 0,0 0 0,-1 0 0,1-10 0,-2 17-877,0 0-1,0 0 0,0 0 0,0 0 0,-1 1 0,1-1 0,0 0 1,-1 0-1,1 0 0,-1 1 0,0-1 0,0 0 0,1 0 0,-1 1 1,0-1-1,-1 1 0,1-1 0,0 1 0,0-1 0,0 1 0,-1 0 1,1 0-1,-1 0 0,1 0 0,-1 0 0,0 0 0,1 0 1,-1 0-1,0 0 0,1 1 0,-1-1 0,0 1 0,0-1 0,0 1 1,-2 0-1,0 0-108,-1 0 0,0 0 0,1 1 0,-1 0-1,1 0 1,-1 0 0,1 1 0,0-1 0,-1 1 0,1 0 0,0 0 0,0 1 0,0-1 0,1 1 0,-1 0 0,1 0 0,-4 3 0,2-1 71,1-1 0,0 1-1,0-1 1,0 1 0,1 0 0,-1 1 0,1-1 0,1 0 0,-1 1 0,1 0 0,0-1-1,-3 11 1,5-16-117,0 0-1,0 0 0,0 1 0,1-1 0,-1 0 0,0 1 1,0-1-1,0 0 0,0 0 0,0 1 0,0-1 1,0 0-1,0 0 0,0 0 0,1 1 0,-1-1 1,0 0-1,0 0 0,0 0 0,0 1 0,1-1 0,-1 0 1,0 0-1,0 0 0,1 0 0,-1 1 0,0-1 1,0 0-1,0 0 0,1 0 0,-1 0 0,0 0 0,0 0 1,1 0-1,-1 0 0,0 0 0,1 0 0,-1 0 1,0 0-1,0 0 0,1 0 0,18-3 41,17-9 41,-8-3-41,0-2 0,-1 0-1,-1-2 1,-1-1 0,-1-1-1,0-1 1,-2-1 0,0-1 0,-2 0-1,29-47 1,-46 66 36,0-1 0,0 0-1,0 0 1,-1 0 0,0 0-1,0 0 1,1-11 0,-3 17-65,0 0 0,1-1 0,-1 1-1,0 0 1,0-1 0,0 1 0,0 0 0,0 0 0,0-1-1,0 1 1,0 0 0,0-1 0,0 1 0,0 0 0,0 0 0,0-1-1,0 1 1,-1 0 0,1-1 0,0 1 0,0 0 0,0 0-1,0-1 1,0 1 0,-1 0 0,1 0 0,0 0 0,0-1 0,0 1-1,-1 0 1,1 0 0,0 0 0,0-1 0,-1 1 0,1 0-1,-1 0 1,-10 5 189,-9 15-139,4 2 6,2 1-1,1 0 1,0 1-1,2 0 0,1 1 1,1 1-1,1-1 1,1 1-1,1 1 0,1-1 1,-1 30-1,6-53-65,0-1-1,0 0 0,0 0 1,0 0-1,0 0 1,0 0-1,0 0 0,1 1 1,-1-1-1,1 0 1,-1 0-1,1 0 0,0 0 1,0 0-1,0 0 1,0-1-1,0 1 1,0 0-1,1 0 0,-1-1 1,0 1-1,1-1 1,0 1-1,-1-1 0,1 0 1,0 1-1,0-1 1,-1 0-1,1 0 0,0 0 1,0 0-1,0-1 1,0 1-1,0-1 1,0 1-1,1-1 0,-1 0 1,0 1-1,0-1 1,0 0-1,0 0 0,0-1 1,0 1-1,3-1 1,3 0-2,-1-1 1,1 0 0,-1 0 0,0 0 0,0-1-1,0 0 1,0-1 0,0 1 0,-1-1-1,0-1 1,10-7 0,-10 5-3,1 0 0,-1-1 0,0 0 0,0 0 0,-1-1 0,0 1 0,-1-1 0,0 0 0,0 0 0,-1-1 0,0 1 0,-1-1 0,0 0 0,0 1 0,0-15 0,-2 24 0,0-1 0,0 1 0,0 0 0,0 0 0,0-1 0,0 1 0,0 0 0,0 0 0,0-1 0,0 1 0,0 0 0,0-1 0,0 1 0,0 0 0,0 0 0,-1-1 0,1 1 0,0 0 0,0 0 0,0 0 0,0-1 0,0 1 0,-1 0 0,1 0 0,0 0 0,0-1 0,0 1 0,-1 0 0,1 0 0,0 0 0,0 0 0,0-1 0,-1 1 0,1 0 0,0 0 0,0 0 0,-1 0 0,1 0 0,0 0 0,0 0 0,-1 0 0,1 0 0,0 0 0,-1 0 0,1 0 0,0 0 0,0 0 0,-1 0 0,1 0 0,0 0 0,-1 0 0,-17 12 0,-14 20 0,26-25 0,1-2 0,0 1 0,0 0 0,1 0 0,-1 0 0,2 1 0,-1 0 0,1-1 0,-1 1 0,2 1 0,-3 7 0,5-14 0,0 0 0,0 0 0,0 0 0,0 0 0,0-1 0,1 1 0,-1 0 0,0 0 0,1-1 0,-1 1 0,0 0 0,1 0 0,-1-1 0,1 1 0,-1 0 0,1-1 0,-1 1 0,1 0 0,0-1 0,-1 1 0,1-1 0,0 1 0,-1-1 0,1 1 0,0-1 0,0 0 0,-1 1 0,1-1 0,0 0 0,0 0 0,0 1 0,-1-1 0,1 0 0,0 0 0,1 0 0,36 1 0,-28-1 0,242 0 0,-254-1 0,1-1 0,-1 1 0,0 0 0,1-1 0,-1 1 0,1-1 0,0 1 0,-1-1 0,1 0 0,0 0 0,0 0 0,0 0 0,0 0 0,0-2 0,-14-32 0,11 24 0,2 0 0,-1-1 0,1 1 0,1 0 0,0-1 0,1 1 0,3-23 0,-3 33 0,0 1 0,0 0 0,1 0 0,-1 0 0,1 0 0,-1 0 0,1 0 0,-1 0 0,1 0 0,0 0 0,0 0 0,-1 0 0,1 1 0,0-1 0,0 0 0,0 0 0,0 1 0,0-1 0,0 0 0,0 1 0,0-1 0,0 1 0,0 0 0,0-1 0,0 1 0,0 0 0,3-1 0,36 0 0,-24 2 0,40-1-1317,-17 0-2373,17 0-4692</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5.318"/>
    </inkml:context>
    <inkml:brush xml:id="br0">
      <inkml:brushProperty name="width" value="0.025" units="cm"/>
      <inkml:brushProperty name="height" value="0.025" units="cm"/>
    </inkml:brush>
  </inkml:definitions>
  <inkml:trace contextRef="#ctx0" brushRef="#br0">10 49 16367,'-1'9'2787,"0"-3"-2509,-2 14-43,0 1 0,2-1 0,1 35-1,0-54-249,0 0-1,1 1 0,-1-1 1,1 0-1,-1 0 0,1 0 1,-1 1-1,1-1 0,0 0 1,-1 0-1,1 0 0,0 0 1,0 0-1,0 0 0,0-1 1,0 1-1,0 0 0,0 0 1,0-1-1,0 1 0,0 0 1,0-1-1,1 1 0,-1-1 1,0 0-1,0 1 0,0-1 1,1 0-1,-1 0 0,0 0 1,1 1-1,-1-1 0,0-1 1,0 1-1,1 0 0,-1 0 1,2-1-1,3 0-108,0 0 0,0-1 0,0 0 0,0 0 0,-1 0 0,11-6 1,1-3-50,-1-1 0,0 0 1,28-30-1,-38 36 214,0-1-1,0 0 1,0 0 0,-1 0-1,0-1 1,-1 0-1,1 0 1,-2 0 0,1-1-1,-1 1 1,2-11 0,-8 14 1148,-7 10-649,-8 12-27,12-7-453,0 1 1,0 0-1,1 0 1,0 0-1,1 1 1,1 0-1,-1 0 1,2 0-1,0 0 1,0 0-1,1 0 1,1 0-1,0 1 1,2 14-1,-2-25-243,1 0 1,-1 0-1,1-1 0,-1 1 0,1 0 0,0 0 0,0-1 1,0 1-1,0 0 0,0-1 0,0 1 0,0-1 0,3 3 0,14 4-5232,8-6-7696</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0.094"/>
    </inkml:context>
    <inkml:brush xml:id="br0">
      <inkml:brushProperty name="width" value="0.025" units="cm"/>
      <inkml:brushProperty name="height" value="0.025" units="cm"/>
    </inkml:brush>
  </inkml:definitions>
  <inkml:trace contextRef="#ctx0" brushRef="#br0">97 20 16784,'0'0'8803,"-3"12"-7575,-86 258 651,85-258-7050,14-37 16,16-48-3903,-6-9 4485,-11 25 5617,-4 15 4194,-3 7 5326,-8 111-7360,3-53-2453,1 0 1,0 1-1,2 0 1,5 35-1,-5-56-729,0-1-1,1 0 1,-1 1-1,1-1 1,0 0-1,-1 0 1,1 0-1,0 1 1,0-1-1,1 0 1,-1 0-1,0 0 1,1-1-1,-1 1 1,1 0-1,0 0 1,-1-1-1,1 1 1,0-1-1,0 1 1,0-1-1,0 0 1,0 0-1,0 0 1,1 0-1,-1 0 1,0-1-1,0 1 1,1-1-1,-1 1 1,4-1-1,-2 0-5,0 0 0,0 0 0,0-1 0,0 0 0,0 0 1,0 0-1,0 0 0,-1-1 0,1 1 0,0-1 0,-1 0 0,1 0 0,-1 0 0,0-1 0,1 1 0,-1-1 0,3-4 0,4-3-9,-2-1 0,0 0 1,0 0-1,-1-1 0,0 0 0,-1 0 0,0 0 0,-1-1 0,0 0 0,-1 0 1,-1 0-1,0-1 0,-1 1 0,1-28 0,-20 122-301,15-58 343,-1-13 67,2 0 0,-1 0 1,2 0-1,-1 0 1,1 0-1,1 0 1,0 0-1,0 0 1,1 0-1,5 16 1,-7-25-91,1 1 1,0-1 0,0 1 0,0-1-1,0 0 1,0 1 0,0-1 0,1 0-1,-1 0 1,0 0 0,1 0 0,-1 0-1,0 0 1,1 0 0,-1-1 0,1 1 0,0 0-1,-1-1 1,1 1 0,-1-1 0,1 1-1,0-1 1,-1 0 0,1 0 0,0 0-1,0 0 1,-1 0 0,1 0 0,0-1-1,-1 1 1,1 0 0,-1-1 0,1 1-1,0-1 1,-1 0 0,1 1 0,-1-1-1,1 0 1,-1 0 0,0 0 0,3-2-1,3-2 114,-1 0 0,1-1 0,-1 0 0,0 0 0,0-1 0,8-11 0,-5 1-140,0 0 0,11-28 0,-24 121 0,2-60 0,0 1 0,1-1 0,1 1 0,4 27 0,-4-43 0,0 1 0,1-1 0,-1 0 0,1 1 0,-1-1 0,1 0 0,0 0 0,-1 0 0,1 0 0,0 1 0,0-1 0,0 0 0,0 0 0,0 0 0,0-1 0,0 1 0,0 0 0,0 0 0,1-1 0,-1 1 0,0 0 0,0-1 0,1 1 0,-1-1 0,0 0 0,1 1 0,-1-1 0,0 0 0,1 0 0,-1 0 0,1 0 0,-1 0 0,0 0 0,1 0 0,-1-1 0,0 1 0,1 0 0,-1-1 0,0 1 0,1-1 0,1-1 0,3 0 0,0 0 0,0-1 0,-1 0 0,1 0 0,-1 0 0,0-1 0,9-8 0,6-16-2068,-17 22 666,-1-1 0,1 1 0,-1-1 0,0 0 1,1-10-1,-1-17-8266</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0.421"/>
    </inkml:context>
    <inkml:brush xml:id="br0">
      <inkml:brushProperty name="width" value="0.025" units="cm"/>
      <inkml:brushProperty name="height" value="0.025" units="cm"/>
    </inkml:brush>
  </inkml:definitions>
  <inkml:trace contextRef="#ctx0" brushRef="#br0">0 1 19378,'0'0'6246,"15"57"-6150,4-42-608,8 1-2467,3-1-2722,-2-1-5478</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0.763"/>
    </inkml:context>
    <inkml:brush xml:id="br0">
      <inkml:brushProperty name="width" value="0.025" units="cm"/>
      <inkml:brushProperty name="height" value="0.025" units="cm"/>
    </inkml:brush>
  </inkml:definitions>
  <inkml:trace contextRef="#ctx0" brushRef="#br0">110 227 14478,'0'0'5931,"-9"9"-4308,9-9-1623,-17 17 1063,1 1 0,-21 31 0,33-45-881,1 1 0,0 0 1,0 0-1,0 0 0,0 0 0,1 1 0,0-1 0,0 1 1,1-1-1,-1 1 0,1 0 0,1-1 0,-1 1 1,1 0-1,0 0 0,0 0 0,0 0 0,1-1 0,2 9 1,-2-12-174,0-1 0,0 1 0,1 0 0,-1 0 0,1-1 0,0 1 0,-1 0 1,1-1-1,0 0 0,0 1 0,0-1 0,0 0 0,0 0 0,0 0 0,0 0 0,0 0 1,1-1-1,-1 1 0,0-1 0,0 1 0,1-1 0,-1 0 0,0 0 0,0 0 1,1 0-1,-1 0 0,0-1 0,1 1 0,3-2 0,1 1 37,0-1 0,1 0 0,-1 0 1,0-1-1,0 0 0,-1 0 0,1 0 0,6-6 0,1-2 124,-1-2-1,-1 0 1,0-1-1,-1 0 1,0 0-1,-1-1 1,-1-1-1,0 1 1,11-32-1,-12 25 21,0 0 0,-2-1 0,0 0 0,-2 0-1,0 0 1,-2 0 0,0-25 0,-1 47-190,-1-1 0,0 0 0,0 0 0,0 0 0,0 0 0,0 0 0,-1 0 0,1 0 0,-1 0 0,1 0 0,-1 0 0,1 0 0,-1 1 0,0-1 0,0 0 0,0 0 0,0 1 0,0-1 0,-1 1 0,1-1 0,0 1 0,-1-1 0,1 1 0,-1 0 0,1 0 0,-1 0 0,0 0 0,1 0 0,-1 0 0,0 0 0,0 0 0,0 1 0,0-1 0,1 1 0,-1-1 0,0 1 0,0 0 0,0 0 0,0 0 0,-4 0 0,0 1 0,1 0 0,-1 0 0,1 1 0,-1 0 0,1 0 0,0 0 0,0 0 0,0 1 0,0 0 0,0 0 0,0 1 0,1-1 0,-6 6 0,3-1 1,0 1 0,0-1 0,1 1 0,0 0 1,-7 15-1,12-22-2,0 0 0,-1 0 0,1 0 0,1 0 0,-1 0 0,0 0 0,0 0 0,1 0 0,0 0 0,-1 1 0,1-1 0,0 0 0,0 0 0,0 1 0,0-1 0,0 0 0,1 0 0,-1 0 0,1 1 0,-1-1 0,1 0 0,0 0 0,0 0 0,0 0 0,0 0 0,0 0 0,0 0 0,0-1 0,1 1 0,-1 0 0,1-1 0,-1 1 0,3 1 0,10 4-307,0-1 0,0 0-1,1-1 1,25 4 0,-22-5 112,-1 1 0,1 0 0,-1 2 0,18 8 0,-31-13 184,0 0 1,-1 1 0,1-1-1,-1 1 1,1 0 0,-1 0-1,0 0 1,0 0 0,0 0-1,-1 1 1,1 0 0,-1-1 0,0 1-1,0 0 1,0 0 0,0 0-1,-1 0 1,1 0 0,-1 0-1,0 1 1,0 6 0,0 59-18,-1-40-2510,16-48-6296,-1-10 2311</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1.107"/>
    </inkml:context>
    <inkml:brush xml:id="br0">
      <inkml:brushProperty name="width" value="0.025" units="cm"/>
      <inkml:brushProperty name="height" value="0.025" units="cm"/>
    </inkml:brush>
  </inkml:definitions>
  <inkml:trace contextRef="#ctx0" brushRef="#br0">98 1 14958,'0'0'10992,"-3"9"-10207,-5 19-214,2 1 0,0 1 1,2-1-1,2 1 1,0-1-1,2 1 1,3 31-1,1-26-1042,11 46 1,-12-61-542,-5-11-3324,1-9 3874,1 0 1,-1 0-1,1 0 0,-1 0 1,1 0-1,-1 0 1,0 0-1,1 0 0,-1 0 1,1-1-1,-1 1 1,1 0-1,-1 0 0,1 0 1,-1-1-1,1 1 1,-1 0-1,1 0 0,-1-1 1,1 1-1,0-1 1,-1 1-1,1 0 0,-1-1 1,1 1-1,0-1 1,0 1-1,-1-1 0,-22-28-11410,12 10 14906,4 6 189,1-1-1,0-1 1,1 0-1,0 1 1,2-1 0,-1-1-1,2 1 1,-2-24-1,5 37-3192,-1 1 0,0-1 0,1 1-1,0-1 1,-1 1 0,1-1 0,0 1 0,-1 0-1,1-1 1,0 1 0,0 0 0,0-1-1,0 1 1,1 0 0,-1 0 0,0 0-1,0 0 1,1 0 0,-1 0 0,0 1-1,1-1 1,-1 0 0,1 1 0,-1-1 0,1 1-1,-1-1 1,1 1 0,-1 0 0,4-1-1,54-4 54,-49 5-87,31-1-80,39-3-4348,-41-3-5850</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1.775"/>
    </inkml:context>
    <inkml:brush xml:id="br0">
      <inkml:brushProperty name="width" value="0.025" units="cm"/>
      <inkml:brushProperty name="height" value="0.025" units="cm"/>
    </inkml:brush>
  </inkml:definitions>
  <inkml:trace contextRef="#ctx0" brushRef="#br0">289 11 18674,'0'0'4569,"-11"-3"-2577,-39-5-786,46 9-1177,0-1-1,0 1 1,1-1-1,-1 1 1,0 0-1,1 0 1,-1 1-1,1-1 1,0 1-1,-1 0 1,1-1-1,0 2 1,0-1-1,0 0 1,0 1 0,-5 5-1,-32 43 80,40-49-89,-1-1 0,1 0 0,-1 0 1,1 0-1,0 1 0,0-1 0,0 0 1,0 1-1,0-1 0,0 0 0,0 1 1,0-1-1,0 0 0,1 0 0,-1 1 1,0-1-1,1 0 0,-1 0 0,1 0 0,-1 1 1,1-1-1,0 0 0,1 2 0,27 32-185,-11-12 143,-4-2-111,-2 0 0,11 27 0,-20-43 124,-1 1-1,0-1 0,0 1 1,-1-1-1,1 1 1,-1 0-1,0 0 0,-1 0 1,0-1-1,0 1 1,0 0-1,0 0 0,-1 0 1,0 0-1,-2 7 1,1-10 134,0 0 1,0-1 0,-1 1 0,1-1-1,-1 1 1,1-1 0,-1 0 0,0 0-1,0 0 1,0 0 0,0 0 0,0-1-1,0 1 1,0-1 0,-1 0 0,1 0-1,0 0 1,-1 0 0,1-1-1,-6 1 1,-1 0 274,0 0 0,0-1 0,0 0 1,1 0-1,-1-1 0,-13-3 0,17 2-343,1 0 1,-1-1-1,1 0 1,0 0-1,0 0 1,0 0-1,1-1 1,-1 1-1,1-1 1,0-1-1,0 1 1,-5-7-1,7 8-375,0-1 1,-1 1-1,2 0 0,-1-1 0,0 0 0,1 1 1,-1-1-1,1 0 0,0 0 0,0 1 1,0-9-1,1 12 152,0-1-1,0 1 1,0 0 0,-1-1 0,1 1 0,0 0-1,0-1 1,0 1 0,0 0 0,0-1 0,1 1-1,-1 0 1,0-1 0,0 1 0,0 0 0,0 0-1,0-1 1,0 1 0,0 0 0,1-1 0,-1 1-1,0 0 1,0 0 0,0-1 0,1 1 0,-1 0-1,0 0 1,0 0 0,0-1 0,1 1 0,-1 0-1,0 0 1,1 0 0,-1 0 0,0-1 0,0 1-1,1 0 1,-1 0 0,0 0 0,1 0 0,-1 0-1,0 0 1,1 0 0,-1 0 0,0 0 0,1 0-1,-1 0 1,0 0 0,1 0 0,-1 0 0,0 0-1,1 1 1,16-1-7184</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2.159"/>
    </inkml:context>
    <inkml:brush xml:id="br0">
      <inkml:brushProperty name="width" value="0.025" units="cm"/>
      <inkml:brushProperty name="height" value="0.025" units="cm"/>
    </inkml:brush>
  </inkml:definitions>
  <inkml:trace contextRef="#ctx0" brushRef="#br0">179 75 15439,'0'0'5151,"0"-8"-1414,0 5-3413,0 0-1,0 0 1,0 0-1,0 0 1,-1 0-1,1 0 1,-1 0-1,0 0 1,0 0-1,0 0 1,-3-5 0,2 7-255,1 0 0,0-1 1,-1 1-1,1 0 0,-1 0 1,0 0-1,1 0 0,-1 0 1,0 0-1,0 1 0,1-1 1,-1 0-1,0 1 0,0-1 1,0 1-1,0 0 0,0 0 1,1 0-1,-1 0 0,0 0 1,0 0-1,0 0 0,0 1 1,0-1-1,0 1 0,-2 0 1,-3 2-78,1-1 1,0 1 0,0 0-1,0 1 1,1 0 0,-1 0 0,1 0-1,-1 0 1,2 1 0,-1 0-1,0 0 1,-7 11 0,7-9 3,0 0 0,0 0 0,1 0 0,0 1 0,0 0 1,1 0-1,0 0 0,1 0 0,-3 15 0,5-23 6,0 1 0,1 0 0,-1-1 0,0 1 0,1-1 0,-1 1 0,1-1 0,-1 1 0,1-1-1,-1 1 1,1-1 0,-1 0 0,1 1 0,-1-1 0,1 0 0,0 1 0,-1-1 0,1 0 0,0 0 0,-1 0 0,1 1-1,0-1 1,-1 0 0,1 0 0,0 0 0,-1 0 0,1 0 0,0 0 0,-1 0 0,1-1 0,0 1 0,-1 0 0,2-1-1,27-3 148,-18-1-121,1-1 0,-1 0 0,0-1 0,0 0 0,-1 0 0,1-1 0,-2-1-1,1 1 1,-1-2 0,-1 1 0,0-1 0,0-1 0,-1 1 0,0-1 0,-1 0 0,10-24 0,-38 95-2701,15-47 2122,2 0 0,-1 1 0,2 0 0,0 0 0,1 0 0,0 0-1,1 0 1,1 1 0,0 21 0,1-35 372,0 0-1,1 0 0,-1 0 1,1 0-1,0 0 0,-1 0 1,1 0-1,0 0 1,-1 0-1,1 0 0,0-1 1,0 1-1,0 0 0,0 0 1,0-1-1,0 1 1,0 0-1,0-1 0,0 1 1,0-1-1,0 0 0,0 1 1,0-1-1,0 0 0,0 1 1,1-1-1,-1 0 1,0 0-1,0 0 0,0 0 1,0 0-1,1 0 0,-1-1 1,0 1-1,0 0 1,0-1-1,0 1 0,0 0 1,0-1-1,0 1 0,2-2 1,4-1-969,0 1 1,0-1-1,-1-1 1,1 1-1,8-7 1,19-21-5788</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3.791"/>
    </inkml:context>
    <inkml:brush xml:id="br0">
      <inkml:brushProperty name="width" value="0.025" units="cm"/>
      <inkml:brushProperty name="height" value="0.025" units="cm"/>
    </inkml:brush>
  </inkml:definitions>
  <inkml:trace contextRef="#ctx0" brushRef="#br0">6 257 6566,'-6'4'5958,"6"-7"-4229,8-12-1729,10-6-608,5-7-1154,0-2-448,2-1-256,-1 2 1857,-1 2 962,-7 5 2049,-5 4-32,-3 8 128,-4 2-1152,-1 5-802,-1 2-512,-2-5-1889,0-2-4453</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2.924"/>
    </inkml:context>
    <inkml:brush xml:id="br0">
      <inkml:brushProperty name="width" value="0.025" units="cm"/>
      <inkml:brushProperty name="height" value="0.025" units="cm"/>
    </inkml:brush>
  </inkml:definitions>
  <inkml:trace contextRef="#ctx0" brushRef="#br0">89 262 5189,'2'-7'549,"31"-150"5031,-29 89 2657,-6 91-7630,-1-1 0,-1 0 0,-1 1 1,-9 22-1,0 6-99,-44 194 5602,48-176-7554,11-105 88,0 19 850,0 1 0,-2-1 1,0 1-1,0 0 0,-2 0 0,0-1 0,-8-25 0,10 41 998,16 1-343,-1-1 1,0 0 0,0 0 0,1-2-1,-1 1 1,-1-2 0,1 0 0,0-1 0,-1 0-1,0-1 1,0 0 0,-1-1 0,0-1-1,0 0 1,0 0 0,-1-1 0,14-15 0,-5 4 927,0-2 0,29-40 1,-43 54-878,0-1 0,-1 0 0,0 0 0,-1 0 0,0 0 0,-1-1 0,1 1 0,-2-1 0,0 0 0,0 0 0,1-14-1,-3 24-200,-1 0-1,1-1 0,0 1 0,0 0 0,0 0 0,-1 0 1,1-1-1,0 1 0,0 0 0,-1 0 0,1 0 0,0-1 0,0 1 1,-1 0-1,1 0 0,0 0 0,-1 0 0,1 0 0,0 0 0,-1 0 1,1 0-1,0 0 0,0 0 0,-1 0 0,1 0 0,0 0 1,-1 0-1,1 0 0,0 0 0,-1 0 0,1 0 0,0 0 0,-1 0 1,1 0-1,0 1 0,0-1 0,-1 0 0,1 0 0,0 0 0,0 0 1,-1 1-1,1-1 0,0 0 0,0 0 0,0 1 0,-1-1 0,1 0 1,0 1-1,-11 13-22,1 0 0,0 1 0,1 1 1,1 0-1,1 0 0,-8 21 0,-1 1 15,6-15-28,-48 117 558,52-122-312,0 1 0,1 0 1,1 1-1,1-1 1,-1 30-1,4-48-207,-1-1-1,1 1 1,0 0 0,0-1-1,0 1 1,0-1 0,0 1 0,0 0-1,1-1 1,-1 1 0,0-1-1,0 1 1,0 0 0,0-1-1,1 1 1,-1-1 0,0 1 0,1-1-1,-1 1 1,0-1 0,1 1-1,-1-1 1,1 0 0,-1 1 0,0-1-1,1 1 1,-1-1 0,1 0-1,-1 1 1,1-1 0,-1 0 0,1 0-1,1 1 1,20-8 32,18-24-14,-28 17-41,0-1-1,-1 1 1,-1-2 0,0 0-1,-2 0 1,1-1 0,-2 0-1,9-30 1,-20 72-225,1 0 1,-1 38-1,4-62 249,0 0-1,0 0 0,0-1 1,0 1-1,1 0 1,-1 0-1,0-1 1,0 1-1,1 0 0,-1 0 1,0-1-1,1 1 1,-1 0-1,1-1 1,-1 1-1,1 0 0,-1-1 1,1 1-1,-1-1 1,1 1-1,0-1 1,-1 1-1,1-1 1,0 0-1,-1 1 0,1-1 1,0 0-1,0 1 1,-1-1-1,1 0 1,0 0-1,0 0 0,-1 1 1,1-1-1,0 0 1,0 0-1,0 0 1,-1 0-1,1-1 0,0 1 1,0 0-1,-1 0 1,1 0-1,0-1 1,0 1-1,-1 0 1,1-1-1,0 1 0,4-2 102,0 0-1,-1 0 1,1 0-1,-1 0 1,0 0-1,8-6 1,0-3-96,0-1 1,-1 0-1,0 0 1,-1-1-1,0 0 1,-1-1-1,0 0 1,-2 0-1,10-23 1,-73 153-9,53-108-24,1-4-58,1 0 1,-1 0-1,0 1 1,1-1-1,0 0 1,0 1-1,0-1 1,1 1-1,-1-1 1,1 1-1,0-1 1,2 10-1,-2-14-58,1 1-1,0-1 0,-1 0 1,1 1-1,0-1 1,-1 0-1,1 1 0,0-1 1,0 0-1,-1 0 0,1 0 1,0 1-1,0-1 1,-1 0-1,1 0 0,0 0 1,0-1-1,0 1 0,-1 0 1,1 0-1,0 0 1,0 0-1,-1-1 0,1 1 1,0 0-1,-1-1 0,1 1 1,0-1-1,-1 1 1,1 0-1,0-1 0,-1 0 1,1 1-1,-1-1 0,1 1 1,-1-1-1,1 0 1,-1 1-1,0-1 0,1 0 1,19-27-7062,-6-1-1424</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3.252"/>
    </inkml:context>
    <inkml:brush xml:id="br0">
      <inkml:brushProperty name="width" value="0.025" units="cm"/>
      <inkml:brushProperty name="height" value="0.025" units="cm"/>
    </inkml:brush>
  </inkml:definitions>
  <inkml:trace contextRef="#ctx0" brushRef="#br0">5 1 15246,'0'0'9513,"-4"53"-10698,16-35-2306,5-4-2467,-1-1-7847</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3.983"/>
    </inkml:context>
    <inkml:brush xml:id="br0">
      <inkml:brushProperty name="width" value="0.025" units="cm"/>
      <inkml:brushProperty name="height" value="0.025" units="cm"/>
    </inkml:brush>
  </inkml:definitions>
  <inkml:trace contextRef="#ctx0" brushRef="#br0">244 1 13997,'0'0'2573,"-9"6"609,-3 2-1982,1 1-1,0 0 1,1 1-1,-16 19 0,21-23-805,1 0 0,0 0 0,0 1-1,1-1 1,0 1 0,0-1 0,0 1-1,1 0 1,0 0 0,0 0-1,1 1 1,0-1 0,0 9 0,13 146-333,0-1-592,-11-148 507,-2 1 0,0 0 1,0-1-1,-1 1 0,-1-1 1,-6 19-1,8-29 51,0 0 0,0 0 0,-1-1 0,1 1 0,-1 0 0,1-1 0,-1 1 0,0-1 0,0 0 0,0 1 0,0-1 0,-1 0 0,1 0 0,0-1 0,-1 1 0,1 0 0,-1-1 0,0 0 0,1 1 0,-1-1 0,0 0 0,0 0 0,0-1 0,0 1 0,0-1 0,0 1 0,0-1 0,0 0 0,0 0 0,0 0 0,0-1 0,0 1 0,0-1 0,0 1 0,-5-3 0,5 2 4,1 0 1,0-1-1,0 1 0,0-1 1,-1 0-1,1 1 0,1-1 1,-1 0-1,0 0 0,0 0 1,1 0-1,-1-1 0,1 1 1,0 0-1,-1-1 0,1 1 1,0 0-1,1-1 0,-1 0 1,0 1-1,1-1 0,-1-3 1,-6-62 414,7 65-444,0-12-27,0 1 0,0-1 0,2 1 0,0 0 0,0 0 1,2-1-1,-1 2 0,2-1 0,0 0 0,1 1 0,0 0 0,1 0 0,0 1 0,1 0 0,0 0 0,1 0 0,17-16 1,174-169-83,-200 197 105,0 0 0,0 0-1,0 0 1,0 0 0,0-1 0,0 1 0,1 0 0,-1 0 0,0 0 0,0 0 0,0 0-1,0 0 1,0-1 0,1 1 0,-1 0 0,0 0 0,0 0 0,0 0 0,1 0 0,-1 0-1,0 0 1,0 0 0,0 0 0,1 0 0,-1 0 0,0 0 0,0 0 0,0 0-1,1 0 1,-1 0 0,0 0 0,0 0 0,0 0 0,1 0 0,-1 0 0,0 0 0,0 1-1,0-1 1,0 0 0,1 0 0,-1 0 0,0 0 0,0 0 0,0 0 0,0 1 0,0-1-1,0 0 1,1 0 0,-1 0 0,0 0 0,0 1 0,0-1 0,0 0 0,0 0-1,0 1 1,4 19-216,-3 38-194,-2-45 371,1-11 43,0 0 0,0 0-1,0 1 1,0-1 0,0 0 0,1 0 0,-1 1 0,1-1 0,-1 0 0,1 0 0,0 0 0,-1 0 0,1 0-1,1 0 1,-1 0 0,0 0 0,0 0 0,1 0 0,-1-1 0,1 1 0,-1 0 0,1-1 0,0 1 0,-1-1-1,1 0 1,0 0 0,0 1 0,0-1 0,0-1 0,0 1 0,0 0 0,1 0 0,-1-1 0,0 1 0,0-1-1,0 0 1,1 1 0,-1-1 0,0 0 0,0 0 0,1-1 0,-1 1 0,3-1 0,6-1 8,-1 0 0,0-1 1,0 0-1,0-1 0,0 0 0,-1 0 0,0-1 1,12-7-1,-15 8-28,8-5-8,1-1 0,-1-1 1,-1 0-1,0 0 0,0-1 0,-1-1 0,18-25 1,-31 43-26,0 1-1,1-1 1,-1 0 0,1 1 0,0-1 0,0 1 0,1 5 0,0 5 203,0-14-119,-1-1 0,1 0 0,0 1 0,-1-1 0,1 0-1,0 0 1,-1 0 0,1 0 0,0 1 0,0-1-1,0-1 1,0 1 0,0 0 0,0 0 0,1 0 0,-1 0-1,0-1 1,0 1 0,0 0 0,1-1 0,-1 1-1,0-1 1,1 0 0,-1 1 0,0-1 0,1 0 0,-1 0-1,1 0 1,-1 0 0,0 0 0,3 0 0,59-2 258,-48 1-319,-4 0-98,-5 1-21,-1 0 0,0-1-1,0 2 1,0-1 0,0 0 0,0 1 0,6 2 0,-9-2 126,-1-1 1,1 1-1,0 1 1,-1-1 0,1 0-1,0 0 1,-1 0-1,0 1 1,1-1 0,-1 1-1,0-1 1,0 1-1,0 0 1,0-1 0,0 1-1,0 0 1,0 0-1,-1 0 1,1 0 0,0-1-1,-1 1 1,1 4-1,15 142 974,-13-102-375,15 76 0,-12-100-578,-1 1 0,-2-1 0,0 1 0,-1 0 0,-1 27 0,-1-45 0,-1 1 0,1-1 0,-1 0 0,0 0 0,-1 0 0,1 0 0,-1 0 0,0 0 0,0 0 0,-1-1 0,1 1 0,-1-1 0,0 0 0,0 1 0,-1-1 0,1-1 0,-1 1 0,0 0 0,0-1 0,0 0 0,0 0 0,-1 0 0,1 0 0,-1-1 0,0 0 0,0 0 0,0 0 0,-10 2 0,12-3 0,0 0 0,-1 0 0,1 0 0,-1-1 0,1 1 0,-1-1 0,0 0 0,1 0 0,-1 0 0,1-1 0,-1 1 0,1-1 0,-1 0 0,1 0 0,-1 0 0,1 0 0,0-1 0,0 1 0,-1-1 0,1 0 0,0 0 0,0 0 0,1 0 0,-5-4 0,3 0 0,0 0 0,0 0 0,0-1 0,1 0 0,0 1 0,0-1 0,1 0 0,0-1 0,0 1 0,0 0 0,0-8 0,-2-10 0,2 0 0,0-1 0,2 1 0,5-49 0,-2 59 0,0-1 0,1 0 0,0 1 0,2 0 0,-1 0 0,2 0 0,0 1 0,17-25 0,-10 21-595,5-8-2891,-7-3-3953,-10 6-9292</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4.308"/>
    </inkml:context>
    <inkml:brush xml:id="br0">
      <inkml:brushProperty name="width" value="0.025" units="cm"/>
      <inkml:brushProperty name="height" value="0.025" units="cm"/>
    </inkml:brush>
  </inkml:definitions>
  <inkml:trace contextRef="#ctx0" brushRef="#br0">23 12 21172,'-10'-3'2146,"0"-2"993,8 5-577,18 0-2786,11 0-32,5 0-3107,3-3-4100</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5.959"/>
    </inkml:context>
    <inkml:brush xml:id="br0">
      <inkml:brushProperty name="width" value="0.025" units="cm"/>
      <inkml:brushProperty name="height" value="0.025" units="cm"/>
    </inkml:brush>
  </inkml:definitions>
  <inkml:trace contextRef="#ctx0" brushRef="#br0">0 0 20563,'0'0'3225,"7"3"-3252,-5-2 30,1 0 8,-1 0 1,1 0-1,0 0 1,-1 0-1,1 0 1,0 0-1,-1-1 1,1 0-1,0 1 1,0-1-1,-1 0 1,1 0 0,0-1-1,0 1 1,-1 0-1,1-1 1,0 0-1,-1 0 1,1 1-1,-1-2 1,4 0-1,-6 1-13,1 1 1,-1 0-1,0-1 0,1 1 0,-1 0 0,0 0 0,0 0 0,1-1 0,-1 1 0,0 0 0,1 0 0,-1 0 0,0 0 1,1-1-1,-1 1 0,1 0 0,-1 0 0,0 0 0,1 0 0,-1 0 0,0 0 0,1 0 0,-1 0 0,1 0 0,-1 0 1,0 0-1,1 1 0,-1-1 0,0 0 0,1 0 0,-1 0 0,0 0 0,1 1 0,-1-1 0,0 0 0,1 0 0,-1 0 1,0 1-1,1-1 0,-1 0 0,0 1 0,1-1 0,0 23-4,-15 38 217,10-50-88,0 7-200,0-1-1,1 1 1,1 0-1,1 0 1,1 22 0,7-14-2465,12-14-1963</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6.829"/>
    </inkml:context>
    <inkml:brush xml:id="br0">
      <inkml:brushProperty name="width" value="0.025" units="cm"/>
      <inkml:brushProperty name="height" value="0.025" units="cm"/>
    </inkml:brush>
  </inkml:definitions>
  <inkml:trace contextRef="#ctx0" brushRef="#br0">0 77 16271,'0'0'6374,"64"19"-5509,-12-29-544,6-4-257,0 0-545,-1 0-1729,-9 0-1025,-9 0-2498,-13-2-3780</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7.189"/>
    </inkml:context>
    <inkml:brush xml:id="br0">
      <inkml:brushProperty name="width" value="0.025" units="cm"/>
      <inkml:brushProperty name="height" value="0.025" units="cm"/>
    </inkml:brush>
  </inkml:definitions>
  <inkml:trace contextRef="#ctx0" brushRef="#br0">52 0 15695,'0'0'8456,"52"78"-7047,-36-44-32,-1 1-512,0-1-416,-3-2-257,-6 3-96,-6 1 0,-3 0 0,-18-1 32,-9-1-160,-3-5-1089,1-10-1345,4-16-2947,8-3-10090</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8.057"/>
    </inkml:context>
    <inkml:brush xml:id="br0">
      <inkml:brushProperty name="width" value="0.025" units="cm"/>
      <inkml:brushProperty name="height" value="0.025" units="cm"/>
    </inkml:brush>
  </inkml:definitions>
  <inkml:trace contextRef="#ctx0" brushRef="#br0">1 1 19282,'0'0'3855,"0"11"-2019,0 14-868,3 92 1550,-3-106-2453,2 0 1,-1 0-1,2 0 0,-1 0 0,2 0 0,-1 0 1,1-1-1,8 14 0,-11-22-43,0 0 0,1-1-1,-1 1 1,0-1 0,1 0 0,-1 0-1,1 1 1,-1-1 0,1 0 0,0 0-1,-1 0 1,1 0 0,0-1 0,0 1-1,-1 0 1,1-1 0,0 1 0,0-1-1,0 0 1,0 0 0,0 1 0,0-1-1,0-1 1,0 1 0,-1 0 0,1 0-1,0-1 1,0 1 0,0-1 0,0 1-1,0-1 1,-1 0 0,1 0 0,0 0-1,-1 0 1,1 0 0,0 0 0,1-2-1,9-6 153,-1 0 0,0 0 0,17-20 0,-26 26-186,38-48 139,-29 36-27,0 0 0,25-25 0,-33 78-94,-5 13 40,0-30-31,2-1 0,3 34-1,-3-53-7,0 0 0,0-1 0,0 1 0,1 0-1,-1 0 1,0-1 0,0 1 0,1 0-1,-1-1 1,1 1 0,-1-1 0,1 1 0,-1-1-1,1 1 1,-1-1 0,1 1 0,-1-1 0,1 1-1,-1-1 1,1 1 0,0-1 0,-1 0-1,1 1 1,0-1 0,-1 0 0,1 0 0,0 0-1,0 1 1,-1-1 0,1 0 0,0 0-1,0 0 1,-1 0 0,1 0 0,0 0 0,0-1-1,-1 1 1,1 0 0,0 0 0,-1 0 0,1-1-1,0 1 1,-1 0 0,2-1 0,30-18 867,-15 1-679,28-37 1,-32 36-165,2 1 1,25-24 0,-40 41-32,1 1 0,-1-1 0,1 1 0,-1-1 0,1 1 0,-1 0 0,0-1 0,1 1 0,-1 0 0,1-1 0,0 1 0,-1 0 0,1-1 0,-1 1 0,1 0 0,-1 0 0,1 0 0,0 0 0,-1 0 0,1 0 0,-1 0 0,1 0 0,0 0 0,-1 0 0,1 0 0,-1 0 0,1 0 0,0 0 0,0 1 0,7 16 0,-7 38 0,-1-45 0,-1 4-141,0-1-408,1 0-1,0 0 1,3 17-1,-3-28 451,0-1-1,0 0 0,0 0 1,0 0-1,0 0 1,0 1-1,1-1 0,-1 0 1,0 0-1,1 0 1,-1 0-1,1 0 0,-1 0 1,1 0-1,-1 0 1,1 0-1,0 0 0,0 0 1,-1 0-1,1 0 1,0-1-1,0 1 0,0 0 1,0-1-1,0 1 1,0 0-1,0-1 0,0 1 1,0-1-1,0 1 1,0-1-1,0 0 0,0 0 1,1 1-1,-1-1 1,0 0-1,0 0 0,0 0 1,0 0-1,1 0 1,-1 0-1,0-1 0,0 1 1,0 0-1,0-1 1,2 0-1,17-12-8094</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8.771"/>
    </inkml:context>
    <inkml:brush xml:id="br0">
      <inkml:brushProperty name="width" value="0.025" units="cm"/>
      <inkml:brushProperty name="height" value="0.025" units="cm"/>
    </inkml:brush>
  </inkml:definitions>
  <inkml:trace contextRef="#ctx0" brushRef="#br0">33 168 10858,'0'0'17126,"14"7"-15466,-5-1-1361,-6-4-218,0 1 0,0-1 0,0 0 0,0 0 0,1-1 0,-1 1-1,1 0 1,0-1 0,-1 0 0,1 0 0,0 0 0,-1-1 0,1 1 0,0-1 0,0 0 0,0 0 0,0 0 0,-1 0 0,1-1 0,0 1 0,0-1 0,0 0 0,6-3 0,2-3 29,1 0 0,-1-1 0,0-1 1,-1 0-1,15-15 0,-22 20-96,0-1-1,0 1 1,0-1 0,0 0 0,-1 0-1,0-1 1,0 1 0,-1-1 0,0 1-1,0-1 1,0 0 0,0 0 0,-1 0-1,0 0 1,1-8 0,-3 12-14,1 0 0,0 0 0,-1 1 0,0-1 0,1 0 0,-1 1 0,0-1 0,0 0 0,1 1 0,-1-1 0,-1 1 0,1-1 0,0 1 0,0 0 0,0-1 0,-1 1 0,1 0 0,-1 0 0,1 0 0,-1 0 0,1 0 0,-1 0 0,0 0 0,1 1 0,-1-1 0,0 1 0,1-1 0,-1 1 0,0-1 0,0 1 0,0 0 0,1 0 0,-1 0 0,0 0 0,-3 1 0,-3-1 0,0 0 0,0 1 0,0 0 0,0 0 0,1 1 0,-1 0 0,-10 4 0,7 0 0,1 0 0,-1 1 0,1 0 0,1 0 0,-1 1 0,1 1 0,1-1 0,-1 2 0,2-1 0,-10 14 0,11-14 0,1 0 0,0 0 0,0 0 0,1 1 0,0 0 0,1 0 0,0 0 0,0 0 0,1 0 0,0 1 0,1-1 0,0 14 0,1-23 0,0 1 0,0-1 0,1 0 0,-1 1 0,0-1 0,1 1 0,-1-1 0,1 0 0,-1 1 0,1-1 0,0 0 0,-1 0 0,1 1 0,0-1 0,0 0 0,0 0 0,0 0 0,0 0 0,0 0 0,0 0 0,0 0 0,0-1 0,1 1 0,0 0 0,2 1 0,0-1 0,-1 0 0,1 0 0,0 0 0,-1-1 0,1 1 0,0-1 0,0 0 0,4-1 0,4 0 0,0-1 0,-1 0 0,1-1 0,0 0 0,13-6 0,52-34-2570,-56 28 528,0-1 1,-1-1 0,22-23 0,-4-4-4841</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9.613"/>
    </inkml:context>
    <inkml:brush xml:id="br0">
      <inkml:brushProperty name="width" value="0.025" units="cm"/>
      <inkml:brushProperty name="height" value="0.025" units="cm"/>
    </inkml:brush>
  </inkml:definitions>
  <inkml:trace contextRef="#ctx0" brushRef="#br0">145 0 13805,'0'0'8243,"-10"9"-6316,-3 6-1207,0 1 1,1 0 0,0 1-1,2 0 1,0 1 0,1 0-1,1 1 1,0 0 0,-6 24 0,6-5-457,1 0 0,2 1 0,1 0 1,2 0-1,7 77 0,-5-115-264,0 1 0,1-1 0,-1 1 0,0-1 0,1 1 0,-1-1 0,1 0 0,-1 1 0,1-1 0,0 1 0,0-1 0,-1 0 0,1 0 0,0 1 0,0-1 0,0 0 0,1 0 0,-1 0 0,0 0 0,0 0 0,0 0 0,1-1 0,-1 1 0,0 0 0,1-1 0,-1 1 0,1 0 0,-1-1 0,1 0 0,-1 1 0,1-1 0,-1 0 0,3 0 0,-1 0 0,-1 0 0,1 0 0,0-1 0,-1 1 0,1-1 0,0 1 0,-1-1 0,1 0 0,0 0 0,-1 0 0,1 0 0,-1-1 0,0 1 0,0-1 0,1 0 0,-1 1 0,3-4 0,14-21 0,0 0 0,23-45 0,9-14 0,-51 85 0,0 0 0,0-1 0,0 1 0,1-1 0,-1 1 0,0 0 0,0-1 0,0 1 0,1 0 0,-1-1 0,0 1 0,1 0 0,-1-1 0,0 1 0,1 0 0,-1-1 0,0 1 0,1 0 0,-1 0 0,0 0 0,1-1 0,-1 1 0,1 0 0,-1 0 0,1 0 0,-1 0 0,0 0 0,1 0 0,-1 0 0,1 0 0,-1 0 0,1 0 0,0 0 0,4 15 0,-4 34 0,-1-41 0,-1 32 0,-13 71 0,14-110 0,1-1 0,-1 0 0,0 0 0,0 0 0,0 1 0,0-1 0,0 0 0,1 0 0,-1 0 0,0 0 0,0 0 0,0 1 0,1-1 0,-1 0 0,0 0 0,0 0 0,1 0 0,-1 0 0,0 0 0,0 0 0,1 0 0,-1 0 0,0 0 0,0 0 0,1 0 0,-1 0 0,0 0 0,0 0 0,0 0 0,1 0 0,-1 0 0,0 0 0,0 0 0,1 0 0,-1-1 0,0 1 0,0 0 0,0 0 0,1 0 0,-1 0 0,0 0 0,0-1 0,0 1 0,0 0 0,1 0 0,-1 0 0,0-1 0,0 1 0,0 0 0,0 0 0,12-9 0,3-5 0,0-1 0,-1 0 0,-1-1 0,0-1 0,-1 0 0,-1 0 0,-1-1 0,14-34 0,-37 121 0,6-48 0,1 1 0,0 0 0,2 0 0,0 1 0,0 38 0,5-62 0,0 1 0,0 0 0,0 0 0,0-1 0,0 1 0,0 0 0,0-1 0,0 1 0,-1-1 0,1 1 0,0-1 0,0 0 0,0 1 0,0-1 0,-1 0 0,1 1 0,0-1 0,-1 0 0,2-1 0,4-9 0,0 0 0,0 0 0,-1 0 0,-1-1 0,0 0 0,0 0 0,3-21 0,-3 1 0,-1-57 0,-2 88 0,0 0 0,0 0 0,0 0 0,0 1 0,1-1 0,-1 0 0,0 1 0,0-1 0,0 1 0,1-1 0,-1 1 0,0-1 0,0 1 0,1 0 0,-1 0 0,3 0 0,-1-1 0,14-3 21,27-7-1468,47-19 1,-37 6-6508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4.536"/>
    </inkml:context>
    <inkml:brush xml:id="br0">
      <inkml:brushProperty name="width" value="0.025" units="cm"/>
      <inkml:brushProperty name="height" value="0.025" units="cm"/>
    </inkml:brush>
  </inkml:definitions>
  <inkml:trace contextRef="#ctx0" brushRef="#br0">0 433 4164,'0'0'19378,"3"-11"-18481,3-8-756,1 0 0,1 0 0,0 0 0,1 1 0,15-22-1,72-92 224,-4 5-222,-88 121-134,9-14 32,-9 17 38,-3 12 73,-7 18-76,-2-1-1,0 0 0,-21 46 1,-4 8 6,13-26 31,11-35-16,2 1 0,0-1 0,1 2 0,1-1 1,0 0-1,0 23 0,5-42-295,0-1 0,0 0 1,1 0-1,-1 1 0,0-1 0,1 0 0,-1 0 0,0 1 0,1-1 1,-1 0-1,0 0 0,1 0 0,-1 0 0,0 0 0,1 0 0,-1 1 1,0-1-1,1 0 0,-1 0 0,1 0 0,-1 0 0,0 0 0,1 0 1,-1-1-1,0 1 0,1 0 0,-1 0 0,1 0 0,-1 0 0,0 0 1,1 0-1,-1-1 0,0 1 0,1 0 0,-1 0 0,0-1 0,0 1 1,1 0-1,-1 0 0,0-1 0,0 1 0,1 0 0,-1-1 0,8-13-6751</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54.591"/>
    </inkml:context>
    <inkml:brush xml:id="br0">
      <inkml:brushProperty name="width" value="0.025" units="cm"/>
      <inkml:brushProperty name="height" value="0.025" units="cm"/>
    </inkml:brush>
  </inkml:definitions>
  <inkml:trace contextRef="#ctx0" brushRef="#br0">32 0 19571,'0'0'6598,"-6"56"-5509,-1-35 801,4-1-1154,1 0-640,-1-2-64,3-1-608,0-4-801,0-4-609,0-5 64,-3-13-7239,-5-9 3876</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54.920"/>
    </inkml:context>
    <inkml:brush xml:id="br0">
      <inkml:brushProperty name="width" value="0.025" units="cm"/>
      <inkml:brushProperty name="height" value="0.025" units="cm"/>
    </inkml:brush>
  </inkml:definitions>
  <inkml:trace contextRef="#ctx0" brushRef="#br0">46 0 10666,'0'0'19218,"-45"52"-19154,46-36-480,18-7-1954,9-7-1762,2-2-1762,1 0-5701</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55.276"/>
    </inkml:context>
    <inkml:brush xml:id="br0">
      <inkml:brushProperty name="width" value="0.025" units="cm"/>
      <inkml:brushProperty name="height" value="0.025" units="cm"/>
    </inkml:brush>
  </inkml:definitions>
  <inkml:trace contextRef="#ctx0" brushRef="#br0">105 1 7559,'-4'9'6033,"0"4"-4714,-2-1 0,1 1 0,-1-1 0,-1 0 0,-1 0 1,1-1-1,-2 0 0,-15 16 0,28-28-1226,0 0 1,-1-1-1,1 1 0,0 1 1,0-1-1,-1 0 0,1 1 0,0 0 1,0 0-1,0 0 0,0 0 1,-1 1-1,1 0 0,0-1 0,0 1 1,-1 1-1,1-1 0,-1 0 1,1 1-1,-1 0 0,1 0 0,-1 0 1,4 3-1,0 0-140,1-1-1,-2 1 1,1 1 0,-1-1-1,1 1 1,-2 0 0,1 0-1,-1 1 1,0 0 0,0 0-1,5 11 1,-9-17 76,-1 0 0,1 0 1,-1 0-1,1 0 0,-1 1 0,0-1 0,1 0 0,-1 0 1,0 1-1,0-1 0,0 0 0,0 0 0,0 1 1,0-1-1,-1 0 0,1 0 0,0 1 0,0-1 0,-1 0 1,1 0-1,-1 0 0,1 0 0,-1 1 0,0-1 1,1 0-1,-1 0 0,0 0 0,0 0 0,-1 1 0,-1 0 148,-1 0-1,1 0 0,0 0 0,-1-1 0,0 1 0,1-1 0,-1 0 0,0 0 0,1 0 0,-5 0 0,-10 0 529,1 0 0,-1-1 0,-25-2 0,40 1-887,0 1 0,1-1 0,-1 1-1,1-1 1,-1 0 0,1 0 0,-1 0 0,1 0 0,0 0 0,-1 0-1,1-1 1,0 1 0,0-1 0,0 0 0,0 1 0,0-1 0,1 0 0,-3-3-1,3 3-21,1 1-1,-1 0 0,1 0 1,-1-1-1,1 1 0,0 0 1,0 0-1,0-1 1,0 1-1,0 0 0,0-1 1,0 1-1,0 0 0,0 0 1,1-1-1,-1 1 0,0 0 1,1 0-1,-1-1 0,1 1 1,0 0-1,-1 0 0,1 0 1,0 0-1,-1 0 0,1 0 1,0 0-1,0 0 1,0 0-1,0 0 0,0 1 1,0-1-1,0 0 0,0 1 1,1-1-1,-1 0 0,2 0 1,16-9-9955</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55.872"/>
    </inkml:context>
    <inkml:brush xml:id="br0">
      <inkml:brushProperty name="width" value="0.025" units="cm"/>
      <inkml:brushProperty name="height" value="0.025" units="cm"/>
    </inkml:brush>
  </inkml:definitions>
  <inkml:trace contextRef="#ctx0" brushRef="#br0">3 1 5509,'0'0'18156,"3"9"-16645,4 17-915,-2 1 0,-1 0 0,-1 1 1,-1-1-1,-1 1 0,-5 37 0,2-28-405,2 0 1,1 0-1,9 54 0,-7-74-1076,-5-24-5061,-7-15-1991,2 8 5489,-11-16-5742</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56.244"/>
    </inkml:context>
    <inkml:brush xml:id="br0">
      <inkml:brushProperty name="width" value="0.025" units="cm"/>
      <inkml:brushProperty name="height" value="0.025" units="cm"/>
    </inkml:brush>
  </inkml:definitions>
  <inkml:trace contextRef="#ctx0" brushRef="#br0">1 15 12332,'0'0'15727,"76"-14"-15247,-38 14-224,3 1-192,8 2-384,1-3-2339,-2 0-2273,-3 0-4869</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56.756"/>
    </inkml:context>
    <inkml:brush xml:id="br0">
      <inkml:brushProperty name="width" value="0.025" units="cm"/>
      <inkml:brushProperty name="height" value="0.025" units="cm"/>
    </inkml:brush>
  </inkml:definitions>
  <inkml:trace contextRef="#ctx0" brushRef="#br0">59 0 14542,'0'0'7991,"-6"10"-5289,-3 10-1578,0 1 0,1 0 0,-6 27 0,11-35-925,0 1-1,0-1 1,2 1 0,-1 0-1,2 0 1,0-1 0,3 25-1,-3-37-192,0 0-1,0 0 1,1 1-1,-1-1 1,0 0-1,1 0 1,-1 1-1,1-1 1,0 0-1,-1 0 0,1 0 1,0 0-1,-1 0 1,1 0-1,0 0 1,0 0-1,0 0 1,0 0-1,0 0 1,0-1-1,0 1 1,0 0-1,1-1 1,-1 1-1,1 0 0,1-1 14,-1 0-1,0 0 1,1 0-1,-1 0 0,0 0 1,1 0-1,-1-1 1,0 1-1,1-1 0,-1 1 1,0-1-1,4-2 1,3-1 43,-1-1 1,0 0 0,0 0 0,0-1 0,11-11-1,2-7 12,-1-2 0,-1 0-1,-1-1 1,24-50 0,-52 145 246,8-59-320,0-3 0,0 0 0,1 1 0,0-1 0,0 0 0,1 1 0,0-1 0,0 8 0,1-14 0,-1 1 0,1-1 0,0 0 0,-1 0 0,1 1 0,-1-1 0,1 0 0,-1 0 0,1 0 0,0 1 0,-1-1 0,1 0 0,0 0 0,-1 0 0,1 0 0,-1 0 0,1 0 0,0-1 0,-1 1 0,1 0 0,-1 0 0,1 0 0,0 0 0,-1-1 0,1 1 0,-1 0 0,1-1 0,-1 1 0,1 0 0,0-1 0,19-10 0,26-29 0,19-15 0,-61 52 0,0 0 0,1 0 0,0 0 0,0 1 0,0-1 0,0 1 0,0 0 0,0 1 0,0 0 0,1-1 0,8 0 0,-13 3 0,0-1 0,-1 1 0,1-1 0,-1 1 0,1-1 0,-1 1 0,1-1 0,0 1 0,-1-1 0,0 1 0,1-1 0,-1 1 0,1 0 0,-1-1 0,0 1 0,1 0 0,-1-1 0,0 1 0,0 0 0,0 0 0,1-1 0,-1 1 0,0 0 0,0 0 0,0-1 0,0 1 0,-1 1 0,1 29 0,0-25 0,0 53 0,1-59 0,0 0 0,1 1 0,-1-2 0,0 1 0,0 0 0,0 0 0,0 0 0,1 0 0,-1-1 0,0 1 0,0-1 0,0 1 0,0-1 0,0 1 0,0-1 0,0 1 0,0-1 0,1-1 0,43-38 0,8-8 0,-49 45 0,0 1 0,0-1 0,0 1 0,0 0 0,0 0 0,0 0 0,1 1 0,-1-1 0,0 1 0,1 0 0,0 1 0,5-1 0,-9 1 0,0 1 0,0 0 0,-1-1 0,1 1 0,0 0 0,0 0 0,-1 0 0,1 0 0,0 0 0,-1 0 0,1 0 0,-1 0 0,1 0 0,-1 0 0,0 0 0,1 0 0,-1 0 0,0 0 0,0 0 0,0 1 0,0-1 0,0 0 0,0 0 0,0 0 0,-1 2 0,0 37 0,1-37 0,-21 72-64,27-78-8135,17-13-2334,-6 0-1836</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57.254"/>
    </inkml:context>
    <inkml:brush xml:id="br0">
      <inkml:brushProperty name="width" value="0.025" units="cm"/>
      <inkml:brushProperty name="height" value="0.025" units="cm"/>
    </inkml:brush>
  </inkml:definitions>
  <inkml:trace contextRef="#ctx0" brushRef="#br0">72 1 18866,'0'0'11734,"-8"11"-10512,4-4-1057,-4 4-87,1-1 0,0 2 0,0-1 0,2 1 0,-1 0 0,1 1 0,1-1 0,0 1 0,-3 21 0,7-34-78,0 1 0,0-1 0,0 0 0,0 1 0,0-1 0,0 0 0,0 1 0,1-1 0,-1 0 0,0 0 0,0 1 0,0-1 0,0 0 0,0 1 0,1-1 0,-1 0 0,0 0 0,0 1 0,0-1 0,1 0 0,-1 0 0,0 1 0,0-1 0,1 0 0,-1 0 0,0 0 0,1 0 0,-1 1 0,0-1 0,1 0 0,-1 0 0,0 0 0,1 0 0,-1 0 0,0 0 0,1 0 0,-1 0 0,1 0 0,18-4 0,16-15 0,4-12 0,39-27 0,-70 53 0,0 0 0,1 1 0,-1 0 0,1 0 0,0 1 0,0 0 0,15-3 0,-23 6 0,0 0 0,0 0 0,-1 0 0,1 0 0,0 0 0,0 0 0,0 0 0,-1 0 0,1 0 0,0 0 0,0 0 0,0 1 0,-1-1 0,1 0 0,0 1 0,0-1 0,-1 0 0,1 1 0,0-1 0,-1 1 0,1-1 0,-1 1 0,1-1 0,0 1 0,-1 0 0,1-1 0,-1 1 0,0 0 0,1-1 0,-1 1 0,1 0 0,-1 0 0,0-1 0,0 1 0,1 0 0,-1 0 0,0-1 0,0 1 0,0 0 0,0 0 0,0 0 0,0 0 0,0-1 0,0 1 0,0 0 0,-1 1 0,-10 50 0,4-23 0,9-29 0,1 0 0,-1 0 0,1 0 0,0 0 0,-1-1 0,1 1 0,-1-1 0,1 1 0,-1-1 0,0 0 0,1 0 0,3-2 0,61-37 0,-53 29 0,1 2 0,0 0 0,0 1 0,1 0 0,0 1 0,18-4 0,-34 11 0,0 0 0,1-1 0,-1 1 0,1 0 0,-1 0 0,1 0 0,-1 0 0,1 0 0,-1 0 0,0 0 0,1 0 0,-1 0 0,1 0 0,-1 1 0,1-1 0,-1 0 0,1 0 0,-1 0 0,0 0 0,1 1 0,-1-1 0,1 0 0,-1 0 0,0 1 0,1-1 0,-1 0 0,0 1 0,1-1 0,-1 0 0,0 1 0,0-1 0,1 1 0,-1-1 0,0 0 0,0 1 0,0-1 0,1 1 0,-2 23 0,-14 23 0,-7 23 0,22-70 1,0 0-1,0 0 1,1 1 0,-1-1-1,0 0 1,0 1 0,1-1-1,-1 0 1,0 0 0,0 0-1,1 1 1,-1-1 0,0 0-1,1 0 1,-1 0 0,0 0-1,1 1 1,-1-1 0,0 0-1,1 0 1,-1 0 0,0 0-1,1 0 1,-1 0 0,0 0-1,1 0 1,-1 0 0,0 0-1,1 0 1,-1 0 0,0-1-1,1 1 1,-1 0 0,0 0-1,1 0 1,-1 0 0,0 0-1,1-1 1,-1 1 0,0 0-1,0 0 1,1-1 0,-1 1-1,0 0 1,0 0 0,1-1-1,-1 1 1,0 0 0,0-1-1,17-9-166,28-26-4941,-1-1-6020,-20 16-1525</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57.970"/>
    </inkml:context>
    <inkml:brush xml:id="br0">
      <inkml:brushProperty name="width" value="0.025" units="cm"/>
      <inkml:brushProperty name="height" value="0.025" units="cm"/>
    </inkml:brush>
  </inkml:definitions>
  <inkml:trace contextRef="#ctx0" brushRef="#br0">139 101 16271,'0'0'13651,"3"-7"-13550,-2 7-64,16-30 84,-16 28 5,0 0 0,0 1-1,0-1 1,-1 0 0,1 0 0,0 0 0,-1 1 0,1-1-1,-1 0 1,0 0 0,1 0 0,-1 0 0,0 0 0,0 0-1,0 0 1,-1 0 0,1 0 0,0 0 0,-2-2 0,-19 3-44,3 1-95,2 28 13,-11-5 0,14-13 0,1 1 0,0 0 0,-13 15 0,23-23 0,0-1 0,0 1 0,0 0 0,0 0 0,0 0 0,1 0 0,0 0 0,-1 0 0,1 0 0,0 1 0,0-1 0,1 0 0,-1 1 0,1-1 0,0 0 0,0 1 0,0-1 0,0 1 0,0-1 0,1 0 0,0 4 0,0-6 0,1 1 0,-1-1 0,0 0 0,1 0 0,-1 0 0,0 0 0,1 0 0,-1 0 0,1 0 0,0 0 0,-1-1 0,1 1 0,0-1 0,-1 1 0,1-1 0,0 1 0,-1-1 0,1 0 0,0 0 0,0 0 0,0 0 0,-1 0 0,1 0 0,2-1 0,44-7 0,-1-18 0,-41 22 0,0 0 0,1 0 0,-1 1 0,1 0 0,0 0 0,0 0 0,0 1 0,0 0 0,0 0 0,8 0 0,-14 2 0,0 1 0,-1 0 0,1 0 0,0-1 0,-1 1 0,1 0 0,-1 0 0,1 0 0,-1 0 0,1 0 0,-1 0 0,0 0 0,1 0 0,-1 0 0,0 0 0,0 0 0,0 0 0,0 0 0,0 0 0,0 0 0,0 0 0,0 2 0,-1 34 0,1-30 0,7-21 0,-2 0 0,1-1 0,3-18 0,-6 9 0,-2 12 0,0 0 0,2 0 0,-1 0 0,6-14 0,-7 23 0,0 0 0,0 1 0,1-1 0,-1 1 0,1 0 0,-1-1 0,1 1 0,0 0 0,0 0 0,0 0 0,0 0 0,0 0 0,0 0 0,0 1 0,1-1 0,-1 1 0,0 0 0,1-1 0,0 1 0,-1 0 0,1 1 0,-1-1 0,1 0 0,3 0 0,87-1-5316,-54 3-168</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58.301"/>
    </inkml:context>
    <inkml:brush xml:id="br0">
      <inkml:brushProperty name="width" value="0.025" units="cm"/>
      <inkml:brushProperty name="height" value="0.025" units="cm"/>
    </inkml:brush>
  </inkml:definitions>
  <inkml:trace contextRef="#ctx0" brushRef="#br0">1 42 22517,'0'0'5862,"62"-38"-6951,-56 35-3556</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3:01.398"/>
    </inkml:context>
    <inkml:brush xml:id="br0">
      <inkml:brushProperty name="width" value="0.025" units="cm"/>
      <inkml:brushProperty name="height" value="0.025" units="cm"/>
    </inkml:brush>
  </inkml:definitions>
  <inkml:trace contextRef="#ctx0" brushRef="#br0">3 2 8168,'0'0'20761,"-2"12"-19560,2-4-1048,-1-1 1,1 1-1,1 0 0,-1 0 1,1 0-1,1-1 1,-1 1-1,1 0 0,4 7 1,-5-11-131,1 0 0,0 0 0,0-1 0,1 1 0,-1-1 1,1 0-1,-1 1 0,1-1 0,0 0 0,0-1 0,0 1 0,1 0 0,-1-1 1,1 0-1,-1 0 0,1 0 0,0 0 0,0-1 0,0 1 0,0-1 1,0 0-1,7 1 0,-4-1-56,1-1-1,-1 0 1,0 0 0,0-1 0,0 0 0,0 0 0,0 0-1,0-1 1,-1 0 0,1-1 0,0 1 0,-1-1 0,0-1-1,0 1 1,0-1 0,8-6 0,-10 7 8,0 0 0,-1 0 0,1-1 0,-1 0 0,1 0 0,-1 0 0,0 0 0,-1 0 0,1-1 0,-1 1 0,0-1 0,0 0 0,0 0 0,-1 1 0,1-1 0,-1 0 0,0 0 0,-1 0 0,1-1 0,-1 1 0,0 0 0,0 0 0,-2-7 0,2 12 22,0 0-1,0-1 1,0 1-1,0 0 1,0-1 0,0 1-1,0 0 1,0-1-1,0 1 1,0 0-1,0-1 1,0 1 0,0 0-1,0-1 1,0 1-1,-1 0 1,1 0 0,0-1-1,0 1 1,0 0-1,-1-1 1,1 1 0,0 0-1,0 0 1,-1 0-1,1-1 1,0 1-1,0 0 1,-1 0 0,1 0-1,0 0 1,-1-1-1,1 1 1,0 0 0,-1 0-1,1 0 1,0 0-1,-1 0 1,1 0-1,0 0 1,-1 0 0,1 0-1,0 0 1,0 0-1,-1 0 1,1 0 0,0 0-1,-1 1 1,1-1-1,0 0 1,-1 0-1,1 0 1,0 0 0,0 0-1,-1 1 1,1-1-1,0 0 1,0 0 0,-1 1-1,1-1 1,0 0-1,0 0 1,-1 1 0,-11 18-163,4 42-508,7-21-4652,1-36 4322,0 12-6625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4.879"/>
    </inkml:context>
    <inkml:brush xml:id="br0">
      <inkml:brushProperty name="width" value="0.025" units="cm"/>
      <inkml:brushProperty name="height" value="0.025" units="cm"/>
    </inkml:brush>
  </inkml:definitions>
  <inkml:trace contextRef="#ctx0" brushRef="#br0">58 31 15663,'0'0'1703,"-8"2"-1639,-24 5 48,31-6-76,0 1 1,0-1-1,0 1 0,0 0 1,0-1-1,0 1 1,0 0-1,1 0 0,-1 0 1,0-1-1,1 1 0,0 0 1,-1 0-1,1 0 1,0 0-1,0 0 0,0 0 1,1 0-1,-1 0 0,0 0 1,1 2-1,0 4 680,0 8 1349,3-15-640,13-27 23,-11 13-1269,-1 1 1,0-1-1,-1 1 0,3-17 1,-7 29-182,0 0 0,0 1 1,0-1-1,0 0 0,-1 0 1,1 0-1,0 0 0,0 1 1,0-1-1,0 0 0,0 0 0,0 0 1,-1 0-1,1 0 0,0 1 1,0-1-1,0 0 0,-1 0 0,1 0 1,0 0-1,0 0 0,0 0 1,0 0-1,-1 0 0,1 0 0,0 0 1,0 0-1,-1 0 0,1 0 1,0 0-1,0 0 0,0 0 1,-1 0-1,1 0 0,0 0 0,0 0 1,0 0-1,-1 0 0,1 0 1,0 0-1,0 0 0,0 0 0,0 0 1,-1-1-1,1 1 0,0 0 1,0 0-1,0 0 0,0 0 0,0 0 1,-1-1-1,1 1 0,0 0 1,0 0-1,0 0 0,0-1 0,0 1 1,0 0-1,0 0 0,0 0 1,0-1-1,0 1 0,0 0 1,0 0-1,0 0 0,0-1 0,-13 16-903,8-6 300,0 0 0,0 1 0,1 0 0,0 0 0,1 0 0,1 1-1,-4 18 1,3 42-7296,5-44 293</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59.066"/>
    </inkml:context>
    <inkml:brush xml:id="br0">
      <inkml:brushProperty name="width" value="0.025" units="cm"/>
      <inkml:brushProperty name="height" value="0.025" units="cm"/>
    </inkml:brush>
  </inkml:definitions>
  <inkml:trace contextRef="#ctx0" brushRef="#br0">94 1 16015,'0'0'7180,"-1"13"-6096,-5 74-435,4 0 1,9 95-1,-7-179-644,1 0 0,-1 0-1,0 0 1,1-1-1,0 1 1,0 0-1,0-1 1,0 1-1,0 0 1,0-1-1,0 1 1,1-1-1,-1 0 1,1 0-1,0 1 1,0-1-1,0 0 1,0 0-1,0 0 1,0-1-1,0 1 1,1-1-1,3 3 1,-3-3 13,0-1 0,0 0 0,0 1 0,0-1 0,0-1 1,0 1-1,0 0 0,0-1 0,0 1 0,0-1 0,0 0 0,0 0 0,-1 0 1,1 0-1,0 0 0,0-1 0,-1 1 0,1-1 0,-1 0 0,0 0 1,5-4-1,16-17 45,-20 18-60,1 1 0,-1 0 0,1 0 0,0 0 0,0 0 0,1 1 0,-1 0 0,1 0-1,0 0 1,0 0 0,0 1 0,9-4 0,-13 7 23,-1-1 0,1 0 0,0 1 0,-1-1 0,1 1 0,0-1 0,-1 1 0,1 0 0,-1-1 0,1 1 0,-1-1 0,1 1 0,-1 0 0,1 0 0,-1-1 0,0 1 0,1 0 0,-1 0 0,0-1 0,0 1 0,0 0 0,0 0 0,1 0 1,-1-1-1,0 1 0,0 0 0,0 0 0,-1 0 0,1 0 0,0-1 0,0 1 0,0 0 0,-1 0 0,1-1 0,-1 2 0,-7 33 809,4-29-706,0-1 0,0 0-1,0 1 1,-1-2 0,0 1-1,0 0 1,0-1 0,0 0-1,-1-1 1,0 1 0,0-1-1,0 0 1,0 0 0,0-1-1,-1 1 1,-7 0 0,-1 1 152,0-1 1,0-1 0,0 0-1,0-1 1,-1-1-1,-15-2 1,27 1-340,0 0 0,0 0 0,0 0 0,0 0-1,0-1 1,1 0 0,-1 0 0,0 0 0,1 0 0,-4-3 0,6 4-5,0 0-1,-1 0 1,1 0 0,0 0 0,0 0 0,0 0-1,0 0 1,0-1 0,0 1 0,0 0 0,0-1 0,0 1-1,1 0 1,-1-1 0,1 1 0,-1-1 0,1 1-1,-1-1 1,1 1 0,0-1 0,0 0 0,0 1-1,0-1 1,0 1 0,0-1 0,0 1 0,0-1 0,1-2-1,0 3-291,0 0 1,1 0-1,-1 0 0,0 0 0,0 0 0,1 1 0,-1-1 0,1 0 0,-1 1 0,0-1 1,1 1-1,-1-1 0,1 1 0,-1 0 0,1 0 0,-1 0 0,1 0 0,2 0 0,39 0-4705,-30 1 2183,17-1-4378</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59.408"/>
    </inkml:context>
    <inkml:brush xml:id="br0">
      <inkml:brushProperty name="width" value="0.025" units="cm"/>
      <inkml:brushProperty name="height" value="0.025" units="cm"/>
    </inkml:brush>
  </inkml:definitions>
  <inkml:trace contextRef="#ctx0" brushRef="#br0">49 178 15983,'0'0'2717,"10"-1"390,3 0-2395,-1-1 0,1-1-1,-1 1 1,0-2 0,0 0-1,0 0 1,0-1 0,11-7-1,-19 10-580,0-1 0,0 1 0,0-1 0,0 1 0,-1-1-1,1 0 1,-1-1 0,0 1 0,0 0 0,0-1-1,0 0 1,0 0 0,-1 0 0,0 0 0,0 0 0,0 0-1,0-1 1,0 1 0,-1-1 0,0 1 0,0-1 0,0 1-1,-1-1 1,0 0 0,0 1 0,0-1 0,-1-7-1,1 10-112,-1 1 0,0-1-1,0 1 1,1-1-1,-1 1 1,0-1-1,0 1 1,-1 0-1,1 0 1,0-1-1,0 1 1,0 0-1,-1 0 1,1 0-1,-1 0 1,1 1-1,-1-1 1,1 0-1,-1 1 1,1-1-1,-1 1 1,1-1-1,-1 1 1,0-1-1,1 1 1,-1 0-1,0 0 1,1 0-1,-1 0 1,0 0-1,1 1 1,-3-1-1,-3 1 23,0 0-1,1 0 0,0 0 0,-1 1 0,1 0 1,0 0-1,-7 4 0,1 1-39,2 0 0,-1 2 0,1-1 0,0 1 0,1 1 0,0 0 0,0 0 0,1 1 0,-7 12 0,10-17 0,1 1 0,1-1 0,-1 1 0,1 0 0,0 1 0,1-1 0,0 0 0,0 1 0,0-1 0,1 1 0,0 0 0,1-1 0,0 1 0,0 0 0,0-1 0,1 1 0,2 8 0,-2-14-26,1 1 1,0-1-1,0 1 1,-1-1-1,1 0 1,1 0-1,-1 0 1,0 0-1,0 0 1,1 0-1,-1-1 1,1 1-1,0-1 1,-1 1-1,1-1 1,0 0-1,0 0 1,0 0-1,0-1 1,0 1-1,0-1 0,0 0 1,6 0-1,3 1-348,1-1 1,0 0-1,-1-1 0,19-3 0,-20 1-853,-1 0 0,1-1-1,-1-1 1,0 0 0,0 0 0,12-9 0,15-14-5990</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59.779"/>
    </inkml:context>
    <inkml:brush xml:id="br0">
      <inkml:brushProperty name="width" value="0.025" units="cm"/>
      <inkml:brushProperty name="height" value="0.025" units="cm"/>
    </inkml:brush>
  </inkml:definitions>
  <inkml:trace contextRef="#ctx0" brushRef="#br0">128 1 17392,'0'0'4730,"-11"4"-2760,4-1-1712,0-1 0,0 2 1,1-1-1,-1 1 0,1 0 0,0 0 0,0 1 0,0 0 0,1 0 1,-1 0-1,1 1 0,0 0 0,-4 8 0,5-9-260,-10 26 582,14-30-570,0-1 0,1 1 0,-1 0 1,0 0-1,1-1 0,-1 1 0,0 0 1,1 0-1,-1-1 0,1 1 0,-1 0 0,1-1 1,0 1-1,-1-1 0,1 1 0,0-1 0,-1 1 1,1-1-1,0 1 0,-1-1 0,1 0 1,0 1-1,0-1 0,0 0 0,-1 0 0,1 1 1,0-1-1,0 0 0,0 0 0,0 0 0,-1 0 1,1 0-1,0 0 0,0 0 0,0-1 1,1 1-1,29 1 129,62 5-924,-86-5 697,0 0-1,0 0 1,0 1 0,-1 0-1,1 1 1,-1-1 0,1 1-1,-1 0 1,0 1 0,7 5-1,-11-8 113,-1 0 0,1 0 0,-1 0 0,0 0 0,0 1 1,0-1-1,0 0 0,1 1 0,-2-1 0,1 0 0,0 1 0,0 0 0,0-1 0,-1 1 0,1-1 0,-1 1 0,1 0 0,-1-1 0,0 1 0,0 0 0,1 0 0,-1-1 0,0 1 0,-1 0 0,1 1 1,-1 0 115,0 0 1,-1 0-1,1-1 1,-1 1 0,1-1-1,-1 1 1,0-1 0,0 0-1,0 1 1,0-1 0,0 0-1,-1 0 1,-2 1 0,-6 4 366,0 0 0,0-1 0,0-1 0,-1 0 0,-20 6 1,-40-1-402,69-9-107,-1-1 0,0 0 0,1 0-1,-1 0 1,0 0 0,1-1 0,-1 1-1,0-1 1,1 0 0,-1 0 0,1-1-1,-1 1 1,1-1 0,0 1 0,0-1-1,-5-3 1,7 4-117,1 0-1,-1 1 1,1-1 0,0 1-1,-1-1 1,1 0 0,0 1-1,-1-1 1,1 0 0,0 1-1,0-1 1,0 0 0,0 1 0,0-1-1,0 0 1,0 0 0,0 1-1,0-1 1,0 0 0,0 1-1,0-1 1,0 0 0,0 1-1,1-1 1,-1 0 0,0 1-1,0-1 1,1 0 0,-1 1-1,1-1 1,-1 0 0,1 1-1,-1-1 1,0 1 0,1-1-1,0 1 1,-1-1 0,1 1-1,-1 0 1,1-1 0,0 1-1,-1 0 1,2-1 0,35-15-9388,-26 12 6681,19-10-5551</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3:00.119"/>
    </inkml:context>
    <inkml:brush xml:id="br0">
      <inkml:brushProperty name="width" value="0.025" units="cm"/>
      <inkml:brushProperty name="height" value="0.025" units="cm"/>
    </inkml:brush>
  </inkml:definitions>
  <inkml:trace contextRef="#ctx0" brushRef="#br0">225 0 13773,'0'0'13234,"-12"1"-12764,7 0-447,0-1-12,0 0-1,0 1 1,-1-1 0,1 1 0,0 0 0,0 1 0,0-1 0,0 1 0,0 0 0,0 1 0,1-1 0,-1 1-1,1 0 1,0 0 0,-6 5 0,-111 115 2247,120-122-2252,1-1 0,0 0 0,0 0 0,0 0 0,-1 0 0,1 0 0,0 0-1,0 0 1,0 1 0,0-1 0,-1 0 0,1 0 0,0 0 0,0 0 0,0 1 0,0-1-1,0 0 1,0 0 0,0 0 0,-1 1 0,1-1 0,0 0 0,0 0 0,0 0-1,0 1 1,0-1 0,0 0 0,0 0 0,0 0 0,0 1 0,0-1 0,0 0 0,0 0-1,0 1 1,0-1 0,1 0 0,-1 0 0,0 0 0,0 1 0,0-1 0,0 0 0,0 0-1,0 0 1,0 0 0,1 1 0,-1-1 0,0 0 0,0 0 0,0 0 0,0 0 0,1 0-1,-1 0 1,0 1 0,0-1 0,0 0 0,1 0 0,-1 0 0,21 1 66,31-9-279,-50 7 187,37-5-592,-1 1 0,56 1 0,-93 3 618,1 1 1,-1 0-1,1 0 0,-1 0 1,1 1-1,-1-1 0,1 0 1,-1 0-1,1 1 1,-1-1-1,1 1 0,-1 0 1,1-1-1,-1 1 1,0 0-1,1 0 0,-1 0 1,0 0-1,0 0 0,0 0 1,0 0-1,0 0 1,0 0-1,0 0 0,0 1 1,0-1-1,0 0 0,-1 1 1,1-1-1,0 1 1,-1-1-1,1 1 0,-1-1 1,0 1-1,0-1 1,1 1-1,-1-1 0,0 1 1,0-1-1,0 1 0,-1-1 1,1 1-1,0-1 1,0 1-1,-1-1 0,0 4 1,-1 1 256,0 0 1,0 0-1,0 0 0,-1 0 1,0-1-1,0 1 1,0-1-1,-1 0 1,0 1-1,-6 6 0,2-6-23,0-1 0,0 0 0,-1 0 0,0 0 0,0-1 0,0 0 0,-19 4 0,25-7-318,1 0 0,-1-1 0,0 0 0,0 1 0,0-1 1,0 0-1,1 0 0,-1-1 0,0 1 0,0 0 0,0-1 0,1 0 1,-6-2-1,7 2-161,-1 0 0,1 0 0,-1 0 1,1 0-1,0 0 0,0-1 0,0 1 0,0-1 1,0 1-1,0-1 0,0 1 0,0-1 0,1 1 0,-1-1 1,0 0-1,1 1 0,0-1 0,-1 0 0,1 0 1,0 1-1,0-1 0,0 0 0,0 0 0,0-2 1,0 3-231,0-1 0,1 1 0,-1 0 1,0 0-1,0 0 0,1 0 1,-1 0-1,1 0 0,-1 0 0,1 0 1,-1 0-1,1 0 0,-1 0 1,1 0-1,0 0 0,0 0 1,-1 0-1,1 0 0,0 1 0,0-1 1,0 0-1,0 1 0,0-1 1,2 0-1,16-11-8932</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3:00.638"/>
    </inkml:context>
    <inkml:brush xml:id="br0">
      <inkml:brushProperty name="width" value="0.025" units="cm"/>
      <inkml:brushProperty name="height" value="0.025" units="cm"/>
    </inkml:brush>
  </inkml:definitions>
  <inkml:trace contextRef="#ctx0" brushRef="#br0">54 195 12107,'0'0'14259,"8"4"-13170,29 13-176,-36-17-846,1 1-1,-1-1 0,1 0 1,-1 0-1,1 0 1,-1 0-1,1 0 1,-1 0-1,0-1 1,1 1-1,-1 0 0,1-1 1,-1 1-1,0-1 1,1 0-1,-1 1 1,0-1-1,0 0 1,1 0-1,-1 1 0,0-1 1,0 0-1,0 0 1,0-1-1,0 1 1,0 0-1,0 0 0,1-2 1,17-34 1017,-18 32-1017,1 1 0,-1-1 0,0 1 0,0-1 1,0 1-1,0-1 0,-1 0 0,0 0 0,0 1 0,0-1 0,-1-5 0,0 8-59,1 1-1,-1 0 0,1-1 0,-1 1 0,1 0 0,-1 0 0,0-1 0,0 1 0,0 0 0,0 0 0,1 0 1,-2 0-1,1 0 0,0 0 0,0 0 0,0 0 0,0 0 0,0 1 0,-1-1 0,1 1 0,0-1 0,-1 0 1,1 1-1,0 0 0,-1-1 0,1 1 0,-1 0 0,1 0 0,-1 0 0,1 0 0,0 0 0,-1 0 0,1 0 1,-1 0-1,1 1 0,0-1 0,-1 1 0,1-1 0,-2 1 0,-1 1 2,0 0 0,0 0 1,1 0-1,-1 0 0,0 1 0,1-1 0,0 1 0,-1 0 1,1 0-1,0 0 0,1 1 0,-1-1 0,1 1 0,-3 4 1,-31 59 144,31-56-147,5-10-7,-18 43 0,17-42 0,0 1 0,0-1 0,0 1 0,1-1 0,-1 1 0,1-1 0,0 1 0,0 0 0,0-1 0,0 1 0,0-1 0,0 1 0,1-1 0,-1 1 0,2 2 0,-1-4 0,1 0 0,-1 0 0,1-1 0,-1 1 0,1-1 0,-1 1 0,1-1 0,-1 1 0,1-1 0,0 0 0,-1 0 0,1 0 0,-1 0 0,1 0 0,0 0 0,2-1 0,29-3 0,45-16 0,-54 12 0,0 2 0,1 1 0,0 0 0,37-1 0,-53 6 0,-5 0 0,1 0 0,0-1 0,-1 2 0,1-1 0,0 0 0,-1 1 0,1 0 0,0 0 0,-1 0 0,1 1 0,-1 0 0,0-1 0,1 1 0,-1 1 0,4 2 0,-7-51 0,-3 18 0,-2-1 0,-1 0 0,-8-30 0,-1-1 0,16 58-12,1 1 0,0 1 0,-1-1 0,1 0-1,0 1 1,-1-1 0,1 1 0,0 0 0,0 0 0,-1 0 0,6 1 0,-5-1-163,13 0-567,42-1-6705,-13-2-3198</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3:02.192"/>
    </inkml:context>
    <inkml:brush xml:id="br0">
      <inkml:brushProperty name="width" value="0.025" units="cm"/>
      <inkml:brushProperty name="height" value="0.025" units="cm"/>
    </inkml:brush>
  </inkml:definitions>
  <inkml:trace contextRef="#ctx0" brushRef="#br0">5 1 20499,'0'0'4047,"0"11"-1469,-4 128 2990,4-138-5566,0 0 0,0 0 0,0 0 0,0 0 0,0 0 0,0 0 0,1 0 1,-1-1-1,0 1 0,1 0 0,-1 0 0,0 0 0,1 0 0,-1 0 0,1-1 0,0 1 0,-1 0 0,1 0 0,-1-1 0,1 1 0,0 0 0,0-1 0,-1 1 0,1-1 0,0 1 0,0-1 0,0 1 0,0-1 0,0 0 0,-1 1 0,1-1 0,0 0 0,0 0 0,0 0 0,0 0 0,0 0 0,0 0 0,0 0 0,0 0 1,0 0-1,0 0 0,0 0 0,0 0 0,0-1 0,1 0 0,5 0-5,-1 0-1,1-1 1,-1 0 0,1-1 0,9-5 0,0-1 3,-2 0 0,1-2 0,23-21 0,-33 28 0,-1-1 0,1 0 0,-1 0 0,0 0 0,0 0 0,-1-1 0,0 1 0,0-1 0,0 0 0,0 0 0,-1 0 0,0 0 0,2-12 0,-7 12 0,-5 14 0,-6 14 0,-5 35-1827,17-50 1082,0 1 0,1 0 0,-1 0 0,2 0 0,-1 0-1,1 0 1,0 0 0,1 0 0,2 10 0,2-12-8458</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3:39.336"/>
    </inkml:context>
    <inkml:brush xml:id="br0">
      <inkml:brushProperty name="width" value="0.025" units="cm"/>
      <inkml:brushProperty name="height" value="0.025" units="cm"/>
    </inkml:brush>
  </inkml:definitions>
  <inkml:trace contextRef="#ctx0" brushRef="#br0">64 17 5958,'0'0'3614,"-9"0"-3022,-42 0 1698,50 6-2203,0-1-1,0 1 0,1 0 0,0 0 0,0 0 1,1 8-1,1-8-73,0 1 0,0-1 0,0 0 0,1 0 0,-1 0-1,1 0 1,1 0 0,-1-1 0,1 1 0,0-1 0,1 0 0,-1 0 0,1-1 0,0 1 0,0-1 0,0 0 0,1 0 0,-1-1 0,12 6 0,11 4 114,0-1-1,1-2 1,30 7-1,-32-9 48,-10-4-108,0 0-1,0-2 1,0 0 0,0-1-1,1-1 1,-1 0 0,0-1-1,0-1 1,30-7-1,12-7 189,82-35-1,-19 7 116,-80 32-188,1 2-1,0 3 0,1 1 1,0 1-1,0 3 0,0 2 1,0 2-1,76 12 0,-63-8-4,1-2 1,-1-3-1,1-3 0,-1-2 0,0-3 0,93-22 0,-18 4 34,2 6 0,181-4 0,270 30 414,-455-3-527,86 6-88,-50-2-14,216-15 1,-29-13 22,-275 21-15,1 4 0,116 21 0,-43 0 7,0-6 1,236 1 0,1138-70 212,-1475 46-222,939-9 264,-665 13 351,44 2-366,561-13-95,-67 15 150,-742-1-230,496-8 295,-173-2 343,-359 9-580,0 4-1,91 19 0,161 56-70,-305-69 53,-17-3-3630,-75-15-1722,-42-18-5093</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3:42.929"/>
    </inkml:context>
    <inkml:brush xml:id="br0">
      <inkml:brushProperty name="width" value="0.025" units="cm"/>
      <inkml:brushProperty name="height" value="0.025" units="cm"/>
    </inkml:brush>
  </inkml:definitions>
  <inkml:trace contextRef="#ctx0" brushRef="#br0">1 371 10378,'0'0'1687,"9"-10"-1655,3-5-132,0 0 237,1 0-1,0 1 1,1 0-1,21-15 1,-31 26-67,0 0 0,1 0 0,-1 1 0,0-1 0,1 1 0,0 0 0,0 0 0,-1 1 0,1-1 0,0 1 0,0 0 0,0 1 0,0-1 0,1 1 0,-1 0 0,0 0 0,0 0 0,0 1 0,0 0 0,0 0 0,0 0 0,0 1 0,8 3 0,9 5 25,1-1-1,1-1 1,-1-1-1,1-2 0,0 0 1,34 2-1,152-2 660,-139-6-674,355-15 331,220 6 411,-634 11-779,281 15 345,-144-5-275,251-12 0,-107-34 9,96-7 75,-319 39-158,1 3 0,-1 4 0,110 18 0,-67 0 139,1-5 0,134 2 0,186-49 601,-244 11-645,-103 12-97,-1 4 0,1 4 1,-1 4-1,137 25 0,158 32 42,-315-56-54,0-3-1,0-4 0,120-14 1,-106 2-4,57-10 233,238-9-1,205 47-100,-324-7-140,-158-5-2,153 5-1,256-25 1,-360 3 6,667-83 56,-214 23-2,-115 18 29,-336 35 12,1 7 0,0 6 1,0 7-1,263 32 0,-98 10-78,2-13-1,503-22 1,320-20-58,-866 14 21,183 34 3,-11 0 0,-75-39 26,345 14 13,-205 1 163,2-41 65,-233 20-211,444 38 0,-361-7 105,501-36-1,32-31 256,-823 44-384,565-3 133,9-1-10,-214 1 21,218-16 65,207-31 50,3 47-278,-59 0 3,285 22 48,-411-18-69,-200-7-9,0 39 7,611 79-4,-793-81 18,27 2 9,-245-27-13,-1-3 0,94-12 0,39-8 237,228 8 0,-150-4-104,-18 0 43,-143 8-75,-83 3 39,1 3 1,46 2-1,-86 0-239,0 0 0,0 1 0,-1-1 0,1 1 0,0 0 0,-1 0-1,1 0 1,0 0 0,-1 0 0,1 0 0,-1 1 0,5 2 0,-8 0-2511,-8-3 1109,-18-7-1946,-52-28-5839</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3:46.310"/>
    </inkml:context>
    <inkml:brush xml:id="br0">
      <inkml:brushProperty name="width" value="0.025" units="cm"/>
      <inkml:brushProperty name="height" value="0.025" units="cm"/>
    </inkml:brush>
  </inkml:definitions>
  <inkml:trace contextRef="#ctx0" brushRef="#br0">0 660 11531,'0'0'2995,"13"-8"-3289,-3 1 298,0 1 0,0 1 0,1 0 0,0 1 0,0-1-1,0 2 1,0 0 0,0 0 0,1 1 0,16-1 0,127 5 195,191-7 573,278-93 1519,-224 8-1842,-165 33 157,335-36-1,37 28 62,-422 54-201,290 18 0,-117 4-122,349-14-152,-468 17-151,12 0 73,64-16 52,334 4 736,-224 17-875,164 3 4,-508-20-7,0 4-1,-1 3 1,0 4-1,80 24 1,-87-21 24,1-2 0,0-4 0,1-4 0,93-2 0,322-38 130,-3-36-19,83-9-15,-109 25-32,466-36 566,-529 60-621,161-3 51,-66 55-6,-7-16-48,-77-6-18,-21 6-29,147 9 13,-67 0 3,-21-2-9,-302 0-14,566 29 0,-104-23 59,-441-13-40,290-27-1,-268 13 136,189 17 0,-176-2-99,250-13 151,-117-1-129,-247 11-6,108 18-1,53 4 40,395-31 280,-608 2-304,0-3 1,0-1-1,0-1 0,50-20 1,-34 11-263,-49 17 45,-1 0 0,0 0 0,1-1 0,-1 1 0,0-1 0,0 1 0,1-1 0,-1 1 0,0-1 0,0 0 0,0 0 0,0 1 0,0-1 0,0 0 0,0 0 0,0 0 0,0 0 0,0 0 0,1-2 0,-3 1-201,1 1 0,-1-1-1,1 1 1,-1-1 0,1 1-1,-1-1 1,0 1 0,0 0-1,1-1 1,-1 1 0,0 0 0,0-1-1,-1 1 1,1 0 0,0 0-1,0 0 1,-1 0 0,1 0-1,0 0 1,-3-1 0,-56-37-11824</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6:19.861"/>
    </inkml:context>
    <inkml:brush xml:id="br0">
      <inkml:brushProperty name="width" value="0.025" units="cm"/>
      <inkml:brushProperty name="height" value="0.025" units="cm"/>
    </inkml:brush>
  </inkml:definitions>
  <inkml:trace contextRef="#ctx0" brushRef="#br0">1 62 5285,'0'0'12817,"2"-9"-11882,8-24-129,-10 31-716,1 1 0,0 0 1,-1 0-1,1-1 0,0 1 0,0 0 1,0 0-1,0 0 0,0 0 1,0 0-1,0 1 0,1-1 0,-1 0 1,0 0-1,0 1 0,1-1 1,-1 1-1,0-1 0,1 1 1,-1-1-1,0 1 0,1 0 0,2 0 1,34-1 470,-29 2-390,34-2 309,0 2 0,0 3 1,-1 1-1,76 19 1,-59-9-96,0-3 0,94 8 0,123-10 104,-234-13-405,-1-1-1,82-20 1,-75 14 431,85-9 0,-97 18-430,0 3-1,0 0 1,1 2-1,-2 2 1,68 20-1,-40-10-28,0-3 0,69 5-1,130-3 383,-145-10-305,198 31 0,-200-11-117,29 5 19,193 18-1,-178-37 11,30 4 170,294-14 0,-138-39-196,-67 6 90,371-29-7,-505 46-91,347-19 79,236 4-47,-638 22-45,1 4 1,0 4 0,155 21-1,-152-13 72,1-3-1,0-5 1,180-22-1,-94 10 219,-109 9-135,-1-3 0,114-23 0,-159 22-24,6-2-44,0 2 1,0 1-1,0 1 0,1 1 1,50 1-1,-71 5-67,0 1-1,0-1 1,-1 2-1,1 0 1,-1 0-1,11 6 1,-9-4-9,0-1 0,1 0 1,22 5-1,13 1-140,94 34 1,-137-43-780,1-1 0,-1 1 0,1-1 0,0-1 0,-1 1 0,1-1 0,0 0 0,6-1 0,17-1-6312</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5.222"/>
    </inkml:context>
    <inkml:brush xml:id="br0">
      <inkml:brushProperty name="width" value="0.025" units="cm"/>
      <inkml:brushProperty name="height" value="0.025" units="cm"/>
    </inkml:brush>
  </inkml:definitions>
  <inkml:trace contextRef="#ctx0" brushRef="#br0">94 2 11755,'-7'9'2077,"-3"5"-1711,-43 67 494,50-76-612,0 0 0,0 0 1,0 1-1,1-1 1,0 1-1,0 0 0,1-1 1,-1 1-1,1 0 0,0 0 1,1 0-1,0 0 0,0 10 1,1-15-228,-1-1 1,0 1 0,1 0-1,-1-1 1,0 1 0,1-1-1,-1 1 1,1-1 0,-1 1-1,1-1 1,-1 0-1,1 1 1,-1-1 0,1 1-1,0-1 1,-1 0 0,1 0-1,0 1 1,-1-1-1,1 0 1,0 0 0,-1 0-1,1 0 1,0 0 0,-1 0-1,1 0 1,0 0-1,-1 0 1,1 0 0,0 0-1,-1 0 1,1 0 0,0 0-1,-1-1 1,2 1-1,24-11 770,-18 4-693,1 1 0,-1-2-1,0 1 1,0-1-1,-1 0 1,0-1-1,-1 1 1,0-2 0,0 1-1,-1 0 1,0-1-1,0 0 1,-1 0-1,-1-1 1,0 1 0,0-1-1,2-17 1,-5 27-130,-1 0 0,1 0 0,0 1 0,0-1 0,-1 1 0,1-1 0,-1 0 0,1 1 0,0-1 0,-1 1 1,1-1-1,-1 1 0,0-1 0,1 1 0,-1-1 0,1 1 0,-1-1 0,0 1 0,1 0 0,-1-1 0,0 1 0,1 0 1,-1 0-1,0 0 0,1-1 0,-1 1 0,0 0 0,1 0 0,-1 0 0,0 0 0,0 0 0,1 0 0,-1 0 0,0 0 1,0 1-1,-30 3-4788,14 2-1815</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6:36.076"/>
    </inkml:context>
    <inkml:brush xml:id="br0">
      <inkml:brushProperty name="width" value="0.025" units="cm"/>
      <inkml:brushProperty name="height" value="0.025" units="cm"/>
    </inkml:brush>
  </inkml:definitions>
  <inkml:trace contextRef="#ctx0" brushRef="#br0">9 34 2370,'0'0'21461,"-8"-30"-21365,8 27-32,0 5-801,0 14-993,0 3-1345,0 0-2434,0 1-7175</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6:36.571"/>
    </inkml:context>
    <inkml:brush xml:id="br0">
      <inkml:brushProperty name="width" value="0.025" units="cm"/>
      <inkml:brushProperty name="height" value="0.025" units="cm"/>
    </inkml:brush>
  </inkml:definitions>
  <inkml:trace contextRef="#ctx0" brushRef="#br0">1 10 15791,'0'0'6278,"57"13"-6022,-44-18-64,-3-2 97,-2 1-129,-1 3-96,-1 2-32,2 1-385,-2 0-704,3 4-1121,-2 6-1345,1-1-2146</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6:36.993"/>
    </inkml:context>
    <inkml:brush xml:id="br0">
      <inkml:brushProperty name="width" value="0.025" units="cm"/>
      <inkml:brushProperty name="height" value="0.025" units="cm"/>
    </inkml:brush>
  </inkml:definitions>
  <inkml:trace contextRef="#ctx0" brushRef="#br0">0 20 20788,'0'0'1889,"57"-18"-1889,-48 16-896,3 2-610,-8 0-127,2 4-1154,-3 6-1857</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6:37.413"/>
    </inkml:context>
    <inkml:brush xml:id="br0">
      <inkml:brushProperty name="width" value="0.025" units="cm"/>
      <inkml:brushProperty name="height" value="0.025" units="cm"/>
    </inkml:brush>
  </inkml:definitions>
  <inkml:trace contextRef="#ctx0" brushRef="#br0">1 57 20243,'0'0'3620,"51"-19"-3268,-34 9-256,2-1-96,-1 3-96,-1 0-1025,1 7-545,-3 1-1152,-3 0-1603,-2 13-4259</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6:37.798"/>
    </inkml:context>
    <inkml:brush xml:id="br0">
      <inkml:brushProperty name="width" value="0.025" units="cm"/>
      <inkml:brushProperty name="height" value="0.025" units="cm"/>
    </inkml:brush>
  </inkml:definitions>
  <inkml:trace contextRef="#ctx0" brushRef="#br0">0 1 24119,'0'0'1954,"52"29"-737,-32-28-288,-1-1 64,-1 0-129,-3-6-607,-1 1-449,-5 3-577,0 2-384,-6 0-897,0 3-385,-3 10-1216,0 1-1346,0 0-4452</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6:38.124"/>
    </inkml:context>
    <inkml:brush xml:id="br0">
      <inkml:brushProperty name="width" value="0.025" units="cm"/>
      <inkml:brushProperty name="height" value="0.025" units="cm"/>
    </inkml:brush>
  </inkml:definitions>
  <inkml:trace contextRef="#ctx0" brushRef="#br0">1 1 22517,'0'0'6214,"12"49"-4997,-9-40-704,2-6-129,0-3 129,0 0-161,0 0-416,-2 0-673,-1 0-480</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6:39.728"/>
    </inkml:context>
    <inkml:brush xml:id="br0">
      <inkml:brushProperty name="width" value="0.025" units="cm"/>
      <inkml:brushProperty name="height" value="0.025" units="cm"/>
    </inkml:brush>
  </inkml:definitions>
  <inkml:trace contextRef="#ctx0" brushRef="#br0">108 1 9097,'-2'9'3368,"-12"56"-40,2-16-865,-10 91-1,35 333-1353,3-121-547,-32 162 1346,1-2-138,27 16-200,-10-500-1216,-1-20-237,0 0 0,0 1-1,-1-1 1,0 0-1,-1 1 1,0-1 0,0 0-1,-4 13 1,5-21-116,0 1 0,0-1 1,0 0-1,0 0 0,0 1 0,0-1 1,-1 0-1,1 0 0,0 0 0,0 1 1,0-1-1,0 0 0,-1 0 0,1 0 1,0 1-1,0-1 0,0 0 0,-1 0 1,1 0-1,0 0 0,0 0 0,-1 0 1,1 1-1,0-1 0,0 0 0,-1 0 1,1 0-1,0 0 0,0 0 0,-1 0 1,1 0-1,0 0 0,0 0 0,-1 0 1,1 0-1,0 0 0,0 0 0,-1 0 1,1-1-1,0 1 0,-9-11-381,-3-25-1507,10 31 1172,-13-39-4324,-3-7-3508</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6:40.598"/>
    </inkml:context>
    <inkml:brush xml:id="br0">
      <inkml:brushProperty name="width" value="0.025" units="cm"/>
      <inkml:brushProperty name="height" value="0.025" units="cm"/>
    </inkml:brush>
  </inkml:definitions>
  <inkml:trace contextRef="#ctx0" brushRef="#br0">0 87 16656,'0'0'3806,"15"0"-2370,-12 0-1365,233-1 3582,345-33-3181,-486 21-557,184-20 1457,-212 29-981,0 2 1,76 8-1,-37 11 170,-71-10-369,0-1 0,51 0 0,-109-11-11189,1-3-1548</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17.131"/>
    </inkml:context>
    <inkml:brush xml:id="br0">
      <inkml:brushProperty name="width" value="0.025" units="cm"/>
      <inkml:brushProperty name="height" value="0.025" units="cm"/>
    </inkml:brush>
  </inkml:definitions>
  <inkml:trace contextRef="#ctx0" brushRef="#br0">0 6 7271,'0'0'7260,"9"-2"-6726,25 0 49,0 1 0,1 1 0,38 7 0,38 0 203,1391 13 1872,93-17 341,-873-5-1370,-73 41-1054,-278-9-290,67-24-293,-352-11 398,0-3 1,-1-5-1,88-24 0,-152 29-7,-16 6-3098,-10 1-1802,2-8-2711</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23.620"/>
    </inkml:context>
    <inkml:brush xml:id="br0">
      <inkml:brushProperty name="width" value="0.025" units="cm"/>
      <inkml:brushProperty name="height" value="0.025" units="cm"/>
    </inkml:brush>
  </inkml:definitions>
  <inkml:trace contextRef="#ctx0" brushRef="#br0">41 67 10378,'0'0'9128,"-8"0"-7168,-24-1-284,188 3 6898,228-20-7640,374-24-817,-217 49-1393,-545-9-2717,3-11-3742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5.547"/>
    </inkml:context>
    <inkml:brush xml:id="br0">
      <inkml:brushProperty name="width" value="0.025" units="cm"/>
      <inkml:brushProperty name="height" value="0.025" units="cm"/>
    </inkml:brush>
  </inkml:definitions>
  <inkml:trace contextRef="#ctx0" brushRef="#br0">400 1 20307,'0'0'3524,"0"54"-3300,0-21 160,0 8-32,-3 8-127,-7 6-97,-8 10-32,-11 0-352,-13 3-1282,-15-1-1120,-14-8-257,-10-11-1409,-8-16-4517</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34.030"/>
    </inkml:context>
    <inkml:brush xml:id="br0">
      <inkml:brushProperty name="width" value="0.025" units="cm"/>
      <inkml:brushProperty name="height" value="0.025" units="cm"/>
    </inkml:brush>
  </inkml:definitions>
  <inkml:trace contextRef="#ctx0" brushRef="#br0">63 0 9353,'2'0'10522,"-2"8"-3792,-5 23-1599,-12 48-6846,15-65 3190,-4 9-1356,2 0 0,1 0 0,0 30 0,10-2-3349,-22-55-12118,-1-10 6022</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34.358"/>
    </inkml:context>
    <inkml:brush xml:id="br0">
      <inkml:brushProperty name="width" value="0.025" units="cm"/>
      <inkml:brushProperty name="height" value="0.025" units="cm"/>
    </inkml:brush>
  </inkml:definitions>
  <inkml:trace contextRef="#ctx0" brushRef="#br0">0 97 17713,'0'0'10602,"70"-50"-9001,-24 37-704,8 2-416,5 2-321,-2 1-64,-4 4-96,-6 3-833,-7 1-1025,-4 0-1729,-11 0-2147,-7 2-3234</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35.214"/>
    </inkml:context>
    <inkml:brush xml:id="br0">
      <inkml:brushProperty name="width" value="0.025" units="cm"/>
      <inkml:brushProperty name="height" value="0.025" units="cm"/>
    </inkml:brush>
  </inkml:definitions>
  <inkml:trace contextRef="#ctx0" brushRef="#br0">1 5 3555,'0'0'23185,"0"12"-21535,0 28-625,1 87 886,-1-127-1897,0 1 0,0-1 0,1 0 1,-1 1-1,0-1 0,0 1 0,0-1 1,1 1-1,-1-1 0,0 0 0,0 1 0,1-1 1,-1 0-1,0 1 0,1-1 0,-1 0 1,0 1-1,1-1 0,-1 0 0,0 1 1,1-1-1,-1 0 0,1 0 0,-1 0 1,1 1-1,-1-1 0,0 0 0,1 0 0,-1 0 1,1 0-1,-1 0 0,1 0 0,-1 0 1,1 0-1,-1 0 0,1 0 0,-1 0 1,1 0-1,-1 0 0,1-1 0,-1 1 1,0 0-1,1 0 0,-1 0 0,1-1 0,-1 1 1,0 0-1,1 0 0,-1-1 0,0 1 1,1 0-1,-1-1 0,1 0 0,20-18 659,-17 10-673,-1 0 0,0-1 0,-1 1 0,0-1 0,0 0 0,-1 1 0,0-1 0,-1 0 0,0 0 0,-3-18 0,-10 68 0,13-39 0,0 0 0,0 1 0,0-1 0,0 0 0,0 0 0,0 0 0,0 0 0,1 1 0,-1-1 0,0 0 0,1 0 0,-1 0 0,1 0 0,-1 0 0,1 0 0,-1 0 0,1 0 0,0 0 0,-1 0 0,1 0 0,0 0 0,0 0 0,0-1 0,0 1 0,0 0 0,0 0 0,0-1 0,0 1 0,0-1 0,0 1 0,2 0 0,0-1 0,0 1 0,1-1 0,-1 0 0,0 0 0,1 0 0,-1 0 0,0-1 0,1 1 0,-1-1 0,6-2 0,-3 1 0,-1-1 0,1 0 0,-1 0 0,0 0 0,0 0 0,0-1 0,-1 0 0,1 0 0,-1-1 0,0 1 0,0-1 0,0 0 0,-1 0 0,0 0 0,0 0 0,0 0 0,0-1 0,-1 1 0,0-1 0,0 0 0,-1 0 0,2-9 0,-28 85 0,24-67 0,1-1 0,-1 1 0,0-1 0,1 1 0,-1 0 0,1-1 0,0 1 0,0-1 0,0 1 0,0 0 0,0-1 0,1 1 0,-1-1 0,1 1 0,0-1 0,0 1 0,0-1 0,0 1 0,0-1 0,0 0 0,1 1 0,1 1 0,-1-2 0,1-1 0,0 0 0,-1 1 0,1-1 0,0-1 0,0 1 0,0 0 0,-1-1 0,1 1 0,0-1 0,0 0 0,0 0 0,0 0 0,0 0 0,0 0 0,0-1 0,-1 1 0,1-1 0,0 0 0,4-2 0,0 1 0,0-1 0,0 0 0,0 0 0,-1-1 0,1 0 0,-1 0 0,0-1 0,0 0 0,0 0 0,8-10 0,-2 0 0,0 0 0,-1-1 0,9-17 0,-26 81 0,5-47-79,1 1 1,-1 0-1,0 0 0,1 0 1,0 0-1,-1-1 0,1 1 1,0 0-1,0 0 0,0 0 1,0 0-1,0 0 0,0 0 1,1 0-1,-1 0 0,1-1 0,-1 1 1,1 0-1,0 0 0,0 2 1,0-3-111,0-1 1,1 1 0,-1 0 0,0 0-1,0-1 1,0 1 0,0 0-1,1-1 1,-1 1 0,0-1-1,0 0 1,1 1 0,-1-1 0,0 0-1,1 0 1,-1 0 0,0 0-1,1 0 1,-1 0 0,0 0 0,3-1-1,1 0-587,0 0-1,0-1 1,0 0-1,0 1 0,-1-2 1,1 1-1,0-1 1,-1 1-1,0-1 1,0 0-1,0-1 1,0 1-1,6-7 1,5-14-11642</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35.573"/>
    </inkml:context>
    <inkml:brush xml:id="br0">
      <inkml:brushProperty name="width" value="0.025" units="cm"/>
      <inkml:brushProperty name="height" value="0.025" units="cm"/>
    </inkml:brush>
  </inkml:definitions>
  <inkml:trace contextRef="#ctx0" brushRef="#br0">114 1 18546,'0'0'6811,"-6"10"-3544,3-6-2855,-1 2-72,0 1-1,1 0 0,-1 0 0,1 0 0,1 0 0,-1 1 0,1-1 1,1 1-1,-1 0 0,0 10 0,4 14-336,1-1 0,7 33 0,-4-32-18,-2-1-1,1 35 1,-8-64-1274,-5-7 661,-4-10-87,-5-12-161,-27-47 98,41 67 809,0 1 0,0-1 0,0 1 0,1-1-1,0 0 1,1 0 0,0 0 0,0 0 0,0-9 0,1 15-21,1 0 0,-1 0 1,1 0-1,0 0 0,-1 1 1,1-1-1,0 0 0,0 1 1,-1-1-1,1 0 0,0 1 1,0-1-1,0 1 0,0-1 1,0 1-1,0 0 0,-1-1 1,1 1-1,0 0 0,0 0 1,0 0-1,0-1 0,0 1 1,0 0-1,0 0 0,0 0 1,2 1-1,37-1 14,-30 0-33,1 0-259,12 0-1413,-10 5-3673,-7-1-1314</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35.927"/>
    </inkml:context>
    <inkml:brush xml:id="br0">
      <inkml:brushProperty name="width" value="0.025" units="cm"/>
      <inkml:brushProperty name="height" value="0.025" units="cm"/>
    </inkml:brush>
  </inkml:definitions>
  <inkml:trace contextRef="#ctx0" brushRef="#br0">0 95 11627,'0'0'10858,"60"-17"-8359,-15 3-97,9 0-897,11 1-960,-1 1-385,4 3-1153,-1 2-2722,-8-1-4197</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36.548"/>
    </inkml:context>
    <inkml:brush xml:id="br0">
      <inkml:brushProperty name="width" value="0.025" units="cm"/>
      <inkml:brushProperty name="height" value="0.025" units="cm"/>
    </inkml:brush>
  </inkml:definitions>
  <inkml:trace contextRef="#ctx0" brushRef="#br0">180 40 19122,'0'0'2616,"-11"-5"-32,8 4-2498,-5-4 399,-1 2-1,0-1 1,0 1 0,0 1-1,-15-4 1,20 6-366,1 0 0,0 0 0,0 0 1,-1 0-1,1 0 0,0 1 0,0-1 1,-1 1-1,1 0 0,0 0 0,0 0 1,0 1-1,0-1 0,0 1 1,0-1-1,1 1 0,-1 0 0,1 0 1,-1 0-1,1 1 0,-1-1 0,1 0 1,-3 6-1,1-3-19,1 0-1,0 1 1,1-1-1,-1 1 1,1-1 0,0 1-1,1 0 1,-2 8 0,2-12-88,1-1 1,0 0-1,0 1 0,0-1 1,0 1-1,0-1 1,0 1-1,0-1 0,0 0 1,0 1-1,1-1 1,-1 1-1,0-1 0,1 0 1,-1 1-1,1-1 1,0 0-1,-1 0 1,1 1-1,0-1 0,0 0 1,0 0-1,0 0 1,0 0-1,0 0 0,0 0 1,0 0-1,0 0 1,1-1-1,-1 1 1,0 0-1,0-1 0,1 1 1,-1-1-1,0 1 1,1-1-1,-1 0 0,1 1 1,1-1-1,6 0 34,1 0-1,-1 0 1,1-1-1,-1-1 1,0 1 0,0-1-1,0-1 1,0 0-1,0 0 1,-1-1-1,1 0 1,-1 0 0,10-7-1,-8 4 8,0-1-1,0 1 1,-1-1-1,0-1 1,-1 0 0,1 0-1,-2-1 1,1 1-1,9-20 1,-16 28-133,-3 16-288,-4-2 411,1 1 0,-16 24 0,16-30-8,0 1 0,0-1 0,1 1 0,0 0 0,0 0 1,1 0-1,1 1 0,-1-1 0,-1 15 0,5-23-101,-1 0 0,0-1 0,1 1-1,-1-1 1,0 1 0,1-1 0,-1 1 0,1-1 0,-1 1 0,1-1 0,-1 1-1,1-1 1,-1 1 0,1-1 0,-1 0 0,1 1 0,0-1 0,-1 0 0,1 0-1,-1 1 1,1-1 0,0 0 0,-1 0 0,1 0 0,0 0 0,-1 0 0,1 0-1,0 0 1,-1 0 0,1 0 0,0 0 0,-1 0 0,1 0 0,0-1-1,-1 1 1,1 0 0,0 0 0,-1-1 0,2 0 0,26-11-4741,-18 0-414,-5-2-2093</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37.110"/>
    </inkml:context>
    <inkml:brush xml:id="br0">
      <inkml:brushProperty name="width" value="0.025" units="cm"/>
      <inkml:brushProperty name="height" value="0.025" units="cm"/>
    </inkml:brush>
  </inkml:definitions>
  <inkml:trace contextRef="#ctx0" brushRef="#br0">137 36 17072,'0'0'9769,"-9"-7"-8023,-29-18-625,36 24-1070,1 1 1,-1-1-1,0 1 1,1-1-1,-1 1 0,0 0 1,0 0-1,1 0 0,-1 0 1,0 0-1,1 0 1,-1 0-1,0 1 0,1-1 1,-1 1-1,0-1 0,1 1 1,-1-1-1,1 1 0,-1 0 1,1 0-1,-1 0 1,1 0-1,0 0 0,-1 0 1,-1 2-1,-26 34 706,27-34-637,1-1-83,-1 0 0,1 0 0,0 0 1,-1 0-1,1 1 0,0-1 0,0 1 1,1-1-1,-1 1 0,0-1 1,1 1-1,-1-1 0,1 6 0,0-7-28,1 0 0,0 0-1,-1 0 1,1 0-1,-1 0 1,1 0-1,0 0 1,0-1-1,0 1 1,-1 0-1,1 0 1,0-1 0,0 1-1,0 0 1,0-1-1,0 1 1,0-1-1,0 0 1,1 1-1,-1-1 1,0 0 0,0 1-1,0-1 1,0 0-1,0 0 1,0 0-1,1 0 1,-1 0-1,0 0 1,0 0-1,1-1 1,52-9-229,-47 8 143,0 0-1,0 1 0,0-1 1,0 1-1,0 1 0,13-1 1,-18 2 63,0-1 1,1 1-1,-1 0 1,0-1 0,0 1-1,0 0 1,0 0-1,0 0 1,-1 1-1,1-1 1,0 0-1,0 1 1,-1-1-1,1 1 1,-1 0 0,1-1-1,-1 1 1,0 0-1,0 0 1,0 0-1,0 0 1,0 0-1,0 0 1,0 0-1,0 0 1,0 3 0,3 16 72,0 0 0,-1 0 0,-1 0 1,-1 1-1,-1-1 0,-1 0 1,-1 0-1,-1 0 0,0 0 0,-2 0 1,0 0-1,-2-1 0,0 0 1,-1 0-1,-1-1 0,-1 0 0,0-1 1,-24 31-1,33-48-59,1 0 0,-1 0 0,1-1 0,0 1 0,-1 0 0,1-1 0,-1 1 0,0 0 0,1-1 0,-1 1 0,0-1 0,1 1 0,-1-1 0,0 1 0,1-1 0,-1 1 0,0-1 0,0 0 0,0 1 0,1-1 0,-1 0 0,0 0 0,0 0 0,0 1 0,0-1 0,1 0 0,-1 0 0,0 0 0,0 0 0,0-1 0,0 1 0,0 0 0,1 0 0,-1 0 0,-1-1 0,0-1 0,0 0 0,1 0 0,-1 0 0,1 0 0,0-1 0,0 1 0,0 0 0,0 0 0,0-1 0,0 1 0,0-1 0,0-2 0,-8-73 0,9 67 0,-1-1 0,2 1 0,-1 0 0,2-1 0,-1 1 0,1 0 0,1 0 0,8-21 0,-8 26 0,0 1 0,1-1 0,0 1 0,0 0 0,0 0 0,1 0 0,-1 0 0,1 1 0,0 0 0,1 0 0,-1 0 0,1 1 0,-1-1 0,1 1 0,0 1 0,0-1 0,8-1 0,56-21-4063,-32 8-3565</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38.619"/>
    </inkml:context>
    <inkml:brush xml:id="br0">
      <inkml:brushProperty name="width" value="0.025" units="cm"/>
      <inkml:brushProperty name="height" value="0.025" units="cm"/>
    </inkml:brush>
  </inkml:definitions>
  <inkml:trace contextRef="#ctx0" brushRef="#br0">0 1 16656,'0'0'14349,"5"51"-15021,3-46-2083,2-3-2242,-3-2-3619</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38.958"/>
    </inkml:context>
    <inkml:brush xml:id="br0">
      <inkml:brushProperty name="width" value="0.025" units="cm"/>
      <inkml:brushProperty name="height" value="0.025" units="cm"/>
    </inkml:brush>
  </inkml:definitions>
  <inkml:trace contextRef="#ctx0" brushRef="#br0">1 38 17681,'0'0'12556,"20"7"-15119,-7-27-3683,-2-4-8744</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39.562"/>
    </inkml:context>
    <inkml:brush xml:id="br0">
      <inkml:brushProperty name="width" value="0.025" units="cm"/>
      <inkml:brushProperty name="height" value="0.025" units="cm"/>
    </inkml:brush>
  </inkml:definitions>
  <inkml:trace contextRef="#ctx0" brushRef="#br0">38 0 9769,'0'0'17099,"-3"11"-15412,-7 30-634,1 0 0,2 0 0,-1 49 0,7-84-1140,2 20-1127,-1-25 1153,1-1-1,-1 1 1,0 0 0,0-1 0,0 1-1,0 0 1,0-1 0,1 1 0,-1-1-1,0 1 1,0-1 0,1 1-1,-1 0 1,0-1 0,1 1 0,-1-1-1,1 1 1,-1-1 0,1 0 0,-1 1-1,1-1 1,-1 1 0,1-1-1,-1 0 1,1 0 0,-1 1 0,1-1-1,0 0 1,-1 0 0,1 0-1,1 1 1,-5-21-13194,-8 1 3059</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5.921"/>
    </inkml:context>
    <inkml:brush xml:id="br0">
      <inkml:brushProperty name="width" value="0.025" units="cm"/>
      <inkml:brushProperty name="height" value="0.025" units="cm"/>
    </inkml:brush>
  </inkml:definitions>
  <inkml:trace contextRef="#ctx0" brushRef="#br0">115 54 8456,'0'0'7175,"-48"15"-7015,33 30 32,0 16 289,-1 17-33,4 8 97,3 5 95,9 3-352,2-2-63,19-7-65,11-10-64,11-11-32,10-14-448,9-19-2403,11-25-3139</inkml:trace>
  <inkml:trace contextRef="#ctx0" brushRef="#br0" timeOffset="1">2103 0 17457,'0'0'2434,"-48"24"-288,24-7 192,1 9-1665,0 6-225,4 8-31,2 6-1,5 2-288,2 4-96,4-2 0,6-1 0,0-8-32,7-6-769,14-10-1120,10-10-1314,2-14-1025,4-1-2243</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39.887"/>
    </inkml:context>
    <inkml:brush xml:id="br0">
      <inkml:brushProperty name="width" value="0.025" units="cm"/>
      <inkml:brushProperty name="height" value="0.025" units="cm"/>
    </inkml:brush>
  </inkml:definitions>
  <inkml:trace contextRef="#ctx0" brushRef="#br0">1 118 18193,'0'0'10762,"91"-11"-8808,-33 4-320,5-2-1410,6-4-224,3-1 0,-5 0 0,-3 0-256,-10 2-1090,-14-1-4099,-5 3-5637</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41.339"/>
    </inkml:context>
    <inkml:brush xml:id="br0">
      <inkml:brushProperty name="width" value="0.025" units="cm"/>
      <inkml:brushProperty name="height" value="0.025" units="cm"/>
    </inkml:brush>
  </inkml:definitions>
  <inkml:trace contextRef="#ctx0" brushRef="#br0">1 63 5125,'0'0'25987,"30"1"-24594,8-2-1419,0-1-1,0-3 1,45-9-1,-3-12-5755,-49 11-1072</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57.740"/>
    </inkml:context>
    <inkml:brush xml:id="br0">
      <inkml:brushProperty name="width" value="0.025" units="cm"/>
      <inkml:brushProperty name="height" value="0.025" units="cm"/>
    </inkml:brush>
  </inkml:definitions>
  <inkml:trace contextRef="#ctx0" brushRef="#br0">15 36 6694,'8'-16'9240,"-1"3"339,-4 29-5880,-5 25-2921,-13 70 0,10-82-423,0 0 0,2 1 0,1-1 0,4 59 0,-2-87-354,0-1 0,0 0 0,0 1 0,0-1 0,0 1 0,0-1 0,0 1 0,1-1 0,-1 1 0,0-1 0,0 0 0,0 1 0,1-1 0,-1 1 0,0-1 0,0 0 0,1 1 0,-1-1 0,0 0 0,1 1 0,-1-1 0,1 0 0,-1 0 0,0 1 0,1-1 0,-1 0 0,1 0 0,-1 0 0,1 1 0,-1-1 0,0 0 0,1 0 0,-1 0 0,1 0 0,19-7 76,13-19 35,11-29-112,49-79 0,13-18 0,-105 150-440,0 1 1,1-1-1,-1 1 0,1-1 0,-1 1 0,1 0 1,0 0-1,0 0 0,-1 0 0,1 0 1,3-1-1,-2 4-4111,-13 9 542,-5 1-3262</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58.113"/>
    </inkml:context>
    <inkml:brush xml:id="br0">
      <inkml:brushProperty name="width" value="0.025" units="cm"/>
      <inkml:brushProperty name="height" value="0.025" units="cm"/>
    </inkml:brush>
  </inkml:definitions>
  <inkml:trace contextRef="#ctx0" brushRef="#br0">0 1 14029,'0'0'9225,"26"48"-6695,-16-33-191,5 0-482,2-1-736,-1 2-512,5-1-417,-3-1-160,1 0-256,-3-1-1634,0-8-1857,-5-2-2948</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58.953"/>
    </inkml:context>
    <inkml:brush xml:id="br0">
      <inkml:brushProperty name="width" value="0.025" units="cm"/>
      <inkml:brushProperty name="height" value="0.025" units="cm"/>
    </inkml:brush>
  </inkml:definitions>
  <inkml:trace contextRef="#ctx0" brushRef="#br0">0 16 15182,'0'0'11275,"59"3"-9513,-22-3-385,8 0-512,1 0-577,3-1-224,-6-4-32,-4-3 0,-4 3-608,-12 5-930,-11 0-1312,-9 0-1250,-3 9-1185,-14 3-4677</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59.294"/>
    </inkml:context>
    <inkml:brush xml:id="br0">
      <inkml:brushProperty name="width" value="0.025" units="cm"/>
      <inkml:brushProperty name="height" value="0.025" units="cm"/>
    </inkml:brush>
  </inkml:definitions>
  <inkml:trace contextRef="#ctx0" brushRef="#br0">0 0 12748,'0'0'16271,"69"6"-15278,-37-6-768,3 0-193,-2 0-449,-5 0-1216,-2 0-2371,-8 0-2819</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59.795"/>
    </inkml:context>
    <inkml:brush xml:id="br0">
      <inkml:brushProperty name="width" value="0.025" units="cm"/>
      <inkml:brushProperty name="height" value="0.025" units="cm"/>
    </inkml:brush>
  </inkml:definitions>
  <inkml:trace contextRef="#ctx0" brushRef="#br0">0 0 18161,'0'0'12423,"6"11"-12034,5 10-307,-2 1 0,12 38 0,-11-33-368,6 23-2685,-16-48 2488,0 0 0,1 0-1,-1 0 1,0 0 0,0 0 0,0 0 0,0 0 0,-1 0 0,1 0 0,0 0 0,-1 0 0,0 0 0,1 0-1,-1 0 1,0-1 0,0 1 0,0 0 0,0 0 0,0-1 0,0 1 0,-2 1 0,-15 10-6601</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0.138"/>
    </inkml:context>
    <inkml:brush xml:id="br0">
      <inkml:brushProperty name="width" value="0.025" units="cm"/>
      <inkml:brushProperty name="height" value="0.025" units="cm"/>
    </inkml:brush>
  </inkml:definitions>
  <inkml:trace contextRef="#ctx0" brushRef="#br0">0 28 13837,'0'0'14606,"49"2"-13005,-15-2-576,5-5-704,1-4-257,5 4-64,-2 0-801,-12 1-1409,-2 4-1986,-10-1-1666,-8 0-4227</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0.573"/>
    </inkml:context>
    <inkml:brush xml:id="br0">
      <inkml:brushProperty name="width" value="0.025" units="cm"/>
      <inkml:brushProperty name="height" value="0.025" units="cm"/>
    </inkml:brush>
  </inkml:definitions>
  <inkml:trace contextRef="#ctx0" brushRef="#br0">153 0 12684,'0'0'17921,"-8"2"-17756,2 0-157,-1 0 0,1 0 0,-1 0 0,1 1 1,0 0-1,0 0 0,0 0 0,-8 7 0,11-7 7,0-1 0,0 1 0,0 0 1,1 0-1,-1 0 0,1 0 1,0 0-1,0 1 0,0-1 1,0 1-1,1-1 0,-1 1 1,1 0-1,0 0 0,0 0 1,0-1-1,1 1 0,-1 8 0,1-11-3,0 1-1,0-1 0,0 1 1,0-1-1,0 0 0,0 1 0,1-1 1,-1 0-1,1 1 0,-1-1 1,1 0-1,-1 0 0,1 0 0,0 1 1,-1-1-1,1 0 0,0 0 0,0 0 1,0 0-1,0 0 0,0 0 1,0 0-1,0-1 0,0 1 0,0 0 1,1 0-1,1 0 0,1 0 15,0 0 0,0 0 0,0 0 0,0-1 0,0 0 0,0 0 0,0 0 0,0 0 0,7-2 0,2 0 14,-1-1 0,-1-1 1,1 0-1,0 0 0,21-13 0,-7-6-92,-9 8-736,-25 35 187,-2 0 852,1 1 0,0 0 0,2 0-1,1 1 1,1 0 0,0 0 0,2 0 0,-1 33 0,3-52-251,1 0 0,0 0 0,-1 0 0,1-1 0,-1 1 0,0 0 0,0 0 0,0 0 0,0-1 0,-1 1 0,1 0 0,-1-1 0,1 1 0,-1-1 0,0 0 0,0 1 0,0-1 0,0 0 0,-1 0 0,1-1 0,-5 4 0,3-3 0,0-1 0,0 1 0,0-1 0,0 0 0,-1-1 0,1 1 0,0-1 0,-1 1 0,1-1 0,0 0 0,-1-1 0,1 1 0,0-1 0,-8-2 0,7 1 0,0 0 0,1-1 0,-1 0 0,0 0 0,1 0 0,0 0 0,0-1 0,0 1 0,0-1 0,0 0 0,1 0 0,-1-1 0,1 1 0,-2-6 0,3 8 0,1 0 0,-1 0 0,1 0 0,0 0 0,0-1 0,0 1 0,0 0 0,0-1 0,0 1 0,1-1 0,-1 1 0,1-1 0,0 1 0,0-1 0,-1 1 0,2-1 0,-1 1 0,0-1 0,0 1 0,1-1 0,0 1 0,-1-1 0,1 1 0,0 0 0,0-1 0,0 1 0,0 0 0,1 0 0,-1 0 0,1 0 0,2-4 0,30-14-2125,5 3-3627,-10 4-347,4-2-9297</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2.152"/>
    </inkml:context>
    <inkml:brush xml:id="br0">
      <inkml:brushProperty name="width" value="0.025" units="cm"/>
      <inkml:brushProperty name="height" value="0.025" units="cm"/>
    </inkml:brush>
  </inkml:definitions>
  <inkml:trace contextRef="#ctx0" brushRef="#br0">34 2 10634,'0'0'167,"0"0"-1,0 0 1,0 0 0,0 0 0,0 0-1,1-1 1,-1 1 0,0 0-1,0 0 1,0 0 0,0 0 0,0 0-1,1 0 1,-1 0 0,0 0-1,0 0 1,0 0 0,0 0 0,0 0-1,1 0 1,-1 0 0,0 0-1,0 0 1,0 0 0,0 0 0,0 0-1,1 0 1,-1 0 0,0 0-1,0 0 1,0 0 0,0 1 0,0-1-1,1 0 1,-1 0 0,0 0-1,0 0 1,0 0 0,0 0 0,0 0-1,0 1 1,0-1 0,0 0-1,0 0 1,1 0 0,-1 0 0,0 0-1,0 0 1,0 1 0,0-1-1,0 0 1,0 0 0,0 0 0,0 0-1,0 1 1,0-1 0,0 0-1,0 0 1,0 0 0,0 0 0,0 0-1,0 1 1,0-1 0,0 0-1,-1 0 1,0 21 2626,-8 25-1967,3-20-299,2-1 1,0 1-1,2 1 1,0 28-1,9-39-1873,-11-23-7216,-9-10 1403</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6.263"/>
    </inkml:context>
    <inkml:brush xml:id="br0">
      <inkml:brushProperty name="width" value="0.025" units="cm"/>
      <inkml:brushProperty name="height" value="0.025" units="cm"/>
    </inkml:brush>
  </inkml:definitions>
  <inkml:trace contextRef="#ctx0" brushRef="#br0">132 0 13549,'0'0'4452,"-39"55"-3331,29-29 224,-5 8-63,-1 7-418,0 6-95,-1 2-192,7 2-33,1 0-159,9-5-193,0-9-128,11-10-288,7-17-1987,5-10-1952,1-12-4197</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2.513"/>
    </inkml:context>
    <inkml:brush xml:id="br0">
      <inkml:brushProperty name="width" value="0.025" units="cm"/>
      <inkml:brushProperty name="height" value="0.025" units="cm"/>
    </inkml:brush>
  </inkml:definitions>
  <inkml:trace contextRef="#ctx0" brushRef="#br0">0 13 18161,'0'0'8456,"79"-13"-7143,-42 13-480,4 0-609,5 0-192,-4 0-96,-6 0-1153,-6 5-1986,-6-1-2690,-4-2-5510</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2.856"/>
    </inkml:context>
    <inkml:brush xml:id="br0">
      <inkml:brushProperty name="width" value="0.025" units="cm"/>
      <inkml:brushProperty name="height" value="0.025" units="cm"/>
    </inkml:brush>
  </inkml:definitions>
  <inkml:trace contextRef="#ctx0" brushRef="#br0">147 0 17905,'0'0'7095,"-9"1"-5355,2-1-1552,1 0 1,-1 1-1,1 0 0,0 1 0,0-1 1,-1 1-1,1 0 0,0 1 1,1-1-1,-1 1 0,0 1 1,1-1-1,0 1 0,0 0 0,0 0 1,0 0-1,0 1 0,1-1 1,0 1-1,0 0 0,-5 8 1,8-10-130,-1-1 0,1 1 0,-1-1 0,1 1 0,0 0 1,0 0-1,0-1 0,0 1 0,0 0 0,1 0 0,-1 0 1,1 0-1,0 0 0,0 0 0,0 0 0,0 0 0,2 4 1,-1-5-53,0 0 0,0-1 0,1 1 0,-1-1 0,0 1 0,1-1 0,-1 0 0,1 0 0,0 1 0,0-1 1,-1 0-1,1-1 0,0 1 0,0 0 0,0 0 0,0-1 0,0 1 0,0-1 0,0 0 0,0 1 0,0-1 0,0 0 0,0 0 1,0 0-1,3-1 0,2 0 2,1 0 0,-1-1 0,0 0 0,0 0 0,0-1 0,0 0 1,-1 0-1,1-1 0,-1 1 0,1-1 0,-1-1 0,0 1 0,-1-1 0,1 0 1,-1-1-1,0 1 0,-1-1 0,1 0 0,-1 0 0,0 0 0,0-1 0,-1 1 0,4-10 1,-17 38-43,5-13 7,1 1 0,0 0 0,0 0 0,1 0 0,0 0 0,1 0 0,-1 15 0,3-24-40,0 0-1,0-1 1,0 1-1,1 0 1,-1-1-1,0 1 1,1 0 0,-1-1-1,0 1 1,1-1-1,-1 1 1,1 0-1,-1-1 1,1 1-1,-1-1 1,1 0-1,-1 1 1,1-1-1,0 1 1,-1-1-1,1 0 1,0 1-1,-1-1 1,1 0-1,0 0 1,-1 0-1,1 1 1,0-1-1,-1 0 1,1 0-1,0 0 1,0 0-1,-1 0 1,1 0-1,0 0 1,-1-1 0,2 1-1,29-8-7122,-14-5 297</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3.213"/>
    </inkml:context>
    <inkml:brush xml:id="br0">
      <inkml:brushProperty name="width" value="0.025" units="cm"/>
      <inkml:brushProperty name="height" value="0.025" units="cm"/>
    </inkml:brush>
  </inkml:definitions>
  <inkml:trace contextRef="#ctx0" brushRef="#br0">101 0 15663,'0'0'6433,"-9"0"-4079,2 1-1966,1-1 1,0 1-1,-1 0 1,1 0 0,0 1-1,0 0 1,-11 5-1,15-6-327,0-1 0,0 1 0,0 1-1,0-1 1,1 0 0,-1 0 0,1 1 0,-1-1 0,1 1-1,-1-1 1,1 1 0,0-1 0,-1 1 0,1 0-1,0 0 1,0 0 0,1-1 0,-1 1 0,0 0 0,1 0-1,-1 0 1,1 0 0,-1 0 0,1 1 0,0-1-1,0 0 1,0 0 0,0 0 0,0 0 0,1 0-1,-1 0 1,1 0 0,-1 0 0,2 3 0,-1-4-50,1 0 1,-1 1 0,1-1-1,-1 0 1,1 0 0,0 0-1,-1 0 1,1 0 0,0 0-1,0 0 1,0-1 0,0 1 0,-1-1-1,1 1 1,0-1 0,0 0-1,0 0 1,0 0 0,0 0-1,0 0 1,4-1 0,45-4-168,-38 3-66,-8 0 52,1 1 1,0 0 0,0 0 0,0 1 0,0 0 0,0 0 0,0 0 0,5 1 0,-9 0 131,0 0 0,0 0 0,0 0 1,0 0-1,0 1 0,0-1 0,-1 0 0,1 1 0,-1-1 1,1 1-1,-1 0 0,1-1 0,-1 1 0,0 0 0,0 0 1,0 0-1,0 0 0,0 0 0,0 0 0,-1 0 0,1 0 1,-1 0-1,1 0 0,-1 1 0,0 3 0,3 12 168,-2 0-1,0 0 0,-1-1 1,-1 1-1,0 0 0,-2 0 1,-5 22-1,5-27 326,-1 1 1,-1-1-1,0 0 1,-1-1-1,-1 1 1,0-1-1,0 0 1,-1-1-1,-18 21 1,25-31-451,0 1 1,0-1 0,-1 0 0,1 0 0,0 1 0,-1-1 0,1 0 0,-1 0-1,1 0 1,-1 0 0,1-1 0,-1 1 0,1 0 0,-1-1 0,0 1 0,0-1-1,-3 1 1,4-1-4,1-1-1,-1 1 1,0 0-1,0-1 1,1 1-1,-1-1 1,0 1-1,0-1 1,1 1-1,-1-1 1,1 0-1,-1 1 1,1-1-1,-1 0 1,1 0-1,-1 1 1,1-1-1,-1 0 1,1 0-1,0 0 1,-1 1-1,1-1 0,0 0 1,0 0-1,0-1 1,-2-11-7,1-1 0,1 1 0,1-24 0,1 15-2,-3 17-9,1 0 1,0 0-1,1 0 1,-1 0-1,1 0 0,0 0 1,1 0-1,-1 0 1,1 1-1,0-1 0,0 0 1,0 1-1,0 0 1,1-1-1,5-5 0,-1 3-144,0 2 0,0-1 0,0 1-1,1 0 1,0 1 0,0 0-1,0 0 1,9-3 0,44-18-4867,-20 8-1888,20-10-11001</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4.466"/>
    </inkml:context>
    <inkml:brush xml:id="br0">
      <inkml:brushProperty name="width" value="0.025" units="cm"/>
      <inkml:brushProperty name="height" value="0.025" units="cm"/>
    </inkml:brush>
  </inkml:definitions>
  <inkml:trace contextRef="#ctx0" brushRef="#br0">1 0 19442,'0'0'8937,"30"71"-7464,-24-31-448,-2-2-640,2 4-257,1-4-96,0-3 0,2-4-641,-3-8-1056,-2-5-994,-4-8-512,-15-10-8776</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4.810"/>
    </inkml:context>
    <inkml:brush xml:id="br0">
      <inkml:brushProperty name="width" value="0.025" units="cm"/>
      <inkml:brushProperty name="height" value="0.025" units="cm"/>
    </inkml:brush>
  </inkml:definitions>
  <inkml:trace contextRef="#ctx0" brushRef="#br0">1 32 17360,'9'-3'2525,"10"-4"-942,0 1-1,1 2 1,-1 0-1,34-3 1,-43 7-1186,-1 0 1,1 0 0,-1 1 0,0 0 0,18 5-1,-23-5-388,0 0 0,-1 0 0,0 1 0,1-1 0,-1 1 0,0 0 0,0 0 0,0 0 0,0 1 0,0-1 0,0 1 0,0 0 0,-1-1-1,0 1 1,4 5 0,-4-4-9,0 0 0,0-1 0,-1 1-1,1 0 1,-1 0 0,0 0 0,0 0-1,0 0 1,-1 0 0,0 0 0,1 0-1,-1 0 1,0 0 0,-1 1 0,1-1 0,-1 0-1,0 0 1,0 0 0,0 0 0,-1 0-1,-1 3 1,-4 7 38,-1-1-1,-1-1 0,0 0 1,-17 18-1,-20 28 613,43-54-534,1 0-1,-1 1 0,1-1 0,0 1 1,0-1-1,0 1 0,1 0 1,0 0-1,0 0 0,0 0 1,0 5-1,1-8-135,1-1 1,-1 1-1,1-1 1,-1 0 0,1 1-1,-1-1 1,1 0-1,0 0 1,0 1-1,0-1 1,0 0 0,0 0-1,0 0 1,0 0-1,0 0 1,0 0-1,0 0 1,0-1 0,1 1-1,-1 0 1,0-1-1,0 1 1,1 0-1,-1-1 1,1 0 0,-1 1-1,0-1 1,1 0-1,-1 0 1,1 0-1,2 0 1,52 1-3287,-51-1 2579,29-5-4393,2-8-2370</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5.169"/>
    </inkml:context>
    <inkml:brush xml:id="br0">
      <inkml:brushProperty name="width" value="0.025" units="cm"/>
      <inkml:brushProperty name="height" value="0.025" units="cm"/>
    </inkml:brush>
  </inkml:definitions>
  <inkml:trace contextRef="#ctx0" brushRef="#br0">87 0 17809,'0'0'2386,"-11"9"123,4-3-2036,-35 32 2066,39-35-2280,1 0 0,-1 0-1,1 0 1,0 0 0,0 1-1,0-1 1,0 1 0,0 0-1,1-1 1,0 1-1,0 0 1,0 0 0,0 0-1,0 5 1,1-8-241,1 1 0,-1-1-1,1 1 1,0-1 0,-1 0 0,1 1 0,0-1 0,0 0-1,0 1 1,0-1 0,0 0 0,0 0 0,1 0-1,-1 0 1,0 0 0,0 0 0,1 0 0,-1-1-1,1 1 1,-1 0 0,1-1 0,-1 1 0,1-1-1,-1 1 1,1-1 0,-1 0 0,1 0 0,-1 1 0,1-1-1,0 0 1,-1-1 0,1 1 0,2-1 0,3 1 23,0 0 0,-1 0 0,1-1 0,-1 0 0,1-1 0,-1 1 0,9-4 0,-10 1-2,0 1-1,-1-1 1,1 0-1,-1 0 1,1 0 0,-1-1-1,-1 1 1,7-10-1,-9 12-2,1 0 0,-1 0 0,0 0-1,1 0 1,-1-1 0,0 1 0,0 0 0,-1-1-1,1 1 1,0-1 0,-1 1 0,1-1 0,-1 1 0,0-1-1,0 1 1,0-1 0,0 1 0,0-1 0,-1 1-1,1-1 1,-1 1 0,0-1 0,-1-2 0,2 5-41,-1-1 1,1 1-1,0 0 1,-1-1-1,1 1 0,-1 0 1,1 0-1,-1-1 1,1 1-1,-1 0 1,1 0-1,-1 0 1,1 0-1,-1 0 1,1 0-1,-1-1 1,1 1-1,-1 0 1,0 0-1,1 1 1,-1-1-1,1 0 0,-1 0 1,1 0-1,-1 0 1,1 0-1,-1 1 1,1-1-1,-1 0 1,1 0-1,-1 1 1,1-1-1,0 0 1,-1 1-1,1-1 1,-1 0-1,1 2 0,-16 13-100,14-12 19,1-1 1,-1 1-1,0 0 1,1 0-1,0 0 0,0 0 1,0 0-1,0 0 0,0 1 1,1-1-1,-1 0 0,1 0 1,0 0-1,0 5 1,1-6-160,-1-1 1,1 0 0,-1 0 0,1 1-1,0-1 1,0 0 0,0 0 0,0 0-1,0 0 1,0 0 0,0 0 0,0 0-1,0 0 1,0-1 0,1 1 0,-1 0-1,0-1 1,0 1 0,1-1 0,-1 1-1,0-1 1,1 1 0,-1-1 0,1 0-1,-1 0 1,0 0 0,1 0 0,-1 0-1,1 0 1,-1 0 0,0 0 0,1-1-1,-1 1 1,2-1 0,20-5-4166,2-10-1499</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5.510"/>
    </inkml:context>
    <inkml:brush xml:id="br0">
      <inkml:brushProperty name="width" value="0.025" units="cm"/>
      <inkml:brushProperty name="height" value="0.025" units="cm"/>
    </inkml:brush>
  </inkml:definitions>
  <inkml:trace contextRef="#ctx0" brushRef="#br0">110 0 10570,'0'0'16015,"-9"11"-14664,3-2-1069,0-1 1,0 1 0,0 0-1,1 0 1,0 0-1,1 1 1,0 0-1,1 0 1,0 0 0,0 0-1,1 0 1,1 1-1,-1-1 1,1 20-1,2-29-277,-1 0 0,0 0 0,0 0 0,0 0-1,1 0 1,-1 0 0,0 0 0,1 1 0,-1-2-1,1 1 1,0 0 0,-1 0 0,1 0 0,0 0-1,-1 0 1,1 0 0,0-1 0,0 1 0,0 0-1,-1-1 1,1 1 0,0 0 0,0-1 0,1 1-1,32 4 150,33-17-935,-65 12 653,2-1 27,0 0 0,1 0 0,-1 0 0,0 1 0,0-1 0,0 1 0,0 0 0,0 0 0,5 2 0,-8-2 109,0 0 1,0 1-1,0-1 0,0 1 0,0-1 0,0 1 0,-1 0 1,1-1-1,0 1 0,0 0 0,-1 0 0,1 0 0,0-1 1,-1 1-1,1 0 0,0 0 0,-1 0 0,0 0 0,1 0 1,-1 0-1,1 0 0,-1 0 0,0 0 0,0 0 0,0 0 1,0 1-1,0-1 0,0 0 0,0 0 0,0 0 0,0 0 1,0 0-1,0 0 0,-1 0 0,1 0 0,0 0 0,-1 0 1,1 0-1,-1 1 0,-1 2 63,-1 1 0,1-1 0,-1 0 1,1 0-1,-1 0 0,0-1 0,-1 1 0,1-1 0,-1 0 1,1 0-1,-1 0 0,0 0 0,0 0 0,-6 2 1,-5 3 209,0-1 0,-29 10 0,37-14-314,-1-2 0,1 1 1,0-1-1,-1 0 0,1 0 0,-12-1 0,18 0 5,-1 0-1,1 0 0,0 0 1,0 0-1,-1 0 0,1-1 0,0 1 1,0 0-1,0-1 0,-1 1 0,1-1 1,0 1-1,0-1 0,0 0 0,0 1 1,0-1-1,0 0 0,0 0 0,0 0 1,0 0-1,1 0 0,-1 0 1,0 0-1,1 0 0,-1 0 0,0 0 1,1 0-1,-1 0 0,1-1 0,0 1 1,-1 0-1,1 0 0,0 0 0,0-1 1,0 1-1,0 0 0,0 0 1,0-1-1,0 1 0,0 0 0,0 0 1,1-1-1,-1 1 0,0 0 0,1 0 1,0-2-1,1 0-795,0 0 0,0 0 0,0 0 0,0 0 0,0 0 0,1 1 0,-1-1 0,1 1 0,0-1 0,0 1 0,0 0 0,0 0 0,0 1 0,1-1 0,-1 0 0,5-1 0,-6 3 456,25-11-9364</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5.881"/>
    </inkml:context>
    <inkml:brush xml:id="br0">
      <inkml:brushProperty name="width" value="0.025" units="cm"/>
      <inkml:brushProperty name="height" value="0.025" units="cm"/>
    </inkml:brush>
  </inkml:definitions>
  <inkml:trace contextRef="#ctx0" brushRef="#br0">1 0 20019,'0'0'11632,"8"7"-10687,-4-3-937,1-1-1,-1 0 0,0 0 1,1 0-1,0-1 1,-1 1-1,1-1 1,0 0-1,0 0 0,0-1 1,1 0-1,-1 0 1,0 0-1,0 0 1,1-1-1,-1 0 0,0 0 1,1 0-1,-1-1 1,0 0-1,1 0 1,4-1-1,2-2-7,-1 1 0,0-1 0,0 1 0,1 1 0,0 0 0,-1 1 0,1 0 0,0 1 0,-1 0 0,20 3 0,-7 10-437,-23-13 326,0 1 0,0 0 0,0 0 1,0 0-1,0-1 0,0 1 0,1-1 0,-1 1 0,0-1 0,1 1 1,-1-1-1,0 0 0,1 0 0,-1 1 0,0-1 0,1 0 0,-1 0 0,0 0 1,1-1-1,-1 1 0,0 0 0,1 0 0,-1-1 0,0 1 0,1-1 1,-1 1-1,0-1 0,0 1 0,0-1 0,1 0 0,-1 0 0,0 0 1,0 1-1,0-1 0,0 0 0,0 0 0,1-2 0,9-8-5846,0 1-1373</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6.220"/>
    </inkml:context>
    <inkml:brush xml:id="br0">
      <inkml:brushProperty name="width" value="0.025" units="cm"/>
      <inkml:brushProperty name="height" value="0.025" units="cm"/>
    </inkml:brush>
  </inkml:definitions>
  <inkml:trace contextRef="#ctx0" brushRef="#br0">1 0 14542,'0'0'15823,"59"3"-23286,-35 2 2882,1-1-1665,-2 0-3395,-1-1 8392</inkml:trace>
  <inkml:trace contextRef="#ctx0" brushRef="#br0" timeOffset="1">197 27 8232,'0'0'16629,"-7"10"-15044,-41 48 337,47-56-1899,0 0-1,-1-1 1,1 1-1,0 0 0,0 0 1,0 0-1,0 0 1,0 0-1,0 0 1,1 0-1,-1 4 1,1-5-31,0 0 1,0 0 0,0-1 0,0 1-1,0 0 1,0 0 0,0 0 0,1 0 0,-1 0-1,0-1 1,1 1 0,-1 0 0,1 0-1,-1-1 1,1 1 0,-1 0 0,1-1 0,-1 1-1,1 0 1,1 0 0,2 2-111,1-1 0,0 1 1,1-1-1,-1 0 0,0 0 0,1-1 0,6 1 1,-7-1 25,-1 0 1,0 0 0,0 0 0,1 1 0,-1-1 0,0 1 0,6 3 0,-9-4 136,-1 0 1,1 0-1,0 0 0,-1 0 1,1-1-1,-1 1 1,1 0-1,-1 0 0,0 0 1,1 0-1,-1 0 1,0 0-1,1 0 0,-1 0 1,0 0-1,0 1 1,0-1-1,0 0 0,0 0 1,0 0-1,0 0 1,-1 0-1,1 0 1,0 0-1,-1 0 0,1 0 1,0 0-1,-1 0 1,1 0-1,-1 0 0,1-1 1,-1 1-1,0 0 1,1 0-1,-1 0 0,0-1 1,0 1-1,0 0 1,1-1-1,-1 1 0,0-1 1,-2 2-1,-43 25 2888,41-24-2651,2-1-146,0 0-165,0 0 0,-1 0 0,1-1 1,0 1-1,0-1 0,-1 0 1,1 1-1,-1-2 0,0 1 1,1 0-1,-1-1 0,1 1 1,-1-1-1,0 0 0,1 0 1,-6-1-1,9-1-479,-1 1-1,1-1 1,0 1-1,0-1 1,-1 1-1,1-1 1,0 1 0,0-1-1,0 1 1,1-1-1,-1 1 1,0-1-1,1 1 1,-1 0 0,0-1-1,1 1 1,0-1-1,-1 1 1,1 0 0,1-3-1,13-13-5966</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6.560"/>
    </inkml:context>
    <inkml:brush xml:id="br0">
      <inkml:brushProperty name="width" value="0.025" units="cm"/>
      <inkml:brushProperty name="height" value="0.025" units="cm"/>
    </inkml:brush>
  </inkml:definitions>
  <inkml:trace contextRef="#ctx0" brushRef="#br0">59 1 14734,'0'0'14937,"-8"6"-13426,5-4-1218,-28 23 659,29-24-938,1 0 0,0 0 0,-1 1 0,1-1 0,0 0 1,0 1-1,0-1 0,0 1 0,0-1 0,1 1 1,-1-1-1,0 1 0,1 0 0,-1-1 0,1 1 1,-1 0-1,1-1 0,0 1 0,0 0 0,0 0 0,0-1 1,0 1-1,0 2 0,3-3-14,0 1 0,-1-1 0,1 0 0,0 0 0,0-1 0,-1 1 0,1 0 0,0-1 0,0 0 0,0 0 0,0 1 0,0-2 0,0 1 0,0 0 0,3-1 0,3 0 0,197-18 0,-205 20 0,1-1 0,-1 0 0,0 0 0,0 1 0,0-1 0,0 0 0,0 1 0,0-1 0,0 1 0,0-1 0,0 1 0,0 0 0,0-1 0,0 1 0,0 0 0,0 0 0,0 0 0,-1 0 0,2 1 0,-1-1 0,0 0 0,0 0 0,0 0 0,0 0 0,0 0 0,0 0 0,1 0 0,-1 0 0,0 0 0,0 0 0,1-1 0,-1 1 0,1-1 0,-1 1 0,1-1 0,-1 1 0,1-1 0,-1 0 0,3 1 0,40-2-2856,20-10-6219,-31-1 1083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6.717"/>
    </inkml:context>
    <inkml:brush xml:id="br0">
      <inkml:brushProperty name="width" value="0.025" units="cm"/>
      <inkml:brushProperty name="height" value="0.025" units="cm"/>
    </inkml:brush>
  </inkml:definitions>
  <inkml:trace contextRef="#ctx0" brushRef="#br0">0 369 15439,'0'0'8002,"2"-9"-6764,1 0-978,0-1 0,1 1 0,0 0 0,1 0 0,-1 1 0,2 0 0,-1-1 0,1 2 0,1-1 0,-1 1 0,1 0 0,15-12 0,42-37-63,-35 33-661,-2-1 1,-1 0-1,-1-3 1,-1 0-1,22-33 1,-68 96-514,-26 60 1,44-85 925,-1 0 0,1 1 0,1 0 1,0 0-1,1 0 0,0 0 0,1 0 0,0 0 1,2 24-1,4-26-3457,4-8-3730</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6.918"/>
    </inkml:context>
    <inkml:brush xml:id="br0">
      <inkml:brushProperty name="width" value="0.025" units="cm"/>
      <inkml:brushProperty name="height" value="0.025" units="cm"/>
    </inkml:brush>
  </inkml:definitions>
  <inkml:trace contextRef="#ctx0" brushRef="#br0">0 0 12684,'0'0'19795,"53"15"-33568</inkml:trace>
  <inkml:trace contextRef="#ctx0" brushRef="#br0" timeOffset="1">43 190 19506,'0'0'11788,"14"17"-21013,-2-21-9161</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8.237"/>
    </inkml:context>
    <inkml:brush xml:id="br0">
      <inkml:brushProperty name="width" value="0.025" units="cm"/>
      <inkml:brushProperty name="height" value="0.025" units="cm"/>
    </inkml:brush>
  </inkml:definitions>
  <inkml:trace contextRef="#ctx0" brushRef="#br0">129 1 18289,'0'0'7559,"-3"54"-5861,-17-19-289,-3 9-768,-3 6-513,1 1-96,7-4-160,8-8-513,7-7-832,3-14-96,3-9 736,7-9-577,1-9-1408,-4-11-2019,-2-10-4452</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8.596"/>
    </inkml:context>
    <inkml:brush xml:id="br0">
      <inkml:brushProperty name="width" value="0.025" units="cm"/>
      <inkml:brushProperty name="height" value="0.025" units="cm"/>
    </inkml:brush>
  </inkml:definitions>
  <inkml:trace contextRef="#ctx0" brushRef="#br0">1 22 17873,'0'0'8072,"70"-10"-5958,-25 7-673,7 0-352,6 1-609,2 0-416,-3 1-96,-7 1-608,-12 0-577,-12 0-641,-11 0-672,-15 3-449,0 4-641,-15-1-1889</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8.925"/>
    </inkml:context>
    <inkml:brush xml:id="br0">
      <inkml:brushProperty name="width" value="0.025" units="cm"/>
      <inkml:brushProperty name="height" value="0.025" units="cm"/>
    </inkml:brush>
  </inkml:definitions>
  <inkml:trace contextRef="#ctx0" brushRef="#br0">0 60 15054,'0'0'12876,"75"-20"-10858,-32 8-833,5 0-192,-4 3-608,0 4-321,-5 4-32,-6 1-513,-8 0-1152,-8 8-1602,-3-1-3299</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25.152"/>
    </inkml:context>
    <inkml:brush xml:id="br0">
      <inkml:brushProperty name="width" value="0.025" units="cm"/>
      <inkml:brushProperty name="height" value="0.025" units="cm"/>
    </inkml:brush>
  </inkml:definitions>
  <inkml:trace contextRef="#ctx0" brushRef="#br0">0 1 13196,'0'0'10298,"1"10"-9310,3 223 3325,-4-231-4294,0 0-1,0 1 1,0-1-1,0 0 0,0 1 1,1-1-1,-1 0 1,1 1-1,-1-1 0,1 0 1,0 0-1,0 0 1,0 0-1,0 0 1,0 0-1,1 0 0,-1 0 1,1 0-1,-1 0 1,1-1-1,0 1 1,2 1-1,-1-1 60,-1-1-1,1-1 1,0 1 0,-1 0 0,1-1-1,0 1 1,0-1 0,0 0 0,-1 0-1,1 0 1,0 0 0,0 0-1,0-1 1,-1 1 0,1-1 0,0 0-1,0 1 1,4-4 0,10-4 142,-1 0 1,0-2 0,0 1-1,-1-2 1,19-18 0,68-70 29,-87 84-153,3-2-87,-11 11-75,-1 0 0,0 0 0,0 0-1,0 0 1,-1-1 0,0 0 0,0 0-1,3-8 1,-23 32-15710,3-8 4949</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25.493"/>
    </inkml:context>
    <inkml:brush xml:id="br0">
      <inkml:brushProperty name="width" value="0.025" units="cm"/>
      <inkml:brushProperty name="height" value="0.025" units="cm"/>
    </inkml:brush>
  </inkml:definitions>
  <inkml:trace contextRef="#ctx0" brushRef="#br0">0 0 16400,'0'0'5605,"0"53"-3043,6-38-640,5-1-513,3 1-384,5-4-640,0 1-257,2-3-352,1 0-1794,2-7-2370,0-2-4004</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25.822"/>
    </inkml:context>
    <inkml:brush xml:id="br0">
      <inkml:brushProperty name="width" value="0.025" units="cm"/>
      <inkml:brushProperty name="height" value="0.025" units="cm"/>
    </inkml:brush>
  </inkml:definitions>
  <inkml:trace contextRef="#ctx0" brushRef="#br0">37 0 23766,'0'0'6919,"53"12"-6439,-29-12-319,2 0-193,-1 0-929,0 0-1089,-9 3-1217,-6 4-1730,-7-1-1761</inkml:trace>
  <inkml:trace contextRef="#ctx0" brushRef="#br0" timeOffset="1">0 129 16528,'0'0'11947,"55"24"-10826,-23-24-576,-2 0-417,0 0-256,-1 0-1794,-4-4-2915,-5 0-4804</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27.647"/>
    </inkml:context>
    <inkml:brush xml:id="br0">
      <inkml:brushProperty name="width" value="0.025" units="cm"/>
      <inkml:brushProperty name="height" value="0.025" units="cm"/>
    </inkml:brush>
  </inkml:definitions>
  <inkml:trace contextRef="#ctx0" brushRef="#br0">0 298 16367,'0'0'2857,"3"-2"-845,34-29-122,47-53 0,-36 35-1762,-21 22 116,-1 0-1,36-51 1,-64 84-185,-1 0 1,1-1-1,0 1 0,0 0 0,-1 12 1,-2 3 81,-4 11 119,2 1 1,-5 63-1,10-25-4394</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27.989"/>
    </inkml:context>
    <inkml:brush xml:id="br0">
      <inkml:brushProperty name="width" value="0.025" units="cm"/>
      <inkml:brushProperty name="height" value="0.025" units="cm"/>
    </inkml:brush>
  </inkml:definitions>
  <inkml:trace contextRef="#ctx0" brushRef="#br0">0 16 19699,'0'0'8263,"86"18"-7077,-38-18-386,5-7-575,1-4-161,-2 3-96,-8 2-833,-9 4-1473,-11 2-1890,-10 0-1730</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28.393"/>
    </inkml:context>
    <inkml:brush xml:id="br0">
      <inkml:brushProperty name="width" value="0.025" units="cm"/>
      <inkml:brushProperty name="height" value="0.025" units="cm"/>
    </inkml:brush>
  </inkml:definitions>
  <inkml:trace contextRef="#ctx0" brushRef="#br0">50 24 19442,'0'0'6908,"9"-1"-5418,13-5-711,-4 1-69,0 1 0,36-3 0,-54 7-708,0 0 1,0 0-1,0 0 0,1 0 0,-1 0 0,0 0 1,0 0-1,0 0 0,1 0 0,-1 0 0,0 0 1,0 0-1,0 0 0,0 0 0,1 0 0,-1 0 1,0 1-1,0-1 0,0 0 0,0 0 0,0 0 1,1 0-1,-1 0 0,0 0 0,0 1 1,0-1-1,0 0 0,0 0 0,0 0 0,0 0 1,1 1-1,-1-1 0,0 0 0,0 0 0,0 0 1,0 0-1,0 1 0,0-1 0,0 0 0,0 0 1,0 0-1,0 1 0,0-1 0,0 0 0,0 0 1,-6 13 88,-9 7 42,-53 37 91,70-55-291,0-1 1,0 1-1,0-1 1,1 0-1,-1 1 1,0-1-1,1 0 1,-1 0-1,0-1 1,1 1-1,-1 0 1,1-1-1,3 1 1,14 5-188,-17-5 288,1 0 1,-1 1 0,1 0-1,-1 0 1,0 0 0,1 0-1,-1 1 1,0-1 0,-1 1-1,1 0 1,0-1 0,-1 1-1,1 0 1,-1 1 0,0-1-1,0 0 1,-1 1 0,1-1-1,-1 1 1,1 0 0,-1-1-1,0 1 1,0 0 0,-1 0-1,1-1 1,-1 1 0,0 0-1,0 0 1,0 0 0,0 0-1,-1 0 1,0-1 0,0 1-1,0 0 1,0 0 0,-3 6-1,1-5 26,1 1 0,-1-1-1,-1 1 1,1-1-1,-1 0 1,0-1 0,0 1-1,0-1 1,-1 1-1,0-1 1,1 0-1,-1-1 1,-1 1 0,1-1-1,0 0 1,-1-1-1,0 1 1,0-1 0,1 0-1,-1-1 1,0 1-1,-12 0 1,15-1-67,0-1 0,1 0 0,-1 0 0,0 0 1,0-1-1,0 1 0,1-1 0,-1 1 0,0-1 0,0 0 0,1 0 0,-1 0 1,1 0-1,-1-1 0,1 1 0,-1-1 0,1 0 0,0 1 0,0-1 0,0 0 1,0 0-1,0 0 0,0-1 0,0 1 0,1 0 0,-1-1 0,1 1 0,0-1 0,0 1 1,0-1-1,0 0 0,0 0 0,0 1 0,1-1 0,-1 0 0,1 0 0,0 0 1,0 1-1,0-1 0,0 0 0,0 0 0,1 0 0,-1 0 0,2-3 0,-1 5-277,-1-1 0,1 0-1,0 1 1,0-1 0,0 1-1,0-1 1,0 1 0,0 0-1,0-1 1,0 1 0,1 0-1,-1 0 1,1 0 0,-1-1-1,1 2 1,-1-1 0,1 0-1,-1 0 1,1 0 0,0 1-1,-1-1 1,1 1 0,0-1-1,2 1 1,54-8-8409,-41 7 4988,20-4-4506</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7.138"/>
    </inkml:context>
    <inkml:brush xml:id="br0">
      <inkml:brushProperty name="width" value="0.025" units="cm"/>
      <inkml:brushProperty name="height" value="0.025" units="cm"/>
    </inkml:brush>
  </inkml:definitions>
  <inkml:trace contextRef="#ctx0" brushRef="#br0">24 1 17296,'0'0'6887,"-15"71"-6182,10-44-193,4 1-64,-1-1-255,2-1-161,0-7-64,0-3-385,0-6-191,2-5-449,-1-1-385,-1-17-19666</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28.736"/>
    </inkml:context>
    <inkml:brush xml:id="br0">
      <inkml:brushProperty name="width" value="0.025" units="cm"/>
      <inkml:brushProperty name="height" value="0.025" units="cm"/>
    </inkml:brush>
  </inkml:definitions>
  <inkml:trace contextRef="#ctx0" brushRef="#br0">67 60 14189,'0'0'13149,"-10"9"-11959,-28 31-79,36-39-1056,0 0 1,1 1-1,-1-1 0,1 1 1,0 0-1,0-1 1,-1 1-1,1 0 0,0 0 1,0 0-1,1 0 1,-1 0-1,0 0 0,1 0 1,-1 0-1,1 0 1,-1 0-1,1 0 0,0 0 1,0 0-1,0 0 1,0 0-1,1 1 0,-1-1 1,0 0-1,1 0 1,-1 0-1,1 0 0,0 0 1,0 0-1,0 0 1,1 1-1,1 0 22,-1-1-1,1 0 0,-1 0 1,1 0-1,0 0 1,0-1-1,0 1 1,0-1-1,0 0 1,0 0-1,0 0 1,0 0-1,1 0 1,-1-1-1,0 1 1,6-1-1,-3 0-76,1 0 0,0 0 0,0-1 0,-1 1 0,1-2 0,0 1 0,-1-1 0,1 0 0,-1 0 0,0-1 0,10-5 0,-13 6 0,0 0 0,0-1 0,-1 1 0,1-1 0,-1 0 0,1 1 0,-1-1 0,0 0 0,0 0 0,-1 0 0,1-1 0,-1 1 0,1 0 0,-1-1 0,0 1 0,0-1 0,-1 1 0,1-1 0,-1 1 0,1-1 0,-1 0 0,0 1 0,-1-6 0,0 6-14,1 0 1,-1 0-1,0 0 1,0 0-1,0 0 1,0 0-1,0 0 1,-1 0-1,1 0 0,-1 1 1,0-1-1,0 1 1,0-1-1,0 1 1,0 0-1,-4-3 1,-43-27-888,38 26 575,30 3-13122,-18 3 12162,18-5-5329</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29.078"/>
    </inkml:context>
    <inkml:brush xml:id="br0">
      <inkml:brushProperty name="width" value="0.025" units="cm"/>
      <inkml:brushProperty name="height" value="0.025" units="cm"/>
    </inkml:brush>
  </inkml:definitions>
  <inkml:trace contextRef="#ctx0" brushRef="#br0">81 1 20115,'0'0'5381,"-50"61"-2754,34-32-834,7 1-383,3-1-449,6-4-673,0-4-224,12-2-32,3-5 64,1-1-608,-2-4-642,-5-5-543,-1-1-770,-17-15-15662</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29.408"/>
    </inkml:context>
    <inkml:brush xml:id="br0">
      <inkml:brushProperty name="width" value="0.025" units="cm"/>
      <inkml:brushProperty name="height" value="0.025" units="cm"/>
    </inkml:brush>
  </inkml:definitions>
  <inkml:trace contextRef="#ctx0" brushRef="#br0">0 0 18674,'0'0'9417,"55"0"-8296,-18 0-545,3 0-480,5 2-352,-1-1-1538,-8-1-2594,-1 0-3203</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29.779"/>
    </inkml:context>
    <inkml:brush xml:id="br0">
      <inkml:brushProperty name="width" value="0.025" units="cm"/>
      <inkml:brushProperty name="height" value="0.025" units="cm"/>
    </inkml:brush>
  </inkml:definitions>
  <inkml:trace contextRef="#ctx0" brushRef="#br0">88 0 3683,'0'0'18712,"-9"9"-16049,4-5-2459,-46 44 3012,49-46-3091,0 0 0,0 1 0,0-1 0,0 0 0,1 1 0,-1-1 0,1 1 0,-1 0 0,1-1 0,0 1 0,0 0 0,0 0 0,0 0 0,1 0 0,-1 0 0,1-1 0,0 1 0,0 0-1,0 0 1,0 0 0,0 0 0,2 6 0,-1-8-112,0 1-1,1-1 1,-1 0-1,0 0 1,1 0-1,-1 0 1,1-1-1,0 1 1,-1 0-1,1 0 1,-1-1-1,1 1 1,0-1-1,0 0 1,-1 1-1,1-1 0,0 0 1,0 0-1,-1 0 1,3-1-1,38-1 175,-36 0-179,0 1 0,0-1-1,0 0 1,-1-1 0,1 1 0,-1-1 0,1 0 0,-1-1 0,0 1 0,0-1-1,-1 0 1,1 0 0,4-6 0,-3 4-59,-1 0 0,0-1 0,0 0 1,8-13-1,-14 21-31,1 1 1,-1-1-1,1 1 1,-1-1 0,1 1-1,0-1 1,-1 1-1,1 0 1,0-1 0,0 1-1,0-1 1,0 1-1,1 0 1,-1-1 0,0 1-1,1-1 1,-1 1-1,1-1 1,-1 1 0,1-1-1,0 1 1,-1-1-1,1 0 1,0 1-1,0-1 1,0 0 0,0 0-1,0 0 1,1 0-1,-1 0 1,0 0 0,0 0-1,1 0 1,-1 0-1,0 0 1,1-1 0,-1 1-1,1 0 1,-1-1-1,4 1 1,1 0-1462,0 0 1,1-1-1,-1 0 0,0 0 1,0 0-1,1-1 0,-1 0 1,0 0-1,10-4 0,15-8-8434</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0.123"/>
    </inkml:context>
    <inkml:brush xml:id="br0">
      <inkml:brushProperty name="width" value="0.025" units="cm"/>
      <inkml:brushProperty name="height" value="0.025" units="cm"/>
    </inkml:brush>
  </inkml:definitions>
  <inkml:trace contextRef="#ctx0" brushRef="#br0">152 0 8872,'0'0'6796,"-7"10"-3641,-1 1-2152,0 1 0,1-1-1,1 1 1,-1 1 0,2-1-1,0 1 1,0 0 0,2 0 0,-4 19-1,7 13-710,3-16-41,2 1-407,-2 0 0,-2 57 0,-1-80 327,0 0 0,-1-1 0,0 1 0,0-1 0,-1 1 0,0-1 0,0 1 0,0-1 0,-1 0 0,0 0 0,0 0 0,0 0 0,-1-1 0,0 1 0,0-1 0,-1 0 0,1 0 0,-11 8 0,14-12-162,1-1-1,-1 1 0,1-1 0,-1 1 1,0 0-1,1-1 0,-1 1 0,0-1 1,0 0-1,1 1 0,-1-1 1,0 0-1,0 1 0,0-1 0,1 0 1,-1 0-1,0 0 0,0 0 0,0 1 1,0-1-1,1 0 0,-1-1 0,0 1 1,0 0-1,0 0 0,0 0 0,1 0 1,-1-1-1,0 1 0,0 0 0,0-1 1,1 1-1,-1-1 0,0 1 0,1 0 1,-1-1-1,0 0 0,1 1 0,-1-1 1,1 1-1,-1-1 0,0 0 1,1 1-1,0-1 0,-1 0 0,1 0 1,-1 1-1,1-1 0,0 0 0,0 0 1,-1 0-1,1 0 0,0 1 0,0-1 1,0-1-1,-2-56 118,3 44-122,-1 2-34,0-1-1,1 0 1,1 1-1,0-1 1,1 1 0,0 0-1,1 0 1,0 0-1,1 0 1,0 1-1,1 0 1,0 0 0,14-19-1,-9 18-171,0 1-1,0 0 1,1 1-1,0 0 1,1 1-1,0 0 1,1 1-1,0 0 1,0 1-1,26-8 1,5-2-4992,2-3-3038</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2.753"/>
    </inkml:context>
    <inkml:brush xml:id="br0">
      <inkml:brushProperty name="width" value="0.025" units="cm"/>
      <inkml:brushProperty name="height" value="0.025" units="cm"/>
    </inkml:brush>
  </inkml:definitions>
  <inkml:trace contextRef="#ctx0" brushRef="#br0">0 32 18770,'0'0'6470,"65"-1"-5189,-17-5-384,9-2-513,4 1-288,-4 1-160,-2 2-1025,-10 4-704,-12 0-802,-15 0-1024,-13 7-1378,-5 1-5125</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3.092"/>
    </inkml:context>
    <inkml:brush xml:id="br0">
      <inkml:brushProperty name="width" value="0.025" units="cm"/>
      <inkml:brushProperty name="height" value="0.025" units="cm"/>
    </inkml:brush>
  </inkml:definitions>
  <inkml:trace contextRef="#ctx0" brushRef="#br0">0 54 16432,'0'0'7174,"62"-2"-5188,-8-9 160,7-2-1025,10 0-864,-2 5-193,-7 3-673,-8 3-1953,-13 2-2467,-7 0-3427</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3.422"/>
    </inkml:context>
    <inkml:brush xml:id="br0">
      <inkml:brushProperty name="width" value="0.025" units="cm"/>
      <inkml:brushProperty name="height" value="0.025" units="cm"/>
    </inkml:brush>
  </inkml:definitions>
  <inkml:trace contextRef="#ctx0" brushRef="#br0">165 0 17873,'0'0'6459,"9"3"-5033,1 0-1121,-1 1 1,1 0 0,-1 1 0,0 0 0,0 0-1,0 1 1,-1 0 0,0 1 0,0 0 0,10 11-1,-16-16-297,1 1 0,-1 0 0,0 0 0,0 0 0,0 0 0,0 0 0,0 0 0,0 0 0,-1 1 0,0-1 0,0 1 0,0-1 0,0 1 0,0-1 0,-1 1 0,1-1 0,-1 1 0,0 0 0,0-1 0,-1 1 0,1 0 0,-1-1 0,1 1 0,-1-1 0,0 1 0,-1-1 0,1 1 0,0-1 0,-1 0 0,0 0 0,0 0 0,0 0 0,0 0 0,0 0 0,-5 4 0,-17 15-227,-1-1-1,-1-1 1,0-2-1,-44 24 0,-9 0-6773,62-33 4130,4-3-9346</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4.499"/>
    </inkml:context>
    <inkml:brush xml:id="br0">
      <inkml:brushProperty name="width" value="0.025" units="cm"/>
      <inkml:brushProperty name="height" value="0.025" units="cm"/>
    </inkml:brush>
  </inkml:definitions>
  <inkml:trace contextRef="#ctx0" brushRef="#br0">215 116 14286,'0'0'7292,"5"-8"-7191,53-64-805,-57 71 884,-1 1 0,1-1 1,-1 1-1,1-1 1,-1 1-1,1-1 0,-1 0 1,1 1-1,-1-1 1,0 0-1,1 1 1,-1-1-1,0 0 0,0 0 1,1 1-1,-1-1 1,0 0-1,0 0 1,0 1-1,0-1 0,0 0 1,0 0-1,0 1 1,0-1-1,-1 0 1,1 0-1,0 1 0,0-1 1,-1-1-1,0 1 36,-1 0 1,1 0-1,0 0 0,0 0 0,-1 0 0,1 0 0,-1 0 1,1 1-1,-1-1 0,1 1 0,-1-1 0,1 1 1,-3-1-1,-49-2 2114,53 3-2311,-10 2 44,1-1-1,0 1 0,0 1 1,0 0-1,0 0 1,1 1-1,-1 0 0,1 0 1,0 1-1,-14 10 0,10-6-16,1 0-1,0 1 0,0 0 1,1 1-1,1 0 1,-11 16-1,19-26-92,-1 1-1,1 0 1,0 0 0,0 0 0,0-1-1,0 1 1,0 1 0,0-1 0,0 0-1,1 0 1,-1 0 0,1 0 0,-1 0-1,1 1 1,0-1 0,0 0 0,0 0-1,0 0 1,0 1 0,1-1 0,-1 0-1,1 0 1,-1 0 0,3 4 0,-1-4-137,0 1 0,0-1 1,0 0-1,1 0 1,-1-1-1,1 1 1,-1 0-1,1-1 0,0 0 1,-1 1-1,1-1 1,0 0-1,0 0 1,0-1-1,5 1 0,12 2-1315,0-2-1,-1 0 1,1-1-1,25-4 1,-4-4-6263</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5.306"/>
    </inkml:context>
    <inkml:brush xml:id="br0">
      <inkml:brushProperty name="width" value="0.025" units="cm"/>
      <inkml:brushProperty name="height" value="0.025" units="cm"/>
    </inkml:brush>
  </inkml:definitions>
  <inkml:trace contextRef="#ctx0" brushRef="#br0">43 1 12492,'0'0'11365,"3"8"-9811,1 4-1087,-1 1 0,-1-1 1,0 1-1,0-1 1,-2 1-1,1-1 0,-1 1 1,-3 17-1,-5 14 308,-13 47 1,-3 9 86,23-97-836,-2 35 403,3-37-423,0-1 0,1 1 0,-1 0 0,0-1 1,0 1-1,1 0 0,-1-1 0,0 1 0,1 0 0,-1-1 0,1 1 0,-1-1 1,1 1-1,-1-1 0,1 1 0,-1-1 0,1 1 0,-1-1 0,1 1 1,0-1-1,-1 0 0,1 1 0,0-1 0,-1 0 0,1 0 0,0 0 0,-1 1 1,1-1-1,0 0 0,0 0 0,-1 0 0,1 0 0,0 0 0,0 0 1,-1 0-1,1-1 0,0 1 0,-1 0 0,1 0 0,0 0 0,-1-1 0,1 1 1,0 0-1,-1-1 0,2 0 0,14-7-6,0-1 0,0-1 0,-1 0 0,0-2 0,-1 1 0,19-22 0,-8 10 0,207-225-361,-218 232 220,-23 25-13360,-5 5 3353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54.663"/>
    </inkml:context>
    <inkml:brush xml:id="br0">
      <inkml:brushProperty name="width" value="0.025" units="cm"/>
      <inkml:brushProperty name="height" value="0.025" units="cm"/>
    </inkml:brush>
  </inkml:definitions>
  <inkml:trace contextRef="#ctx0" brushRef="#br0">125 13 19667,'0'0'9454,"-9"-4"-9054,7 3-396,-1-1 0,1 1 0,-1 0 0,1 0 0,-1 1 0,0-1 0,1 0 0,-1 1-1,0 0 1,0-1 0,1 1 0,-1 0 0,-5 1 0,5 0-7,0 1-1,0-1 1,0 1-1,1 0 1,-1 0-1,0 0 1,1 0 0,0 0-1,-1 0 1,1 1-1,0-1 1,0 1 0,0-1-1,0 1 1,-2 5-1,-1 1 1,1-1-1,0 1 0,0 0 0,0 0 1,1 0-1,1 1 0,0-1 1,0 1-1,0 0 0,2-1 1,-1 1-1,1 11 0,1-19-2,-1-1 0,1 1 0,-1 0 0,1-1 0,0 1 0,-1-1 0,1 1 0,0-1 0,0 1 0,0-1 0,0 1 0,0-1 1,1 0-1,-1 0 0,0 1 0,1-1 0,-1 0 0,0 0 0,1 0 0,-1-1 0,1 1 0,0 0 0,-1 0 0,1-1 0,0 1 0,-1-1 0,1 0 0,0 1 0,-1-1 0,1 0 0,0 0 0,0 0 0,-1 0 0,1 0 0,2-1 0,2 1 15,0-1 0,-1 0 1,1 0-1,0 0 0,0-1 0,-1 1 1,1-2-1,-1 1 0,9-5 0,-4 0 81,-1-1-1,0 0 1,-1 0-1,0-1 1,0 0-1,-1 0 0,0-1 1,0 0-1,-1 0 1,-1 0-1,0-1 0,0 0 1,-1 0-1,0 0 1,2-13-1,-6 22-89,-10 41-854,7-31 850,-4 10-13,1 0 0,0 0 0,2 0 0,0 0-1,-2 33 1,6-51 13,0 0 0,0 0 0,0 1-1,0-1 1,0 0 0,0 0 0,0 1 0,0-1-1,0 0 1,0 0 0,0 1 0,0-1-1,0 0 1,1 0 0,-1 0 0,0 1 0,0-1-1,0 0 1,0 0 0,0 0 0,1 1 0,-1-1-1,0 0 1,0 0 0,0 0 0,1 0 0,-1 1-1,0-1 1,0 0 0,1 0 0,-1 0-1,0 0 1,0 0 0,1 0 0,-1 0 0,0 0-1,0 0 1,1 0 0,-1 0 0,0 0 0,1 0-1,14-5-34,13-12 84,33-49-119,-44 46-12,37-35 1,-54 55 74,0 0 1,1-1 0,-1 1 0,0 0-1,0 0 1,0-1 0,1 1-1,-1 0 1,0 0 0,0-1-1,1 1 1,-1 0 0,0 0-1,1-1 1,-1 1 0,0 0-1,1 0 1,-1 0 0,0 0-1,1 0 1,-1 0 0,0 0-1,1 0 1,-1 0 0,1-1-1,-1 1 1,0 1 0,1-1-1,-1 0 1,0 0 0,1 0-1,-1 0 1,0 0 0,1 0-1,-1 0 1,0 0 0,1 1 0,-1-1-1,0 0 1,1 0 0,-1 0-1,0 1 1,0-1 0,1 0-1,-1 1 1,4 20-119,3 11 228,-6-31-95,-1-1-1,1 1 1,-1 0-1,1-1 0,-1 1 1,1-1-1,-1 1 0,1 0 1,0-1-1,-1 0 1,1 1-1,0-1 0,0 1 1,-1-1-1,1 0 1,0 1-1,0-1 0,0 0 1,-1 0-1,1 0 1,0 0-1,0 0 0,0 0 1,0 0-1,-1 0 0,1 0 1,0 0-1,0 0 1,0 0-1,-1-1 0,1 1 1,0 0-1,0 0 1,-1-1-1,1 1 0,1-1 1,51-31 510,-44 25-931,1 1 1,0 0-1,0 0 0,20-7 0,37 0-4233,-62 13 3877,0-1 0,-1 1 0,1 0 0,-1 1-1,1-1 1,-1 1 0,1 0 0,-1 0-1,1 0 1,-1 1 0,1-1 0,5 4-1,6 9-5125</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7.465"/>
    </inkml:context>
    <inkml:brush xml:id="br0">
      <inkml:brushProperty name="width" value="0.025" units="cm"/>
      <inkml:brushProperty name="height" value="0.025" units="cm"/>
    </inkml:brush>
  </inkml:definitions>
  <inkml:trace contextRef="#ctx0" brushRef="#br0">1 108 5349,'0'0'18994,"72"-56"-18898,-26 45-96,3-2-1633,-4 1-2756,-2-4-4643</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5.638"/>
    </inkml:context>
    <inkml:brush xml:id="br0">
      <inkml:brushProperty name="width" value="0.025" units="cm"/>
      <inkml:brushProperty name="height" value="0.025" units="cm"/>
    </inkml:brush>
  </inkml:definitions>
  <inkml:trace contextRef="#ctx0" brushRef="#br0">1 1 3235,'0'0'28219,"64"41"-28155,-41-34-929,3-1-1409,-3 1-1922,-3-3-1409,1-3-2499</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6.058"/>
    </inkml:context>
    <inkml:brush xml:id="br0">
      <inkml:brushProperty name="width" value="0.025" units="cm"/>
      <inkml:brushProperty name="height" value="0.025" units="cm"/>
    </inkml:brush>
  </inkml:definitions>
  <inkml:trace contextRef="#ctx0" brushRef="#br0">84 59 16047,'0'0'9577,"-8"3"-8242,8-3-1321,-43 21 1980,41-19-1869,-1 0-1,1-1 1,0 1-1,-1 0 1,1 0-1,0 0 1,0 1-1,0-1 1,1 0-1,-1 1 1,0-1-1,1 1 1,0 0-1,-1-1 1,1 1-1,0 0 1,0 3-1,1-5-111,1 0 0,0-1 0,-1 1 0,1-1 0,0 1 0,-1-1 0,1 1 0,0-1 0,0 0 1,0 1-1,-1-1 0,1 0 0,0 1 0,0-1 0,0 0 0,0 0 0,0 0 0,-1 0 0,1 0 0,0 0 0,0 0 0,0 0 0,0 0 0,0-1 0,27 0 232,-10-3-193,-1-1-1,33-13 1,19-4-3155,-19 16-4508,-4 3 472,-4-3 4082,-30 2 3348,1 0-1,0 0 1,-1-1 0,0-1 0,0 0 0,-1-1 0,19-13 0,-18 8 3812,-23 11 399,-23 15-796,29-11-3293,2-2-211,0 1 1,0 0 0,0 0-1,0 0 1,0 1 0,0-1 0,1 1-1,-1-1 1,1 1 0,0 0 0,-1 0-1,1 0 1,-2 4 0,54-3-716,-21-2-543,-15-2 729,1 1-1,-1 1 1,1 0-1,-1 0 1,0 1-1,0 1 0,0 1 1,19 8-1,-33-13 344,1 1-1,0-1 1,0 0 0,-1 1-1,1-1 1,0 1-1,-1-1 1,1 1-1,0-1 1,-1 1-1,1 0 1,-1-1-1,1 1 1,-1 0-1,1 0 1,-1-1-1,1 1 1,-1 0-1,0 0 1,0-1-1,1 1 1,-1 0-1,0 0 1,0 0 0,0 0-1,0-1 1,0 1-1,0 1 1,0 0 54,-1-1 0,0 1 0,0-1 0,1 1 0,-1-1 1,0 0-1,0 0 0,-1 1 0,1-1 0,0 0 0,0 0 0,-1 0 1,-1 2-1,-55 24 2073,52-24-1886,-6 2 20,0-1 0,0 1 0,0-2 0,0 1 0,-1-2-1,-16 2 1,29-4-334,0 0-1,0 0 1,0 0-1,-1 0 1,1 0-1,0 0 1,0 0 0,0 0-1,0 0 1,-1 0-1,1 0 1,0-1-1,0 1 1,0 0-1,0 0 1,0 0-1,0 0 1,-1 0 0,1 0-1,0 0 1,0 0-1,0-1 1,0 1-1,0 0 1,0 0-1,0 0 1,0 0-1,0 0 1,0-1 0,0 1-1,0 0 1,0 0-1,-1 0 1,1 0-1,0 0 1,0-1-1,0 1 1,0 0-1,1 0 1,-1 0 0,0 0-1,0-1 1,0 1-1,0 0 1,0 0-1,0 0 1,0 0-1,0 0 1,0-1-1,0 1 1,0 0 0,0 0-1,1 0 1,7-14-2114,13-10-1439,4-3-2225,6-6-4393</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6.727"/>
    </inkml:context>
    <inkml:brush xml:id="br0">
      <inkml:brushProperty name="width" value="0.025" units="cm"/>
      <inkml:brushProperty name="height" value="0.025" units="cm"/>
    </inkml:brush>
  </inkml:definitions>
  <inkml:trace contextRef="#ctx0" brushRef="#br0">86 0 10442,'0'0'13314,"-9"11"-10944,0 1-1814,1 0-1,0 0 1,1 1 0,0 0-1,1 0 1,1 0 0,0 1-1,0 0 1,1 0 0,-2 17 0,6-22-501,-6 93 567,6-94-773,0 0-1,1 1 1,0-1-1,0 0 0,1 0 1,0 0-1,0 0 1,1 0-1,6 12 0,-9-19 62,0-1 0,0 0 0,0 1 0,0-1 0,0 0 0,0 0 0,0 1 0,1-1 0,-1 0-1,0 0 1,0 1 0,0-1 0,0 0 0,1 0 0,-1 0 0,0 1 0,0-1 0,0 0 0,1 0 0,-1 0-1,0 0 1,0 1 0,1-1 0,-1 0 0,0 0 0,1 0 0,-1 0 0,0 0 0,0 0 0,1 0 0,-1 0-1,0 0 1,1 0 0,-1 0 0,0 0 0,0 0 0,1 0 0,-1 0 0,5-12-1323,-4-23 1006,-1 32 236,-4-45 129,2 36 736,1-1 0,1 0 0,0-19 0,30 31-918,63 10-6380,-72-6 4001,1 0 1,0-2 0,38-1-1,-47-4 2307,-7-4 7502,-15 2 869,-5 7-6826,10 1-1051,-1-1 0,1 1-1,1 0 1,-1 0 0,0 0-1,0 1 1,1 0 0,-1-1 0,1 1-1,0 0 1,0 0 0,0 1 0,0-1-1,1 1 1,-1-1 0,1 1-1,0 0 1,0 0 0,0 0 0,1 0-1,-1 0 1,1 0 0,0 0 0,0 1-1,0 6 1,1-9-198,1-1 0,-1 0 0,1 1 0,-1-1 0,1 0 0,0 0 0,-1 1 0,1-1 0,0 0 0,0 0 0,0 0 0,0 0 0,0 0 0,0 0 0,0 0 0,0 0 0,1-1 0,-1 1 0,0 0 0,0-1 0,1 1 0,-1-1 0,0 1 0,1-1 0,-1 0 0,1 1 0,-1-1 0,0 0 0,1 0 0,1 0 0,54 1 0,-44-1 0,-3-1-9,0 0 0,-1-1 0,1 0-1,-1-1 1,0 1 0,1-2 0,-1 0 0,-1 0 0,1 0 0,0-1-1,13-10 1,-10 6-21,0 2 0,1 0-1,0 0 1,15-4-1,-28 11 23,1-1 0,-1 1-1,0 0 1,1 0-1,-1 0 1,0 0-1,1 0 1,-1 0-1,0 0 1,1 0-1,-1 0 1,0 0 0,1 0-1,-1 0 1,0 0-1,1 0 1,-1 0-1,0 0 1,1 0-1,-1 0 1,0 1-1,1-1 1,-1 0 0,0 0-1,1 0 1,-1 1-1,0-1 1,0 0-1,1 0 1,-1 0-1,0 1 1,0-1-1,0 0 1,1 1 0,-1-1-1,0 0 1,0 0-1,0 1 1,0 0-1,2 17 139,-2-16-108,0 0-1,0-1 1,0 1 0,0 0-1,0-1 1,0 1 0,0-1-1,1 1 1,-1 0-1,0-1 1,1 1 0,-1-1-1,1 1 1,0-1-1,0 1 1,-1-1 0,1 1-1,0-1 1,0 0-1,2 2 1,6 0-61,-1 0-1,1-1 1,0 0-1,0-1 1,1 0-1,-1 0 1,0-1-1,0 0 1,10-1-1,46-11-3761,-15-9-2476,-21 0-1486,-8 1-3485</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7.254"/>
    </inkml:context>
    <inkml:brush xml:id="br0">
      <inkml:brushProperty name="width" value="0.025" units="cm"/>
      <inkml:brushProperty name="height" value="0.025" units="cm"/>
    </inkml:brush>
  </inkml:definitions>
  <inkml:trace contextRef="#ctx0" brushRef="#br0">82 0 15759,'0'0'5920,"-3"10"-3475,-5 11-2044,-6 15 777,1 1-1,1 0 0,3 0 1,1 1-1,1 1 1,-1 39-1,9-12-2517,1-63-1391,1-10 1748,1-12 362,-6-73 605,31 99 1596,-4 2-1170,0-2-1,0 0 0,0-2 0,36 4 0,-47-8-343,1 0-1,-1-1 1,0 0-1,0-1 1,1-1 0,-1 0-1,0-1 1,-1-1-1,22-8 1,-32 11-59,0 0 1,-1 0-1,1-1 0,0 1 1,-1-1-1,1 0 1,-1 0-1,0 0 1,0 0-1,0 0 1,0 0-1,0-1 1,0 1-1,0-1 0,-1 1 1,1-1-1,-1 0 1,2-3-1,-3 5-3,0 0-1,0 1 1,0-1-1,0 0 0,0 0 1,0 0-1,0 0 1,-1 0-1,1 0 0,0 1 1,0-1-1,-1 0 1,1 0-1,0 0 0,-1 1 1,1-1-1,-1 0 1,1 0-1,-1 1 0,1-1 1,-1 0-1,1 1 1,-2-1-1,0-1 9,0 1-1,-1 0 1,1-1 0,0 1-1,-1 1 1,1-1-1,-1 0 1,1 0 0,-1 1-1,1 0 1,-5-1 0,2 1 25,1 0 1,-1 0-1,0 0 1,0 0-1,0 1 1,1 0 0,-1 0-1,0 0 1,1 1-1,-1 0 1,1-1-1,-1 2 1,1-1-1,-8 6 1,10-6-18,-1 0 0,1 0 0,0 0 0,0 1 1,0-1-1,0 1 0,0 0 0,0 0 0,1-1 0,-1 1 0,1 0 0,0 0 1,0 1-1,0-1 0,0 0 0,0 0 0,1 0 0,0 1 0,-1-1 0,1 0 1,0 0-1,1 1 0,0 3 0,0-4-14,0 0 0,0 0-1,1 0 1,-1 0 0,1 0 0,0 0 0,0-1 0,0 1-1,0-1 1,1 1 0,-1-1 0,1 0 0,-1 0 0,1 0-1,0 0 1,-1 0 0,1 0 0,0-1 0,0 0-1,1 1 1,3 0 0,6 3-166,1-1 0,0-1 0,22 4 0,10-4-3764,6-3-5958</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8.048"/>
    </inkml:context>
    <inkml:brush xml:id="br0">
      <inkml:brushProperty name="width" value="0.025" units="cm"/>
      <inkml:brushProperty name="height" value="0.025" units="cm"/>
    </inkml:brush>
  </inkml:definitions>
  <inkml:trace contextRef="#ctx0" brushRef="#br0">236 29 17969,'0'0'9951,"-11"-7"-9006,6 4-875,3 1-46,-1 0 1,0 0-1,1 1 1,-1-1-1,0 0 1,0 1-1,0 0 1,0 0-1,-1 0 1,1 0-1,0 0 1,0 1-1,-1-1 1,1 1-1,0 0 1,0 0-1,-1 0 1,1 0-1,0 1 1,-1-1-1,1 1 1,0 0-1,0 0 1,0 0-1,0 0 1,0 1-1,0-1 1,0 1-1,0 0 1,1 0-1,-5 3 1,-29 32 7,34-35-43,0 0 1,0 0-1,1 0 0,-1 1 1,1-1-1,0 0 0,0 1 1,-1-1-1,2 1 0,-1-1 0,0 1 1,0 0-1,1-1 0,0 1 1,-1 0-1,1 4 0,3-5-66,0-1-1,0 0 0,0 0 0,0-1 0,0 1 1,1 0-1,-1-1 0,0 0 0,0 0 0,6 0 1,5 0-23,-7 2 71,1 0 1,-1 0-1,0 0 1,0 1-1,0 0 1,-1 0-1,1 1 1,-1 0-1,1 0 1,5 6-1,-10-9 18,0 1 0,1 0 0,-1 0 0,0 0 0,0 1-1,-1-1 1,1 1 0,0-1 0,-1 1 0,0-1 0,1 1 0,-1 0 0,0-1 0,0 1 0,-1 0 0,1 0 0,-1 0-1,1 0 1,-1 0 0,0 0 0,0 0 0,0-1 0,0 1 0,-1 0 0,1 0 0,-1 0 0,0 0 0,-1 5-1,-1-4 85,0-1 0,1 1 0,-1-1 0,0 1-1,-1-1 1,1 0 0,0 0 0,-1-1-1,0 1 1,0-1 0,0 1 0,0-1-1,0 0 1,0-1 0,0 1 0,-1-1 0,-4 1-1,-9 3 924,0-2 0,-33 3 0,43-5-893,0-1 1,0 0 0,0-1-1,-14-2 1,21 3-142,1 0 0,0 0 1,-1 0-1,1 0 1,-1 0-1,1 0 1,-1 0-1,1-1 1,0 1-1,-1 0 0,1 0 1,-1 0-1,1-1 1,0 1-1,-1 0 1,1-1-1,0 1 0,-1 0 1,1 0-1,0-1 1,0 1-1,-1-1 1,1 1-1,0 0 1,0-1-1,0 1 0,-1 0 1,1-1-1,0 1 1,0-1-1,0 1 1,0-1-1,0 1 0,0-1 1,1-1-238,0 1 0,0-1 0,0 0 1,1 1-1,-1 0 0,0-1 0,1 1 0,-1 0 1,1-1-1,-1 1 0,1 0 0,0 0 0,2-1 0,54-27-8714,-20 10 2230</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8.393"/>
    </inkml:context>
    <inkml:brush xml:id="br0">
      <inkml:brushProperty name="width" value="0.025" units="cm"/>
      <inkml:brushProperty name="height" value="0.025" units="cm"/>
    </inkml:brush>
  </inkml:definitions>
  <inkml:trace contextRef="#ctx0" brushRef="#br0">31 1 16656,'0'0'10378,"0"8"-8942,-14 80 860,9-62-1629,0 0 0,-1 35 0,6-60-667,0 0 0,0 0 0,0 0 0,0-1 0,0 1 0,0 0 0,0 0 0,1 0 0,-1-1 0,0 1 0,1 0 0,-1 0 0,0-1 0,1 1 0,-1 0 0,1-1 0,-1 1 0,1-1 0,0 1 0,-1 0 0,1-1 0,-1 1 0,1-1 0,0 0 0,0 1 0,-1-1 0,1 1 0,1-1 0,29 2 0,-21-4 0,0 0 0,0-1 0,0 0 0,11-5 0,2-4-5,-1 0 0,0-2 1,-1 0-1,0-1 0,-1-1 0,-1-1 0,-1-1 1,0-1-1,17-23 0,-29 28-5204,-12 16-48,-21 20-4009,23-18 7329,-18 15-6871</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8.723"/>
    </inkml:context>
    <inkml:brush xml:id="br0">
      <inkml:brushProperty name="width" value="0.025" units="cm"/>
      <inkml:brushProperty name="height" value="0.025" units="cm"/>
    </inkml:brush>
  </inkml:definitions>
  <inkml:trace contextRef="#ctx0" brushRef="#br0">48 1 3395,'0'0'11691,"-45"49"-7943,42-35-801,3-1-1122,1-4-63,14-1 64,3-2-705,6 1-673,5-6-352,-2 3-608,3-4-2307,-1 0-2178,1 0-3651</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9.081"/>
    </inkml:context>
    <inkml:brush xml:id="br0">
      <inkml:brushProperty name="width" value="0.025" units="cm"/>
      <inkml:brushProperty name="height" value="0.025" units="cm"/>
    </inkml:brush>
  </inkml:definitions>
  <inkml:trace contextRef="#ctx0" brushRef="#br0">75 253 11307,'0'0'11077,"-9"3"-8712,8-3-2324,-5 1 177,0 0 0,1 1 0,-1 0 0,1 0 0,0 1 0,-6 2 0,10-4-150,-1 0 0,1 0 0,-1 1 1,1-1-1,0 0 0,-1 0 1,1 1-1,0-1 0,0 1 0,0-1 1,0 1-1,0-1 0,0 1 1,0 0-1,1-1 0,-1 1 0,1 0 1,-1 0-1,1-1 0,-1 1 0,1 0 1,0 0-1,0 0 0,0 0 1,0-1-1,0 1 0,1 0 0,-1 0 1,0 0-1,2 2 0,-1-3-54,0 1-1,1-1 0,-1 0 0,1 1 1,0-1-1,-1 0 0,1 0 0,0 0 1,0 0-1,-1 0 0,1 0 1,0-1-1,0 1 0,0-1 0,0 1 1,0-1-1,0 0 0,0 1 0,0-1 1,0 0-1,0-1 0,2 1 1,48-4 193,-41-1-322,0 0 0,0-1 0,0-1 0,0 1 0,-1-2 0,-1 1-1,1-1 1,-1-1 0,0 0 0,-1 0 0,10-15 0,-17 23 65,-33 66-585,28-58 664,-14 35 1008,18-41-1058,0 0 0,0 0 0,0 0 0,0 0 0,0 0 0,0-1 0,0 1 0,0 0 0,1 0 0,-1 0 0,0 0 0,0 0 0,1-1 0,-1 1 0,1 0 0,-1 0 0,0-1 0,1 1 0,-1 0 0,1 0 0,0-1 0,-1 1 0,1-1 0,0 1 1,-1 0-1,1-1 0,0 1 0,0-1 0,-1 0 0,1 1 0,0-1 0,0 0 0,0 1 0,0-1 0,-1 0 0,1 0 0,0 0 0,0 0 0,0 0 0,0 0 0,0 0 0,0 0 0,0 0 0,-1 0 0,3-1 0,5 2-824,1-2 0,0 1 0,0-1 0,0-1 0,17-4 0,18-17-7735,-11-1-1067</inkml:trace>
  <inkml:trace contextRef="#ctx0" brushRef="#br0" timeOffset="1">547 1 19506,'0'0'7656,"-57"66"-5863,42-34 129,3 3-416,6-2-1122,1 3-384,5-4 0,0-1 0,0-3 0,8-1 0,-1-5 0,4-1-801,-2-6-2594,2-2-3459,2-8-9706</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42.805"/>
    </inkml:context>
    <inkml:brush xml:id="br0">
      <inkml:brushProperty name="width" value="0.025" units="cm"/>
      <inkml:brushProperty name="height" value="0.025" units="cm"/>
    </inkml:brush>
  </inkml:definitions>
  <inkml:trace contextRef="#ctx0" brushRef="#br0">1 182 10025,'0'0'12183,"9"-1"-10416,1-1-1444,1-1 0,-1 0 0,0 0 0,0-1 0,0-1 0,-1 1 0,0-2 0,12-7 0,-16 9-179,1 1-1,-1-1 0,0-1 1,-1 1-1,1-1 0,-1 0 0,0 0 1,0 0-1,0 0 0,-1-1 1,0 1-1,0-1 0,0 0 1,-1 0-1,0 0 0,3-12 0,-5 17-94,1-1 0,-1 1 0,0-1 0,0 1 0,0 0 0,0-1 0,0 1 0,-1-1 0,1 1 0,0 0 0,-1-1 0,1 1 0,0 0 0,-1 0 0,0-1 0,1 1 0,-1 0 0,0 0 0,0 0 0,1-1 0,-1 1 0,0 0 0,0 0 0,0 0 0,0 1 0,-1-1 0,1 0 0,0 0 0,0 1 0,0-1 0,-1 0 0,1 1 0,0-1 0,-1 1 0,1 0 0,0-1 0,-1 1 0,1 0 0,0 0 0,-1 0 0,1 0 0,-1 0 0,1 0 0,-2 1 0,-2-1-53,0 0-1,1 1 0,-1 0 0,1 0 0,0 1 0,-1-1 0,1 1 0,0 0 0,0 0 0,0 0 0,0 0 0,-6 5 0,4 0 1,0-1 0,0 2 0,0-1 0,1 0 0,0 1 0,1 0 1,0 0-1,0 1 0,0-1 0,1 1 0,1 0 0,-1 0 0,1 0 0,1 0 0,0 0 0,0 0 0,1 0 0,1 13 0,-1-21 4,0 1 0,1-1 0,-1 0 0,1 0 0,-1 0 0,1 0-1,0 0 1,0 0 0,-1 0 0,1 0 0,0 0 0,0 0 0,0 0 0,0 0-1,0-1 1,0 1 0,0 0 0,0-1 0,0 1 0,0-1 0,0 1-1,1-1 1,-1 1 0,0-1 0,0 0 0,1 0 0,-1 1 0,0-1 0,0 0-1,1 0 1,-1 0 0,0 0 0,0-1 0,2 1 0,4-1 40,-1 0 0,1 0 0,-1 0-1,1-1 1,8-3 0,1-3 72,-2 0 1,1-1-1,26-21 0,-27 19-12,-1 1 0,2 0 0,27-13 0,-42 23-104,1-1-1,0 1 1,-1 0-1,1 0 1,0 0 0,-1 0-1,1 0 1,0 0-1,-1 0 1,1 0-1,0 0 1,0 0 0,-1 0-1,1 0 1,0 0-1,-1 1 1,1-1 0,0 0-1,-1 1 1,1-1-1,-1 0 1,1 1-1,0-1 1,-1 0 0,1 1-1,-1-1 1,1 1-1,-1-1 1,1 1-1,-1 0 1,0-1 0,1 1-1,-1-1 1,0 1-1,1 0 1,-1-1 0,0 1-1,0 0 1,1-1-1,-1 1 1,0 0-1,0-1 1,0 1 0,0 0-1,0-1 1,0 1-1,0 1 1,1 47 61,-1-26-25,0-21-29,0 0 0,0-1 0,1 1 0,-1 0 0,0-1 0,1 1 0,0-1 0,-1 1 0,1-1 0,0 1 0,0-1-1,-1 1 1,1-1 0,0 0 0,1 0 0,-1 1 0,0-1 0,0 0 0,0 0 0,1 0 0,-1 0 0,1 0 0,1 1 0,0-2 8,-1 1 0,1 0 0,0-1 0,0 0 0,0 1 0,0-1 0,0 0 1,-1-1-1,1 1 0,0 0 0,0-1 0,4-1 0,5-2 31,0 0-1,-1-1 0,1-1 1,19-13-1,-9 2-41,-15 12 0,-1 0 0,1 1 0,-1-1 0,1 1 0,0 0 0,11-3 0,-18 7 0,1 0 0,0 1-1,-1-1 1,1 0 0,0 1 0,0-1-1,-1 0 1,1 1 0,-1-1 0,1 1 0,0-1-1,-1 1 1,1-1 0,-1 1 0,1 0 0,-1-1-1,0 1 1,1 0 0,-1-1 0,1 1-1,-1 0 1,0-1 0,0 1 0,0 0 0,1 0-1,-1-1 1,0 1 0,0 0 0,0 0 0,0 0-1,0-1 1,0 1 0,0 0 0,0 0-1,-1 0 1,1 41-192,0-33 29,-1-4-842,2 14-125,1-15-3080,11-6-17909</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46.481"/>
    </inkml:context>
    <inkml:brush xml:id="br0">
      <inkml:brushProperty name="width" value="0.025" units="cm"/>
      <inkml:brushProperty name="height" value="0.025" units="cm"/>
    </inkml:brush>
  </inkml:definitions>
  <inkml:trace contextRef="#ctx0" brushRef="#br0">31 122 9705,'0'0'6733,"5"-1"376,5 0-3561,-3 0-3387,0 0 0,0 0 0,0-1 0,0 0 1,-1 0-1,1-1 0,8-4 0,-11 5-133,1-1 1,-1 1-1,0-1 0,0 0 0,0 0 0,0 0 1,-1 0-1,1-1 0,-1 1 0,0-1 1,0 0-1,0 0 0,-1 0 0,1-1 0,-1 1 1,0 0-1,0-1 0,0 0 0,-1 1 1,2-10-1,-3 14-27,0-1-1,0 1 1,0-1 0,-1 0 0,1 1-1,0-1 1,0 1 0,0-1 0,-1 1-1,1-1 1,0 1 0,-1-1 0,1 1-1,0-1 1,-1 1 0,1-1 0,-1 1-1,1-1 1,-1 1 0,1 0 0,-1-1-1,1 1 1,-1 0 0,1-1 0,-1 1-1,1 0 1,-1 0 0,1-1 0,-2 1-1,-25-1-13,21 1 13,0 1 0,0 0 0,0 0 1,0 1-1,1 0 0,-10 4 0,6 0-2,0 1 0,1 0-1,0 0 1,-14 16-1,19-19 62,0 0 0,0 0 0,0 0 0,1 0-1,-1 1 1,1-1 0,0 1 0,1-1 0,-1 1 0,1 0-1,0 0 1,0 0 0,-1 6 0,8-10 80,-1 0-1,1 0 1,0-1 0,-1 0 0,1 0 0,8-1-1,73-9-12,-46 5-116,45-1-1,-85 6-13,1 0 0,-1 1 1,1-1-1,-1 0 0,1 1 0,-1-1 1,0 1-1,1-1 0,-1 1 1,0 0-1,1-1 0,-1 1 1,0 0-1,0 0 0,0 0 1,0 0-1,1 0 0,-1 0 1,-1 0-1,1 0 0,0 1 0,0-1 1,0 0-1,-1 1 0,2 2 1,10 41-34,-8-26 95,-4-18-50,0-1-1,0 1 1,0-1 0,0 1-1,1-1 1,-1 1 0,0-1-1,0 1 1,0-1 0,1 0-1,-1 1 1,0-1 0,1 1-1,-1-1 1,0 0 0,1 1-1,-1-1 1,0 0 0,1 1-1,-1-1 1,1 0 0,-1 0 0,1 0-1,-1 1 1,0-1 0,1 0-1,-1 0 1,1 0 0,-1 0-1,1 0 1,-1 0 0,1 0-1,-1 0 1,1 0 0,-1 0-1,1 0 1,-1 0 0,1 0-1,-1 0 1,1 0 0,-1 0-1,1-1 1,-1 1 0,1 0 0,-1 0-1,0-1 1,1 1 0,-1 0-1,1 0 1,-1-1 0,0 1-1,1 0 1,-1-1 0,0 1-1,0-1 1,1 1 0,-1 0-1,0-1 1,0 1 0,1-1-1,-1 0 1,18-26 904,-15 15-839,0 1 1,-1-1 0,0 0-1,-1 0 1,0 0 0,-2-24-1,0 7-49,42 26-1033,-18 5-3039,-4 0-5880,-6-2-3017</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7.837"/>
    </inkml:context>
    <inkml:brush xml:id="br0">
      <inkml:brushProperty name="width" value="0.025" units="cm"/>
      <inkml:brushProperty name="height" value="0.025" units="cm"/>
    </inkml:brush>
  </inkml:definitions>
  <inkml:trace contextRef="#ctx0" brushRef="#br0">1 175 17200,'0'0'7565,"11"-1"-6983,0-1-493,0-1 0,0 0 1,0-1-1,0 0 0,0 0 0,-1-1 1,0-1-1,14-9 0,80-67-1557,-51 38 1204,-53 44 268,0 0 1,0 0 0,0 0-1,0 0 1,1 0 0,-1 0-1,0-1 1,0 1 0,0 0-1,0 0 1,0 0 0,0 0-1,0 0 1,0 0 0,0 0-1,0 0 1,0 0 0,1 0-1,-1 0 1,0 0 0,0 0-1,0 0 1,0 0 0,0 0-1,0 0 1,0 0 0,0 0-1,1 0 1,-1 0 0,0 0-1,0 0 1,0 0-1,0 0 1,0 0 0,0 0-1,0 0 1,0 0 0,0 0-1,1 0 1,-1 0 0,0 0-1,0 0 1,0 0 0,0 0-1,0 0 1,0 0 0,0 1-1,0-1 1,0 0 0,0 0-1,0 0 1,0 0 0,0 0-1,1 0 1,-1 0 0,0 0-1,0 0 1,0 1 0,0-1-1,0 0 1,0 0 0,0 0-1,0 0 1,0 0 0,0 0-1,0 0 1,0 0 0,0 1-1,0-1 1,-3 13 114,-6 14 71,-9 12 67,4-14-166,2 1 1,1 0-1,1 1 1,1 0-1,2 1 0,-5 30 1,14-44-2002,-2-14 1652,0 0 0,1 1-1,-1-1 1,0 0 0,1 0 0,-1 0 0,0 1 0,1-1 0,-1 0-1,0 0 1,1 0 0,-1 0 0,1 0 0,-1 0 0,0 0-1,1 0 1,-1 0 0,0 0 0,1 0 0,-1 0 0,1 0 0,-1 0-1,0 0 1,1 0 0,-1 0 0,0-1 0,1 1 0,-1 0 0,0 0-1,1 0 1,-1-1 0,0 1 0,1 0 0,-1 0 0,0-1 0,1 1-1,16-16-14229</inkml:trace>
  <inkml:trace contextRef="#ctx0" brushRef="#br0" timeOffset="1">588 59 13869,'0'0'11371,"-62"72"-10827,37-37 97,3 1-96,4 1-417,4-2-128,6-4-32,0-6-97,4-5 129,0-6-64,1-9 0,3-22-7463,0-5-2947</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47.856"/>
    </inkml:context>
    <inkml:brush xml:id="br0">
      <inkml:brushProperty name="width" value="0.025" units="cm"/>
      <inkml:brushProperty name="height" value="0.025" units="cm"/>
    </inkml:brush>
  </inkml:definitions>
  <inkml:trace contextRef="#ctx0" brushRef="#br0">52 0 15150,'-4'57'8239,"-13"33"-5233,2-16-1252,12-56-1353,-2 13 848,-2 53 0,6-83-1222,1 0 0,0 0 0,0 0 1,1 0-1,-1 0 0,0 0 0,0 0 0,0 0 0,0 0 0,1 0 1,-1 0-1,1 0 0,-1 0 0,0 0 0,1-1 0,0 1 0,-1 0 1,1 0-1,-1-1 0,1 1 0,0 0 0,0-1 0,-1 1 0,1 0 0,0-1 1,0 1-1,0-1 0,1 1 0,1 0 8,-1-1 1,1 1-1,0-1 1,-1 0-1,1 0 0,0 0 1,0 0-1,-1 0 0,1-1 1,4 0-1,4-3 36,1 0-1,-1 0 0,19-11 0,-3-5-4,-22 16-60,-1 0-1,1 0 0,-1 1 0,1 0 0,0 0 0,1 0 1,-1 0-1,0 1 0,1 0 0,7-2 0,-12 5-12,-1 0 0,1 0-1,0 0 1,0 0 0,0 0 0,-1 0-1,1 0 1,0 1 0,-1-1 0,1 0-1,-1 0 1,0 1 0,1-1-1,-1 0 1,0 0 0,0 1 0,0-1-1,0 1 1,0-1 0,0 0 0,0 1-1,0 1 1,-1 39 117,0-39-106,-5 28 100,3-28-43,4-21-34,4-14-27,4-65 0,-9 96 0,1 1 0,-1 0 0,0-1 0,0 1 1,0-1-1,0 1 0,1-1 0,-1 1 0,0 0 0,0-1 0,1 1 0,-1 0 1,0-1-1,1 1 0,-1 0 0,0-1 0,1 1 0,-1 0 0,1-1 0,-1 1 1,0 0-1,1 0 0,-1 0 0,1 0 0,-1-1 0,1 1 0,-1 0 0,1 0 1,-1 0-1,1 0 0,-1 0 0,0 0 0,1 0 0,-1 0 0,1 0 0,-1 0 0,1 0 1,-1 1-1,1-1 0,-1 0 0,1 0 0,0 1 0,22 6-14,-21-6 2,10 2-1218,1 0 1,0-1 0,20 1 0,5-3-4998,-3-4-3641,-14-3 1145</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48.214"/>
    </inkml:context>
    <inkml:brush xml:id="br0">
      <inkml:brushProperty name="width" value="0.025" units="cm"/>
      <inkml:brushProperty name="height" value="0.025" units="cm"/>
    </inkml:brush>
  </inkml:definitions>
  <inkml:trace contextRef="#ctx0" brushRef="#br0">126 0 2498,'0'0'15455,"-9"4"-12861,-4 2-1705,1 1-1,1 0 0,-1 1 0,-12 11 0,21-16-655,-1-1 0,1 1 0,-1 1-1,1-1 1,0 0 0,0 1 0,1 0 0,-1-1-1,1 1 1,-1 0 0,1 0 0,1 1 0,-1-1-1,0 0 1,1 1 0,0-1 0,0 1-1,0-1 1,1 6 0,0-9-225,1 0-1,-1-1 1,1 1 0,0-1 0,-1 1-1,1-1 1,0 1 0,-1-1 0,1 0-1,0 1 1,-1-1 0,1 0-1,0 0 1,0 1 0,0-1 0,-1 0-1,1 0 1,0 0 0,0 0-1,0 0 1,-1 0 0,1 0 0,0 0-1,1-1 1,21-1 119,-14-1-135,0-1 0,-1 1-1,0-2 1,1 1 0,-1-1-1,-1-1 1,1 1 0,-1-1 0,0 0-1,0-1 1,-1 0 0,0 0-1,10-15 1,20-19 82,-35 40-69,-10 23 22,-10 6 358,13-19-47,0-1 0,1 1-1,0 0 1,0 0 0,1 0-1,-6 18 1,10-27-340,1 1 0,-1 0 0,1-1-1,-1 1 1,1-1 0,-1 1 0,1-1 0,0 0 0,-1 1-1,1-1 1,-1 0 0,1 1 0,0-1 0,-1 0 0,1 1 0,0-1-1,-1 0 1,1 0 0,0 0 0,-1 0 0,1 0 0,0 0 0,0 0-1,-1 0 1,1 0 0,0 0 0,-1 0 0,1 0 0,0-1 0,-1 1-1,1 0 1,1-1 0,26-5-1678,0-7-2886,-10 3-3216,-6 3-1533</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50.596"/>
    </inkml:context>
    <inkml:brush xml:id="br0">
      <inkml:brushProperty name="width" value="0.025" units="cm"/>
      <inkml:brushProperty name="height" value="0.025" units="cm"/>
    </inkml:brush>
  </inkml:definitions>
  <inkml:trace contextRef="#ctx0" brushRef="#br0">164 59 4132,'2'-1'688,"-1"-1"0,0 1 0,0-1 0,0 1 0,1-1-1,-2 0 1,1 0 0,0 1 0,0-1 0,-1 0 0,1 0 0,0 0 0,-1 0 0,0 0 0,0 0 0,1-3 0,-2 4-400,1 1-1,0-1 1,0 0 0,-1 1 0,1-1 0,-1 1 0,1-1 0,0 0-1,-1 1 1,1-1 0,-1 1 0,1-1 0,-1 1 0,1 0 0,-1-1-1,0 1 1,1-1 0,-1 1 0,1 0 0,-1 0 0,0-1 0,0 1 0,-18-2 326,14 2-371,0 1 1,0 0 0,-1 0-1,1 0 1,0 1 0,0 0 0,0 0-1,0 0 1,0 1 0,-6 4-1,9-5-133,-1-1 1,0 1-1,1 0 0,0 0 0,-1 0 0,1 0 1,0 0-1,0 1 0,0-1 0,1 1 1,-1-1-1,0 1 0,1-1 0,0 1 0,0 0 1,-1 0-1,2 0 0,-1 0 0,-1 5 0,7-7-132,0 0 1,0 0-1,0-1 0,0 1 0,0-1 0,0 0 0,0 0 0,9-2 0,21-11-919,-30 11 831,-1 0 0,1 0 1,0 0-1,-1 1 1,1 0-1,0-1 1,0 2-1,9-2 1,-13 3 102,-1-1 0,1 1 0,0 0 0,0-1 0,-1 1 0,1 0 0,-1-1 0,1 1 0,0 0 0,-1 0 0,0-1 0,1 1 0,-1 0 0,1 0 0,-1 0 0,0 0 0,0 0 0,1 0 0,-1-1 0,0 1 0,0 0 0,0 0 0,0 0 0,0 0 0,0 2 0,-1 34 139,1-27 41,-1 8 216,-1 1 0,-1-1 1,-1 0-1,0 0 0,-1 0 1,-1-1-1,-1 0 0,0 0 1,-2 0-1,1-1 0,-2 0 1,0-1-1,-1 0 0,-17 18 1,26-31-367,1 0 0,-1-1 0,0 1 1,1-1-1,-1 1 0,0-1 0,0 0 0,0 0 1,0 0-1,0 0 0,0 0 0,0 0 0,-1 0 1,1-1-1,0 1 0,0-1 0,-1 1 0,1-1 1,0 0-1,0 0 0,-1 0 0,1 0 0,0-1 1,0 1-1,-4-1 0,4-1-6,0 1 0,0-1 1,0 0-1,0 0 0,0 0 0,1 0 1,-1 0-1,1 0 0,-1 0 0,1-1 0,0 1 1,0 0-1,0-1 0,0 1 0,0-1 1,0 1-1,1-1 0,-1 1 0,1-1 1,0 0-1,0-4 0,-1 2-17,1 1 0,0-1 0,0 1 0,1 0 0,-1-1 0,1 1 0,0-1 0,0 1 0,0 0 0,1 0 0,-1-1 0,1 1 0,0 0 0,0 0 0,6-6 0,-2 3 0,0 2 0,0-1 0,1 1 0,-1 0 0,1 0 0,1 0 0,11-5 0,92-35-29,15-9-35,-114 47 60,0 0-1,0-1 1,0 0 0,-1-1-1,0 0 1,-1-1-1,14-15 1,-23 24 8,1-1-1,0-1 1,0 1 0,-1 0 0,0 0-1,1-1 1,-1 1 0,0 0 0,0-1 0,0 1-1,0-1 1,-1 0 0,1 1 0,-1-1-1,1 0 1,-1-3 0,-1 5-2,1 0 0,-1 0 0,0-1 0,1 1 0,-1 0 0,0 0 0,0 0 0,0 0 0,0 0 0,0 0 0,0 0 0,0 1 0,0-1 0,0 0 0,0 0 0,0 1 0,-1-1 0,1 1 0,0-1 0,0 1 0,-1-1 0,1 1 0,0 0 0,-1 0 0,1 0 0,0-1 0,-1 1 0,1 1 0,-1-1 0,1 0 0,-2 0 0,-7 1-2,0 0 0,0 0 0,0 1 0,0 1 0,1-1 0,-1 2 0,1-1 0,-11 6 0,14-6 0,0 0 0,1 0 0,-1 1 0,1-1 0,0 1 0,0 0 0,0 1 0,1-1 0,0 1 0,0 0 0,0 0 0,0 0 0,1 1 0,-4 6 0,6-11 1,1 0 0,0 0 0,-1 1-1,1-1 1,-1 1 0,1-1 0,0 0 0,0 1 0,0-1 0,0 1-1,0-1 1,0 1 0,0-1 0,1 0 0,-1 1 0,0-1-1,1 0 1,-1 1 0,1-1 0,0 0 0,-1 1 0,1-1 0,0 0-1,1 2 1,1 0-2,0-1 0,-1 0 0,1 1 0,0-1 0,1 0 0,-1-1 0,0 1 0,0-1 0,6 3 0,8 0-138,-1 0 1,1-1-1,19 1 0,-36-4 128,11 1-990,24 2-2721,-15-7-6278,-10-4-6240</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50.938"/>
    </inkml:context>
    <inkml:brush xml:id="br0">
      <inkml:brushProperty name="width" value="0.025" units="cm"/>
      <inkml:brushProperty name="height" value="0.025" units="cm"/>
    </inkml:brush>
  </inkml:definitions>
  <inkml:trace contextRef="#ctx0" brushRef="#br0">1 0 20980,'0'0'8968,"76"0"-7686,-38 0-674,7 0-544,-2 2-736,-5-1-2179,-6-1-4164,-9 0-12043</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48.980"/>
    </inkml:context>
    <inkml:brush xml:id="br0">
      <inkml:brushProperty name="width" value="0.025" units="cm"/>
      <inkml:brushProperty name="height" value="0.025" units="cm"/>
    </inkml:brush>
  </inkml:definitions>
  <inkml:trace contextRef="#ctx0" brushRef="#br0">1 25 8296,'0'0'17649,"48"10"-15760,-18-12-575,7-7-642,3 0-512,0 1-128,-2 3-32,-5 4-416,-9 1-1153,-12 5-1314,-10 8-1569,-2 3-1922</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49.324"/>
    </inkml:context>
    <inkml:brush xml:id="br0">
      <inkml:brushProperty name="width" value="0.025" units="cm"/>
      <inkml:brushProperty name="height" value="0.025" units="cm"/>
    </inkml:brush>
  </inkml:definitions>
  <inkml:trace contextRef="#ctx0" brushRef="#br0">0 82 13389,'0'0'11659,"63"-20"-9737,-26 6-513,8 0-576,2 2-641,0 2-160,-4 6-609,-4 2-2209,-7-1-3044,-8 1-6373</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49.669"/>
    </inkml:context>
    <inkml:brush xml:id="br0">
      <inkml:brushProperty name="width" value="0.025" units="cm"/>
      <inkml:brushProperty name="height" value="0.025" units="cm"/>
    </inkml:brush>
  </inkml:definitions>
  <inkml:trace contextRef="#ctx0" brushRef="#br0">0 0 16239,'0'0'14910,"1"12"-14232,19 141-45,-6-84-3027,-12-63 1538,3 18-3422,-7-9-3870,-2-10-180</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50.026"/>
    </inkml:context>
    <inkml:brush xml:id="br0">
      <inkml:brushProperty name="width" value="0.025" units="cm"/>
      <inkml:brushProperty name="height" value="0.025" units="cm"/>
    </inkml:brush>
  </inkml:definitions>
  <inkml:trace contextRef="#ctx0" brushRef="#br0">0 44 17072,'0'0'9930,"82"4"-8073,-39-12-672,2-2-832,2-2-257,-4 3-64,-6 3-416,-6 4-1154,-5 2-1537,-10 0-1986,-5 0-2113</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50.419"/>
    </inkml:context>
    <inkml:brush xml:id="br0">
      <inkml:brushProperty name="width" value="0.025" units="cm"/>
      <inkml:brushProperty name="height" value="0.025" units="cm"/>
    </inkml:brush>
  </inkml:definitions>
  <inkml:trace contextRef="#ctx0" brushRef="#br0">249 2 15150,'0'0'8846,"-8"-2"-7138,1 2-1530,1 0-1,0 0 1,0 1 0,0 0-1,0 0 1,0 0-1,1 1 1,-1 0-1,0 0 1,0 0 0,1 1-1,0-1 1,-1 1-1,1 1 1,0-1-1,0 1 1,1 0 0,-9 9-1,-3 2 111,2 1-1,0 1 1,0 1-1,2 0 0,-12 22 1,19-32-179,1 1 1,-1-1-1,2 2 1,-1-1-1,2 0 0,-1 0 1,1 1-1,0 0 1,1-1-1,0 1 0,1 0 1,0-1-1,3 20 1,-2-27-103,0 1 0,0-1 1,0 1-1,1-1 0,-1 0 1,1 1-1,0-1 0,-1 0 1,1 0-1,0 0 1,0-1-1,1 1 0,-1 0 1,0-1-1,0 1 0,1-1 1,-1 0-1,1 0 0,0 0 1,-1 0-1,1 0 1,-1 0-1,1-1 0,0 1 1,0-1-1,-1 0 0,1 0 1,0 0-1,0 0 0,2-1 1,2 1 10,0 0 1,0-1-1,0 0 1,0 0 0,0-1-1,0 0 1,0 0-1,-1-1 1,1 1-1,11-8 1,-15 8-19,0-1 0,-1 1 0,1 0 0,0-1 0,-1 1 0,1-1 0,-1 0 0,0 0 0,0 0 0,0 0 0,0 0 0,-1-1 0,1 1 0,-1 0 0,0-1 0,0 1 0,0-1 0,0 0 0,-1 1 0,1-7 0,-2 8 0,1 0 0,-1 0 0,0-1 0,0 1 0,0 0 0,0 0 0,0 0 0,0 0 0,-1 1 0,1-1 0,-1 0 0,1 0 0,-1 1 0,0-1 0,1 1 0,-1-1 0,0 1 0,0 0 0,0 0 0,0 0 0,0 0 0,0 0 0,0 0 0,-1 1 0,1-1 0,0 1 0,0-1 0,-1 1 0,1 0 0,0 0 0,-1 0 0,1 0 0,-3 0 0,-26 0-1991</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52.967"/>
    </inkml:context>
    <inkml:brush xml:id="br0">
      <inkml:brushProperty name="width" value="0.025" units="cm"/>
      <inkml:brushProperty name="height" value="0.025" units="cm"/>
    </inkml:brush>
  </inkml:definitions>
  <inkml:trace contextRef="#ctx0" brushRef="#br0">57 1 20948,'0'0'10111,"-2"11"-9513,-29 192 276,26-110-4471,5-93 3365,0 0 0,0 0-1,0 1 1,-1-1 0,1 0 0,0 0-1,0 1 1,0-1 0,0 0 0,0 0 0,0 0-1,0 1 1,0-1 0,0 0 0,-1 0 0,1 1-1,0-1 1,0 0 0,0 0 0,-1 0-1,1 0 1,0 1 0,0-1 0,0 0 0,-1 0-1,1 0 1,0 0 0,0 0 0,-1 0-1,1 0 1,0 0 0,0 0 0,0 0 0,-1 1-1,1-1 1,0 0 0,-1 0 0,1 0-1,0-1 1,0 1 0,-1 0 0,1 0 0,0 0-1,0 0 1,0 0 0,-1 0 0,1 0-1,0 0 1,0 0 0,-1-1 0,1 1 0,0 0-1,0 0 1,0 0 0,-1 0 0,1-1 0,0 1-1,-7-10-9402</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8.166"/>
    </inkml:context>
    <inkml:brush xml:id="br0">
      <inkml:brushProperty name="width" value="0.025" units="cm"/>
      <inkml:brushProperty name="height" value="0.025" units="cm"/>
    </inkml:brush>
  </inkml:definitions>
  <inkml:trace contextRef="#ctx0" brushRef="#br0">133 22 12908,'0'0'4714,"-12"-1"-1628,-37-1-1133,46 2-1914,0 1 0,0-1 0,0 1 0,0 0 0,0 0 0,0 0 0,1 0 0,-1 1 0,0-1 0,1 1 0,-1-1 0,1 1 0,-1 0 0,1 0 0,0 0 0,0 1 0,0-1 0,0 0 0,0 1 0,1-1 0,-1 1-1,1-1 1,0 1 0,-1 0 0,0 4 0,-1 1 104,1 0 0,0 0 0,0 1 0,1-1-1,0 1 1,1 15 0,0-22-135,0-1 0,0 1 0,0-1 0,0 1 0,0-1 0,1 0 0,-1 1 0,1-1 0,-1 0 1,1 1-1,-1-1 0,1 0 0,0 1 0,0-1 0,0 0 0,-1 0 0,1 0 0,0 0 0,1 0 0,-1 0 0,0 0 0,0 0 0,0-1 0,0 1 0,1 0 0,-1-1 0,0 1 0,1 0 1,-1-1-1,0 0 0,1 1 0,-1-1 0,1 0 0,-1 0 0,0 0 0,1 0 0,-1 0 0,1 0 0,-1 0 0,1 0 0,-1 0 0,0-1 0,1 1 0,-1-1 0,2 0 0,4-1 64,-1 0 0,1 0-1,-1-1 1,0 0-1,1 0 1,-1 0-1,-1-1 1,7-4-1,-6 3-248,-1 0-1,0 0 1,0-1-1,0 1 0,0-1 1,-1 0-1,0 0 1,-1-1-1,1 1 1,-1-1-1,0 0 0,-1 1 1,1-1-1,-2-1 1,1 1-1,-1 0 1,0 0-1,0-10 0,-1 17 94,0-1-1,0 1 1,0-1-1,0 0 1,0 1-1,0-1 1,0 1-1,0-1 0,-1 1 1,1-1-1,0 1 1,0-1-1,-1 1 1,1-1-1,0 1 1,-1-1-1,1 1 0,0-1 1,-1 1-1,1-1 1,-1 1-1,1 0 1,0-1-1,-1 1 1,1 0-1,-1-1 0,0 1 1,1 0-1,-1 0 1,1 0-1,-2-1 1,-21 5-1977,-19 22 154,33-17 1975,0 0-1,1 0 0,0 1 0,0 0 0,1 1 0,0 0 0,1 0 0,1 0 0,-1 0 0,2 1 0,0 0 0,0 0 0,1 1 0,0-1 0,-1 24 0,7-19-857,10-6-2738</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53.312"/>
    </inkml:context>
    <inkml:brush xml:id="br0">
      <inkml:brushProperty name="width" value="0.025" units="cm"/>
      <inkml:brushProperty name="height" value="0.025" units="cm"/>
    </inkml:brush>
  </inkml:definitions>
  <inkml:trace contextRef="#ctx0" brushRef="#br0">0 56 15246,'0'0'13934,"66"-19"-12365,-27 13-768,7 0-577,-4-4-192,1 4-128,-6 2-1089,-9 1-1538,-7 2-2946,-5 0-2883</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53.717"/>
    </inkml:context>
    <inkml:brush xml:id="br0">
      <inkml:brushProperty name="width" value="0.025" units="cm"/>
      <inkml:brushProperty name="height" value="0.025" units="cm"/>
    </inkml:brush>
  </inkml:definitions>
  <inkml:trace contextRef="#ctx0" brushRef="#br0">124 111 8808,'0'0'8472,"5"-8"-6203,-2 3-1950,0 1 0,-1 0-1,1-1 1,0 1 0,-1-1-1,0 1 1,0-1-1,0 0 1,-1 0 0,0 0-1,0 0 1,0 0 0,0 0-1,-1 0 1,0-9-1,-1 13-182,0-1 0,0 1 0,0 0 0,0 0 0,0 0 0,0-1 0,0 1 0,-1 0 0,1 1 0,0-1 0,-1 0 0,1 0 0,-1 0 0,1 1 0,-1-1 0,1 1-1,-1-1 1,1 1 0,-1 0 0,0 0 0,1-1 0,-1 1 0,1 0 0,-1 0 0,0 1 0,1-1 0,-1 0 0,1 0 0,-1 1 0,-2 1 0,-2-2 69,0 2 0,0-1 0,1 1 1,-1 0-1,1 0 0,-1 1 0,-6 4 1,7-4-104,0 1 0,0 1 1,1-1-1,0 1 1,0 0-1,0 0 1,1 0-1,-1 0 1,1 1-1,0-1 0,1 1 1,-1 0-1,1-1 1,0 1-1,1 0 1,0 1-1,0-1 1,0 0-1,0 0 0,1 13 1,1-18-100,0 1 1,1 0-1,-1-1 1,0 1-1,0-1 0,1 1 1,-1-1-1,1 0 1,-1 1-1,1-1 0,-1 0 1,1 0-1,0 0 1,0 0-1,-1 0 0,1-1 1,0 1-1,0 0 1,0-1-1,0 0 1,0 1-1,0-1 0,0 0 1,0 0-1,0 0 1,2 0-1,56-3 17,-51 2-59,-1-2 0,0 1 0,1-1-1,-1 0 1,-1-1 0,1 0 0,0 0 0,-1 0 0,0-1 0,0-1-1,0 1 1,-1-1 0,0 0 0,0 0 0,0-1 0,-1 0-1,0 0 1,0 0 0,-1 0 0,5-10 0,-9 16-47,-22 24-309,19-19 270,0 0 0,0 0 0,1 0 0,0 0 0,0 0 0,0 0 0,0 1-1,1-1 1,-1 1 0,1-1 0,0 1 0,0 0 0,1-1 0,0 1 0,0 7 0,2-11-576,1 0 1,0-1-1,-1 1 1,1 0-1,0-1 1,0 1-1,-1-1 1,1 0-1,0 0 1,0 0-1,-1-1 1,1 1-1,5-2 1,17-5-4895</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54.123"/>
    </inkml:context>
    <inkml:brush xml:id="br0">
      <inkml:brushProperty name="width" value="0.025" units="cm"/>
      <inkml:brushProperty name="height" value="0.025" units="cm"/>
    </inkml:brush>
  </inkml:definitions>
  <inkml:trace contextRef="#ctx0" brushRef="#br0">118 1 19026,'0'0'3176,"-10"7"-320,3-2-2105,-5 3 339,0 0 0,1 0 0,-10 12 0,18-18-977,1 0 0,0 0 0,0 0 0,0 1 0,0-1 0,1 0 0,-1 1 0,0 0 0,1-1 0,0 1 0,0 0 0,0 0 0,0 0 0,0-1 0,0 1-1,1 0 1,-1 0 0,1 0 0,0 0 0,0 0 0,0 0 0,1 6 0,2-5-113,0-1 0,0 0 0,0 0 0,0 0 0,1 0 0,-1 0 0,1 0 0,0-1 0,0 0 0,0 0 0,0 0 0,6 2 0,15 9 0,-20-8 0,-1-1 0,1 0 0,-1 1 0,0 0 0,-1 0 0,1 0 0,-1 1 0,0-1 0,0 1 0,-1 0 0,1 0 0,-1 0 0,-1 0 0,1 0 0,-1 0 0,0 0 0,0 0 0,-1 1 0,0-1 0,0 0 0,0 0 0,-1 1 0,0-1 0,-2 8 0,0 0 0,0-1 0,-1 0 0,0 0 0,-1-1 0,0 1 0,-1-1 0,0 0 0,-1-1 0,-1 0 0,-12 15 0,19-24 0,0 0 0,0-1 0,0 1 0,-1-1 0,1 1 0,-1-1 0,1 0 0,-1 0 0,0 0 0,1 1 0,-1-2 0,0 1 0,0 0 0,0 0 0,0 0 0,0-1 0,0 1 0,0-1 0,0 0 0,0 1 0,-3-1 0,3-1 0,1 0 0,-1 0 0,1 0 0,-1 0 0,1 0 0,0 0 0,0 0 0,0 0 0,-1 0 0,1-1 0,0 1 0,1 0 0,-1-1 0,0 1 0,0-1 0,0 1 0,1-1 0,-1 1 0,1-1 0,-1-2 0,-2-11 0,0 0 0,1 0 0,1 0 0,0-18 0,1 26-114,1 0 1,-1 0-1,1 1 0,0-1 1,1 0-1,0 0 0,0 1 1,0-1-1,1 1 0,0 0 1,0 0-1,0 0 1,1 0-1,0 0 0,0 1 1,0 0-1,1-1 0,0 2 1,0-1-1,0 1 0,11-8 1,7-1-1333,1 1 1,0 1-1,0 1 1,38-10-1,3-1-2823,3-6-12899</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9.503"/>
    </inkml:context>
    <inkml:brush xml:id="br0">
      <inkml:brushProperty name="width" value="0.025" units="cm"/>
      <inkml:brushProperty name="height" value="0.025" units="cm"/>
    </inkml:brush>
  </inkml:definitions>
  <inkml:trace contextRef="#ctx0" brushRef="#br0">1 11 17553,'0'0'11178,"61"3"-10153,-25-3-737,4 0-224,0-4-320,-4-1-833,-5 2-1601,-12 1-1538,-10 2-1057</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9.847"/>
    </inkml:context>
    <inkml:brush xml:id="br0">
      <inkml:brushProperty name="width" value="0.025" units="cm"/>
      <inkml:brushProperty name="height" value="0.025" units="cm"/>
    </inkml:brush>
  </inkml:definitions>
  <inkml:trace contextRef="#ctx0" brushRef="#br0">0 78 12236,'0'0'13260,"91"-2"-12043,-38-10-320,6-2-737,-3-1-1089,-4-2-3427,-6 0-2979</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10.173"/>
    </inkml:context>
    <inkml:brush xml:id="br0">
      <inkml:brushProperty name="width" value="0.025" units="cm"/>
      <inkml:brushProperty name="height" value="0.025" units="cm"/>
    </inkml:brush>
  </inkml:definitions>
  <inkml:trace contextRef="#ctx0" brushRef="#br0">1 274 14958,'0'0'13784,"11"-11"-12775,10-10-718,87-90 147,-92 94-390,-1-2-1,-1 1 0,-1-2 1,20-37-1,-40 90 81,2 0 0,1 1 0,2-1 1,4 64-1,0-80-1729,1 1-2769,-3-6-2578,0-5-441</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10.513"/>
    </inkml:context>
    <inkml:brush xml:id="br0">
      <inkml:brushProperty name="width" value="0.025" units="cm"/>
      <inkml:brushProperty name="height" value="0.025" units="cm"/>
    </inkml:brush>
  </inkml:definitions>
  <inkml:trace contextRef="#ctx0" brushRef="#br0">1 93 16912,'0'0'8360,"50"7"-6662,-2-10-1,11-8-191,8-4-706,5 0-640,-4 0-63,-3 3-65,-9 1-32,-11 3-545,-9 1-672,-12 6-1249,-11-1-1698,-8 2-1730</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11.226"/>
    </inkml:context>
    <inkml:brush xml:id="br0">
      <inkml:brushProperty name="width" value="0.025" units="cm"/>
      <inkml:brushProperty name="height" value="0.025" units="cm"/>
    </inkml:brush>
  </inkml:definitions>
  <inkml:trace contextRef="#ctx0" brushRef="#br0">0 187 10025,'0'0'19325,"7"0"-18150,0-1-1098,0 0 1,0 0-1,-1-1 0,1 1 1,0-2-1,-1 1 0,1-1 1,-1 0-1,0 0 1,0-1-1,0 0 0,0 0 1,-1 0-1,1-1 0,-1 0 1,7-9-1,17-17 380,35-53 0,-55 73-444,-9 12-13,1 0 0,-1-1 0,1 1 0,-1 0 0,1 0 0,-1 0 0,0 0 0,1 0 0,-1 0 0,0 0 0,0 0 0,0 0 0,0 0 0,0 0 0,0 0 0,0 0 0,0-1 0,0 1 0,0 0 0,-1 2 0,-6 33 0,-2-1 0,-21 54 0,32-93 0,0 0 0,1 1 0,-1-1 0,1 0 0,0 1 0,0 0 0,0-1 0,0 1 0,1 0 0,0 1 0,-1-1 0,1 1 0,5-3 0</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12.598"/>
    </inkml:context>
    <inkml:brush xml:id="br0">
      <inkml:brushProperty name="width" value="0.025" units="cm"/>
      <inkml:brushProperty name="height" value="0.025" units="cm"/>
    </inkml:brush>
  </inkml:definitions>
  <inkml:trace contextRef="#ctx0" brushRef="#br0">2 76 3331,'-1'-4'1000,"1"0"-1,-1-1 1,1 1 0,0-1-1,1 1 1,-1 0 0,1-1-1,1-5 1,1-5 4488,-2-1 3399,1 29-4381,3 2-3287,3 22-1045,-7 4-119,-1 0 0,-7 46 0,9-68-340,9-23-487,9-25-1726,-16 18 18,7-20-9027,-5 18 1663</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12.959"/>
    </inkml:context>
    <inkml:brush xml:id="br0">
      <inkml:brushProperty name="width" value="0.025" units="cm"/>
      <inkml:brushProperty name="height" value="0.025" units="cm"/>
    </inkml:brush>
  </inkml:definitions>
  <inkml:trace contextRef="#ctx0" brushRef="#br0">69 30 15439,'0'0'12737,"-9"10"-12070,1 0-127,-1 1-1,2 1 1,-12 20-1,16-26-421,1-1 0,-1 0-1,1 1 1,1 0 0,-1-1 0,1 1-1,0 0 1,0 0 0,0 0-1,1-1 1,0 1 0,0 0 0,1 0-1,1 6 1,-1-11-118,-1 1 0,1-1 0,0 0 0,1 0 0,-1 1 0,0-1 0,0 0 0,0 0 0,1 0 0,-1 0 0,0 0 0,1 0 0,-1-1 0,1 1 0,-1 0 0,1-1 0,-1 1 0,1-1 0,-1 0 0,1 1 0,0-1 0,-1 0 0,1 0 0,0 0 0,-1 0 0,1 0 0,0 0 0,-1-1 0,3 0 0,3 1 0,0-1 0,0-1 0,0 1 0,0-1 0,10-5 0,-9 3 0,0 0 0,-1 0 0,0-1 0,0 0 0,-1 0 0,1-1 0,-1 0 0,0 0 0,0-1 0,-1 1 0,0-1 0,0 0 0,-1 0 0,0-1 0,0 0 0,-1 1 0,1-1 0,-2 0 0,1-1 0,-1 1 0,-1 0 0,2-12 0,-3 19 1,0 0 0,-1 0 0,1-1 0,0 1 0,-1 0 1,1-1-1,-1 1 0,1 0 0,-1 0 0,1 0 0,-1 0 0,0-1 0,0 1 0,0 0 0,1 0 0,-1 0 0,0 1 1,0-1-1,0 0 0,0 0 0,-1 0 0,1 1 0,-2-2 0,-1 0 2,0 1 1,0-1-1,0 1 0,0 0 0,-1 0 1,1 0-1,-8 0 0,9 0-14,-1 1-1,1 0 1,0-1 0,-1 1-1,1 1 1,0-1 0,0 0 0,-1 1-1,1 0 1,0 0 0,0 0-1,0 0 1,0 0 0,0 0-1,0 1 1,0 0 0,0-1-1,1 1 1,-1 0 0,1 0-1,-1 1 1,-2 3 0,4-6-117,1 3-1960,4-3-2641,11 0-3012</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8.493"/>
    </inkml:context>
    <inkml:brush xml:id="br0">
      <inkml:brushProperty name="width" value="0.025" units="cm"/>
      <inkml:brushProperty name="height" value="0.025" units="cm"/>
    </inkml:brush>
  </inkml:definitions>
  <inkml:trace contextRef="#ctx0" brushRef="#br0">54 75 20756,'0'0'4452,"-54"61"-2755,54-57-1248,7-4-321,16-14 256,5-9 289,1-3-673,-4 1-1890,-5 0-768,-9 8-1506,-8 8-2883</inkml:trace>
  <inkml:trace contextRef="#ctx0" brushRef="#br0" timeOffset="1">351 122 10922,'0'0'4709,"51"9"-3396,-29-9-544,7 0-449,4-6-448,2-7-3459</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13.643"/>
    </inkml:context>
    <inkml:brush xml:id="br0">
      <inkml:brushProperty name="width" value="0.025" units="cm"/>
      <inkml:brushProperty name="height" value="0.025" units="cm"/>
    </inkml:brush>
  </inkml:definitions>
  <inkml:trace contextRef="#ctx0" brushRef="#br0">1 0 192</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13.975"/>
    </inkml:context>
    <inkml:brush xml:id="br0">
      <inkml:brushProperty name="width" value="0.025" units="cm"/>
      <inkml:brushProperty name="height" value="0.025" units="cm"/>
    </inkml:brush>
  </inkml:definitions>
  <inkml:trace contextRef="#ctx0" brushRef="#br0">21 3 15439,'0'0'14349,"1"0"-14319,-1-1 0,0 1 0,0 0 0,1 0 0,-1 0 0,0-1 0,1 1 0,-1 0 0,0 0-1,1 0 1,-1 0 0,0 0 0,1 0 0,-1-1 0,0 1 0,1 0 0,-1 0 0,1 0 0,-1 0 0,0 0 0,1 1 0,-1-1 0,0 0-1,1 0 1,-1 0 0,0 0 0,1 0 0,-1 0 0,0 0 0,1 1 0,-1-1 0,1 0 0,1 7 10,0-1-1,0 0 1,-1 1 0,1-1 0,-2 1-1,1 0 1,-1 10 0,2 4-54,2 2-236,-3-16-348,1 0 0,-1 0 0,-1 0 0,1 0 0,-1 10 0,-1-16 252,1 0-1,0 0 0,0 1 0,-1-1 0,1 0 0,0 0 0,-1 0 1,1 1-1,-1-1 0,0 0 0,1 0 0,-1 0 0,0 0 0,0 0 1,0 0-1,1 0 0,-1-1 0,0 1 0,0 0 0,0 0 0,0-1 1,-1 1-1,1 0 0,0-1 0,0 1 0,0-1 0,0 0 0,-1 1 0,1-1 1,0 0-1,0 0 0,-1 0 0,1 0 0,-2 0 0,-18 0-8861</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14.348"/>
    </inkml:context>
    <inkml:brush xml:id="br0">
      <inkml:brushProperty name="width" value="0.025" units="cm"/>
      <inkml:brushProperty name="height" value="0.025" units="cm"/>
    </inkml:brush>
  </inkml:definitions>
  <inkml:trace contextRef="#ctx0" brushRef="#br0">1 46 17392,'0'0'8424,"60"-23"-6758,-27 20-353,5-1-896,2 1-385,0 0-225,-6 0-1024,-4 3-1505,-2-3-1795,-12 0-2081</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14.692"/>
    </inkml:context>
    <inkml:brush xml:id="br0">
      <inkml:brushProperty name="width" value="0.025" units="cm"/>
      <inkml:brushProperty name="height" value="0.025" units="cm"/>
    </inkml:brush>
  </inkml:definitions>
  <inkml:trace contextRef="#ctx0" brushRef="#br0">135 68 13549,'0'0'4591,"-1"-8"-1527,1 4-2818,-1 1 0,1 0 0,-1-1 0,0 1 0,0 0 0,0 0 0,-1-1 0,1 1 0,-1 0 0,0 1 0,1-1 0,-1 0 0,-4-3 0,5 4-180,-1 1 1,0 0 0,0 0-1,1-1 1,-1 1 0,0 0-1,0 1 1,0-1-1,-1 0 1,1 1 0,0-1-1,0 1 1,0-1 0,0 1-1,-1 0 1,1 0-1,0 0 1,0 0 0,0 1-1,0-1 1,-1 1-1,1-1 1,0 1 0,0-1-1,0 1 1,0 0 0,0 0-1,-2 2 1,0 0 6,0 0 0,0 0 0,0 1 1,0 0-1,1 0 0,0 0 0,-1 0 1,1 0-1,1 1 0,-1-1 0,1 1 0,0 0 1,0-1-1,0 1 0,-1 7 0,2-9 5,0 0-1,1-1 1,0 1-1,-1 0 1,1 0-1,0 0 1,0 0 0,0 0-1,1 0 1,-1 0-1,1 0 1,1 4-1,-1-5-57,-1-1 1,1 0-1,0 1 0,0-1 0,0 0 0,0 1 0,0-1 1,1 0-1,-1 0 0,0 0 0,0 0 0,1 0 1,-1 0-1,1 0 0,-1-1 0,1 1 0,-1 0 1,1-1-1,-1 1 0,1-1 0,0 0 0,-1 1 1,3-1-1,2 1 29,0-1 1,0 0 0,0 0-1,0 0 1,0-1 0,0 0-1,0 0 1,-1 0-1,1-1 1,0 0 0,-1 0-1,1 0 1,-1-1 0,0 0-1,0 0 1,0 0 0,0-1-1,0 0 1,-1 1 0,1-2-1,-1 1 1,0 0 0,-1-1-1,1 0 1,-1 0-1,0 0 1,0 0 0,0 0-1,1-6 1,-5 14-400,0 1-1,0 0 1,0-1-1,1 1 1,-1 0-1,1 0 1,0 0-1,0 0 1,0 0-1,1 5 1,8 15-4194,-9-23 4084,1 0 0,0 0 0,-1 0 0,1-1 0,0 1 0,0 0 1,-1 0-1,1-1 0,0 1 0,0 0 0,0-1 0,0 1 0,0-1 0,0 1 1,0-1-1,0 0 0,2 1 0,17 0-8087</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15.049"/>
    </inkml:context>
    <inkml:brush xml:id="br0">
      <inkml:brushProperty name="width" value="0.025" units="cm"/>
      <inkml:brushProperty name="height" value="0.025" units="cm"/>
    </inkml:brush>
  </inkml:definitions>
  <inkml:trace contextRef="#ctx0" brushRef="#br0">58 1 10922,'0'0'13042,"-9"6"-12300,9-6-724,-34 28 1060,33-27-1020,0 0 0,0-1 0,0 1 0,0 0 0,0 0 0,0 1 0,0-1 0,0 0 0,0 0 1,1 0-1,-1 0 0,0 1 0,1-1 0,-1 0 0,1 1 0,0-1 0,-1 0 0,1 1 0,0-1 1,0 1-1,0-1 0,0 0 0,0 1 0,0-1 0,0 1 0,0-1 0,1 0 0,-1 1 0,1-1 1,-1 0-1,1 1 0,-1-1 0,1 0 0,0 0 0,1 3 0,1-2-36,0 0 0,0-1 0,0 1 0,1 0 0,-1-1 1,1 0-1,-1 0 0,1 0 0,-1 0 0,6 0 0,-4-1-106,0 1 1,0 0-1,0 1 0,-1-1 0,1 1 1,0 0-1,4 2 0,-4 1 22,0-1 0,-1 1-1,1 1 1,-1-1 0,0 1 0,0-1-1,0 1 1,-1 0 0,0 1 0,0-1 0,-1 0-1,0 1 1,0 0 0,0-1 0,-1 1-1,0 0 1,0 9 0,1 10 141,-1 0-1,-1 0 0,-5 32 1,3-45 362,-1 0-1,0 0 1,-1 0 0,0 0 0,-1-1 0,-8 16-1,11-24-308,0 0-1,0 0 1,0 0-1,0-1 0,-1 1 1,0-1-1,0 0 0,0 1 1,0-1-1,0 0 1,0-1-1,-1 1 0,0-1 1,1 1-1,-1-1 0,0 0 1,0 0-1,0-1 1,0 1-1,-1-1 0,1 0 1,-7 1-1,9-3-131,1 1 0,0-1 0,-1 1 0,1-1 0,0 1 0,0-1 0,0 0 0,-1 0 0,1 0 0,0 0 0,0 0 0,0 0 0,0 0 0,1 0 0,-1 0 0,0 0 0,0 0 0,1 0 0,-1-1 0,0 1 0,1 0 0,-1-1 0,1 1 0,0 0 0,-1-1 0,1 1 0,0 0 0,0-1 0,0 1 0,0-1 0,0-1 0,1-58 0,-1 48 0,1 3-56,0-1 0,0 0 0,1 0 0,1 1 0,0-1 0,0 1 0,1 0 0,0 0 0,1 0-1,0 1 1,0-1 0,1 1 0,0 0 0,1 1 0,0 0 0,0 0 0,1 0 0,0 1 0,0 0 0,1 0 0,0 1 0,0 1 0,1-1 0,-1 1 0,1 1 0,0 0 0,17-5 0,-12 5-875,54-17-8986,-24 3-4700</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54.553"/>
    </inkml:context>
    <inkml:brush xml:id="br0">
      <inkml:brushProperty name="width" value="0.025" units="cm"/>
      <inkml:brushProperty name="height" value="0.025" units="cm"/>
    </inkml:brush>
  </inkml:definitions>
  <inkml:trace contextRef="#ctx0" brushRef="#br0">6 0 5669,'0'49'15512,"1"-2"-10347,-4 83-4552,-1-93 2905,61-275-2611,-57 237-913,0 0 0,0-1 0,1 1 0,-1 0 0,0-1 0,1 1 0,-1 0 0,1 0 0,0 0 0,-1 0 0,1-1 0,0 1 0,0 0 0,0 0 0,1-1 0,-1 2-5,-1 0 0,1-1 0,-1 1 1,1 0-1,-1 0 0,1 0 0,-1 0 0,1-1 0,-1 1 0,1 0 0,-1 0 0,1 0 0,-1 0 1,1 0-1,-1 0 0,1 1 0,-1-1 0,1 0 0,0 0 0,-1 0 0,1 0 0,-1 1 0,1-1 1,-1 0-1,1 1 0,1 0-40,-1 0 0,0 1-1,1-1 1,-1 0 0,0 1 0,0 0 0,0-1 0,0 1 0,0-1 0,0 1 0,0 0 0,0 0-1,-1 0 1,1-1 0,-1 1 0,1 0 0,-1 0 0,0 4 0,0-2 26,-1 0 1,0 0 0,-1 0 0,1 0-1,-1 0 1,0 0 0,0 0-1,0 0 1,0-1 0,-1 1-1,1-1 1,-1 0 0,0 0 0,0 1-1,0-2 1,0 1 0,-1 0-1,1-1 1,-1 0 0,1 1-1,-1-1 1,0-1 0,0 1 0,0-1-1,0 1 1,0-1 0,0 0-1,-6 0 1,18-5-6538,11-8 2217,-4 1-299,2 3-902</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09.929"/>
    </inkml:context>
    <inkml:brush xml:id="br0">
      <inkml:brushProperty name="width" value="0.025" units="cm"/>
      <inkml:brushProperty name="height" value="0.025" units="cm"/>
    </inkml:brush>
  </inkml:definitions>
  <inkml:trace contextRef="#ctx0" brushRef="#br0">1 112 7655,'12'-25'2019,"16"-28"3867,-6 20 1023,-19 43-1223,0 54-4165,-3 210-512,4-245-779,-4-28-310,0-1 0,0 1-1,0 0 1,0 0 0,0 0 0,1 0-1,-1 0 1,0 0 0,1-1-1,-1 1 1,1 0 0,-1 0-1,1-1 1,-1 1 0,1 0 0,0-1-1,-1 1 1,1 0 0,0-1-1,-1 1 1,1-1 0,0 1 0,0-1-1,0 1 1,-1-1 0,1 0-1,2 1 1,-12-30-9396,-5 6 3578</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0.270"/>
    </inkml:context>
    <inkml:brush xml:id="br0">
      <inkml:brushProperty name="width" value="0.025" units="cm"/>
      <inkml:brushProperty name="height" value="0.025" units="cm"/>
    </inkml:brush>
  </inkml:definitions>
  <inkml:trace contextRef="#ctx0" brushRef="#br0">0 76 14510,'0'0'14029,"75"-27"-12908,-29 17-769,0-3-288,4 3-32,-3 1-32,-3 2-320,-6 7-1377,-9 0-1923,-13 0-2145</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0.725"/>
    </inkml:context>
    <inkml:brush xml:id="br0">
      <inkml:brushProperty name="width" value="0.025" units="cm"/>
      <inkml:brushProperty name="height" value="0.025" units="cm"/>
    </inkml:brush>
  </inkml:definitions>
  <inkml:trace contextRef="#ctx0" brushRef="#br0">0 114 14862,'0'0'10506,"53"-22"-8488,-17 6-513,7-2-640,1 2-577,2 0-256,-5 6 0,-5 1-96,-5 5-1025,-8 4-1761,-6-1-1827,-11 0-3010</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1.504"/>
    </inkml:context>
    <inkml:brush xml:id="br0">
      <inkml:brushProperty name="width" value="0.025" units="cm"/>
      <inkml:brushProperty name="height" value="0.025" units="cm"/>
    </inkml:brush>
  </inkml:definitions>
  <inkml:trace contextRef="#ctx0" brushRef="#br0">12 0 18161,'0'0'7506,"0"9"-6166,-5 84 997,1-66-2131,2 0 0,1 0 0,5 48-1,-4-74-194,0-1 0,0 1-1,0-1 1,0 1 0,0 0-1,0-1 1,0 1-1,0-1 1,0 1 0,0-1-1,0 1 1,1 0 0,-1-1-1,0 1 1,0-1 0,0 1-1,1-1 1,-1 1 0,0-1-1,1 0 1,-1 1 0,1-1-1,-1 1 1,0-1 0,1 0-1,-1 1 1,1-1 0,-1 0-1,1 1 1,-1-1 0,1 0-1,-1 0 1,1 1 0,-1-1-1,1 0 1,-1 0 0,1 0-1,0 0 1,-1 0 0,1 0-1,-1 0 1,1 0 0,-1 0-1,1 0 1,-1 0-1,1 0 1,0 0 0,-1 0-1,1-1 1,-1 1 0,1 0-1,0-1 1,1 0 67,0-1 0,0 1 0,0-1 0,-1 1 0,1-1 0,-1 0 0,1 0 0,-1 0 0,1 0-1,-1 0 1,2-4 0,3-13-9,-1 0 0,-1-1 0,0 0 0,-2 0-1,0 0 1,-1 0 0,-1 0 0,-5-35 0,0 44-105,-1 19-42,0 21-27,6-25 114,-1 0 1,1 0-1,1 0 0,-1 0 1,1 0-1,-1 0 1,1 0-1,0-1 1,0 1-1,1 0 0,-1 0 1,1-1-1,3 6 1,-3-7-2,0 0 0,0 0 0,0 0 0,1-1 0,-1 1 0,1 0 0,-1-1 0,1 0 0,-1 1 0,1-1 1,0 0-1,0 0 0,0-1 0,0 1 0,-1-1 0,1 1 0,0-1 0,0 0 0,4 0 0,0 0 7,1-1-1,-1 0 1,0 0-1,0 0 1,1-1-1,-1 0 1,0 0-1,0-1 1,-1 0-1,1 0 1,-1-1-1,1 0 1,-1 0-1,0 0 1,0-1-1,-1 1 1,0-1-1,1-1 1,-2 1-1,1-1 1,-1 0-1,1 0 1,-2 0-1,1-1 1,-1 0-1,0 1 1,4-14-1,-24 77-14,12-46 0,1 1 0,0 0 0,1 0 0,1 0 0,-1 0 0,2 1 0,-1 20 0,3-32 0,-1 0 0,0 0 0,1 0 0,-1 0 0,1 0 0,-1 0 0,1 0 0,0 0 0,-1 0 0,1 0 0,0-1 0,0 1 0,0 0 0,-1 0 0,1-1 0,0 1 0,0 0 0,0-1 0,0 1 0,0-1 0,0 1 0,0-1 0,0 1 0,1-1 0,-1 0 0,0 0 0,0 1 0,0-1 0,0 0 0,0 0 0,0 0 0,1 0 0,-1-1 0,2 1 0,2 0 0,0-1 0,0 0 0,0 0 0,0 0 0,0 0 0,9-4 0,0-4 0,-1 0 0,0 0 0,-1-1 0,0-1 0,-1 0 0,0-1 0,0 0 0,-2 0 0,1-1 0,12-25 0,9-9 0,-27 57 0,-3 7 0,-7 17-166,3-25-7,2 0-1,-1-1 1,1 1 0,1 0-1,-1 0 1,2 11-1,0-18 117,-1 0-1,1 0 1,-1 0-1,1 0 1,0-1-1,0 1 1,0 0-1,0 0 0,0-1 1,0 1-1,0-1 1,1 1-1,-1-1 1,1 0-1,-1 1 1,1-1-1,-1 0 0,1 0 1,0 0-1,-1 0 1,1 0-1,0 0 1,0-1-1,0 1 1,0-1-1,-1 1 0,1-1 1,0 0-1,0 1 1,0-1-1,0 0 1,0 0-1,2-1 1,-1 2-526,-1-1 0,0 0 1,0 0-1,0 0 1,1 0-1,-1 0 1,0 0-1,0-1 1,0 1-1,0-1 1,0 1-1,1-1 1,-1 0-1,0 0 1,0 0-1,-1 0 1,1 0-1,0 0 1,0-1-1,0 1 0,-1-1 1,1 1-1,-1-1 1,3-2-1,9-19-9127</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8.834"/>
    </inkml:context>
    <inkml:brush xml:id="br0">
      <inkml:brushProperty name="width" value="0.025" units="cm"/>
      <inkml:brushProperty name="height" value="0.025" units="cm"/>
    </inkml:brush>
  </inkml:definitions>
  <inkml:trace contextRef="#ctx0" brushRef="#br0">1 93 21492,'0'0'11275,"74"-43"-11275,-38 26-512,1 1-1506,2 6-1410,-2 5-1344,-8 4-2179</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1.909"/>
    </inkml:context>
    <inkml:brush xml:id="br0">
      <inkml:brushProperty name="width" value="0.025" units="cm"/>
      <inkml:brushProperty name="height" value="0.025" units="cm"/>
    </inkml:brush>
  </inkml:definitions>
  <inkml:trace contextRef="#ctx0" brushRef="#br0">69 0 17873,'0'0'8920,"-2"13"-6710,-4 22-1457,3 0 0,0 1 0,3-1-1,6 61 1,0-48-753,-4-26 0,1 1 0,1-1 0,1 0 0,11 29 0,-27-109-3022,-59-87 817,54 116 3071,17 29-797,-1-1 0,1 0 0,-1 1 1,1-1-1,-1 0 0,1 1 1,-1-1-1,1 1 0,0-1 0,-1 1 1,1-1-1,0 1 0,-1-1 1,1 1-1,0 0 0,0-1 0,0 1 1,-1 0-1,1 0 0,0 0 1,0 0-1,0-1 0,0 1 0,-1 0 1,1 0-1,0 1 0,0-1 1,0 0-1,0 0 0,-1 0 0,2 1 1,40-1 2038,-40 0-2072,29 1-1727,39 1-7802,-78-2 2900</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2.250"/>
    </inkml:context>
    <inkml:brush xml:id="br0">
      <inkml:brushProperty name="width" value="0.025" units="cm"/>
      <inkml:brushProperty name="height" value="0.025" units="cm"/>
    </inkml:brush>
  </inkml:definitions>
  <inkml:trace contextRef="#ctx0" brushRef="#br0">0 1 17809,'0'0'8680,"63"0"-8648,-28 9-1313,1 0-2819,0 2-4132</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2.591"/>
    </inkml:context>
    <inkml:brush xml:id="br0">
      <inkml:brushProperty name="width" value="0.025" units="cm"/>
      <inkml:brushProperty name="height" value="0.025" units="cm"/>
    </inkml:brush>
  </inkml:definitions>
  <inkml:trace contextRef="#ctx0" brushRef="#br0">115 13 21076,'0'0'2413,"-9"0"422,0 0-2199,1 0 0,-1 1 0,0 0 0,1 1 0,-17 4 0,23-5-586,0 0 0,0-1-1,0 1 1,0 0 0,0 0-1,0 0 1,0 1 0,1-1-1,-1 0 1,0 1 0,1-1-1,-1 1 1,1-1 0,-1 1-1,1 0 1,0 0 0,0-1 0,0 1-1,0 0 1,0 0 0,0 0-1,0 0 1,1 0 0,-1 0-1,1 1 1,-1-1 0,1 0-1,0 0 1,0 0 0,0 0-1,0 1 1,0-1 0,0 0-1,1 0 1,0 3 0,0-4-47,0 1-1,0-1 1,1 0 0,-1 0 0,0 1 0,1-1-1,-1 0 1,0 0 0,1-1 0,-1 1-1,1 0 1,-1 0 0,1-1 0,0 1 0,-1-1-1,1 1 1,0-1 0,-1 0 0,1 1-1,0-1 1,-1 0 0,1 0 0,0-1-1,0 1 1,2-1 0,46-7-59,-43 5-6,0-1 1,0 0-1,-1 0 0,1-1 1,-1 0-1,0 0 0,0-1 1,-1 1-1,0-1 0,6-8 1,18-19-195,-35 41 287,0 1 0,0-1 0,1 1 1,0 0-1,1 0 0,0 1 1,1-1-1,-1 1 0,2 0 0,-1 0 1,2 0-1,-1 0 0,1 13 0,1-22-79,0 0 0,0 1 0,0-1 0,0 0 0,1 1 0,-1-1-1,0 0 1,1 0 0,-1 0 0,1 1 0,0-1 0,-1 0-1,1 0 1,0 0 0,0 0 0,-1 0 0,1 0 0,0 0 0,0 0-1,0 0 1,0-1 0,0 1 0,0 0 0,1-1 0,0 2-1,2-1-280,0 0 0,0 0 0,-1 0 0,1 0-1,0-1 1,0 1 0,0-1 0,7 0-1,-3-1-826,1 0 0,0 0 0,-1-1 0,1 0 0,-1-1 0,0 1 0,12-7 0,14-13-5010</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2.961"/>
    </inkml:context>
    <inkml:brush xml:id="br0">
      <inkml:brushProperty name="width" value="0.025" units="cm"/>
      <inkml:brushProperty name="height" value="0.025" units="cm"/>
    </inkml:brush>
  </inkml:definitions>
  <inkml:trace contextRef="#ctx0" brushRef="#br0">169 0 8584,'0'0'8648,"-11"8"-5941,10-7-2723,-5 2 430,0 1 0,1 0-1,-1 0 1,1 0 0,0 1-1,0 0 1,1 0 0,-1 0 0,1 0-1,0 1 1,1 0 0,-1-1-1,1 1 1,0 1 0,1-1 0,-1 0-1,1 1 1,1-1 0,-1 1-1,1 0 1,-1 6 0,4 2-432,0 0 0,1 0 0,0 0 0,1 0 1,1-1-1,0 0 0,1 0 0,12 21 0,-10-19-215,0-1 0,-1 2-1,-1-1 1,0 1 0,-2 0-1,5 23 1,-8-25 579,-1 0-1,0 0 1,-1 0-1,0 0 1,-1 0-1,-1 0 1,-4 15-1,6-26-263,0-1-1,0 1 1,-1 0-1,1-1 1,-1 1-1,1-1 1,-1 1-1,0-1 1,-1 0-1,1 0 1,0 0-1,-1 0 1,0 0-1,0-1 1,1 1-1,-2-1 1,1 0 0,0 0-1,0 0 1,-1 0-1,1 0 1,-1-1-1,1 1 1,-1-1-1,0 0 1,1 0-1,-1-1 1,0 1-1,0-1 1,0 0-1,0 0 1,1 0-1,-5-1 1,5 0-82,0 0 0,0 0 0,1 0 0,-1-1 0,1 1 0,-1-1 0,1 1 0,0-1 0,0 0 0,-1 0 0,1 0 0,1-1 0,-1 1 0,0 0 0,0-1 0,1 1 0,-1-1 0,1 1 0,0-1 0,0 0 0,0 0 0,0 1 0,1-1 0,-1-3 0,-3-9 0,1 1 0,1-1 0,-1-20 0,3 28-6,-1 0-1,1-1 1,1 1-1,-1 0 1,1-1-1,0 1 1,1 0-1,0 0 1,0 0 0,0 0-1,1 0 1,0 1-1,0-1 1,1 1-1,0 0 1,0 0-1,0 0 1,1 0 0,0 1-1,0-1 1,0 1-1,1 1 1,0-1-1,0 1 1,0 0-1,0 0 1,1 1 0,12-5-1,23-10-1464,26-12-6032,-33 8-1081</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3.600"/>
    </inkml:context>
    <inkml:brush xml:id="br0">
      <inkml:brushProperty name="width" value="0.025" units="cm"/>
      <inkml:brushProperty name="height" value="0.025" units="cm"/>
    </inkml:brush>
  </inkml:definitions>
  <inkml:trace contextRef="#ctx0" brushRef="#br0">5 1 16432,'0'0'11215,"0"12"-10051,-2 93 736,0-49-1465,1 0 0,3 1 1,19 105-1,-21-159-429,1-1-1,-1 0 0,1 1 1,0-1-1,0 0 1,0 0-1,0 1 1,0-1-1,0 0 1,0 0-1,1 0 1,-1-1-1,1 1 1,0 0-1,-1 0 1,1-1-1,3 3 1,-4-4-1,1 1 0,-1-1 0,1 1 0,-1-1 0,1 0 1,0 0-1,-1 1 0,1-1 0,0 0 0,-1-1 0,1 1 0,-1 0 1,1 0-1,0-1 0,-1 1 0,1-1 0,-1 1 0,1-1 0,1 0 1,4-4 8,1 0 0,-1 0 0,0-1 0,-1 1 0,1-1 1,-1-1-1,8-10 0,36-63-14,-33 50 0,-17 30 0,0 0-1,0 0 1,0 1 0,0-1 0,0 0-1,0 0 1,0 0 0,0 0 0,0 0-1,0 1 1,0-1 0,0 0 0,1 0-1,-1 0 1,0 0 0,0 0-1,0 0 1,0 1 0,0-1 0,0 0-1,0 0 1,1 0 0,-1 0 0,0 0-1,0 0 1,0 0 0,0 0 0,0 0-1,0 0 1,1 0 0,-1 0-1,0 0 1,0 0 0,0 0 0,0 0-1,0 0 1,1 0 0,-1 0 0,0 0-1,0 0 1,0 0 0,0 0-1,0 0 1,1 0 0,-1 0 0,0 0-1,0 0 1,0 0 0,0 0 0,0 0-1,0 0 1,1 0 0,-1-1 0,0 1-1,0 0 1,0 0 0,0 0-1,0 0 1,0 0 0,0 0 0,0 0-1,0-1 1,0 1 0,1 0 0,-1 0-1,0 0 1,0 0 0,0 0 0,0-1-1,3 21-69,-1 26-316,-3-22-334,0-12 92,0 0 1,1 0-1,1 0 0,3 21 0,-4-31 312,1 0 0,-1 0 0,1 0 1,0 0-1,0 0 0,0-1 0,0 1 1,0 0-1,0-1 0,0 1 0,0 0 1,1-1-1,-1 0 0,3 3 0,-2-3-162,-1-1-1,1 1 0,0 0 1,0-1-1,0 1 1,-1-1-1,1 1 0,0-1 1,0 0-1,0 0 0,0 0 1,0 0-1,0 0 0,0 0 1,-1 0-1,1-1 1,4 0-1,20-10-7011</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4.255"/>
    </inkml:context>
    <inkml:brush xml:id="br0">
      <inkml:brushProperty name="width" value="0.025" units="cm"/>
      <inkml:brushProperty name="height" value="0.025" units="cm"/>
    </inkml:brush>
  </inkml:definitions>
  <inkml:trace contextRef="#ctx0" brushRef="#br0">134 276 12716,'0'0'3465,"-9"8"-444,-4 4-2171,1 0 0,1 1 0,0 1 0,0 0 0,2 0 0,-1 1 0,2 0 0,0 1 0,1 0 1,0 0-1,2 0 0,-7 31 0,11-46-823,1 1-1,0-1 1,0 0 0,0 0 0,0 1 0,0-1 0,0 0 0,1 0 0,-1 1 0,0-1 0,1 0 0,-1 0-1,1 0 1,-1 1 0,1-1 0,-1 0 0,1 0 0,0 0 0,0 0 0,0 0 0,-1 0 0,1 0 0,0 0-1,0-1 1,0 1 0,0 0 0,0 0 0,0-1 0,1 1 0,-1-1 0,0 1 0,0-1 0,0 1 0,1-1-1,-1 0 1,0 0 0,0 1 0,1-1 0,-1 0 0,0 0 0,0 0 0,1-1 0,-1 1 0,0 0 0,0 0-1,1-1 1,-1 1 0,2-1 0,5-1 19,0 0 0,0-1-1,-1 1 1,1-1 0,-1-1 0,11-6 0,-4 0 36,1-1 0,-2-1 0,0-1 0,0 1 1,13-20-1,-19 24-148,-1-1 0,0-1 0,0 1 0,-1-1 0,0 0 1,-1 0-1,0-1 0,-1 1 0,4-20 0,-20 95-1574,9-49 1721,1 1 1,0 0-1,1 1 0,0 28 1,2-45-75,0 0 0,0 0 0,0 0 0,1 0 1,-1 0-1,1 0 0,-1 0 0,1 0 0,-1 0 0,1 0 0,-1 0 1,1 0-1,0-1 0,0 1 0,-1 0 0,1 0 0,0-1 0,0 1 1,0 0-1,0-1 0,0 1 0,0-1 0,0 1 0,0-1 0,0 0 1,0 1-1,0-1 0,0 0 0,0 0 0,0 1 0,0-1 0,0 0 0,0 0 1,0 0-1,0-1 0,0 1 0,3 0 0,1-1 21,0 0-1,1 0 1,-1 0 0,0-1-1,1 0 1,8-4-1,0-3 69,-1 0 0,1-1-1,-1 0 1,-1-2 0,0 1-1,-1-1 1,0-1 0,-1 0 0,14-22-1,-6 4 118,-1-1 1,-2 0-1,16-47 0,13-102-213,-49 222 0,-13 61 0,9-62 0,-6 70 0,14-82 0,1 0 0,5 43 0,-4-60 0,2 0 0,-1 0 0,1-1 0,1 1 0,0-1 0,0 0 0,1 0 0,1 0 0,8 12 0,-14-22 0,0 0 0,0 1 0,0-1 0,1 1 0,-1-1 0,0 1 0,0-1 0,1 1 0,-1-1 0,0 0 0,1 1 0,-1-1 0,0 0 0,1 1 0,-1-1 0,0 0 0,1 1 0,-1-1 0,1 0 0,-1 0 0,1 0 0,-1 1 0,0-1 0,1 0 0,-1 0 0,1 0 0,-1 0 0,1 0 0,-1 0 0,1 0 0,-1 0 0,1 0 0,-1 0 0,1 0 0,0 0 0,4-18 0,-7-31 0,-3 25-37,-1 1 1,0 0-1,-2 0 1,-1 0-1,0 1 1,-18-29-1,-21-50 26,48 100 18,0 1-1,0 0 1,-1-1-1,1 1 1,0-1 0,0 0-1,0 1 1,0-1-1,0 1 1,0-1 0,0 1-1,0-1 1,0 1-1,0-1 1,0 1-1,0-1 1,0 1 0,0-1-1,1 1 1,-1-1-1,0 1 1,0-1 0,0 1-1,1-1 1,-1 1-1,0-1 1,1 1 0,-1 0-1,0-1 1,1 1-1,-1-1 1,1 1-1,-1 0 1,1 0 0,-1-1-1,1 1 1,27-5 48,35 14-180,-62-9 122,83 11-3969,-26-10-5973,-7-1-4901</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5.704"/>
    </inkml:context>
    <inkml:brush xml:id="br0">
      <inkml:brushProperty name="width" value="0.025" units="cm"/>
      <inkml:brushProperty name="height" value="0.025" units="cm"/>
    </inkml:brush>
  </inkml:definitions>
  <inkml:trace contextRef="#ctx0" brushRef="#br0">0 18 14253,'0'0'12455,"5"9"-11227,1 5-1040,-1 0 1,0 1 0,-1-1-1,-1 1 1,3 21 0,-6-30-115,1-1 1,0 0 0,0 0 0,0 1 0,0-1-1,3 7 1,-3-11-59,-1 0-1,1-1 1,-1 1-1,1 0 1,0 0-1,-1-1 1,1 1-1,0 0 1,-1-1 0,1 1-1,0 0 1,0-1-1,0 1 1,0-1-1,-1 1 1,1-1-1,0 0 1,0 1-1,0-1 1,0 0-1,0 0 1,0 0 0,0 0-1,0 1 1,0-1-1,0-1 1,0 1-1,0 0 1,0 0-1,0 0 1,0 0-1,0-1 1,0 1 0,-1 0-1,1-1 1,0 1-1,0-1 1,0 1-1,0-1 1,-1 1-1,1-1 1,0 0-1,0 1 1,-1-1-1,2 0 1,9-9 167,0-1 0,-1 1-1,0-2 1,-1 1 0,0-1 0,11-20 0,-9 13-80,2 1 1,16-19 0,-28 37-104,-1-1 1,0 0 0,1 1-1,-1-1 1,1 0 0,-1 1-1,1-1 1,-1 1-1,1-1 1,-1 1 0,1-1-1,-1 1 1,1 0 0,0-1-1,-1 1 1,1 0-1,0-1 1,-1 1 0,1 0-1,0 0 1,-1-1 0,1 1-1,0 0 1,0 0-1,-1 0 1,1 0 0,0 0-1,-1 0 1,1 0-1,0 0 1,0 0 0,-1 1-1,1-1 1,0 0 0,-1 0-1,1 1 1,0-1-1,-1 0 1,1 1 0,0-1-1,-1 1 1,1-1 0,-1 1-1,1-1 1,-1 1-1,1-1 1,-1 1 0,1-1-1,-1 1 1,1 0 0,-1-1-1,0 1 1,0 0-1,1-1 1,-1 1 0,0 0-1,0-1 1,0 1-1,1 0 1,-1 0 0,0-1-1,0 1 1,0 1 0,6 58 147,-6-51-112,1 22 21,-1-22-50,0 0 0,1 0 1,0 0-1,0 0 0,1 0 0,2 10 0,-4-19-5,0 1 1,1-1-1,-1 0 1,0 1-1,0-1 1,0 1-1,0-1 1,1 1 0,-1-1-1,0 0 1,0 1-1,1-1 1,-1 0-1,0 1 1,1-1-1,-1 0 1,0 1-1,1-1 1,-1 0-1,1 0 1,-1 0-1,0 1 1,1-1-1,-1 0 1,1 0-1,-1 0 1,1 0 0,-1 0-1,0 0 1,1 1-1,-1-1 1,1 0-1,-1 0 1,1-1-1,15-10 167,8-27 108,-22 35-272,10-20-17,-9 15-84,1 0-1,1 0 0,-1 1 0,1-1 1,0 1-1,10-10 0,-15 17-14,0 0-1,0-1 1,0 1-1,1 0 1,-1 0-1,0 0 1,0-1-1,0 1 1,0 0-1,1 0 1,-1 0-1,0-1 1,0 1 0,0 0-1,1 0 1,-1 0-1,0 0 1,0 0-1,1 0 1,-1 0-1,0-1 1,0 1-1,1 0 1,-1 0-1,0 0 1,0 0-1,1 0 1,-1 0-1,0 0 1,0 0-1,1 0 1,-1 0-1,0 1 1,0-1-1,1 0 1,-1 0-1,0 0 1,0 0-1,1 0 1,-1 0-1,0 0 1,0 1-1,0-1 1,1 0-1,-1 0 1,0 0-1,0 1 1,0-1-1,0 0 1,0 0-1,1 0 1,-1 1-1,0-1 1,0 1-1,1 14-8338,-1-11 5923,0 13-11385</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6.042"/>
    </inkml:context>
    <inkml:brush xml:id="br0">
      <inkml:brushProperty name="width" value="0.025" units="cm"/>
      <inkml:brushProperty name="height" value="0.025" units="cm"/>
    </inkml:brush>
  </inkml:definitions>
  <inkml:trace contextRef="#ctx0" brushRef="#br0">4 1 8360,'0'0'17617,"-3"56"-30430</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6.397"/>
    </inkml:context>
    <inkml:brush xml:id="br0">
      <inkml:brushProperty name="width" value="0.025" units="cm"/>
      <inkml:brushProperty name="height" value="0.025" units="cm"/>
    </inkml:brush>
  </inkml:definitions>
  <inkml:trace contextRef="#ctx0" brushRef="#br0">12 1 19795,'0'0'8248,"0"9"-7565,-6 111 1159,0 97 192,6-217-2032,0 1 1,0 0-1,0-1 1,0 1-1,1 0 1,-1-1-1,0 1 1,0 0-1,0-1 1,0 1 0,1 0-1,-1-1 1,0 1-1,1-1 1,-1 1-1,1 0 1,-1-1-1,0 1 1,1-1 0,-1 1-1,1-1 1,-1 0-1,1 1 1,0-1-1,-1 1 1,1-1-1,-1 0 1,1 1-1,0-1 1,0 0 0,24-3 57,27-24-41,-48 25-33,8-6-20,-2 2-69,1-1 0,0 1-1,1 1 1,19-8-1,-29 13 96,-1-1-1,1 1 0,-1-1 0,1 1 0,0 0 0,-1 0 1,1-1-1,0 1 0,-1 0 0,1 1 0,-1-1 0,1 0 0,0 0 1,-1 1-1,1-1 0,-1 1 0,1-1 0,-1 1 0,1 0 0,-1-1 1,1 1-1,-1 0 0,1 0 0,-1 0 0,0 0 0,0 0 1,0 0-1,0 1 0,1-1 0,-1 0 0,-1 1 0,1-1 0,0 0 1,0 1-1,0-1 0,-1 1 0,1-1 0,-1 1 0,1 0 0,-1-1 1,0 1-1,0 0 0,1 2 0,0 7 53,0 0-1,0 0 1,-1 1 0,0-1-1,-1 0 1,0 0 0,-1 0 0,0 0-1,-1 0 1,-7 19 0,8-26-29,0-1 1,0 1-1,0 0 1,0 0-1,-1-1 1,0 0-1,1 1 1,-1-1-1,0 0 1,-1 0-1,1-1 1,-1 1-1,1-1 1,-1 1-1,0-1 1,1 0-1,-1-1 1,0 1-1,-1-1 1,1 1-1,0-1 0,0 0 1,0-1-1,-1 1 1,1-1-1,0 0 1,-1 0-1,1 0 1,0-1-1,-9-1 1,10 1-95,0 0 1,-1 0 0,1 0-1,0-1 1,0 1-1,0-1 1,0 0-1,0 0 1,0 0-1,0 0 1,1-1-1,-1 1 1,1-1-1,0 1 1,0-1-1,0 0 1,0 0-1,0 0 1,0 0-1,1 0 1,-3-6-1,1 1-411,1-1 0,-1 1 0,1-1 0,1 0-1,0 1 1,0-1 0,1-13 0,2 12-5286,10 1-2787</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7.241"/>
    </inkml:context>
    <inkml:brush xml:id="br0">
      <inkml:brushProperty name="width" value="0.025" units="cm"/>
      <inkml:brushProperty name="height" value="0.025" units="cm"/>
    </inkml:brush>
  </inkml:definitions>
  <inkml:trace contextRef="#ctx0" brushRef="#br0">0 198 8808,'0'0'19971,"10"-3"-18999,-2 0-819,-1 0 0,1-1 1,-1 0-1,0 0 0,0-1 0,0 0 1,-1 0-1,0-1 0,0 1 0,0-1 0,0-1 1,-1 1-1,0-1 0,-1 0 0,1 0 1,3-8-1,-4 6-100,0-1 0,-1-1 0,0 1 0,2-13 1,-5 22-48,0-1 1,1 0 0,-1 0 0,0 1 0,0-1 0,0 0 0,0 0 0,0 1 0,-1-1 0,1 0 0,-1 1 0,1-1-1,-1 0 1,-1-2 0,2 3-5,-1 1-1,0-1 0,0 1 0,0 0 1,1-1-1,-1 1 0,0 0 1,0-1-1,0 1 0,0 0 1,0 0-1,0 0 0,1 0 1,-1-1-1,0 1 0,0 1 0,0-1 1,0 0-1,0 0 0,0 0 1,0 0-1,0 1 0,1-1 1,-1 0-1,0 1 0,0-1 0,0 1 1,1-1-1,-1 1 0,0-1 1,0 1-1,-3 2-1,0 1 1,0-1-1,0 1 0,1-1 1,-1 1-1,1 0 0,0 0 0,1 0 1,-1 1-1,0-1 0,1 1 1,-3 8-1,-18 62-17,22-72 14,-4 15-8,0 0-1,2 0 1,0 1-1,1-1 1,1 1-1,2 26 1,-1-44 12,1 0 0,-1 1 0,0-1 0,1 0 0,-1 0 0,1 0 1,-1 0-1,1 1 0,0-1 0,-1 0 0,1 0 0,0 0 0,0-1 0,0 1 0,0 0 0,0 0 0,0 0 1,0-1-1,0 1 0,0 0 0,0-1 0,0 1 0,0-1 0,0 1 0,1-1 0,-1 0 0,0 1 0,0-1 1,1 0-1,-1 0 0,0 0 0,0 0 0,1 0 0,-1 0 0,0 0 0,0 0 0,0-1 0,1 1 0,-1 0 1,0-1-1,0 1 0,0-1 0,2 0 0,5-2 7,0 0 0,-1 0 0,1-1 0,-1 0 0,10-6 0,5-8-8,-1 0 0,0-1 0,-2-1 0,0-1 0,-1-1 0,-2-1 0,0 0 0,-1-1 0,-1 0 0,10-28 0,-24 52 0,0 0 0,0 0 0,0 0 0,0 0 0,0 0 0,0 1 0,0-1 0,0 0 0,0 0 0,0 0 0,0 0 0,1 0 0,-1 0 0,0 1 0,0-1 0,0 0 0,0 0 0,0 0 0,0 0 0,0 0 0,0 0 0,0 0 0,0 0 0,0 1 0,1-1 0,-1 0 0,0 0 0,0 0 0,0 0 0,0 0 0,0 0 0,0 0 0,1 0 0,-1 0 0,0 0 0,0 0 0,0 0 0,0 0 0,0 0 0,0 0 0,1 0 0,-1 0 0,0 0 0,0 0 0,0 0 0,0 0 0,0 0 0,0 0 0,1 0 0,-1 0 0,2 27 0,-2 36 0,-11 85 0,11-147-20,-1 0-1,1 0 1,0 0 0,0 0-1,0 0 1,0 0 0,1 0-1,-1 1 1,0-1-1,0 0 1,1 0 0,-1 0-1,0-1 1,1 1 0,-1 0-1,1 0 1,-1 0 0,1 0-1,0 0 1,-1 0 0,1-1-1,0 1 1,0 1 0,0-2-44,0 0 1,0 0-1,0 0 1,0 1-1,0-1 1,0 0-1,0-1 1,0 1-1,0 0 1,0 0-1,0 0 1,0 0 0,0-1-1,0 1 1,0 0-1,-1-1 1,1 1-1,0-1 1,1 0-1,3-2-399,-1-1 0,1 1 1,-1-1-1,0 0 0,0 0 0,0 0 0,4-7 0,-2 0-1685,0 0 0,-1 0-1,0 0 1,5-20 0,-1-16-4712</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9.180"/>
    </inkml:context>
    <inkml:brush xml:id="br0">
      <inkml:brushProperty name="width" value="0.025" units="cm"/>
      <inkml:brushProperty name="height" value="0.025" units="cm"/>
    </inkml:brush>
  </inkml:definitions>
  <inkml:trace contextRef="#ctx0" brushRef="#br0">151 1 18514,'0'0'4452,"51"31"-3267,-20-8 352,-4 8-416,-8 10-672,-11 6-193,-8 8-64,-10 9 96,-24 7 161,-6 6-161,-4 0-160,3-4-96,2-5-704,6-16-2147,7-19-2914,7-20-8649</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7.613"/>
    </inkml:context>
    <inkml:brush xml:id="br0">
      <inkml:brushProperty name="width" value="0.025" units="cm"/>
      <inkml:brushProperty name="height" value="0.025" units="cm"/>
    </inkml:brush>
  </inkml:definitions>
  <inkml:trace contextRef="#ctx0" brushRef="#br0">18 0 11307,'0'0'9769,"-18"56"-9673,21-39-128,12-3-1762,6-4-1793,2-2-3716</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7.939"/>
    </inkml:context>
    <inkml:brush xml:id="br0">
      <inkml:brushProperty name="width" value="0.025" units="cm"/>
      <inkml:brushProperty name="height" value="0.025" units="cm"/>
    </inkml:brush>
  </inkml:definitions>
  <inkml:trace contextRef="#ctx0" brushRef="#br0">115 178 14125,'0'0'2173,"-9"9"53,-5 6-927,1 0 0,1 2 0,-17 29 0,23-36-765,1 0-1,0 1 1,1-1 0,0 1-1,0 0 1,1 1 0,1-1-1,0 0 1,0 17 0,2-27-525,-1 0-1,1 0 1,0 0 0,0 0-1,1 0 1,-1 0 0,0 0-1,0 0 1,0 0 0,1 0-1,-1 0 1,1 0 0,-1 0-1,0 0 1,1 0 0,0 0-1,-1 0 1,1-1 0,0 1-1,-1 0 1,1 0 0,0-1-1,0 1 1,-1 0 0,1-1-1,0 1 1,0-1 0,0 1-1,0-1 1,2 1 0,0 0 2,0-1 1,0 0 0,0 0-1,1 0 1,-1 0 0,0 0-1,0-1 1,0 1 0,0-1-1,5-1 1,3-2 19,0-1 1,-1 0 0,0 0 0,0-1-1,13-9 1,-7 1 110,-1-2-1,0 0 1,-1-1 0,-1 0-1,-1-1 1,0-1 0,-1 1-1,8-23 1,-7 13 14,-1 1 0,-2-1-1,-1-1 1,-1 0 0,4-42 0,-18 111-19,-18 63 0,13-64 23,3-1-1,1 1 1,-6 77 0,14-112-360,0 0 0,0 0-1,1 0 1,-1 0 0,1 0 0,0-1 0,0 1 0,0 0-1,1 0 1,-1 0 0,3 3 0,-2-5-126,-1 0 0,1 0 0,0 0 0,0 0 0,0 0 0,1 0-1,-1-1 1,0 1 0,1-1 0,-1 1 0,1-1 0,-1 0 0,1 0 0,0 0 0,-1 0 0,1-1 0,0 1 0,0-1 0,-1 0-1,1 1 1,0-1 0,0 0 0,0-1 0,3 0 0,15-2-7569</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8.314"/>
    </inkml:context>
    <inkml:brush xml:id="br0">
      <inkml:brushProperty name="width" value="0.025" units="cm"/>
      <inkml:brushProperty name="height" value="0.025" units="cm"/>
    </inkml:brush>
  </inkml:definitions>
  <inkml:trace contextRef="#ctx0" brushRef="#br0">6 22 20980,'0'0'5952,"-1"8"-3950,-4 28-1137,5-35-832,1 0-1,-1 0 1,0 0 0,0 0 0,1 0 0,-1 0 0,0 0-1,1 0 1,-1-1 0,1 1 0,0 0 0,-1 0-1,1 0 1,-1-1 0,1 1 0,0 0 0,0-1 0,-1 1-1,1-1 1,0 1 0,0 0 0,0-1 0,0 0-1,-1 1 1,1-1 0,0 0 0,0 1 0,0-1 0,0 0-1,0 0 1,0 0 0,0 0 0,0 0 0,0 0-1,2 0 1,32-4 174,-33 2-200,1 1-1,-1 0 1,0-1 0,1 1 0,-1-1-1,0 1 1,0-1 0,0 0 0,0 0-1,0 0 1,-1 0 0,1 0 0,-1-1 0,1 1-1,-1 0 1,0-1 0,0 1 0,0-1-1,0 1 1,0-1 0,0 0 0,-1 1-1,1-1 1,-1 0 0,0 1 0,0-1-1,0 0 1,0 0 0,-1-5 0,0 8-5,1-1 0,0 1 0,0-1 0,-1 0 0,1 1 0,0-1 0,-1 1 0,1-1 0,0 1 0,-1-1 0,1 1 0,-1 0 0,1-1 0,-1 1 0,1-1 0,-1 1 0,0 0 0,1 0 0,-1-1 0,1 1 0,-1 0 0,1 0 1,-1-1-1,0 1 0,1 0 0,-1 0 0,0 0 0,1 0 0,-1 0 0,0 0 0,1 0 0,-1 0 0,1 0 0,-1 1 0,0-1 0,1 0 0,-1 0 0,1 0 0,-2 1 0,1 0-6,-1-1 1,0 1-1,0 0 0,0 0 0,1 0 0,-1 0 1,0 0-1,1 0 0,-1 1 0,1-1 0,-1 0 1,0 3-1,-2 2 6,0 0 0,1 1 1,-1-1-1,2 1 0,-1 0 0,1 0 1,0 0-1,0 0 0,1 0 1,0 1-1,0-1 0,1 0 0,1 11 1,-1-17 3,1 0 1,0 0-1,0 0 0,0 0 1,0 0-1,0 0 1,0-1-1,0 1 0,0 0 1,0-1-1,0 1 1,0 0-1,0-1 0,0 0 1,1 1-1,-1-1 1,0 0-1,0 1 1,1-1-1,-1 0 0,0 0 1,0 0-1,1 0 1,-1 0-1,0-1 0,0 1 1,1 0-1,-1 0 1,0-1-1,0 1 0,2-2 1,42-13 193,12-18-55,-46 25-108,0 0 0,1 1 1,0 1-1,0 0 1,0 1-1,1 0 0,0 0 1,0 2-1,0 0 0,14-2 1,-25 5-35,-1 0 1,1 1 0,0-1 0,0 1 0,0-1 0,0 1-1,-1 0 1,1 0 0,0 0 0,-1 0 0,1 0-1,-1 0 1,1 0 0,-1 1 0,1-1 0,-1 0 0,0 1-1,0-1 1,1 1 0,-1-1 0,0 1 0,0 0-1,-1 0 1,1-1 0,0 1 0,-1 0 0,1 0 0,-1 0-1,1-1 1,-1 1 0,0 0 0,0 4 0,2 11 63,-1 0 0,-2 32 0,0-27-42,1-21-28,0-1 1,0 0-1,0 1 0,0-1 1,0 0-1,0 1 0,0-1 1,0 0-1,0 1 0,0-1 1,0 0-1,0 1 0,0-1 1,0 0-1,1 1 0,-1-1 1,0 0-1,0 1 0,0-1 1,1 0-1,-1 0 0,0 1 1,0-1-1,1 0 0,-1 0 1,0 0-1,0 1 0,1-1 1,-1 0-1,0 0 0,1 0 1,-1 0-1,0 0 1,1 1-1,-1-1 0,0 0 1,1 0-1,-1 0 0,1 0 1,17-6-480,20-19-2577,-35 22 2206,4-3-7043</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8.939"/>
    </inkml:context>
    <inkml:brush xml:id="br0">
      <inkml:brushProperty name="width" value="0.025" units="cm"/>
      <inkml:brushProperty name="height" value="0.025" units="cm"/>
    </inkml:brush>
  </inkml:definitions>
  <inkml:trace contextRef="#ctx0" brushRef="#br0">240 179 4901,'6'-12'5247,"-3"5"-4821,4-4 755,-1-1 1,-1-1-1,0 1 0,-1-1 0,0 0 0,0 0 0,-2 0 0,3-24 0,-6 36-1044,1 0-1,0 0 1,-1 0 0,1-1-1,-1 1 1,1 0 0,-1 0 0,1 0-1,-1 0 1,0 0 0,1 0-1,-1 0 1,0 0 0,0 1-1,0-1 1,0 0 0,0 0-1,0 1 1,0-1 0,0 0-1,0 1 1,0-1 0,0 1-1,0 0 1,0-1 0,-1 1-1,1 0 1,0 0 0,0-1 0,0 1-1,-1 0 1,1 0 0,0 0-1,0 1 1,0-1 0,-1 0-1,1 0 1,0 1 0,-2 0-1,-3 0 160,0 0 0,0 1 0,0 0 0,0 0-1,0 0 1,-10 7 0,3 2-158,0 0 1,0 0 0,1 2-1,1-1 1,0 1-1,1 1 1,0 0-1,-14 29 1,7-9-6,2 0-1,2 1 1,-10 36 0,20-60-95,0 0 0,0-1 1,1 1-1,1 0 1,0 0-1,0 1 1,1-1-1,0 0 0,3 17 1,-2-27-39,0 1 1,0 0-1,0-1 0,0 1 1,0-1-1,0 1 0,1-1 1,-1 0-1,0 1 0,1-1 1,-1 0-1,1 0 0,-1 0 1,1 0-1,0 0 0,-1 0 1,1-1-1,0 1 0,0 0 1,0-1-1,-1 0 0,1 1 1,0-1-1,0 0 0,0 0 1,0 0-1,0 0 0,0 0 1,-1 0-1,5-2 0,1 2 21,1-2-1,-1 1 1,0-1 0,1 0-1,-1-1 1,11-5 0,-1-2 39,-1-1 0,0-1 0,22-21 0,-32 28-43,0-1 0,0 0 0,-1 0 0,0 0 0,0 0 0,-1-1-1,0 0 1,0 0 0,-1 0 0,0-1 0,4-11 0,-7 19-18,0-1-1,0 1 1,0 0 0,1-1 0,-1 1-1,0 0 1,0-1 0,0 1-1,0 0 1,0-1 0,0 1 0,0 0-1,0-1 1,0 1 0,-1 0 0,1-1-1,0 1 1,0 0 0,0-1 0,0 1-1,0 0 1,0-1 0,-1 1 0,1 0-1,0 0 1,0-1 0,0 1 0,-1 0-1,1 0 1,0 0 0,0-1 0,-1 1-1,1 0 1,0 0 0,-1 0-1,1-1 1,0 1 0,-1 0 0,1 0-1,0 0 1,0 0 0,-1 0 0,-18 4-72,-17 17-3,22-10 71,3-3 10,1 0 1,1 0-1,0 0 0,0 1 0,1 1 1,-12 16-1,20-25-4,0-1 0,0 0 0,0 0 0,0 0 1,0 1-1,0-1 0,0 0 0,0 0 0,0 0 0,0 1 0,0-1 0,0 0 1,0 0-1,1 0 0,-1 0 0,0 1 0,0-1 0,0 0 0,0 0 1,0 0-1,1 0 0,-1 0 0,0 1 0,0-1 0,0 0 0,0 0 0,1 0 1,-1 0-1,0 0 0,0 0 0,1 0 0,-1 0 0,0 0 0,0 0 0,0 0 1,1 0-1,-1 0 0,0 0 0,0 0 0,0 0 0,1 0 0,-1 0 0,0 0 1,0 0-1,0 0 0,1 0 0,-1 0 0,0 0 0,0-1 0,0 1 0,1 0 1,-1 0-1,0 0 0,0 0 0,0 0 0,0-1 0,17-4 4,3-7 27,0-1 0,-1-1 0,24-22 0,-28 22-132,0 1 1,1 1-1,1 0 1,0 1-1,28-13 1,-45 24 89,1-1 1,0 1-1,0 0 1,-1 0-1,1 0 1,0 0 0,0 0-1,-1 0 1,1 0-1,0 0 1,0 0-1,-1 0 1,1 0 0,0 0-1,-1 0 1,1 1-1,0-1 1,-1 0-1,1 1 1,0-1 0,-1 0-1,1 1 1,0-1-1,-1 1 1,1-1-1,-1 1 1,1-1 0,-1 1-1,1-1 1,-1 1-1,1 0 1,-1-1-1,0 1 1,1-1 0,-1 1-1,0 0 1,0 0-1,1-1 1,-1 1-1,0 0 1,0-1 0,0 1-1,0 0 1,0 0-1,0-1 1,0 1-1,0 1 1,0 46 85,-1-35-62,-1 6 86,0 0 0,-9 32 0,6-34-107,2 1 0,0-1 0,-1 24 0,4-41-84,1 1-1,-1-1 1,0 0 0,1 0 0,-1 0 0,1 1-1,-1-1 1,0 0 0,1 0 0,-1 0-1,1 0 1,-1 0 0,1 0 0,-1 0 0,0 0-1,1 0 1,-1 0 0,1 0 0,-1 0 0,0 0-1,1 0 1,-1 0 0,1-1 0,-1 1-1,0 0 1,1 0 0,-1 0 0,1-1 0,-1 1-1,0 0 1,1 0 0,-1-1 0,0 1 0,0 0-1,1-1 1,-1 1 0,1-1 0,15-10-2721,2-13-2628,0-8-2984</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0.140"/>
    </inkml:context>
    <inkml:brush xml:id="br0">
      <inkml:brushProperty name="width" value="0.025" units="cm"/>
      <inkml:brushProperty name="height" value="0.025" units="cm"/>
    </inkml:brush>
  </inkml:definitions>
  <inkml:trace contextRef="#ctx0" brushRef="#br0">60 306 16335,'-5'10'2926,"-4"6"-1585,-23 48 2781,30-59-3710,-1 1 0,2-1-1,-1 1 1,0-1 0,1 1 0,0-1 0,0 1 0,1 0 0,0 0-1,0 7 1,1-13-398,-1 1-1,0 0 1,1-1-1,-1 1 1,1-1-1,0 1 1,-1-1-1,1 1 1,-1-1-1,1 0 1,0 1-1,-1-1 1,1 0-1,0 1 1,0-1-1,-1 0 1,1 0-1,0 0 1,0 1-1,-1-1 1,1 0-1,0 0 1,0 0-1,-1 0 1,1 0-1,0 0 1,0-1-1,-1 1 1,1 0-1,0 0 1,-1-1-1,1 1 1,0 0-1,1-1 1,25-11 79,-17 5-53,-1 0-1,0-1 1,0 0-1,-1 0 1,0-1-1,0 0 1,-1 0-1,11-20 1,-3 0-215,23-60 0,-39 161-1464,-9-27 1630,7-35 53,0 0 0,1 1-1,0 0 1,1-1-1,0 1 1,1 0 0,0 0-1,3 20 1,-3-30-38,0 0 0,1-1 0,-1 1 0,0 0 0,1-1 0,0 1 0,-1 0 0,1 0 1,-1-1-1,1 1 0,0-1 0,-1 1 0,1-1 0,0 1 0,-1-1 0,1 1 0,0-1 0,0 0 0,0 1 0,-1-1 0,1 0 0,0 0 0,0 1 0,0-1 0,0 0 0,0 0 1,0 0-1,-1 0 0,1 0 0,0 0 0,0-1 0,0 1 0,0 0 0,1-1 0,30-11-181,-17 2-216,0-1-1,-2 0 0,1-1 0,-1 0 0,-1-1 0,0 0 0,17-27 0,-4 2-573,38-78-1,-46 76 376,20-76-1,-24 71-587,-64 187 5182,-6 18 367,50-135-3870,1 1 0,1-1 0,1 1-1,0 38 1,4-63-497,-1-1 0,1 1-1,0-1 1,0 0 0,0 1-1,0-1 1,0 0-1,0 1 1,0-1 0,0 1-1,0-1 1,0 0 0,0 1-1,1-1 1,-1 1 0,0-1-1,0 0 1,0 1 0,0-1-1,1 0 1,-1 1-1,0-1 1,0 0 0,1 1-1,-1-1 1,0 0 0,0 0-1,1 1 1,-1-1 0,0 0-1,1 0 1,-1 0 0,0 1-1,1-1 1,-1 0-1,1 0 1,-1 0 0,0 0-1,1 0 1,-1 0 0,0 0-1,1 0 1,-1 0 0,1 0-1,-1 0 1,0 0 0,1 0-1,-1 0 1,1 0-1,-1 0 1,0 0 0,1 0-1,-1 0 1,0-1 0,1 1-1,-1 0 1,0 0 0,1-1-1,-1 1 1,0 0 0,1 0-1,-1-1 1,0 1-1,0 0 1,1-1 0,-1 0-1,21-21 127,-12 3-202,-1 0-1,-1-1 1,8-35-1,-2 6-1212,-13 49 1275,0 0 0,1-1 0,-1 1 1,0 0-1,0 0 0,0 0 0,0 0 0,0-1 0,1 1 0,-1 0 0,0 0 0,0 0 0,0 0 0,1 0 0,-1 0 0,0 0 1,0 0-1,0 0 0,1-1 0,-1 1 0,0 0 0,0 0 0,1 0 0,-1 0 0,0 0 0,0 0 0,0 0 0,1 1 1,-1-1-1,0 0 0,0 0 0,0 0 0,1 0 0,-1 0 0,0 0 0,0 0 0,0 0 0,1 0 0,-1 1 0,0-1 1,0 0-1,0 0 0,0 0 0,1 0 0,-1 1 0,0-1 0,0 0 0,0 0 0,0 0 0,0 1 0,0-1 0,0 0 1,0 0-1,1 0 0,-1 1 0,0-1 0,0 0 0,0 0 0,0 1 0,13 19 94,-7-10-80,-3-7 13,0 0 1,0 0-1,1-1 0,-1 0 0,1 1 1,-1-1-1,1 0 0,0-1 0,0 1 1,0-1-1,0 0 0,0 0 1,0 0-1,0 0 0,0-1 0,0 1 1,0-1-1,1 0 0,-1-1 0,0 1 1,0-1-1,0 1 0,0-1 1,0-1-1,0 1 0,0 0 0,0-1 1,0 0-1,-1 0 0,1 0 0,-1 0 1,1-1-1,-1 1 0,0-1 1,0 0-1,0 0 0,0 0 0,0 0 1,-1-1-1,0 1 0,1-1 0,-1 1 1,-1-1-1,1 0 0,0 0 1,-1 0-1,0 0 0,0 0 0,0 0 1,0-6-1,-1 10-12,1 0-1,-1-1 1,0 1 0,0-1-1,0 1 1,0-1 0,-1 1 0,1 0-1,0-1 1,0 1 0,0-1-1,0 1 1,0-1 0,0 1-1,-1 0 1,1-1 0,0 1 0,0 0-1,-1-1 1,1 1 0,0 0-1,0-1 1,-1 1 0,1 0 0,0-1-1,-1 1 1,1 0 0,-1 0-1,1-1 1,0 1 0,-1 0-1,1 0 1,-1 0 0,0 0 0,-17 4 42,-13 19-46,27-18 4,0-1-1,1 2 1,0-1-1,0 0 0,1 1 1,-1-1-1,1 1 1,1-1-1,-1 1 0,1 0 1,0 0-1,0 0 1,0 0-1,1 0 0,0 0 1,1 7-1,0-12-1,-1 1 1,1-1-1,0 0 0,0 0 1,1 0-1,-1 0 0,0 0 0,0 0 1,0 0-1,1 0 0,-1 0 0,0 0 1,1-1-1,-1 1 0,1-1 1,-1 1-1,1-1 0,-1 1 0,1-1 1,-1 0-1,1 0 0,-1 0 0,1 0 1,0 0-1,-1 0 0,1 0 0,-1 0 1,4-1-1,45-9 105,-15-3-66,-29 9-39,0 1 0,1 0 0,0 0 0,0 1 0,0-1 1,0 2-1,0-1 0,0 1 0,0 0 0,0 0 0,1 1 0,-1 0 0,10 2 0,-14 6 181,-2-17 300,27-57-126,-25 60-457,0 1-1,0-1 1,1 1 0,-1 0-1,1 0 1,1 0 0,-1 1-1,0-1 1,7-4-1,-8 9 95,-1 0 0,1 0 0,-1 0 1,1 1-1,0-1 0,-1 1 0,1 0 0,-1-1 0,0 1 0,1 0 0,-1 0 0,0 1 0,0-1 0,1 0 0,-1 1 0,0-1 0,0 1 0,1 2 0,18 8-242,-6-7-18,-13-4 254,0-1-1,0 0 1,-1 1-1,1-1 1,0 1-1,0-1 1,0 1-1,0 0 1,-1 0-1,1 0 1,0 0 0,-1 0-1,1 0 1,0 1-1,-1-1 1,0 0-1,1 1 1,-1-1-1,0 1 1,0-1-1,0 1 1,0 0 0,0 0-1,0-1 1,0 1-1,0 0 1,-1 0-1,1 0 1,-1 0-1,0 0 1,1 0-1,-1 0 1,0 0 0,0 0-1,0 0 1,-1 3-1,1-4 13,0 0 0,0 0 0,0 0-1,0 0 1,0 0 0,0 0 0,0 0 0,0 0-1,0 0 1,1 0 0,-1 0 0,0 0-1,1 0 1,-1 0 0,1 0 0,-1 0 0,1 0-1,-1 0 1,1-1 0,-1 1 0,1 0 0,0 0-1,0-1 1,-1 1 0,1 0 0,0-1 0,0 1-1,0-1 1,0 1 0,0-1 0,0 1 0,0-1-1,0 0 1,0 1 0,0-1 0,0 0 0,0 0-1,0 0 1,0 0 0,0 0 0,0 0 0,0 0-1,0 0 1,0 0 0,0 0 0,0-1 0,0 1-1,0 0 1,0-1 0,0 1 0,-1-1-1,1 1 1,1-1 0,12-5-5,-1-1 0,-1 0 0,16-11 0,-3 3 15,-23 14-29,0-1 1,0 1-1,1 0 1,-1 0-1,0 0 1,1 0-1,-1 1 1,1-1-1,-1 1 1,1-1-1,-1 1 1,1 0-1,-1 0 1,4 0-1,-5 1-34,0 0-1,1 0 1,-1 0-1,-1 0 1,1 0-1,0 1 1,0-1-1,0 0 1,-1 0-1,1 1 1,0-1-1,-1 0 1,1 1-1,-1-1 1,0 0-1,1 1 1,-1-1-1,0 1 1,0-1-1,0 0 1,0 1-1,0-1 1,0 1-1,-1 2 1,-3 17-4055,-11-15-5122,1-6-1746</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0.469"/>
    </inkml:context>
    <inkml:brush xml:id="br0">
      <inkml:brushProperty name="width" value="0.025" units="cm"/>
      <inkml:brushProperty name="height" value="0.025" units="cm"/>
    </inkml:brush>
  </inkml:definitions>
  <inkml:trace contextRef="#ctx0" brushRef="#br0">1 91 17905,'0'-18'2434,"12"0"-768,14 3-289,11 2-1057,8 2-864,1 4-1826,1-2-5222</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1.339"/>
    </inkml:context>
    <inkml:brush xml:id="br0">
      <inkml:brushProperty name="width" value="0.025" units="cm"/>
      <inkml:brushProperty name="height" value="0.025" units="cm"/>
    </inkml:brush>
  </inkml:definitions>
  <inkml:trace contextRef="#ctx0" brushRef="#br0">78 288 12812,'0'0'11969,"12"-5"-10560,-3 0-1304,0-1 0,0 1 0,0-2 0,0 1 0,-1-1-1,0 0 1,-1-1 0,0 0 0,0 0 0,-1-1 0,1 0 0,-2 0 0,0 0-1,0-1 1,0 1 0,3-13 0,-6 14 0,0 1 0,0 0 1,-1 0-1,0-1 0,0 1 0,-1-1 0,1 1 1,-2-1-1,1 1 0,-4-15 0,3 20-97,1-1 0,-1 1 0,0 0 0,0 0 0,0-1 0,-1 1 0,1 0 0,0 0 0,-1 0 0,1 0 0,-1 1 0,0-1 0,1 0 0,-1 1 0,0-1 0,0 1 0,0 0 0,0-1 0,-1 1 0,1 0 0,0 0 0,0 0-1,-1 1 1,1-1 0,0 1 0,-1-1 0,1 1 0,-1 0 0,1-1 0,-1 1 0,1 1 0,0-1 0,-1 0 0,1 1 0,-1-1 0,-3 2 0,1 0-15,0 0-1,0 0 0,-1 0 0,1 1 1,1 0-1,-1 0 0,0 1 1,1-1-1,0 1 0,0 0 1,0 0-1,0 0 0,0 1 1,1-1-1,0 1 0,0 0 1,-3 5-1,-5 12-5,1 0 1,-12 37-1,3 18 13,18-70-8,0-1-1,1 0 0,0 1 0,0-1 1,0 1-1,0-1 0,1 1 0,0-1 0,1 0 1,2 7-1,-3-11 6,0 0 0,0 0-1,1 0 1,-1-1 0,1 1 0,-1-1 0,1 1 0,0-1-1,0 1 1,-1-1 0,1 0 0,0 0 0,0 0 0,0 0-1,0 0 1,0-1 0,1 1 0,-1 0 0,0-1-1,0 0 1,0 0 0,0 1 0,1-1 0,-1 0 0,0-1-1,5 0 1,0 1 36,1-2 0,0 1 0,-1-1 0,1 0-1,-1-1 1,11-4 0,-1-4 38,0 0 0,0-1 0,-1-1 0,-1-1 0,0 0 0,-1-1 0,0 0 0,-1-1 0,20-33 0,-33 49-87,0 0 1,0 0-1,0 0 1,0 0-1,0 1 0,0-1 1,0 0-1,0 0 0,0 0 1,0 0-1,0 0 1,0 0-1,0 1 0,1-1 1,-1 0-1,0 0 0,0 0 1,0 0-1,0 0 1,0 0-1,0 0 0,0 0 1,1 0-1,-1 0 0,0 1 1,0-1-1,0 0 1,0 0-1,0 0 0,0 0 1,1 0-1,-1 0 0,0 0 1,0 0-1,0 0 1,0 0-1,0 0 0,1 0 1,-1 0-1,0 0 0,0 0 1,0 0-1,0 0 0,0-1 1,0 1-1,1 0 1,-1 0-1,0 0 0,0 0 1,0 0-1,0 0 0,0 0 1,0 0-1,0 0 1,0 0-1,1-1 0,-1 1 1,0 0-1,0 0 0,0 0 1,0 0-1,0 0 1,0-1-1,1 23-204,-6 28 388,3-41-137,-1 6 126,0 0-1,0 0 1,2 0 0,0 0 0,1 20 0,0-34-142,1 0 0,-1 0 0,0-1 0,1 1 1,-1 0-1,1-1 0,-1 1 0,1 0 0,-1-1 0,1 1 0,-1-1 1,1 1-1,0-1 0,-1 1 0,1-1 0,0 1 0,-1-1 0,1 1 0,0-1 1,0 0-1,-1 0 0,1 1 0,0-1 0,0 0 0,0 0 0,0 0 0,-1 0 1,1 0-1,0 0 0,0 0 0,0 0 0,-1 0 0,1 0 0,1-1 0,29-7 433,-15 0-333,-2 0 1,1-1 0,-1-1-1,-1-1 1,0 0-1,0-1 1,21-25 0,38-33 171,-72 70-290,1 0 1,-1-1-1,1 1 0,-1 0 1,0-1-1,1 1 1,-1 0-1,1 0 0,-1 0 1,1-1-1,-1 1 1,1 0-1,-1 0 0,1 0 1,-1 0-1,1 0 0,-1 0 1,1 0-1,-1 0 1,1 0-1,-1 0 0,1 0 1,-1 0-1,1 0 1,-1 1-1,1-1 0,-1 0 1,1 0-1,-1 0 1,1 1-1,-1-1 0,1 0 1,-1 1-1,0-1 1,1 0-1,-1 1 0,0-1 1,1 1-1,-1-1 1,0 0-1,1 1 0,-1-1 1,0 1-1,0-1 1,1 1-1,-1-1 0,0 1 1,0-1-1,0 1 1,0-1-1,0 1 0,0-1 1,0 1-1,0-1 1,0 1-1,0-1 0,0 1 1,0-1-1,0 1 1,-1 0-1,2 45-218,-2-36 200,1 2 37,-1-7-18,1 0 1,0 0-1,1 0 1,-1 0 0,1 0-1,2 9 1,-3-14 1,0 1 1,0-1-1,1 1 1,-1-1-1,0 1 1,1-1-1,-1 1 1,0-1-1,1 1 1,-1-1-1,1 0 1,-1 1-1,1-1 1,-1 0-1,1 1 1,-1-1-1,1 0 1,-1 1-1,1-1 1,-1 0-1,1 0 1,-1 0-1,1 0 1,1 1-1,21-11 68,41-46 59,-52 43-122,1 0 1,0 2 0,26-18-1,-39 29-19,1-1 0,-1 0 0,1 1 0,0-1-1,0 0 1,-1 1 0,1-1 0,0 1 0,0-1-1,0 1 1,-1-1 0,1 1 0,0 0 0,0 0 0,0-1-1,0 1 1,0 0 0,0 0 0,0 0 0,0 0 0,0 0-1,0 0 1,0 0 0,0 0 0,-1 0 0,1 1 0,0-1-1,0 0 1,0 0 0,0 1 0,0-1 0,0 1-1,-1-1 1,1 1 0,0-1 0,0 1 0,-1 0 0,1-1-1,0 1 1,-1 0 0,1-1 0,-1 1 0,1 0 0,0 0-1,-1-1 1,0 1 0,1 0 0,-1 0 0,0 0 0,1 0-1,-1 0 1,0 0 0,0 0 0,0 0 0,0 0 0,0-1-1,0 3 1,1 9-916,-1 1 0,-1-1-1,-4 22 1,2-8-7243</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1.714"/>
    </inkml:context>
    <inkml:brush xml:id="br0">
      <inkml:brushProperty name="width" value="0.025" units="cm"/>
      <inkml:brushProperty name="height" value="0.025" units="cm"/>
    </inkml:brush>
  </inkml:definitions>
  <inkml:trace contextRef="#ctx0" brushRef="#br0">1 15 9737,'0'0'5221,"50"-15"-5189,-29 30-1281,3 2-4581</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2.071"/>
    </inkml:context>
    <inkml:brush xml:id="br0">
      <inkml:brushProperty name="width" value="0.025" units="cm"/>
      <inkml:brushProperty name="height" value="0.025" units="cm"/>
    </inkml:brush>
  </inkml:definitions>
  <inkml:trace contextRef="#ctx0" brushRef="#br0">144 72 11883,'0'0'17355,"2"-3"-16751,-1 0-598,0 1 0,0-1 0,0 0 0,0 1 0,0-1 0,0 0 0,-1 0 0,1 1 0,-1-1 0,0 0 0,0 0 0,0 0 0,0 0 0,-1 0 0,0-3 0,0 5-37,1-1 1,-1 1 0,0 0 0,0 0 0,0 0 0,0-1 0,0 1-1,0 0 1,0 0 0,0 0 0,0 0 0,0 0 0,-1 1 0,1-1-1,0 0 1,-1 1 0,1-1 0,0 1 0,-1-1 0,1 1 0,-1-1-1,1 1 1,-1 0 0,1 0 0,-1 0 0,1 0 0,-1 0 0,1 0-1,-1 0 1,1 0 0,0 1 0,-1-1 0,-2 1 0,-1 1 15,0 0 0,0 0 0,0 0 0,1 1 0,-1-1 0,0 1 1,1 0-1,0 0 0,0 1 0,0-1 0,0 1 0,0 0 0,1 0 0,-1 0 1,1 1-1,0-1 0,-3 9 0,1-5 23,1 1 1,0 0-1,0 0 1,1 0-1,1 0 0,0 0 1,0 1-1,-1 18 0,3-27-7,0 0-1,0 1 1,0-1-1,0 0 0,0 0 1,0 0-1,1 1 0,-1-1 1,0 0-1,1 0 0,-1 0 1,1 0-1,-1 0 0,1 0 1,0 0-1,-1 0 0,1 0 1,0 0-1,0 0 0,0 0 1,-1 0-1,1-1 0,0 1 1,0 0-1,0-1 0,0 1 1,3 0-1,-1 0 2,1 0 1,-1 0-1,1-1 1,-1 1-1,1-1 0,-1 0 1,1 0-1,0 0 1,5-2-1,2 0 16,-1 0-1,1-1 1,-1-1-1,1 0 1,15-8-1,-7-1 147,-1 0-1,27-26 0,-38 33-64,0-1-1,-1 1 0,0-2 1,0 1-1,-1-1 0,0 0 1,0 0-1,-1 0 0,4-10 1,-8 18-100,0 0 1,-1-1 0,1 1 0,0 0-1,0 0 1,0 0 0,0 0 0,0 0-1,0 0 1,0-1 0,-1 1-1,1 0 1,0 0 0,0 0 0,0 0-1,0 0 1,0 0 0,-1 0 0,1 0-1,0 0 1,0 0 0,0 0-1,0 0 1,0 0 0,-1 0 0,1 0-1,0 0 1,0 0 0,0 0 0,0 0-1,-1 0 1,1 0 0,0 0-1,0 0 1,0 0 0,0 0 0,-1 0-1,1 0 1,0 0 0,0 0 0,0 0-1,0 1 1,0-1 0,0 0-1,-1 0 1,1 0 0,0 0 0,0 0-1,0 0 1,0 1 0,0-1 0,0 0-1,0 0 1,0 0 0,0 0-1,0 1 1,0-1 0,0 0 0,0 0-1,0 0 1,0 0 0,0 1 0,-11 8 11,-1 6-1,5-7 125,0 0 1,1 0-1,0 0 1,0 1-1,1 0 1,0 0-1,0 0 1,1 1-1,1-1 1,-4 16-1,7-24-128,-1-1 0,1 1-1,0-1 1,0 1-1,0-1 1,0 1 0,0 0-1,1-1 1,-1 1-1,0-1 1,0 1 0,0-1-1,0 1 1,0-1-1,1 1 1,-1-1 0,0 1-1,1-1 1,-1 0-1,0 1 1,1-1 0,-1 1-1,0-1 1,1 0-1,-1 1 1,1-1 0,-1 0-1,0 1 1,1-1-1,-1 0 1,1 0 0,0 1-1,23-1 101,23-15 17,-15-2-95,-18 9-30,0 1 1,0 0 0,1 1 0,0 0 0,0 2-1,0-1 1,1 2 0,21-3 0,-36 6-6,0 0 1,0 0 0,-1 0 0,1 1 0,0-1 0,0 0 0,0 0 0,-1 1-1,1-1 1,0 1 0,-1-1 0,1 0 0,0 1 0,-1 0 0,1-1 0,0 1-1,-1-1 1,1 1 0,-1 0 0,1-1 0,-1 1 0,1 0 0,-1-1 0,0 1-1,1 0 1,-1 0 0,0-1 0,0 1 0,1 0 0,-1 0 0,0 0 0,0-1 0,0 3-1,0 37 132,0-5 168,3-34-279,-1-1-1,0 0 1,1 0-1,-1 0 1,1 0 0,-1 0-1,0-1 1,1 1-1,-1-1 1,0 1 0,1-1-1,-1 0 1,0 0-1,3-1 1,23-14-15,-23 12 0,0 0 0,0 1 0,1 0 0,-1 0 0,1 0 0,0 1 0,0 0 0,0 0 0,0 0 0,0 1 0,0-1 0,1 2 0,8-1 0,-10 15-1586,-8 13-5038,1-19-1790</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2.740"/>
    </inkml:context>
    <inkml:brush xml:id="br0">
      <inkml:brushProperty name="width" value="0.025" units="cm"/>
      <inkml:brushProperty name="height" value="0.025" units="cm"/>
    </inkml:brush>
  </inkml:definitions>
  <inkml:trace contextRef="#ctx0" brushRef="#br0">139 131 7207,'0'-10'7372,"0"5"-6863,1-6 1033,-1 1 1,-1-1 0,1 0-1,-4-15 1,3 25-1371,1-1 1,0 1-1,0-1 1,0 1-1,-1 0 1,1 0-1,-1-1 1,1 1-1,-1 0 1,0 0-1,1-1 1,-1 1-1,0 0 1,0 0-1,1 0 1,-1 0-1,0 0 1,0 0-1,0 0 1,-1 1-1,1-1 1,0 0-1,0 0 1,0 1-1,-1-1 1,1 1-1,0-1 1,0 1-1,-1 0 1,1-1-1,0 1 1,-1 0-1,1 0 1,0 0-1,-1 0 1,1 0-1,-1 0 0,1 0 1,0 0-1,-1 1 1,1-1-1,0 1 1,0-1-1,-1 1 1,1-1-1,0 1 1,0-1-1,0 1 1,-1 0-1,0 1 1,-3 2-97,-1 1 0,1 0 0,0 0 0,1 0 0,-1 1 0,1-1 0,0 1 0,0 0 1,1 0-1,-6 14 0,4-8-10,0 2 1,0-1-1,2 0 1,-5 24-1,8-35-66,-1-1 0,1 1 0,0 0 0,0 0 0,0 0 0,0 0 0,0 0 0,0 0 0,1 0 0,-1 0 0,0 0 0,1 0 0,0 0 0,-1 0 0,1-1 0,0 1 0,0 0 0,0 0 0,0-1 0,0 1 0,1-1 0,-1 1 0,3 2 0,-2-3 0,0 0 0,1 0 0,-1 0 0,1-1 0,-1 1 0,1 0 0,0-1 0,-1 0 0,1 0 0,-1 1 0,1-2 0,0 1 0,-1 0 0,1 0 0,3-2 0,6-1 0,0-1 0,0 0 0,0-1 0,-1 0 0,1-1 0,12-8 0,-10 3 0,-1 0 0,0 0 0,0-2 0,-1 1 0,-1-2 0,0 1 0,-1-1 0,0-1 0,-2 0 0,1 0 0,-2-1 0,7-19 0,-31 117-587,6-49-278,-12 40-1465,23-69 1726,-1 0 1,1 0-1,0 0 1,-1 0-1,2 0 1,-1 0-1,0 0 1,1 0-1,1 5 1,7-3-4906,9-5-2803</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9.720"/>
    </inkml:context>
    <inkml:brush xml:id="br0">
      <inkml:brushProperty name="width" value="0.025" units="cm"/>
      <inkml:brushProperty name="height" value="0.025" units="cm"/>
    </inkml:brush>
  </inkml:definitions>
  <inkml:trace contextRef="#ctx0" brushRef="#br0">152 1 7015,'0'0'13677,"-26"68"-11948,4-22-736,-4 12 128,-1 5 96,4 0-256,7-1-32,7-4-416,6-5-225,3-8-192,12-6-32,11-7-96,6-10-865,4-10-1569,4-12-2018,1 0-5190</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3.115"/>
    </inkml:context>
    <inkml:brush xml:id="br0">
      <inkml:brushProperty name="width" value="0.025" units="cm"/>
      <inkml:brushProperty name="height" value="0.025" units="cm"/>
    </inkml:brush>
  </inkml:definitions>
  <inkml:trace contextRef="#ctx0" brushRef="#br0">144 1 15983,'0'0'7063,"-6"8"-6054,-15 22-386,2 1 0,2 1 0,1 1 0,1 0 0,2 1 0,-9 35 0,21-67-567,1 1 0,-1-1 0,1 0 0,-1 0 0,1 0 0,0 1 0,0-1-1,0 0 1,0 0 0,1 0 0,-1 1 0,0-1 0,2 3 0,-1-4-44,-1 0 1,1 0 0,-1 0-1,1 0 1,0-1 0,-1 1-1,1 0 1,0 0 0,0-1-1,0 1 1,-1 0-1,1-1 1,0 1 0,0-1-1,0 1 1,0-1 0,0 0-1,0 1 1,0-1 0,2 0-1,2 0 0,1 0 0,0 0 1,0 0-1,-1-1 0,1 0 0,-1 0 0,1-1 0,-1 0 0,6-2 0,-2 1-33,5-3-135,1 0-1,0 2 1,0-1 0,1 2-1,-1 0 1,21-1 0,-36 4 148,1 0 1,-1 0-1,1 0 1,-1 0-1,1 0 1,-1 0-1,0 0 1,1 0-1,-1 0 1,1 0-1,-1 1 1,1-1-1,-1 0 1,0 0-1,1 0 1,-1 0 0,1 1-1,-1-1 1,0 0-1,1 0 1,-1 1-1,0-1 1,1 0-1,-1 1 1,0-1-1,0 0 1,1 1-1,-1-1 1,0 1-1,0-1 1,0 0-1,1 1 1,-1-1-1,0 1 1,0 0 0,-5 18 132,-20 16 552,15-28-333,0 1 1,-1-1-1,0-1 0,0 0 0,-1 0 0,1-2 0,-1 1 0,-19 4 0,22-7-574,0-1-1,0 1 1,0-1 0,-1-1 0,1 0-1,0 0 1,-13-3 0,21 3 106,1 0 1,0 0-1,-1 0 1,1 0-1,0 0 1,0 0-1,-1 0 1,1-1-1,0 1 1,0 0-1,-1 0 1,1 0-1,0 0 1,0 0-1,-1-1 1,1 1-1,0 0 1,0 0-1,0-1 1,-1 1-1,1 0 1,0 0-1,0-1 0,0 1 1,0 0-1,0 0 1,-1-1-1,1 1 1,0 0-1,0-1 1,0 1-1,0 0 1,0 0-1,0-1 1,0 1-1,0 0 1,0-1-1,0 1 1,0 0-1,0 0 1,0-1-1,1 1 1,-1 0-1,0-1 1,0 1-1,0 0 1,0 0-1,0-1 1,1 1-1,-1 0 0,0 0 1,0 0-1,0-1 1,1 1-1,12-13-5115,11 0-1615</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3.441"/>
    </inkml:context>
    <inkml:brush xml:id="br0">
      <inkml:brushProperty name="width" value="0.025" units="cm"/>
      <inkml:brushProperty name="height" value="0.025" units="cm"/>
    </inkml:brush>
  </inkml:definitions>
  <inkml:trace contextRef="#ctx0" brushRef="#br0">213 74 9001,'0'0'7036,"4"-11"-3033,11-32-1067,-15 43-2876,0-1 0,0 1 0,1-1 0,-1 0 0,0 1 0,0-1 0,0 1-1,0-1 1,0 1 0,0-1 0,0 0 0,0 1 0,0-1 0,0 1 0,0-1-1,0 0 1,0 1 0,0-1 0,0 1 0,-1-1 0,1 1 0,0-1 0,0 1-1,-1-1 1,1 1 0,0-1 0,-1 1 0,1-1 0,-1 1 0,1 0 0,0-1-1,-1 1 1,1-1 0,-1 1 0,1 0 0,-1 0 0,1-1 0,-1 1 0,1 0-1,-1 0 1,0 0 0,1-1 0,-1 1 0,1 0 0,-1 0 0,1 0 0,-1 0-1,0 0 1,1 0 0,-2 0 0,-25 6 346,10 3-347,0 1 0,1 0 0,0 2 1,1-1-1,0 2 0,1 0 0,-18 22 0,21-24 98,6-5-84,2-4-42,0 1 0,0 0 0,0 1 0,0-1-1,0 1 1,1-1 0,0 1 0,-1 0-1,2-1 1,-1 1 0,-1 5 0,4-8-81,1 0 0,0-1-1,0 1 1,0 0 0,0 0 0,-1-1 0,1 1 0,0-1 0,0 0 0,0 1 0,0-1 0,0 0-1,0 0 1,0 0 0,0 0 0,0-1 0,2 0 0,2 1-116,23-1-732,1-2-1,32-8 1,-33 6 465,1 0 0,33 0 1,-34 9-217,-29-4 651,1 1-1,-1-1 0,0 0 1,1 0-1,-1 0 0,0 0 1,1 1-1,-1-1 0,0 0 1,1 0-1,-1 1 0,0-1 1,0 0-1,1 0 0,-1 1 1,0-1-1,0 0 0,0 1 1,1-1-1,-1 0 0,0 1 1,0-1-1,0 0 0,0 1 1,0-1-1,0 0 0,0 1 1,0-1-1,0 1 0,0-1 1,0 0-1,0 1 0,0-1 1,0 1-1,-2 2 129,0-1 0,0 1 0,0 0 0,0-1 0,0 1 0,-1-1 0,0 0 1,1 0-1,-1 0 0,0 0 0,0 0 0,-3 1 0,-12 8 120,-1 0 0,0-1 1,0-1-1,-1-1 0,-1 0 0,1-2 1,-22 5-1,41-11-350,1 0 1,0 0-1,-1 0 0,1 0 1,0 0-1,0 0 1,-1 0-1,1 0 1,0 0-1,0 0 0,-1 0 1,1 0-1,0 0 1,0 0-1,-1 0 0,1 0 1,0-1-1,0 1 1,-1 0-1,1 0 0,0 0 1,0 0-1,-1 0 1,1-1-1,0 1 0,0 0 1,0 0-1,0 0 1,-1-1-1,1 1 1,0 0-1,0 0 0,0-1 1,0 1-1,0 0 1,0 0-1,0-1 0,-1 1 1,1 0-1,0 0 1,0-1-1,0 1 0,0 0 1,0 0-1,0-1 1,0 1-1,0 0 0,1-1 1,-1 1-1,0 0 1,0 0-1,0-1 1,0 1-1,0 0 0,0 0 1,0-1-1,1 1 1,-1 0-1,0 0 0,0-1 1,7-15-6745</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4.846"/>
    </inkml:context>
    <inkml:brush xml:id="br0">
      <inkml:brushProperty name="width" value="0.025" units="cm"/>
      <inkml:brushProperty name="height" value="0.025" units="cm"/>
    </inkml:brush>
  </inkml:definitions>
  <inkml:trace contextRef="#ctx0" brushRef="#br0">187 350 13677,'0'0'4644,"-12"5"-2044,-6 2-1575,-1 2 0,1 1 0,-29 19-1,41-25-838,1 0 0,0 0 0,-1 0-1,1 0 1,1 1 0,-1 0 0,1 0-1,0 0 1,0 0 0,0 1 0,1-1-1,0 1 1,0 0 0,0 0 0,1 1-1,0-1 1,0 0 0,-1 8 0,3-13-175,1 0 0,-1 0 0,0 0 0,1 0 0,-1 0 0,1 0 0,-1 0 1,1 0-1,0 0 0,-1 0 0,1 0 0,0 0 0,0 0 0,0 0 0,-1-1 0,1 1 0,0 0 1,0 0-1,0-1 0,0 1 0,0-1 0,0 1 0,1-1 0,-1 0 0,0 1 0,0-1 1,0 0-1,0 0 0,0 0 0,1 1 0,-1-1 0,0 0 0,0-1 0,0 1 0,0 0 0,1 0 1,-1 0-1,1-1 0,5 0 147,0 0 0,-1 0 1,1 0-1,0-1 0,11-4 0,-8 0-106,0 0 0,0-1-1,-1 0 1,0 0 0,0-1-1,-1 0 1,0-1 0,0 1-1,-1-1 1,0-1 0,-1 0 0,0 0-1,0 0 1,-1-1 0,-1 1-1,1-1 1,-2 0 0,1 0-1,-2-1 1,0 1 0,2-20-1,-4 31-62,0 0 0,0 0 1,0-1-1,0 1 0,-1 0 0,1 0 0,0-1 0,0 1 0,0 0 0,0 0 0,0 0 0,0-1 0,-1 1 0,1 0 0,0 0 0,0 0 0,0 0 0,-1 0 0,1-1 0,0 1 0,0 0 0,0 0 0,-1 0 0,1 0 0,0 0 0,0 0 0,0 0 0,-1 0 0,1 0 1,0 0-1,0 0 0,-1 0 0,1 0 0,0 0 0,0 0 0,-1 0 0,1 0 0,0 0 0,0 0 0,0 0 0,-1 0 0,1 0 0,0 0 0,0 0 0,-1 1 0,1-1 0,0 0 0,0 0 0,0 0 0,0 0 0,-1 0 0,1 1 0,-12 8-32,-12 30 141,23-37-73,0 0 1,0 1-1,1-1 1,-1 0-1,0 0 1,1 0-1,-1 1 1,1-1-1,0 0 1,0 1-1,0-1 0,0 0 1,0 0-1,0 1 1,1-1-1,-1 0 1,1 0-1,1 4 1,-1-5-11,0 0 0,1 0-1,-1-1 1,0 1 0,1 0 0,-1-1 0,1 1 0,-1-1 0,1 1 0,0-1 0,-1 0 0,1 1 0,-1-1-1,1 0 1,0 0 0,-1 0 0,1 0 0,2-1 0,30-5 220,-18 0-104,-2 0 0,1-1 1,-1 0-1,0-1 1,0-1-1,17-14 1,72-69 154,-83 74-276,30-41 0,-45 54-10,-1-1-1,0 0 1,0-1 0,-1 1-1,1-1 1,-1 1 0,-1-1-1,1 0 1,-1 0 0,-1 0-1,3-15 1,-4 22-3,0-1 1,0 1-1,0-1 0,0 1 1,0 0-1,0-1 0,-1 1 1,1-1-1,0 1 1,0-1-1,0 1 0,0 0 1,0-1-1,-1 1 0,1-1 1,0 1-1,0 0 0,-1-1 1,1 1-1,0 0 0,0-1 1,-1 1-1,1 0 1,0 0-1,-1-1 0,1 1 1,-1 0-1,1 0 0,0-1 1,-1 1-1,1 0 0,-1 0 1,1 0-1,0 0 0,-1 0 1,1 0-1,-1 0 1,1 0-1,-1 0 0,1 0 1,-1 0-1,1 0 0,0 0 1,-1 0-1,1 0 0,-1 0 1,1 0-1,0 1 0,-1-1 1,-23 13-170,1 9 206,1 0-1,2 2 1,0 0 0,2 1 0,0 1 0,2 1-1,1 0 1,-17 44 0,28-62-34,1 1 0,0-1 0,0 1 0,1 0 0,0 0 0,0 11 0,2-19 0,0 0 0,0 0 0,0 1 0,0-1 0,0 0 0,0 0 0,1 0 0,-1 0 0,1 0 0,0 0 0,-1 0 0,1 0 0,0 0 0,0 0 0,0 0 0,0 0 0,1 0 0,-1-1 0,0 1 0,1 0 0,-1-1 0,1 0 0,0 1 0,-1-1 0,1 0 0,0 1 0,0-1 0,0 0 0,0-1 0,0 1 0,0 0 0,0 0 0,4 0 0,2 0 0,0-1 0,-1 0 0,1-1 0,0 1 0,0-1 0,0-1 0,0 0 0,-1 0 0,1 0 0,-1-1 0,1 0 0,-1-1 0,0 1 0,0-1 0,-1-1 0,1 1 0,-1-1 0,0 0 0,9-11 0,-3 4 0,0-1 0,-1 0 0,-1-1 0,0 0 0,-1-1 0,-1 0 0,0-1 0,6-18 0,-10 21 0,-8 11 0,-15 22 0,-22 37 0,35-49 0,1 1 0,0 0 0,0 0 0,1 0 0,0 1 0,0 0 0,1 0 0,1 0 0,0 0 0,-2 17 0,4-26 0,0 1 0,1-1 0,-1 0 0,0 0 0,1 0 0,-1 0 0,1 0 0,-1 0 0,1 0 0,0 0 0,-1 0 0,1-1 0,0 1 0,-1 0 0,1 0 0,0 0 0,0-1 0,0 1 0,0-1 0,0 1 0,0 0 0,0-1 0,0 0 0,0 1 0,0-1 0,0 0 0,0 1 0,0-1 0,0 0 0,0 0 0,1 0 0,-1 0 0,0 0 0,0 0 0,2 0 0,43-6 0,-34 1 0,0 0 0,0 0 0,-1-1 0,1-1 0,-1 0 0,0 0 0,18-18 0,62-71 0,-54 54 0,-35 43 0,-4 9 0,-5 12 0,-1-6 0,-26 57 0,32-67 0,0-1 0,1 1 0,-1-1 0,1 1 0,0 0 0,1 0 0,-1 0 0,1-1 0,0 1 0,1 0 0,0 6 0,0-11-56,0 0 1,0 0-1,0 0 0,0 0 1,0 0-1,0 0 1,0 0-1,1 0 0,-1-1 1,0 1-1,0 0 0,1-1 1,-1 1-1,0-1 0,1 0 1,-1 1-1,0-1 1,1 0-1,-1 0 0,1 0 1,-1 0-1,0 0 0,1 0 1,-1 0-1,1 0 0,-1-1 1,0 1-1,3-1 0,43-13-2926,-32 6 1466,-1-1-1,0-1 1,0 0 0,-1-1 0,20-21 0,-15 12 205,-2 0 1,0-1-1,16-29 1,-15 18 322,-1-1-1,-1 0 0,-2-1 1,-1-1-1,10-50 1,-23 74 7836,-7 16-4012,-11 21-1683,17-23-641,-27 37 2264,2 2 0,-31 65 0,48-82-1888,0-1-1,-7 31 1,13-35-1235,0-1 0,2 1 1,-1 31-1,5-82-3775,5-20 3572,0 2 700,-7 42 65,3-25-38,2 20 3264,18 50-441,-19-34-2975,0 0 0,0-1-1,0 1 1,0-1 0,0 0-1,1 0 1,0-1-1,-1 1 1,1-1 0,0 0-1,0-1 1,0 1 0,0-1-1,1 0 1,-1 0-1,0 0 1,0-1 0,1 0-1,-1 0 1,0 0-1,0-1 1,1 0 0,8-2-1,-6 1-4,1 0-1,-1-1 1,0 0 0,0 0-1,0 0 1,0-1-1,0-1 1,-1 1-1,0-1 1,0-1 0,0 1-1,-1-1 1,11-11-1,-15 11 143,-10 10-72,-11 13 139,15-11-208,0 0 0,0-1 1,1 2-1,0-1 1,0 0-1,0 1 0,1-1 1,-2 11-1,4-16-20,-1 1 1,1-1-1,0 1 1,0 0-1,0-1 1,0 1-1,0-1 1,1 1-1,-1-1 1,0 1-1,1-1 1,-1 1-1,1-1 1,0 1-1,-1-1 1,1 1-1,0-1 1,0 0-1,0 0 1,0 1-1,0-1 1,0 0-1,0 0 1,0 0-1,0 0 1,1 0-1,-1 0 1,0 0-1,1-1 1,-1 1-1,1 0 1,-1-1-1,1 1 1,-1-1-1,1 1 1,-1-1-1,1 0 1,-1 0-1,1 0 1,0 0-1,-1 0 1,3 0-1,19 0-1,1-1 0,0-1 0,-1-1 0,1-1 0,24-8 0,-22 5 0,1 1 0,0 2 0,39-2 0,-65 6-55,-1 0 0,1 0 0,-1 0-1,1 0 1,-1 0 0,1 0 0,-1 0 0,1 0 0,-1 0-1,1 0 1,-1 0 0,1 0 0,-1 1 0,0-1 0,1 0-1,-1 0 1,1 1 0,-1-1 0,1 0 0,-1 1 0,0-1-1,1 0 1,-1 1 0,0-1 0,0 0 0,1 1 0,-1-1-1,0 1 1,0-1 0,1 1 0,-1-1 0,0 0 0,0 1-1,0-1 1,0 1 0,0-1 0,0 1 0,0-1 0,0 1 0,0-1-1,0 1 1,0-1 0,0 1 0,0-1 0,0 1 0,0-1-1,0 1 1,0-1 0,-1 1 0,1-1 0,0 0 0,0 1-1,-1 0 1,-15 23-5422,4-15-481</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6.409"/>
    </inkml:context>
    <inkml:brush xml:id="br0">
      <inkml:brushProperty name="width" value="0.025" units="cm"/>
      <inkml:brushProperty name="height" value="0.025" units="cm"/>
    </inkml:brush>
  </inkml:definitions>
  <inkml:trace contextRef="#ctx0" brushRef="#br0">82 0 17200,'0'0'4922,"-8"10"-2696,0-1-1837,1 1 0,0 0 0,1 0-1,0 0 1,1 1 0,0 0-1,1 0 1,0 0 0,0 1 0,-3 22-1,1 16-106,3 0 0,1 0-1,6 56 1,-4-103-282,0-1-1,1 1 1,-1-1 0,1 1 0,-1-1 0,1 1-1,0-1 1,0 1 0,0-1 0,0 0 0,1 1-1,-1-1 1,1 0 0,2 4 0,-3-5 12,1-1 0,-1 1 0,0 0 0,0-1 0,0 1 0,1-1 0,-1 1 0,0-1 0,0 1 0,1-1 0,-1 0 0,0 0 0,1 0 0,-1 1 0,0-1 0,1-1 0,-1 1 0,0 0 0,1 0 0,1-1 0,4-1 98,-1-1 0,0 0 0,0 0 1,-1-1-1,1 0 0,0 0 0,-1 0 0,0 0 0,7-9 0,36-43 486,67-104 0,0 1-122,-113 156-598,-1 1 0,1-1 0,0 1 0,1-1 0,-1 1 0,0 0 0,1 0 0,-1 0 0,1 0 0,0 1 0,5-3 0,-8 4 76,1 0-1,-1 0 1,0 0 0,1 0 0,-1 0-1,0 0 1,1 0 0,-1 0 0,0 0-1,1 0 1,-1 0 0,0 0-1,1 1 1,-1-1 0,0 0 0,1 0-1,-1 0 1,0 1 0,1-1 0,-1 0-1,0 0 1,0 1 0,0-1-1,1 0 1,-1 1 0,0-1 0,0 0-1,0 0 1,1 1 0,-1-1 0,0 0-1,0 1 1,1 24-1873,-1-19 556,-1 0 0,0 0 0,-1 0 0,0-1 0,0 1 0,0-1 0,0 1 0,-1-1 0,-4 6 0,-15 22-12494</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6.736"/>
    </inkml:context>
    <inkml:brush xml:id="br0">
      <inkml:brushProperty name="width" value="0.025" units="cm"/>
      <inkml:brushProperty name="height" value="0.025" units="cm"/>
    </inkml:brush>
  </inkml:definitions>
  <inkml:trace contextRef="#ctx0" brushRef="#br0">1 1 13485,'0'0'8424,"12"62"-7143,-2-35-640,5 1-449,2-1-160,7-5-1538,3-6-1601,2-10-1377,3-6-3876</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7.078"/>
    </inkml:context>
    <inkml:brush xml:id="br0">
      <inkml:brushProperty name="width" value="0.025" units="cm"/>
      <inkml:brushProperty name="height" value="0.025" units="cm"/>
    </inkml:brush>
  </inkml:definitions>
  <inkml:trace contextRef="#ctx0" brushRef="#br0">131 1 13613,'0'0'3395,"-11"8"-881,1 0-2246,1 0-1,1 0 1,-1 1-1,1 0 0,1 1 1,-1 0-1,2 0 1,-1 1-1,2-1 1,-10 24-1,9-19 127,1 0-1,1 0 1,0 1 0,1 0-1,0 0 1,2-1 0,-1 22 0,2-36-352,1 0 0,-1 0 0,0 0 0,1 0 0,-1 0 0,0 1 1,1-1-1,-1 0 0,1 0 0,0 0 0,-1 0 0,1 0 1,0-1-1,0 1 0,-1 0 0,1 0 0,0 0 0,0-1 0,0 1 1,0 0-1,0-1 0,0 1 0,0-1 0,0 1 0,0-1 1,0 1-1,1-1 0,-1 0 0,0 0 0,0 0 0,0 1 0,0-1 1,1 0-1,-1 0 0,0-1 0,0 1 0,2 0 0,3-1 112,0 0 0,0 0 0,0-1 0,-1 1 0,1-1 0,8-4 0,-1-1-14,-1-1 0,0-1 0,0 0 0,-1 0 0,0-1 0,-1-1 0,0 0 0,0 0 0,9-15 0,-14 18-53,1 0-1,-1-1 0,-1 0 1,0 1-1,0-1 1,-1 0-1,0-1 0,0 1 1,-1-1-1,0 1 1,-1-1-1,0 0 0,0 1 1,-2-19-1,1 27-86,0 0-1,0 1 1,0-1-1,-1 0 1,1 1-1,0-1 1,0 0-1,0 1 1,-1-1-1,1 0 1,0 1-1,-1-1 1,1 0-1,0 1 0,-1-1 1,1 1-1,-1-1 1,1 1-1,-1-1 1,1 1-1,-1-1 1,0 1-1,1-1 1,-1 1-1,1 0 1,-1 0-1,0-1 1,1 1-1,-2 0 1,-20 6-166,16-2 83,1 0 0,0 0 0,0 0 1,0 1-1,-6 7 0,8-7-162,-1-1 0,1 1 0,0 0 0,0 0-1,0 0 1,1 0 0,-1 0 0,1 0-1,1 1 1,-1-1 0,1 1 0,0 0 0,0-1-1,0 8 1,2-12 31,-1-1-1,1 1 1,-1 0-1,1-1 1,0 1-1,-1-1 1,1 1 0,0-1-1,-1 1 1,1-1-1,0 1 1,0-1-1,-1 0 1,1 0-1,0 1 1,0-1-1,0 0 1,0 0 0,-1 0-1,1 0 1,0 0-1,0 0 1,0 0-1,0 0 1,-1 0-1,1 0 1,0 0-1,0-1 1,0 1 0,1-1-1,0 1-530,24-6-5939</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7.446"/>
    </inkml:context>
    <inkml:brush xml:id="br0">
      <inkml:brushProperty name="width" value="0.025" units="cm"/>
      <inkml:brushProperty name="height" value="0.025" units="cm"/>
    </inkml:brush>
  </inkml:definitions>
  <inkml:trace contextRef="#ctx0" brushRef="#br0">68 1 7719,'0'0'6823,"-2"8"-4651,1-2-1978,-9 54 2187,9-57-2238,1-1-1,0 1 1,0 0 0,0 0-1,1 0 1,-1-1-1,1 1 1,-1 0 0,1-1-1,0 1 1,0 0 0,0-1-1,0 1 1,0-1-1,1 1 1,-1-1 0,1 0-1,0 0 1,0 0-1,-1 0 1,4 2 0,52 30 679,-41-27-776,0 2-1,-1 0 1,0 1-1,20 19 1,-31-26-31,0 1-1,-1 0 1,0 0-1,0 0 1,0 0-1,0 1 1,-1-1-1,0 1 1,0-1-1,0 1 1,0 0 0,-1 0-1,0 0 1,0 0-1,0 0 1,-1 0-1,1 0 1,-1 0-1,-1 0 1,0 8 0,0-8 191,-1-1 1,1 0 0,-1 0 0,0 0-1,0 0 1,-1 0 0,1 0 0,-1 0 0,0-1-1,0 0 1,0 1 0,0-1 0,0 0 0,-1 0-1,1-1 1,-1 1 0,0-1 0,0 0 0,0 0-1,-7 2 1,-6 3 560,0 0 0,0-2-1,-31 6 1,44-10-750,-4 1 66,0-1 1,0 0-1,0 0 0,0-1 1,0 0-1,-10-1 1,16 1-154,1-1 0,-1 1 0,1-1 0,-1 1 0,1-1 0,-1 0 0,1 1 0,-1-1 0,1 0 0,0 0 0,0 0 0,-1 0 0,1 0 0,0 0-1,0-1 1,0 1 0,0 0 0,0 0 0,1-1 0,-1 1 0,0-1 0,0 1 0,1-1 0,-1 1 0,1-1 0,0 1 0,-1-1 0,1 1 0,0-1 0,0 1 0,0-1 0,0 0 0,0 1 0,0-1 0,0 1 0,1-1 0,-1 0 0,1-1 0,2-10-1136,1 0 0,0 0 0,1 1 0,0 0-1,8-12 1,-12 21 969,28-56-6233</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7.804"/>
    </inkml:context>
    <inkml:brush xml:id="br0">
      <inkml:brushProperty name="width" value="0.025" units="cm"/>
      <inkml:brushProperty name="height" value="0.025" units="cm"/>
    </inkml:brush>
  </inkml:definitions>
  <inkml:trace contextRef="#ctx0" brushRef="#br0">74 1 12204,'0'0'5658,"-1"12"-2754,-28 161 4493,13-88-6118,3 1-1,-1 96 0,14-183-1275,0 1-1,0 0 1,0 0-1,0 0 0,0 0 1,0 0-1,0 0 1,0 0-1,0-1 0,1 1 1,-1 0-1,0 0 1,0 0-1,0 0 0,0 0 1,0 0-1,0 0 1,0 0-1,0 0 0,1 0 1,-1 0-1,0 0 1,0 0-1,0 0 1,0 0-1,0 0 0,0 0 1,1 0-1,-1 0 1,0 0-1,0 0 0,0 0 1,0 0-1,0 0 1,0 0-1,1 0 0,-1 0 1,0 0-1,0 0 1,0 0-1,0 0 0,0 0 1,0 0-1,0 1 1,0-1-1,0 0 1,1 0-1,-1 0 0,0 0 1,0 0-1,0 0 1,0 0-1,0 0 0,0 1 1,0-1-1,0 0 1,7-12 99,14-102-552,-2 7-1560,-15 105 1536,1 10 317,8 26 397,-3-7 70,-8-23-275,0 0 0,1-1 0,-1 1-1,1-1 1,0 1 0,0-1 0,0 0-1,1 0 1,-1-1 0,1 1 0,0-1-1,-1 0 1,1 1 0,0-2 0,0 1-1,0 0 1,1-1 0,-1 0 0,0 0-1,1 0 1,-1 0 0,0-1 0,1 0-1,-1 0 1,1 0 0,-1 0 0,0-1-1,1 0 1,-1 1 0,0-2 0,1 1-1,-1 0 1,0-1 0,0 0-1,0 0 1,0 0 0,-1 0 0,1-1-1,0 0 1,-1 1 0,0-1 0,0 0-1,0-1 1,0 1 0,0-1 0,-1 1-1,1-1 1,-1 0 0,0 0 0,0 0-1,0 0 1,-1 0 0,1 0 0,-1 0-1,0-1 1,0 1 0,-1 0 0,1-6-1,-1 9-34,0 1 0,0-1 0,0 1-1,1-1 1,-1 1 0,0 0-1,0-1 1,0 1 0,0-1 0,0 1-1,0-1 1,-1 1 0,1 0-1,0-1 1,0 1 0,0-1 0,0 1-1,0-1 1,-1 1 0,1 0 0,0-1-1,0 1 1,-1 0 0,1-1-1,0 1 1,0 0 0,-1-1 0,1 1-1,0 0 1,-1 0 0,1-1-1,-1 1 1,1 0 0,0 0 0,-1-1-1,1 1 1,-1 0 0,1 0-1,0 0 1,-1 0 0,1 0 0,-1 0-1,1 0 1,-1 0 0,1 0 0,-1 0-1,1 0 1,0 0 0,-1 0-1,1 0 1,-1 0 0,1 0 0,-1 1-1,1-1 1,-1 0 0,-20 18-134,16-9 161,-1 0 0,1 1 0,0 0 0,1 0 0,0 1 0,1-1 0,0 1 0,1-1 0,0 1 0,0 0 0,1 0 0,1 0 1,0 0-1,3 22 0,-2-31-14,0 0 1,0 0 0,1 0 0,-1 0-1,0-1 1,1 1 0,0 0-1,-1-1 1,1 1 0,0-1 0,0 1-1,0-1 1,0 0 0,0 0 0,0 0-1,0 0 1,0 0 0,0-1 0,1 1-1,-1 0 1,0-1 0,0 0-1,1 1 1,-1-1 0,0 0 0,1 0-1,-1-1 1,0 1 0,0 0 0,5-2-1,3 1 44,1-2-1,-1 1 0,0-1 0,0 0 1,14-8-1,52-35-56,-60 35 0,1 0 0,0 0 0,0 2 0,1 0 0,0 1 0,22-6 0,-39 14 0,0 0 0,0 0 0,0 0 0,0 0 0,0 0 0,0 0 0,0 0 0,0 0 0,0 0 0,0 0 0,-1 0 0,1 1 0,0-1 0,0 0 0,0 1 0,0-1 0,0 1 0,-1-1 0,1 1 0,0-1 0,0 1 0,-1 0 0,1-1 0,0 1 0,-1 0 0,1-1 0,-1 1 0,1 0 0,-1 0 0,1 0 0,-1 0 0,1-1 0,-1 1 0,0 0 0,0 0 0,1 0 0,-1 0 0,0 0 0,0 0 0,0 0 0,0 1 0,0 58 0,-1-53 0,1 0 0,-1-1 0,1 1 0,1 0 0,1 12 0,-1-18-57,0 0-1,0 0 1,0 0-1,0 0 1,1-1-1,-1 1 1,0 0-1,0 0 1,1-1-1,-1 1 1,0 0 0,1-1-1,-1 0 1,1 1-1,-1-1 1,0 0-1,1 1 1,-1-1-1,1 0 1,-1 0-1,1 0 1,1-1 0,-2 1-194,0 0-1,0 0 1,1 0 0,-1 0 0,0 0 0,0-1 0,0 1 0,0 0 0,0-1 0,0 1 0,0-1 0,0 1 0,0-1 0,0 0 0,0 1 0,0-1 0,1-1 0,3-10-11013</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9.233"/>
    </inkml:context>
    <inkml:brush xml:id="br0">
      <inkml:brushProperty name="width" value="0.025" units="cm"/>
      <inkml:brushProperty name="height" value="0.025" units="cm"/>
    </inkml:brush>
  </inkml:definitions>
  <inkml:trace contextRef="#ctx0" brushRef="#br0">4 74 9769,'0'0'197,"0"0"0,0 0 0,-1 0 0,1 0 0,0 0 0,0 0-1,0 0 1,0 0 0,-1 0 0,1 0 0,0-1 0,0 1 0,0 0 0,0 0-1,0 0 1,0 0 0,-1 0 0,1 0 394,0 0-394,0-1 0,0 1-1,0 0 1,0 0 0,0 0 0,-1 0 0,1 0 0,0-1 0,0 1 0,0 0 0,0 0-1,0 0 1,0 0 0,0 0 0,0-1 0,0 1 0,0 0 0,0 0 0,0 0-1,0 0 1,0-1 0,0 1 0,0 0 0,0 0 0,0 0 0,0 0 0,1 0 0,-1-1-1,0 1 1,0 0 0,0 0 0,0 0 0,0 0 394,0-1-395,1 1 1,-1 0 0,0 0 0,0 0 0,0 0 0,14-16 3094,18-11-2042,-29 24-1053,1 0 0,-1 1-1,1-1 1,-1 1 0,1 0-1,0 0 1,0 0 0,-1 1-1,8-3 1,-10 4-178,1 1 1,-1-1-1,0 0 1,0 0 0,0 0-1,0 1 1,0-1-1,0 0 1,0 1-1,0-1 1,0 1-1,0-1 1,0 1-1,0 0 1,0-1 0,0 1-1,0 0 1,0 0-1,0-1 1,-1 1-1,1 0 1,0 0-1,-1 0 1,1 0-1,-1 0 1,1 0 0,-1 0-1,1 0 1,-1 0-1,0 1 1,1-1-1,-1 0 1,0 0-1,0 0 1,0 0 0,0 0-1,0 1 1,0 0-1,2 30 227,-2-25-299,0 0-1,0 0 1,1-1-1,0 1 1,0 0-1,0-1 1,1 1-1,4 10 1,-5-17-218,0 1 1,0 0 0,0 0 0,0-1 0,-1 1-1,1-1 1,0 1 0,0-1 0,0 1 0,0-1-1,0 0 1,1 1 0,-1-1 0,0 0 0,0 0 0,0 0-1,0 0 1,0 0 0,0 0 0,0 0 0,0 0-1,0 0 1,0-1 0,0 1 0,0 0 0,0-1-1,0 1 1,0-1 0,1 0 0,14-14-6199</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9.998"/>
    </inkml:context>
    <inkml:brush xml:id="br0">
      <inkml:brushProperty name="width" value="0.025" units="cm"/>
      <inkml:brushProperty name="height" value="0.025" units="cm"/>
    </inkml:brush>
  </inkml:definitions>
  <inkml:trace contextRef="#ctx0" brushRef="#br0">23 52 12812,'0'0'12134,"-1"7"-11296,-7 42 220,4-35-795,1 1 1,0 0-1,2-1 1,-1 1-1,2 0 1,0 0 0,3 20-1,-2-32-216,1 1-1,0-1 1,0 0-1,0 0 1,0 1-1,0-1 1,1 0-1,-1-1 1,1 1-1,0 0 1,0-1-1,0 0 1,0 1-1,0-1 1,0 0-1,1-1 1,-1 1-1,1-1 1,-1 1-1,1-1 1,6 1-1,-8-1 40,1 0 1,0-1-1,0 1 0,-1-1 0,1 1 0,0-1 1,0 0-1,0 0 0,0-1 0,-1 1 1,1 0-1,0-1 0,0 0 0,0 1 0,-1-1 1,1 0-1,0-1 0,-1 1 0,1 0 0,-1-1 1,0 1-1,1-1 0,-1 0 0,0 0 1,0 0-1,0 0 0,0 0 0,2-4 0,0-5-63,0-1 0,-1 1-1,0-1 1,-1 0-1,0 1 1,-1-1-1,0 0 1,-1 0 0,-1 0-1,1 0 1,-2 0-1,-5-20 1,7 31-23,0 0 0,-1 1 0,1-1 0,0 0 0,-1 0 0,1 0 0,0 1 0,0-1 0,0 0 0,0 0 0,-1 0 0,1 0 0,0 0 0,1 0 0,-1 1 0,0-1 0,0 0 0,0 0 0,0 0 0,1 0 0,-1 1 0,0-1 0,1 0 0,-1 0 0,1 1 0,-1-1 0,1 0 0,-1 0 0,1 1 0,-1-1 0,1 1 0,0-1 0,-1 1 0,1-1 0,0 1 0,-1-1 0,1 1 0,0-1 0,0 1 0,0 0 0,-1-1 0,1 1 0,0 0 0,0 0 0,0 0 0,0 0 0,-1-1 0,3 2 0,9-5 0,27-19 0,-38 22 0,0 0 0,0 1 0,0-1 0,0 0 0,0 0 0,-1 0 0,1 0 0,0 0 0,0 0 0,-1 0 0,1 0 0,0 0 0,-1 0 0,1 0 0,-1-1 0,0 1 0,1 0 0,-1 0 0,0 0 0,0-1 0,0 1 0,1 0 0,-1 0 0,-1-1 0,1 1 0,0 0 0,0 0 0,0-1 0,-1 1 0,1 0 0,0 0 0,-1 0 0,-1-3 0,2 4-51,0 0-1,0-1 1,-1 1-1,1 0 1,0-1-1,-1 1 1,1 0 0,0 0-1,-1 0 1,1-1-1,0 1 1,-1 0-1,1 0 1,-1 0 0,1 0-1,0-1 1,-1 1-1,1 0 1,-1 0-1,1 0 1,0 0 0,-1 0-1,1 0 1,-1 0-1,1 0 1,-1 1-1,1-1 1,0 0 0,-1 0-1,1 0 1,0 0-1,-1 0 1,1 1-1,-1-1 1,1 0 0,0 0-1,-1 1 1,1-1-1,0 0 1,0 0-1,-1 1 1,1-1 0,0 0-1,0 1 1,-1-1-1,1 0 1,0 1-1,0-1 1,0 1 0,-1-1-1,1 0 1,0 1-1,0-1 1,0 1-1,0-1 1,0 0 0,0 1-1,-8 24-4764,9-7-5375,0-10 1500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50.049"/>
    </inkml:context>
    <inkml:brush xml:id="br0">
      <inkml:brushProperty name="width" value="0.025" units="cm"/>
      <inkml:brushProperty name="height" value="0.025" units="cm"/>
    </inkml:brush>
  </inkml:definitions>
  <inkml:trace contextRef="#ctx0" brushRef="#br0">0 0 18289,'0'0'4485,"13"65"-3428,0-38 640,2 0-191,1 3-834,4-3-480,4 0-96,-1-4-63,-4-4-418,2-7-832,-3-11-1185,-4-1-2755,1-22-6022</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30.900"/>
    </inkml:context>
    <inkml:brush xml:id="br0">
      <inkml:brushProperty name="width" value="0.025" units="cm"/>
      <inkml:brushProperty name="height" value="0.025" units="cm"/>
    </inkml:brush>
  </inkml:definitions>
  <inkml:trace contextRef="#ctx0" brushRef="#br0">133 145 15118,'0'0'11889,"-7"0"-11793,-33 10 299,38-9-335,0-1-1,1 1 0,-1-1 1,0 1-1,0 0 0,1 0 1,-1 0-1,1 0 1,-1 0-1,1 0 0,-1 0 1,1 0-1,0 1 0,-1-1 1,1 0-1,0 1 0,0-1 1,0 1-1,0-1 0,0 1 1,0 0-1,1-1 0,-1 1 1,0 4-1,2-6-64,-1 0 1,1 0-1,0 1 0,0-1 1,0 0-1,0 0 0,-1 0 0,1 0 1,0 0-1,0 0 0,0 0 1,0 0-1,0 0 0,0 0 0,-1 0 1,1-1-1,0 1 0,0 0 1,0-1-1,-1 1 0,1 0 0,0-1 1,0 0-1,8-5 19,-18 3 405,9 3-426,0 0 0,0 0 0,0 0 0,0 0 0,0-1 0,0 1-1,0 0 1,-1 0 0,1 0 0,0-1 0,0 1 0,0 0-1,0 0 1,0 0 0,0-1 0,0 1 0,0 0 0,0 0 0,0 0-1,0-1 1,0 1 0,0 0 0,0 0 0,0 0 0,1-1 0,-1 1-1,0 0 1,0 0 0,0 0 0,0-1 0,0 1 0,0 0 0,0 0-1,1 0 1,-1 0 0,0-1 0,0 1 0,0 0 0,0 0 0,1 0-1,-1 0 1,0 0 0,0 0 0,0 0 0,1 0 0,-1 0 0,0-1-1,0 1 1,0 0 0,1 0 0,-1 0 0,0 0 0,1 0 0,11-8-1108,13 3-2418,-21 4 2544,-1 1 0,1-1 1,0 0-1,-1 0 0,1 0 0,-1-1 0,1 1 0,4-4 0,13-19 1667,-37 24 10190,3 3-10200,-1 0 1,1 1 0,0 0-1,-18 9 1,25-9-581,0 1 1,1-1-1,0 1 0,0 0 1,0 0-1,0 0 0,1 1 1,0 0-1,0 0 0,1 0 1,-1 0-1,1 0 1,1 1-1,-1-1 0,1 1 1,0 0-1,1 0 0,-1 0 1,1 7-1,1-14-88,0 1 1,0-1-1,1 1 0,-1 0 1,0-1-1,1 1 0,-1-1 1,0 1-1,1-1 0,-1 0 1,0 1-1,1-1 0,-1 1 1,1-1-1,-1 0 0,1 1 1,-1-1-1,1 0 0,-1 1 1,1-1-1,-1 0 0,1 0 1,0 0-1,-1 1 0,1-1 1,-1 0-1,1 0 0,-1 0 1,1 0-1,0 0 0,-1 0 1,1 0-1,-1 0 0,1 0 1,0-1-1,26-3 25,-14-1-15,-1-1-1,0 0 1,1-1-1,-2 0 0,20-17 1,-23 17-15,1 1-1,-1-1 1,1 1 0,0 1 0,0-1 0,1 2 0,0-1 0,0 1-1,0 1 1,0 0 0,17-3 0,-25 6 13,-1 1 0,1-1 0,-1 0 0,1 1 1,-1 0-1,1-1 0,-1 1 0,0 0 0,1 0 0,-1 0 0,0 0 0,0 0 0,1 0 1,-1 0-1,0 0 0,0 0 0,0 1 0,0-1 0,0 0 0,-1 1 0,1-1 0,0 0 1,-1 1-1,1-1 0,-1 1 0,1 0 0,-1-1 0,0 1 0,1-1 0,-1 1 0,0-1 0,0 4 1,1 66 385,-2-53-346,31-219-48,-28 186-230,5-22-2264,-6 36 2364,-1 0 0,1 0 0,0 0 0,-1-1 0,1 1 0,0 1 0,0-1 0,0 0-1,0 0 1,0 0 0,0 0 0,0 1 0,0-1 0,0 0 0,1 1 0,-1-1 0,0 1 0,0-1 0,0 1 0,1 0 0,-1 0 0,0-1 0,1 1 0,-1 0 0,0 0 0,2 0 0,30-6-10018,-13-5 1804</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31.534"/>
    </inkml:context>
    <inkml:brush xml:id="br0">
      <inkml:brushProperty name="width" value="0.025" units="cm"/>
      <inkml:brushProperty name="height" value="0.025" units="cm"/>
    </inkml:brush>
  </inkml:definitions>
  <inkml:trace contextRef="#ctx0" brushRef="#br0">126 0 16207,'0'0'5835,"-6"15"-4474,-53 167 1457,14-34 1096,42-141-3762,1-1-32,-1 1 0,1 0-1,1 0 1,-1 0 0,0 11-1,17-23-7,-11 2-124,0-1-1,0 1 1,0-1-1,-1 0 1,0-1-1,1 1 1,-1-1-1,-1 1 0,1-1 1,-1 0-1,1 0 1,-2 0-1,1 0 1,2-10-1,-1-6-83,0-1 0,-1-33 1,4-25-326,-6 94 427,2 0 1,0-1 0,0 1 0,1-1 0,1 0 0,9 22 0,-12-31 14,0 0 0,0-1 0,1 1 0,-1 0 1,1-1-1,0 0 0,0 1 0,0-1 1,0 0-1,1 0 0,-1 0 0,1 0 0,-1 0 1,1-1-1,0 1 0,0-1 0,1 0 0,-1 0 1,0 0-1,1 0 0,-1-1 0,1 1 1,-1-1-1,1 0 0,0 0 0,0 0 0,-1-1 1,1 1-1,0-1 0,0 0 0,0 0 0,0 0 1,0 0-1,-1-1 0,1 0 0,0 0 1,0 0-1,5-2 0,2-2 84,1 0 1,-1-1-1,0 0 0,0-1 1,-1 0-1,0-1 0,0 0 1,-1 0-1,0-1 0,12-16 1,-1-7 262,-16 23-262,-14 21-68,-7 12-38,-25 43 0,37-58 0,1 1 0,0-1 0,0 1 0,1-1 0,0 1 0,1 0 0,0 0 0,-1 17 0,3-27 0,0 1 0,0 0 0,0-1 0,0 1 0,0-1 0,0 1 0,0 0 0,0-1 0,0 1 0,1-1 0,-1 1 0,0-1 0,0 1 0,1-1 0,-1 1 0,0-1 0,0 1 0,1-1 0,-1 1 0,1-1 0,-1 1 0,0-1 0,1 0 0,-1 1 0,1-1 0,-1 1 0,1-1 0,-1 0 0,1 0 0,-1 1 0,1-1 0,-1 0 0,2 0 0,22-4 0,21-23 0,-15-2 0,33-43 0,-39 43 0,-43 84 0,-3-12-1579,17-34 591,-1 0-1,2 0 1,-1 0 0,1 1 0,1-1-1,-1 1 1,2 0 0,-1 0 0,0 11-1</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32.062"/>
    </inkml:context>
    <inkml:brush xml:id="br0">
      <inkml:brushProperty name="width" value="0.025" units="cm"/>
      <inkml:brushProperty name="height" value="0.025" units="cm"/>
    </inkml:brush>
  </inkml:definitions>
  <inkml:trace contextRef="#ctx0" brushRef="#br0">63 1 18289,'0'0'13090,"1"13"-11905,1 23-1144,-1 0-1,-2-1 1,-2 1-1,-8 43 1,-7-9 66,9-39-314,1 0 0,2 0 0,-5 58 0,12-83-4352</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0.716"/>
    </inkml:context>
    <inkml:brush xml:id="br0">
      <inkml:brushProperty name="width" value="0.025" units="cm"/>
      <inkml:brushProperty name="height" value="0.025" units="cm"/>
    </inkml:brush>
  </inkml:definitions>
  <inkml:trace contextRef="#ctx0" brushRef="#br0">57 60 8104,'0'0'3683,"6"-9"230,0-1-2722,-4 6-752,-1 1 0,1 0 0,0-1 0,0 1 0,1 0 0,-1 0 0,1 0 0,0 0 0,-1 1 1,1-1-1,6-3 0,-8 6-277,0 0 0,-1 0 1,1 1-1,-1-1 1,1 0-1,-1 1 0,1-1 1,-1 1-1,1-1 1,-1 1-1,1-1 0,-1 1 1,0-1-1,1 1 1,-1-1-1,0 1 0,1-1 1,-1 1-1,0-1 0,0 1 1,1 0-1,-1-1 1,0 1-1,0 0 0,0-1 1,0 1-1,0-1 1,0 1-1,0 0 0,0-1 1,0 1-1,0 0 1,0-1-1,-1 2 0,2 31 579,-1-32-407,-5 98 1200,-33 180 0,31-233-1335,6-45-476,1-6-696,-1-1 1,-1 1 0,1-1-1,-1 1 1,0 0 0,-5-9 0,0-1-1234,-10-25-3148,-6-6-1906</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1.059"/>
    </inkml:context>
    <inkml:brush xml:id="br0">
      <inkml:brushProperty name="width" value="0.025" units="cm"/>
      <inkml:brushProperty name="height" value="0.025" units="cm"/>
    </inkml:brush>
  </inkml:definitions>
  <inkml:trace contextRef="#ctx0" brushRef="#br0">1 76 15695,'0'0'12364,"76"-22"-10507,-34 13-640,5-2-384,1-1-384,0 3-321,-3 3-96,-4 0-64,-7 5-929,-3 1-993,-8 0-2146,-7 0-2306,-4 3-5797</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1.714"/>
    </inkml:context>
    <inkml:brush xml:id="br0">
      <inkml:brushProperty name="width" value="0.025" units="cm"/>
      <inkml:brushProperty name="height" value="0.025" units="cm"/>
    </inkml:brush>
  </inkml:definitions>
  <inkml:trace contextRef="#ctx0" brushRef="#br0">1 199 16239,'0'0'9076,"1"8"-7026,6 127 566,-6-77-1223,11 74 0,-6-119-1393,0-26 0,0-26 0,-5-5 0,1 17 0,-2 0 0,-1 0 0,-4-27 0,5 58 0,0-2 0,1 0 0,-1 0 0,0 0 0,1 0 0,-1 0 0,1 1 0,-1-1 0,1 0 0,0 0 0,0 0 0,0 0 0,0-1 0,0 1 0,1 0 0,-1 0 0,0-1 0,1 1 0,0-1 0,-1 1 0,1-1 0,0 1 0,-1-1 0,1 0 0,0 0 0,0 0 0,0 0 0,0 0 0,0-1 0,0 1 0,0-1 0,1 1 0,-1-1 0,4 1 0,6-1 0,0 0 0,0-1 0,0 0 0,0-1 0,0 0 0,-1-1 0,1 0 0,-1-1 0,1 0 0,12-8 0,-17 9 0,1-1 0,-1-1 0,1 0 0,-1 0 0,-1 0 0,1 0 0,-1-1 0,0 0 0,0-1 0,-1 0 0,0 1 0,0-1 0,0-1 0,-1 1 0,4-11 0,-6 0 0,-13 18 0,-16 22 0,20-14 0,0 1 0,1 0 0,1 0 0,-1 1 0,1-1 0,1 1 0,0 0 0,0 0 0,1 1 0,1-1 0,0 1 0,0-1 0,0 18 0,1-27 0,1 0 0,0 0 0,0 0 0,0 0 0,1 1 0,-1-1 0,0 0 0,0 0 0,1 0 0,-1 0 0,0 0 0,1 0 0,-1 0 0,1 0 0,0 0 0,-1 0 0,1 0 0,0 0 0,-1-1 0,1 1 0,0 0 0,0 0 0,0-1 0,0 1 0,-1 0 0,3 0 0,0 0 0,-1 0 0,1-1 0,-1 0 0,1 1 0,-1-1 0,1 0 0,-1 0 0,1 0 0,-1 0 0,1-1 0,3 0 0,2-1 0,0 0 0,-1-1 0,1 0 0,-1 0 0,1-1 0,12-8 0,-6-2 0,1 0 0,-2-1 0,0-1 0,-1 0 0,0-1 0,13-26 0,-14 25 0,-10 60 0,-4-19 0,-6 61 0,9-83 0,0 1 0,1-1 0,-1 0 0,0 1 0,0-1 0,1 1 0,-1-1 0,1 0 0,0 1 0,-1-1 0,1 0 0,0 0 0,0 1 0,0-1 0,-1 0 0,1 0 0,0 0 0,1 0 0,-1 0 0,0 0 0,0-1 0,0 1 0,0 0 0,1 0 0,-1-1 0,0 1 0,1-1 0,-1 1 0,1-1 0,-1 0 0,0 0 0,1 1 0,-1-1 0,1 0 0,-1 0 0,1 0 0,-1 0 0,0-1 0,1 1 0,-1 0 0,2-1 0,3 0 0,-1 0 0,1 0 0,0 0 0,-1-1 0,1 0 0,-1 0 0,0 0 0,0-1 0,9-5 0,-5 0-313,-1 1 0,0-1 0,-1-1 0,8-9 0,-6 5-984,-1-1-1,0 0 1,-1-1 0,8-19-1,-1-11-5015,13-79-1,-20 89 4663,2-12-5070</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2.042"/>
    </inkml:context>
    <inkml:brush xml:id="br0">
      <inkml:brushProperty name="width" value="0.025" units="cm"/>
      <inkml:brushProperty name="height" value="0.025" units="cm"/>
    </inkml:brush>
  </inkml:definitions>
  <inkml:trace contextRef="#ctx0" brushRef="#br0">62 0 4292,'-6'30'12845,"4"3"-4887,6 42-2111,21 86-7816,-20-136 3137,-3-11-1177,10 49 102,-11-47-103,-9-32-129,-2-9 57,-1 0 0,-19-30 0,-9-20 115,38 74-14,1 0 0,-1 1 0,1-1-1,-1 0 1,1 0 0,0 0 0,-1 0 0,1 0 0,0-1 0,0 1 0,0 0 0,0 0-1,0 0 1,0 0 0,0 0 0,0 0 0,0 0 0,0 0 0,1 0 0,-1 0 0,0 0-1,1 0 1,-1 0 0,1 0 0,-1 0 0,1 0 0,-1 0 0,1 1 0,0-1 0,-1 0-1,1 0 1,0 1 0,0-1 0,0 0 0,0 1 0,-1-1 0,1 1 0,0-1 0,0 1-1,0-1 1,0 1 0,0 0 0,0-1 0,0 1 0,0 0 0,0 0 0,0 0 0,1 0-1,0 0 1,10-2-55,1 2-1,-1-1 1,21 3-1,-10 0-222,-17-2-633,21 0-713,-20 1-2091</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2.412"/>
    </inkml:context>
    <inkml:brush xml:id="br0">
      <inkml:brushProperty name="width" value="0.025" units="cm"/>
      <inkml:brushProperty name="height" value="0.025" units="cm"/>
    </inkml:brush>
  </inkml:definitions>
  <inkml:trace contextRef="#ctx0" brushRef="#br0">0 80 14606,'0'0'12588,"69"-19"-11211,-32 10-1025,4-3-288,6 3-448,-7-5-3331,4-3-6663</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3.071"/>
    </inkml:context>
    <inkml:brush xml:id="br0">
      <inkml:brushProperty name="width" value="0.025" units="cm"/>
      <inkml:brushProperty name="height" value="0.025" units="cm"/>
    </inkml:brush>
  </inkml:definitions>
  <inkml:trace contextRef="#ctx0" brushRef="#br0">30 1 17969,'0'0'11066,"-6"10"-10804,-15 34-70,21-44-183,-1 1 1,1 0-1,0-1 0,-1 1 0,1 0 0,0 0 0,0-1 0,0 1 0,0 0 1,-1-1-1,1 1 0,0 0 0,0 0 0,1-1 0,-1 1 0,0 0 1,0 0-1,0-1 0,0 1 0,1 0 0,-1-1 0,0 1 0,0 0 1,1-1-1,-1 1 0,1 0 0,-1-1 0,0 1 0,1-1 0,-1 1 1,1-1-1,0 1 0,-1-1 0,1 1 0,-1-1 0,1 0 0,0 1 0,-1-1 1,1 0-1,0 1 0,-1-1 0,1 0 0,0 0 0,0 0 0,-1 1 1,1-1-1,0 0 0,-1 0 0,1 0 0,0 0 0,1-1 0,32-4 621,-10-18-134,-8 8-212,-16 16-289,1-1-1,-1 1 1,1-1 0,-1 1-1,1-1 1,-1 1 0,1 0-1,-1-1 1,1 1 0,-1 0-1,0-1 1,1 1-1,-1 0 1,0-1 0,0 1-1,0 0 1,1-1 0,-1 1-1,0 0 1,0 0 0,0-1-1,0 1 1,0 0 0,0 0-1,0-1 1,-1 1 0,1 0-1,0 0 1,-1 0 0,0 26 3,0-20 6,0 0 0,1 1 1,-1-1-1,2 0 1,-1 0-1,1 0 1,0 0-1,0 0 1,4 9-1,-5-15-18,1 0 0,0 0-1,0 0 1,0 0 0,0 0-1,0 0 1,1-1 0,-1 1-1,0 0 1,0 0-1,1-1 1,-1 1 0,0-1-1,0 1 1,1-1 0,-1 0-1,1 1 1,-1-1 0,0 0-1,1 0 1,-1 0 0,1 0-1,-1 0 1,0 0 0,1 0-1,-1-1 1,1 1 0,-1 0-1,0-1 1,1 1 0,-1-1-1,0 0 1,0 1 0,0-1-1,1 0 1,1-1 0,4-3-529,0 1 0,0-1 0,0-1 0,9-9 0,25-40-6233,-20 14-1060,-9 8-2776</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3.459"/>
    </inkml:context>
    <inkml:brush xml:id="br0">
      <inkml:brushProperty name="width" value="0.025" units="cm"/>
      <inkml:brushProperty name="height" value="0.025" units="cm"/>
    </inkml:brush>
  </inkml:definitions>
  <inkml:trace contextRef="#ctx0" brushRef="#br0">86 1 2018,'0'0'22245,"5"3"-21994,-2 0-214,-2-1-29,1-1-1,-1 0 1,0 0-1,1 0 1,-1 1-1,1-1 0,0-1 1,-1 1-1,1 0 1,0 0-1,0-1 1,-1 1-1,1 0 1,3-1-1,-4 3 50,1 0 0,-1 0-1,0 0 1,-1-1 0,1 1 0,0 0-1,-1 0 1,1 0 0,-1 0-1,0 0 1,0 0 0,0 0-1,-2 6 1,2-3 116,1 85 1689,-2 103 1454,0-192-3282,1 0 1,0 1-1,-1-1 0,1 0 1,-1 0-1,1 0 0,-1 0 1,0 1-1,0-1 1,0 0-1,0 0 0,0-1 1,-1 1-1,1 0 0,-1 0 1,1-1-1,-1 1 1,0 0-1,1-1 0,-1 0 1,0 1-1,0-1 0,0 0 1,0 0-1,0 0 0,0 0 1,0-1-1,0 1 1,-1 0-1,1-1 0,0 1 1,0-1-1,-1 0 0,1 0 1,0 0-1,0 0 1,-1 0-1,1-1 0,0 1 1,0-1-1,0 1 0,-1-1 1,1 0-1,0 0 1,0 0-1,0 0 0,0 0 1,0 0-1,0 0 0,1-1 1,-1 1-1,0-1 1,1 1-1,-1-1 0,1 0 1,-2-2-1,-1-1-34,1 1 0,0-1 0,0 0 0,0 0 0,0 0 0,1 0 0,0 0 0,0-1 0,1 1 0,-1-1 0,1 1 0,0-1 0,1 0 0,-1 1 0,1-1 0,0 0 0,1 0 0,1-8 0,-1 9 0,1 0 0,0 0 0,0 1 0,1-1 0,-1 0 0,1 1 0,0-1 0,0 1 0,1 0 0,-1 0 0,1 0 0,0 1 0,0-1 0,0 1 0,0 0 0,1 0 0,0 1 0,-1-1 0,10-3 0,36-13-1293,21-9-4888,-26 5-3129</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50.422"/>
    </inkml:context>
    <inkml:brush xml:id="br0">
      <inkml:brushProperty name="width" value="0.025" units="cm"/>
      <inkml:brushProperty name="height" value="0.025" units="cm"/>
    </inkml:brush>
  </inkml:definitions>
  <inkml:trace contextRef="#ctx0" brushRef="#br0">141 1 18706,'0'0'5765,"52"49"-4772,-37-22 0,-6 10-513,-3 5-127,-6 10-97,-5 3-128,-15 1-96,-6 1 32,-5-5 32,-3-5-96,-2-11-929,2-16-3234,-2-17-7304</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4.098"/>
    </inkml:context>
    <inkml:brush xml:id="br0">
      <inkml:brushProperty name="width" value="0.025" units="cm"/>
      <inkml:brushProperty name="height" value="0.025" units="cm"/>
    </inkml:brush>
  </inkml:definitions>
  <inkml:trace contextRef="#ctx0" brushRef="#br0">0 27 16624,'0'0'7239,"2"9"-6182,3 22 185,-1 0 0,-2 1 0,-2 43 0,1 9-157,-2-83-1070,1 1 0,0-1 0,0 0 0,0 1 0,0-1 0,0 0 0,1 0 0,-1 1 0,0-1 0,1 0 0,-1 0 0,1 1-1,-1-1 1,1 0 0,-1 0 0,1 0 0,0 0 0,-1 0 0,1 0 0,0 0 0,0 0 0,0 0 0,0 0 0,0 0 0,2 1 0,-1-2 20,-1 0 1,1 0-1,0 0 1,0 0-1,-1 0 1,1 0 0,0 0-1,-1 0 1,1-1-1,0 1 1,-1-1-1,1 1 1,-1-1 0,1 0-1,-1 0 1,3-1-1,7-5 165,-1-1 1,0 0-1,17-18 0,20-24-1179,-2-3 1,70-107-1,-129 176-18538</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4.424"/>
    </inkml:context>
    <inkml:brush xml:id="br0">
      <inkml:brushProperty name="width" value="0.025" units="cm"/>
      <inkml:brushProperty name="height" value="0.025" units="cm"/>
    </inkml:brush>
  </inkml:definitions>
  <inkml:trace contextRef="#ctx0" brushRef="#br0">3 0 7815,'0'0'10314,"-2"51"-7271,10-43-929,6-3-641,5 0-704,5-3-545,2-2-128,2 0-1377,4 0-2050,-7-9-1762,1-3-4676</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4.796"/>
    </inkml:context>
    <inkml:brush xml:id="br0">
      <inkml:brushProperty name="width" value="0.025" units="cm"/>
      <inkml:brushProperty name="height" value="0.025" units="cm"/>
    </inkml:brush>
  </inkml:definitions>
  <inkml:trace contextRef="#ctx0" brushRef="#br0">75 1 16143,'0'0'2536,"-10"9"363,6-6-2500,-37 36 1842,39-37-2034,0 0 0,1 0 0,-1 0 0,0 1 0,1-1 0,-1 1 0,1-1 0,0 1 0,0-1 0,0 1 0,0 0 0,0-1 0,0 1 0,1 0 0,0 0 0,-1 0 0,1-1 0,0 1 0,1 5-1,0-7-146,0-1 0,1 1 0,-1 0 0,0 0 0,1-1-1,-1 1 1,1-1 0,-1 1 0,1-1 0,-1 1-1,1-1 1,-1 0 0,1 0 0,-1 0 0,1 0 0,-1 0-1,1 0 1,1-1 0,32-2 458,-20-1-415,1-1 0,26-12-1,-32 11-187,1 2 0,0-1 0,0 1 0,0 1-1,0 0 1,0 1 0,20-2 0,-29 4 68,-1 0 1,0 0-1,1 0 1,-1 1-1,0-1 1,1 0 0,-1 1-1,0-1 1,0 1-1,0-1 1,1 1-1,-1-1 1,0 1-1,0 0 1,0 0-1,0 0 1,0 0-1,0-1 1,0 1 0,0 0-1,0 1 1,-1-1-1,1 0 1,0 0-1,-1 0 1,1 0-1,-1 1 1,1-1-1,-1 0 1,1 0 0,-1 1-1,0-1 1,0 0-1,0 1 1,0-1-1,0 0 1,0 1-1,0-1 1,0 0-1,-1 2 1,7 26 563,-5-29-509,-1 1 0,1-1 0,0 1 0,-1-1 0,1 1 0,0-1 0,-1 1 0,1-1 0,0 0 0,0 1 0,-1-1 0,1 0 0,0 1 1,0-1-1,0 0 0,-1 0 0,1 0 0,0 0 0,0 0 0,0 0 0,-1 0 0,1 0 0,0 0 0,0 0 0,0-1 0,0 1 0,-1 0 1,1 0-1,0-1 0,0 1 0,-1-1 0,1 1 0,0 0 0,-1-1 0,2 0 0,27-21 688,-25 19-660,62-44 135,-61 44-281,0 0 0,0 1 0,1-1 0,-1 1 0,1 1 0,0-1 0,0 1 0,0 0 0,-1 0 0,1 0 0,9 1 1,-14 0 64,0 0 1,0 0 0,-1 1-1,1-1 1,0 0 0,0 0 0,-1 1-1,1-1 1,0 0 0,-1 1-1,1-1 1,0 1 0,-1-1 0,1 1-1,0-1 1,-1 1 0,1-1-1,-1 1 1,1 0 0,-1-1 0,1 1-1,-1 0 1,0-1 0,1 1 0,-1 0-1,0 0 1,0-1 0,1 1-1,-1 0 1,0 1 0,1 31 140,-1-5-2265,1-28 1709,0 1 0,-1-1 0,1 1 0,0-1 0,0 1 0,0-1 0,0 0 0,-1 1 0,1-1 0,0 0 0,0 1-1,0-1 1,0 0 0,0 0 0,0 0 0,0 0 0,0 0 0,0 0 0,0 0 0,0 0 0,-1-1 0,1 1 0,0 0 0,0 0 0,0-1 0,1 0 0,12-7-7610</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5.125"/>
    </inkml:context>
    <inkml:brush xml:id="br0">
      <inkml:brushProperty name="width" value="0.025" units="cm"/>
      <inkml:brushProperty name="height" value="0.025" units="cm"/>
    </inkml:brush>
  </inkml:definitions>
  <inkml:trace contextRef="#ctx0" brushRef="#br0">54 1 17200,'0'0'7047,"-8"9"-4239,-2 1-2046,7-7-493,-1 1 0,0 0 0,1-1 1,0 1-1,0 0 0,0 1 0,1-1 0,-1 0 1,-3 10-1,6-14-244,0 0 0,-1 1 1,1-1-1,0 1 0,0-1 1,0 1-1,0-1 0,-1 1 0,1-1 1,0 1-1,0-1 0,0 1 1,0-1-1,0 1 0,0-1 1,0 1-1,0-1 0,0 1 0,0-1 1,1 1-1,-1-1 0,0 1 1,0-1-1,0 1 0,1-1 0,-1 1 1,0-1-1,0 0 0,1 1 1,-1-1-1,0 1 0,1-1 0,-1 0 1,1 1-1,-1-1 0,0 0 1,1 0-1,-1 1 0,1-1 0,0 0 1,27 0 204,29-19-680,-34 6 32,-18 9 388,1 0-1,0 1 1,-1-1-1,1 2 0,1-1 1,-1 0-1,0 1 0,1 0 1,-1 1-1,1 0 1,10-2-1,-16 6 115,0 0-1,0 0 1,-1-1 0,1 1 0,0 0-1,-1 0 1,0 0 0,0 0 0,1 0 0,-2 0-1,1 0 1,-1 3 0,2 13 28,8-10-1615,1-7-4265,1-2-4417</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6.251"/>
    </inkml:context>
    <inkml:brush xml:id="br0">
      <inkml:brushProperty name="width" value="0.025" units="cm"/>
      <inkml:brushProperty name="height" value="0.025" units="cm"/>
    </inkml:brush>
  </inkml:definitions>
  <inkml:trace contextRef="#ctx0" brushRef="#br0">197 98 705,'-5'-19'12838,"-8"9"-6332,10 8-6061,-1 2 1,1-1-1,-1 0 0,0 1 0,1-1 0,-1 1 0,1 0 0,-1 0 0,-6 2 0,1-1-441,1 1-1,0 0 0,0 0 1,0 1-1,0 0 0,0 0 0,0 1 1,-9 6-1,12-6 71,1 0 0,-1 0 0,1 0 0,0 0 0,0 1 1,1-1-1,-1 1 0,1 0 0,0 0 0,0 0 0,1 1 0,-1-1 0,1 1 0,1 0 1,-1-1-1,-1 7 0,4-11-60,-1-1 0,0 0 0,0 1 0,1-1 0,-1 1 0,0-1 1,1 0-1,-1 1 0,0-1 0,1 0 0,-1 0 0,1 1 0,-1-1 0,0 0 0,1 0 1,-1 1-1,1-1 0,-1 0 0,1 0 0,-1 0 0,0 0 0,1 0 0,-1 0 0,1 0 1,-1 0-1,1 0 0,-1 0 0,1 0 0,-1 0 0,1 0 0,-1 0 0,1 0 0,-1 0 1,0-1-1,1 1 0,-1 0 0,1-1 0,20-6 432,-2-6-332,-1-1 1,0 0-1,-1-2 0,-1 0 1,0-1-1,22-32 0,-3 7 47,-35 42-163,0 1 0,0-1 0,0 1 0,0-1 0,0 1 0,0-1 0,0 1 0,0-1 0,0 1 1,0 0-1,0-1 0,0 1 0,0-1 0,1 1 0,-1-1 0,0 1 0,0-1 0,1 1 0,-1-1 0,0 1 0,1-1 0,-1 0 0,0 1 0,1-1 0,-1 1 1,1-1-1,-1 0 0,0 1 0,1-1 0,-1 0 0,1 0 0,-1 1 0,1-1 0,-1 0 0,1 0 0,0 0 0,-1 0 0,1 0 0,-1 0 0,1 0 0,-1 0 1,1 0-1,-1 0 0,1 0 0,0 0 0,-1 0 0,1 0 0,-1 0 0,1 0 0,-1-1 0,1 1 0,-1 0 0,1 0 0,-1-1 0,1 1 0,-1 0 0,0-1 1,1 1-1,-1 0 0,1-1 0,-1 1 0,0-1 0,1 1 0,-1 0 0,0-1 0,1 1 0,-1-1 0,0 0 0,3 60 529,-3-40-210,0-10-235,1 0 1,0-1-1,1 1 1,0 0-1,0-1 1,1 1-1,4 7 1,-7-14-170,1 0 1,1 0 0,-1-1-1,0 1 1,0-1 0,1 1-1,-1 0 1,0-1-1,1 0 1,0 1 0,-1-1-1,1 0 1,0 0 0,0 0-1,-1 0 1,1 0 0,0-1-1,0 1 1,0 0-1,0-1 1,0 1 0,0-1-1,0 0 1,0 0 0,1 0-1,-1 0 1,0 0-1,0 0 1,0 0 0,0-1-1,0 1 1,0-1 0,0 0-1,0 1 1,0-1 0,1-1-1,1 0-730,0-1-1,-1 1 0,1-1 1,-1 0-1,0 0 0,0 0 1,0 0-1,0 0 0,0-1 1,-1 0-1,4-5 0,12-24-10152</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6.611"/>
    </inkml:context>
    <inkml:brush xml:id="br0">
      <inkml:brushProperty name="width" value="0.025" units="cm"/>
      <inkml:brushProperty name="height" value="0.025" units="cm"/>
    </inkml:brush>
  </inkml:definitions>
  <inkml:trace contextRef="#ctx0" brushRef="#br0">82 1 16239,'-6'12'2344,"-3"6"-1504,-36 83 6034,41-89-6276,0 0-1,0 1 0,1-1 0,1 1 0,0-1 0,1 1 1,0 14-1,1-25-592,0-1 1,0 1-1,0-1 0,1 1 1,-1-1-1,0 1 1,1-1-1,0 0 1,-1 1-1,1-1 0,0 0 1,-1 0-1,1 1 1,0-1-1,0 0 1,0 0-1,0 0 0,0 0 1,0 0-1,0 0 1,1 0-1,-1 0 1,0-1-1,0 1 1,1 0-1,-1-1 0,0 1 1,1-1-1,-1 0 1,1 1-1,-1-1 1,1 0-1,-1 0 0,0 0 1,1 0-1,-1 0 1,1 0-1,-1 0 1,1 0-1,-1 0 0,2-1 1,3 0-26,-1-1 0,0 1 1,0-1-1,0 1 0,0-1 0,-1-1 0,1 1 1,-1-1-1,1 0 0,6-5 0,1-6-327,-1-1-1,0-1 0,-1 0 0,0 0 0,-2-1 0,0 0 0,0 0 1,5-25-1,9-14-130,-18 49 320,-1 9 111,-2 20 191,-4 33 440,-5-11-171,3-21 216,1 0-1,1 1 0,1-1 1,3 45-1,-1-66-651,0-1 0,1 1-1,-1 0 1,1 0 0,0-1-1,0 1 1,-1-1 0,1 1-1,0-1 1,0 1 0,0-1-1,0 1 1,1-1 0,-1 0-1,0 0 1,1 1 0,-1-1-1,0 0 1,1 0 0,0-1-1,-1 1 1,1 0 0,2 0-1,-3 0-394,1-1 0,-1 1 0,1-1 0,-1 0 0,1 1 0,0-1 0,-1 0 0,1 0 0,-1 0 0,1-1 0,0 1 0,-1 0 0,1-1 0,-1 1 0,1-1 0,2 0 0,9-11-6623</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6.955"/>
    </inkml:context>
    <inkml:brush xml:id="br0">
      <inkml:brushProperty name="width" value="0.025" units="cm"/>
      <inkml:brushProperty name="height" value="0.025" units="cm"/>
    </inkml:brush>
  </inkml:definitions>
  <inkml:trace contextRef="#ctx0" brushRef="#br0">0 112 16784,'0'0'11024,"11"3"-9471,-6-1-1442,1-1 0,-1 0 0,0 0 0,1-1 0,-1 1 0,1-1 0,-1 0 0,0-1 0,1 1 0,-1-1 1,1 0-1,-1-1 0,0 1 0,0-1 0,0 0 0,0 0 0,0-1 0,0 1 0,7-7 0,-8 7-60,42-35 637,-45 36-671,1 0-1,-1 0 1,1-1-1,-1 1 1,0 0-1,1-1 1,-1 1-1,0-1 1,0 1-1,0-1 1,0 0-1,-1 0 1,1 1-1,0-1 1,-1 0-1,1 0 1,-1 0-1,1 1 1,-1-1-1,0 0 1,0 0-1,0 0 1,0 0-1,0 0 1,-1 0 0,0-3-1,0 4-16,0 1 0,0-1 0,0 0 0,0 0 0,0 1 0,0-1 0,0 1 0,0-1 0,-1 1 0,1-1 0,0 1 0,0 0 0,-1 0 0,1-1 0,0 1 0,0 0 0,-1 0 0,1 0 0,0 0 0,-1 1 0,1-1 0,0 0 0,0 0 0,-1 1 0,1-1 0,-2 2 0,-33 14 0,25-7 0,0 1 0,0 0 0,1 1 0,0 0 0,-9 14 0,15-19 0,-1 1 0,1-1 0,1 1 0,0 0 0,0 0 0,0 1 0,0-1 0,1 0 0,1 1 0,-1 0 0,0 11 0,3-18-3,-1 1-1,1-1 1,-1 0-1,1 1 1,0-1-1,0 0 1,-1 0-1,1 0 1,0 1-1,0-1 1,0 0-1,0 0 1,0 0-1,0 0 1,1-1-1,-1 1 1,0 0 0,0 0-1,1-1 1,-1 1-1,0-1 1,1 1-1,-1-1 1,1 0-1,-1 1 1,0-1-1,1 0 1,-1 0-1,1 0 1,-1 0-1,1 0 1,-1 0-1,1 0 1,1-1 0,56-7-1248,-44 2-1034,0 0 0,-1 0 1,23-15-1,7-6-4116</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7.327"/>
    </inkml:context>
    <inkml:brush xml:id="br0">
      <inkml:brushProperty name="width" value="0.025" units="cm"/>
      <inkml:brushProperty name="height" value="0.025" units="cm"/>
    </inkml:brush>
  </inkml:definitions>
  <inkml:trace contextRef="#ctx0" brushRef="#br0">147 1 19282,'-11'8'3796,"-9"5"-1773,6-5-1065,0 1 0,1 0 1,0 1-1,1 0 0,0 1 0,1 0 1,-15 19-1,26-29-958,0 0 0,0-1 0,0 1 0,0-1 0,0 1 0,0-1 0,0 1 0,0-1 0,0 1 0,0-1 0,1 1 0,-1-1 0,0 1 0,0-1 0,1 1 0,-1-1 0,0 1 0,1-1 0,-1 1 0,0-1 0,1 0 0,-1 1 0,1-1 0,-1 0 0,0 1 0,1-1 0,-1 0 0,1 1 0,-1-1 0,1 0 0,-1 0 0,1 0 0,0 0 0,-1 1 0,1-1 0,-1 0 0,1 0 0,-1 0 0,1 0 0,-1 0 0,1 0 0,-1 0 0,1-1 0,-1 1 0,1 0 0,0 0 0,40 0 0,-31 0 0,15-1-73,37 0-308,-58 1 362,-1 0-1,1 1 1,-1-1 0,1 1-1,-1 0 1,1 0-1,-1 0 1,0 1-1,0-1 1,1 1-1,-1-1 1,0 1-1,3 3 1,-5-4 27,0 0 1,-1 0-1,1 0 0,0 0 1,-1 0-1,1 0 0,-1 0 1,0 1-1,1-1 0,-1 0 1,0 0-1,0 0 1,1 1-1,-1-1 0,0 0 1,0 0-1,0 1 0,-1-1 1,1 0-1,0 0 0,0 1 1,-1-1-1,1 0 0,-1 0 1,1 0-1,-1 0 0,1 0 1,-1 1-1,0-1 0,1 0 1,-1 0-1,0-1 1,0 1-1,0 0 0,0 0 1,0 0-1,0 0 0,-2 0 1,-42 31 388,42-30-394,-3 1-5,1 1-218,0-1 0,-1 1 0,1-1 0,-1-1 0,0 1-1,0-1 1,0 0 0,0 0 0,0 0 0,-1-1-1,1 0 1,0 0 0,-1-1 0,-7 0 0,5-6-8461,4-9-9410</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8.181"/>
    </inkml:context>
    <inkml:brush xml:id="br0">
      <inkml:brushProperty name="width" value="0.025" units="cm"/>
      <inkml:brushProperty name="height" value="0.025" units="cm"/>
    </inkml:brush>
  </inkml:definitions>
  <inkml:trace contextRef="#ctx0" brushRef="#br0">46 0 15535,'0'0'11782,"0"14"-10790,-15 80 84,7-52-543,-4 77-1,12-118-525,0 0-1,0 1 1,0-1-1,0 0 1,1 1 0,-1-1-1,1 0 1,-1 0-1,1 1 1,-1-1-1,1 0 1,0 0 0,-1 0-1,1 0 1,0 1-1,0-1 1,0 0-1,0-1 1,0 1 0,0 0-1,0 0 1,0 0-1,0-1 1,0 1-1,1 0 1,-1-1 0,0 1-1,0-1 1,1 1-1,-1-1 1,0 0-1,1 0 1,-1 1 0,0-1-1,1 0 1,-1 0-1,0 0 1,1-1-1,-1 1 1,3-1 0,10 0-281,0-2 1,1 0-1,16-5 1,1-1-1070,-30 9 1280,-1 0 0,1-1 0,0 1 0,0 0 0,0 0 0,-1 0-1,1 0 1,0 1 0,0-1 0,-1 0 0,1 1 0,0-1 0,-1 1 0,1-1 0,0 1 0,-1 0 0,1 0 0,-1 0 0,1 0 0,-1 0 0,1 0 0,-1 0 0,0 0 0,0 1 0,1-1 0,0 2 0,-1 0 75,0 0 0,0 0 1,0 0-1,0 0 0,-1 0 0,1 0 1,-1 0-1,0 0 0,0 0 1,0 0-1,0 0 0,-1 0 0,1-1 1,-1 1-1,-1 5 0,-2-1 228,1 0 0,-1 0-1,0-1 1,0 1-1,-1-1 1,0 0-1,0-1 1,-1 1 0,1-1-1,-1 0 1,0 0-1,-1-1 1,1 0 0,-1 0-1,0 0 1,0-1-1,0 0 1,0 0-1,0-1 1,-1 0 0,1 0-1,-1-1 1,1 0-1,-10 1 1,15-3-401,-1 0 0,1 1 1,0-1-1,0 0 0,0 0 0,0 0 1,0 0-1,0 0 0,0 0 0,0-1 1,0 1-1,1-1 0,-1 1 0,1-1 1,-1 0-1,1 1 0,-1-1 0,1 0 1,0 0-1,0 0 0,0 0 0,0 0 1,0 0-1,1-1 0,-1 1 0,0 0 1,1 0-1,0 0 0,-1-1 0,1 1 0,0 0 1,1-3-1,-2 1-267,1 0 0,0 0 0,0 0 0,0-1 0,0 1 0,1 0 0,0 0 0,0 0 0,0 0 0,0 0 0,0 1 0,1-1 0,0 0 0,0 1 0,0-1 0,0 1 0,1-1 0,2-2 0,14-6-5898</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8.509"/>
    </inkml:context>
    <inkml:brush xml:id="br0">
      <inkml:brushProperty name="width" value="0.025" units="cm"/>
      <inkml:brushProperty name="height" value="0.025" units="cm"/>
    </inkml:brush>
  </inkml:definitions>
  <inkml:trace contextRef="#ctx0" brushRef="#br0">50 115 17232,'0'0'12022,"9"1"-10340,-4 0-1617,0-1 1,0 0-1,0 0 1,0 0-1,1-1 0,-1 0 1,0 0-1,0 0 0,0 0 1,0-1-1,-1 0 1,1 0-1,0 0 0,-1-1 1,1 1-1,-1-1 1,0 0-1,0-1 0,0 1 1,0-1-1,-1 1 1,1-1-1,-1 0 0,0-1 1,0 1-1,-1 0 1,4-8-1,-5 11-65,0 0 0,-1-1 0,1 1 0,-1 0 0,0 0 0,1-1 0,-1 1 0,0 0 0,1 0 0,-1-1 0,0 1 0,0 0 0,0-1 0,0 1 0,-1 0 0,1-1 0,0 1 0,0 0 0,-1 0 0,1-1 0,-1 1 0,1 0 0,-1 0 0,0 0 0,1 0 0,-1 0 0,0 0 0,0 0 0,0 0 0,0 0 0,1 0 0,-1 0 0,-1 0 0,1 0 0,0 1 0,0-1 0,0 0 0,0 1 0,0-1 0,-1 1 0,1-1 0,0 1 0,0 0 0,-1 0 0,1-1 0,0 1 0,-1 0 0,1 0 0,-2 1 0,-2-1 0,0 0 0,0 0 0,0 1 0,0 0 0,1 0 0,-1 0 0,0 1 0,1-1 0,-1 1 0,1 0 0,-1 1 0,-6 4 0,2 1 0,1 0 0,-1 1 0,2 0 0,-1 0 0,-10 18 0,15-22 0,-1 1 0,1 1 0,0-1 0,1 0 0,0 1 0,0-1 0,0 1 0,1-1 0,-1 1 0,2 0 0,-1 9 0,1-15 0,1 0 0,-1 0 0,0 0 0,1 0 0,-1 0 0,1 0 0,0 0 0,-1 0 0,1 0 0,0 0 0,0 0 0,-1 0 0,1-1 0,0 1 0,0 0 0,0-1 0,0 1 0,0 0 0,0-1 0,0 1 0,0-1 0,0 0 0,0 1 0,0-1 0,0 0 0,0 0 0,1 0 0,-1 1 0,2-1 0,41 1 0,-33-1 0,49-6-2182,-2-8-6158,-17 0-7531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51.194"/>
    </inkml:context>
    <inkml:brush xml:id="br0">
      <inkml:brushProperty name="width" value="0.025" units="cm"/>
      <inkml:brushProperty name="height" value="0.025" units="cm"/>
    </inkml:brush>
  </inkml:definitions>
  <inkml:trace contextRef="#ctx0" brushRef="#br0">42 0 15439,'0'0'2103,"1"10"-1276,-3 34 451,-1 0-1,-12 62 0,6-55-361,-4 91 0,13-139-906,0-1-1,0 1 0,0 0 0,0 0 1,0 0-1,1 0 0,0 0 0,-1 0 1,1 0-1,0-1 0,0 1 1,1 0-1,-1-1 0,1 1 0,-1-1 1,4 5-1,-3-6-4,0 0 1,0 0 0,0 0 0,0 0-1,0 0 1,0 0 0,0-1-1,0 1 1,0-1 0,1 1-1,-1-1 1,0 0 0,0 0-1,0 0 1,1 0 0,-1 0 0,0-1-1,0 1 1,1-1 0,-1 1-1,0-1 1,4-1 0,8-5 50,0 1 0,-1-1 0,1-1 1,-1-1-1,14-11 0,-18 12-55,0 1-1,1 0 0,0 0 1,0 1-1,0 0 0,1 1 1,0 0-1,0 1 0,0 0 1,0 1-1,14-2 0,-22 5-5,0 0-1,0 0 0,0 1 1,1-1-1,-1 1 0,0 0 1,0 0-1,0 0 0,0 0 1,0 0-1,0 1 1,0 0-1,0-1 0,-1 1 1,1 0-1,-1 0 0,1 0 1,-1 1-1,0-1 0,0 1 1,0-1-1,0 1 0,0 0 1,-1-1-1,1 1 0,-1 0 1,1 0-1,-1 0 0,1 3 1,4 15 152,1 0 0,-2 1 0,3 29 0,-2-15 208,-4-27-320,0 0 0,0-1 0,1 1 0,0-1 1,6 11-1,-8-17-7,0-1 1,0 1-1,-1-1 1,1 1-1,1-1 1,-1 0-1,0 1 1,0-1 0,0 0-1,1 0 1,-1 0-1,1 0 1,-1 0-1,0 0 1,1-1 0,0 1-1,-1 0 1,1-1-1,-1 1 1,1-1-1,0 0 1,-1 1 0,1-1-1,0 0 1,0 0-1,-1 0 1,1 0-1,0 0 1,-1-1-1,1 1 1,0 0 0,-1-1-1,1 1 1,0-1-1,2-1 1,10-7 288,-1 0 0,-1-1 0,1 0 0,-2-1 0,1 0 0,-1-1 0,18-26 0,-13 17-152,49-62 117,50-59-228,-112 140-69,-1-2-22,1 1 0,0 0 0,-1 0 1,1 1-1,0-1 0,0 1 0,1-1 0,-1 1 0,7-3 0,-9 5 25,-1 1-1,1 0 1,-1 0 0,1-1-1,0 1 1,-1 0-1,0 0 1,1-1 0,-1 1-1,1 0 1,-1 0-1,0 0 1,0 0 0,1 0-1,-1 0 1,0-1 0,0 1-1,0 0 1,0 0-1,0 0 1,0 0 0,0 0-1,0 0 1,-1 0 0,1 1-1,0 1-7,-2 17 123,0 0 0,-1 0 0,-6 20 0,5-24 71,1 0-1,0 1 0,1-1 1,0 1-1,2 24 0,0-41-166,0 1-1,0 0 0,0-1 0,0 1 0,0-1 0,1 1 0,-1 0 0,0-1 0,0 1 0,0-1 0,1 1 0,-1-1 1,0 1-1,1-1 0,-1 1 0,0-1 0,1 1 0,-1-1 0,1 1 0,-1-1 0,1 1 0,-1-1 0,1 0 0,-1 1 1,1-1-1,-1 0 0,1 0 0,0 1 0,-1-1 0,1 0 0,-1 0 0,1 0 0,1 0 0,24-6 102,22-23-38,-42 24-123,58-42-1208,-24 14-3244,-15 10-1634</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9.455"/>
    </inkml:context>
    <inkml:brush xml:id="br0">
      <inkml:brushProperty name="width" value="0.025" units="cm"/>
      <inkml:brushProperty name="height" value="0.025" units="cm"/>
    </inkml:brush>
  </inkml:definitions>
  <inkml:trace contextRef="#ctx0" brushRef="#br0">141 51 11755,'0'0'9182,"6"-8"-6758,16-28-33,-22 29 2062,-9 8-3360,-10 6-793,-9 7 22,-66 40 525,145-51-879,-39-3-120,-1 1 0,1 1 0,0 0 0,-1 1 0,21 7 0,-29-9 138,0 0 0,0 0 0,0 0 0,0 1 0,-1-1 0,1 1 0,0-1 0,-1 1 0,1 0-1,-1 0 1,0 0 0,0 0 0,1 1 0,-1-1 0,-1 0 0,1 1 0,0 0 0,-1-1 0,1 1 0,-1 0 0,0 0-1,0 0 1,0 0 0,0 0 0,0 0 0,0 4 0,-2-4 45,0 0-1,0-1 1,0 1-1,0 0 1,-1-1-1,1 1 1,-1-1-1,0 1 1,0-1-1,1 0 1,-1 0-1,-1 0 1,1 0-1,0 0 1,0 0-1,-1-1 1,1 1-1,-1-1 1,0 1-1,1-1 1,-1 0 0,-3 1-1,-6 3 126,-1-1-1,0 0 1,-21 4-1,26-7-155,-1 0 0,0 0 0,0-1 0,-16-1 0,23 1 0,1 0 0,0 0 0,-1 0 0,1-1 0,-1 1 0,1 0 0,-1-1 0,1 1 0,0-1 0,-1 1 0,1-1 0,0 0 0,0 0 0,-1 1 0,1-1 0,0 0 0,0 0 0,0 0 0,0 0 0,0-1 0,0 1 0,0 0 0,1 0 0,-1 0 0,0-1 0,1 1 0,-1 0 0,1-1 0,-1 1 0,1-1 0,0 1 0,-1 0 0,1-1 0,0 1 0,0-1 0,0 1 0,0-3 0,1 3-108,-1 0 0,1 0-1,-1 0 1,1 0 0,0 0 0,-1 0 0,1 0-1,0 0 1,0 1 0,-1-1 0,1 0 0,0 0 0,0 1-1,0-1 1,0 1 0,0-1 0,0 1 0,0-1-1,0 1 1,0 0 0,0-1 0,0 1 0,0 0-1,2 0 1,33-6-4952,-28 5 3675,23-2-3580,1 0-1612</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9.907"/>
    </inkml:context>
    <inkml:brush xml:id="br0">
      <inkml:brushProperty name="width" value="0.025" units="cm"/>
      <inkml:brushProperty name="height" value="0.025" units="cm"/>
    </inkml:brush>
  </inkml:definitions>
  <inkml:trace contextRef="#ctx0" brushRef="#br0">230 34 1473,'0'0'23740,"-9"-7"-21903,7 5-1757,0-1 52,-1 1-1,1 0 0,0 0 1,-1 0-1,0 0 1,1 1-1,-1-1 1,0 1-1,0-1 0,0 1 1,0 0-1,0 0 1,0 0-1,0 1 0,0-1 1,0 1-1,0 0 1,-1 0-1,1 0 1,0 0-1,0 0 0,0 1 1,0-1-1,0 1 1,-1 0-1,1 0 0,0 0 1,-5 3-1,6-3-75,-61 35 1080,59-34-1091,1 1 1,-1-1-1,1 1 0,-1 0 0,1 0 1,0 0-1,0 0 0,1 1 1,-1-1-1,1 1 0,-1 0 0,1 0 1,-3 7-1,5-10-45,0-1 0,1 1 0,-1-1 0,0 1 0,0-1 0,0 1 0,1-1 0,-1 1 0,0-1 0,1 1 0,-1-1 0,0 0 0,1 1 0,-1-1 0,1 1 0,-1-1 0,0 0 0,1 0 0,-1 1 0,1-1 0,-1 0 0,1 0 0,-1 1 0,1-1 0,-1 0 0,1 0 0,-1 0 0,1 0 0,0 0 0,-1 0 0,1 0 0,-1 0 0,1 0 0,-1 0 0,1 0 0,30 0 0,-23-1 0,9 1-37,53 3-424,-67-3 442,0 1 0,0-1 0,1 1 0,-1 0 0,0 0 0,0 0 0,0 0 0,0 0 0,-1 1 0,1-1 0,0 1 0,0 0 0,-1 0 0,1 0 0,-1 0 0,0 0 0,0 1 0,3 2 0,-5-4 23,1 0 0,-1 0 0,1 0 0,-1 1 0,1-1 0,-1 0 1,1 0-1,-1 0 0,0 1 0,0-1 0,0 0 0,0 0 1,0 1-1,0-1 0,0 0 0,0 0 0,0 1 0,0-1 0,-1 0 1,1 0-1,-1 0 0,1 1 0,-1-1 0,0 1 0,-1 1 23,0-1 0,0 1-1,0-1 1,-1 0-1,1 0 1,-1 0-1,1 0 1,-1 0 0,-4 2-1,-8 3 133,0-1 0,-32 9-1,39-13-144,-6 1-14,0 0 0,0-1 0,-1 0 0,-19-1 0,34-1-20,0 0 1,-1 0-1,1 0 1,0 0-1,-1 0 1,1 1-1,0-1 1,-1 0-1,1 0 1,0 0-1,-1 0 1,1 0-1,-1 0 1,1-1-1,0 1 1,-1 0-1,1 0 1,0 0-1,-1 0 1,1 0-1,0 0 1,-1-1-1,1 1 1,0 0-1,0 0 1,-1 0-1,1-1 1,0 1-1,-1 0 1,1 0-1,0-1 1,0 1-1,0 0 0,-1-1 1,1 1-1,0 0 1,0-1-1,0 1 1,0 0-1,0-1 1,0 1-1,-1 0 1,1-1-1,0 1 1,0 0-1,0-1 1,0 1-1,0 0 1,0-1-1,1 1 1,-1 0-1,0-1 1,0 1-1,0-1 1,0 1-1,0 0 1,0 0-1,1-1 1,-1 1-1,0 0 1,0-1-1,0 1 1,1 0-1,-1-1 1,0 1-1,0 0 0,1 0 1,-1-1-1,21-16-3560,22-5-8111,-17 10 2236</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0.557"/>
    </inkml:context>
    <inkml:brush xml:id="br0">
      <inkml:brushProperty name="width" value="0.025" units="cm"/>
      <inkml:brushProperty name="height" value="0.025" units="cm"/>
    </inkml:brush>
  </inkml:definitions>
  <inkml:trace contextRef="#ctx0" brushRef="#br0">1 157 8872,'0'0'23479,"8"0"-23106,1-1-370,0-1 0,0 0 0,0 0 0,-1 0 0,1-1-1,-1-1 1,0 0 0,0 0 0,0 0 0,0-1 0,-1 0-1,1-1 1,-1 1 0,6-8 0,-10 10-3,28-29 0,-30 31 0,0-1 0,0 0 0,1 0 0,-1 0 0,0 0 0,0 0 0,-1 0 0,1 0 0,0 0 0,-1 0 0,1 0 0,-1 0 0,1-1 0,-1 1 0,0 0 0,0 0 0,-1-3 0,1 4 0,-1 0 0,1 1 0,-1-1 0,1 1 0,-1-1 0,1 1 0,-1-1 0,0 1 0,1-1 0,-1 1 0,0 0 0,0-1 0,1 1 0,-1 0 0,0 0 0,0-1 0,1 1 0,-1 0 0,0 0 0,0 0 0,1 0 0,-1 0 0,0 0 0,0 0 0,0 0 0,1 1 0,-1-1 0,0 0 0,0 0 0,1 1 0,-2-1 0,-25 10 0,17-3 0,0 1 0,1 0 0,0 0 0,0 1 0,1 0 0,0 0 0,1 1 0,0 0 0,0 0 0,1 1 0,1 0 0,0 0 0,-5 14 0,11-24 0,-1 0 0,0 0 0,1 0 0,-1-1 0,1 1 0,0 0 0,-1 0 0,1 0 0,0-1 0,-1 1 0,1 0 0,0-1 0,0 1 0,-1 0 0,1-1 0,0 1 0,0-1 0,0 0 0,0 1 0,0-1 0,0 0 0,0 1 0,0-1 0,0 0 0,0 0 0,0 0 0,0 0 0,0 0 0,0 0 0,0 0 0,0 0 0,0 0 0,1-1 0,42-1 0,-43 2 0,61-10 0,-43 6 0,-1 1 0,1 1 0,0 0 0,-1 2 0,21 1 0,-38 0 0,1-1 0,-1 1 0,1 0 0,-1 0 0,0 0 0,0 0 0,1 0 0,-1 0 0,0 0 0,0 0 0,0 0 0,0 1 0,0-1 0,0 0 0,-1 1 0,1-1 0,0 1 0,-1-1 0,1 1 0,-1-1 0,1 1 0,-1-1 0,0 1 0,1-1 0,-1 1 0,0 0 0,0-1 0,0 1 0,-1-1 0,1 1 0,0-1 0,-1 3 0,1 0 0,-15-63 0,7-34 0,9 93 0,-1-1 0,0 0 0,1 0 0,-1 1 0,1-1 0,-1 0 0,1 1 0,-1-1 0,1 0 0,-1 1 0,1-1 0,0 1 0,-1-1 0,1 1 0,0-1 0,-1 1 0,1-1 0,0 1 0,0 0 0,0-1 0,-1 1 0,1 0 0,0 0 0,0 0 0,0-1 0,0 1 0,1 0 0,31-2 0,-25 1 0,84-8-2977,0-9-6063,-39 1-6169</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1.852"/>
    </inkml:context>
    <inkml:brush xml:id="br0">
      <inkml:brushProperty name="width" value="0.025" units="cm"/>
      <inkml:brushProperty name="height" value="0.025" units="cm"/>
    </inkml:brush>
  </inkml:definitions>
  <inkml:trace contextRef="#ctx0" brushRef="#br0">175 1 13196,'0'0'4762,"-12"0"-2968,6 0-1659,0 0 0,0 0 0,0 1-1,0-1 1,0 1 0,0 0 0,1 1 0,-1 0 0,0 0 0,1 0 0,0 0-1,-1 1 1,1 0 0,0 0 0,0 0 0,0 1 0,1 0 0,-6 6-1,4-3 18,0 0 0,0 1 0,1 0 0,1 0 0,-1 0 0,1 1 0,1-1 0,0 1 0,0 0 0,0 0 0,1 0 0,-1 19 0,3-27-142,0-1 1,0 1 0,0 0-1,1-1 1,-1 1-1,0 0 1,0-1 0,1 1-1,-1-1 1,1 1 0,-1 0-1,0-1 1,1 1 0,-1-1-1,1 1 1,-1-1-1,1 0 1,-1 1 0,1-1-1,0 1 1,-1-1 0,1 0-1,-1 0 1,1 1-1,0-1 1,-1 0 0,1 0-1,0 0 1,-1 0 0,1 0-1,0 1 1,0-1 0,-1-1-1,1 1 1,0 0-1,-1 0 1,1 0 0,0 0-1,-1 0 1,1-1 0,0 1-1,-1 0 1,1 0-1,-1-1 1,2 0 0,32-15 786,-17 0-201,-1 0-1,-1 0 1,-1-2 0,0 0-1,-2 0 1,18-33-1,-28 112-963,-8-13 456,4-39-102,0 1-1,1 0 1,0 0-1,0 0 1,1 0-1,0 0 1,1 0-1,2 11 0,-2-20-72,0 0-1,0 0 1,0 0-1,0 0 0,0-1 1,1 1-1,-1 0 0,0 0 1,0-1-1,1 1 1,-1-1-1,0 1 0,0-1 1,1 0-1,-1 1 0,0-1 1,1 0-1,-1 0 1,1 0-1,-1 0 0,3 0 1,31-3-3949,-11-7-597,-1-7-1901</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2.212"/>
    </inkml:context>
    <inkml:brush xml:id="br0">
      <inkml:brushProperty name="width" value="0.025" units="cm"/>
      <inkml:brushProperty name="height" value="0.025" units="cm"/>
    </inkml:brush>
  </inkml:definitions>
  <inkml:trace contextRef="#ctx0" brushRef="#br0">104 0 14638,'0'0'14002,"-6"13"-13382,-13 33-119,2 1 0,2 0 0,2 0 0,2 2 0,2-1 0,-4 89 0,13-136-622,0-1 0,0 1 0,0 0-1,0-1 1,0 1 0,0 0 0,0-1 0,1 1 0,-1 0 0,0-1-1,0 1 1,0-1 0,1 1 0,-1 0 0,0-1 0,1 1 0,-1-1-1,1 1 1,-1-1 0,0 1 0,1-1 0,-1 1 0,1-1 0,-1 0-1,1 1 1,0-1 0,-1 0 0,1 1 0,-1-1 0,1 0 0,1 1-1,21-1-8411,-21 0 8094,9-2-11023</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2.601"/>
    </inkml:context>
    <inkml:brush xml:id="br0">
      <inkml:brushProperty name="width" value="0.025" units="cm"/>
      <inkml:brushProperty name="height" value="0.025" units="cm"/>
    </inkml:brush>
  </inkml:definitions>
  <inkml:trace contextRef="#ctx0" brushRef="#br0">121 1 12075,'0'0'19475,"-9"2"-19048,3 0-402,0 1 1,0 0-1,1 0 1,-1 0-1,1 1 0,-1 0 1,1 0-1,0 0 1,1 1-1,-1-1 0,1 1 1,0 0-1,0 1 1,0-1-1,1 1 1,0-1-1,0 1 0,0 0 1,1 0-1,0 0 1,0 1-1,1-1 0,-1 0 1,0 9-1,2-13-39,0 0-1,1 0 1,-1-1-1,0 1 0,0 0 1,1-1-1,-1 1 1,1-1-1,-1 1 1,1 0-1,0-1 0,0 1 1,0-1-1,-1 0 1,1 1-1,1-1 1,-1 0-1,0 1 1,0-1-1,0 0 0,1 0 1,-1 0-1,0 0 1,1 0-1,-1 0 1,1-1-1,-1 1 1,1 0-1,0-1 0,-1 1 1,1-1-1,0 0 1,-1 1-1,3-1 1,10 2-324,0-1-1,0-1 1,21-1 0,0 0-517,-31 2 786,-1-1 0,1 1 0,0 0 0,0 0 0,0 0 0,-1 0-1,1 0 1,-1 1 0,1 0 0,-1 0 0,0 0 0,1 0 0,-1 0 0,0 1 0,0-1 0,-1 1 0,5 4 0,-6-5 140,0-1-1,-1 1 1,1 0 0,0-1 0,-1 1 0,1 0-1,-1-1 1,0 1 0,1 0 0,-1 0 0,0-1-1,0 1 1,0 0 0,0 0 0,0-1 0,-1 1 0,1 0-1,0 0 1,-1-1 0,0 1 0,1 0 0,-1-1-1,0 1 1,0-1 0,1 1 0,-1-1 0,-1 1 0,1-1-1,0 0 1,0 0 0,0 1 0,-1-1 0,1 0-1,0 0 1,-1 0 0,1 0 0,-1 0 0,0-1 0,1 1-1,-3 0 1,-9 7 164,-2-1-1,1 0 1,-25 7-1,33-12-211,-1 0 0,1-1 0,0 0 0,0 0-1,-1 0 1,1-1 0,-1 0 0,1 0 0,0 0-1,-1-1 1,-11-3 0,16 2-171,-1 1 0,1-1 0,-1 0 0,1 0 0,0-1 0,0 1 0,0 0-1,0-1 1,1 1 0,-1-1 0,1 0 0,-1 0 0,1 1 0,0-1 0,0 0 0,0 0 0,0 0 0,0-6 0,-4-15-6232</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3.563"/>
    </inkml:context>
    <inkml:brush xml:id="br0">
      <inkml:brushProperty name="width" value="0.025" units="cm"/>
      <inkml:brushProperty name="height" value="0.025" units="cm"/>
    </inkml:brush>
  </inkml:definitions>
  <inkml:trace contextRef="#ctx0" brushRef="#br0">30 1 18001,'0'0'6086,"-6"75"-5382,0-33 33,3 9-64,-2 1-385,2-3-256,3-6 32,0-4-64,0-9-288,0-11-641,0-7-480,0-10-801,-7-8-8809</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3.906"/>
    </inkml:context>
    <inkml:brush xml:id="br0">
      <inkml:brushProperty name="width" value="0.025" units="cm"/>
      <inkml:brushProperty name="height" value="0.025" units="cm"/>
    </inkml:brush>
  </inkml:definitions>
  <inkml:trace contextRef="#ctx0" brushRef="#br0">1 116 19635,'0'0'2178,"5"-8"373,0 1-2192,0 0 0,1 1 0,0-1 0,0 2-1,0-1 1,1 1 0,0 0 0,0 0 0,0 0 0,0 1-1,1 0 1,0 1 0,15-5 0,9-1 45,1 2 0,0 1 0,0 2 1,1 1-1,-1 2 0,66 5 0,-94-3-406,0-1 1,0 1-1,1 0 0,-1 1 0,0-1 1,0 1-1,0 0 0,0 1 0,-1-1 0,1 1 1,-1 0-1,1 0 0,-1 0 0,0 0 1,7 8-1,-9-8 0,0-1 0,-1 1-1,1 0 1,-1 0 0,0 0 0,0 0 0,0 0 0,0 0-1,0 0 1,-1 0 0,1 0 0,-1 0 0,0 0 0,0 0 0,0 0-1,0 1 1,-1-1 0,1 0 0,-1 0 0,0 0 0,1 0-1,-2 0 1,1 0 0,0 0 0,0-1 0,-1 1 0,0 0 0,-2 3-1,-17 19 83,0 0-1,-2-2 1,0-1-1,-2 0 0,0-2 1,-40 23-1,-1 5 6,65-48-134,0 1 1,1-1-1,-1 0 1,0 1-1,1-1 1,-1 1-1,1-1 1,-1 1-1,1-1 1,-1 1-1,1-1 1,-1 1-1,1-1 1,-1 1-1,1-1 1,0 1-1,-1 0 0,1-1 1,0 1-1,0 0 1,-1-1-1,1 1 1,0 0-1,0-1 1,0 1-1,0 0 1,0 0-1,0-1 1,0 2-1,18 7-3551,40-4-5430,-51-5 7528,17 1-6805</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4.278"/>
    </inkml:context>
    <inkml:brush xml:id="br0">
      <inkml:brushProperty name="width" value="0.025" units="cm"/>
      <inkml:brushProperty name="height" value="0.025" units="cm"/>
    </inkml:brush>
  </inkml:definitions>
  <inkml:trace contextRef="#ctx0" brushRef="#br0">69 1 13485,'0'0'4484,"-52"7"-5189,44-7-1825,-1 0-4997</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4.633"/>
    </inkml:context>
    <inkml:brush xml:id="br0">
      <inkml:brushProperty name="width" value="0.025" units="cm"/>
      <inkml:brushProperty name="height" value="0.025" units="cm"/>
    </inkml:brush>
  </inkml:definitions>
  <inkml:trace contextRef="#ctx0" brushRef="#br0">2 1 8904,'0'0'15658,"0"8"-13779,-1-5-1658,1 0 0,0 0 0,0 1 0,0-1 0,1 0 1,-1 0-1,1 0 0,0 0 0,-1 0 0,1 0 0,1 0 0,-1 0 0,0 0 0,4 5 0,-1-3 96,1 0 0,-1-1-1,1 1 1,0-1-1,0 0 1,0 0 0,1 0-1,6 2 1,42 18-154,-44-21-177,0 1 0,0 0-1,0 0 1,-1 1-1,0 0 1,0 1 0,0 0-1,0 0 1,-1 1 0,12 12-1,-12 5-1144,-6-9-2373,-6-9-7520,-3-6 909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55.383"/>
    </inkml:context>
    <inkml:brush xml:id="br0">
      <inkml:brushProperty name="width" value="0.025" units="cm"/>
      <inkml:brushProperty name="height" value="0.025" units="cm"/>
    </inkml:brush>
  </inkml:definitions>
  <inkml:trace contextRef="#ctx0" brushRef="#br0">34 452 2626,'5'-8'700,"-3"5"-343,23-36 2073,-23 36-2078,-1 1 0,1-1 0,-1 1 0,0-1 0,0 1 0,0-1 0,0 0 0,-1 1 0,1-1 0,-1 0 0,1 0 0,-1 0 0,0 1 0,0-1 0,0 0 0,-1-3 0,0 5-189,1 1 1,0 0 0,-1-1-1,1 1 1,0 0 0,-1 0-1,1-1 1,0 1 0,-1 0-1,1 0 1,-1 0-1,1-1 1,-1 1 0,1 0-1,-1 0 1,1 0 0,0 0-1,-1 0 1,1 0 0,-1 0-1,1 0 1,-1 0-1,1 0 1,-1 0 0,1 0-1,-1 0 1,1 0 0,-1 1-1,1-1 1,0 0 0,-1 0-1,1 0 1,-1 1-1,1-1 1,0 0 0,-1 0-1,1 1 1,0-1 0,-1 1-1,-14 12 958,9-5-749,0 0 0,1 1 0,0-1 0,1 1 0,-5 14 0,7-18-148,0 0 0,1-1 0,0 1 0,0 0 1,0 0-1,0 1 0,1-1 0,0 0 0,0 0 0,0 0 1,1 0-1,1 8 0,-1-12-182,0 0 0,-1 0 1,1 0-1,0 0 0,0 0 0,-1-1 1,1 1-1,0 0 0,0 0 0,0-1 1,0 1-1,0-1 0,0 1 1,0-1-1,0 1 0,0-1 0,0 0 1,1 1-1,-1-1 0,0 0 0,0 0 1,0 0-1,0 0 0,0 0 0,1 0 1,-1 0-1,0 0 0,0 0 0,0 0 1,0-1-1,0 1 0,0 0 0,0-1 1,2 0-1,37-18 1858,-20 3-1531,0-2-1,-2 0 0,0 0 1,-1-2-1,-1 0 1,14-23-1,-7 6-274,-2-2 0,29-70 0,-48 105-125,12-36-321,-13 38 302,-1 0-1,1 0 1,-1 0 0,1 0-1,-1 0 1,1 0-1,-1 0 1,0 0-1,0 0 1,0 0-1,-1 0 1,1 0-1,0 0 1,-1 0-1,0-3 1,-9 7-142,0 7 200,0 0 1,1 1-1,0 0 0,1 0 1,0 1-1,0 0 0,-8 17 1,-4 9 315,-16 44 0,32-69-267,-1-1-1,1 1 1,1-1-1,0 1 1,1 0-1,0 0 1,1 1-1,0-1 1,1 0-1,0 0 1,2 16-1,0-25-58,-1 0 0,1-1 1,-1 1-1,1 0 0,0-1 0,0 1 0,0-1 0,0 0 0,0 1 1,1-1-1,-1 0 0,1-1 0,-1 1 0,1 0 0,0-1 0,-1 1 0,1-1 1,0 0-1,0 0 0,0 0 0,0 0 0,0-1 0,0 1 0,1-1 1,-1 1-1,0-1 0,0 0 0,0-1 0,0 1 0,4-1 0,2 0-115,-1 0-1,1 0 1,0-1-1,-1 0 1,1 0-1,-1-1 1,0 0-1,1-1 1,12-7-1,-14 5 155,0 1 0,0-2 0,0 1 0,-1-1 0,0 0 0,0 0 0,-1 0 0,0-1 0,0 0 1,-1 0-1,0 0 0,0-1 0,-1 1 0,0-1 0,0 0 0,2-16 0,-5 25-32,-1-1 0,1 1 0,0 0 0,0 0 0,0 0 0,-1-1 0,1 1 0,0 0 0,0 0 0,-1 0 0,1 0-1,0 0 1,0-1 0,-1 1 0,1 0 0,0 0 0,-1 0 0,1 0 0,0 0 0,0 0 0,-1 0 0,1 0 0,0 0 0,-1 0 0,1 0 0,0 0 0,-1 0 0,1 0 0,0 0 0,0 1 0,-1-1 0,1 0 0,0 0 0,0 0 0,-1 0 0,1 0 0,0 1 0,0-1 0,-1 0-1,1 0 1,0 0 0,0 1 0,0-1 0,-1 0 0,1 0 0,0 1 0,0-1 0,0 0 0,0 1 0,-15 11 67,9-3-4,0 0-1,1 0 1,0 0-1,0 0 0,0 1 1,2 0-1,-1 0 1,1 0-1,1 0 1,-3 15-1,5-21-42,-1-1-1,1 1 1,-1 0-1,1-1 0,0 1 1,1 0-1,-1-1 1,0 1-1,1-1 1,0 1-1,0 0 0,0-1 1,1 0-1,-1 1 1,1-1-1,-1 0 0,1 0 1,0 0-1,1 0 1,-1 0-1,0 0 1,1 0-1,-1-1 0,1 1 1,0-1-1,0 0 1,0 0-1,0 0 1,0 0-1,1 0 0,-1-1 1,6 2-1,-2-1-17,1 0-1,0 0 0,0-1 1,0-1-1,0 1 1,1-1-1,-1 0 0,0-1 1,0 0-1,0 0 1,0-1-1,-1 0 0,11-4 1,-5 0 7,-1 0 0,1 0 0,-2-2 0,1 1 1,-1-1-1,0-1 0,11-11 0,6-11 14,-1-1 0,-1-1-1,-2-1 1,23-43 0,19-48-28,-59 108 0,0 0 0,-1 0 0,-1 0 0,0-1 0,3-32 0,-8 50 0,0-1 0,0 1 0,0 0 0,0-1 0,1 1 0,-1-1 0,0 1 0,0-1 0,0 1 0,0-1 0,0 1 0,-1-1 0,1 1 0,0 0 0,0-1 0,0 1 0,0-1 0,0 1 0,-1 0 0,1-1 0,0 1 0,0-1 0,-1 1 0,1 0 0,0-1 0,0 1 0,-1 0 0,1-1 0,0 1 0,-1 0 0,1 0 0,-1-1 0,1 1 0,0 0 0,-1 0 0,1 0 0,-1-1 0,-18 8 0,-16 23 0,24-18 0,1 0 0,1 0 0,-1 0 0,2 1 0,0 1 0,0-1 0,2 1 0,0 1 0,0-1 0,1 1 0,1 0 0,0 0 0,1 1 0,1-1 0,-1 19 0,4-31-130,-1 0-1,0 0 1,1 1 0,-1-1 0,1 0-1,0 0 1,0 0 0,0 0 0,0 0-1,1 0 1,-1 0 0,1 0 0,0-1-1,-1 1 1,1-1 0,1 1-1,-1-1 1,0 0 0,0 0 0,1 1-1,0-2 1,4 4 0,0-1-928,0-1 0,-1-1 0,1 1 0,0-1 0,1 0 0,-1-1 0,0 1 0,15-1-1,-2 0-15634</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26.446"/>
    </inkml:context>
    <inkml:brush xml:id="br0">
      <inkml:brushProperty name="width" value="0.025" units="cm"/>
      <inkml:brushProperty name="height" value="0.025" units="cm"/>
    </inkml:brush>
  </inkml:definitions>
  <inkml:trace contextRef="#ctx0" brushRef="#br0">72 786 5765,'0'0'8964,"-8"10"-6012,-1-1-2021,-27 32 1632,18-10 4705,18-31-7187,0 0-1,0 1 1,1-1 0,-1 0-1,0 0 1,0 0 0,1 0-1,-1 0 1,0 0 0,1 0 0,-1 0-1,0 1 1,0-1 0,1 0-1,-1 0 1,0 0 0,1 0-1,-1 0 1,0-1 0,1 1 0,-1 0-1,0 0 1,0 0 0,1 0-1,-1 0 1,0 0 0,0 0-1,1 0 1,-1-1 0,0 1 0,0 0-1,1 0 1,-1 0 0,0-1-1,0 1 1,1 0 0,-1 0-1,0-1 1,0 1 0,0 0-1,0 0 1,1-1 0,34-34 321,57-73 0,-46 51-352,476-603-50,-509 646 0,-14 27 0,-13 28 0,-55 112 0,-21 52 0,74-162 0,2 0 0,-16 82 0,27-111 0,2 1 0,-1-1 0,2 0 0,0 1 0,2 19 0,0-27 0,-1 0 0,1 0 0,0 0 0,1 0 0,0-1 0,0 1 0,0-1 0,1 0 0,0 0 0,0 0 0,0 0 0,7 6 0,0 0-1328,-18-16-1974,-16-16-5131,-4-7 68</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4.976"/>
    </inkml:context>
    <inkml:brush xml:id="br0">
      <inkml:brushProperty name="width" value="0.025" units="cm"/>
      <inkml:brushProperty name="height" value="0.025" units="cm"/>
    </inkml:brush>
  </inkml:definitions>
  <inkml:trace contextRef="#ctx0" brushRef="#br0">71 43 10890,'0'0'17339,"-9"6"-16992,4-3-253,0 0 0,1 1 0,0-1 0,-1 1 0,1 0 0,1 1 0,-1-1 0,1 1 0,-1-1 0,1 1 0,1 0 0,-1 0 0,1 0 0,0 1 0,0-1 0,0 1 0,1-1 0,-1 1 0,1-1 0,1 1 0,-1 0 0,2 11 0,-2-15-58,1 1 1,0-1-1,0 0 0,1 1 0,-1-1 0,0 0 0,1 1 0,-1-1 0,1 0 0,0 1 0,0-1 0,0 0 0,0 0 0,0 0 0,1 0 0,-1 0 0,0 0 0,1 0 1,0-1-1,-1 1 0,4 2 0,-3-3-4,1 0 0,-1 0 1,1 0-1,-1 0 1,1-1-1,-1 1 0,1-1 1,0 0-1,-1 0 1,1 0-1,0 0 0,-1 0 1,1-1-1,-1 1 0,1-1 1,-1 1-1,1-1 1,-1 0-1,1 0 0,3-2 1,0-1-11,1-1 0,-1 0 0,0 1 1,-1-2-1,1 1 0,-1-1 0,0 1 0,-1-1 1,1-1-1,-1 1 0,-1-1 0,1 0 1,-1 1-1,0-1 0,0-1 0,-1 1 0,0 0 1,0-1-1,-1 1 0,0-1 0,0 1 0,-1-1 1,0 0-1,-1-7 0,0 12-87,0 0 0,-1 1-1,1-1 1,-1 0 0,1 1 0,-1-1-1,0 1 1,0 0 0,0-1 0,0 1-1,-1 0 1,1 0 0,0 0 0,-1 1-1,0-1 1,1 0 0,-1 1 0,0 0-1,0 0 1,1 0 0,-1 0 0,0 0-1,0 0 1,0 1 0,0-1 0,-4 1-1,4 0-36,1 0-1,0-1 1,-1 1-1,1 0 1,0 1-1,-1-1 1,1 0-1,0 1 1,-1-1-1,1 1 1,0 0-1,0 0 1,0 0-1,0 0 1,0 0-1,0 0 1,0 0-1,0 1 1,0-1-1,0 1 1,1-1-1,-1 1 1,0 0-1,1 0 1,0 0-1,-1 0 1,1 0-1,0 0 1,0 0-1,0 0 1,0 0-1,1 0 1,-1 0-1,0 4 1,1-5-894,0 3-2686,4-3-2669,8-1-4977</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5.413"/>
    </inkml:context>
    <inkml:brush xml:id="br0">
      <inkml:brushProperty name="width" value="0.025" units="cm"/>
      <inkml:brushProperty name="height" value="0.025" units="cm"/>
    </inkml:brush>
  </inkml:definitions>
  <inkml:trace contextRef="#ctx0" brushRef="#br0">170 0 16784,'-5'9'2803,"-21"33"830,-26 59 0,45-84-2893,0 1-1,1 0 0,1 0 0,0 0 0,2 0 1,0 1-1,0 23 0,2-40-751,1-1 0,0 1 0,0-1 0,0 0 0,0 1 0,0-1 0,1 1 0,-1-1 0,0 1 0,1-1-1,-1 0 1,1 1 0,-1-1 0,1 0 0,-1 1 0,1-1 0,0 0 0,0 0 0,0 1 0,0-1 0,0 0 0,0 0 0,0 0 0,0 0 0,0 0 0,0-1 0,1 1 0,-1 0 0,0-1 0,0 1 0,1 0 0,-1-1-1,1 1 1,-1-1 0,0 0 0,1 0 0,-1 1 0,1-1 0,-1 0 0,3 0 0,8-2-176,-1 0 0,0 0 1,-1 0-1,20-9 0,19-2-333,-47 13 483,-1 0 0,1 0 0,-1 0 0,1 0 0,-1 0 1,1 0-1,-1 1 0,0-1 0,1 1 0,-1-1 0,1 1 0,-1-1 0,0 1 0,1 0 0,-1-1 0,0 1 0,0 0 0,0 0 0,0 0 0,0 0 1,0 0-1,0 0 0,2 3 0,-2-2 18,0 1 1,0-1-1,0 1 0,0 0 1,-1 0-1,1 0 1,-1-1-1,1 1 0,-1 0 1,0 0-1,0 5 1,-1-2 143,0 0 1,0-1 0,0 1-1,-1 0 1,1-1 0,-1 1-1,-1-1 1,1 1 0,-1-1-1,0 0 1,0 0 0,-6 7-1,3-7-12,0-1-1,0 1 0,-1-1 1,0 0-1,0-1 1,0 1-1,0-2 0,-1 1 1,1-1-1,-1 0 1,1 0-1,-1-1 1,0 0-1,-10 0 0,14-1-146,0 0 1,0 0-1,0 0 0,0 0 0,0-1 0,0 0 0,0 1 0,0-2 0,0 1 0,0 0 1,1-1-1,-1 1 0,1-1 0,-1 0 0,1-1 0,-1 1 0,1 0 0,0-1 1,0 0-1,0 0 0,1 0 0,-1 0 0,0 0 0,1 0 0,0-1 0,0 1 0,0-1 1,0 0-1,-1-4 0,9 0-8032,16 4 3625,-16 4 2281,19-5-4512</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5.755"/>
    </inkml:context>
    <inkml:brush xml:id="br0">
      <inkml:brushProperty name="width" value="0.025" units="cm"/>
      <inkml:brushProperty name="height" value="0.025" units="cm"/>
    </inkml:brush>
  </inkml:definitions>
  <inkml:trace contextRef="#ctx0" brushRef="#br0">36 0 18898,'0'0'8365,"-5"11"-6507,2-7-1527,-1 5 1,0 0-1,0 0 1,0 0-1,1 0 1,1 0-1,0 1 1,0-1-1,1 1 1,-1 11-1,3-21-331,-1 1 0,1 0 0,-1-1 0,1 1 0,0 0 0,-1-1 0,1 1 0,0 0 0,0-1 0,-1 1 0,1-1 0,0 0 0,0 1 0,0-1 0,0 0 0,-1 1 0,1-1 0,0 0 0,0 0 0,0 0 0,0 0 0,0 0 0,0 0 0,0 0 0,0 0 0,1 0 0,30-2 0,-18-2-52,0 1 0,0-2 1,24-11-1,-27 11 10,-1 0 0,1 1-1,-1 0 1,1 1 0,0 0 0,1 1 0,18-2-1,-28 4 53,0 1-1,0 0 1,0 0-1,0 0 1,-1 0-1,1 0 1,0 0-1,-1 0 0,1 0 1,-1 1-1,0-1 1,1 0-1,-1 1 1,0-1-1,0 1 0,0 0 1,0-1-1,0 1 1,0 0-1,0 0 1,0 0-1,-1 0 0,1-1 1,-1 1-1,1 0 1,-1 3-1,0-2 4,1-1-1,-1 1 1,1-1 0,0 0-1,-1 1 1,1-1-1,0 0 1,0 1 0,1-1-1,-1 0 1,0 0-1,1 0 1,-1 0 0,1 0-1,0-1 1,0 1-1,0 0 1,-1-1 0,1 1-1,1-1 1,-1 0-1,4 2 1,3-2-600,1-1 1,0 0-1,-1 0 1,1-1-1,-1 0 0,1-1 1,-1 0-1,1 0 1,-1-1-1,0-1 0,0 1 1,-1-1-1,1-1 1,-1 0-1,0 0 0,9-7 1,-7 2-6066</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6.129"/>
    </inkml:context>
    <inkml:brush xml:id="br0">
      <inkml:brushProperty name="width" value="0.025" units="cm"/>
      <inkml:brushProperty name="height" value="0.025" units="cm"/>
    </inkml:brush>
  </inkml:definitions>
  <inkml:trace contextRef="#ctx0" brushRef="#br0">0 19 17777,'0'0'9705,"49"-19"-9801,-29 19-1922,1 0-1986,0 8-2178,-2-2-5509</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6.455"/>
    </inkml:context>
    <inkml:brush xml:id="br0">
      <inkml:brushProperty name="width" value="0.025" units="cm"/>
      <inkml:brushProperty name="height" value="0.025" units="cm"/>
    </inkml:brush>
  </inkml:definitions>
  <inkml:trace contextRef="#ctx0" brushRef="#br0">135 0 9641,'0'0'19896,"-10"7"-18433,-4 1-1058,-48 32 509,57-36-890,0-1 1,1 1-1,-1 0 1,1 0-1,0 0 1,0 1 0,0 0-1,0-1 1,-5 11-1,9-14-65,0 0-1,0 0 1,0 0-1,0 0 1,0 0-1,0-1 1,0 1-1,0 0 1,0 0 0,0 0-1,0 0 1,1 0-1,-1 0 1,0-1-1,0 1 1,1 0-1,-1 0 1,1 0-1,-1-1 1,1 1-1,-1 0 1,1 0 0,0-1-1,-1 1 1,1-1-1,0 1 1,-1 0-1,1-1 1,0 1-1,0-1 1,-1 0-1,1 1 1,0-1-1,0 0 1,0 1 0,0-1-1,0 0 1,-1 0-1,1 0 1,0 0-1,0 0 1,0 0-1,0 0 1,0 0-1,1 0 1,56 0-1817,-43-1 1176,63 1-796,-78 0 1491,1 0 0,-1 0 0,1 0 0,-1 0 0,0 0 0,1 0 0,-1 0 0,0 0 0,1 0 0,-1 0 0,1 0 0,-1 1 0,0-1 0,1 0 0,-1 0 0,0 0 0,1 0 1,-1 1-1,0-1 0,0 0 0,1 0 0,-1 1 0,0-1 0,0 0 0,1 0 0,-1 1 0,0-1 0,0 0 0,0 1 0,1-1 0,-1 0 0,0 1 0,0-1 0,0 0 0,0 1 0,-4 16 894,-15 12 888,11-22-1570,-1 1 1,1-1 0,-1-1 0,-1 1 0,1-2 0,-1 1 0,0-1-1,0-1 1,-1 0 0,1 0 0,-1-1 0,-20 4 0,30-7-350,1 0-1,0-1 1,0 1 0,0 0 0,-1 0 0,1 0 0,0 0 0,0 0 0,0 0 0,-1-1 0,1 1 0,0 0 0,0 0 0,0 0 0,0 0-1,-1-1 1,1 1 0,0 0 0,0 0 0,0-1 0,0 1 0,0 0 0,0 0 0,0 0 0,0-1 0,0 1 0,0 0 0,0 0-1,0-1 1,0 1 0,0 0 0,0 0 0,0-1 0,0 1 0,0 0 0,0 0 0,0-1 0,0 1 0,0 0 0,0 0 0,0 0-1,0-1 1,0 1 0,1 0 0,-1 0 0,0 0 0,0-1 0,0 1 0,0 0 0,1 0 0,-1 0 0,0 0 0,9-13-5931,6 4-1888</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6.814"/>
    </inkml:context>
    <inkml:brush xml:id="br0">
      <inkml:brushProperty name="width" value="0.025" units="cm"/>
      <inkml:brushProperty name="height" value="0.025" units="cm"/>
    </inkml:brush>
  </inkml:definitions>
  <inkml:trace contextRef="#ctx0" brushRef="#br0">138 1 5958,'0'0'15646,"-10"1"-12699,0 2-2360,1-1 0,0 1 0,0 1 0,0 0 1,0 0-1,1 1 0,-10 6 0,15-9-441,-1 0 1,1 1 0,0-1-1,0 1 1,0 0-1,0 0 1,0 0 0,1 0-1,-1 0 1,1 1 0,0-1-1,0 1 1,0-1 0,0 1-1,1 0 1,0 0 0,-1 0-1,1 0 1,1 0-1,-1 0 1,1 0 0,-1 0-1,1 5 1,1-9-147,-1 1 0,1 0 0,0-1 0,-1 1 0,1 0 0,0-1 0,-1 1 0,1-1 0,0 1 0,0-1 0,-1 0 0,1 1 0,0-1 0,0 0 0,0 1 0,0-1 0,0 0 0,-1 0 0,1 0 0,0 0 0,0 0 0,0 0 0,0 0 0,0 0 0,1 0 0,28-3 0,-15-2-45,1 0-1,-2-1 1,22-12-1,-26 13 8,1-1 0,-1 1 0,1 1 0,0 0 0,0 0 1,1 1-1,-1 0 0,22-1 0,-33 4 40,1 0 0,-1 0 0,1 0 0,-1 0 0,1 0 0,0 0 0,-1 1 0,1-1 0,-1 0 0,0 0 0,1 0 0,-1 1 0,1-1 0,-1 0 0,1 1 0,-1-1 0,0 0 0,1 1 0,-1-1 0,1 1 0,-1-1 0,0 1 0,0-1 0,1 1 0,-1-1 0,0 1 0,0-1 0,0 1 0,1-1 0,-1 1 0,0-1 0,0 1 0,0-1 0,0 1 0,0 28 192,-1-28-183,1 1 1,-1 0-1,1 0 0,0 0 0,-1-1 1,1 1-1,0 0 0,0 0 0,0 0 1,1 0-1,-1-1 0,0 1 0,1 0 1,-1 0-1,1 0 0,0-1 0,-1 1 1,1 0-1,0-1 0,0 1 0,0-1 1,2 3-1,3-2-11,0-1 0,0 0 0,0 0 0,0 0 0,0-1 0,0 0 0,0 0 0,0 0 0,0-1 0,10-2 0,64-21 0,-57 16 0,-6 3 0,0-2 0,1 2 0,0 0 0,1 1 0,-1 1 0,21-2 0,-38 5 0,-1 1 0,1-1 0,-1 0 0,1 0 0,-1 0 0,1 1 0,-1-1 0,1 0 0,-1 0 0,1 1 0,-1-1 0,1 0 0,-1 1 0,0-1 0,1 1 0,-1-1 0,0 0 0,1 1 0,-1-1 0,0 1 0,1-1 0,-1 1 0,0-1 0,0 1 0,0-1 0,0 1 0,1-1 0,-1 1 0,0-1 0,0 1 0,0-1 0,0 1 0,0 0 0,0-1 0,0 1 0,0-1 0,-1 1 0,1-1 0,0 1 0,0-1 0,0 1 0,-1-1 0,1 2 0,-13 34 0,6-13 0,14-25-2313,2-6-6334,2-8-7234</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7.159"/>
    </inkml:context>
    <inkml:brush xml:id="br0">
      <inkml:brushProperty name="width" value="0.025" units="cm"/>
      <inkml:brushProperty name="height" value="0.025" units="cm"/>
    </inkml:brush>
  </inkml:definitions>
  <inkml:trace contextRef="#ctx0" brushRef="#br0">1 0 21813,'0'0'10954,"2"66"-10954,0-37 0,0 2 0,1 1 0,0-1-1505,2-1-4741,-2-1-3812</inkml:trace>
  <inkml:trace contextRef="#ctx0" brushRef="#br0" timeOffset="1">9 534 24087,'0'0'8680</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42.106"/>
    </inkml:context>
    <inkml:brush xml:id="br0">
      <inkml:brushProperty name="width" value="0.025" units="cm"/>
      <inkml:brushProperty name="height" value="0.025" units="cm"/>
    </inkml:brush>
  </inkml:definitions>
  <inkml:trace contextRef="#ctx0" brushRef="#br0">405 2850 8872,'0'0'9674,"10"3"-9135,34 7-210,1-2 0,66 4 0,-5-2-120,88 11 476,59 7 834,5 4-1195,1-11 0,339-17 0,-399-11-286,147-3-44,422 21 31,267-3 14,-153-98 160,-460 32-115,148 37 170,-281 19-172,384 5-7,-235 3-22,736-85 732,-339 12-555,-47 26-38,-389-1 246,-261 23-406,117 6 5,-178 12-17,0-2-1,110-21 1,-171 21-22,1-1 0,0-1 0,-1 0 0,0-2 0,0 1 0,0-2 0,18-12 0,-27 15 1,0 0 0,-1-1 0,0 0 0,0 0 0,0-1 0,-1 1 0,0-1 0,0-1 0,0 1 0,-1-1 0,-1 1 0,1-1 0,-1 0 0,0 0 1,-1-1-1,3-14 0,-3 13 17,0 0 0,0-1 0,-1 0 0,0 1 0,-1-1 0,0 0 0,-1 1 0,0-1 0,-1 0 0,0 1 0,-1 0 0,0-1 0,0 1 0,-1 0 0,-7-13 0,5 12-20,1-1 0,0 1 0,1-1 0,0 0 0,1 0 0,0-1 0,1 1 0,0-1 0,1 1 0,1-1 0,0 1 0,3-21 0,-3-3 29,0 36-14,5 1-33,0 0 0,0 1 0,0-1 0,0 1 0,-1 0 0,9 5 1,22 9 24,-10-12-7,-1-1 0,1 0-1,1-2 1,36-3-1,104-18-22,-37 2 18,865-33-114,-428 63 142,-394-5-17,444-2-9,112 6 20,-444 4-25,936 31-3,-512-68 56,-236 3-23,-315 15-17,840-3 30,-878 12-29,94 3 13,222-21 0,199 1 43,-630 13-60,40 1 4,-1-2 1,81-10-1,-110 7 0,-1 0 0,1 0 0,-1-2 0,0 1 0,0-2 0,0 0 0,-1 0 0,0-1 0,0-1 0,-1 0 0,0 0 0,0-1 0,10-12-1,5-9 0,-1-1 0,-2-1-1,-2-1 1,-1-1 0,17-38-1,68-190-78,-68 160 3,20-52 50,-8-3 0,41-220 0,-89 369 17,1 1-1,-1-1 1,-1 0-1,1 1 1,-1-1-1,-2-14 1,1 19 3,0 0 1,0 0-1,0 0 1,-1 1-1,1-1 1,-1 0-1,0 1 1,1-1-1,-1 1 1,0-1-1,0 1 1,-1 0-1,1 0 1,0 0-1,-1 0 1,1 0-1,-1 1 1,0-1-1,-3-1 1,-12-5-44,0 1 0,0 1 0,0 1 0,-1 0 1,1 1-1,-30-2 0,-119 2-228,105 5 203,-1227-30-556,-37 0-541,31 7 594,-29 0 272,-931-21 659,-190-1-198,1350 46-315,-1630-8 145,605-50-13,1342 1-6,-287-13-155,-663 41 43,1425 38-121,-399 67 1,217 11 200,470-85 51,0 0 1,0 1-1,1 0 1,-23 13-1,32-15 15,0 0 0,0 1-1,0 0 1,0 0 0,1 0-1,-1 1 1,1 0 0,0-1 0,1 1-1,-1 1 1,1-1 0,0 0-1,0 1 1,-2 8 0,-8 28-12,2 0 0,1 1 1,-3 47-1,-4 137 150,6-44-76,-69 404 138,24-216 354,54-350-711,-5 19 268,3 1 0,1 0 0,2 0 0,4 49 0,-1-79-263,0 1 0,1 0 0,0-1 1,1 0-1,0 0 0,1 0 0,12 20 1,-12-23-252,1 0 0,0-1 1,0 0-1,1 0 1,0-1-1,0 0 1,1 0-1,0-1 1,-1 0-1,2 0 1,10 5-1,27 6-7099</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9:06.126"/>
    </inkml:context>
    <inkml:brush xml:id="br0">
      <inkml:brushProperty name="width" value="0.025" units="cm"/>
      <inkml:brushProperty name="height" value="0.025" units="cm"/>
      <inkml:brushProperty name="color" value="#E71224"/>
    </inkml:brush>
  </inkml:definitions>
  <inkml:trace contextRef="#ctx0" brushRef="#br0">27 1 5349,'8'3'25627,"-7"2"-23397,-2 4-4888,1 1 4829,-16 65-2123,9-20-48,-1 10 0,5-51 0,2-23 0,19-163 0,-12 131 0,-18 222 0,6-104 0,17-306 0,-14 412 0,1-100 0,5-74-2304,4-9-4179</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9:07.467"/>
    </inkml:context>
    <inkml:brush xml:id="br0">
      <inkml:brushProperty name="width" value="0.025" units="cm"/>
      <inkml:brushProperty name="height" value="0.025" units="cm"/>
      <inkml:brushProperty name="color" value="#E71224"/>
    </inkml:brush>
  </inkml:definitions>
  <inkml:trace contextRef="#ctx0" brushRef="#br0">139 27 15503,'0'-1'482,"1"0"-1,-1 1 1,1-1 0,-1 0 0,1 0 0,-1 0 0,1 0-1,-1 0 1,0 0 0,1 0 0,-1 0 0,0 0 0,0 0-1,0 1 1,0-1 0,0 0 0,0 0 0,0 0 0,0 0-1,0 0 1,-1 0 0,1 0 0,-1-2 0,1 3-316,-1 0 0,0-1 0,0 1 1,1 0-1,-1-1 0,0 1 0,0 0 0,0 0 0,1-1 1,-1 1-1,0 0 0,0 0 0,0 0 0,0 0 1,1 0-1,-1 0 0,0 1 0,0-1 0,0 0 0,-1 1 1,-42 20 116,33-14-54,1 1 1,1 0 0,-1 1-1,-9 12 1,17-19-207,0 1 0,0 0 0,0 0 1,0 0-1,0 0 0,1 0 0,-1 1 1,1-1-1,0 0 0,0 1 0,0-1 0,1 1 1,-1-1-1,1 1 0,0-1 0,0 1 0,0-1 1,0 1-1,2 6 0,-2-9-18,1 0 0,0-1 0,-1 1 0,1 0 0,0 0 0,0-1 0,-1 1 0,1-1 0,0 1 0,0-1 1,0 1-1,0-1 0,0 1 0,0-1 0,0 0 0,0 1 0,0-1 0,0 0 0,0 0 0,0 0 0,0 0 0,0 0 0,0 0 0,0 0 0,0 0 0,0 0 0,0 0 0,0-1 0,0 1 0,0 0 0,1-1 1,30-11 147,-25 5-153,0 1 0,-1-1 0,0 0 0,0 0 0,0 0 0,-1-1 0,-1 0 0,5-9 0,6-8 0,-14 71-80,-4-7 115,1-28-26,1 1 0,1-1 0,0 1 0,3 22 0,-2-31-9,0-1 0,0 1 0,1-1 0,0 0 0,-1 1 0,1-1 0,0 0 0,0 0 0,0 0 0,3 1 0,-3 0 0,1-1 0,0 0 0,-1 1 0,1 0 0,-1 0 0,0-1 0,0 1 0,2 4 0,-4-6 0,0 0 0,0 0 0,0 0 0,0 0 0,0 0 0,0 0 0,0 0 0,0 0 0,0 1 0,0-1 0,-1 0 0,1 0 0,0 0 0,-1 0 0,1 0 0,-1 0 0,1-1 0,-1 1 0,1 0 0,-1 0 0,0 0 0,0 0 0,1-1 0,-1 1 0,0 0 0,0-1 0,0 1 0,0 0 0,1-1 0,-1 1 0,0-1 0,0 1 0,-1-1 0,-7 4 0,0-1 0,0 0 0,0 0 0,0-1 0,0 0 0,-1-1 0,1 0 0,0-1 0,-1 1 0,-13-3 0,0 2 0,19-5-394,9-6-943,14-14-5098,-15 20 2611,8-12-14455</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26.790"/>
    </inkml:context>
    <inkml:brush xml:id="br0">
      <inkml:brushProperty name="width" value="0.025" units="cm"/>
      <inkml:brushProperty name="height" value="0.025" units="cm"/>
    </inkml:brush>
  </inkml:definitions>
  <inkml:trace contextRef="#ctx0" brushRef="#br0">1 74 11275,'0'0'14285,"75"-6"-12171,-22 6-352,5-6-1090,4-2-575,0-5-930,-12-3-3619,-8-9-5254</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9:10.892"/>
    </inkml:context>
    <inkml:brush xml:id="br0">
      <inkml:brushProperty name="width" value="0.025" units="cm"/>
      <inkml:brushProperty name="height" value="0.025" units="cm"/>
      <inkml:brushProperty name="color" value="#E71224"/>
    </inkml:brush>
  </inkml:definitions>
  <inkml:trace contextRef="#ctx0" brushRef="#br0">38 72 17040,'0'0'15364,"-4"-11"-15001,46 11-363,-1 2 0,68 12 0,-106-13 0,1 0 0,-1-1 0,0 1 0,0-1 0,0 0 0,0 0 0,0 0 0,1 0 0,-1-1 0,0 1 0,6-2 0,-8 1 0,0 0 0,0 0 0,0 0 0,-1 1 0,1-1 0,0 0 0,0 0 0,-1 0 0,1 0 0,0 0 0,-1 0 0,1-1 0,-1 1 0,0 0 0,1 0 0,-1 0 0,0 0 0,0-1 0,1 1 0,-1 0 0,0 0 0,0 0 0,0-1 0,-1 1 0,1 0 0,0 0 0,0 0 0,-1-1 0,1 1 0,-1 0 0,1 0 0,-1 0 0,0-2 0,0 2 0,-1 0 0,1 0 0,0 1 0,-1-1 0,1 0 0,-1 0 0,1 1 0,-1-1 0,1 1 0,-1-1 0,0 1 0,1 0 0,-1 0 0,1 0 0,-1 0 0,0 0 0,1 0 0,-1 0 0,-1 1 0,-35 3 0,-101 25 0,288-29 0,-342-9 0,192 10-93,0-1 1,0 0-1,0 0 1,0 0-1,1 0 0,-1-1 1,0 1-1,0 0 1,0 0-1,0 0 0,1-1 1,-1 1-1,0 0 1,0-1-1,1 1 0,-1 0 1,0-1-1,1 1 1,-1-1-1,0 0 0,1 1 1,-1-1-1,1 1 1,-2-2-1,-1-19-6032,3 15 4337,-1-14-9316</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9:12.013"/>
    </inkml:context>
    <inkml:brush xml:id="br0">
      <inkml:brushProperty name="width" value="0.025" units="cm"/>
      <inkml:brushProperty name="height" value="0.025" units="cm"/>
      <inkml:brushProperty name="color" value="#E71224"/>
    </inkml:brush>
  </inkml:definitions>
  <inkml:trace contextRef="#ctx0" brushRef="#br0">164 1 13196,'0'0'4191,"-8"0"-1356,2 0-2426,1 0-1,-1 1 1,1 0 0,-1 0-1,1 0 1,-1 1 0,1 0 0,0 0-1,-1 0 1,1 0 0,0 1 0,1 0-1,-1 0 1,0 1 0,1-1 0,0 1-1,0 0 1,0 0 0,0 0-1,0 1 1,1-1 0,-4 7 0,1 1-214,-1 0-1,2 0 1,0 1 0,1-1 0,0 1 0,0 0 0,2 1 0,-1-1-1,2 0 1,0 1 0,0-1 0,1 1 0,4 22 0,-2-30-193,0-1 0,1 1 0,0-1 1,0 0-1,0 0 0,1 0 1,0 0-1,-1-1 0,2 0 0,-1 1 1,0-2-1,1 1 0,9 6 1,-10-8 3,0 1 1,0 0 0,0-1 0,0 0-1,1 0 1,-1 0 0,1-1 0,-1 0-1,1 1 1,-1-1 0,1-1 0,0 1-1,0-1 1,-1 0 0,1 0 0,0 0-1,0-1 1,4-1 0,-6 1 1,-1-1 1,0 1-1,0-1 0,1 0 1,-1 0-1,0 0 0,-1-1 1,1 1-1,0 0 1,-1-1-1,1 1 0,-1-1 1,0 1-1,1-1 1,-1 0-1,-1 0 0,1 1 1,0-1-1,-1 0 1,1-5-1,0 2 1,0 0 0,0-1 0,-1 1 0,0 0-1,0-1 1,-1 1 0,0 0 0,-2-10 0,3 15-9,0 1 0,0-1 0,0 0 0,-1 1 0,1-1 0,0 1 0,0-1 0,-1 1 0,1-1 0,0 1 0,-1-1 0,1 1 0,0 0 0,-1-1 0,1 1 0,0-1 0,-1 1 0,1 0 0,-1-1 0,1 1 0,-1 0 0,1 0 0,-1-1 0,1 1 0,-1 0 0,0 0 0,1 0 0,-1 0 0,1-1 0,-1 1 0,1 0 0,-1 0 0,0 0 0,-17 13 0,-9 24 0,23-29-886,-7 14-8584,11-29-1923</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9:14.953"/>
    </inkml:context>
    <inkml:brush xml:id="br0">
      <inkml:brushProperty name="width" value="0.025" units="cm"/>
      <inkml:brushProperty name="height" value="0.025" units="cm"/>
      <inkml:brushProperty name="color" value="#E71224"/>
    </inkml:brush>
  </inkml:definitions>
  <inkml:trace contextRef="#ctx0" brushRef="#br0">46 21 5061,'0'0'7591,"-7"-3"-5691,1-1-1253,-11-6 10,2 6 4953,15 8-5354,1-1 0,0 0 0,-1 0 0,1 0 0,1 0 0,-1 0 0,0 0 0,1-1 0,0 1 0,-1 0 0,1-1 0,0 1 0,0-1 0,1 1 0,2 2 0,46 36-179,-27-23 314,35 31-254,209 167 2753,-186-156-2752,281 229 706,-221-172-220,-98-84-237,-2 2 0,-1 1 1,39 47-1,-31-31-279,2-1 0,2-3 1,65 45-1,21 19 14,2 31-122,-103-99 0,2-3 0,63 50 0,170 113 0,-188-132 0,48 37 0,171 94 0,-101-77 0,123 92 0,-258-171 0,109 63 0,-171-106-37,0 0-1,0-1 1,1 0 0,-1 0-1,1-1 1,0 1-1,-1-1 1,1-1 0,0 1-1,8-1 1,-15-1-228,0 0 1,0 0-1,0 0 1,1 0-1,-1 0 1,0 0-1,0 0 1,0 0 0,0 0-1,1 0 1,0-3-4497,-1 3 4496,0 0 1,0-1-1,0 1 1,0 0-1,0 0 1,0 0-1,0-1 1,0 1-1,0 0 1,0 0-1,0 0 1,0 0-1,0-1 1,0 1-1</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9:25.888"/>
    </inkml:context>
    <inkml:brush xml:id="br0">
      <inkml:brushProperty name="width" value="0.025" units="cm"/>
      <inkml:brushProperty name="height" value="0.025" units="cm"/>
      <inkml:brushProperty name="color" value="#004F8B"/>
    </inkml:brush>
  </inkml:definitions>
  <inkml:trace contextRef="#ctx0" brushRef="#br0">27 133 7239,'0'0'3646,"0"-11"-2183,3-52 1686,-1 31 7807,-2 44-4733,-5 356-6132,5-426-91,-8-291 0,9 388 0,-9 72 0,0 0 0,7-71 0,-1-20 0,2 1 0,4 37 0,10-150 0,2-203 0,-25 458 0,-1 42 0,9-180-41,1 38-570,0-60 482,1 0 0,-1 0-1,1 1 1,-1-1 0,1 0 0,0 0 0,0 0 0,0 0 0,1 0 0,-1 0-1,1 0 1,0 0 0,-1-1 0,5 5 0,-3-6-5044</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9:30.074"/>
    </inkml:context>
    <inkml:brush xml:id="br0">
      <inkml:brushProperty name="width" value="0.025" units="cm"/>
      <inkml:brushProperty name="height" value="0.025" units="cm"/>
      <inkml:brushProperty name="color" value="#004F8B"/>
    </inkml:brush>
  </inkml:definitions>
  <inkml:trace contextRef="#ctx0" brushRef="#br0">1 77 7399,'0'0'14376,"22"-10"-10703,17 5-3258,0 2 0,62 4-1,29-2-307,123-8-33,-253 9 55,-36-6 298,18 2-185,1 1 1,0 1 0,-1 0-1,1 1 1,-26 2 0,-90 15-397,91-10 288,8-1-89,-51 4 470,85-9-413,31-1 84,350-22-837,-353 24 592,-19 0 66,1 0 1,0-1-1,0 0 0,0-1 1,-1 0-1,1-1 0,0 0 1,-1 0-1,1-1 0,12-5 1,-22 8-7,1 0 1,-1 0 0,0 0 0,1 0 0,-1-1 0,0 1 0,1 0 0,-1 0-1,0 0 1,1-1 0,-1 1 0,0 0 0,0 0 0,1-1 0,-1 1 0,0 0 0,0-1-1,1 1 1,-1 0 0,0-1 0,0 1 0,0 0 0,0-1 0,1 1 0,-1 0 0,0-1-1,0 1 1,0-1 0,0 1 0,0 0 0,0-1 0,0 1 0,0 0 0,0-1 0,0 1-1,0-1 1,-1 1 0,1 0 0,0-1 0,0 1 0,0-1 0,-18-7-65,-25 3-23,-19 3 14,0 2-1,0 3 0,0 3 1,-112 25-1,140-24-2025,11-5-3144,8-2-4090</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9:38.222"/>
    </inkml:context>
    <inkml:brush xml:id="br0">
      <inkml:brushProperty name="width" value="0.025" units="cm"/>
      <inkml:brushProperty name="height" value="0.025" units="cm"/>
      <inkml:brushProperty name="color" value="#004F8B"/>
    </inkml:brush>
  </inkml:definitions>
  <inkml:trace contextRef="#ctx0" brushRef="#br0">0 0 9577,'0'0'15044,"42"8"-13347,60 36 2558,-75-31-4232,2-2 1,-1-1 0,55 11-1,20 6 59,183 76 1434,61 45-1014,100 26-502,-431-168 0,210 83 0,-54-20 0,578 208 0,-735-272 0,363 143 0,145 74 0,-8-6 0,-313-121 0,167 71 0,50-17 0,-231-70 0,-123-49 0,86 28 0,34 7 0,253 128 0,448 199 0,-780-347 0,548 237 0,197 72 0,-766-318 0,389 152 0,148 14 0,-491-155 0,248 83 0,231 85 0,-427-160 0,-21-7 0,-131-39 0,1-1 0,47 7 0,2-1 0,21 17 0,-76-21 0,1-2 0,0 0 0,40 5 0,-67-13-44,0 0 1,0 0-1,0 0 1,-1 1-1,1-1 1,0 0-1,0 0 1,0 0-1,0 0 1,0 1-1,-1-1 1,1 0-1,0 0 0,0 1 1,0-1-1,0 0 1,0 0-1,0 0 1,0 1-1,0-1 1,0 0-1,0 0 1,0 1-1,0-1 0,0 0 1,0 0-1,0 1 1,0-1-1,0 0 1,0 0-1,0 0 1,1 1-1,-1-1 1,0 0-1,0 0 1,0 0-1,0 1 0,0-1 1,0 0-1,1 0 1,-1 0-1,0 0 1,0 1-1,0-1 1,1 0-1,-1 0 1,0 0-1,0 0 0,0 0 1,1 0-1,-1 0 1,0 0-1,0 0 1,1 1-1,-1-1 1,0 0-1,0 0 1,0 0-1,1 0 1,-1 0-1,0-1 0,0 1 1,1 0-1,-19 10-6234,-3-5-1921</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2:07.962"/>
    </inkml:context>
    <inkml:brush xml:id="br0">
      <inkml:brushProperty name="width" value="0.025" units="cm"/>
      <inkml:brushProperty name="height" value="0.025" units="cm"/>
    </inkml:brush>
  </inkml:definitions>
  <inkml:trace contextRef="#ctx0" brushRef="#br0">91 0 6919,'0'0'10078,"-10"3"-7190,-3 0-1832,-26 5 948,15 2 5597,24-10-7577,-1 0 0,1 1 0,0-1 0,-1 0-1,1 1 1,0-1 0,0 0 0,-1 1 0,1-1 0,0 0 0,0 1-1,-1-1 1,1 0 0,0 1 0,0-1 0,0 0 0,0 1 0,-1-1-1,1 1 1,0-1 0,0 1 0,0-1 0,0 0 0,0 1 0,0-1-1,0 1 1,0-1 0,0 0 0,1 1 0,-1-1 0,0 1-1,0-1 1,0 0 0,0 1 0,0-1 0,1 1 0,-1-1 0,0 0-1,0 1 1,1-1 0,-1 0 0,0 1 0,1-1 0,-1 0 0,0 0-1,1 1 1,-1-1 0,0 0 0,1 0 0,-1 0 0,0 1-1,1-1 1,-1 0 0,1 0 0,-1 0 0,1 0 0,-1 0 0,0 0-1,1 0 1,-1 0 0,1 0 0,25 9 718,-1-7-742,-1-1 0,1-1 0,0-2 0,0 0 0,43-10 0,5 0 0,-7 11 0,-54 2 0,-1 0 0,1-1 0,-1 0 0,1-1 0,14-4 0,-26 5 0,0 0 0,0 0 0,0 0 0,-1 0 0,1 0 0,0 0 0,0 0 0,0 0 0,0 0 0,0 0 0,0 0 0,0 0 0,0 0 0,0 0 0,0 0 0,-1 0 0,1-1 0,0 1 0,0 0 0,0 0 0,0 0 0,0 0 0,0 0 0,0 0 0,0 0 0,0 0 0,0 0 0,0-1 0,0 1 0,0 0 0,0 0 0,0 0 0,0 0 0,0 0 0,0 0 0,0 0 0,0 0 0,0-1 0,0 1 0,0 0 0,0 0 0,-22-3 0,-29 1 0,-14 1 0,-72 3 0,133-2 0,-1 1 0,1 0 0,0 0 0,-1 0 0,1 1 0,0-1 0,0 1 0,-6 3 0,8-4 0,1 0 0,0 0 0,0 0 0,-1-1 0,1 1 0,0 0 0,0 0 0,0 1 0,0-1 0,0 0 0,0 0 0,0 0 0,1 1 0,-1-1 0,0 0 0,1 1 0,-1-1 0,1 1 0,-1-1 0,1 1 0,0-1 0,-1 1 0,1-1 0,0 1 0,0-1 0,0 1 0,0-1 0,1 2 0,32-1 0,222-2 0,-355-12 5,79 8-10,-1 1-1,0 1 1,0 0 0,-40 4 0,61-2-123,-1 0 1,0 0 0,0 1-1,0-1 1,1 1-1,-1-1 1,0 1 0,1 0-1,-1 0 1,0 0-1,1 0 1,-1 0 0,1 0-1,0 0 1,-1 0 0,1 0-1,0 1 1,-1-1-1,1 1 1,0-1 0,0 1-1,0-1 1,1 1 0,-1 0-1,0-1 1,1 1-1,-1 0 1,1 0 0,-1-1-1,1 1 1,0 0 0,-1 0-1,1 0 1,0-1-1,0 1 1,1 2 0,-1 1-480,1-1 1,0 1 0,0-1-1,0 0 1,0 1 0,1-1-1,0 0 1,0 0 0,0 0-1,0 0 1,0 0 0,1-1-1,4 6 1,20 16-4204</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5:01.308"/>
    </inkml:context>
    <inkml:brush xml:id="br0">
      <inkml:brushProperty name="width" value="0.025" units="cm"/>
      <inkml:brushProperty name="height" value="0.025" units="cm"/>
    </inkml:brush>
  </inkml:definitions>
  <inkml:trace contextRef="#ctx0" brushRef="#br0">24 10 9993,'0'0'16448,"-3"4"-16234,3-4-198,0 0 0,-1 0 0,1 1 1,-1-1-1,1 1 0,0-1 0,0 0 0,-1 1 1,1-1-1,0 1 0,-1-1 0,1 1 1,0-1-1,0 1 0,0-1 0,0 1 1,0-1-1,-1 1 0,1-1 0,0 1 1,0-1-1,0 1 0,0-1 0,0 1 0,1-1 1,-1 1-1,0-1 0,0 1 0,0-1 1,0 1-1,0-1 0,1 1 0,-1-1 1,0 1-1,0-1 0,1 0 0,-1 1 1,0-1-1,1 1 0,-1-1 0,1 0 1,-1 1-1,0-1 0,1 0 0,-1 0 0,1 1 1,-1-1-1,1 0 0,-1 0 0,2 1 1,38 3 1108,-10-5-826,0-1-1,1-2 1,50-12-1,-79 16-296,53-5 1492,-50 6-483,-36-2-553,-54 2-458,33 0 0,-73-7 0,119 4 0,9 1 0,26 0 0,40 1 0,135 7 0,-417-17-1874</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70"/>
    </inkml:context>
    <inkml:brush xml:id="br0">
      <inkml:brushProperty name="width" value="0.025" units="cm"/>
      <inkml:brushProperty name="height" value="0.025" units="cm"/>
    </inkml:brush>
  </inkml:definitions>
  <inkml:trace contextRef="#ctx0" brushRef="#br0">37 0 6054,'0'0'21983,"0"11"-20915,4 252 2475,-5-181-3867,1-81-536,-9-34-7473,-4 6 2328,-4-8-1992</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71"/>
    </inkml:context>
    <inkml:brush xml:id="br0">
      <inkml:brushProperty name="width" value="0.025" units="cm"/>
      <inkml:brushProperty name="height" value="0.025" units="cm"/>
    </inkml:brush>
  </inkml:definitions>
  <inkml:trace contextRef="#ctx0" brushRef="#br0">1 51 15727,'0'0'14093,"72"-6"-12876,-29 6-256,6 0-416,0-8-321,0-1-224,-3 1 0,-5 3-705,-8 0-1088,-7 3-1923,-8 0-2722,-4-3-3748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27.165"/>
    </inkml:context>
    <inkml:brush xml:id="br0">
      <inkml:brushProperty name="width" value="0.025" units="cm"/>
      <inkml:brushProperty name="height" value="0.025" units="cm"/>
    </inkml:brush>
  </inkml:definitions>
  <inkml:trace contextRef="#ctx0" brushRef="#br0">376 0 19250,'0'0'2504,"-9"2"-390,2-1-1864,-1 1 1,1 1-1,0-1 1,0 1-1,0 1 0,0-1 1,1 1-1,-1 0 1,1 0-1,-6 6 0,-1 2 154,1 0-1,-1 1 1,-18 27-1,5 1 118,1 0 0,-25 61 0,29-54-400,1 1 0,3 1 0,2 1 0,2 0 0,3 0 0,2 2 0,2-1 0,1 91 0,5-136-107,1 0 1,-1 1-1,1-1 0,1 0 1,0 0-1,0 0 0,0 0 0,1 0 1,0 0-1,0-1 0,0 0 1,1 1-1,0-1 0,1 0 1,7 7-1,-7-8-294,0-1 0,1 0 0,-1-1 0,1 1 0,0-1 0,0 0-1,0-1 1,1 1 0,-1-1 0,1-1 0,-1 1 0,1-1 0,0 0 0,-1 0 0,1-1 0,12-1 0,33-3-6153</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72"/>
    </inkml:context>
    <inkml:brush xml:id="br0">
      <inkml:brushProperty name="width" value="0.025" units="cm"/>
      <inkml:brushProperty name="height" value="0.025" units="cm"/>
    </inkml:brush>
  </inkml:definitions>
  <inkml:trace contextRef="#ctx0" brushRef="#br0">1 58 9417,'0'0'18610,"48"-6"-17041,-21-5-928,4 0-513,0 0-96,2 1-32,-1 5-865,0 2-1185,-6 3-1473,-3 0-865,0 2-609,-5 3-2178</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73"/>
    </inkml:context>
    <inkml:brush xml:id="br0">
      <inkml:brushProperty name="width" value="0.025" units="cm"/>
      <inkml:brushProperty name="height" value="0.025" units="cm"/>
    </inkml:brush>
  </inkml:definitions>
  <inkml:trace contextRef="#ctx0" brushRef="#br0">25 1 8136,'0'0'18134,"-3"9"-17408,-3 17-203,0-1 1,2 2-1,1-1 0,0 31 0,6-53 1148,4-11-876,4-12-245,0-30-346,-9 31-313,-5 22-456,2-3 571,1 0-1,-1 0 0,1 0 0,-1 0 0,1 0 0,0 0 1,0 0-1,0 0 0,-1 0 0,1 0 0,0 0 0,0 0 0,1 0 1,-1 1-1,0-1 0,0 0 0,0 0 0,1 0 0,-1 0 1,0 0-1,1 0 0,-1 0 0,1 0 0,0 0 0,-1 0 0,1 0 1,0-1-1,-1 1 0,1 0 0,0 0 0,0-1 0,0 1 1,-1 0-1,1-1 0,0 1 0,0-1 0,0 1 0,0-1 0,0 1 1,0-1-1,0 0 0,0 1 0,1-1 0,0 0 0,6 1 42,0-1 0,0 0 0,0 0-1,0-1 1,9-1 0,-10 0-40,0 0 0,-1 0 1,1 0-1,0-1 0,-1 0 0,0 0 0,0-1 1,0 1-1,9-8 0,-12 8-6,0 1 1,0-1-1,0 0 0,0 0 1,0 0-1,-1 0 0,1 0 1,-1-1-1,0 1 0,0-1 1,0 1-1,-1-1 0,1 0 1,-1 0-1,0 0 0,0 0 1,1-6-1,-16 24-17,9-5 15,0 0 1,0 1-1,1 0 0,1 0 1,-5 19-1,8-27 1,-1 0 1,1-1-1,0 1 1,-1 0-1,1 0 1,0 0-1,0-1 1,0 1-1,0 0 1,0 0-1,1-1 1,-1 1-1,1 0 1,-1 0-1,1-1 1,-1 1-1,1-1 1,0 1-1,0 0 1,0-1-1,0 1 0,0-1 1,0 0-1,0 1 1,0-1-1,1 0 1,-1 0-1,0 0 1,1 0-1,-1 0 1,1 0-1,0 0 1,-1 0-1,1 0 1,-1-1-1,1 1 1,0-1-1,0 1 1,-1-1-1,1 0 1,3 0-1,0 1 0,-1-1 0,1 0 0,0-1 0,-1 1 0,1-1 0,-1 0 0,1 0 0,-1 0 0,0 0 0,1-1 0,-1 0 0,0 0 0,0 0 0,0-1 0,0 1 0,4-4 0,-2 0 0,0 0 0,0 0 0,-1-1 0,0 0 0,0 0 0,0 0 0,6-15 0,-15 76 0,4-52 0,-1 0 0,1-1 0,0 1 0,0 0 0,0 0 0,0-1 0,0 1 0,0 0 0,0 0 0,1-1 0,-1 1 0,1 0 0,-1 0 0,1-1 0,0 1 0,-1-1 0,1 1 0,0-1 0,0 1 0,0-1 0,0 1 0,1-1 0,-1 0 0,0 1 0,0-1 0,1 0 0,1 1 0,-1-1 0,1-1 0,-1 1 0,1-1 0,0 1 0,-1-1 0,1 0 0,0 0 0,-1 0 0,1 0 0,0-1 0,-1 1 0,1-1 0,0 1 0,-1-1 0,1 0 0,-1 0 0,0 0 0,1 0 0,1-2 0,2 0-524,-1 0 0,0-1 0,0 1 0,0-1 0,8-8 1,-8 6-687,-1 0 1,1 0 0,-1-1 0,0 1-1,-1-1 1,1 0 0,3-10 0,1-11-6954</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74"/>
    </inkml:context>
    <inkml:brush xml:id="br0">
      <inkml:brushProperty name="width" value="0.025" units="cm"/>
      <inkml:brushProperty name="height" value="0.025" units="cm"/>
    </inkml:brush>
  </inkml:definitions>
  <inkml:trace contextRef="#ctx0" brushRef="#br0">88 1 20339,'0'0'7704,"-2"8"-6274,-5 26-959,2-1-1,2 1 1,1 0-1,1 0 1,2 0-1,10 64 1,-14-108-680,1 1 1,-2 0-1,1 0 1,-1 1-1,-1-1 1,1 1-1,-1 0 0,-1 0 1,0 0-1,0 1 1,0-1-1,-1 2 0,-11-10 1,17 15 469,32 1 766,60-1 573,-31-8-3837,-55 7-410</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75"/>
    </inkml:context>
    <inkml:brush xml:id="br0">
      <inkml:brushProperty name="width" value="0.025" units="cm"/>
      <inkml:brushProperty name="height" value="0.025" units="cm"/>
    </inkml:brush>
  </inkml:definitions>
  <inkml:trace contextRef="#ctx0" brushRef="#br0">1 1 18642,'0'0'2658,"69"4"-9224,-38 0-5734</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76"/>
    </inkml:context>
    <inkml:brush xml:id="br0">
      <inkml:brushProperty name="width" value="0.025" units="cm"/>
      <inkml:brushProperty name="height" value="0.025" units="cm"/>
    </inkml:brush>
  </inkml:definitions>
  <inkml:trace contextRef="#ctx0" brushRef="#br0">117 1 17617,'0'0'1756,"-8"0"481,3 1-1967,0-1 1,0 1-1,0 0 1,0 0-1,0 1 1,0 0 0,1 0-1,-1 0 1,1 0-1,-1 0 1,1 1-1,0 0 1,0 0-1,0 0 1,1 1-1,-1-1 1,1 1 0,-1 0-1,1 0 1,0 0-1,1 0 1,-1 0-1,1 1 1,0-1-1,0 1 1,0 0-1,-2 7 1,4-10-234,-1 0 0,1-1 0,-1 1 1,1 0-1,0 0 0,-1-1 0,1 1 0,0 0 0,0 0 0,0-1 1,1 1-1,-1 0 0,0 0 0,1-1 0,-1 1 0,1 0 1,-1-1-1,1 1 0,0 0 0,0-1 0,0 1 0,-1-1 0,2 1 1,-1-1-1,0 0 0,0 1 0,0-1 0,1 0 0,-1 0 0,2 1 1,0-1 49,0 1 0,1-1 0,-1-1 0,0 1 0,0 0 1,1-1-1,-1 0 0,0 0 0,1 0 0,-1 0 0,0 0 1,1-1-1,-1 1 0,0-1 0,7-2 0,-5 1-7,-1-1 1,1 0-1,0 1 0,-1-1 0,0-1 0,1 1 0,-1-1 1,0 0-1,-1 1 0,1-2 0,4-6 0,19-35-305,-34 61 201,2-8 49,1-1 0,1 1 0,0 0 0,-1 1-1,2-1 1,-1 0 0,1 1 0,1 0 0,-1-1 0,1 1-1,0 0 1,1 11 0,1-18-49,-1 0-1,1-1 1,-1 1 0,1-1-1,0 1 1,0 0 0,-1-1-1,1 1 1,0-1 0,0 0-1,-1 1 1,1-1-1,0 0 1,0 1 0,0-1-1,0 0 1,0 0 0,0 0-1,-1 1 1,1-1 0,0 0-1,0-1 1,1 1 0,26-1-1533,-24 1 1125,-1 0-392,1-1-1,0 0 1,-1 1-1,1-1 1,0-1 0,-1 1-1,0 0 1,7-5 0,14-10-8087,-2-1-2903</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77"/>
    </inkml:context>
    <inkml:brush xml:id="br0">
      <inkml:brushProperty name="width" value="0.025" units="cm"/>
      <inkml:brushProperty name="height" value="0.025" units="cm"/>
    </inkml:brush>
  </inkml:definitions>
  <inkml:trace contextRef="#ctx0" brushRef="#br0">96 1 14446,'0'0'15721,"-8"3"-15710,4-1 16,-1-1 0,1 1 0,0 0-1,0 1 1,0-1 0,0 1 0,1-1 0,-1 1 0,1 0 0,0 1 0,0-1 0,0 1-1,0-1 1,0 1 0,1 0 0,-1 0 0,1 0 0,0 0 0,1 0 0,-1 1 0,1-1-1,-1 0 1,1 1 0,1-1 0,-1 1 0,0 4 0,38-3-454,-33-5 270,0 0 0,0 0 0,0 0 0,0 1 0,0-1 0,-1 1 1,1 0-1,0 0 0,-1 1 0,0-1 0,1 1 0,-1-1 0,0 1 0,0 0 0,4 6 1,-3-2 33,1 0 0,-2 0 0,1 0 0,-1 1 0,0-1 0,-1 1 0,4 13 0,-2 7 160,-1 1 0,-1 0 0,-3 42 1,1-65-24,-1 3 316,1 0 1,-1 0 0,0 0-1,-1 0 1,0-1 0,0 1-1,-1 0 1,0-1 0,-1 0-1,0 1 1,0-1 0,-1-1-1,0 1 1,0-1 0,0 0-1,-8 7 1,12-13-331,0 0 0,0 0 0,0-1 0,0 1 0,0 0 0,-1 0 0,1-1 0,0 1 0,0-1 0,-1 1 0,1-1 0,-1 0 0,1 0 0,0 1 0,-1-1 0,1 0 0,-1 0 0,1 0 0,0 0 0,-1-1 0,1 1 0,0 0 0,-1-1 0,1 1 0,0 0 0,-1-1 0,1 0 0,0 1 0,-1-1 0,1 0 0,0 0 0,0 1 0,0-1 0,0 0 0,0 0 0,0 0 0,0 0 0,0 0 0,0-1 0,1 1 0,-1 0 0,0 0 0,1-1 0,-1 1 0,1 0 0,-1-3 0,-4-8 0,0 0 0,1-1 0,-5-22 0,7 28 0,-2-11-24,1 0 0,0 0 1,1-1-1,1-25 0,1 39-48,0-1-1,0 1 1,1 0 0,0 0-1,0 0 1,1 0 0,-1 0-1,1 0 1,0 0-1,0 1 1,1-1 0,0 1-1,-1-1 1,1 1-1,1 0 1,-1 0 0,1 0-1,-1 0 1,1 1-1,5-4 1,26-14-4604,2-3-3423</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78"/>
    </inkml:context>
    <inkml:brush xml:id="br0">
      <inkml:brushProperty name="width" value="0.025" units="cm"/>
      <inkml:brushProperty name="height" value="0.025" units="cm"/>
    </inkml:brush>
  </inkml:definitions>
  <inkml:trace contextRef="#ctx0" brushRef="#br0">0 66 7431,'0'0'9508,"3"-9"-4261,2-2-3804,3-11 230,-6-1 3614,-3 61-4615,0-16-371,1 1 1,0-1-1,2 0 0,6 30 0,-8-51-301,0-1 0,0 1 0,0 0 0,1-1 0,-1 1 0,0 0 0,0-1 0,1 1 0,-1 0 0,0-1 0,1 1 0,-1-1 0,1 1 0,-1 0 0,0-1 0,1 1 0,0-1 0,-1 0 0,1 1 0,-1-1 0,1 1 0,-1-1 0,1 0 0,0 1 0,-1-1 0,1 0 0,0 0 0,-1 0 0,2 1 0,18-11 0,12-26 0,-22 18 0,-1 0 0,8-26 0,-10 28 0,-10 40 0,1-14 0,1-1 0,0 1 0,0 0 0,2 12 0,-1-21 0,0 1 0,0-1 0,0 1 0,1-1 0,-1 1 0,0-1 0,1 0 0,-1 1 0,1-1 0,0 1 0,-1-1 0,1 0 0,0 0 0,0 1 0,0-1 0,0 0 0,0 0 0,0 0 0,0 0 0,0 0 0,0 0 0,1 0 0,-1-1 0,0 1 0,1 0 0,-1-1 0,0 1 0,1-1 0,-1 1 0,1-1 0,-1 0 0,1 1 0,1-1 0,2 0 0,0 0 0,0 0 0,1 0 0,-1-1 0,0 1 0,0-1 0,0-1 0,0 1 0,0-1 0,0 1 0,0-2 0,0 1 0,-1 0 0,1-1 0,-1 0 0,1 0 0,-1 0 0,0-1 0,-1 1 0,1-1 0,0 0 0,-1 0 0,0 0 0,0-1 0,0 1 0,-1-1 0,1 1 0,-1-1 0,0 0 0,0 0 0,-1 0 0,0 0 0,0 0 0,1-9 0,-33 70 0,29-53 0,1 0 0,-1 1 0,1-1 0,-1 0 0,1 0 0,0 1 0,0-1 0,1 1 0,-1-1 0,0 7 0,2-9 0,0 0 0,-1 0 0,1 0 0,0 0 0,-1 0 0,1 0 0,0 0 0,0 0 0,0 0 0,0-1 0,0 1 0,0 0 0,0 0 0,0-1 0,0 1 0,0-1 0,0 1 0,0-1 0,0 0 0,1 1 0,-1-1 0,0 0 0,0 0 0,0 0 0,1 0 0,-1 0 0,0 0 0,0 0 0,0 0 0,1 0 0,0-1 0,18 1-14,-5-1-28,0 1 1,-1 0-1,1 1 0,0 1 0,0 0 1,-1 1-1,1 0 0,23 10 0,-38-13 47,1 0 0,-1-1 0,0 1-1,1 0 1,-1-1 0,0 1 0,1 0-1,-1 0 1,0-1 0,1 1 0,-1-1-1,0 1 1,1 0 0,-1-1 0,0 1-1,0-1 1,0 1 0,1-1 0,-1 1-1,0 0 1,0-1 0,0 1 0,0-1-1,0 1 1,0-1 0,0 1 0,0-1-1,0 1 1,0-1 0,0 1 0,0-1-1,0 1 1,-1-1 0,2-25 206,-1 21-194,-17-88-17,27 89-2279,17 4-5257,-24 0 5745,20 0-4732</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79"/>
    </inkml:context>
    <inkml:brush xml:id="br0">
      <inkml:brushProperty name="width" value="0.025" units="cm"/>
      <inkml:brushProperty name="height" value="0.025" units="cm"/>
    </inkml:brush>
  </inkml:definitions>
  <inkml:trace contextRef="#ctx0" brushRef="#br0">75 1 10762,'0'0'16912,"0"10"-15604,0-3-1112,0-1-1,-1 1 1,0 0 0,0-1-1,-1 1 1,0-1-1,0 1 1,-1-1 0,1 0-1,-1 0 1,-1 0-1,1 0 1,-6 6 0,-1 0 205,-14 18 80,24-29-473,-1 0 0,0 0 0,0 0-1,1 1 1,-1-1 0,0 0 0,1 0 0,-1 0-1,1 1 1,0-1 0,-1 0 0,1 1 0,0-1-1,0 0 1,0 1 0,0-1 0,0 0 0,0 1-1,0-1 1,1 2 0,2-1-8,0-1 0,0 0 0,0 0 0,0 0 0,0 0 0,1 0 0,-1-1 0,0 1 0,1-1 0,-1 0 0,0 0 0,1 0 0,-1 0 0,4-1 0,2 0 0,11 1-109,56-2-1675,-70 1 1487,0 0 0,0 0 0,0-1 0,0 1 0,0-1 0,0 0 0,0-1 0,-1 0 0,10-6 0,-14 9-151,0-1 0,0 0 0,-1 1 1,1-1-1,0 0 0,0 0 0,-1 1 1,1-1-1,-1 0 0,1 0 0,-1 0 1,1 0-1,-1 0 0,0 0 0,1 0 1,-1 0-1,0 0 0,0 0 0,1 0 1,-1 0-1,0 0 0,0 0 0,0-2 1,0-9-9600</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80"/>
    </inkml:context>
    <inkml:brush xml:id="br0">
      <inkml:brushProperty name="width" value="0.025" units="cm"/>
      <inkml:brushProperty name="height" value="0.025" units="cm"/>
    </inkml:brush>
  </inkml:definitions>
  <inkml:trace contextRef="#ctx0" brushRef="#br0">1 130 17553,'0'0'10409,"55"11"-9672,-25-11-641,0-3-96,0-3-1569,2-4-2115,-5-3-1953,0-3-3876</inkml:trace>
  <inkml:trace contextRef="#ctx0" brushRef="#br0" timeOffset="1">375 1 16303,'0'0'2467,"-21"51"159,9-19-480,1 2-96,4-2 288,1-4-864,6-5-1186,0-5-192,8-9-32,5-4-384,-1-5 96,0 0-417,-3-11-672,0-10-1346,-6-6-2049,-2-11-449,-1-3-2883</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82"/>
    </inkml:context>
    <inkml:brush xml:id="br0">
      <inkml:brushProperty name="width" value="0.025" units="cm"/>
      <inkml:brushProperty name="height" value="0.025" units="cm"/>
    </inkml:brush>
  </inkml:definitions>
  <inkml:trace contextRef="#ctx0" brushRef="#br0">11 1 10154,'0'0'14381,"-11"19"-18929,22-15 288,0 0-2210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27.725"/>
    </inkml:context>
    <inkml:brush xml:id="br0">
      <inkml:brushProperty name="width" value="0.025" units="cm"/>
      <inkml:brushProperty name="height" value="0.025" units="cm"/>
    </inkml:brush>
  </inkml:definitions>
  <inkml:trace contextRef="#ctx0" brushRef="#br0">1 464 17168,'0'0'8787,"10"-6"-6988,32-24-1212,-2-2-1,-1-1 0,64-73 0,-39 40-480,116-118 59,-180 184-168,0 0 0,1-1 0,-1 1 0,0 0 0,0-1 0,0 1 0,0 0 0,1-1 0,-1 1-1,0 0 1,0 0 0,1-1 0,-1 1 0,0 0 0,0 0 0,1-1 0,-1 1 0,0 0 0,1 0 0,-1 0 0,0-1 0,1 1 0,-1 0 0,0 0 0,1 0-1,-1 0 1,0 0 0,1 0 0,-1 0 0,1 0 0,-1 0 0,0 0 0,1 0 0,-1 0 0,0 0 0,1 0 0,-1 0 0,0 0 0,1 0 0,-1 0 0,1 1 0,-1-1-1,0 0 1,0 0 0,1 0 0,-1 1 0,0-1 0,1 0 0,-1 0 0,0 1 0,0-1 0,1 1 0,-2 27 21,-18 38 329,-107 208 240,122-266-638,1 1 0,0 0-1,1 0 1,-3 16 0,5-24-21,0-1 0,0 1 0,0-1 0,0 1 0,0-1-1,0 0 1,0 1 0,0-1 0,0 1 0,0-1 0,0 0 0,0 1 0,1-1 0,-1 1 0,0-1 0,0 0 0,0 1 0,1-1-1,-1 0 1,0 1 0,0-1 0,1 0 0,-1 1 0,0-1 0,1 0 0,-1 0 0,0 1 0,1-1 0,-1 0 0,0 0-1,1 0 1,-1 1 0,1-1 0,-1 0 0,0 0 0,1 0 0,-1 0 0,1 0 0,-1 0 0,1 0 0,-1 0 0,0 0 0,1 0-1,-1 0 1,1 0 0,-1 0 0,0 0 0,1 0 0,-1-1 0,1 1 0,-1 0 0,0 0 0,1 0 0,-1-1 0,0 1 0,1 0-1,-1 0 1,1-1 0,23-15-4681,4-12-2283</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83"/>
    </inkml:context>
    <inkml:brush xml:id="br0">
      <inkml:brushProperty name="width" value="0.025" units="cm"/>
      <inkml:brushProperty name="height" value="0.025" units="cm"/>
    </inkml:brush>
  </inkml:definitions>
  <inkml:trace contextRef="#ctx0" brushRef="#br0">47 184 9897,'0'0'5552,"-2"12"-3181,-11 35-608,5-21-469,0 0 0,2 1 0,-4 45 0,10-70-1283,0-1 0,0 1-1,1-1 1,-1 1-1,0-1 1,1 1-1,-1-1 1,1 1 0,-1-1-1,1 0 1,0 1-1,0-1 1,-1 0-1,1 1 1,0-1-1,0 0 1,0 0 0,0 0-1,1 0 1,-1 0-1,0 0 1,0 0-1,1 0 1,-1 0 0,0-1-1,1 1 1,-1-1-1,1 1 1,-1-1-1,1 1 1,-1-1 0,1 0-1,-1 1 1,1-1-1,-1 0 1,1 0-1,1-1 1,1 2 10,1-2 0,-1 1 1,0-1-1,1 1 0,-1-1 1,0 0-1,1-1 0,-1 1 0,0-1 1,0 0-1,0 0 0,5-3 0,0-3 61,0 0-1,0-1 0,-1 0 1,0-1-1,-1 0 0,0 0 1,-1 0-1,0-1 0,0 0 1,-1 0-1,4-14 0,-3 5-200,0 0 0,-2-1 0,0 0 0,-1 0 0,0-34 0,-20 85-650,13-20 920,1 0 0,0 0 1,1 0-1,0 0 0,1 0 0,0 0 0,1 0 0,0 0 0,0 1 0,4 15 0,-4-22-132,1-1 0,0 0 0,1 0 0,-1 0 0,0 0 0,1 0 0,0 0 0,0 0 0,0-1 0,0 1 0,0-1-1,0 1 1,1-1 0,-1 0 0,1 0 0,-1 0 0,1 0 0,0 0 0,0-1 0,0 1 0,0-1 0,0 0 0,0 0 0,0 0 0,0 0-1,1 0 1,-1-1 0,0 1 0,1-1 0,-1 0 0,0 0 0,1 0 0,-1-1 0,0 1 0,6-3 0,-1 1 84,0 0-1,0-1 1,-1 0 0,1 0-1,-1-1 1,0 0 0,0 0 0,0-1-1,-1 0 1,1 0 0,-1-1 0,-1 1-1,1-1 1,-1-1 0,0 1-1,0-1 1,4-7 0,7-13 814,-1 0 1,23-59-1,-33 73-846,0 1-1,-1-1 0,-1 0 0,0 0 0,0 0 0,0-14 1,-21 53-707,7-4 724,1 2 0,1 0-1,1 0 1,1 0 0,-4 28-1,9-39-44,0 0-1,1 0 1,1 0-1,0 0 1,0 1-1,1-1 1,1 0-1,0 0 1,1 0-1,1 0 1,7 18-1,-10-28-42,0 0 0,0-1 0,1 1 0,0-1 0,-1 1 0,1-1 0,0 0 0,0 0 0,0 1 0,0-1 0,1-1 0,-1 1 0,0 0 0,1-1 0,-1 1 0,5 1 0,-6-3 0,0 1 0,-1-1 0,1 0 0,0 0 0,-1 0 0,1 0 0,0 0 0,-1 0 0,1 0 0,-1-1 0,1 1 0,0 0 0,-1 0 0,1 0 0,0-1 0,-1 1 0,1 0 0,-1-1 0,1 1 0,-1 0 0,1-1 0,-1 1 0,1-1 0,-1 1 0,1-1 0,0 0 0,0-1 0,0 0 0,0 0 0,0 0 0,-1 0 0,1-1 0,-1 1 0,1 0 0,-1-1 0,0 1 0,1 0 0,-2-4 0,1-3 0,-1 1 0,0 0 0,-1 0 0,0 0 0,0 0 0,-1 0 0,0 0 0,0 0 0,-1 1 0,-4-8 0,-9-19 0,50 42 0,-19-4 0,0 0 0,0 0 0,1-1 0,-1-1 0,1 0 0,-1-1 0,1-1 0,14-1 0,-22 1 0,0-1 0,-1 0 0,1 0 0,-1 0 0,1-1 0,-1 0 0,1 0 0,-1-1 0,0 0 0,0 0 0,0 0 0,-1-1 0,1 1 0,-1-1 0,0-1 0,0 1 0,0-1 0,0 0 0,5-8 0,-8 6 0,-10 10 0,-11 12 0,13-6 0,-1 1 0,2-1 0,0 1 0,-8 18 0,12-24 0,-1 0 0,1 0 0,0 0 0,0 0 0,0 0 0,0 0 0,1 0 0,-1 0 0,1 0 0,0 0 0,1 1 0,-1-1 0,1 0 0,-1 0 0,4 7 0,-3-9 0,1 0 0,0 0 0,0 0 0,0 0 0,0-1 0,0 1 0,1-1 0,-1 1 0,0-1 0,1 0 0,-1 0 0,1 0 0,-1 0 0,1-1 0,0 1 0,-1-1 0,1 1 0,-1-1 0,1 0 0,0 0 0,-1 0 0,1 0 0,0-1 0,2 0 0,4 0 0,-1 0 0,0-1 0,0 0 0,0 0 0,0-1 0,12-5 0,-4-3-59,0-1 0,0-1 0,-1 0 0,-1-1 0,0-1 0,-1 0 0,0 0 0,-2-2 0,0 1 0,0-1 0,-2-1 0,0 0 0,-1 0 0,-1-1 0,0 0 0,-2 0 0,0-1 0,2-28 0,-6 47 34,-1 1 0,0-1 0,0 1 0,0-1 0,0 1 0,1-1 0,-1 0 0,0 1 0,0-1 0,0 1 0,0-1 0,0 1 0,-1-1 0,1 0 0,0 1 0,0-1 0,0 1 0,0-1 0,-1 1 0,1-1 0,0 1 0,0-1 0,-1 1 0,1-1 0,0 1 0,-1-1 0,-10 9-158,-9 26 470,12-14-153,2 0 0,0 1 0,1 0 0,1 0 0,1 0 0,-1 24 0,3-33-76,1 0 0,0 0 0,1 0 0,1 0 0,-1 0 0,2 0 0,0 0 0,0 0 0,1-1 0,0 1 0,1-1 0,8 13 0,-12-23-103,0 1 0,0-1-1,0 1 1,1-1 0,-1 0 0,0 0 0,0 0-1,1 1 1,-1-1 0,1-1 0,-1 1 0,1 0-1,-1 0 1,3 0 0,-3-1 20,-1 0 1,1 0-1,-1 0 0,1 0 1,-1 0-1,1-1 0,-1 1 1,1 0-1,-1 0 1,1-1-1,-1 1 0,1 0 1,-1 0-1,0-1 0,1 1 1,-1-1-1,1 1 0,-1 0 1,0-1-1,1 1 0,-1-1 1,0 1-1,0-1 0,1 1 1,-1-1-1,0 1 1,0-1-1,0 1 0,0-1 1,0 1-1,0-1 0,1 1 1,-1-1-1,0 1 0,0-1 1,-1 1-1,1-1 0,0 1 1,0-1-1,0 1 0,0-1 1,0 1-1,-1-1 1,1 1-1,0-1 0,-1 0 1,-1-8-450,0 1 0,0-1-1,-1 1 1,0 0 0,0 0 0,-1 0 0,-7-11 0,-41-50 37,-1-1 4074,53 69-3586,0 1 0,0-1 0,0 1 1,0 0-1,0-1 0,0 1 0,0-1 0,0 1 0,0 0 1,0-1-1,0 1 0,0-1 0,0 1 0,1 0 0,-1-1 0,0 1 1,0-1-1,0 1 0,0 0 0,1-1 0,-1 1 0,0 0 1,1-1-1,-1 1 0,0 0 0,0-1 0,1 1 0,-1 0 0,0 0 1,1 0-1,-1-1 0,1 1 0,-1 0 0,0 0 0,1 0 1,-1 0-1,1 0 0,-1-1 0,0 1 0,1 0 0,-1 0 0,1 0 1,-1 0-1,0 0 0,1 0 0,-1 0 0,1 1 0,-1-1 1,0 0-1,1 0 0,0 0 0,34 0-901,-24 0 535,67 0-7746,-32 0-2226</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84"/>
    </inkml:context>
    <inkml:brush xml:id="br0">
      <inkml:brushProperty name="width" value="0.025" units="cm"/>
      <inkml:brushProperty name="height" value="0.025" units="cm"/>
    </inkml:brush>
  </inkml:definitions>
  <inkml:trace contextRef="#ctx0" brushRef="#br0">6 2 10314,'3'-2'9458,"-1"8"-3895,1 17-2446,-1 31-3158,-13 194 4089,8-196-3740,2-51-308,1 1 0,0-1 0,0 1 0,0-1 0,0 0 0,0 1 0,0-1 0,0 0 0,0 1 0,1-1 0,-1 1 0,0-1 0,1 0 0,-1 0 0,1 1 0,1 1 0,-2-3 0,1 0 0,-1 0 0,1 0 0,-1 0 0,0 0 0,1 0 0,-1 0 0,1 0 0,-1 0 0,1 0 0,-1 0 0,1 0 0,-1 0 0,1 0 0,-1-1 0,1 1 0,-1 0 0,0 0 0,1 0 0,-1-1 0,1 1 0,-1 0 0,0-1 0,1 1 0,-1 0 0,0-1 0,1 1 0,-1 0 0,1-1 0,3-4 0,-1 0 0,1 1 0,-1-1 0,0-1 0,0 1 0,2-6 0,0-9 0,0 0 0,-2 0 0,0 0 0,-1-1 0,-1 1 0,-1-1 0,-4-23 0,4 67 0,-1-15 0,1 1 0,0 0 0,0 0 0,1 0 0,0 0 0,3 10 0,-4-17 0,1 0 0,0 1 0,0-1 0,0 0 0,0 0 0,1 0 0,-1 0 0,1 0 0,-1 0 0,1 0 0,0 0 0,-1 0 0,1-1 0,0 1 0,0-1 0,0 1 0,0-1 0,1 0 0,-1 0 0,0 0 0,0 0 0,1 0 0,-1 0 0,1-1 0,-1 1 0,1-1 0,-1 0 0,1 0 0,2 0 0,-1 0 0,0 0 0,0 0 0,0-1 0,0 0 0,0 0 0,0 0 0,-1 0 0,1 0 0,0-1 0,-1 0 0,1 0 0,-1 0 0,0 0 0,1 0 0,-1-1 0,0 1 0,0-1 0,-1 0 0,1 0 0,0 0 0,2-4 0,0-1 0,0-1 0,0 0 0,-1 0 0,0 0 0,-1 0 0,0-1 0,3-13 0,-8 38 0,1-1 0,1 1 0,2 14 0,-1 8 0,-1-36 0,0 1 0,0-1 0,0 1 0,0-1 0,0 1 0,0-1 0,0 1 0,1-1 0,-1 1 0,0-1 0,1 1 0,0-1 0,-1 1 0,1-1 0,0 1 0,0-1 0,-1 0 0,1 0 0,0 1 0,0-1 0,1 0 0,-1 0 0,0 0 0,0 0 0,0 0 0,1 0 0,-1-1 0,0 1 0,1 0 0,-1-1 0,1 1 0,-1-1 0,1 1 0,-1-1 0,1 0 0,-1 1 0,1-1 0,0 0 0,-1 0 0,1 0 0,-1 0 0,1-1 0,-1 1 0,1 0 0,-1-1 0,1 1 0,-1-1 0,3 0 0,3-1 0,-1-1 0,1 1 0,-1-1 0,0 0 0,0 0 0,-1-1 0,1 0 0,-1 0 0,1 0 0,5-7 0,0-7 0,-9 14 0,0 0 0,1 0 0,-1 0 0,1 1 0,0-1 0,-1 1 0,1-1 0,6-4 0,10 48 0,-17-36-12,0 0-1,1-1 1,-1 1-1,1-1 1,-1 1 0,1-1-1,0 0 1,1 0-1,-1-1 1,0 1 0,1 0-1,-1-1 1,1 0-1,0 0 1,0 0 0,8 2-1,-11-3-14,0-1 0,1 0 1,-1 0-1,1 0 0,-1 0 0,1 0 0,-1 0 0,1 0 0,-1 0 1,0 0-1,1 0 0,-1-1 0,1 1 0,-1-1 0,0 1 1,1-1-1,-1 0 0,0 1 0,0-1 0,2-1 0,-1 0-40,-1 0 1,1 0-1,-1 0 0,0 0 0,0 0 0,1-1 0,-2 1 0,1 0 1,0 0-1,0-1 0,-1 1 0,1-1 0,-1 1 0,0 0 1,0-1-1,0-3 0,0 5-63,1-4-1494,-1 0 1,0-1 0,-1 1-1,1-1 1,-1 1 0,-3-10-1,-11-14-9218</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85"/>
    </inkml:context>
    <inkml:brush xml:id="br0">
      <inkml:brushProperty name="width" value="0.025" units="cm"/>
      <inkml:brushProperty name="height" value="0.025" units="cm"/>
    </inkml:brush>
  </inkml:definitions>
  <inkml:trace contextRef="#ctx0" brushRef="#br0">0 17 13773,'0'0'10218,"68"-16"-28508</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86"/>
    </inkml:context>
    <inkml:brush xml:id="br0">
      <inkml:brushProperty name="width" value="0.025" units="cm"/>
      <inkml:brushProperty name="height" value="0.025" units="cm"/>
    </inkml:brush>
  </inkml:definitions>
  <inkml:trace contextRef="#ctx0" brushRef="#br0">10 332 7143,'0'0'8066,"-1"9"-4559,-6 27-1008,6-36-2429,1 0 1,0 0 0,0 1 0,0-1-1,0 1 1,0-1 0,-1 0 0,1 1-1,0-1 1,0 0 0,0 1 0,0-1-1,0 0 1,0 1 0,0-1 0,0 1-1,0-1 1,1 0 0,-1 1 0,0-1-1,0 0 1,0 1 0,0-1 0,0 0-1,0 1 1,1-1 0,-1 0 0,0 1-1,0-1 1,1 0 0,-1 0 0,0 1-1,0-1 1,1 0 0,-1 0 0,0 0-1,1 1 1,-1-1 0,0 0 0,1 0-1,-1 0 1,0 0 0,1 0 0,-1 1-1,0-1 1,1 0 0,-1 0 0,1 0-1,-1 0 1,0 0 0,1 0 0,-1 0-1,0 0 1,1-1 0,-1 1 0,1 0-1,17-9 2128,-4-2-1725,-1 0 0,-1-2 1,0 1-1,0-1 1,-1-1-1,15-26 0,48-96 1536,-27 11-2009,-41 120 0,-2 17 0,-2 19 0,-6 229-7137,4-247-332</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89"/>
    </inkml:context>
    <inkml:brush xml:id="br0">
      <inkml:brushProperty name="width" value="0.025" units="cm"/>
      <inkml:brushProperty name="height" value="0.025" units="cm"/>
    </inkml:brush>
  </inkml:definitions>
  <inkml:trace contextRef="#ctx0" brushRef="#br0">78 89 5830,'0'0'14680,"0"-9"-11488,0 5-3055,1 2 26,-1 1 0,1-1 0,-1 0 0,0 0 0,0 0 0,0 0 1,0 1-1,0-1 0,0 0 0,0 0 0,-1 0 0,1 1 0,0-1 1,-1 0-1,0 0 0,1 1 0,-1-1 0,0 0 0,0 1 0,0-1 0,0 1 1,0-1-1,-1 1 0,1 0 0,0-1 0,0 1 0,-1 0 0,1 0 1,-1 0-1,1 0 0,-1 0 0,0 0 0,1 0 0,-1 1 0,0-1 1,0 1-1,1-1 0,-1 1 0,0 0 0,0-1 0,-1 1 0,1 1-159,0-1 0,0 1 0,1 0 0,-1 0 0,1 0 0,-1 0 0,0 0 0,1 0 0,0 0 0,-1 0 0,1 1 0,0-1 0,0 0 0,0 1 0,-1-1 0,1 1 0,1-1 0,-1 1 0,0 0 0,0-1 0,1 1 0,-1 0-1,1 0 1,-1-1 0,1 4 0,-8 47 64,8-51-65,-1 0-1,1 0 1,0 0-1,0 0 1,0 0-1,0 0 1,0 0-1,1 0 1,-1 0-1,0 0 1,0 0-1,1 0 1,-1 0-1,0 0 1,1 0-1,-1-1 1,1 1-1,-1 0 1,1 0-1,0 0 1,-1-1-1,1 1 1,0 0-1,-1-1 1,1 1-1,0 0 1,0-1-1,0 1 1,-1-1-1,1 1 1,0-1-1,0 0 1,0 1-1,0-1 1,0 0-1,0 0 1,0 1-1,0-1 1,0 0-1,0 0 1,0 0-1,0 0 1,0 0-1,0-1 1,0 1-1,0 0 1,0 0-1,0-1 1,0 1-1,-1 0 1,1-1-1,0 1 1,0-1-1,0 1 1,1-2-1,4-1 28,-1 0 0,1 0 1,-1-1-1,0 0 0,0 0 0,0 0 0,0 0 0,3-6 0,14-33 187,-11 23-358,-8 51-250,-4 74 503,1-104-95,0 0 0,0 0-1,0 0 1,0 0-1,0 0 1,0 0 0,1 0-1,-1 0 1,0 0 0,1 0-1,-1 0 1,1 0-1,-1 0 1,1 0 0,-1 0-1,1 0 1,0 0 0,-1-1-1,1 1 1,0 0-1,0 0 1,-1-1 0,1 1-1,0 0 1,0-1-1,0 1 1,0-1 0,0 1-1,0-1 1,0 0 0,0 1-1,0-1 1,0 0-1,0 0 1,1 0 0,-1 0-1,0 0 1,0 0 0,0 0-1,0 0 1,0 0-1,0 0 1,0 0 0,0-1-1,0 1 1,0-1-1,0 1 1,0 0 0,0-1-1,0 0 1,0 1 0,1-2-1,4 0 86,0-2 0,0 1 1,0-1-1,-1 1 0,1-2 0,-1 1 0,5-6 0,1-2-102,-2-2 0,0 1 0,0-2 0,-1 1 0,-1-1 0,-1 0 0,0 0 0,6-22 0,-13 121 0,2-42 0,-1-41 0,0 0 0,0 0 0,0 0 0,1-1 0,-1 1 0,0 0 0,0 0 0,1-1 0,-1 1 0,0 0 0,1-1 0,-1 1 0,1 0 0,-1-1 0,1 1 0,-1 0 0,1-1 0,-1 1 0,1-1 0,0 1 0,-1-1 0,1 0 0,0 1 0,-1-1 0,1 1 0,0-1 0,0 0 0,-1 0 0,1 0 0,0 1 0,0-1 0,-1 0 0,1 0 0,0 0 0,0 0 0,0 0 0,-1 0 0,1 0 0,0 0 0,0-1 0,0 1 0,-1 0 0,1 0 0,0-1 0,-1 1 0,1 0 0,0-1 0,0 1 0,0-1 0,37-20 0,-29 13 0,-1-1 0,0 0 0,-1-1 0,0 1 0,0-2 0,-1 1 0,0-1 0,-1 0 0,6-16 0,-9 103 0,-4-59-397,1-7-638,0 1 0,0-1 0,3 20 0,-2-28 847,0-1 0,0 1 1,0-1-1,1 1 0,-1 0 1,0-1-1,1 1 0,0-1 0,-1 1 1,1-1-1,0 1 0,0-1 0,0 0 1,0 1-1,0-1 0,0 0 1,0 0-1,0 0 0,0 0 0,1 0 1,-1 0-1,0 0 0,1 0 1,-1 0-1,1 0 0,-1-1 0,1 1 1,-1-1-1,1 1 0,2 0 1,16-1-7266</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90"/>
    </inkml:context>
    <inkml:brush xml:id="br0">
      <inkml:brushProperty name="width" value="0.025" units="cm"/>
      <inkml:brushProperty name="height" value="0.025" units="cm"/>
    </inkml:brush>
  </inkml:definitions>
  <inkml:trace contextRef="#ctx0" brushRef="#br0">123 1 20980,'0'0'10212,"-6"12"-10126,-4 14 63,1 0-1,1 1 1,1 0 0,1 0 0,1 1 0,2 0 0,1-1 0,1 1 0,4 44 0,-1-65-191,0 1 1,1-1-1,0 1 1,0-1-1,1 0 1,0 0-1,0 0 0,1 0 1,-1-1-1,1 0 1,1 0-1,-1 0 1,8 5-1,-13-10-1031,-12-12-2226,-4-2 2201,-40-39-370,46 43 2662,1-1 0,1 0 0,-12-18 0,20 28-1163,0-1 0,0 1 0,-1-1 0,1 1 0,0-1 1,0 1-1,0-1 0,0 1 0,0-1 0,0 1 0,1-1 0,-1 1 0,0 0 0,0-1 0,0 1 0,0-1 0,0 1 1,1-1-1,-1 1 0,0 0 0,0-1 0,1 1 0,-1-1 0,0 1 0,1 0 0,-1-1 0,0 1 0,1 0 0,-1 0 1,0-1-1,1 1 0,-1 0 0,1 0 0,-1-1 0,1 1 0,-1 0 0,0 0 0,1 0 0,-1 0 0,1 0 0,-1 0 0,1 0 1,-1 0-1,1 0 0,30-6 1186,-23 5-1089,16-3-376,34-6-2592,-1-8-3457,-19 0-6387</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97"/>
    </inkml:context>
    <inkml:brush xml:id="br0">
      <inkml:brushProperty name="width" value="0.025" units="cm"/>
      <inkml:brushProperty name="height" value="0.025" units="cm"/>
    </inkml:brush>
  </inkml:definitions>
  <inkml:trace contextRef="#ctx0" brushRef="#br0">24 0 16592,'0'0'5253,"-8"77"-3620,2-41-544,2-1-833,1 1-191,1-3-33,2-4-769,0-4-1185,0-7-640,0-5 127,0-8-864</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98"/>
    </inkml:context>
    <inkml:brush xml:id="br0">
      <inkml:brushProperty name="width" value="0.025" units="cm"/>
      <inkml:brushProperty name="height" value="0.025" units="cm"/>
    </inkml:brush>
  </inkml:definitions>
  <inkml:trace contextRef="#ctx0" brushRef="#br0">1 121 18706,'7'-9'3123,"1"-1"-2610,0 0 1,1 1 0,0 0 0,1 1 0,0 0 0,0 1-1,1-1 1,0 2 0,0 0 0,1 0 0,-1 1-1,1 1 1,1-1 0,-1 2 0,14-3 0,-21 5-500,0 1 1,1-1-1,-1 1 0,0 0 1,1 1-1,-1-1 1,0 1-1,0 0 1,1 0-1,-1 1 0,0-1 1,0 1-1,0 0 1,0 1-1,6 3 1,-8-3-17,0 0 0,0 0 1,-1 1-1,1-1 0,-1 0 1,1 1-1,-1 0 0,0 0 1,-1 0-1,1-1 0,-1 2 1,1-1-1,-1 0 0,-1 0 1,1 0-1,0 0 0,-1 1 1,0-1-1,0 6 0,-2 1 28,1 0 1,-1 0-1,-1 0 0,0-1 0,-1 1 1,0-1-1,0 0 0,-1 0 0,0 0 0,-1-1 1,-11 15-1,10-15 0,1 0 0,0 0 1,0 1-1,1 0 0,0 0 0,1 0 1,0 1-1,1-1 0,0 1 1,0 0-1,-1 18 0,5-27-224,-1 0-1,0 1 1,1-1 0,-1 0-1,1 0 1,0 1-1,0-1 1,0 0 0,0 0-1,0 0 1,0 0-1,1 0 1,-1 0-1,0 0 1,1 0 0,0-1-1,-1 1 1,1-1-1,0 1 1,0-1 0,0 1-1,0-1 1,0 0-1,0 0 1,0 0 0,1 0-1,-1-1 1,0 1-1,5 0 1,5 2-1857,1-1-1,-1 0 1,1-1 0,15-1 0,6 0-8494</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99"/>
    </inkml:context>
    <inkml:brush xml:id="br0">
      <inkml:brushProperty name="width" value="0.025" units="cm"/>
      <inkml:brushProperty name="height" value="0.025" units="cm"/>
    </inkml:brush>
  </inkml:definitions>
  <inkml:trace contextRef="#ctx0" brushRef="#br0">133 12 15919,'0'0'2680,"-10"1"-577,4 0-1929,0 0-1,0 0 1,0 1 0,0 0-1,0 1 1,1-1-1,-1 1 1,1 0 0,-1 0-1,1 1 1,0 0 0,0-1-1,1 2 1,-1-1-1,1 0 1,0 1 0,0 0-1,0 0 1,1 0-1,0 1 1,0-1 0,0 1-1,1 0 1,-3 7-1,4-11-143,0 0-1,0 0 1,1 1-1,-1-1 1,1 0-1,-1 0 1,1 1-1,0-1 1,0 0-1,0 0 1,0 1-1,0-1 1,0 0-1,1 1 1,-1-1-1,1 0 1,0 0-1,-1 0 1,1 0-1,0 0 1,2 4-1,-1-5 102,0 1 0,0-1 1,-1 0-1,1 0 0,0 0 0,0 0 0,0 0 0,0 0 0,0-1 0,0 1 0,0-1 0,0 1 0,1-1 1,-1 0-1,0 0 0,0 0 0,0 0 0,3 0 0,4-1 188,-1-1 1,1 1-1,-1-2 0,0 1 0,0-1 1,0 0-1,0-1 0,-1 1 0,1-2 1,9-6-1,-13 7-272,1 0 1,-1 0-1,0-1 0,0 1 0,0-1 1,-1 0-1,0 0 0,0 0 1,0-1-1,0 1 0,-1-1 0,0 0 1,0 1-1,-1-1 0,1 0 1,-1 0-1,0 0 0,-1 0 0,0 0 1,0-8-1,0 12-134,-1 1 0,1 0 0,-1 0 1,0 0-1,1 0 0,-1 0 0,0 0 0,1 0 0,-1 0 0,0 0 1,0 0-1,0 0 0,0 0 0,0 1 0,0-1 0,0 0 0,0 1 1,0-1-1,0 1 0,0-1 0,-1 1 0,1-1 0,0 1 0,0 0 1,0 0-1,-1-1 0,1 1 0,0 0 0,0 0 0,-1 0 0,1 1 1,0-1-1,-2 0 0,-20 8-4752,10 7-7068</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500"/>
    </inkml:context>
    <inkml:brush xml:id="br0">
      <inkml:brushProperty name="width" value="0.025" units="cm"/>
      <inkml:brushProperty name="height" value="0.025" units="cm"/>
    </inkml:brush>
  </inkml:definitions>
  <inkml:trace contextRef="#ctx0" brushRef="#br0">112 0 16464,'0'0'1793,"-7"11"140,0 1-1565,-1-1 276,1 0 0,1 1-1,0-1 1,0 1 0,1 1 0,1-1 0,0 1 0,1 0-1,-2 14 1,5-26-641,0 0 0,1-1 0,-1 1 0,1 0 0,-1 0 0,1-1 0,0 1 0,-1 0 0,1-1 0,-1 1 0,1-1 0,0 1 0,0-1 0,-1 1 0,1-1 0,0 1 0,0-1 0,0 0 0,-1 0 0,1 1 0,0-1 0,1 0 0,31 9-1086,-8-3-433,-21-4 1364,0 0 0,0 0 0,0 0 0,0 1 0,0 0 0,0-1 0,-1 1 0,1 1 0,-1-1 0,0 0 0,0 1 0,0 0 0,-1 0 1,1-1-1,-1 2 0,0-1 0,0 0 0,0 0 0,0 5 0,-1-5 330,-1-1 1,1 0-1,-1 1 1,0-1-1,0 1 1,-1-1-1,1 1 1,-1-1-1,0 0 1,1 1-1,-1-1 1,-1 0-1,1 0 1,0 0-1,-1 0 1,0 0-1,0 0 0,0 0 1,0 0-1,0-1 1,0 1-1,-1-1 1,1 1-1,-1-1 1,-5 4-1,2-2 216,0 0 1,0 0-1,0-1 0,-1 1 0,1-1 0,-1-1 0,1 1 0,-1-1 0,0 0 0,0-1 0,0 0 1,0 0-1,-1 0 0,1-1 0,0 0 0,-9-1 0,15 0-450,-1 1 1,1-1-1,0 0 1,0 0-1,0 0 0,-1 1 1,1-1-1,0 0 0,0 0 1,0 0-1,0-1 1,1 1-1,-1 0 0,0 0 1,0 0-1,1-1 0,-1 1 1,1 0-1,-1-1 1,1 1-1,0-1 0,-1 1 1,1 0-1,0-1 0,0 1 1,0-1-1,0 1 1,0-1-1,0 1 0,1-3 1,-1 1-233,0 0 0,1-1 0,0 1 0,0 0 0,0 0 1,0 0-1,0 0 0,0 0 0,1 0 0,-1 0 0,1 0 0,3-3 0,31-22-10773,-14 15 2029</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28.087"/>
    </inkml:context>
    <inkml:brush xml:id="br0">
      <inkml:brushProperty name="width" value="0.025" units="cm"/>
      <inkml:brushProperty name="height" value="0.025" units="cm"/>
    </inkml:brush>
  </inkml:definitions>
  <inkml:trace contextRef="#ctx0" brushRef="#br0">269 1 21044,'0'0'2306,"-50"69"961,26-28-384,0 1-1730,3 2-480,8-3-417,8-4-192,5-6-384,0-7-641,5-6-513,8-9-1280,-5-7-481,-3-2-1666,-5-9-5445</inkml:trace>
  <inkml:trace contextRef="#ctx0" brushRef="#br0" timeOffset="1">1 174 9065,'0'0'15054,"63"7"-13164,-21-7-737,7 0-128,3 0-769,-1 0-416,-2-5-3043,-8-8-4869</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501"/>
    </inkml:context>
    <inkml:brush xml:id="br0">
      <inkml:brushProperty name="width" value="0.025" units="cm"/>
      <inkml:brushProperty name="height" value="0.025" units="cm"/>
    </inkml:brush>
  </inkml:definitions>
  <inkml:trace contextRef="#ctx0" brushRef="#br0">33 1 19250,'0'0'9572,"-6"9"-8286,0 1-899,3-7-304,1 0 0,0-1 0,0 1-1,1 0 1,-1 1 0,0-1 0,1 0-1,0 0 1,0 1 0,0-1 0,0 1-1,1-1 1,-1 1 0,1-1 0,0 1-1,0 4 1,4-6-37,0-1 1,0 0-1,0 0 0,0-1 1,0 1-1,0-1 0,0 0 0,0 0 1,0 0-1,0-1 0,5 0 0,68-21-23,-61 17-241,0 0 1,0 0 0,0 2 0,0 0-1,26-1 1,-15 5 513,31-1-1574,-41-4-3274,-3-4-3682,-6-1-718</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502"/>
    </inkml:context>
    <inkml:brush xml:id="br0">
      <inkml:brushProperty name="width" value="0.025" units="cm"/>
      <inkml:brushProperty name="height" value="0.025" units="cm"/>
    </inkml:brush>
  </inkml:definitions>
  <inkml:trace contextRef="#ctx0" brushRef="#br0">1 12 17681,'0'0'11306,"68"-12"-29883</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503"/>
    </inkml:context>
    <inkml:brush xml:id="br0">
      <inkml:brushProperty name="width" value="0.025" units="cm"/>
      <inkml:brushProperty name="height" value="0.025" units="cm"/>
    </inkml:brush>
  </inkml:definitions>
  <inkml:trace contextRef="#ctx0" brushRef="#br0">104 0 12364,'0'0'16986,"-8"1"-16414,7-1-562,-46 5 528,44-4-503,0-1 0,0 1 0,0 0 0,0 0 0,1 0 0,-1 0 1,0 0-1,1 0 0,-1 1 0,1-1 0,-1 1 0,1 0 0,0 0 0,0 0 0,0 0 0,0 0 0,-2 3 0,4-4-76,0-1-1,0 1 1,0 0-1,0-1 1,0 1-1,0 0 1,1-1-1,-1 1 1,0-1-1,0 1 1,1 0-1,-1-1 1,0 1-1,1-1 0,-1 1 1,1-1-1,-1 1 1,1-1-1,-1 1 1,1-1-1,-1 0 1,1 1-1,-1-1 1,1 0-1,-1 1 1,1-1-1,0 0 1,-1 0-1,1 1 0,0-1 1,-1 0-1,1 0 1,-1 0-1,1 0 1,0 0-1,1 0 1,33 6-1541,-29-5 910,-2 0 439,4 0-131,1 1 0,-1 0-1,1 0 1,-1 1 0,12 5 0,-19-8 386,0 1-1,-1-1 1,1 1 0,0-1 0,0 1-1,0-1 1,-1 1 0,1 0-1,0 0 1,-1-1 0,1 1 0,-1 0-1,1 0 1,-1 0 0,1 0 0,-1 0-1,1-1 1,-1 1 0,0 0 0,1 0-1,-1 0 1,0 2 0,0-1 93,-1-1 1,1 1-1,-1 0 0,1 0 1,-1 0-1,0-1 0,0 1 1,0 0-1,0-1 0,0 1 1,0 0-1,-1-1 0,1 0 1,0 1-1,-1-1 1,-1 2-1,-4 3 262,-34 27 2038,39-31-2578,0-1 1,-1 0 0,1 0 0,0 0 0,-1 0 0,1 0 0,-1 0 0,1-1 0,-1 1 0,-2 0 0,3-11-11522,2 9 9605,0-10-8005</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504"/>
    </inkml:context>
    <inkml:brush xml:id="br0">
      <inkml:brushProperty name="width" value="0.025" units="cm"/>
      <inkml:brushProperty name="height" value="0.025" units="cm"/>
    </inkml:brush>
  </inkml:definitions>
  <inkml:trace contextRef="#ctx0" brushRef="#br0">92 1 2530,'0'0'22838,"-8"1"-22016,3 1-639,-1-1 0,1 1-1,-1 0 1,1 0 0,0 1-1,0-1 1,0 1 0,-6 5 0,9-6-61,-1 0 0,1 0 0,0 0 0,-1 0 1,1 1-1,0-1 0,0 1 0,0 0 1,1 0-1,-1 0 0,1 0 0,0 0 1,-1 0-1,1 0 0,0 0 0,1 0 1,-1 0-1,1 1 0,-1 4 0,1-7-99,1 0 0,-1 0 0,0 0 0,1 0 0,-1 0 0,1 0 0,-1-1 0,1 1 0,0 0 0,-1 0 0,1 0 0,0 0 0,-1-1 0,1 1 0,0 0 0,0-1 0,0 1 0,0 0 0,0-1 1,0 1-1,0-1 0,0 0 0,0 1 0,0-1 0,0 0 0,0 0 0,0 1 0,0-1 0,0 0 0,0 0 0,0 0 0,1 0 0,45-1 533,-36 0-468,3 0-47,1-1 0,0-1 0,-1-1 0,0 0-1,24-10 1,40-11-13,-35 42-1016,-25-17-3502,5 0-3507</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505"/>
    </inkml:context>
    <inkml:brush xml:id="br0">
      <inkml:brushProperty name="width" value="0.025" units="cm"/>
      <inkml:brushProperty name="height" value="0.025" units="cm"/>
    </inkml:brush>
  </inkml:definitions>
  <inkml:trace contextRef="#ctx0" brushRef="#br0">10 1 9417,'0'0'14435,"0"8"-13394,-5 52 851,2-32-1407,1 0 0,2 32 0,0-58-481,0 0 1,1 0-1,-1 0 1,0 0-1,1 0 0,0 0 1,-1 0-1,1 0 0,0 0 1,0 0-1,0 0 1,0 0-1,0-1 0,0 1 1,1 0-1,-1-1 1,1 1-1,-1-1 0,1 1 1,-1-1-1,1 0 0,3 2 1,-1-2 12,-1 1 1,1-1-1,-1-1 1,1 1-1,-1-1 0,1 1 1,0-1-1,-1 0 1,1 0-1,0 0 0,-1-1 1,5-1-1,2 0 30,0-1 0,-1 0-1,1 0 1,-1-1 0,0-1-1,0 1 1,0-1 0,14-12-1,-15 8-8,0 0 0,0 0 0,-1 0 0,6-13 0,5-5 109,-15 79-62,-3-51-125,-1 6 168,2 1 1,-1 0 0,1-1 0,3 14 0,-3-19-214,-1-1 0,1 0 0,-1 1 0,1-1-1,0 1 1,-1-1 0,1 0 0,0 1 0,0-1 0,0 0 0,0 0 0,0 0 0,3 2 0,-3-3-210,0 1-1,0-1 1,0 1 0,0-1-1,1 0 1,-1 1-1,0-1 1,0 0 0,0 0-1,1 0 1,-1 0-1,0 0 1,0 0 0,0 0-1,1 0 1,-1-1-1,0 1 1,0 0 0,0-1-1,2 0 1,14-10-10024</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506"/>
    </inkml:context>
    <inkml:brush xml:id="br0">
      <inkml:brushProperty name="width" value="0.025" units="cm"/>
      <inkml:brushProperty name="height" value="0.025" units="cm"/>
    </inkml:brush>
  </inkml:definitions>
  <inkml:trace contextRef="#ctx0" brushRef="#br0">1 0 20884,'0'0'5568,"1"11"-4346,1-1-920,-2-1-64,1-1 0,1 0 0,0 0 1,0 1-1,6 14 0,-7-21-212,0-1-1,0 1 1,0 0-1,0-1 0,0 1 1,0-1-1,1 1 1,-1-1-1,1 1 1,-1-1-1,1 0 0,-1 0 1,1 0-1,0 0 1,-1 0-1,1 0 1,0 0-1,0 0 0,0-1 1,0 1-1,0-1 1,-1 0-1,1 1 1,0-1-1,0 0 0,0 0 1,0 0-1,0 0 1,0 0-1,0-1 1,0 1-1,0-1 0,0 1 1,2-2-1,1 0 18,0-1-1,0 1 1,0-1-1,-1 0 0,0 0 1,1 0-1,-1-1 1,4-5-1,19-13-819,-27 22 697,1 0-1,-1 0 0,1 0 1,-1 0-1,0 0 0,1 0 1,-1 0-1,1 0 1,-1 0-1,1 0 0,-1 1 1,0-1-1,1 0 0,-1 0 1,1 0-1,-1 1 0,0-1 1,1 0-1,-1 0 1,0 1-1,1-1 0,-1 0 1,0 1-1,1-1 0,-1 0 1,0 1-1,0-1 0,0 0 1,1 1-1,-1-1 1,0 1-1,0-1 0,0 0 1,0 1-1,0-1 0,1 1 1,-1-1-1,0 1 0,0-1 1,0 1-1,0-1 0,0 0 1,-1 1-1,1-1 1,0 1-1,3 29-993,-3-26 674,3 34-1786,0-13-4784,-1-15-4940</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507"/>
    </inkml:context>
    <inkml:brush xml:id="br0">
      <inkml:brushProperty name="width" value="0.025" units="cm"/>
      <inkml:brushProperty name="height" value="0.025" units="cm"/>
    </inkml:brush>
  </inkml:definitions>
  <inkml:trace contextRef="#ctx0" brushRef="#br0">0 287 10282,'0'0'19431,"10"-8"-17306,13-13-1992,0-2 0,-2 0-1,-1-1 1,-1-1 0,-2-1-1,18-32 1,-22 27-133,-11 25 0,0 0 0,1 0 0,-1 1 0,1-1 0,0 1 0,7-8 0,-8 57 0,-3 26-53,-1-38-109,1 0-1,2 0 0,1-1 0,2 1 0,8 36 0,-11-65-88,-1-1 0,1 1 1,0-1-1,1 1 0,-1-1 1,0 0-1,1 1 0,-1-1 1,1 0-1,2 3 1,-3-5-56,0 1 0,0 0 0,0-1 0,0 1 0,0-1 0,0 1 0,0-1 0,0 1 0,0-1 0,0 0 1,0 1-1,0-1 0,0 0 0,0 0 0,0 0 0,0 0 0,0 0 0,1 0 0,-1 0 0,0 0 0,0 0 0,0-1 1,0 1-1,0 0 0,0-1 0,0 1 0,2-2 0,13-11-6463</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510"/>
    </inkml:context>
    <inkml:brush xml:id="br0">
      <inkml:brushProperty name="width" value="0.025" units="cm"/>
      <inkml:brushProperty name="height" value="0.025" units="cm"/>
    </inkml:brush>
  </inkml:definitions>
  <inkml:trace contextRef="#ctx0" brushRef="#br0">169 25 6694,'0'0'22742,"-11"-6"-22326,4 2-295,5 3-89,1-1-1,-1 1 1,0 0-1,0-1 1,0 1-1,-1 0 1,1 0-1,0 0 1,0 0 0,-1 1-1,1-1 1,0 0-1,-1 1 1,1 0-1,0 0 1,-1 0 0,1 0-1,-1 0 1,1 0-1,0 0 1,-1 1-1,1-1 1,0 1 0,-1 0-1,1-1 1,0 1-1,0 0 1,0 0-1,-3 3 1,-7 7 239,1 1-1,0 1 1,-9 15 0,17-23-217,-1 1 1,1 0 0,0-1 0,0 1 0,1 0 0,0 0 0,0 1 0,0-1 0,1 0 0,-1 12 0,3-17-47,1-1 0,0 1 0,-1 0 0,1-1 0,0 1 0,-1-1 0,1 1 0,0-1 0,-1 0 0,1 0 0,0 1 0,0-1 0,0-1 0,-1 1 0,1 0 0,0 0 0,0-1 0,-1 1 0,4-2 0,6-3-8,-1-1 0,-1 0 0,1-1 0,-1 0 0,0 0 0,0-1 0,-1 0 0,0 0 0,-1-1 0,1 0 0,-2-1 0,1 1 0,-2-1 0,9-18 0,-18 39 0,1-1 0,-1 0 0,1 0 0,1 0 0,0 0 0,0 0 0,1 1 0,0-1 0,2 13 0,-1-22 0,1 0 0,-1-1 0,1 1 0,0 0 0,0-1 0,-1 1 0,1 0 0,0-1 0,0 1 0,0-1 0,0 1 0,0-1 0,0 1 0,0-1 0,0 0 0,0 1 0,0-1 0,0 0 0,0 0 0,0 0 0,0 0 0,0 0 0,0 0 0,0 0 0,0 0 0,0 0 0,0 0 0,0-1 0,1 0 0,34-8 0,-25 2 0,1 0 0,-1-1 0,-1-1 0,1 1 0,-1-2 0,-1 1 0,0-2 0,13-17 0,-14 18 0,-6 25 0,-5 11 0,3-26 0,-5 13 0,2-1 0,0 1 0,0 0 0,-1 19 0,4-31 0,0-1 0,0 1 0,0-1 0,0 1 0,0-1 0,1 1 0,-1-1 0,0 1 0,0-1 0,0 1 0,0-1 0,1 0 0,-1 1 0,0-1 0,0 1 0,1-1 0,-1 0 0,0 1 0,1-1 0,-1 0 0,0 1 0,1-1 0,-1 0 0,1 1 0,-1-1 0,1 0 0,-1 0 0,0 0 0,1 1 0,-1-1 0,1 0 0,-1 0 0,1 0 0,0 0 0,23-2 0,20-16 0,-30 7 0,0-1 0,0-1 0,-1 0 0,-1 0 0,13-18 0,-9 10 0,-16 21 0,0 0 0,0 0 0,0 0 0,0 0 0,0 0 0,0 0 0,0 0 0,1 0 0,-1 0 0,0 0 0,0 0 0,0-1 0,0 1 0,0 0 0,0 0 0,0 0 0,0 0 0,1 0 0,-1 0 0,0 0 0,0 0 0,0 0 0,0 0 0,0 0 0,0 0 0,0 0 0,0 0 0,1 0 0,-1 1 0,0-1 0,0 0 0,0 0 0,0 0 0,0 0 0,0 0 0,0 0 0,0 0 0,0 0 0,0 0 0,1 0 0,-1 0 0,0 0 0,0 0 0,0 1 0,0-1 0,0 0 0,0 0 0,0 0 0,0 0 0,0 0 0,0 0 0,0 0 0,0 0 0,0 0 0,0 1 0,0-1 0,0 0 0,0 0 0,0 0 0,0 0 0,0 0 0,0 0 0,0 0 0,0 0 0,0 1 0,0-1 0,0 0 0,0 0 0,1 15 0,-4 17 0,1-19-125,0-5-489,0 0 0,1 0 0,0 1 0,0-1 0,1 0 0,1 14-1,-1-20 396,1-1-1,-1 1 1,1-1 0,-1 0-1,1 1 1,-1-1-1,1 0 1,0 1-1,0-1 1,-1 0-1,1 0 1,0 0 0,0 0-1,0 0 1,0 0-1,1 0 1,1 2-1,-1-2-120,1 0 1,-1-1-1,1 1 0,-1 0 0,1-1 0,-1 1 0,1-1 0,-1 0 0,1 0 0,0 0 0,-1 0 0,1-1 0,3 0 1,17-5-13563</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517"/>
    </inkml:context>
    <inkml:brush xml:id="br0">
      <inkml:brushProperty name="width" value="0.025" units="cm"/>
      <inkml:brushProperty name="height" value="0.025" units="cm"/>
    </inkml:brush>
  </inkml:definitions>
  <inkml:trace contextRef="#ctx0" brushRef="#br0">1 4 8552,'0'0'17361,"50"-3"-33473</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01"/>
    </inkml:context>
    <inkml:brush xml:id="br0">
      <inkml:brushProperty name="width" value="0.025" units="cm"/>
      <inkml:brushProperty name="height" value="0.025" units="cm"/>
    </inkml:brush>
  </inkml:definitions>
  <inkml:trace contextRef="#ctx0" brushRef="#br0">0 39 13805,'0'0'3459,"65"0"-2402,-26 0 225,9-3-578,-2-2-512,-2-3-128,0 3-192,-7 1-1249,-7-1-833,-7 0-897,-8 2-1569</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29.234"/>
    </inkml:context>
    <inkml:brush xml:id="br0">
      <inkml:brushProperty name="width" value="0.025" units="cm"/>
      <inkml:brushProperty name="height" value="0.025" units="cm"/>
    </inkml:brush>
  </inkml:definitions>
  <inkml:trace contextRef="#ctx0" brushRef="#br0">0 468 7271,'0'0'13164,"9"-4"-10516,7-5-1635,0-1-1,-1-1 1,0 0-1,0-1 1,24-27-1,66-86 493,-60 70-1125,96-126-76,-128 170-251,-10 21-21,-9 26 16,-10 11 192,-3-1 0,-1-1 0,-32 52 0,-11 22 87,62-117-404,0 0 1,0 0-1,0 0 1,0 0-1,1 0 1,-1 0-1,0 0 1,1 0-1,0 1 1,-1-1-1,1 0 0,0 0 1,0 4-1,1-6 0,-1 1 0,0-1 0,0 1 0,1-1 0,-1 0 0,1 1 0,-1-1 0,0 0 0,1 1 0,-1-1 0,1 0 0,-1 1 0,0-1-1,1 0 1,-1 0 0,1 0 0,-1 1 0,1-1 0,-1 0 0,1 0 0,-1 0 0,1 0 0,-1 0 0,1 0 0,-1 0 0,1 0 0,-1 0 0,1 0 0,-1 0-1,1-1 1,-1 1 0,1 0 0,-1 0 0,1-1 0,5-1-818,0 0-1,-1-1 1,0 0-1,1 0 1,-1-1-1,0 0 1,8-8-1,15-17-6685</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02"/>
    </inkml:context>
    <inkml:brush xml:id="br0">
      <inkml:brushProperty name="width" value="0.025" units="cm"/>
      <inkml:brushProperty name="height" value="0.025" units="cm"/>
    </inkml:brush>
  </inkml:definitions>
  <inkml:trace contextRef="#ctx0" brushRef="#br0">1 0 7399,'0'0'12486,"8"2"-10911,55 5 574,-19-3-1451,50 11 0,-92-15-692,0 0 1,0 1-1,0-1 0,0 1 1,0 0-1,0-1 1,0 1-1,0 0 0,0 0 1,0 0-1,0 1 0,-1-1 1,1 0-1,-1 1 1,1-1-1,-1 1 0,1-1 1,-1 1-1,0 0 0,1 0 1,-1-1-1,1 5 1,-1-4 53,-1 1 0,0-1 1,0 1-1,0-1 0,0 1 0,-1-1 1,1 0-1,-1 1 0,1-1 1,-1 1-1,0-1 0,0 0 1,0 0-1,0 1 0,-1-1 1,-1 3-1,-7 8 354,-1-1-1,0 1 1,0-1 0,-19 14-1,-22 13 294,33-25-634,0 1 0,1 0 0,-24 26 0,33-29-1539,7-3-4435</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09"/>
    </inkml:context>
    <inkml:brush xml:id="br0">
      <inkml:brushProperty name="width" value="0.025" units="cm"/>
      <inkml:brushProperty name="height" value="0.025" units="cm"/>
    </inkml:brush>
  </inkml:definitions>
  <inkml:trace contextRef="#ctx0" brushRef="#br0">8 27 11819,'1'5'11490,"-1"9"-5527,-4 88-3141,2-83-2624,1-8-125,0-1 0,0 1 1,1 0-1,2 12 0,-2-21-69,0 0-1,1 0 1,-1-1-1,0 1 1,1 0-1,0 0 1,-1-1-1,1 1 1,0-1-1,0 1 1,0 0-1,0-1 1,0 1-1,0-1 1,0 0-1,0 1 1,1-1-1,-1 0 1,1 0-1,-1 0 1,1 0-1,-1 0 1,1 0-1,-1 0 1,1-1-1,0 1 1,-1-1-1,1 1 1,0-1 0,2 1-1,3-1-3,0 0 0,0 0 0,-1-1 0,1 0 0,0 0 0,-1-1 0,1 1 0,0-2 0,-1 1 0,0-1 0,0 0 0,0 0 0,11-7 0,11-6 0,-28 16 0,1-1 0,-1 1 0,1 0 0,0 0 0,-1 0 0,1-1 0,0 1 0,-1 0 0,1 0 0,0 0 0,-1 0 0,1 0 0,0 0 0,-1 0 0,1 0 0,-1 1 0,1-1 0,0 0 0,-1 0 0,1 0 0,0 1 0,-1-1 0,1 0 0,-1 1 0,1-1 0,-1 1 0,1-1 0,-1 0 0,1 1 0,-1-1 0,1 1 0,-1-1 0,0 1 0,1-1 0,-1 1 0,0 0 0,1-1 0,-1 1 0,0-1 0,0 1 0,1 0 0,-1-1 0,0 1 0,0 0 0,0-1 0,0 1 0,0 0 0,0-1 0,0 1 0,0 0 0,-1 0 0,2 48 0,-2-36 0,1 85 0,0-97-18,0 0 1,1-1-1,-1 1 0,0-1 1,0 1-1,1 0 0,-1-1 0,0 1 1,1-1-1,-1 1 0,0-1 1,1 1-1,-1-1 0,1 1 1,-1-1-1,1 1 0,-1-1 0,1 0 1,-1 1-1,1-1 0,-1 0 1,1 1-1,0-1 0,-1 0 1,1 0-1,-1 0 0,1 0 0,0 1 1,-1-1-1,1 0 0,0 0 1,-1 0-1,1 0 0,0 0 1,-1-1-1,1 1 0,0 0 0,-1 0 1,1 0-1,-1 0 0,1-1 1,0 1-1,-1 0 0,1-1 1,0 1-1,31-15-1517,-18 4-276,-1-1 1,-1 0-1,0 0 0,-1-1 1,16-24-1,-20 27-1092,-1-1 0,0 1 0,0-2 0,2-20 8700,-21 47-2821,-13 18-959,22-28-1605,1 0 0,0 1 0,0-1 0,0 1 1,0-1-1,1 1 0,0 0 0,0 0 0,1 0 0,-2 9 0,4-15-375,-1 1 1,0-1-1,1 1 0,-1-1 1,1 1-1,-1-1 1,1 1-1,-1-1 1,1 1-1,-1-1 1,1 0-1,0 1 1,-1-1-1,1 0 0,-1 0 1,1 0-1,0 1 1,-1-1-1,1 0 1,0 0-1,-1 0 1,1 0-1,0 0 0,-1 0 1,1 0-1,0 0 1,-1 0-1,1 0 1,0 0-1,-1-1 1,1 1-1,0 0 0,-1 0 1,1-1-1,-1 1 1,1 0-1,0-2 1,27-10 749,-21 6-817,0 0 0,0-1 0,-1 1 0,0-2 0,0 1 0,-1-1 1,0 0-1,0 0 0,5-14 0,-10 45-189,-1-14 264,0 0 1,1-1-1,1 1 0,0-1 1,0 1-1,4 16 1,-4-23 38,0 0 1,0-1-1,0 1 1,0 0-1,1 0 1,-1-1-1,0 1 1,1-1 0,-1 1-1,1-1 1,0 1-1,0-1 1,-1 0-1,1 0 1,0 0-1,0 0 1,0 0-1,0-1 1,0 1 0,0 0-1,0-1 1,0 0-1,0 1 1,0-1-1,1 0 1,-1 0-1,0 0 1,0 0 0,0 0-1,0-1 1,0 1-1,0-1 1,4-1-1,0 0 90,0 0 0,-1 0-1,1-1 1,-1 0-1,1 0 1,-1 0 0,0-1-1,0 0 1,-1 0-1,1 0 1,-1-1 0,7-8-1,3-5 111,24-40-1,-29 39-168,0 0 0,-1 0 0,-1-1 0,-1-1 0,-1 1 0,0-1 0,-2 0 0,0 0 0,-2 0 0,0-24 1,-22 84-997,15-19 932,0 0 0,1 1-1,1 0 1,1-1 0,0 22 0,3-36-55,0 1 0,0-1 0,0 0 0,1 0 0,0 1 0,0-1-1,1 0 1,-1 0 0,1 0 0,1 0 0,-1-1 0,1 1 0,0 0-1,0-1 1,1 0 0,-1 0 0,1 0 0,0 0 0,1-1 0,9 8 0,-2-8-3693,-12-14 1320,-13-15-267,-47-37 874,-6-9 7277,108 73-4301,-37-2-1152,86 11-1267,-29-9-4434,-5-2-3690</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10"/>
    </inkml:context>
    <inkml:brush xml:id="br0">
      <inkml:brushProperty name="width" value="0.025" units="cm"/>
      <inkml:brushProperty name="height" value="0.025" units="cm"/>
    </inkml:brush>
  </inkml:definitions>
  <inkml:trace contextRef="#ctx0" brushRef="#br0">19 150 6951,'4'3'17980,"8"-4"-14449,4-5-5478,-12 5 3773,6-5-1592,0 0 0,0-1 0,0 0-1,-1-1 1,8-9 0,-14 15-203,-1 0 0,1-1 1,-1 1-1,0-1 1,0 0-1,0 1 1,0-1-1,-1 0 0,1 0 1,-1-1-1,1 1 1,-1 0-1,0 0 0,0-1 1,-1 1-1,1 0 1,-1-1-1,0 1 1,0-1-1,0 1 0,0 0 1,-1-5-1,0 7-31,1 0 0,-1-1 0,0 1 0,0 0 0,0 0 0,0 0 0,0 0 0,0 0 0,0 0 0,0 0 0,0 0 0,0 0 0,-1 0 0,1 1 0,0-1 0,-1 0 0,1 1 0,0-1 0,-1 1 0,1 0 0,-1-1 0,1 1 0,0 0 0,-1 0 0,1 0 0,-1 0 0,1 0 0,-1 0 0,1 1 0,-1-1 0,1 0 0,0 1 0,-1-1 0,-1 2 0,-2-1-31,0 0-1,0 1 1,0 0-1,1 0 1,-1 0-1,1 1 1,0 0-1,0-1 1,-5 5-1,4-1 16,-1 1 0,1 0 0,0 0 0,1 0 0,0 0 0,0 1 0,0-1 0,1 1 0,0 0 0,1 0 0,0 0 0,0 0 0,0 1 0,1-1 0,1 1 0,-1-1 0,1 0 0,1 1 0,1 11 0,-1-18 20,1 0 0,-1-1 1,0 1-1,0-1 0,1 1 0,-1-1 1,1 1-1,-1-1 0,1 0 0,0 0 1,-1 1-1,1-1 0,0-1 0,0 1 1,0 0-1,-1 0 0,1-1 0,0 1 1,0-1-1,0 1 0,0-1 0,0 0 1,0 0-1,0 0 0,0 0 0,0 0 1,0 0-1,3-1 0,3 0 46,-1 0-1,1-1 1,0 1-1,-1-1 1,1-1-1,7-3 1,51-38 529,-9 4-91,-57 39-502,1 1 0,0-1 0,0 1 0,0-1 0,-1 1-1,1 0 1,0-1 0,0 1 0,0 0 0,0 0 0,0-1-1,0 1 1,0 0 0,0 0 0,-1 0 0,1 0-1,0 0 1,0 0 0,0 1 0,0-1 0,0 0 0,0 0-1,0 1 1,0-1 0,-1 0 0,1 1 0,0-1 0,0 1-1,0-1 1,-1 1 0,1-1 0,0 1 0,-1 0 0,1-1-1,0 1 1,-1 0 0,1-1 0,-1 1 0,2 2 0,12 43-7,0-4 368,-12-39-317,0-1-1,0 0 1,1 0-1,-1-1 1,0 1 0,1 0-1,0-1 1,-1 0-1,1 1 1,0-1 0,0 0-1,0-1 1,0 1-1,0 0 1,0-1-1,0 0 1,0 1 0,0-1-1,0 0 1,0-1-1,0 1 1,0 0 0,0-1-1,0 0 1,0 0-1,-1 0 1,1 0-1,0 0 1,4-3 0,10-4 157,-1 0 1,0-1 0,20-17 0,-20 13-188,30-21 0,-44 33 0,-1-1 0,1 1 0,0 0 0,0 0 0,0 0 0,0 0 0,0 0 0,0 1 0,0-1 0,1 1 0,-1-1 0,0 1 0,0 0 0,0-1 0,1 1 0,-1 1 0,0-1 0,0 0 0,3 1 0,-3 1-51,0 0-1,0 0 1,0 0 0,-1 0-1,1 1 1,-1-1 0,0 0-1,1 1 1,-1-1 0,0 1-1,0 0 1,0 3 0,18 32-1296,-19-38 1303,1 1-1,0 0 0,0-1 0,-1 1 0,1 0 1,0-1-1,0 1 0,0-1 0,0 1 0,0-1 1,0 0-1,0 1 0,0-1 0,0 0 0,0 0 0,0 1 1,0-1-1,0 0 0,0 0 0,0 0 0,0 0 1,0-1-1,0 1 0,0 0 0,0 0 0,0-1 0,0 1 1,0 0-1,0-1 0,0 1 0,0-1 0,0 1 1,0-1-1,1-1 0,0 1-747,-1-1 1,1 0-1,-1 0 0,1 1 0,-1-1 1,0 0-1,0-1 0,0 1 0,0 0 1,0 0-1,0 0 0,1-4 1,3-17-9198</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11"/>
    </inkml:context>
    <inkml:brush xml:id="br0">
      <inkml:brushProperty name="width" value="0.025" units="cm"/>
      <inkml:brushProperty name="height" value="0.025" units="cm"/>
    </inkml:brush>
  </inkml:definitions>
  <inkml:trace contextRef="#ctx0" brushRef="#br0">0 0 17649,'0'0'3587</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12"/>
    </inkml:context>
    <inkml:brush xml:id="br0">
      <inkml:brushProperty name="width" value="0.025" units="cm"/>
      <inkml:brushProperty name="height" value="0.025" units="cm"/>
    </inkml:brush>
  </inkml:definitions>
  <inkml:trace contextRef="#ctx0" brushRef="#br0">1 0 15503,'0'0'12748,"0"11"-12006,0 38 221,1 72 709,-1-105-1486,2 0 0,0 0 1,1 0-1,0 0 0,8 18 1,-11-32-186,1-1 0,0 1-1,-1 0 1,1-1 0,0 1 0,0-1 0,0 1 0,0-1 0,0 1 0,1-1 0,-1 0 0,0 0 0,1 1 0,-1-1 0,0 0-1,1 0 1,0 0 0,-1-1 0,1 1 0,-1 0 0,1 0 0,3 0 0,-2-1-1,0 0 1,0 0-1,0 0 1,0-1-1,0 1 0,0-1 1,-1 0-1,1 0 1,0 0-1,0 0 1,-1 0-1,5-3 0,4-3-1,0-1 1,-1 0-1,0-1 0,0 0 0,8-11 0,-7 7 6,0 2-122,0-1 1,-1 0 0,-1-1 0,0 0 0,0-1 0,-1 1-1,-1-2 1,6-14 0,-13 28-744,0 0 55,-10 1-14394</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13"/>
    </inkml:context>
    <inkml:brush xml:id="br0">
      <inkml:brushProperty name="width" value="0.025" units="cm"/>
      <inkml:brushProperty name="height" value="0.025" units="cm"/>
    </inkml:brush>
  </inkml:definitions>
  <inkml:trace contextRef="#ctx0" brushRef="#br0">1 1 12332,'0'0'5765,"3"48"-2914,9-35-961,3-6-673,6 0-929,2-5-448,6-2-2403,1 0-2081,1-7-3972</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14"/>
    </inkml:context>
    <inkml:brush xml:id="br0">
      <inkml:brushProperty name="width" value="0.025" units="cm"/>
      <inkml:brushProperty name="height" value="0.025" units="cm"/>
    </inkml:brush>
  </inkml:definitions>
  <inkml:trace contextRef="#ctx0" brushRef="#br0">80 21 16784,'0'0'2493,"-10"8"-427,3-3-1670,-31 27 546,36-30-710,-1 1 1,1-1 0,0 0 0,0 1 0,0 0 0,1 0 0,-1-1 0,1 1 0,-1 0 0,1 0-1,0 0 1,0 0 0,0 1 0,0 5 0,2-8-140,1 0 0,-1-1 0,0 1 0,1 0 0,-1-1-1,1 1 1,-1-1 0,1 0 0,-1 0 0,1 1 0,-1-1 0,1 0 0,-1 0 0,1 0-1,-1 0 1,1-1 0,-1 1 0,1 0 0,2-1 0,5-2 116,1 0 0,0-1 1,-1 0-1,0 0 0,1-1 0,-2 0 1,12-9-1,40-21-343,-55 33-51,-1 1 0,1-1 0,-1 1 0,1 0 0,-1 0 0,1 0 0,0 1 0,0 0 0,-1 0 0,1 0 0,0 0 0,5 2 0,-8-2 36,0 1-1,0 0 1,1 0 0,-1 0 0,0 0-1,0 0 1,0 1 0,0-1-1,0 1 1,-1-1 0,1 1-1,2 2 1,-3-2 14,1 0-1,-1 0 0,1-1 1,0 1-1,0-1 1,0 1-1,-1-1 1,1 0-1,0 1 1,1-1-1,-1 0 1,0-1-1,0 1 0,0 0 1,1 0-1,-1-1 1,0 0-1,4 1 1,25-9-851,14-23-5540,-18 11 1519,-4 6 416</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15"/>
    </inkml:context>
    <inkml:brush xml:id="br0">
      <inkml:brushProperty name="width" value="0.025" units="cm"/>
      <inkml:brushProperty name="height" value="0.025" units="cm"/>
    </inkml:brush>
  </inkml:definitions>
  <inkml:trace contextRef="#ctx0" brushRef="#br0">1 1 6246,'0'0'11947,"3"8"-11610,10 26-103,-13-33-226,0 0 0,1 0-1,-1 0 1,1 0-1,0 0 1,-1 0-1,1 0 1,0 0-1,-1 0 1,1 0 0,0-1-1,0 1 1,0 0-1,0 0 1,0-1-1,0 1 1,0-1 0,0 1-1,0-1 1,1 1-1,-1-1-77,-1 0-1,1 1 1,0-1-1,-1 0 1,1 1-1,-1-1 1,1 0-1,-1 1 1,1-1-1,-1 0 1,1 1-1,-1-1 1,1 1-1,-1-1 1,1 1-1,-1-1 1,0 1-1,1-1 1,-1 1-1,0 0 1,1-1-1,-1 1 1,0 0-1,0-1 1,0 1-1,1-1 1,-1 2-1,3 27 655,0 1-1,-2-1 0,-1 1 0,-7 45 1,0 32 3909,8-107-4427,-1 0 1,0-1-1,0 1 0,0 0 1,0 0-1,1 0 1,-1-1-1,0 1 0,0 0 1,1 0-1,-1 0 0,0 0 1,0 0-1,0-1 0,1 1 1,-1 0-1,0 0 1,0 0-1,1 0 0,-1 0 1,0 0-1,1 0 0,-1 0 1,0 0-1,0 0 0,1 0 1,-1 0-1,0 0 0,0 0 1,1 0-1,-1 0 1,0 1-1,0-1 0,1 0 1,-1 0-1,0 0 0,0 0 1,1 0-1,-1 1 0,0-1 1,0 0-1,0 0 0,0 0 1,1 1-1,-1-1 1,0 0-1,0 0 0,0 0 1,0 1-1,0-1 0,0 0 1,1 0-1,-1 1 0,0-1 1,0 1-1,13-23 1055,14-71-436,2-9-266,-25 93-432,0-1 1,1 0-1,-1 1 1,2 0-1,-1 0 0,1 1 1,11-12-1,-13 16-97,0 1-1,1 0 1,0 0 0,-1 0-1,1 1 1,0 0-1,0 0 1,1 0 0,-1 0-1,0 1 1,0 0-1,1 0 1,-1 0 0,1 1-1,-1 0 1,1 0-1,-1 0 1,1 1 0,-1 0-1,0 0 1,7 2-1,-10-2 122,-1 0 0,0 0-1,0 0 1,1 0 0,-1 1-1,0-1 1,0 0-1,0 1 1,0-1 0,0 1-1,-1-1 1,1 1 0,0-1-1,-1 1 1,1-1 0,-1 1-1,0 0 1,1-1 0,-1 1-1,0 0 1,0-1-1,0 1 1,0 0 0,0 0-1,-1-1 1,1 1 0,0 0-1,-2 2 1,1 0 186,0 0 0,0 0 0,-1 0 0,1 0 1,-1 0-1,0 0 0,0-1 0,-1 1 0,1 0 0,-5 4 0,2-4-49,0-1 1,1 0-1,-2 1 0,1-1 0,0-1 1,-1 1-1,1-1 0,-1 0 0,1 0 0,-1-1 1,0 0-1,0 0 0,0 0 0,0-1 1,0 0-1,-10 0 0,16 0-215,-1-1 0,0 1 0,1 0 1,-1 0-1,1 0 0,-1 0 0,1 0 0,-1-1 0,1 1 0,-1 0 1,1-1-1,0 1 0,-1 0 0,1-1 0,-1 1 0,1 0 0,0-1 0,-1 1 1,1-1-1,0 1 0,-1-1 0,1 1 0,0-1 0,0 1 0,-1-1 1,1 1-1,0-1 0,0 1 0,0-1 0,1-17-6079,5 6-4023</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16"/>
    </inkml:context>
    <inkml:brush xml:id="br0">
      <inkml:brushProperty name="width" value="0.025" units="cm"/>
      <inkml:brushProperty name="height" value="0.025" units="cm"/>
    </inkml:brush>
  </inkml:definitions>
  <inkml:trace contextRef="#ctx0" brushRef="#br0">1 27 6502,'0'0'25720,"50"-14"-32414,-34 1-3203</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17"/>
    </inkml:context>
    <inkml:brush xml:id="br0">
      <inkml:brushProperty name="width" value="0.025" units="cm"/>
      <inkml:brushProperty name="height" value="0.025" units="cm"/>
    </inkml:brush>
  </inkml:definitions>
  <inkml:trace contextRef="#ctx0" brushRef="#br0">35 38 8040,'0'0'21844,"-4"17"-20701,-3 3-994,1 0 1,1 1-1,1 0 1,0-1-1,2 1 1,0 0-1,2 0 0,2 26 1,-2-46-144,0 0 0,0 1 1,0-1-1,0 0 0,0 1 0,0-1 0,1 0 0,-1 1 1,1-1-1,-1 0 0,1 1 0,0-1 0,-1 0 1,1 0-1,0 0 0,0 0 0,0 0 0,-1 0 0,1 0 1,0 0-1,0 0 0,1 0 0,-1 0 0,0-1 1,2 2-1,0-1 3,0-1 1,-1 1 0,1-1-1,-1 0 1,1 0-1,0 0 1,-1 0 0,1-1-1,-1 1 1,1 0-1,0-1 1,3-1 0,4-2 5,-1 0 1,0-1-1,0 0 1,0 0 0,-1-1-1,8-6 1,2-5-16,-1-1 0,-1-1 0,-1 0 0,-1-1 0,0-1 0,-1 0 0,-2 0 0,0-2 0,13-39 0,-22 55-558,0 2-2580,-2 8-1548,0 11-758,0-2-3600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29.594"/>
    </inkml:context>
    <inkml:brush xml:id="br0">
      <inkml:brushProperty name="width" value="0.025" units="cm"/>
      <inkml:brushProperty name="height" value="0.025" units="cm"/>
    </inkml:brush>
  </inkml:definitions>
  <inkml:trace contextRef="#ctx0" brushRef="#br0">227 1 18097,'0'0'8776,"-17"82"-7270,-8-41-417,-4 3-160,-1-1-641,2 1-224,0-6 32,4-5-96,4-6 64,7-8-64,6-6-224,2-9-769,5-21-12107</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18"/>
    </inkml:context>
    <inkml:brush xml:id="br0">
      <inkml:brushProperty name="width" value="0.025" units="cm"/>
      <inkml:brushProperty name="height" value="0.025" units="cm"/>
    </inkml:brush>
  </inkml:definitions>
  <inkml:trace contextRef="#ctx0" brushRef="#br0">47 218 20083,'0'0'10549,"-8"3"-10469,-27 12-32,35-15-34,0 0 0,0 0-1,0 0 1,0 0 0,0 0 0,-1 0 0,1 0 0,0 0 0,0 0 0,0 0 0,0 0 0,0 0 0,0 0-1,-1 0 1,1 0 0,0 0 0,0 0 0,0 0 0,0 0 0,0 0 0,0 0 0,0 0 0,-1 0 0,1 0-1,0 1 1,0-1 0,0 0 0,0 0 0,0 0 0,0 0 0,0 0 0,0 0 0,0 0 0,0 0-1,-1 1 1,1-1 0,0 0 0,0 0 0,0 0 0,0 0 0,0 0 0,0 0 0,0 1 0,0-1 0,0 0-1,0 0 1,0 0 0,0 0 0,0 0 0,0 0 0,0 1 0,0-1 0,0 0 0,0 0 0,0 0-1,1 0 1,-1 0 0,0 0 0,0 0 0,0 1 0,0-1 0,0 0 0,0 0 0,0 0 0,0 0 0,0 0-1,0 0 1,1 0 0,13 3 440,19-4-228,-20 0-269,1 0 0,-1 1 1,1 0-1,-1 1 0,18 3 0,-27-3 5,-1 0-1,1 0 0,-1 0 0,0 1 0,1-1 1,-1 1-1,0 0 0,0 0 0,0 0 0,0 0 1,0 0-1,-1 1 0,1-1 0,-1 1 0,1 0 1,-1-1-1,0 1 0,0 0 0,0 1 0,-1-1 1,1 0-1,-1 0 0,0 1 0,0-1 0,1 4 0,-2-7 35,0 1-1,0-1 0,0 0 0,0 0 0,0 0 0,1 0 0,-1 0 0,0 0 0,0 1 1,0-1-1,0 0 0,0 0 0,0 0 0,0 0 0,0 0 0,0 0 0,1 0 1,-1 0-1,0 0 0,0 1 0,0-1 0,0 0 0,0 0 0,0 0 0,1 0 0,-1 0 1,0 0-1,0 0 0,0 0 0,0 0 0,0 0 0,0 0 0,1 0 0,-1 0 0,0 0 1,0 0-1,0 0 0,0 0 0,0 0 0,0 0 0,1 0 0,-1-1 0,0 1 0,0 0 1,0 0-1,0 0 0,0 0 0,0 0 0,0 0 0,1 0 0,-1 0 0,0 0 0,0-1 1,0 1-1,0 0 0,0 0 0,0 0 0,0 0 0,0 0 0,0 0 0,0-1 0,11-13-114,5-15-206,-8 15-676,0-1-1,1 1 0,19-22 1,36-31-7774,-5 7-4420,-37 26 12605,-19 22 4374,-1-2 3437,-6 12-2730,-10 10-2496,3 12-1095,1 0 0,1 1 0,0 0 0,2 0 0,0 1 0,-4 32 0,8-43-618,0 3-76,0 0-1,1 1 1,-1 14-1,4-28-207,-1-1 0,0 0 0,0 0 0,1 0 0,-1 0 0,0 1 0,0-1 0,1 0 0,-1 0 0,0 0 0,0 0-1,1 0 1,-1 0 0,0 0 0,1 0 0,-1 0 0,0 0 0,0 0 0,1 0 0,-1 0 0,0 0 0,1 0 0,-1 0 0,0 0 0,0-1 0,1 1 0,-1 0 0,0 0 0,0 0-1,1 0 1,-1 0 0,0-1 0,0 1 0,0 0 0,1 0 0,-1 0 0,0-1 0,0 1 0,0 0 0,0 0 0,1-1 0,-1 1 0,0 0 0,0 0 0,0-1 0,0 1 0,0 0-1,0 0 1,0-1 0,12-13-66,-8 3 48,0-1-1,0 0 0,-1 0 0,0-1 1,-1 1-1,-1-1 0,0 1 0,-1-16 0,0 31-18,0 0-1,0 0 1,0 0-1,1 0 1,0 0-1,-1 0 0,1 0 1,0 0-1,0 0 1,0-1-1,1 1 1,-1 0-1,1-1 1,0 1-1,-1-1 0,1 0 1,0 1-1,0-1 1,5 4-1,-3-3 55,1-1 0,0 1 0,0-1 0,-1 0 0,1 0 0,1 0 0,-1 0 0,0-1 0,0 0 0,10 1 0,-8-2 75,1 1-1,0-1 1,0 0 0,-1-1 0,1 0 0,-1 0 0,1-1 0,0 0 0,-1 0 0,0 0-1,0-1 1,0-1 0,0 1 0,0-1 0,10-7 0,-15 9-59,0 0 0,0 0 0,0 0 0,-1-1 0,1 1 0,-1 0 0,1-1 0,-1 1 0,0-1 0,0 1 0,0-1 0,0 1 0,0-1 0,-1 0 0,1-3 0,-2 6-66,-1 0-1,1 0 0,0 0 0,-1 0 0,1 1 1,0-1-1,-1 1 0,1-1 0,0 1 0,0-1 1,0 1-1,-1 0 0,1-1 0,0 1 0,0 0 1,-1 1-1,-5 5 116,1-1 0,0 1 0,1 0 0,0 1 0,0-1 0,0 1 0,1 0 0,0 0 1,1 0-1,0 1 0,0-1 0,1 1 0,-3 15 0,6-23-61,-1 0 0,1 0 0,-1-1 0,1 1 1,-1 0-1,1 0 0,-1 0 0,1 0 0,0-1 0,0 1 1,-1 0-1,1-1 0,0 1 0,0 0 0,0-1 0,0 1 0,0-1 1,0 1-1,-1-1 0,1 0 0,0 1 0,0-1 0,1 0 1,-1 0-1,0 0 0,0 0 0,0 0 0,0 0 0,0 0 0,0 0 1,0 0-1,0 0 0,1-1 0,40-5 969,-24-2-883,-1-1 0,-1 0 0,0-1 0,0-1 0,-1-1 0,0 0 0,-1-1 0,16-19 0,-21 24-100,-9 8-7,0 0 0,-1 0 0,1 0 0,0 0 0,0 1 0,1-1 0,-1 0 0,0 0 0,0 0 0,0 0 0,0 0 0,0 0 0,0 1 0,0-1 0,0 0 0,0 0 0,0 0 0,0 0 0,0 0 0,0 0 0,0 0 0,0 0 0,0 1 0,1-1 0,-1 0 0,0 0 0,0 0 0,0 0 0,0 0 0,0 0 0,0 0 0,0 0 0,0 0 0,1 0 0,-1 0 0,0 0 0,0 0 0,0 0 0,0 0 0,0 0 0,0 0 0,1 0 0,-1 0 0,0 0 0,0 0 0,0 0 0,0 0 0,0 0 0,0 0 0,1 0 0,-1 0 0,0 0 0,0 0 0,0 0 0,0 0 0,0 0 0,0 0 0,0-1 0,0 1 0,0 0 0,1 0 0,-1 0 0,0 0 0,0 0 0,0 0 0,0-1 0,-2 20-293,-10 25-145,12-41 450,-1-1 35,0 1 0,0-1 1,0 1-1,0 0 0,1-1 1,-1 1-1,1 0 0,0 0 1,0-1-1,0 1 0,0 0 1,0 0-1,1-1 1,-1 1-1,1 0 0,1 3 1,0-4-43,0-1 0,-1 0 0,1 1 0,0-1 0,0 0 0,0 0 0,0 0 0,0 0 0,0 0 0,0-1 1,0 1-1,0-1 0,1 1 0,-1-1 0,0 0 0,0 0 0,1 0 0,-1 0 0,4 0 0,-5 0-139,0 0-1,0-1 1,1 1-1,-1 0 1,0 0-1,0 0 1,0-1-1,0 1 1,0-1-1,1 1 1,-1-1-1,0 1 1,0-1-1,0 0 1,0 1-1,0-1 1,-1 0-1,1 0 1,0 0-1,0 1 1,0-1-1,0-2 1,9-27-9622,-8 5-60</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19"/>
    </inkml:context>
    <inkml:brush xml:id="br0">
      <inkml:brushProperty name="width" value="0.025" units="cm"/>
      <inkml:brushProperty name="height" value="0.025" units="cm"/>
    </inkml:brush>
  </inkml:definitions>
  <inkml:trace contextRef="#ctx0" brushRef="#br0">1 4 8552,'0'0'17361,"50"-3"-33473</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20"/>
    </inkml:context>
    <inkml:brush xml:id="br0">
      <inkml:brushProperty name="width" value="0.025" units="cm"/>
      <inkml:brushProperty name="height" value="0.025" units="cm"/>
    </inkml:brush>
  </inkml:definitions>
  <inkml:trace contextRef="#ctx0" brushRef="#br0">58 0 18674,'0'0'5402,"-5"11"-3149,-4 12-1407,1 0-1,1 1 1,1-1 0,1 1 0,1 1-1,0 38 1,-1-1-1057,2-32-3263,1-1-7660</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21"/>
    </inkml:context>
    <inkml:brush xml:id="br0">
      <inkml:brushProperty name="width" value="0.025" units="cm"/>
      <inkml:brushProperty name="height" value="0.025" units="cm"/>
    </inkml:brush>
  </inkml:definitions>
  <inkml:trace contextRef="#ctx0" brushRef="#br0">48 1 18738,'0'0'12593,"-1"10"-11605,-5 13-683,2-8-269,0 0-1,1 1 1,-1 21 0,4-36-36,1 0 0,-1 1 0,1-1 0,-1 0 0,1 0 0,-1-1 0,1 1 0,0 0 0,0 0 0,0 0 0,-1 0 0,1-1 0,0 1 0,0 0 0,0-1 0,0 1 0,0 0 0,0-1 0,0 0 0,0 1 0,0-1 0,1 0 0,-1 1 0,0-1 0,0 0 0,0 0 0,0 0 0,2 0 0,47 4 0,-27-2 0,-17-1 0,1 1 0,0 0 0,-1 0 0,0 0 0,0 1 0,1 0 0,-2 0 0,1 1 0,0 0 0,-1 0 0,7 6 0,-11-9 0,1 0 0,-1 1 0,0-1 0,0 1 0,1-1 0,-1 1 0,-1-1 0,1 1 0,0 0 0,0-1 0,0 1 0,-1 0 0,1 0 0,-1-1 0,0 1 0,1 0 0,-1 0 0,0 0 0,0 0 0,0-1 0,0 1 0,0 0 0,-1 0 0,1 0 0,0 0 0,-1-1 0,0 1 0,1 0 0,-1 0 0,0-1 0,0 1 0,0 0 0,0-1 0,0 1 0,0-1 0,0 0 0,-1 1 0,1-1 0,0 0 0,-1 0 0,1 1 0,-1-1 0,0-1 0,-2 3 0,-4 2 0,-1-1 0,1 0 0,-1 0 0,0 0 0,-1-1 0,1-1 0,-1 0 0,1 0 0,-1-1 0,1 0 0,-1 0 0,0-1 0,-18-2 0,26 2-78,0 0-1,1 0 1,-1-1-1,0 1 1,0 0 0,0-1-1,0 0 1,0 1 0,0-1-1,0 0 1,1 0-1,-1 0 1,0 0 0,1 0-1,-1 0 1,1-1 0,-1 1-1,1 0 1,-1-1-1,1 1 1,0-1 0,0 1-1,0-1 1,0 0-1,0 0 1,0 1 0,0-1-1,1 0 1,-1 0 0,0 0-1,1 0 1,0 0-1,-1 0 1,1 0 0,0 0-1,0 0 1,0 0 0,1 0-1,-1 0 1,0 0-1,1 0 1,-1 0 0,1 1-1,-1-1 1,1 0 0,0 0-1,0 0 1,0 1-1,0-1 1,0 0 0,0 1-1,1-1 1,-1 1-1,1-1 1,-1 1 0,1 0-1,-1 0 1,1-1 0,-1 1-1,1 0 1,0 1-1,3-3 1,19-4-5864,5-1-1339</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22"/>
    </inkml:context>
    <inkml:brush xml:id="br0">
      <inkml:brushProperty name="width" value="0.025" units="cm"/>
      <inkml:brushProperty name="height" value="0.025" units="cm"/>
    </inkml:brush>
  </inkml:definitions>
  <inkml:trace contextRef="#ctx0" brushRef="#br0">0 83 20820,'0'0'9609,"11"0"-8787,-6 0-753,12 0 233,1-1-1,27-5 0,-41 5-274,0 1 0,0-1 0,0 0 0,0-1 1,0 1-1,0-1 0,0 1 0,-1-1 0,1 0 0,-1 0 1,1-1-1,-1 1 0,0-1 0,0 0 0,0 0 0,0 0 0,0 0 1,-1 0-1,4-5 0,-6 8-27,1-1 0,-1 1 0,0-1 0,1 1 0,-1-1 0,1 1 0,-1-1 0,0 1 0,0-1 0,1 1 0,-1-1 0,0 0 0,0 1 0,1-1 0,-1 1 0,0-1 0,0 0 0,0 1 0,0-1 0,0 1 0,0-1 0,0 0 0,0 1 0,0-1 0,-1 0 0,1 1 0,0-1 0,0 1 0,0-1 0,-1 1 0,1-1 0,0 1 0,-1-1 0,1 0 0,0 1 0,-1 0 0,1-1 0,-1 1 0,1-1 0,-1 1 0,1-1 0,-1 1 0,1 0 0,-1 0 0,1-1 0,-1 1 0,1 0 0,-1 0 0,1-1 0,-1 1 0,0 0 0,1 0 0,-1 0 0,0 0 0,1 0 0,-1 0 0,1 0 0,-1 0 0,0 0 0,1 0 0,-2 1 0,-1-1 0,0 1 0,-1 0 0,1 0 0,0 0 0,0 0 0,0 1 0,0-1 0,0 1 0,0 0 0,-3 2 0,-1 4 0,0 0 0,0 0 0,1 0 0,-7 14 0,11-19 0,0 0 0,1-1 0,-1 1 0,1 0 0,0 0 0,0 0 0,0 0 0,1 1 0,-1-1 0,1 0 0,-1 0 0,1 0 0,0 0 0,0 1 0,1-1 0,-1 0 0,1 0 0,1 6 0,-1-7 0,1-1 0,-1 1 0,1-1 0,-1 0 0,1 0 0,0 0 0,0 0 0,-1 0 0,1 0 0,0 0 0,0 0 0,0-1 0,0 1 0,0-1 0,0 1 0,0-1 0,0 0 0,0 0 0,0 0 0,2 0 0,44-4 0,-39 2 0,1 0 0,-2-2 0,1 1 0,0-1 0,-1 0 0,1-1 0,-1 0 0,0 0 0,-1 0 0,14-13 0,-7 3 0,0 0 0,0 0 0,21-35 0,-37 81 0,-2-15 0,1-9 0,1 0 0,0 0 0,1 0 0,-1 1 0,2-1 0,-1 1 0,1-1 0,0 0 0,1 9 0,0-15-83,-1 0 0,0 0 0,0-1-1,1 1 1,-1 0 0,0-1 0,1 1 0,-1-1 0,1 1-1,-1 0 1,1-1 0,-1 1 0,1-1 0,-1 1 0,1-1 0,0 0-1,-1 1 1,1-1 0,0 0 0,-1 1 0,1-1 0,1 1 0,17-1-5121,-4-4-2478</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0:30.381"/>
    </inkml:context>
    <inkml:brush xml:id="br0">
      <inkml:brushProperty name="width" value="0.025" units="cm"/>
      <inkml:brushProperty name="height" value="0.025" units="cm"/>
      <inkml:brushProperty name="color" value="#004F8B"/>
    </inkml:brush>
  </inkml:definitions>
  <inkml:trace contextRef="#ctx0" brushRef="#br0">0 0 9577,'0'0'15044,"42"8"-13347,60 36 2558,-75-31-4232,2-2 1,-1-1 0,55 11-1,20 6 59,183 76 1434,61 45-1014,100 26-502,-431-168 0,210 83 0,-54-20 0,578 208 0,-735-272 0,363 143 0,145 74 0,-8-6 0,-313-121 0,167 71 0,50-17 0,-231-70 0,-123-49 0,86 28 0,34 7 0,253 128 0,448 199 0,-780-347 0,548 237 0,197 72 0,-766-318 0,389 152 0,148 14 0,-491-155 0,248 83 0,231 85 0,-427-160 0,-21-7 0,-131-39 0,1-1 0,47 7 0,2-1 0,21 17 0,-76-21 0,1-2 0,0 0 0,40 5 0,-67-13-44,0 0 1,0 0-1,0 0 1,-1 1-1,1-1 1,0 0-1,0 0 1,0 0-1,0 0 1,0 1-1,-1-1 1,1 0-1,0 0 0,0 1 1,0-1-1,0 0 1,0 0-1,0 0 1,0 1-1,0-1 1,0 0-1,0 0 1,0 1-1,0-1 0,0 0 1,0 0-1,0 1 1,0-1-1,0 0 1,0 0-1,0 0 1,1 1-1,-1-1 1,0 0-1,0 0 1,0 0-1,0 1 0,0-1 1,0 0-1,1 0 1,-1 0-1,0 0 1,0 1-1,0-1 1,1 0-1,-1 0 1,0 0-1,0 0 0,0 0 1,1 0-1,-1 0 1,0 0-1,0 0 1,1 1-1,-1-1 1,0 0-1,0 0 1,0 0-1,1 0 1,-1 0-1,0-1 0,0 1 1,1 0-1,-19 10-6234,-3-5-1921</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51.698"/>
    </inkml:context>
    <inkml:brush xml:id="br0">
      <inkml:brushProperty name="width" value="0.025" units="cm"/>
      <inkml:brushProperty name="height" value="0.025" units="cm"/>
    </inkml:brush>
  </inkml:definitions>
  <inkml:trace contextRef="#ctx0" brushRef="#br0">0 232 10698,'0'0'8776,"13"-6"-8146,34-6-247,0 1 0,0 2 0,65-3 0,675-24 111,-525 28-197,-100 3 22,925-10 1529,-900 22-1822,259 4 49,339-25 91,-321-11-95,45-2 2,1087 4 7,-1170 25-25,690-11 435,-775-6-331,254-6 1721,-524 20-1926,-35-1-367,-1 2 0,1 1 0,41 7 0,-71-7-2779</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2:19.822"/>
    </inkml:context>
    <inkml:brush xml:id="br0">
      <inkml:brushProperty name="width" value="0.025" units="cm"/>
      <inkml:brushProperty name="height" value="0.025" units="cm"/>
      <inkml:brushProperty name="color" value="#E71224"/>
    </inkml:brush>
  </inkml:definitions>
  <inkml:trace contextRef="#ctx0" brushRef="#br0">38 72 17040,'0'0'15364,"-4"-11"-15001,46 11-363,-1 2 0,68 12 0,-106-13 0,1 0 0,-1-1 0,0 1 0,0-1 0,0 0 0,0 0 0,0 0 0,1 0 0,-1-1 0,0 1 0,6-2 0,-8 1 0,0 0 0,0 0 0,0 0 0,-1 1 0,1-1 0,0 0 0,0 0 0,-1 0 0,1 0 0,0 0 0,-1 0 0,1-1 0,-1 1 0,0 0 0,1 0 0,-1 0 0,0 0 0,0-1 0,1 1 0,-1 0 0,0 0 0,0 0 0,0-1 0,-1 1 0,1 0 0,0 0 0,0 0 0,-1-1 0,1 1 0,-1 0 0,1 0 0,-1 0 0,0-2 0,0 2 0,-1 0 0,1 0 0,0 1 0,-1-1 0,1 0 0,-1 0 0,1 1 0,-1-1 0,1 1 0,-1-1 0,0 1 0,1 0 0,-1 0 0,1 0 0,-1 0 0,0 0 0,1 0 0,-1 0 0,-1 1 0,-35 3 0,-101 25 0,288-29 0,-342-9 0,192 10-93,0-1 1,0 0-1,0 0 1,0 0-1,1 0 0,-1-1 1,0 1-1,0 0 1,0 0-1,0 0 0,1-1 1,-1 1-1,0 0 1,0-1-1,1 1 0,-1 0 1,0-1-1,1 1 1,-1-1-1,0 0 0,1 1 1,-1-1-1,1 1 1,-2-2-1,-1-19-6032,3 15 4337,-1-14-9316</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2:19.824"/>
    </inkml:context>
    <inkml:brush xml:id="br0">
      <inkml:brushProperty name="width" value="0.025" units="cm"/>
      <inkml:brushProperty name="height" value="0.025" units="cm"/>
      <inkml:brushProperty name="color" value="#E71224"/>
    </inkml:brush>
  </inkml:definitions>
  <inkml:trace contextRef="#ctx0" brushRef="#br0">46 21 5061,'0'0'7591,"-7"-3"-5691,1-1-1253,-11-6 10,2 6 4953,15 8-5354,1-1 0,0 0 0,-1 0 0,1 0 0,1 0 0,-1 0 0,0 0 0,1-1 0,0 1 0,-1 0 0,1-1 0,0 1 0,0-1 0,1 1 0,2 2 0,46 36-179,-27-23 314,35 31-254,209 167 2753,-186-156-2752,281 229 706,-221-172-220,-98-84-237,-2 2 0,-1 1 1,39 47-1,-31-31-279,2-1 0,2-3 1,65 45-1,21 19 14,2 31-122,-103-99 0,2-3 0,63 50 0,170 113 0,-188-132 0,48 37 0,171 94 0,-101-77 0,123 92 0,-258-171 0,109 63 0,-171-106-37,0 0-1,0-1 1,1 0 0,-1 0-1,1-1 1,0 1-1,-1-1 1,1-1 0,0 1-1,8-1 1,-15-1-228,0 0 1,0 0-1,0 0 1,1 0-1,-1 0 1,0 0-1,0 0 1,0 0 0,0 0-1,1 0 1,0-3-4497,-1 3 4496,0 0 1,0-1-1,0 1 1,0 0-1,0 0 1,0 0-1,0-1 1,0 1-1,0 0 1,0 0-1,0 0 1,0 0-1,0-1 1,0 1-1</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09.375"/>
    </inkml:context>
    <inkml:brush xml:id="br0">
      <inkml:brushProperty name="width" value="0.025" units="cm"/>
      <inkml:brushProperty name="height" value="0.025" units="cm"/>
    </inkml:brush>
  </inkml:definitions>
  <inkml:trace contextRef="#ctx0" brushRef="#br0">87 32 5349,'0'0'12818,"-8"3"-11655,-27 10 17,34-12-1016,-1-1 0,1 1-1,0 0 1,0 0 0,-1 0 0,1 0-1,0 0 1,0 1 0,0-1 0,0 0-1,1 0 1,-1 1 0,0-1 0,0 0-1,1 1 1,-1-1 0,1 1 0,-1-1-1,1 1 1,-1-1 0,1 4 0,0 33 2463,1-27-1906,-1-9-695,0-1 1,1 0-1,-1 0 1,0 1-1,0-1 1,1 0-1,-1 0 1,1 0-1,-1 0 1,1 0-1,-1 1 1,1-1-1,0 0 1,-1 0-1,1 0 1,0-1-1,0 1 1,0 0-1,0 0 1,0 0-1,0-1 1,0 1-1,0 0 1,0-1 0,0 1-1,0-1 1,0 1-1,0-1 1,1 1-1,-1-1 1,0 0-1,0 0 1,1 0-1,-1 0 1,0 0-1,0 0 1,1 0-1,-1 0 1,0 0-1,0 0 1,0-1-1,1 1 1,-1 0-1,0-1 1,0 1-1,0-1 1,0 0-1,0 1 1,0-1-1,0 0 1,0 0-1,0 1 1,0-1-1,0 0 1,0 0-1,-1 0 1,1 0 0,0 0-1,0-1 0,4-7 21,-1 1-1,-1 0 0,1-1 1,-1 0-1,-1 0 0,1 0 0,-2 0 1,1 0-1,-1 0 0,-1-1 0,0-10 1,0 19-37,0 0 0,1 0 0,-1 1 1,0-1-1,0 0 0,-1 0 1,1 0-1,0 1 0,0-1 0,0 0 1,0 1-1,-1-1 0,1 0 0,0 0 1,-1 1-1,1-1 0,0 0 0,-1 1 1,1-1-1,-1 1 0,1-1 1,-1 0-1,1 1 0,-1-1 0,0 1 1,1-1-1,-1 1 0,0 0 0,1-1 1,-1 1-1,0 0 0,1-1 0,-1 1 1,0 0-1,0 0 0,1 0 1,-1 0-1,0 0 0,0 0 0,1 0 1,-1 0-1,0 0 0,0 0 0,0 0 1,1 0-1,-1 0 0,0 0 1,1 1-1,-2-1 0,-1 1 12,0 0 0,0 1 1,1-1-1,-1 0 0,1 1 0,-1-1 0,1 1 0,-1 0 1,1 0-1,0 0 0,-4 4 0,-1 7 91,0 0 0,1 0 0,0 1 0,1-1 0,1 1 0,0 0 0,1 1 0,1-1 0,0 1 0,1-1 0,1 26 0,0-39-100,-1-1 0,1 1 1,0-1-1,0 1 0,0-1 0,0 1 0,0 0 0,0-1 0,0 1 1,0 0-1,0-1 0,0 1 0,0-1 0,0 1 0,0 0 1,0-1-1,1 1 0,-1-1 0,0 1 0,0-1 0,1 1 1,-1-1-1,0 1 0,1-1 0,-1 1 0,1-1 0,-1 1 1,0-1-1,1 1 0,-1-1 0,1 0 0,-1 1 0,1-1 1,0 0-1,-1 0 0,1 1 0,-1-1 0,1 0 0,-1 0 0,1 0 1,0 0-1,-1 1 0,1-1 0,-1 0 0,1 0 0,0 0 1,-1-1-1,1 1 0,-1 0 0,1 0 0,0 0 0,-1 0 1,1 0-1,-1-1 0,1 1 0,-1 0 0,1-1 0,0 1 1,0-1-1,29-25 201,-23 18-212,0-1 0,-1 0-1,-1 0 1,1-1 0,-1 0 0,-1 0 0,0 0 0,0 0 0,-1-1 0,3-19 0,-6 30-2,-1 0 0,1 0 0,0 0 0,0-1 0,-1 1 0,1 0 0,0 0 0,-1 0 0,1 0 0,0 0 0,-1 0 0,1 0 0,0 0 0,-1 0 0,1 0 0,0 0 0,-1 0 0,1 0 0,-1 0 0,1 0 0,0 0 0,-1 0 0,1 0 0,0 1 0,0-1 0,-1 0 0,1 0 0,0 0 0,-1 0 0,1 1 0,0-1 0,0 0 0,-1 0 0,1 1 0,0-1 0,0 0 0,0 0 0,-1 1 0,1-1 0,0 0 0,0 1 0,0-1 0,0 1 0,-15 12 0,10-5 0,-1 0 0,1 0 0,0 0 0,0 1 0,1-1 0,0 1 0,1 0 0,0 0 0,0 1 0,1-1 0,0 0 0,0 16 0,2-25 0,0 0 0,0 0 0,0 1 0,0-1 0,0 0 0,0 0 0,1 1 0,-1-1 0,0 0 0,0 0 0,0 0 0,0 1 0,1-1 0,-1 0 0,0 0 0,0 0 0,0 0 0,1 0 0,-1 1 0,0-1 0,0 0 0,1 0 0,-1 0 0,0 0 0,0 0 0,1 0 0,-1 0 0,0 0 0,0 0 0,1 0 0,-1 0 0,0 0 0,0 0 0,1 0 0,-1 0 0,0 0 0,0 0 0,1 0 0,-1 0 0,0 0 0,0 0 0,1-1 0,-1 1 0,0 0 0,1 0 0,11-6 0,-5-1 0,0 0 0,-1-1 0,0 1 0,0-1 0,-1-1 0,0 1 0,0-1 0,-1 0 0,0 0 0,-1 0 0,0 0 0,0-1 0,-1 1 0,-1-1 0,2-15 0,-3 25 0,0 0 0,0 0 0,0-1 0,0 1 0,0 0 0,0-1 0,0 1 0,0 0 0,0 0 0,0-1 0,0 1 0,0 0 0,0-1 0,0 1 0,0 0 0,0 0 0,-1-1 0,1 1 0,0 0 0,0 0 0,0-1 0,0 1 0,-1 0 0,1 0 0,0-1 0,0 1 0,0 0 0,-1 0 0,1 0 0,0 0 0,0-1 0,-1 1 0,1 0 0,0 0 0,-1 0 0,1 0 0,0 0 0,0 0 0,-1 0 0,1 0 0,0 0 0,-1 0 0,0 0 0,-16 8 0,-12 18 0,22-15 0,0 0 0,1 0 0,0 1 0,1-1 0,0 1 0,1 0 0,0 1 0,1-1 0,0 1 0,1 0 0,0 21 0,2-34 0,0 0 0,-1 1 0,1-1 0,0 0 0,0 1 0,0-1 0,0 0 0,0 1 0,1-1 0,-1 1 0,0-1 0,0 0 0,0 1 0,0-1 0,0 0 0,0 1 0,1-1 0,-1 0 0,0 0 0,0 1 0,0-1 0,1 0 0,-1 1 0,0-1 0,0 0 0,1 0 0,-1 0 0,0 1 0,0-1 0,1 0 0,-1 0 0,0 0 0,1 0 0,-1 1 0,0-1 0,1 0 0,-1 0 0,0 0 0,1 0 0,-1 0 0,1 0 0,-1 0 0,0 0 0,1 0 0,-1 0 0,0 0 0,1 0 0,-1 0 0,0-1 0,1 1 0,-1 0 0,0 0 0,1 0 0,-1 0 0,0-1 0,0 1 0,1 0 0,-1 0 0,0 0 0,0-1 0,1 1 0,-1 0 0,0-1 0,1 1 0,18-19 0,-11 9 0,-1 0 0,0 0 0,0-1 0,-1 0 0,0-1 0,-1 1 0,-1-1 0,0 0 0,0 0 0,-1-1 0,2-13 0,-9 24 0,-5 8 0,-6 9 0,9-8 0,1 1 0,0 0 0,0 0 0,1 1 0,0 0 0,0-1 0,1 1 0,0 1 0,1-1 0,0 0 0,0 0 0,0 15 0,2-24 0,0 0 0,0 0 0,1 0 0,-1 0 0,0 0 0,0 1 0,0-1 0,0 0 0,0 0 0,1 0 0,-1 0 0,0 0 0,0 0 0,0 0 0,0 1 0,1-1 0,-1 0 0,0 0 0,0 0 0,0 0 0,1 0 0,-1 0 0,0 0 0,0 0 0,0 0 0,1 0 0,-1 0 0,0 0 0,0 0 0,0 0 0,1 0 0,-1 0 0,0-1 0,0 1 0,0 0 0,1 0 0,-1 0 0,0 0 0,0 0 0,0 0 0,0 0 0,0-1 0,1 1 0,-1 0 0,0 0 0,0 0 0,0 0 0,0-1 0,0 1 0,0 0 0,0 0 0,0 0 0,1-1 0,9-8 0,-3-1 0,-1 0 0,0 0 0,0-1 0,-1 0 0,0 0 0,-1 0 0,0-1 0,-1 1 0,0-1 0,-1 0 0,0 0 0,0-21 0,-2 33 0,0 0 0,0-1 0,0 1 0,0 0 0,0 0 0,0-1 0,-1 1 0,1 0 0,0 0 0,0-1 0,0 1 0,0 0 0,0 0 0,0-1 0,0 1 0,-1 0 0,1 0 0,0 0 0,0-1 0,0 1 0,0 0 0,-1 0 0,1 0 0,0-1 0,0 1 0,0 0 0,-1 0 0,1 0 0,0 0 0,0 0 0,-1 0 0,1 0 0,0 0 0,0 0 0,-1 0 0,1 0 0,0 0 0,0 0 0,-1 0 0,1 0 0,-16 4 0,-11 13 0,21-12 0,1 1 0,0 0 0,0 0 0,0 1 0,1-1 0,0 1 0,1 0 0,-1 0 0,1 0 0,1 1 0,-1-1 0,1 1 0,1-1 0,-2 9 0,3-16 0,0 1 0,0-1 0,0 0 0,0 1 0,0-1 0,0 0 0,0 0 0,0 1 0,0-1 0,0 0 0,0 1 0,0-1 0,0 0 0,0 0 0,0 1 0,0-1 0,1 0 0,-1 0 0,0 1 0,0-1 0,0 0 0,0 0 0,1 1 0,-1-1 0,0 0 0,0 0 0,0 0 0,1 0 0,-1 1 0,0-1 0,0 0 0,1 0 0,-1 0 0,0 0 0,0 0 0,1 0 0,-1 0 0,1 1 0,12-7 0,9-13 0,-6 2 0,-1-2 0,-1 0 0,-1 0 0,-1-1 0,10-23 0,-49 84-1575,10 7-1634,8-20-1488,2-10-1357</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29.970"/>
    </inkml:context>
    <inkml:brush xml:id="br0">
      <inkml:brushProperty name="width" value="0.025" units="cm"/>
      <inkml:brushProperty name="height" value="0.025" units="cm"/>
    </inkml:brush>
  </inkml:definitions>
  <inkml:trace contextRef="#ctx0" brushRef="#br0">194 65 15567,'0'0'2140,"-2"-9"-773,-7-28-209,9 36-1050,-1 0 0,0 0-1,1 0 1,-1 0-1,0 0 1,0 0-1,1 0 1,-1 1 0,0-1-1,0 0 1,0 0-1,0 1 1,0-1-1,0 0 1,0 1 0,0-1-1,-1 1 1,1-1-1,0 1 1,0 0-1,0-1 1,-1 1 0,1 0-1,0 0 1,0 0-1,0 0 1,-1 0-1,1 0 1,0 0 0,0 1-1,-1-1 1,1 0-1,0 1 1,0-1-1,-2 1 1,-35 18 1582,25-9-1121,0 1-1,0 0 1,1 1-1,-12 15 1,21-23-479,0 0 0,0 0 1,0 0-1,0 1 0,1-1 1,-1 1-1,1-1 0,1 1 1,-1 0-1,1 0 0,-1 0 0,1 0 1,1 0-1,-1 0 0,1 1 1,0-1-1,1 9 0,0-12-79,-1 0 0,2 0 0,-1 0 0,0-1 0,0 1 0,0-1 0,1 1 0,-1-1 0,1 1 0,0-1 0,-1 0 0,1 1 0,0-1 0,-1 0 0,1 0 0,0 0-1,0-1 1,0 1 0,0 0 0,0-1 0,0 1 0,0-1 0,0 0 0,0 0 0,0 0 0,0 0 0,4 0 0,5 0 29,-1 0 0,0-1 0,0 0 0,17-5 0,-14 2-26,0-1 0,-1 0 0,1-1-1,-1 0 1,-1-1 0,1 0-1,14-13 1,-21 16-7,0 0-1,0 0 1,0-1 0,-1 0-1,1 0 1,-1 0 0,-1 0-1,1-1 1,-1 0 0,0 1-1,0-1 1,-1 0 0,1-1-1,-1 1 1,-1 0 0,1-1-1,0-8 1,-2 13-4,0 1-1,1-1 1,-1 0-1,-1 1 1,1-1-1,0 0 1,0 1 0,-1-1-1,1 1 1,-1-1-1,1 0 1,-1 1-1,1-1 1,-1 1-1,0-1 1,0 1 0,0 0-1,0-1 1,0 1-1,0 0 1,0 0-1,-1 0 1,1 0 0,-2-2-1,0 2-11,1 0-1,-1 0 1,1 1 0,-1-1-1,0 1 1,1 0 0,-1-1-1,0 1 1,1 0 0,-1 0-1,0 1 1,1-1 0,-6 2-1,1 0-55,-1 0 1,1 1-1,-1 0 0,1 0 0,0 1 0,1-1 0,-1 2 0,0-1 1,-9 10-1,10-7-127,0 0 0,1 0 0,0 1 1,0 0-1,0 0 0,1 0 0,1 1 0,-1-1 1,1 1-1,-1 9 0,1-3-1595,1-1 1,0 1-1,1 15 0,1-5-4315</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11.367"/>
    </inkml:context>
    <inkml:brush xml:id="br0">
      <inkml:brushProperty name="width" value="0.025" units="cm"/>
      <inkml:brushProperty name="height" value="0.025" units="cm"/>
    </inkml:brush>
  </inkml:definitions>
  <inkml:trace contextRef="#ctx0" brushRef="#br0">0 0 5445,'0'0'3230,"12"7"-1436,-7-4-1680,31 18 1525,1-1 1,0-2-1,1-1 1,45 12-1,21-2-4052,130 60-9257,-204-75 10608,-9-5-907</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04.878"/>
    </inkml:context>
    <inkml:brush xml:id="br0">
      <inkml:brushProperty name="width" value="0.025" units="cm"/>
      <inkml:brushProperty name="height" value="0.025" units="cm"/>
    </inkml:brush>
  </inkml:definitions>
  <inkml:trace contextRef="#ctx0" brushRef="#br0">0 6 14734,'0'0'12038,"0"12"-11200,2 62-129,9 174 1422,-9-241-1609,1-9-151,5-20 34,4-32-139,-2-28-159,1-105 0,-29 237-134,5 37 56,3 0-1,2 91 1,12-168 46,5-17-41,7-20 59,1-10-81,-3 0 0,-1-2-1,-1 0 1,-3 0-1,6-48 1,-18 166-2312,-2 50-780,-8-47-3183,2-46-1649</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50.576"/>
    </inkml:context>
    <inkml:brush xml:id="br0">
      <inkml:brushProperty name="width" value="0.025" units="cm"/>
      <inkml:brushProperty name="height" value="0.025" units="cm"/>
      <inkml:brushProperty name="color" value="#FFC114"/>
    </inkml:brush>
  </inkml:definitions>
  <inkml:trace contextRef="#ctx0" brushRef="#br0">2245 374 7207,'0'0'3363,"1"-9"-3027,0 7-250,-1-1 0,1 1 0,-1-1-1,0 1 1,0-1 0,0 1 0,0-1-1,0 1 1,0-1 0,-1 1 0,1-1-1,-1 1 1,0-1 0,0 1 0,0-1-1,0 1 1,0 0 0,0 0 0,-1-1-1,1 1 1,-1 0 0,1 0 0,-1 1 0,0-1-1,0 0 1,0 0 0,0 1 0,0-1-1,0 1 1,-3-2 0,-49-27 785,-1 3 0,-1 2 0,-2 2 0,-80-20-1,-248-39 634,283 63-1175,-2 0 398,-1 5 1,0 5-1,-114 5 0,184 7-552,0 1 0,1 1 0,0 3-1,0 0 1,0 3 0,1 0-1,1 3 1,0 0 0,1 2-1,-57 39 1,56-31-114,0 1-1,2 2 0,1 1 1,1 1-1,1 2 0,2 0 0,1 2 1,2 1-1,-24 45 0,25-35-19,-22 60 0,38-88 44,1 0-1,1 0 1,1 0-1,1 0 1,0 1-1,0-1 1,3 31 0,0-39-26,1 0 1,0 0 0,1 0-1,-1-1 1,2 1 0,-1-1-1,1 1 1,0-1 0,0 0-1,1-1 1,0 1 0,0-1-1,1 0 1,0 0 0,0 0 0,0-1-1,1 0 1,-1 0 0,10 4-1,9 5-6,0-1 0,1-1-1,1-2 1,35 10 0,16 0 25,1-4 0,1-4 0,103 4-1,247-15 818,-377-2-766,111-5-11,224-39 0,-270 23-59,0-5-1,180-68 0,-273 86 21,-1-1 1,0-1 0,0-2 0,-1 0-1,-1-2 1,37-30 0,-52 38-10,0 1 1,-1-1-1,0 0 0,-1 0 1,1-1-1,-2 1 1,1-1-1,-1 0 0,0-1 1,0 1-1,-1-1 0,-1 1 1,1-1-1,-1 0 1,-1 0-1,0 0 0,0 0 1,0-1-1,-1 1 0,-1 0 1,0 0-1,0 0 1,-3-10-1,1 8-50,-1 1 0,0 0-1,0 0 1,-1 1 0,-1-1 0,0 1-1,0 0 1,0 1 0,-1-1 0,-1 1 0,1 1-1,-1-1 1,-1 1 0,1 1 0,-17-10-1,1 1-81,-1 2 0,-1 1 0,0 0 0,-52-13-1,23 13-1878,-103-9 0,63 10-3343,30 2-1511</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27.665"/>
    </inkml:context>
    <inkml:brush xml:id="br0">
      <inkml:brushProperty name="width" value="0.025" units="cm"/>
      <inkml:brushProperty name="height" value="0.025" units="cm"/>
      <inkml:brushProperty name="color" value="#FFC114"/>
    </inkml:brush>
  </inkml:definitions>
  <inkml:trace contextRef="#ctx0" brushRef="#br0">5 193 13837,'0'0'10570,"-2"-10"-8872,1 3-1523,0 1 1,1-1 0,-1 1-1,1-1 1,1 1 0,-1-1-1,1 1 1,1-1 0,-1 1-1,1 0 1,0-1 0,0 1-1,1 0 1,0 0 0,0 1-1,0-1 1,1 0 0,-1 1-1,1 0 1,9-9 0,30-22 125,-18 26-152,-24 10-139,-1 0 0,1 1-1,-1-1 1,1 0 0,0 0 0,-1 0-1,1 1 1,-1-1 0,1 0-1,-1 0 1,1 1 0,-1-1 0,1 1-1,-1-1 1,1 0 0,-1 1-1,1-1 1,-1 1 0,0-1 0,1 1-1,-1-1 1,0 1 0,1-1 0,-1 1-1,0 0 1,0-1 0,0 1-1,1-1 1,-1 1 0,0 0 0,0-1-1,0 1 1,0-1 0,0 1 0,0 1-1,0 19 144,-1-1 0,-1 1 0,-1 0 0,-1 0-1,-1-1 1,-12 36 0,10-38-30,1 0-1,1 1 1,1 0-1,0 1 1,2-1-1,0 0 1,1 1-1,2 26 1,0-45-123,-1 1 0,1 0 0,0-1 0,0 1 0,0-1 0,0 1 0,0-1 0,0 0 0,1 1 0,-1-1 0,0 0 0,1 0 0,-1 0 0,0 0 0,1 0 0,0 0 0,-1 0 0,1 0 0,-1-1 0,1 1 0,0 0 0,0-1 0,-1 0 0,1 1 0,0-1 0,0 0 0,-1 0 0,1 0 0,0 0 0,0 0 0,0 0 0,-1-1 0,4 0 0,6 0 0,-1-1 0,0 0 0,0-1 0,16-6 0,3-4-506,-1-1-1,31-22 1,-30 16-2055,47-44 0,-46 33-6205</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28.022"/>
    </inkml:context>
    <inkml:brush xml:id="br0">
      <inkml:brushProperty name="width" value="0.025" units="cm"/>
      <inkml:brushProperty name="height" value="0.025" units="cm"/>
      <inkml:brushProperty name="color" value="#FFC114"/>
    </inkml:brush>
  </inkml:definitions>
  <inkml:trace contextRef="#ctx0" brushRef="#br0">0 322 19506,'0'0'10090,"9"6"-8478,-3-2-1390,-5-3-189,0 1 0,0-1 0,0 0 1,1 0-1,-1 0 0,0 0 0,1 0 0,-1 0 1,1 0-1,-1 0 0,1-1 0,-1 1 1,1-1-1,0 1 0,-1-1 0,1 1 1,0-1-1,-1 0 0,1 0 0,0 0 0,0 0 1,-1 0-1,1 0 0,0-1 0,-1 1 1,1 0-1,0-1 0,-1 1 0,1-1 0,-1 0 1,1 0-1,-1 1 0,1-1 0,-1 0 1,1 0-1,-1 0 0,2-3 0,13-19-26,-2-1 0,-1 0 0,-1-1-1,-1 0 1,-1-1 0,-1 0 0,-1-1 0,-2 0-1,-1 0 1,4-53 0,-9 132-7,1-1 0,4 0 0,10 52 0,-15-101-116,1 1-1,0-1 1,0 1 0,0-1-1,0 1 1,0-1 0,0 0-1,1 0 1,-1 1 0,1-1 0,-1 0-1,3 2 1,-3-3-95,1 0-1,-1-1 1,0 1 0,0 0-1,1 0 1,-1-1-1,0 1 1,1-1 0,-1 1-1,0-1 1,1 0 0,-1 0-1,1 1 1,-1-1 0,0 0-1,1 0 1,-1 0 0,1-1-1,-1 1 1,1 0 0,-1 0-1,0-1 1,1 1 0,0-1-1,11-7-8623</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28.383"/>
    </inkml:context>
    <inkml:brush xml:id="br0">
      <inkml:brushProperty name="width" value="0.025" units="cm"/>
      <inkml:brushProperty name="height" value="0.025" units="cm"/>
      <inkml:brushProperty name="color" value="#FFC114"/>
    </inkml:brush>
  </inkml:definitions>
  <inkml:trace contextRef="#ctx0" brushRef="#br0">1 24 7143,'0'0'24487,"9"4"-23526,-4-1-951,0-1 1,1 0-1,-1 0 0,0 0 1,1-1-1,0 0 0,-1 0 1,1 0-1,0-1 0,-1 1 1,1-1-1,0-1 1,0 1-1,-1-1 0,1 0 1,10-4-1,8-5-10,-14 6 0,0-1 0,0 2 0,1-1 0,-1 1 0,1 1 0,18-2 0,-28 4 0,0 1 0,0-1 0,0 1 0,0-1 0,0 1 0,0 0 0,-1-1 0,1 1 0,0 0 0,0-1 0,-1 1 0,1 0 0,-1 0 0,1 0 0,0 0 0,-1 0 0,0 0 0,1 0 0,-1 0 0,0 0 0,1 0 0,-1 0 0,0 0 0,0 0 0,0 0 0,0 0 0,0 0 0,0 0 0,0 0 0,0 1 0,-1 43 0,0-37 0,-3 23 0,-2-1 0,-1-1 0,-1 1 0,-1-1 0,-2-1 0,-19 36 0,26-54 0,22-36-4409,-3 4-3551,4-9-6352</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28.755"/>
    </inkml:context>
    <inkml:brush xml:id="br0">
      <inkml:brushProperty name="width" value="0.025" units="cm"/>
      <inkml:brushProperty name="height" value="0.025" units="cm"/>
      <inkml:brushProperty name="color" value="#FFC114"/>
    </inkml:brush>
  </inkml:definitions>
  <inkml:trace contextRef="#ctx0" brushRef="#br0">1 354 18706,'0'0'12540,"9"2"-11259,-7-1-1264,0 0 1,1-1 0,-1 1-1,1-1 1,-1 0 0,1 1-1,-1-1 1,1 0 0,-1-1-1,1 1 1,-1 0 0,1-1-1,-1 1 1,1-1 0,-1 0-1,3-1 1,-1-1-23,0 1-1,-1-1 1,1-1-1,-1 1 1,0-1-1,0 1 1,0-1-1,0 0 1,0 0-1,2-6 1,10-23 5,-1-1 0,-1 0 0,-2-1 0,-2 0 0,9-65 0,-13 72 0,-2 18 0,-1 10 0,3 17 0,0 31 0,-6 2 0,2 30 0,0-73 0,-1 0 0,1 0 0,1-1 0,-1 1 0,1 0 0,0-1 0,1 0 0,5 11 0,-8-16-21,1 0 1,0 0-1,-1 0 0,1 0 0,0 0 1,0 0-1,0 0 0,-1 0 0,1 0 1,0 0-1,0 0 0,1-1 1,-1 1-1,0 0 0,0-1 0,0 1 1,0-1-1,1 1 0,-1-1 1,0 0-1,0 1 0,1-1 0,-1 0 1,0 0-1,0 0 0,1 0 0,-1 0 1,0 0-1,1 0 0,-1 0 1,0-1-1,0 1 0,1 0 0,-1-1 1,1 0-1,1-1-280,0 1 0,-1-1 0,1 0 0,-1 0 0,1 0 0,-1 0 0,0-1 0,0 1 0,0 0 0,0-1 0,-1 0 1,1 1-1,1-5 0,10-27-8609</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29.318"/>
    </inkml:context>
    <inkml:brush xml:id="br0">
      <inkml:brushProperty name="width" value="0.025" units="cm"/>
      <inkml:brushProperty name="height" value="0.025" units="cm"/>
      <inkml:brushProperty name="color" value="#FFC114"/>
    </inkml:brush>
  </inkml:definitions>
  <inkml:trace contextRef="#ctx0" brushRef="#br0">55 1 23382,'0'0'5472,"-6"9"-3374,3-6-1866,-2 3-111,0 1 1,0-1 0,1 1 0,0 0 0,0 0-1,1 0 1,0 0 0,0 0 0,1 1 0,0 0-1,0-1 1,-1 12 0,17-36-122,-4 8 0,-6 9 0,-15 66 0,5-33 0,-2 50 0,7-59 0,0-7 0,0 0 0,2 1 0,0-1 0,1 1 0,4 18 0,-5-33 0,-1 0 0,1 1 0,0-1 0,1 0 0,-1-1 0,1 1 0,-1 0 0,1 0 0,0-1 0,0 1 0,0 0 0,0-1 0,0 0 0,0 0 0,1 0 0,-1 0 0,1 0 0,0 0 0,0 0 0,-1-1 0,1 0 0,0 1 0,0-1 0,0 0 0,1 0 0,-1-1 0,0 1 0,0-1 0,0 1 0,0-1 0,1 0 0,-1 0 0,0-1 0,4 0 0,-1 0 0,-1-1 0,0 0 0,1 0 0,-1-1 0,0 1 0,0-1 0,-1 0 0,1 0 0,-1-1 0,1 0 0,-1 1 0,0-1 0,0-1 0,-1 1 0,1-1 0,-1 1 0,0-1 0,0 0 0,-1 0 0,1 0 0,2-10 0,-1 6 0,-1 0 0,0-1 0,0 0 0,-1 0 0,0 0 0,0 0 0,-1 0 0,-1 0 0,0 0 0,0 0 0,-3-16 0,2 25 0,1-1 0,-1 1 0,1 0 0,-1 0 0,1 0 0,-1 0 0,0 0 0,0 0 0,1 1 0,-1-1 0,0 0 0,0 0 0,0 0 0,0 1 0,0-1 0,0 1 0,0-1 0,0 1 0,0-1 0,-1 1 0,1-1 0,0 1 0,0 0 0,0 0 0,0-1 0,-1 1 0,1 0 0,0 0 0,0 0 0,0 1 0,-1-1 0,1 0 0,0 0 0,0 1 0,0-1 0,-2 1 0,-2 0 0,0 1 0,0 0 0,0 0 0,1 0 0,-1 0 0,1 1 0,-6 3 0,6-3 0,0 0 0,0 0 0,0 0 0,0 1 0,0 0 0,1 0 0,0 0 0,0 0 0,0 1 0,0-1 0,0 1 0,1 0 0,0-1 0,0 1 0,-2 8 0,12-11-666,-2-3-3270,9-7-7541</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0.252"/>
    </inkml:context>
    <inkml:brush xml:id="br0">
      <inkml:brushProperty name="width" value="0.025" units="cm"/>
      <inkml:brushProperty name="height" value="0.025" units="cm"/>
      <inkml:brushProperty name="color" value="#FFC114"/>
    </inkml:brush>
  </inkml:definitions>
  <inkml:trace contextRef="#ctx0" brushRef="#br0">1 117 16816,'0'0'9940,"1"10"-9646,12 48 590,3 0 1,2 0 0,44 95 0,-59-147-781,1 5 147,1-1 1,1 1-1,0-1 1,10 13 0,-15-22-235,0 1 1,0-1 0,0 0 0,-1 0-1,1 0 1,1 0 0,-1 0 0,0 0-1,0 0 1,0 0 0,0 0 0,1-1-1,-1 1 1,0 0 0,1-1 0,-1 1-1,1-1 1,-1 0 0,0 1 0,1-1-1,-1 0 1,1 0 0,-1 0 0,1 0-1,-1 0 1,1 0 0,-1 0 0,1-1-1,-1 1 1,0 0 0,1-1 0,-1 1-1,1-1 1,-1 0 0,0 1 0,0-1-1,1 0 1,-1 0 0,0 0 0,0 0-1,0 0 1,0 0 0,0 0 0,0 0-1,1-2 1,7-9-18,-1 0 0,-1 0 0,0-1 0,-1 0 0,0-1 0,6-19 0,19-89 0,-19 49 0,5-149 0,-11 269-4704,0 5-4258,-5-29 1552</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0.751"/>
    </inkml:context>
    <inkml:brush xml:id="br0">
      <inkml:brushProperty name="width" value="0.025" units="cm"/>
      <inkml:brushProperty name="height" value="0.025" units="cm"/>
      <inkml:brushProperty name="color" value="#FFC114"/>
    </inkml:brush>
  </inkml:definitions>
  <inkml:trace contextRef="#ctx0" brushRef="#br0">100 222 15310,'0'0'16758,"-9"-7"-16155,-26-22-507,34 29-96,0-1 0,0 0 0,0 1 0,0-1 0,0 1 0,0-1 0,0 1 0,0-1 0,0 1 0,0 0 0,0-1 0,0 1 0,-1 0 0,1 0 0,0 0 0,0 0 0,0 0 0,0 0 0,0 0 0,0 0 0,-1 1 0,1-1 0,0 0 0,0 1 0,0-1 0,0 1 0,0-1 0,0 1 0,0-1 0,0 1 0,0 0 0,1-1 0,-1 1 0,0 0 0,0 0 0,0 0 0,1-1 0,-1 1 0,0 0 0,1 0 0,-1 0 0,1 0 0,-1 0 0,1 0 0,0 0 0,-1 1 0,1 0 0,-11 52 0,11-51 0,-1 3 0,1 0 0,-1-1 0,1 1 0,0 0 0,1 0 0,-1-1 0,1 1 0,0 0 0,0-1 0,3 8 0,-3-12 0,0 0 0,0 0 0,-1 0 0,1 1 0,0-1 0,0 0 0,0 0 0,0 0 0,0 0 0,1 0 0,-1-1 0,0 1 0,0 0 0,0-1 0,1 1 0,-1 0 0,3 0 0,-1-1 0,0 1 0,0-1 0,0 0 0,0 0 0,0 0 0,1-1 0,-1 1 0,0-1 0,0 1 0,0-1 0,3-1 0,2-2 0,1-1 0,-1 1 0,0-1 0,0-1 0,-1 0 0,1 0 0,-1 0 0,9-12 0,-9 11 0,0-1 0,1 1 0,-1 1 0,2-1 0,-1 2 0,0-1 0,13-6 0,-20 12 0,0 0 0,0-1 0,0 1 0,1 0 0,-1 0 0,0 0 0,0-1 0,0 1 0,0 0 0,1 1 0,-1-1 0,0 0 0,0 0 0,0 0 0,0 1 0,0-1 0,0 0 0,0 1 0,1-1 0,-1 1 0,0 0 0,0-1 0,-1 1 0,3 1 0,0-1 0,-4-12 0,-3-5 0,-1 0 0,-1 0 0,-1 0 0,0 1 0,-12-20 0,9 17 0,0 0 0,2 0 0,-8-23 0,16 41 0,0-1 0,0 1 0,0 0 0,0-1 0,0 1 0,0 0 0,0-1 0,0 1 0,0 0 0,0-1 0,0 1 0,0 0 0,0-1 0,0 1 0,0 0 0,0-1 0,0 1 0,1 0 0,-1 0 0,0-1 0,0 1 0,0 0 0,1 0 0,-1-1 0,0 1 0,0 0 0,0 0 0,1-1 0,-1 1 0,0 0 0,1 0 0,-1 0 0,0 0 0,0-1 0,1 1 0,-1 0 0,0 0 0,1 0 0,-1 0 0,0 0 0,1 0 0,-1 0 0,0 0 0,1 0 0,-1 0 0,0 0 0,1 0 0,-1 0 0,0 0 0,1 0 0,-1 1 0,1-1 0,12 3 0,-6-1-57,77 21-7077,-78-22 6158,1 0 1,-1-1-1,1 0 0,-1 0 1,1 0-1,0-1 1,-1 0-1,1 0 1,-1 0-1,0-1 1,9-3-1,10-11-12252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30.314"/>
    </inkml:context>
    <inkml:brush xml:id="br0">
      <inkml:brushProperty name="width" value="0.025" units="cm"/>
      <inkml:brushProperty name="height" value="0.025" units="cm"/>
    </inkml:brush>
  </inkml:definitions>
  <inkml:trace contextRef="#ctx0" brushRef="#br0">146 84 19378,'-11'11'3214,"0"-2"-2531,-63 65 4107,68-68-4545,1 1-1,0-1 1,1 1-1,-1-1 1,1 1 0,0 1-1,1-1 1,0 0-1,0 1 1,1 0-1,-3 13 1,5-20-239,0 0-1,0 0 1,0 0 0,0 0 0,0 0-1,0 1 1,0-1 0,1 0 0,-1 0-1,0 0 1,1 0 0,-1 0-1,1 0 1,-1 0 0,1 0 0,0 0-1,-1 0 1,1 0 0,0 0-1,0 0 1,-1 0 0,1-1 0,0 1-1,0 0 1,0-1 0,0 1 0,0 0-1,0-1 1,0 1 0,0-1-1,0 0 1,1 1 0,-1-1 0,0 0-1,0 0 1,0 0 0,0 1 0,0-1-1,1-1 1,-1 1 0,0 0-1,0 0 1,0 0 0,0 0 0,2-1-1,3 0 52,1-1 1,-1 1-1,-1-1 0,1 0 0,0-1 0,0 1 1,8-6-1,-4 0 10,1 0 0,-2 0 0,1-1 0,-1 0 0,-1 0 0,1-1 0,-2-1 0,9-12 0,-13 16-39,1 1-1,-1-1 1,0 0 0,-1 0-1,1-1 1,-1 1 0,-1 0-1,1-1 1,-1 1 0,-1-1 0,0 1-1,0-1 1,0 0 0,-1 1-1,-2-11 1,2 15-101,0-1 0,-1 0 1,0 1-1,0 0 0,0-1 0,0 1 1,0 0-1,-1 0 0,1 0 0,-1 1 0,0-1 1,0 1-1,0-1 0,0 1 0,0 0 1,-1 0-1,1 0 0,-1 0 0,1 1 0,-1 0 1,1-1-1,-1 1 0,0 1 0,0-1 1,0 0-1,1 1 0,-1 0 0,0 0 0,0 0 1,0 0-1,-5 2 0,6-2-32,1 0-1,-1 0 0,0 1 1,0-1-1,0 1 1,0-1-1,1 1 0,-1 0 1,0 0-1,1 0 1,-1 1-1,1-1 0,-1 1 1,1-1-1,0 1 1,-1 0-1,1 0 0,0 0 1,0 0-1,0 0 1,1 0-1,-1 1 1,0-1-1,1 1 0,0-1 1,-1 1-1,1-1 1,0 1-1,0 0 0,1 0 1,-1-1-1,1 1 1,-1 0-1,1 0 0,0 0 1,0 0-1,0 0 1,0-1-1,0 1 0,1 0 1,0 3-1,11 11-5013,10-7-2024</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1.450"/>
    </inkml:context>
    <inkml:brush xml:id="br0">
      <inkml:brushProperty name="width" value="0.025" units="cm"/>
      <inkml:brushProperty name="height" value="0.025" units="cm"/>
      <inkml:brushProperty name="color" value="#FFC114"/>
    </inkml:brush>
  </inkml:definitions>
  <inkml:trace contextRef="#ctx0" brushRef="#br0">0 0 15118,'0'0'9545,"0"11"-6924,3 16-2062,0 0 0,2-1 0,1 1 0,1-1 0,20 48 0,0-12 506,46 79-1,-63-123-1064,-7-12 0,0 0 0,0 0 0,0 0 0,0-1 0,1 1 0,0-1 0,0 0 0,1 0 0,0-1 0,-1 1 0,11 6 0,-15-12 0,1 1 0,0-1 0,-1 1 0,1-1 0,-1 0 0,1 1 0,-1-1 0,1 0 0,-1 0 0,0 1 0,1-1 0,-1 0 0,0 0 0,1 0 0,-1 0 0,0 1 0,0-1 0,0 0 0,0 0 0,0 0 0,0 0 0,0 0 0,0 0 0,0 1 0,0-1 0,-1-1 0,0-28 0,-2 19 0,0 0 0,-1 0 0,0 0 0,-1 1 0,0 0 0,-1 0 0,0 0 0,0 1 0,-1 0 0,0 0 0,0 0 0,-1 1 0,-14-11 0,22 19 0,0 1 0,1-1 0,-1 1 0,0-1 0,0 0 0,1 1 0,-1-1 0,0 1 0,0-1 0,0 1 0,0-1 0,0 0 0,0 1 0,0-1 0,0 1 0,0-1 0,0 1 0,0-1 0,0 1 0,0-1 0,0 0 0,0 1 0,0-1 0,0 1 0,-1-1 0,1 1 0,0-1 0,0 0 0,-1 1 0,1-1 0,0 0 0,0 1 0,-1-1 0,1 0 0,0 1 0,-1-1 0,1 0 0,-1 0 0,1 1 0,0-1 0,-1 0 0,1 0 0,-1 0 0,1 1 0,0-1 0,-1 0 0,1 0 0,-1 0 0,1 0 0,-1 0 0,1 0 0,-1 0 0,1 0 0,0 0 0,-1 0 0,1 0 0,-1 0 0,1 0 0,-1-1 0,1 1 0,-1 0 0,1 0 0,0 0 0,-1-1 0,1 1 0,0 0 0,-1 0 0,0-1 0,15 35 0,-12-33 0,-1 1 0,1 0 0,0-1 0,0 1 0,0-1 0,0 1 0,0-1 0,0 0 0,0 0 0,0 0 0,1 0 0,-1 0 0,0-1 0,1 1 0,-1-1 0,1 1 0,-1-1 0,0 0 0,1 0 0,-1 0 0,1 0 0,-1 0 0,1-1 0,-1 1 0,0-1 0,1 1 0,-1-1 0,0 0 0,0 0 0,1 0 0,-1 0 0,0-1 0,0 1 0,0 0 0,0-1 0,0 0 0,-1 1 0,1-1 0,0 0 0,1-2 0,2-2 0,1-1 0,-1 0 0,-1 0 0,1 0 0,-1 0 0,0-1 0,-1 0 0,0 1 0,0-1 0,3-12 0,-5 1 0,1 0 0,-3-30 0,-1 87 0,2 42 0,1-74 0,0 0 0,0 0 0,0 0 0,0 0 0,1 0 0,0 0 0,1-1 0,-1 1 0,1-1 0,0 1 0,4 5 0,-6-10 0,0 1 0,1-1 0,-1 1 0,0-1 0,1 0 0,-1 1 0,0-1 0,1 0 0,0 0 0,-1 0 0,1 0 0,0 0 0,-1 0 0,1-1 0,0 1 0,0-1 0,0 1 0,0-1 0,-1 1 0,1-1 0,0 0 0,0 0 0,0 0 0,0 0 0,0 0 0,0-1 0,0 1 0,-1-1 0,1 1 0,0-1 0,0 1 0,0-1 0,-1 0 0,1 0 0,0 0 0,-1 0 0,1 0 0,-1 0 0,1-1 0,-1 1 0,1 0 0,-1-1 0,0 1 0,1-2 0,5-6 0,0 1 0,-1-1 0,0 1 0,-1-2 0,0 1 0,6-16 0,-6 8 0,-1 0 0,0 0 0,1-25 0,6-24 0,-3 114 0,-7-39 0,0 1 0,-1 0 0,1 0 0,1 1 0,0-2 0,0 1 0,1 0 0,0 0 0,1-1 0,0 1 0,7 10 0,-11-19-62,1 0 1,0 0-1,0 0 1,0 0-1,0-1 0,-1 1 1,1 0-1,0-1 0,0 1 1,0-1-1,1 1 1,-1-1-1,0 0 0,0 1 1,0-1-1,0 0 1,0 0-1,0 1 0,1-1 1,-1 0-1,0 0 1,0 0-1,2-1 0,-1 1-213,-1-1 0,0 1 0,1-1 0,-1 1 0,0-1 0,0 0 0,1 1 0,-1-1 0,0 0 0,0 0 0,0 0-1,0 0 1,0 0 0,0 0 0,0 0 0,-1 0 0,1 0 0,1-3 0,6-17-8523</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1.823"/>
    </inkml:context>
    <inkml:brush xml:id="br0">
      <inkml:brushProperty name="width" value="0.025" units="cm"/>
      <inkml:brushProperty name="height" value="0.025" units="cm"/>
      <inkml:brushProperty name="color" value="#FFC114"/>
    </inkml:brush>
  </inkml:definitions>
  <inkml:trace contextRef="#ctx0" brushRef="#br0">1 0 21332,'0'0'8616,"58"54"-16976,-41-52 513</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2.166"/>
    </inkml:context>
    <inkml:brush xml:id="br0">
      <inkml:brushProperty name="width" value="0.025" units="cm"/>
      <inkml:brushProperty name="height" value="0.025" units="cm"/>
      <inkml:brushProperty name="color" value="#FFC114"/>
    </inkml:brush>
  </inkml:definitions>
  <inkml:trace contextRef="#ctx0" brushRef="#br0">1 1 17585,'0'0'10014,"1"10"-8866,3 42-383,2-1 0,24 93-1,-24-124-607,1 0 0,1 0 0,0-1 0,1 1 0,2-2 0,0 0-1,0 0 1,2-1 0,0 0 0,20 19 0,-14-25-47,-9-16 0,-10 4-152,0-1 0,0 1-1,0 0 1,0 0-1,0-1 1,0 1 0,0 0-1,0 0 1,-1-1 0,1 1-1,0 0 1,-1 0 0,1 0-1,-1 0 1,0-1 0,1 1-1,-1 0 1,0 0 0,1 0-1,-1 0 1,0 0 0,0 1-1,0-1 1,0 0 0,-2-1-1,-12-9-5701,-2-1-6241</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3.006"/>
    </inkml:context>
    <inkml:brush xml:id="br0">
      <inkml:brushProperty name="width" value="0.025" units="cm"/>
      <inkml:brushProperty name="height" value="0.025" units="cm"/>
      <inkml:brushProperty name="color" value="#FFC114"/>
    </inkml:brush>
  </inkml:definitions>
  <inkml:trace contextRef="#ctx0" brushRef="#br0">88 297 11371,'-3'-9'8397,"3"7"-7974,-19-36 3943,18 37-4216,0-1 0,0 1 0,0 0 0,0 0 0,0-1 0,0 1 0,0 0 0,-1 0 0,1 0 0,0 0 0,-1 0 0,1 0 0,-1 1 0,1-1 0,-1 0 0,1 1 0,-1-1 0,1 1 0,-1 0 0,0-1 0,1 1 0,-1 0 0,0 0 0,1 0 0,-1 0 0,1 0 0,-1 1 0,-3 0 0,4 0-109,-1 0 0,1 0 0,-1 0 0,1 1 0,0-1 0,-1 0 0,1 1 0,0-1 0,0 1 0,0-1 0,0 1 0,1 0 0,-1-1 0,0 1 0,1 0-1,-1 0 1,1 0 0,-1-1 0,1 1 0,0 0 0,0 3 0,-2 46-157,2-43 153,0 4-43,0 1-1,2-1 0,4 23 1,-6-33 8,1-1 1,-1 1-1,1 0 0,-1-1 1,1 1-1,0-1 1,-1 1-1,1-1 1,0 1-1,0-1 1,0 0-1,0 0 1,0 1-1,1-1 0,-1 0 1,0 0-1,2 1 1,-1-2 6,-1 1 1,1-1 0,-1 0-1,0 0 1,1 0-1,-1-1 1,1 1 0,-1 0-1,0 0 1,1-1-1,-1 1 1,0-1 0,1 1-1,-1-1 1,0 0-1,0 1 1,0-1 0,1 0-1,-1 0 1,0 0-1,0 0 1,0 0 0,0 0-1,0 0 1,0-1-1,8-9 226,0 0-1,-1-1 0,-1 0 0,0 0 0,-1 0 1,0-1-1,7-24 0,1-7 100,7-48-1,-8-62-103,-13 154-230,6 171 0,-4-148 0,1 0 0,1 0 0,2-1 0,0 0 0,13 32 0,-18-52 0,0 1 0,0 0 0,0-1 0,1 1 0,0-1 0,-1 1 0,1-1 0,0 0 0,0 0 0,0 1 0,0-1 0,0-1 0,1 1 0,-1 0 0,0-1 0,4 2 0,-5-2 0,1-1 0,0 1 0,-1-1 0,1 0 0,0 0 0,0 0 0,-1 0 0,1 0 0,0 0 0,0-1 0,-1 1 0,1 0 0,0-1 0,-1 1 0,1-1 0,0 0 0,-1 0 0,1 1 0,2-3 0,2-2 0,0-1 0,0 1 0,-1-1 0,0 0 0,0 0 0,0-1 0,-1 0 0,0 1 0,7-16 0,-4 3 0,0-1 0,-1 0 0,-1 0 0,-1-1 0,0 1 0,-2-1 0,0 0 0,-2 0 0,-2-26 0,-9 7 0,11 39 0,-1 0 0,1 0 0,0 1 0,0-1 0,0 0 0,0 0 0,-1 0 0,1 0 0,0 1 0,-1-1 0,1 0 0,-1 0 0,1 1 0,-1-1 0,1 0 0,-1 1 0,0-1 0,1 0 0,-1 1 0,0-1 0,1 1 0,-1-1 0,0 1 0,1 0 0,-1-1 0,0 1 0,0-1 0,0 1 0,0 0 0,1 0 0,-1 0 0,0 0 0,0-1 0,0 1 0,0 0 0,0 0 0,1 1 0,-1-1 0,0 0 0,-2 0 0,1 4 0,0-1 0,1 1 0,-1 0 0,1-1 0,0 1 0,0 0 0,0 0 0,0 0 0,0 0 0,1 0 0,0 0 0,0 0 0,0 0 0,1 4 0,-1 2 0,-2 34 0,0-24 0,1 0 0,0 0 0,2 0 0,6 39 0,-6-57 2,-1 0 1,1-1-1,-1 1 0,1-1 1,0 1-1,0-1 0,0 1 1,0-1-1,0 1 0,0-1 1,0 0-1,0 0 0,0 1 1,0-1-1,1 0 0,-1 0 1,1 0-1,-1-1 0,1 1 1,-1 0-1,1 0 0,-1-1 1,1 1-1,0-1 0,-1 1 1,1-1-1,0 0 0,-1 0 1,1 0-1,0 0 0,-1 0 0,1 0 1,0 0-1,-1 0 0,1-1 1,0 1-1,-1-1 0,1 1 1,0-1-1,-1 0 0,1 1 1,1-3-1,7-1-85,-1-1-1,0 0 1,0-1-1,0 0 1,10-9 0,8-12-2534,-3-3-3623,-3-3-2792</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3.349"/>
    </inkml:context>
    <inkml:brush xml:id="br0">
      <inkml:brushProperty name="width" value="0.025" units="cm"/>
      <inkml:brushProperty name="height" value="0.025" units="cm"/>
      <inkml:brushProperty name="color" value="#FFC114"/>
    </inkml:brush>
  </inkml:definitions>
  <inkml:trace contextRef="#ctx0" brushRef="#br0">113 0 17745,'0'0'5141,"-11"6"-1490,1 0-2865,0 0-1,0 1 1,1 0-1,-15 13 1,20-16-642,1 0 0,-1 0-1,1 0 1,0 0 0,0 0 0,0 1 0,1-1 0,0 1 0,-1 0 0,2 0 0,-1 0-1,1 0 1,-1 0 0,1 0 0,0 10 0,1-14-147,1-1 1,-1 1-1,1 0 1,-1-1-1,1 1 1,-1-1-1,1 1 1,0-1-1,-1 1 1,1-1-1,0 1 1,0-1-1,-1 0 1,1 1-1,0-1 1,0 0-1,0 0 1,-1 0-1,1 0 1,0 1-1,0-1 1,0 0-1,-1 0 1,1 0-1,0-1 1,0 1-1,0 0 1,0 0-1,-1 0 1,1-1-1,1 1 1,29-7-142,-2-4-34,40-13-238,-63 23 397,-1-1 0,1 1 0,-1 1 1,1-1-1,0 1 0,-1 0 0,1 0 0,0 1 1,-1 0-1,8 1 0,-12-1 34,0-1 0,0 1 0,1 0-1,-1 0 1,0 0 0,0 0 0,0 0 0,0 0 0,0 0-1,0 1 1,0-1 0,-1 0 0,1 0 0,0 1 0,-1-1-1,1 0 1,0 1 0,-1-1 0,0 1 0,1-1 0,-1 0-1,0 1 1,0-1 0,0 1 0,0-1 0,0 1 0,0-1-1,0 1 1,0-1 0,-1 1 0,1-1 0,-1 1 0,0 1 0,-1 4 71,0 1 1,-1-1 0,1 0 0,-1-1-1,-5 9 1,-60 76-1810,59-80 771,-1-1 0,0 0 0,0-1 0,-1 0 0,-1-1 0,-11 8 0,2-7-11545</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3.907"/>
    </inkml:context>
    <inkml:brush xml:id="br0">
      <inkml:brushProperty name="width" value="0.025" units="cm"/>
      <inkml:brushProperty name="height" value="0.025" units="cm"/>
      <inkml:brushProperty name="color" value="#FFC114"/>
    </inkml:brush>
  </inkml:definitions>
  <inkml:trace contextRef="#ctx0" brushRef="#br0">1 1 16464,'0'0'12182,"5"11"-10677,15 28-1069,1 0 0,2-2 0,2 0 0,1-2 0,44 45 0,-24-53-5535,-30-18 325,-23-9 105,-20-8-5548</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4.232"/>
    </inkml:context>
    <inkml:brush xml:id="br0">
      <inkml:brushProperty name="width" value="0.025" units="cm"/>
      <inkml:brushProperty name="height" value="0.025" units="cm"/>
      <inkml:brushProperty name="color" value="#FFC114"/>
    </inkml:brush>
  </inkml:definitions>
  <inkml:trace contextRef="#ctx0" brushRef="#br0">1 440 20788,'0'0'11050,"0"-69"-10441,39 31-289,11-5-320,10-6 0,1-4 0,3 2 0,-4 4 0,-9 10-1057,-8 9-1634,-12 11-2562,-15 10-2242</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4.855"/>
    </inkml:context>
    <inkml:brush xml:id="br0">
      <inkml:brushProperty name="width" value="0.025" units="cm"/>
      <inkml:brushProperty name="height" value="0.025" units="cm"/>
      <inkml:brushProperty name="color" value="#FFC114"/>
    </inkml:brush>
  </inkml:definitions>
  <inkml:trace contextRef="#ctx0" brushRef="#br0">84 368 22517,'0'0'5157,"-9"-3"-3678,-32-8-1041,40 11-432,0 0 0,0-1 0,0 1 1,0 0-1,0 0 0,0 0 0,0 0 0,0 0 1,0 1-1,0-1 0,0 0 0,-1 0 0,1 1 1,0-1-1,0 1 0,1-1 0,-1 0 1,0 1-1,0 0 0,0-1 0,0 1 0,0 0 1,0-1-1,1 1 0,-1 0 0,0 0 1,1 0-1,-1 0 0,0 0 0,1-1 0,-1 1 1,1 0-1,0 0 0,-1 0 0,1 0 0,0 1 1,-1-1-1,1 1 0,-2 45-118,2-38 120,0 0-6,1 0-1,0-1 1,1 1-1,0-1 1,0 0-1,1 0 1,5 13-1,-7-19 7,-1 0 0,1 0-1,0 0 1,0 0 0,0-1 0,0 1-1,0 0 1,1-1 0,-1 1 0,0-1 0,1 1-1,-1-1 1,1 0 0,-1 1 0,1-1 0,0 0-1,-1 0 1,1 0 0,0 0 0,0-1-1,0 1 1,0 0 0,0-1 0,0 1 0,0-1-1,0 0 1,0 0 0,0 0 0,0 0-1,0 0 1,0 0 0,0 0 0,0-1 0,0 1-1,0 0 1,-1-1 0,1 0 0,4-1-1,-1-2 64,0 0 0,1-1 0,-1 1 0,-1-1 0,1 0-1,-1 0 1,0 0 0,0-1 0,0 1 0,-1-1 0,0 0-1,0 0 1,-1-1 0,3-6 0,2-9 93,-1 0-1,7-41 1,-10 50-37,-2 0 0,1 0 0,-1 1 0,-1-1 0,-1 0 0,1 0-1,-2 0 1,-4-18 0,-3 21-113,4 20-95,2 18-92,3-4 150,1-1 0,6 37 0,-6-52 30,1 0 0,0-1 0,1 1 0,-1-1 0,2 1 0,-1-1 1,1 0-1,0 0 0,0 0 0,1-1 0,8 9 0,-12-13-4,0-1-1,0 0 1,0 0-1,1 0 1,-1 1 0,0-1-1,1-1 1,-1 1-1,1 0 1,-1 0-1,1 0 1,0-1 0,-1 1-1,1-1 1,0 1-1,-1-1 1,1 0-1,0 0 1,-1 0 0,1 0-1,0 0 1,0 0-1,2 0 1,-2-2 3,1 1 0,-1 0 0,1 0 0,-1-1 0,1 1 0,-1-1 0,0 0 0,0 0 0,0 0 0,0 0 0,0 0 0,0 0 0,1-3 0,4-6 11,-1 0 1,-1 0-1,1 0 1,-2-1-1,5-14 1,-3-9-18,-1-1 0,-1 1 0,-2-68 0,-2 81 0,0 35 0,1 1 0,1 0 0,1-1 0,4 18 0,-6-28 0,0 0 0,-1 0 0,1 1 0,0-1 0,1 0 0,-1 0 0,0-1 0,1 1 0,-1 0 0,1 0 0,0-1 0,0 1 0,0-1 0,1 1 0,-1-1 0,0 0 0,1 0 0,0 0 0,-1 0 0,1-1 0,0 1 0,0-1 0,0 1 0,4 0 0,-5-2 0,0 0 0,0-1 0,-1 1 0,1-1 0,0 0 0,0 0 0,0 1 0,-1-1 0,1 0 0,0 0 0,-1-1 0,1 1 0,-1 0 0,0 0 0,1-1 0,-1 1 0,0-1 0,0 1 0,0-1 0,0 1 0,0-1 0,0 0 0,1-3 0,18-48 0,-18 49 0,4-19 0,-2 1 0,4-39 0,1-9 0,7 113 0,-10-18 5,-5-13-13,1-1-1,1 1 1,0-1-1,1 0 1,0 0-1,1 0 0,0 0 1,1-1-1,13 19 1,-17-27-149,-1-1 0,0 0 0,1 0 0,0 0 0,-1 0 0,1 0 0,0 0 0,-1 0 0,1 0 0,0 0 0,0-1 0,0 1 0,-1-1 0,1 0 0,0 1 0,3-1 0,-3 0-302,1 0-1,-1-1 1,0 1 0,0-1-1,0 1 1,0-1 0,0 0-1,0 0 1,0 0-1,0 0 1,0 0 0,0 0-1,0 0 1,-1-1 0,1 1-1,0-1 1,-1 1 0,1-1-1,-1 0 1,0 0 0,2-2-1,12-26-8434</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5.200"/>
    </inkml:context>
    <inkml:brush xml:id="br0">
      <inkml:brushProperty name="width" value="0.025" units="cm"/>
      <inkml:brushProperty name="height" value="0.025" units="cm"/>
      <inkml:brushProperty name="color" value="#FFC114"/>
    </inkml:brush>
  </inkml:definitions>
  <inkml:trace contextRef="#ctx0" brushRef="#br0">65 0 17360,'-5'10'3385,"2"-4"-2924,-6 10 409,0 1 0,1 0 0,2 0 0,-1 1 0,2 0 0,0 0-1,-2 23 1,7-40-878,0-1 0,0 0 0,0 0 0,1 1 0,-1-1 0,0 0 0,0 0 0,0 1-1,1-1 1,-1 0 0,0 0 0,0 0 0,1 1 0,-1-1 0,0 0 0,0 0 0,1 0 0,-1 0-1,0 0 1,0 0 0,1 1 0,-1-1 0,0 0 0,1 0 0,-1 0 0,0 0 0,1 0 0,-1 0 0,0 0-1,0 0 1,1 0 0,-1-1 0,0 1 0,1 0 0,-1 0 0,0 0 0,0 0 0,1 0 0,-1 0-1,0-1 1,0 1 0,1 0 0,-1 0 0,0 0 0,0-1 0,1 1 0,-1 0 0,0 0 0,0-1 0,0 1-1,1 0 1,13-10 66,-5 1-239,0 1-1,1 0 1,0 0-1,0 1 1,1 1-1,0 0 1,0 0-1,0 1 1,1 1-1,0 0 1,0 0-1,0 1 1,0 1-1,14-2 1,-25 5 271,0-1 1,1 0 0,-1 1-1,0-1 1,0 1-1,1-1 1,-1 1 0,0-1-1,0 1 1,0 0-1,0 0 1,0 0 0,0-1-1,0 1 1,0 0-1,0 0 1,0 0 0,0 1-1,0-1 1,-1 0-1,1 0 1,0 0 0,-1 1-1,1-1 1,-1 0-1,0 0 1,1 1 0,-1-1-1,0 0 1,0 1-1,0-1 1,0 0 0,0 1-1,0-1 1,0 0-1,0 1 1,0-1 0,-1 0-1,0 2 1,0 6 401,0-1 0,-1 0 0,0 1 0,0-1 0,-5 9 1,-30 50 686,35-64-1190,0 0 0,0 0-1,0 0 1,0 0 0,-1 0 0,1-1-1,-1 1 1,1-1 0,-1 0 0,0 0 0,0 0-1,0 0 1,0 0 0,-1-1 0,1 0 0,0 1-1,-1-1 1,-6 1 0,9-2-170,0 0 1,0-1-1,1 1 1,-1 0-1,0-1 1,0 1-1,1-1 1,-1 1-1,0-1 1,1 1-1,-1-1 1,0 1-1,1-1 0,-1 0 1,1 1-1,-1-1 1,1 0-1,-1 0 1,1 1-1,0-1 1,-1 0-1,1 0 1,0 0-1,-1 1 1,1-1-1,0 0 1,0 0-1,0 0 1,0 0-1,0 0 1,0 1-1,0-1 0,0-1 1,3-35-7882,3 9 1490</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5.867"/>
    </inkml:context>
    <inkml:brush xml:id="br0">
      <inkml:brushProperty name="width" value="0.025" units="cm"/>
      <inkml:brushProperty name="height" value="0.025" units="cm"/>
      <inkml:brushProperty name="color" value="#FFC114"/>
    </inkml:brush>
  </inkml:definitions>
  <inkml:trace contextRef="#ctx0" brushRef="#br0">23 307 13453,'0'0'10532,"-2"12"-9395,0-4-1013,-14 77 1775,15-77-1620,0 0 0,0 1-1,1-1 1,0 0 0,1 1 0,0-1 0,0 0 0,5 16 0,-6-22-268,1-1 1,0 1-1,-1-1 1,1 0-1,0 1 0,0-1 1,-1 0-1,1 0 1,0 0-1,0 1 1,1-1-1,-1 0 1,0 0-1,0-1 1,0 1-1,1 0 0,-1 0 1,0-1-1,1 1 1,-1 0-1,1-1 1,-1 1-1,0-1 1,1 0-1,-1 0 0,1 1 1,-1-1-1,1 0 1,-1 0-1,1 0 1,-1-1-1,1 1 1,-1 0-1,1 0 1,-1-1-1,1 1 0,-1-1 1,1 0-1,-1 1 1,0-1-1,1 0 1,-1 0-1,0 1 1,0-1-1,0 0 1,2-2-1,3-2 58,-1 1 1,0-1-1,1 0 1,-2 0-1,1-1 1,-1 0-1,0 0 1,6-10-1,-3-2 46,-1 0-1,-1 0 0,0-1 1,-2 0-1,3-28 0,-3-97 953,-4 113-892,1 28-171,-4-71 18,4 70-22,-1 0 0,0-1-1,1 1 1,-2-1-1,1 1 1,0 0 0,-1 0-1,0 0 1,0 0 0,0 0-1,-1 0 1,1 0-1,-4-4 1,5 8 0,1 0 0,0-1 0,-1 1 0,1 0 0,0 0 0,-1-1 0,1 1 0,0 0 0,-1 0 0,1 0 0,-1-1 0,1 1 0,-1 0 0,1 0 0,0 0 0,-1 0 0,1 0 0,-1 0 0,1 0 0,-1 0 0,1 0 0,0 0 0,-1 0 0,1 0 0,-1 0 0,1 0 0,-1 0 0,1 0 0,0 1 0,-1-1 0,1 0 0,-1 0 0,1 0 0,0 1 0,-1-1 0,1 0 0,0 1 0,-1-1 0,1 0 0,0 1 0,0-1 0,-1 0 0,1 1 0,0-1 0,0 0 0,-1 1 0,1-1 0,0 1 0,0 0 0,-7 23 0,7-22 0,-5 28 0,1 0 0,2 0 0,1 36 0,1-56 0,0 0 0,1 0 0,1 0 0,0 0 0,0-1 0,1 1 0,0 0 0,0-1 0,1 0 0,1 0 0,-1 0 0,2 0 0,7 10 0,-11-16 0,0-1 0,1 1 0,-1-1 0,1 0 0,-1 0 0,1 0 0,0 0 0,0 0 0,0 0 0,0-1 0,0 1 0,0-1 0,0 0 0,0 0 0,0 0 0,1-1 0,-1 1 0,0-1 0,1 0 0,5 0 0,-4-1 0,-1 0 0,1 0 0,0-1 0,-1 0 0,1 0 0,-1 0 0,0 0 0,1-1 0,-1 1 0,0-1 0,-1 0 0,7-7 0,1-1 0,-1-1 0,-1 0 0,0 0 0,-1-1 0,0 0 0,-1-1 0,0 0 0,4-14 0,-7 13 0,-1 1 0,0-1 0,-1 0 0,-1 0 0,0-17 0,-1 32 0,0-1 0,0 1 0,0 0 0,1 0 0,-1-1 0,0 1 0,0 0 0,0-1 0,0 1 0,0 0 0,0-1 0,0 1 0,0 0 0,0-1 0,0 1 0,0 0 0,0-1 0,0 1 0,-1 0 0,1-1 0,0 1 0,0 0 0,0-1 0,0 1 0,0 0 0,-1 0 0,1-1 0,0 1 0,0 0 0,-1 0 0,1-1 0,0 1 0,0 0 0,-1 0 0,1 0 0,0 0 0,0-1 0,-1 1 0,1 0 0,0 0 0,-1 0 0,1 0 0,0 0 0,-1 0 0,1 0 0,0 0 0,-1 0 0,1 0 0,0 0 0,-1 0 0,1 0 0,0 0 0,-1 0 0,1 0 0,0 0 0,-1 0 0,-13 16 0,10-2 0,0 1 0,1 0 0,0 0 0,1 0 0,1 0 0,0 0 0,1 15 0,0-29 0,0 0 0,0 0 0,-1 0 0,1 0 0,0 0 0,0 1 0,0-1 0,0 0 0,0 0 0,0 0 0,1 0 0,-1 0 0,0 0 0,0 0 0,1 0 0,-1 0 0,1 0 0,-1 0 0,1 0 0,-1 0 0,1 0 0,-1-1 0,1 1 0,0 0 0,0 0 0,-1-1 0,1 1 0,0 0 0,0-1 0,0 1 0,0 0 0,0-1 0,0 0 0,0 1 0,0-1 0,0 1 0,0-1 0,0 0 0,0 0 0,0 0 0,0 0 0,0 1 0,0-1 0,0 0 0,0-1 0,0 1 0,0 0 0,0 0 0,0 0 0,0-1 0,0 1 0,1-1 0,3-1 0,0 0 0,-1 0 0,1-1 0,-1 0 0,0 1 0,0-2 0,0 1 0,0 0 0,5-7 0,-1 1 0,-2-1 0,1 1 0,-1-1 0,-1 0 0,1 0 0,-2-1 0,0 0 0,0 1 0,-1-1 0,0-1 0,-1 1 0,2-14 0,-8 20 0,-4 13 0,-5 11 0,10-9-2,-1 1 0,1 0 0,1-1-1,0 1 1,0 1 0,1-1 0,1 0 0,0 0 0,2 16 0,-2-26-103,0 0-1,0 0 1,1-1 0,-1 1 0,0 0 0,0 0 0,1-1 0,-1 1-1,1 0 1,-1-1 0,0 1 0,1 0 0,0-1 0,-1 1 0,1 0 0,-1-1-1,1 1 1,0-1 0,-1 0 0,1 1 0,0-1 0,-1 1 0,1-1 0,0 0-1,0 1 1,-1-1 0,1 0 0,0 0 0,0 0 0,-1 0 0,1 0 0,0 0-1,0 0 1,0 0 0,-1 0 0,2 0 0,0 0-588,1-1 1,-1 1-1,0-1 1,1 1-1,-1-1 1,0 0-1,0 0 1,0 0-1,0 0 1,0 0-1,0-1 1,2-1-1,15-17-6828</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30.688"/>
    </inkml:context>
    <inkml:brush xml:id="br0">
      <inkml:brushProperty name="width" value="0.025" units="cm"/>
      <inkml:brushProperty name="height" value="0.025" units="cm"/>
    </inkml:brush>
  </inkml:definitions>
  <inkml:trace contextRef="#ctx0" brushRef="#br0">553 1 17040,'0'0'7079,"0"57"-3492,3-24-1024,7 9-674,-2 6-1280,3 6-609,-5 6 0,-6 6 0,-3 6 0,-23 8 0,-19 8 0,-13 10 0,-21 7 0,-14-2 0,-6-3-3139,1-12-4132,8-19-14317</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6.242"/>
    </inkml:context>
    <inkml:brush xml:id="br0">
      <inkml:brushProperty name="width" value="0.025" units="cm"/>
      <inkml:brushProperty name="height" value="0.025" units="cm"/>
      <inkml:brushProperty name="color" value="#FFC114"/>
    </inkml:brush>
  </inkml:definitions>
  <inkml:trace contextRef="#ctx0" brushRef="#br0">47 0 14125,'0'0'13522,"-8"6"-12657,-21 19-165,29-25-687,-1 0 0,1 0 0,-1 1 0,1-1 0,-1 0 0,1 0 0,-1 1 0,1-1 0,-1 0 0,1 1 1,0-1-1,-1 1 0,1-1 0,-1 1 0,1-1 0,0 1 0,-1-1 0,1 1 0,0-1 0,0 1 0,-1-1 0,1 1 0,0-1 1,0 1-1,0-1 0,0 1 0,0-1 0,0 1 0,0 0 0,0-1 0,0 1 0,0-1 0,0 1 0,0-1 0,0 1 1,0 0-1,1-1 0,-1 1 0,0-1 0,0 1 0,0-1 0,1 1 0,-1-1 0,0 1 0,1-1 0,-1 1 0,1-1 0,-1 0 1,0 1-1,1-1 0,-1 0 0,1 1 0,-1-1 0,1 0 0,-1 1 0,1-1 0,-1 0 0,2 0 0,31 5-39,-30-4 87,20-2 115,25 4-391,-47-2 265,1-1 1,-1 0 0,0 1 0,0-1 0,0 1 0,1-1 0,-1 1 0,0 0 0,0-1 0,0 1 0,0 0 0,0 0 0,0 0 0,0 0 0,-1 0 0,1 0-1,0 0 1,0 0 0,-1 0 0,1 0 0,-1 0 0,1 1 0,-1-1 0,1 0 0,-1 0 0,0 1 0,1-1 0,-1 0 0,0 0 0,0 1 0,0 0 0,-1 7 21,0-1 1,0 0-1,-1 0 1,0-1 0,-1 1-1,1 0 1,-2-1 0,1 1-1,-1-1 1,0 0-1,-7 10 1,3-7-32,0 0 0,0-1 0,-1 1 0,0-2 0,0 1 0,-20 12 0,29-20-88,0-1 0,-1 0-1,1 0 1,0 1 0,0-1 0,-1 0-1,1 0 1,0 0 0,0 1 0,-1-1-1,1 0 1,0 0 0,0 0 0,-1 0-1,1 0 1,0 0 0,-1 1 0,1-1-1,0 0 1,-1 0 0,1 0 0,0 0-1,-1 0 1,1 0 0,0 0 0,-1 0-1,1-1 1,0 1 0,-1 0 0,1 0-1,0 0 1,0 0 0,-1 0 0,1 0 0,0-1-1,0 1 1,-1 0 0,1 0 0,-1-13-6199,1 11 4581,2-19-11420</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7.600"/>
    </inkml:context>
    <inkml:brush xml:id="br0">
      <inkml:brushProperty name="width" value="0.025" units="cm"/>
      <inkml:brushProperty name="height" value="0.025" units="cm"/>
      <inkml:brushProperty name="color" value="#FFC114"/>
    </inkml:brush>
  </inkml:definitions>
  <inkml:trace contextRef="#ctx0" brushRef="#br0">142 395 16656,'0'0'5787,"-9"-7"-2659,-32-21-1084,39 28-1955,0-1-1,1 0 1,-1 1-1,1 0 1,-1-1-1,0 1 1,0 0-1,1 0 1,-1 0-1,0 0 1,1 0-1,-1 0 1,0 0-1,1 0 1,-1 1-1,0-1 1,1 1-1,-1-1 1,0 1-1,1 0 1,-1 0-1,1 0 1,0-1-1,-1 1 1,1 0-1,0 1 1,-1-1-1,1 0 1,0 0-1,0 1 1,-2 1-1,-23 42 481,23-38-577,1 0 0,-1 0 0,1 1 0,1-1 0,-1 0 0,1 1 0,1-1 0,-1 1 0,2 12 0,-1-19-4,0 0 0,0-1 0,0 1 0,0 0 0,0-1 0,1 1 0,-1 0 0,0-1 0,0 1 0,0-1 0,1 1 0,-1 0 0,0-1 0,1 1 0,-1-1 0,0 1 0,1-1 0,-1 1 0,1-1 0,-1 1 0,1-1 0,-1 0 0,1 1 0,-1-1 0,1 1 0,0-1 0,-1 0 0,1 0 0,-1 1 0,1-1 0,0 0 0,-1 0 0,1 0 0,0 0 0,-1 0 0,1 0 0,0 0 0,-1 0 0,1 0 0,0 0 0,-1 0 0,1 0 0,-1 0 0,1 0 0,0-1 0,-1 1 0,1 0 0,-1-1 0,1 1 0,0 0 0,-1-1 0,1 1 0,-1 0 0,1-1 0,0 0 0,28-24-111,-28 23 52,0-1 1,0 1-1,1 0 1,-1 0-1,1 0 1,0 0 0,-1 0-1,1 0 1,0 0-1,0 0 1,0 1 0,1-1-1,-1 1 1,0 0-1,0 0 1,1 0-1,-1 0 1,1 0 0,-1 0-1,1 0 1,-1 1-1,1-1 1,0 1 0,-1 0-1,1 0 1,-1 0-1,1 0 1,0 0-1,-1 1 1,1-1 0,-1 1-1,1 0 1,-1-1-1,1 1 1,-1 0 0,1 0-1,-1 1 1,0-1-1,0 1 1,1-1-1,2 3 1,11 11 298,-1 0 0,0 0 0,-1 1 0,-1 1 0,0 1 0,-1-1 1,-1 2-1,-1 0 0,0 0 0,-2 1 0,0 0 0,-1 0 0,-1 1 0,-1 0 0,-1 0 0,-1 0 0,1 32 0,-4-52-213,0 1 0,1-1 0,-1 0 0,0 0 0,0 0 0,0 0 0,0 0 0,0 0 0,0 0 0,0 0-1,0 1 1,-1-1 0,1 0 0,0 0 0,-1 0 0,1 0 0,0 0 0,-1 0 0,1 0 0,-1 0 0,0 0 0,1-1 0,-1 1-1,0 0 1,0 0 0,1 0 0,-1-1 0,0 1 0,0 0 0,0-1 0,0 1 0,0-1 0,0 1 0,0-1 0,0 1 0,0-1 0,0 0-1,0 1 1,0-1 0,0 0 0,0 0 0,0 0 0,-1 0 0,1 0 0,0 0 0,0 0 0,0 0 0,0-1 0,0 1 0,0 0-1,0-1 1,0 1 0,0 0 0,0-1 0,0 0 0,0 1 0,0-1 0,0 1 0,-1-2 0,-6-3 82,0 0 0,0-1 0,1 1 1,0-1-1,-11-12 0,10 8-220,0 0 0,1 0-1,1-1 1,0 0 0,0 0 0,1 0-1,0-1 1,-6-22 0,10 27 40,-1 0 1,1 0-1,0-1 0,1 1 1,0 0-1,0 0 0,1 0 1,-1 0-1,2-1 0,-1 1 1,1 0-1,0 0 0,0 1 1,1-1-1,0 0 0,7-11 1,31-40-621,-21 31 381,-1-1 0,16-33 0,-30 50 310,0 0-1,-1 0 1,0-1-1,-1 1 0,0-1 1,-1 0-1,0 0 1,-1 0-1,0-19 1,-1 28 72,0 0 0,0 1 0,-1-1-1,1 0 1,0 1 0,-1-1 0,0 0 0,0 1 0,1-1 0,-2 1-1,1 0 1,0-1 0,0 1 0,-1 0 0,1-1 0,-1 1 0,0 0 0,0 0-1,1 1 1,-1-1 0,0 0 0,-1 0 0,1 1 0,0 0 0,0-1-1,-1 1 1,1 0 0,-1 0 0,1 0 0,-1 0 0,1 1 0,-1-1-1,0 1 1,1-1 0,-1 1 0,0 0 0,1 0 0,-1 0 0,0 0 0,1 1-1,-5 0 1,5 1-59,0-1 0,0 1 0,0-1 0,1 1-1,-1 0 1,0-1 0,1 1 0,0 0 0,-1 0 0,1 0-1,0 1 1,0-1 0,0 0 0,0 0 0,0 0 0,0 1-1,1-1 1,-1 0 0,1 1 0,0-1 0,0 1 0,0-1-1,0 4 1,-1 4-14,1 1 0,1 0 0,3 20 0,-3-27 12,0 1-1,0-1 0,1 0 1,0 0-1,0 1 1,0-1-1,0 0 0,0-1 1,1 1-1,0 0 0,0-1 1,0 1-1,5 3 1,-7-6 8,1 0 0,-1 0 0,1 0 0,-1 0 0,1-1 0,-1 1 0,1 0 0,0-1 1,-1 1-1,1-1 0,0 0 0,0 1 0,-1-1 0,1 0 0,0 0 0,0 0 0,-1 0 1,1-1-1,0 1 0,-1 0 0,1-1 0,0 1 0,0-1 0,-1 1 0,1-1 0,-1 0 0,1 0 1,-1 0-1,1 0 0,-1 0 0,1 0 0,-1 0 0,0 0 0,0-1 0,0 1 0,2-3 0,8-10 71,-1-1-1,-1 0 0,0 0 1,-1-1-1,12-32 0,-11 25-44,24-44-1,-33 66-38,0 0 0,1 1 0,-1-1 0,1 1 0,-1-1 0,1 1 0,0-1 0,-1 1 0,1-1 0,-1 1 0,1-1 0,0 1 0,0 0 0,-1-1 0,1 1 0,0 0 0,-1 0 0,1-1 0,0 1 0,0 0 0,-1 0 0,1 0 0,0 0 0,0 0 0,0 0 0,-1 0 0,1 0 0,0 1 0,0-1 0,-1 0 0,1 0 0,0 0 0,-1 1 0,1-1 0,0 1 0,-1-1 0,1 0 0,0 1 0,-1-1 0,1 1 0,-1-1 0,1 1 0,-1-1 0,1 1 0,-1 0 0,1-1 0,-1 1 0,1 0 0,-1 0 0,27 41-30,-22-35 73,-4-5-42,3 5 23,0-1 0,0 0 0,1 0 0,-1 0-1,12 9 1,-16-14 1,1-1 0,0 1 0,0 0-1,0-1 1,0 1 0,0-1 0,0 0 0,0 1-1,0-1 1,0 0 0,0 1 0,0-1 0,0 0 0,0 0-1,0 0 1,0 0 0,0 0 0,0 0 0,0 0-1,1-1 1,0 0 30,-1 0 0,1 0-1,-1 0 1,1 0 0,-1 0-1,1 0 1,-1 0 0,0-1-1,0 1 1,0 0 0,0-1-1,0 1 1,0-1 0,0 1-1,1-4 1,20-51 45,-19 44-96,1 0 0,1 0 0,0 1 0,0-1 0,2 1 0,12-18 0,-19 28 0,1 1 0,-1-1 0,1 0 0,0 1 0,-1-1 0,1 1 0,0-1 0,-1 1 0,1-1 0,0 1-1,0-1 1,-1 1 0,1 0 0,0 0 0,0-1 0,0 1 0,0 0 0,0 0 0,-1 0 0,1 0 0,0 0 0,0 0 0,0 0 0,0 0 0,0 0 0,-1 0 0,1 0 0,0 1 0,0-1 0,0 0 0,0 0-1,-1 1 1,1-1 0,0 1 0,0-1 0,-1 1 0,1-1 0,0 1 0,-1-1 0,1 1 0,-1 0 0,1-1 0,0 1 0,-1 0 0,1 0 0,23 42-125,-19-33 118,-3-6 17,21 33 118,-23-36-125,1-1 1,-1 1 0,1-1 0,-1 1-1,1-1 1,-1 1 0,1-1 0,-1 1 0,1-1-1,-1 1 1,1-1 0,0 0 0,-1 1 0,1-1-1,0 0 1,-1 0 0,1 1 0,0-1-1,-1 0 1,1 0 0,0 0 0,-1 0 0,1 0-1,0 0 1,0 0 0,-1 0 0,1 0 0,0 0-1,-1 0 1,1-1 0,0 1 0,-1 0-1,1 0 1,0-1 0,-1 1 0,1 0 0,-1-1-1,1 1 1,-1-1 0,1 1 0,-1-1 0,1 1-1,-1-1 1,1 1 0,-1-1 0,1 1-1,-1-1 1,0 0 0,1 1 0,-1-1 0,0 0-1,0 1 1,1-2 0,4-9-2,-1 0 0,0-1 0,-1 0 0,2-15 0,-3 18 0,-1-1 0,1 1 0,1-1 0,0 1 0,0 0 0,1 0 0,0 1 0,7-12 0,-10 20-13,-1-1 0,0 1 0,1 0-1,-1 0 1,0 0 0,1-1 0,-1 1 0,1 0 0,-1 0-1,0 0 1,1 0 0,-1 0 0,1 0 0,-1 0 0,1 0-1,-1 0 1,0 0 0,1 0 0,-1 0 0,1 0 0,-1 1 0,0-1-1,1 0 1,-1 0 0,0 0 0,1 0 0,-1 1 0,0-1-1,1 0 1,-1 0 0,0 1 0,1-1 0,-1 0 0,0 1-1,0-1 1,1 0 0,-1 1 0,0-1 0,0 0 0,0 1 0,1-1-1,-1 0 1,0 1 0,0-1 0,0 1 0,0-1 0,0 0-1,0 1 1,0-1 0,0 1 0,0-1 0,0 1 0,10 31-1641,-8-25 914,1 4-772,5 12-5971,-1-17-1219</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7.943"/>
    </inkml:context>
    <inkml:brush xml:id="br0">
      <inkml:brushProperty name="width" value="0.025" units="cm"/>
      <inkml:brushProperty name="height" value="0.025" units="cm"/>
      <inkml:brushProperty name="color" value="#FFC114"/>
    </inkml:brush>
  </inkml:definitions>
  <inkml:trace contextRef="#ctx0" brushRef="#br0">1 162 17905,'0'0'4201,"10"7"-3267,35 22 316,-44-29-1195,0 1 0,0-1 0,0 0 0,0 1 0,1-1 0,-1 0 0,0 0 0,0 0 0,0 0 0,1 0 0,-1 0 0,0 0 0,0 0 0,0-1 0,0 1 0,1 0 0,-1-1 0,0 1 0,0-1 0,0 1 0,0-1 0,0 1 0,0-1 0,0 0 0,0 1 0,0-1 0,0 0 0,-1 0 0,1 0 0,1-1 0,16-30 822,-16 28-641,2-6 48,-1-1 1,0 1-1,0-1 0,-1 1 0,-1-1 0,1-17 0,-2 24-197,0 0-1,0 1 1,0-1 0,-1 0-1,0 1 1,0-1-1,0 1 1,0-1-1,0 1 1,-3-5-1,3 7-63,1-1-1,-1 1 0,0 0 0,0 0 0,0 0 0,-1 0 1,1 0-1,0 0 0,0 0 0,-1 0 0,1 1 1,0-1-1,-1 0 0,1 1 0,0-1 0,-1 1 1,1-1-1,-1 1 0,1 0 0,-1 0 0,1 0 1,-1 0-1,1 0 0,-1 0 0,-1 0 0,1 1-34,1-1 0,-1 1 0,0-1 0,1 1-1,0 0 1,-1 0 0,1 0 0,-1 0 0,1 0 0,0 0-1,0 0 1,0 0 0,-1 0 0,1 1 0,0-1 0,1 0-1,-1 1 1,0-1 0,0 1 0,1-1 0,-1 1 0,0-1-1,1 1 1,0 0 0,-1 2 0,-6 48-106,6-47 93,0 15-79,-3 60-73,3-75 162,1 0 0,1 0 1,-1 0-1,1 1 0,0-1 0,0 0 0,0 0 0,1-1 1,0 1-1,0 0 0,4 7 0,-5-11-116,-1 0 0,1 0 1,0 0-1,0 0 0,0 0 0,0 0 0,1 0 0,-1-1 1,0 1-1,0 0 0,0-1 0,1 1 0,-1-1 0,0 1 1,1-1-1,-1 0 0,0 1 0,1-1 0,-1 0 1,0 0-1,1 0 0,-1 0 0,0 0 0,1 0 0,-1 0 1,1-1-1,-1 1 0,0 0 0,2-1 0,0-1-487,0 1 1,-1-1-1,1 1 0,0-1 0,-1 0 0,1 0 0,-1 0 1,1-1-1,-1 1 0,0 0 0,3-5 0,14-25-7277</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8.267"/>
    </inkml:context>
    <inkml:brush xml:id="br0">
      <inkml:brushProperty name="width" value="0.025" units="cm"/>
      <inkml:brushProperty name="height" value="0.025" units="cm"/>
      <inkml:brushProperty name="color" value="#FFC114"/>
    </inkml:brush>
  </inkml:definitions>
  <inkml:trace contextRef="#ctx0" brushRef="#br0">72 0 16528,'0'0'5189,"-8"10"-3775,0 2-1268,0 1-1,1 1 1,0-1-1,1 1 1,0 0-1,2 1 1,-1-1-1,2 1 0,0 0 1,0 0-1,0 25 1,3-40-147,0 1-1,0-1 1,0 1 0,0-1 0,0 1 0,0-1-1,0 1 1,0 0 0,0-1 0,0 1-1,0-1 1,0 1 0,1-1 0,-1 1-1,0-1 1,0 1 0,1-1 0,-1 1 0,0-1-1,0 1 1,1-1 0,-1 1 0,1-1-1,-1 0 1,0 1 0,1-1 0,-1 0 0,1 1-1,-1-1 1,1 0 0,-1 1 0,1-1-1,-1 0 1,1 0 0,-1 0 0,1 1-1,-1-1 1,1 0 0,-1 0 0,1 0 0,0 0-1,-1 0 1,1 0 0,-1 0 0,1 0-1,-1 0 1,1 0 0,-1-1 0,1 1 0,0 0-1,-1 0 1,1 0 0,-1-1 0,1 1-1,-1 0 1,0-1 0,1 1 0,-1 0 0,1-1-1,-1 1 1,1-1 0,-1 1 0,0 0-1,1-2 1,38-32-967,-29 25 276,-5 5 484,-1 1 1,1-1-1,1 1 1,-1 0 0,0 0-1,1 1 1,-1 0 0,1 0-1,0 0 1,8-2-1,-12 4 291,0 0 0,0 0 0,-1 0-1,1 0 1,0 0 0,0 0 0,0 0-1,-1 1 1,1-1 0,0 1-1,-1-1 1,1 1 0,0 0 0,-1-1-1,1 1 1,-1 0 0,1 0-1,-1 0 1,1 0 0,-1 0 0,0 1-1,1-1 1,-1 0 0,0 1-1,0-1 1,0 0 0,0 1 0,0-1-1,0 1 1,-1 0 0,1-1-1,0 1 1,-1 0 0,0-1 0,1 1-1,-1 0 1,0 0 0,1 2-1,0 7 794,0 0-1,0-1 1,-1 1-1,-1 0 1,-1 12-1,1-19-699,0 1 0,0-1 0,0 1 0,0-1-1,-1 1 1,0-1 0,0 0 0,0 0 0,0 0 0,-1 0-1,1 0 1,-1 0 0,0-1 0,-5 5 0,7-7-262,0 0 1,1-1-1,-1 1 1,0-1-1,1 1 1,-1-1-1,0 0 1,0 1-1,1-1 1,-1 0-1,0 1 1,0-1-1,0 0 1,0 0-1,1 0 1,-1 0-1,0 1 1,0-1-1,0-1 1,0 1 0,0 0-1,1 0 1,-1 0-1,0 0 1,0-1-1,0 1 1,0 0-1,1-1 1,-1 1-1,0 0 1,0-1-1,1 1 1,-1-1-1,0 1 1,1-1-1,-1 0 1,0 1-1,1-1 1,-1 0-1,1 1 1,-1-1 0,1 0-1,-1-1 1,-13-35-9041,10 12 771</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8.672"/>
    </inkml:context>
    <inkml:brush xml:id="br0">
      <inkml:brushProperty name="width" value="0.025" units="cm"/>
      <inkml:brushProperty name="height" value="0.025" units="cm"/>
      <inkml:brushProperty name="color" value="#FFC114"/>
    </inkml:brush>
  </inkml:definitions>
  <inkml:trace contextRef="#ctx0" brushRef="#br0">63 1 17232,'0'0'7191,"-8"8"-7138,2-1 79,1-1 0,0 1 0,0 1-1,0-1 1,1 0 0,0 1-1,0 0 1,1 0 0,0 0-1,1 1 1,-1-1 0,2 0-1,-1 1 1,0 16 0,2-25-111,1 0 0,-1 1 0,0-1 1,1 0-1,-1 1 0,1-1 0,-1 0 0,1 0 1,-1 0-1,1 1 0,-1-1 0,1 0 0,-1 0 1,0 0-1,1 0 0,-1 0 0,1 0 0,0 0 1,-1 0-1,1 0 0,-1 0 0,1 0 0,-1 0 1,1 0-1,-1 0 0,0 0 0,1 0 0,-1-1 1,1 1-1,-1 0 0,1 0 0,0-1 0,17-6-26,-15 6-37,4-3-161,1 0-1,0 0 0,0 1 1,0 0-1,15-3 0,-21 6 206,0 0-1,0 0 0,-1 0 1,1 0-1,0 0 0,0 0 0,0 1 1,0-1-1,0 1 0,0-1 1,0 1-1,0 0 0,0-1 1,-1 1-1,1 0 0,0 0 1,-1 1-1,1-1 0,-1 0 1,1 0-1,-1 1 0,1-1 1,-1 1-1,0-1 0,0 1 1,0 0-1,0-1 0,0 1 1,0 0-1,1 2 0,3 9 673,0 1 0,-1-1-1,-1 1 1,0 0 0,-1 0-1,0 0 1,-1 0 0,-1 0 0,-1 21-1,1-34-670,0 0 0,0 0-1,0 0 1,0-1 0,0 1-1,0 0 1,-1 0 0,1 0 0,0-1-1,0 1 1,-1 0 0,1 0-1,0-1 1,-1 1 0,1 0 0,-1 0-1,1-1 1,-1 1 0,1-1-1,-1 1 1,0 0 0,1-1-1,-1 1 1,0-1 0,1 0 0,-1 1-1,0-1 1,1 1 0,-1-1-1,0 0 1,0 0 0,0 1 0,1-1-1,-1 0 1,0 0 0,0 0-1,0 0 1,1 0 0,-1 0 0,0 0-1,0 0 1,0 0 0,0 0-1,1-1 1,-2 1 0,-1-1-11,1 0 0,0 0-1,-1 0 1,1 0 0,0-1 0,0 1 0,0 0 0,0-1 0,0 0-1,0 1 1,0-1 0,1 0 0,-3-3 0,-16-38-3848,10-3-8677,10 25 1696</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9.186"/>
    </inkml:context>
    <inkml:brush xml:id="br0">
      <inkml:brushProperty name="width" value="0.025" units="cm"/>
      <inkml:brushProperty name="height" value="0.025" units="cm"/>
      <inkml:brushProperty name="color" value="#FFC114"/>
    </inkml:brush>
  </inkml:definitions>
  <inkml:trace contextRef="#ctx0" brushRef="#br0">1 233 18706,'0'0'5787,"9"-4"-4688,-3 2-884,0-1 0,0 0 0,0 0 0,0-1 0,0 1 0,-1-1 0,0-1 0,0 1 0,0-1 0,0 0-1,-1 0 1,0 0 0,0-1 0,0 1 0,-1-1 0,0 0 0,0 0 0,0 0 0,-1 0 0,0-1 0,0 1 0,2-13 0,-3 9 120,0 4-64,-1-1 0,1 0 0,-1 0-1,0 1 1,-1-1 0,-1-10 0,2 17-271,0-1 0,-1 1 0,1 0 0,0 0 0,0 0 0,0 0 0,0 0 0,0 0 0,0 0 0,0 0 0,0-1 0,0 1 0,0 0 0,0 0 0,0 0 0,0 0 0,0 0 0,0 0 0,0 0 0,0 0 0,-1 0 0,1 0 0,0 0 0,0 0 0,0-1 0,0 1 0,0 0 0,0 0 0,0 0 0,0 0 0,-1 0 0,1 0 0,0 0 0,0 0 0,0 0 0,0 0 0,0 0 0,0 0 0,0 0 0,-1 0 0,1 0 0,0 0 0,0 0 0,0 0 0,0 1 0,0-1 0,0 0 0,0 0 0,0 0 0,-1 0 0,1 0 0,0 0 0,0 0 0,0 0 0,0 0 0,0 0 0,0 0 0,0 0 0,0 1 0,0-1 0,0 0 0,0 0 0,0 0 0,0 0 0,0 0 0,0 0 0,-5 14 0,-1 12 0,5-8 0,-1-3 0,0 1 0,2 0 0,0 0 0,0 0 0,2 0 0,3 22 0,-4-37 0,-1 0 0,0 0 0,0 1 0,0-1 0,1 0 0,-1 0 0,0 0 0,1 0 0,-1 0 0,1 0 0,-1 0 0,1 0 0,0 0 0,-1 0 0,1 0 0,0 0 0,0 0 0,0 0 0,0 0 0,0-1 0,0 1 0,0 0 0,0-1 0,0 1 0,0-1 0,0 1 0,0-1 0,0 1 0,0-1 0,0 0 0,1 1 0,-1-1 0,0 0 0,0 0 0,0 0 0,1 0 0,-1 0 0,0 0 0,0-1 0,0 1 0,1 0 0,-1 0 0,0-1 0,0 1 0,0-1 0,0 1 0,2-2 0,1-1 0,0 0 0,0-1 0,-1 1 0,1-1 0,-1 0 0,1 1 0,-1-2 0,0 1 0,3-7 0,15-38 0,-16 34 0,1 1 0,1-1 0,1 1 0,10-16 0,-3 18 0,-4 18 0,3 35 0,-13-38 0,-1 1 0,1-1 0,-1 0 0,1 0 0,0 0 0,0 0 0,1 0 0,-1 0 0,1 0 0,-1-1 0,1 1 0,3 4 0,-4-7 0,0 0 0,0 0 0,0 0 0,0 0 0,0-1 0,0 1 0,0 0 0,0-1 0,0 1 0,0 0 0,-1-1 0,1 1 0,0-1 0,0 1 0,0-1 0,-1 1 0,1-1 0,0 0 0,-1 1 0,1-1 0,0 0 0,-1 0 0,1 0 0,-1 1 0,1-1 0,-1 0 0,0 0 0,1 0 0,-1 0 0,0 0 0,1-1 0,12-37 0,-11 34 0,1-5 0,13-39 0,-16 48 0,1-1 0,-1 1 0,0 0 0,1 0 0,-1 0 0,1-1 0,0 1 0,-1 0 0,1 0 0,0 0 0,0 0 0,0 0 0,-1 0 0,1 0 0,0 0 0,0 0 0,0 1 0,1-1 0,-1 0 0,0 1 0,0-1 0,0 1 0,0-1 0,1 1 0,-1-1 0,0 1 0,0 0 0,1-1 0,1 1 0,-1 3-414,0 0 0,-1 0 0,1-1 0,-1 1-1,0 0 1,0 0 0,0 1 0,0-1 0,0 0 0,-1 0 0,0 0 0,1 0 0,-1 7 0,0-5-6537</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0.078"/>
    </inkml:context>
    <inkml:brush xml:id="br0">
      <inkml:brushProperty name="width" value="0.025" units="cm"/>
      <inkml:brushProperty name="height" value="0.025" units="cm"/>
      <inkml:brushProperty name="color" value="#FFC114"/>
    </inkml:brush>
  </inkml:definitions>
  <inkml:trace contextRef="#ctx0" brushRef="#br0">3 124 12588,'0'0'11883,"-1"12"-10041,0 8-1159,1 1-1,3 29 1,-3-45-643,1 0-1,-1 0 1,1 0 0,0 0-1,0-1 1,1 1-1,-1 0 1,1-1-1,0 1 1,1-1 0,-1 0-1,1 0 1,-1 0-1,1 0 1,0 0 0,1 0-1,-1-1 1,1 1-1,5 3 1,-8-6-16,1-1 1,-1 1-1,1-1 1,0 1-1,-1-1 0,1 0 1,-1 0-1,1 0 1,0 1-1,-1-1 0,1-1 1,-1 1-1,1 0 1,0 0-1,-1-1 1,1 1-1,-1-1 0,1 1 1,-1-1-1,1 1 1,-1-1-1,1 0 0,-1 0 1,0 0-1,1 0 1,-1 0-1,0 0 0,0 0 1,0 0-1,0-1 1,0 1-1,0 0 1,1-2-1,4-7 243,-1 1 0,1-1 0,6-19 0,-6 14-35,9-23 79,-11 25-226,0 1 0,2 0 1,-1 0-1,2 0 0,10-15 0,-17 26-80,1 1 1,-1-1-1,1 1 1,-1-1-1,1 0 0,-1 1 1,1-1-1,-1 1 0,1-1 1,0 1-1,-1 0 0,1-1 1,0 1-1,-1 0 1,1-1-1,0 1 0,0 0 1,-1 0-1,1-1 0,0 1 1,0 0-1,-1 0 1,1 0-1,0 0 0,0 0 1,-1 0-1,1 1 0,0-1 1,0 0-1,0 0 0,18 20 195,6 41 86,-23-55-276,-1-2-10,20 44 0,-21-47 0,1 0 0,-1-1 0,0 1 0,0 0 0,1-1 0,-1 1 0,0 0 0,1-1 0,-1 1 0,1-1 0,-1 1 0,1 0 0,-1-1 0,1 1 0,-1-1 0,1 0 0,0 1 0,-1-1 0,1 1 0,0-1 0,-1 0 0,1 1 0,0-1 0,-1 0 0,1 0 0,0 0 0,0 1 0,-1-1 0,1 0 0,0 0 0,0 0 0,-1 0 0,1 0 0,0-1 0,0 1 0,-1 0 0,1 0 0,0 0 0,-1-1 0,1 1 0,0 0 0,-1-1 0,1 1 0,0 0 0,-1-1 0,1 1 0,-1-1 0,1 1 0,0-1 0,-1 1 0,1-1 0,-1 1 0,0-1 0,1 0 0,-1 1 0,1-1 0,-1 0 0,0 1 0,0-1 0,1 0 0,-1 0 0,8-17 0,0 0 0,8-35 0,-13 40 0,1-1 0,1 1 0,0 0 0,0 0 0,1 0 0,1 1 0,15-23 0,-21 34-91,0-1-1,0 1 1,0 0 0,0 0-1,0 0 1,0 0 0,0 0-1,0 0 1,0 0 0,0 0-1,1 1 1,-1-1-1,0 0 1,1 1 0,-1-1-1,0 1 1,1-1 0,-1 1-1,1 0 1,-1-1 0,1 1-1,-1 0 1,1 0 0,-1 0-1,0 0 1,1 0 0,-1 1-1,1-1 1,-1 0 0,1 1-1,-1-1 1,0 1-1,1-1 1,-1 1 0,0 0-1,1-1 1,1 3 0,0-1-352,-1 1 1,1 0 0,-1-1 0,0 1-1,0 0 1,0 0 0,-1 0-1,1 1 1,-1-1 0,1 0 0,-1 1-1,0-1 1,0 0 0,0 7-1,0 2-6811</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0.419"/>
    </inkml:context>
    <inkml:brush xml:id="br0">
      <inkml:brushProperty name="width" value="0.025" units="cm"/>
      <inkml:brushProperty name="height" value="0.025" units="cm"/>
      <inkml:brushProperty name="color" value="#FFC114"/>
    </inkml:brush>
  </inkml:definitions>
  <inkml:trace contextRef="#ctx0" brushRef="#br0">1 0 25560,'0'0'4548</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1.740"/>
    </inkml:context>
    <inkml:brush xml:id="br0">
      <inkml:brushProperty name="width" value="0.025" units="cm"/>
      <inkml:brushProperty name="height" value="0.025" units="cm"/>
      <inkml:brushProperty name="color" value="#FFC114"/>
    </inkml:brush>
  </inkml:definitions>
  <inkml:trace contextRef="#ctx0" brushRef="#br0">1 1 18001,'0'0'9780,"6"9"-8744,18 28 129,25 57 1,-31-58-1008,0-1 0,2 0 0,36 45-1,-44-70-147,-4-13-1319,-8 1 1049,0 1 0,0-1-1,1 1 1,-1 0 0,0-1 0,0 1-1,0-1 1,0 1 0,-1-1-1,1 1 1,0 0 0,-1-1 0,1 1-1,0 0 1,-1-1 0,0 1-1,-1-2 1,-1-2-1044,-1 1-1,1-1 0,-1 1 1,-1 0-1,1 0 1,0 1-1,-11-7 1,-17-11-8001</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2.099"/>
    </inkml:context>
    <inkml:brush xml:id="br0">
      <inkml:brushProperty name="width" value="0.025" units="cm"/>
      <inkml:brushProperty name="height" value="0.025" units="cm"/>
      <inkml:brushProperty name="color" value="#FFC114"/>
    </inkml:brush>
  </inkml:definitions>
  <inkml:trace contextRef="#ctx0" brushRef="#br0">0 256 14286,'0'0'16687,"27"-71"-15694,5 43-192,3-5-801,1 1 0,0 4 0,-5 4-320,-3 4-1410,-3 6-1121,-9 9-2049,-9 5-1827</inkml:trace>
  <inkml:trace contextRef="#ctx0" brushRef="#br0" timeOffset="1">91 335 17873,'0'0'10218,"64"-31"-8969,-35-1-865,1-4-320,1 4-801,0 2-2337,-5 10-1218,-3 7-1346,-2 5-2850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09:24:09.320"/>
    </inkml:context>
    <inkml:brush xml:id="br0">
      <inkml:brushProperty name="width" value="0.025" units="cm"/>
      <inkml:brushProperty name="height" value="0.025" units="cm"/>
    </inkml:brush>
  </inkml:definitions>
  <inkml:trace contextRef="#ctx0" brushRef="#br0">0 110 9833,'23'-54'5157,"-7"20"-1826,0 18-608,-1 11-385,0 5-993,6 13-288,3 16 161,11 12-322,6 12-543,8 8-225,5 5-96,2 6-64,2 0-1185,-4-5-1346,-2-4-1889,-6-10-6054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56.348"/>
    </inkml:context>
    <inkml:brush xml:id="br0">
      <inkml:brushProperty name="width" value="0.025" units="cm"/>
      <inkml:brushProperty name="height" value="0.025" units="cm"/>
    </inkml:brush>
  </inkml:definitions>
  <inkml:trace contextRef="#ctx0" brushRef="#br0">95 36 13389,'0'-1'255,"0"0"0,0 0 0,0 0 0,0-1 1,0 1-1,0 0 0,0 0 0,0 0 0,-1 0 1,1 0-1,-1-1 0,1 1 0,-1 0 0,1 0 0,-1 0 1,0 0-1,1 0 0,-1 0 0,0 1 0,0-1 1,1 0-1,-1 0 0,0 0 0,0 1 0,0-1 0,0 0 1,0 1-1,0-1 0,0 1 0,0-1 0,-1 1 1,1 0-1,0-1 0,0 1 0,-2 0 0,1 0-197,0 0 0,0 0-1,0 0 1,0 1-1,1-1 1,-1 1 0,0-1-1,0 1 1,0 0 0,1 0-1,-1-1 1,1 1 0,-1 0-1,0 0 1,1 1 0,0-1-1,-1 0 1,1 0-1,0 1 1,-1-1 0,1 1-1,0-1 1,-1 3 0,-4 9-34,1 1 1,0 0 0,1 0 0,1 0-1,0 1 1,1-1 0,1 1 0,0 0-1,0-1 1,4 22 0,-4-34-3,1 0 1,0 0-1,1 0 1,-1-1-1,0 1 0,0 0 1,1 0-1,-1-1 1,1 1-1,0 0 0,-1-1 1,1 1-1,0-1 1,0 1-1,0-1 0,0 1 1,0-1-1,0 1 1,0-1-1,1 0 0,-1 0 1,1 0-1,-1 0 1,0 0-1,1 0 0,0 0 1,-1 0-1,1 0 1,-1-1-1,1 1 0,0-1 1,0 1-1,-1-1 1,1 1-1,0-1 0,0 0 1,-1 0-1,1 0 1,0 0-1,0-1 0,0 1 1,-1 0-1,1-1 1,0 1-1,-1-1 0,1 1 1,0-1-1,1-1 1,7-1 292,0-1 0,-1-1 0,1 0 1,-1 0-1,-1-1 0,16-12 0,-5-1 190,0-1-1,16-24 0,13-15-89,-47 59-421,-1-1 0,0 1 1,0 0-1,0 0 1,0-1-1,1 1 1,-1 0-1,0 0 1,0-1-1,1 1 0,-1 0 1,0 0-1,0 0 1,1 0-1,-1-1 1,0 1-1,0 0 0,1 0 1,-1 0-1,0 0 1,1 0-1,-1 0 1,0 0-1,0 0 1,1 0-1,-1 0 0,0 0 1,1 0-1,-1 0 1,0 0-1,1 0 1,-1 0-1,0 0 1,0 0-1,1 0 0,-1 1 1,0-1-1,1 0 1,-1 0-1,0 0 1,7 16-202,-2 32 25,-5-38 238,2 14 17,9 64 44,-10-80-109,1-1-1,0 0 0,0 0 0,1 0 0,0 0 0,0 0 0,1-1 0,-1 1 0,7 7 1,-9-12 16,1-1 0,-1 1 0,0-1 0,1 1 0,-1-1 0,1 0 1,-1 1-1,1-1 0,0 0 0,-1 0 0,1 0 0,0 0 0,0 0 1,0-1-1,0 1 0,0-1 0,0 1 0,0-1 0,0 1 0,0-1 1,0 0-1,0 0 0,0 0 0,2-1 0,-1 0 64,0 0 0,1 0 1,-1-1-1,0 1 0,-1-1 0,1 0 0,0 0 0,0 0 1,-1 0-1,1-1 0,-1 1 0,0-1 0,3-3 0,3-5 207,-1-1-1,0 0 0,0 0 0,-2 0 1,9-26-1,-7 9-294,-2-1 0,-1 1 0,-2-1 0,-1-43 0,-5 53-62,-4 32-140,-6 32-719,14-43 755,-3 42-2659,6-19-1709,-3-24 4067,0 1-1,0-1 0,0 1 1,0-1-1,0 1 0,1-1 1,-1 1-1,0 0 0,0-1 1,1 1-1,-1-1 0,0 0 1,1 1-1,-1-1 0,0 1 1,1-1-1,-1 1 0,1-1 1,-1 0-1,1 1 0,-1-1 1,1 0-1,0 1 0,12 0-9322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31.934"/>
    </inkml:context>
    <inkml:brush xml:id="br0">
      <inkml:brushProperty name="width" value="0.025" units="cm"/>
      <inkml:brushProperty name="height" value="0.025" units="cm"/>
    </inkml:brush>
  </inkml:definitions>
  <inkml:trace contextRef="#ctx0" brushRef="#br0">76 467 10025,'-8'7'5120,"-59"48"2033,81-59-4489,21-21-2217,-1-2 1,-1-1-1,47-53 0,-36 37-394,235-276-1708,-360 501 1105,65-141 580,-45 118 255,56-141-267,0-1-1,2 1 0,0 0 1,0 0-1,2 1 0,0-1 1,2 24-1,-1-39-44,0-1 1,0 0-1,1 0 0,-1 0 1,0 0-1,0 0 0,1 0 1,-1 0-1,0 0 1,1 0-1,-1 0 0,1 0 1,-1 0-1,1 0 0,0 0 1,-1-1-1,1 1 0,0 0 1,0 0-1,-1-1 0,1 1 1,0 0-1,0-1 0,0 1 1,0-1-1,0 1 0,0-1 1,0 1-1,0-1 0,0 0 1,0 1-1,0-1 1,0 0-1,0 0 0,0 0 1,1 0-1,-1 0 0,0 0 1,0 0-1,0 0 0,0-1 1,0 1-1,0 0 0,0-1 1,0 1-1,1-1 0,5-2-408,-1 0 0,1 0-1,-1 0 1,0-1-1,11-8 1,37-41-3921,7-18-2739</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2.456"/>
    </inkml:context>
    <inkml:brush xml:id="br0">
      <inkml:brushProperty name="width" value="0.025" units="cm"/>
      <inkml:brushProperty name="height" value="0.025" units="cm"/>
      <inkml:brushProperty name="color" value="#FFC114"/>
    </inkml:brush>
  </inkml:definitions>
  <inkml:trace contextRef="#ctx0" brushRef="#br0">76 204 14157,'0'0'5574,"20"48"-3524,-7-16-545,4 4-96,2 1 33,1-1-353,-1-4-417,-2-6-287,0-11-289,-2-9-224,-3-6-961,-8-13-641,-4-13-1377,0-6-4100</inkml:trace>
  <inkml:trace contextRef="#ctx0" brushRef="#br0" timeOffset="1">1 1 20307,'0'0'9769,"38"25"-10954,-22-23-2338,2-2-1346,3 0-2145</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2.798"/>
    </inkml:context>
    <inkml:brush xml:id="br0">
      <inkml:brushProperty name="width" value="0.025" units="cm"/>
      <inkml:brushProperty name="height" value="0.025" units="cm"/>
      <inkml:brushProperty name="color" value="#FFC114"/>
    </inkml:brush>
  </inkml:definitions>
  <inkml:trace contextRef="#ctx0" brushRef="#br0">86 1 14061,'0'0'4378,"-3"10"-721,-79 175 3982,111-200-8557,-17 6 694,-1 2 1,1-1 0,1 1 0,-1 1-1,1 0 1,0 1 0,1 1 0,-1 0-1,1 0 1,25-2 0,-37 6 277,-1 0 0,0 1 0,0-1 0,1 0 0,-1 1 0,0-1 0,0 1 0,0-1 0,0 1 1,1 0-1,-1 0 0,0-1 0,0 1 0,0 0 0,-1 0 0,1 0 0,0 0 0,0 0 0,0 0 0,-1 0 0,1 0 0,-1 0 0,1 1 0,0-1 0,-1 0 0,0 0 1,1 1-1,-1-1 0,0 0 0,0 0 0,0 1 0,0-1 0,0 2 0,0 51 2702,-1-44-2417,0-1-124,-1 0 0,0 1 0,0-1 0,-1 0 0,0 0 0,-7 13 0,8-19-219,1 0 0,0 0 0,-1 0-1,0-1 1,1 1 0,-1 0 0,0-1 0,0 1-1,-1-1 1,1 0 0,0 0 0,-1 0 0,1 0 0,-1 0-1,0 0 1,0-1 0,0 1 0,0-1 0,0 0-1,0 0 1,0 0 0,-4 1 0,6-2-141,0-1 0,0 1 1,0-1-1,0 1 0,0 0 0,1-1 1,-1 0-1,0 1 0,0-1 0,0 1 0,1-1 1,-1 0-1,0 0 0,1 1 0,-1-1 1,1 0-1,-1 0 0,1 0 0,-1 0 1,1 1-1,-1-1 0,1 0 0,0 0 0,0 0 1,-1 0-1,1 0 0,0 0 0,0 0 1,0 0-1,0-2 0,-1-39-7460,2 31 4692,-1-25-7385</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3.260"/>
    </inkml:context>
    <inkml:brush xml:id="br0">
      <inkml:brushProperty name="width" value="0.025" units="cm"/>
      <inkml:brushProperty name="height" value="0.025" units="cm"/>
      <inkml:brushProperty name="color" value="#FFC114"/>
    </inkml:brush>
  </inkml:definitions>
  <inkml:trace contextRef="#ctx0" brushRef="#br0">133 340 13773,'-3'12'7164,"3"-12"-7132,-7 23 1822,1 1 0,1 1 0,-3 45-1,8-64-1660,0-1-1,0 1 0,0 0 0,1-1 0,0 1 0,0-1 0,1 1 0,-1-1 0,1 1 1,0-1-1,5 7 0,-6-10-183,1 1 0,0-1 0,0 0 0,0 0 0,0 0 0,1-1 0,-1 1 0,0 0 0,1-1 0,-1 0 0,1 1 0,0-1 0,-1 0 0,1 0 0,0 0 0,0-1 0,-1 1 0,1-1 0,0 0 0,0 0 0,0 1 0,0-2 0,0 1 0,3-1 0,-2 1-36,-1-1 1,0 1-1,0-1 1,1 0 0,-1 0-1,0 0 1,0-1-1,0 1 1,0-1 0,0 0-1,0 1 1,0-1-1,-1-1 1,1 1 0,-1 0-1,1 0 1,1-4-1,0 0 24,0 1 0,-1-1 0,0 0 0,0-1 0,0 1 0,-1 0 0,0-1-1,2-6 1,0-12 48,-1 1-1,-1 0 1,-3-42-1,-1 43 12,0 0 0,-2 1 0,-1-1-1,-1 1 1,-1 0 0,-1 1 0,0 0 0,-2 0 0,-1 0 0,0 2 0,-1-1-1,-1 1 1,-1 1 0,-17-17 0,28 32-32,0 0-1,0 0 0,0 0 1,-1 1-1,1-1 1,-1 1-1,1 0 1,-1 0-1,0 1 1,0-1-1,0 1 1,0-1-1,0 1 1,-8 0-1,10 1-18,0 0 1,0 0-1,-1 1 0,1-1 1,0 1-1,0-1 0,0 1 1,0 0-1,0 0 0,0 0 1,0 0-1,0 0 1,0 1-1,0-1 0,1 1 1,-1-1-1,1 1 0,-1-1 1,1 1-1,-1 0 0,1 0 1,0 0-1,0 0 0,0 0 1,0 0-1,0 0 0,0 0 1,0 3-1,-5 12 88,1 0-1,1 1 1,1 0-1,0 0 1,2 0-1,0 1 1,1-1-1,4 34 1,-4-49-93,1-1 0,-1 1 0,1-1 0,0 1 0,0-1 0,0 0 0,0 1 0,0-1 0,0 0 0,1 0 0,-1 0 0,1 0 0,0 0 0,0 0 0,-1 0 0,1 0 0,0-1 0,0 1 0,1-1 0,-1 1 0,0-1 0,0 0 0,1 0 0,2 1 0,5 1 0,1-1 0,0 0 0,0 0 0,18-1 0,-19-1 0,0 1 0,0 0 0,0 0 0,19 6 0,-22-4-147,1 0 1,-1 1-1,0 0 1,-1 1-1,1-1 0,-1 1 1,0 0-1,0 1 0,0 0 1,-1-1-1,8 12 1,0 4-1032,-1 0 1,13 33-1,7 11-865,-32-88-13139</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3.788"/>
    </inkml:context>
    <inkml:brush xml:id="br0">
      <inkml:brushProperty name="width" value="0.025" units="cm"/>
      <inkml:brushProperty name="height" value="0.025" units="cm"/>
      <inkml:brushProperty name="color" value="#FFC114"/>
    </inkml:brush>
  </inkml:definitions>
  <inkml:trace contextRef="#ctx0" brushRef="#br0">0 97 13741,'0'0'5749,"8"3"-3592,-1-1-1592,-1 0 0,1 0 0,1-1 0,-1 0 0,0 0 0,0-1 0,0 1 0,0-2 0,10 0 0,-14 1-380,0-1 0,0 0 0,0 1 0,0-1 0,0 0 0,-1 0 0,1-1 0,0 1-1,0-1 1,-1 1 0,1-1 0,-1 0 0,1 0 0,-1 0 0,0 0 0,0 0 0,1-1 0,-2 1 0,1-1 0,0 1 0,-1-1 0,1 0 0,-1 0 0,0 0-1,1 1 1,-1-1 0,-1 0 0,2-5 0,-2 6-183,1 1 0,-1-1-1,0 1 1,0-1-1,0 1 1,0-1 0,0 1-1,0-1 1,0 0 0,0 1-1,-1-1 1,1 1 0,0-1-1,-1 1 1,0-1 0,1 1-1,-1-1 1,0 1-1,0 0 1,1-1 0,-1 1-1,0 0 1,-1 0 0,1 0-1,0 0 1,0 0 0,0 0-1,-1 0 1,1 0 0,0 0-1,-1 0 1,1 1-1,0-1 1,-1 1 0,1-1-1,-1 1 1,0-1 0,1 1-1,-1 0 1,1 0 0,-1 0-1,1 0 1,-1 0 0,1 0-1,-1 0 1,0 0-1,1 1 1,-1-1 0,1 0-1,-1 1 1,1-1 0,-1 1-1,1 0 1,0 0 0,-1-1-1,1 1 1,0 0 0,0 0-1,-1 0 1,1 1-1,0-1 1,0 0 0,0 0-1,-1 2 1,-3 5-2,1 0 0,0 0 0,0 0 0,1 1 0,0 0 0,1-1 0,-1 1 0,-1 18 0,0 75 0,4-84 0,0-16 0,0 1 0,0 0 0,0-1 0,1 1 0,-1 0 0,1-1 0,0 1 0,-1-1 0,1 1 0,0-1 0,1 1 0,-1-1 0,0 0 0,1 1 0,1 1 0,-2-3 0,0-1 0,0 1 0,0 0 0,0-1 0,0 1 0,0-1 0,0 0 0,1 1 0,-1-1 0,0 0 0,0 0 0,0 1 0,0-1 0,0 0 0,1 0 0,-1 0 0,0-1 0,0 1 0,0 0 0,0 0 0,0-1 0,1 1 0,-1 0 0,0-1 0,0 1 0,0-1 0,0 0 0,0 1 0,0-1 0,-1 0 0,1 1 0,0-1 0,0 0 0,0 0 0,-1 0 0,1 0 0,1-1 0,8-11 0,0-1 0,-1 0 0,0 0 0,-1 0 0,-1-1 0,0-1 0,5-15 0,-5 11 0,1 0 0,2 0 0,16-26 0,-26 45 0,1 0 0,-1 0 0,1 0 0,0-1 0,-1 1 0,1 0 0,0 0 0,0 0 0,0 0 0,0 1 0,0-1 0,0 0 0,0 0 0,0 1 0,0-1 0,0 0 0,0 1 0,1-1 0,-1 1 0,0-1 0,0 1 0,1 0 0,-1 0 0,0-1 0,1 1 0,-1 0 0,0 0 0,0 0 0,1 0 0,-1 0 0,0 1 0,1-1 0,-1 0 0,0 1 0,0-1 0,0 1 0,1-1 0,-1 1 0,0-1 0,2 3 0,4 3 0,-1 0 0,0 1 0,0 0 0,-1 0 0,7 11 0,-9-12 0,1 0 0,0-1 0,0 0 0,0 0 0,0 0 0,1 0 0,5 4 0,-9-8 0,1 0 0,-1-1 0,1 1 0,-1 0 0,1-1 0,-1 1 0,1-1 0,0 1 0,-1-1 0,1 0 0,0 0 0,0 0 0,-1 0 0,1 0 0,0 0 0,-1 0 0,1 0 0,0-1 0,-1 1 0,1-1 0,-1 1 0,1-1 0,0 0 0,-1 1 0,1-1 0,-1 0 0,3-2 0,1-2 0,0-1 0,0 0 0,0 0 0,-1 0 0,6-9 0,-9 12 0,1-1 0,-1 1 0,1 0 0,0-1 0,0 1 0,1 0 0,-1 0 0,1 0 0,-1 1 0,1-1 0,0 0 0,0 1 0,0 0 0,0 0 0,1 0 0,-1 0 0,1 0 0,-1 1 0,8-3 0,-10 5-4,0-1-1,0 1 1,0 0 0,0-1-1,0 1 1,-1 0 0,1 0-1,0-1 1,0 1 0,0 0-1,-1 0 1,1 0 0,0 0-1,-1 0 1,1 0 0,-1 0-1,0 0 1,1 0 0,-1 0-1,0 1 1,1-1 0,-1 0 0,0 0-1,0 0 1,0 0 0,0 3-1,2 36-1222,-2-38 1012,0 21-3906,0-5-2723</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09.213"/>
    </inkml:context>
    <inkml:brush xml:id="br0">
      <inkml:brushProperty name="width" value="0.025" units="cm"/>
      <inkml:brushProperty name="height" value="0.025" units="cm"/>
      <inkml:brushProperty name="color" value="#FFC114"/>
    </inkml:brush>
  </inkml:definitions>
  <inkml:trace contextRef="#ctx0" brushRef="#br0">47 39 16560,'0'0'3667,"8"-6"-1329,1-1-1525,-6 4-498,-1 0-1,1 1 1,1 0-1,-1-1 0,0 1 1,0 0-1,1 1 0,-1-1 1,1 1-1,0-1 1,6 0-1,-10 2-241,1 0-1,-1 0 1,1 0 0,-1 1-1,1-1 1,-1 0 0,1 0-1,-1 1 1,0-1 0,1 0-1,-1 1 1,1-1 0,-1 1-1,0-1 1,1 0 0,-1 1-1,0-1 1,1 1 0,-1-1-1,0 1 1,0-1 0,0 1-1,1-1 1,-1 1-1,0-1 1,0 1 0,0-1-1,0 1 1,0-1 0,0 1-1,0-1 1,0 1 0,0-1-1,0 1 1,0-1 0,0 1-1,-1-1 1,1 1 0,0-1-1,0 1 1,0-1 0,-1 1-1,1-1 1,-1 1 0,-8 28 410,-27 44-13,17-40-15,-15 42 1,31-65-408,-1 0 1,1 0-1,1 0 0,0 0 0,0 1 0,1-1 0,1 0 1,-1 1-1,2 10 0,0-19-47,-1-1 0,1 0-1,0 1 1,-1-1 0,1 0 0,0 1-1,0-1 1,0 0 0,0 0 0,0 0-1,0 0 1,0 0 0,0 0 0,0 0-1,1 0 1,-1 0 0,0 0 0,1-1-1,-1 1 1,0-1 0,1 1 0,-1-1-1,1 1 1,-1-1 0,1 0 0,-1 1-1,1-1 1,-1 0 0,4-1 0,47-2-115,-45 1-246,0 0-1,0 0 0,0-1 1,0 0-1,-1 0 1,1-1-1,-1 1 0,7-7 1,-6 5-1160,-1 0 1,0-1-1,0 0 1,0 0-1,-1-1 1,0 1-1,5-9 1,3-13-8485</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09.555"/>
    </inkml:context>
    <inkml:brush xml:id="br0">
      <inkml:brushProperty name="width" value="0.025" units="cm"/>
      <inkml:brushProperty name="height" value="0.025" units="cm"/>
      <inkml:brushProperty name="color" value="#FFC114"/>
    </inkml:brush>
  </inkml:definitions>
  <inkml:trace contextRef="#ctx0" brushRef="#br0">59 1 12620,'0'0'3427,"-31"66"-256,18-31-448,4-5-609,3-1-705,6-7-704,5-4-513,14-6-320,7-12-1890,4 0-2434,0-12-4357</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09.885"/>
    </inkml:context>
    <inkml:brush xml:id="br0">
      <inkml:brushProperty name="width" value="0.025" units="cm"/>
      <inkml:brushProperty name="height" value="0.025" units="cm"/>
      <inkml:brushProperty name="color" value="#FFC114"/>
    </inkml:brush>
  </inkml:definitions>
  <inkml:trace contextRef="#ctx0" brushRef="#br0">1 39 1922,'0'0'14333,"8"-5"-9352,3-1-4201,-1 1 0,1 1 1,0 0-1,0 1 0,0 0 0,0 0 0,18-1 0,-26 3-692,0 1 0,0 0 0,0-1-1,0 1 1,0 0 0,0 0-1,0 1 1,0-1 0,0 1 0,0-1-1,0 1 1,-1 0 0,1 0 0,0 0-1,0 0 1,-1 1 0,1-1-1,0 1 1,-1 0 0,0 0 0,1 0-1,-1 0 1,0 0 0,0 0-1,0 0 1,0 1 0,0-1 0,-1 1-1,1-1 1,-1 1 0,0 0-1,0 0 1,1-1 0,-2 1 0,1 0-1,0 0 1,-1 0 0,1 4 0,-1-1-31,0-1 0,-1 1 0,0 0 0,0 0 1,0-1-1,-1 1 0,1 0 0,-1-1 0,-1 0 1,1 1-1,-1-1 0,0 0 0,0 0 0,0-1 1,-5 6-1,-10 11 369,-40 35 0,32-31-325,16-16-101,6-5 0,-1-1 0,1 1 0,0 0 0,0 0 0,1 0 0,-1 0 0,1 1 0,0 0 0,0-1 0,1 1 0,-1 0 0,1 0 0,0 1 0,-2 8 0,4-13 0,0 0 0,1 0 0,-1 0 0,1 0 0,-1 0 0,0 0 0,1 0 0,-1 0 0,1-1 0,0 1 0,-1 0 0,1 0 0,0 0 0,0-1 0,-1 1 0,1 0 0,0-1 0,0 1 0,0-1 0,0 1 0,0-1 0,0 1 0,0-1 0,0 0 0,0 0 0,0 1 0,0-1 0,0 0 0,0 0 0,0 0 0,0 0 0,1 0 0,44 1 0,-35-1 0,60 0-1642,36 0-4953,-64 0-799</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0.274"/>
    </inkml:context>
    <inkml:brush xml:id="br0">
      <inkml:brushProperty name="width" value="0.025" units="cm"/>
      <inkml:brushProperty name="height" value="0.025" units="cm"/>
      <inkml:brushProperty name="color" value="#FFC114"/>
    </inkml:brush>
  </inkml:definitions>
  <inkml:trace contextRef="#ctx0" brushRef="#br0">1 1 9545,'0'0'18663,"8"0"-17334,111 18 535,14 3-1608,-105-20-410,33 6-760,-60-7 905,-1 0 0,1 0 0,-1 0 0,1 0 1,-1 0-1,1 0 0,-1 0 0,1 0 0,-1 0 0,0 1 0,1-1 1,-1 0-1,1 0 0,-1 1 0,0-1 0,1 0 0,-1 1 0,1-1 0,-1 0 1,0 1-1,0-1 0,1 0 0,-1 1 0,0-1 0,0 1 0,1-1 0,-1 1 1,0-1-1,0 0 0,0 1 0,0-1 0,0 1 0,0-1 0,0 1 0,0-1 1,0 1-1,0-1 0,0 1 0,0-1 0,0 1 0,0-1 0,0 1 1,0-1-1,0 1 0,0-1 0,-1 0 0,1 1 0,0-1 0,0 1 0,-1-1 1,1 0-1,0 1 0,-1-1 0,1 0 0,0 1 0,-1-1 0,1 0 0,0 1 1,-1-1-1,1 0 0,-1 0 0,0 1 0,-25 17-25,-103 40 1249,90-43-696,1 2-1,-39 24 1,77-41-544,-1 0 1,1 0-1,-1 0 0,1 0 0,-1 0 1,1 0-1,0 1 0,-1-1 0,1 0 1,-1 0-1,1 1 0,-1-1 0,1 0 1,0 1-1,-1-1 0,1 0 0,0 1 1,-1-1-1,1 1 0,0-1 0,-1 1 1,1-1-1,0 0 0,0 1 0,0-1 1,-1 1-1,1-1 0,0 1 0,0-1 1,0 1-1,0-1 0,0 1 0,0-1 1,0 1-1,0 0 0,19 3-2243,31-9-3974,-9-8-789</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0.755"/>
    </inkml:context>
    <inkml:brush xml:id="br0">
      <inkml:brushProperty name="width" value="0.025" units="cm"/>
      <inkml:brushProperty name="height" value="0.025" units="cm"/>
      <inkml:brushProperty name="color" value="#FFC114"/>
    </inkml:brush>
  </inkml:definitions>
  <inkml:trace contextRef="#ctx0" brushRef="#br0">39 58 18033,'0'0'5568,"0"-9"-3059,0 7-2348,1-1-1,-1 1 1,0-1-1,1 1 1,-1-1-1,1 1 1,-1-1-1,1 1 1,0 0-1,0-1 1,0 1-1,1 0 1,1-3-1,-1 4-61,0-1-1,0 1 1,1-1 0,-1 1-1,1 0 1,-1 0 0,1 0-1,0 0 1,-1 1-1,1-1 1,0 1 0,-1-1-1,1 1 1,0 0-1,0 0 1,3 1 0,-3-1-59,-1 0-1,1 0 1,0 1 0,0 0 0,-1-1-1,1 1 1,0 0 0,-1 0 0,1 0 0,-1 1-1,0-1 1,1 0 0,-1 1 0,0 0-1,0 0 1,0-1 0,0 1 0,0 0-1,0 1 1,0-1 0,-1 0 0,1 0 0,-1 1-1,0-1 1,1 1 0,-1-1 0,0 1-1,-1 0 1,1-1 0,0 1 0,-1 0 0,0-1-1,1 1 1,-1 0 0,0 0 0,0-1-1,-1 1 1,1 0 0,0 0 0,-1-1 0,0 1-1,0 0 1,0-1 0,0 1 0,0-1-1,0 1 1,0-1 0,-1 1 0,0-1 0,-1 2-1,1-1 13,0-1 0,0 0 0,0 1-1,0-1 1,1 1 0,-1 0 0,1-1 0,0 1-1,0 0 1,0 0 0,0 0 0,0 0-1,0 6 1,2-8-69,0 1-1,0-1 1,0 0-1,0 1 1,0-1-1,0 0 1,0 1 0,0-1-1,1 0 1,-1 0-1,0 0 1,1 0-1,-1 0 1,1-1-1,-1 1 1,1 0-1,-1-1 1,1 1-1,0-1 1,-1 1-1,1-1 1,0 0 0,-1 0-1,3 0 1,0 1-75,0 0 1,0 0 0,-1 0-1,1 0 1,0 1-1,-1-1 1,1 1 0,-1 0-1,0 0 1,0 0 0,0 0-1,0 1 1,0-1-1,0 1 1,0 0 0,-1 0-1,1 0 1,-1 0 0,2 4-1,-3-4 111,0 0-1,0 0 0,0 0 1,-1 0-1,0 0 0,1 0 1,-1 0-1,0 0 0,0 0 1,-1 0-1,1 0 0,-1 0 1,1 0-1,-1 0 0,0 0 1,0 0-1,0 0 0,-1-1 1,1 1-1,-1 0 0,1-1 1,-1 1-1,0-1 0,0 0 1,-2 3-1,-3 2 66,1 0 0,-1 0 0,-1-1 1,1 0-1,-1 0 0,0-1 0,0 0 0,-1 0 0,0-1 0,0 0 1,0-1-1,0 0 0,0 0 0,-1-1 0,1 0 0,-1-1 0,1 0 1,-1 0-1,0-1 0,-13-1 0,23 1-96,-1 0-1,1 0 1,-1 0-1,1 0 1,-1 0 0,1 0-1,-1-1 1,0 1-1,1 0 1,-1 0 0,1 0-1,-1-1 1,1 1 0,0 0-1,-1 0 1,1-1-1,-1 1 1,1 0 0,-1-1-1,1 1 1,0-1-1,-1 1 1,1-1 0,0 1-1,-1 0 1,1-1-1,0 1 1,0-1 0,0 1-1,-1-1 1,1 0-1,0 1 1,0-1 0,0 1-1,0-1 1,0 1-1,0-1 1,0 1 0,0-1-1,0 1 1,0-1 0,0 0-1,0 1 1,0-1-1,1 1 1,-1-1 0,0 1-1,0-1 1,1 1-1,-1-1 1,0 1 0,1 0-1,-1-1 1,0 1-1,1-1 1,-1 1 0,0 0-1,1-1 1,-1 1-1,1 0 1,-1-1 0,1 1-1,28-24-3194,0 7-2921,5-2-2077</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1.255"/>
    </inkml:context>
    <inkml:brush xml:id="br0">
      <inkml:brushProperty name="width" value="0.025" units="cm"/>
      <inkml:brushProperty name="height" value="0.025" units="cm"/>
      <inkml:brushProperty name="color" value="#FFC114"/>
    </inkml:brush>
  </inkml:definitions>
  <inkml:trace contextRef="#ctx0" brushRef="#br0">168 31 17585,'0'0'3165,"-9"-3"70,0 1-2595,-1 1 0,1-1-1,0 2 1,-1-1 0,1 1 0,0 1-1,-17 2 1,22-3-539,1 1-1,0 0 1,0-1-1,0 1 1,0 0 0,0 1-1,0-1 1,0 0 0,0 1-1,0 0 1,1-1 0,-1 1-1,0 0 1,1 0-1,0 1 1,-1-1 0,1 1-1,0-1 1,0 1 0,1-1-1,-1 1 1,0 0-1,1 0 1,0 0 0,0 0-1,-1 0 1,2 0 0,-1 0-1,0 0 1,0 7-1,1-10-92,1 1-1,-1 0 1,0 0-1,0 0 1,1-1-1,-1 1 1,1 0-1,-1 0 1,0 0-1,1-1 1,-1 1-1,1 0 1,0-1-1,-1 1 1,1-1-1,0 1 1,-1-1-1,1 1 1,0-1-1,0 1 1,-1-1-1,1 1 1,0-1-1,0 0 1,0 0-1,-1 1 1,1-1-1,0 0 1,0 0-1,0 0 1,0 0-1,1 0 1,37 1 101,-30-1-81,1-1-101,0 0-1,0-1 1,0 0 0,-1-1 0,1 0 0,-1 0-1,1-1 1,-1-1 0,0 1 0,-1-1 0,1-1-1,-1 1 1,0-2 0,0 1 0,-1-1-1,0 0 1,0-1 0,0 1 0,-1-1 0,7-12-1,-39 48-96,20-18 331,-1 1 0,1 0 0,1 0 0,0 0 0,-7 23 0,11-31-135,0-1-1,1 1 1,-1-1 0,1 1 0,0-1-1,0 1 1,0-1 0,0 1 0,0 0 0,0-1-1,1 1 1,-1-1 0,1 1 0,0-1-1,-1 1 1,1-1 0,0 0 0,1 1 0,-1-1-1,0 0 1,1 0 0,-1 0 0,1 0-1,0 0 1,0 0 0,-1 0 0,1 0 0,0-1-1,1 1 1,-1-1 0,0 0 0,0 1-1,1-1 1,3 1 0,53 11-72,-50-12 33,1 0-1,-1 1 0,1 0 0,-1 1 1,17 7-1,-25-10 15,-1 0 0,1 0 0,-1 1 0,1-1 0,-1 0 0,1 0 0,-1 1 0,0-1 0,1 0 0,-1 1 0,1-1 0,-1 1 0,0-1 0,1 1 0,-1-1 0,0 0 1,1 1-1,-1-1 0,0 1 0,0-1 0,0 1 0,0-1 0,1 1 0,-1 0 0,0-1 0,0 1 0,0-1 0,0 1 0,0-1 0,0 1 0,0-1 0,0 1 0,0-1 0,-1 1 0,1-1 0,0 1 0,0 0 0,0-1 0,-1 0 0,1 1 0,0-1 1,0 1-1,-1-1 0,1 1 0,0-1 0,-1 1 0,1-1 0,-1 0 0,1 1 0,-1-1 0,1 0 0,0 1 0,-2-1 0,-26 17 71,1-6-72,-1 0 0,-1-2 0,0-1 0,0-2 0,-1 0 0,-55 2 0,104-13-1915,-5-3-3873,12-9-7873</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32.308"/>
    </inkml:context>
    <inkml:brush xml:id="br0">
      <inkml:brushProperty name="width" value="0.025" units="cm"/>
      <inkml:brushProperty name="height" value="0.025" units="cm"/>
    </inkml:brush>
  </inkml:definitions>
  <inkml:trace contextRef="#ctx0" brushRef="#br0">238 0 13741,'-55'72'5415,"-54"82"-1127,97-135-3818,2 1 0,0 0 0,0 0 0,2 1 0,1 0 0,-5 25 1,10-42-360,1 1 1,1 0 0,-1 0 0,1 0 0,0-1-1,0 1 1,0 0 0,2 7 0,-2-10-104,1-1 0,-1 0 0,1 0 1,-1 0-1,1 0 0,0 0 0,0 0 0,-1 0 0,1 0 1,0 0-1,0-1 0,0 1 0,0 0 0,0 0 0,0-1 0,0 1 1,1-1-1,-1 1 0,0-1 0,0 1 0,0-1 0,0 0 1,1 0-1,-1 1 0,0-1 0,0 0 0,1 0 0,-1 0 1,0 0-1,0 0 0,1-1 0,-1 1 0,0 0 0,1-1 1,9-2 7,-1 0 1,0 0-1,-1-1 1,1-1-1,-1 0 1,0 0-1,0 0 1,0-1-1,-1-1 1,0 0 0,0 0-1,0 0 1,-1-1-1,6-8 1,7-9 57,-2 0 0,0-2 0,20-41 0,-30 53 45,-1-1 1,0 1-1,-2-1 1,0 0-1,0-1 0,-2 1 1,0-1-1,0 0 0,-2 0 1,0-18-1,-1 34-113,0 1 0,0-1-1,0 0 1,0 0-1,0 0 1,-1 1 0,1-1-1,0 0 1,0 0 0,-1 0-1,1 1 1,0-1-1,-1 0 1,1 1 0,-1-1-1,1 0 1,-1 1 0,1-1-1,-1 0 1,1 1-1,-1-1 1,0 1 0,1-1-1,-1 1 1,0-1 0,1 1-1,-1 0 1,0-1-1,0 1 1,1 0 0,-1 0-1,0-1 1,0 1 0,0 0-1,1 0 1,-1 0-1,0 0 1,0 0 0,0 0-1,0 0 1,1 0 0,-1 1-1,0-1 1,0 0-1,1 0 1,-1 1 0,0-1-1,0 0 1,1 1 0,-1-1-1,0 1 1,0 0 0,-4 1-34,1 1 1,-1 0-1,1 0 1,0 0 0,0 1-1,-7 6 1,3 1-285,0 1 0,0 0 0,-10 21 0,16-29-3,1 0 0,-1 0-1,0 0 1,1 0-1,0 0 1,0 1 0,0-1-1,1 0 1,-1 0 0,1 1-1,0-1 1,0 0 0,1 1-1,-1-1 1,1 0-1,1 5 1,-1-8 54,0 0 0,0 0 0,0 0 0,0 0 0,0 0 0,0 0 0,0 0 0,1-1 0,-1 1 0,0 0 0,0-1 0,1 1 0,-1-1 0,0 1 0,1-1 0,-1 0 0,0 1 0,1-1 0,-1 0 0,1 0 0,-1 0 0,0 0 0,1 0 0,-1-1 0,0 1 0,1 0 0,1-1 0,30-5-5339</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3.013"/>
    </inkml:context>
    <inkml:brush xml:id="br0">
      <inkml:brushProperty name="width" value="0.025" units="cm"/>
      <inkml:brushProperty name="height" value="0.025" units="cm"/>
      <inkml:brushProperty name="color" value="#FFC114"/>
    </inkml:brush>
  </inkml:definitions>
  <inkml:trace contextRef="#ctx0" brushRef="#br0">15 96 7143,'0'0'6342,"-2"-8"-2504,-1-3-2864,-7-26 5376,10 47-3963,4 26-416,15 67 0,-5-30-1515,-10-44-374,-2-12-41,1 0-1,0 0 1,2 0 0,0 0-1,11 26 1,-16-42-34,1 1 0,-1-1 1,1 0-1,0 0 0,-1 0 0,1 0 1,0 1-1,0-1 0,0 0 0,0 0 0,0-1 1,0 1-1,0 0 0,0 0 0,0 0 1,0-1-1,1 1 0,-1-1 0,0 1 0,0-1 1,1 1-1,-1-1 0,0 0 0,1 1 1,-1-1-1,3 0 0,-2-1 15,0 1 0,1-1 1,-1 0-1,0 0 0,1 0 0,-1 0 1,0-1-1,0 1 0,0-1 0,0 1 0,0-1 1,0 1-1,2-4 0,7-8 101,-1-1-1,0-1 1,10-19-1,-16 26-109,27-54-13,-3-1 0,30-101 0,-43 118 0,-29 112-8931,8-51 1569,-2-1-4147</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4.340"/>
    </inkml:context>
    <inkml:brush xml:id="br0">
      <inkml:brushProperty name="width" value="0.025" units="cm"/>
      <inkml:brushProperty name="height" value="0.025" units="cm"/>
      <inkml:brushProperty name="color" value="#FFC114"/>
    </inkml:brush>
  </inkml:definitions>
  <inkml:trace contextRef="#ctx0" brushRef="#br0">104 260 15759,'0'0'11472,"-2"-10"-10180,-3-28-75,5 37-1189,0 0-1,0 0 1,0 0 0,0 1-1,0-1 1,0 0 0,-1 0-1,1 1 1,0-1 0,0 0-1,-1 0 1,1 1 0,0-1-1,-1 0 1,1 1-1,0-1 1,-1 0 0,1 1-1,-1-1 1,0 1 0,1-1-1,-1 1 1,1-1 0,-1 1-1,0-1 1,1 1 0,-1 0-1,-1-1 1,1 1 31,0 0 0,0 0 0,0 1 0,0-1 0,0 1 0,0-1 0,-1 1 0,1-1 0,1 1 0,-1-1 1,0 1-1,0 0 0,0 0 0,0-1 0,0 1 0,0 1 0,-25 35 1162,19-25-1221,1 2 0,1-1 0,0 1 0,0 0 0,2 0 0,-1 0 0,2 0 0,0 1 0,0 15 0,2-29 0,0 0 0,0 0 0,0-1 0,0 1 0,1 0 0,-1 0 0,0-1 0,0 1 0,1 0 0,-1 0 0,1-1 0,-1 1 0,0 0 0,1-1 0,-1 1 0,1-1 0,0 1 0,-1-1 0,1 1 0,-1-1 0,1 1 0,0-1 0,-1 1 0,1-1 0,0 0 0,0 1 0,-1-1 0,1 0 0,0 0 0,0 1 0,-1-1 0,1 0 0,0 0 0,0 0 0,0 0 0,-1 0 0,1 0 0,0 0 0,0 0 0,0-1 0,-1 1 0,1 0 0,0 0 0,0-1 0,-1 1 0,1 0 0,0-1 0,-1 1 0,2-2 0,38-19 0,-13-4 0,32-24 0,-54 46 0,-1 0 0,1 0 0,0 1 0,-1-1 0,1 1 0,0 0 0,0 1 0,0-1 0,1 1 0,-1 0 0,8 0 0,-12 1 0,0 0 0,0 0 0,-1 0 0,1 1 0,0-1 0,0 0 0,-1 1 0,1-1 0,0 0 0,0 1 0,-1-1 0,1 1 0,-1-1 0,1 1 0,0-1 0,-1 1 0,1 0 0,-1-1 0,1 1 0,-1 0 0,0-1 0,1 1 0,-1 0 0,0 0 0,1-1 0,-1 1 0,0 0 0,0 0 0,0 1 0,3 23 0,-3-22 0,2-13 0,1-5 0,4-38 0,-5 33 0,0 1 0,10-35 0,-11 53 0,-1 0 0,0 1-1,1-1 1,-1 1 0,1-1 0,-1 1 0,0-1 0,1 1-1,-1 0 1,1-1 0,0 1 0,-1-1 0,1 1-1,-1 0 1,1 0 0,-1-1 0,1 1 0,0 0-1,-1 0 1,1 0 0,0 0 0,-1 0 0,1-1 0,0 1-1,-1 0 1,1 1 0,-1-1 0,1 0 0,0 0-1,0 0 1,29 7-221,-6-1-497,-22-6 321,0 0 1,0-1-1,0 1 0,1 0 0,-1-1 0,0 0 1,0 1-1,0-1 0,0 0 0,-1 0 1,1 0-1,0 0 0,0 0 0,0 0 1,-1-1-1,1 1 0,-1-1 0,1 1 0,1-3 1,0 0-221,0-1 0,0 0 0,0 0 0,-1 0-1,0 0 1,0-1 0,2-5 0,0-6-993,-1 0-1,0 0 0,-1-33 1,-3 71 8387,-6 113 976,7-119-7305,0 0 0,2 0 0,-1 0 0,2 0 0,0-1 0,0 1 0,2-1 0,5 15-1,-10-29-443,0 0 0,0 0 0,0 0 0,0 0 0,0 1 0,0-1 0,0 0 0,0 0 0,0 0 0,0 0 0,0 0 0,0 0 0,0 1 0,1-1 0,-1 0 0,0 0 0,0 0 0,0 0 0,0 0 0,0 0 0,0 0 0,0 0 0,0 1 0,0-1 0,0 0 0,0 0 0,1 0 0,-1 0 0,0 0 0,0 0 0,0 0 0,0 0 0,0 0 0,0 0 0,0 0 0,1 0 0,-1 0 0,0 0 0,0 0 0,0 0 0,0 0 0,0 0 0,0 0 0,1 0 0,-1 0 0,0 0 0,0 0 0,0 0 0,0 0 0,0 0 0,0 0 0,1 0 0,-1 0 0,0 0 0,0 0 0,0 0 0,0 0 0,0 0 0,0-1 0,0 1 0,0 0 0,0 0 0,0 0 0,1 0 0,-1 0 0,0 0 0,0-1 0,3-13 139,-2-23 20,-1 36-148,0-7 70,0 0 0,0 0 0,-1 1 0,0-1 0,0 0 0,-1 0 0,0 0 0,0 1 0,-1-1 0,0 1 0,0 0 0,-7-11 0,10 18-85,0 0 0,0-1 0,0 1 0,0 0 0,0 0 0,0-1 0,0 1 0,-1 0 0,1 0 0,0 0 0,0-1 0,0 1 0,0 0 0,-1 0 0,1 0 0,0 0 0,0 0 0,0-1 0,-1 1 0,1 0 0,0 0 0,0 0 0,-1 0 0,1 0 0,0 0 0,0 0 0,-1 0 0,1 0 0,0 0 0,0 0 0,-1 0 0,1 0 0,0 0 0,0 0 0,-1 0 0,1 0 0,0 0 0,0 0 0,-1 0 0,1 0 0,0 1 0,0-1 0,0 0 0,-1 0 0,-3 15 0,4 18 0,0-30 0,1-1 0,-1 1 0,1-1 0,0 1 0,-1-1 0,1 1 0,0-1 0,1 1 0,-1-1 0,0 0 0,1 1 0,-1-1 0,1 0 0,0 0 0,-1 0 0,1 0 0,0-1 0,0 1 0,4 2 0,-1-1 0,-1-1 0,1 0 0,-1-1 0,1 1 0,0-1 0,0 0 0,-1 0 0,1 0 0,0-1 0,7 0 0,-5 0 0,1 0 0,-1-1 0,0 0 0,1 0 0,-1 0 0,0-1 0,0-1 0,0 1 0,0-1 0,0 0 0,0 0 0,-1-1 0,0 0 0,9-7 0,-11 7 0,-2 0 0,1 0 0,0 0 0,-1 0 0,0 0 0,0-1 0,0 1 0,0-1 0,-1 1 0,1-1 0,-1 0 0,-1 0 0,1 1 0,-1-1 0,1 0 0,-2-7 0,-2 9 0,-4 11 0,-4 10 0,7-7 0,0 1 0,1 0 0,0 0 0,1 0 0,0 0 0,1 1 0,0 11 0,1-23 0,0 0 0,0-1 0,0 1 0,1-1 0,-1 1 0,0-1 0,0 1 0,1-1 0,-1 1 0,0-1 0,1 1 0,-1-1 0,1 1 0,-1-1 0,0 0 0,1 1 0,-1-1 0,1 0 0,-1 1 0,1-1 0,-1 0 0,1 0 0,-1 1 0,1-1 0,0 0 0,-1 0 0,1 0 0,-1 0 0,1 0 0,-1 0 0,1 0 0,0 0 0,-1 0 0,1 0 0,-1 0 0,1 0 0,-1 0 0,1 0 0,0 0 0,-1-1 0,1 1 0,-1 0 0,1 0 0,0-1 0,27-12 0,-17 2 0,-1-1 0,0 1 0,-1-1 0,0-1 0,-1 0 0,-1 0 0,0-1 0,0 0 0,4-16 0,-8 100 0,-3-51 0,-1-12 0,1 0 0,0 0 0,0 0 0,1-1 0,0 1 0,0 0 0,2 6 0,-2-11 0,0 0 0,0 0 0,0-1 0,1 1 0,-1 0 0,0-1 0,1 1 0,-1-1 0,1 1 0,-1-1 0,1 0 0,0 0 0,0 1 0,-1-1 0,1-1 0,0 1 0,0 0 0,0 0 0,0-1 0,0 1 0,0-1 0,0 1 0,0-1 0,0 0 0,0 0 0,0 0 0,4 0 0,-2 0-170,0 0-1,0-1 1,0 1-1,0-1 1,0 0 0,0 0-1,0 0 1,-1 0-1,1-1 1,0 0-1,-1 1 1,5-4 0,-6 3-165,0 0 0,0 1 0,0-2 0,0 1 0,0 0 1,0 0-1,0-1 0,-1 1 0,1 0 0,-1-1 0,0 0 1,0 1-1,0-1 0,0 0 0,0 0 0,0 1 0,0-7 1,0-14-8400</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4.681"/>
    </inkml:context>
    <inkml:brush xml:id="br0">
      <inkml:brushProperty name="width" value="0.025" units="cm"/>
      <inkml:brushProperty name="height" value="0.025" units="cm"/>
      <inkml:brushProperty name="color" value="#FFC114"/>
    </inkml:brush>
  </inkml:definitions>
  <inkml:trace contextRef="#ctx0" brushRef="#br0">27 7 18161,'-15'-3'4997,"3"0"4612,14 3-9609,10 0 0,4 0 0,2 0-1890,-4 0-5477</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5.177"/>
    </inkml:context>
    <inkml:brush xml:id="br0">
      <inkml:brushProperty name="width" value="0.025" units="cm"/>
      <inkml:brushProperty name="height" value="0.025" units="cm"/>
      <inkml:brushProperty name="color" value="#FFC114"/>
    </inkml:brush>
  </inkml:definitions>
  <inkml:trace contextRef="#ctx0" brushRef="#br0">1 0 5990,'0'0'20168,"1"12"-18753,4 42-376,3-1-1,2 1 1,2-2 0,24 66 0,-11-75-1039,-24-42 0,0 0 0,-1 0 0,1 0 0,0 0 0,0 0 0,0 0 0,0 0 0,1 0 0,-1 0 0,0 0 0,0-1 0,0 1 0,1-1 0,-1 1 0,0-1 0,1 1 0,-1-1 0,0 1 0,1-1 0,-1 0 0,0 0 0,1 0 0,-1 0 0,1 0 0,-1 0 0,0 0 0,1-1 0,-1 1 0,0 0 0,1-1 0,-1 1 0,3-2 0,-3 1-50,0 0 1,0 0-1,0-1 1,0 1-1,-1 0 0,1-1 1,0 1-1,0 0 0,-1-1 1,1 1-1,-1-1 1,1 0-1,-1 1 0,0-1 1,0 1-1,1-1 0,-1 1 1,0-1-1,-1 0 1,1 1-1,0-3 0,-9-34-2755,3 28 532,-1 1 1,1 0-1,-1 1 0,-1 0 1,0 0-1,-17-13 1,-2-1-5245</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5.522"/>
    </inkml:context>
    <inkml:brush xml:id="br0">
      <inkml:brushProperty name="width" value="0.025" units="cm"/>
      <inkml:brushProperty name="height" value="0.025" units="cm"/>
      <inkml:brushProperty name="color" value="#FFC114"/>
    </inkml:brush>
  </inkml:definitions>
  <inkml:trace contextRef="#ctx0" brushRef="#br0">0 44 3651,'0'0'21781,"59"-6"-20788,-27 1-609,4 0-352,5-4-1409,3 0-2627,-2 0-3875</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5.851"/>
    </inkml:context>
    <inkml:brush xml:id="br0">
      <inkml:brushProperty name="width" value="0.025" units="cm"/>
      <inkml:brushProperty name="height" value="0.025" units="cm"/>
      <inkml:brushProperty name="color" value="#FFC114"/>
    </inkml:brush>
  </inkml:definitions>
  <inkml:trace contextRef="#ctx0" brushRef="#br0">116 137 16239,'0'0'2301,"-12"4"11,7-3-2080,-1 0 0,1 1 0,0 0 0,-1 1-1,1-1 1,0 1 0,0 0 0,1 0 0,-1 0 0,0 1 0,1-1 0,0 1 0,0 0 0,0 1 0,1-1 0,-1 1 0,1-1 0,0 1 0,0 0 0,1 0 0,-1 1-1,1-1 1,0 0 0,1 1 0,-1-1 0,1 1 0,0-1 0,0 8 0,1-12-192,0 0-1,0-1 1,0 1-1,0 0 1,0-1-1,0 1 1,0 0-1,0-1 1,0 1-1,0 0 1,1-1-1,-1 1 1,0 0 0,1-1-1,-1 1 1,0 0-1,1-1 1,-1 1-1,0-1 1,1 1-1,-1-1 1,1 1-1,-1-1 1,1 1-1,0-1 1,-1 1-1,1-1 1,-1 0-1,1 1 1,0-1 0,-1 0-1,1 0 1,0 1-1,28-6 659,-20 1-561,-1 0 1,0-1-1,0 0 0,11-9 0,-6 3-71,-1-1 0,-1-1 1,0 0-1,-1 0 0,0-1 0,-1 0 0,-1-1 1,0 0-1,-1 0 0,0-1 0,-2 0 0,0 0 1,0 0-1,3-30 0,-11 75-97,-14 52 0,12-60 106,0-1-1,1 1 0,1-1 1,1 1-1,1 0 1,2 23-1,-1-43-63,0 0-1,0 0 1,0-1 0,0 1-1,1 0 1,-1 0-1,0 0 1,0 0 0,1-1-1,-1 1 1,1 0 0,-1 0-1,1-1 1,-1 1 0,1 0-1,-1-1 1,1 1-1,0 0 1,-1-1 0,1 1-1,0-1 1,0 1 0,-1-1-1,1 0 1,0 1-1,0-1 1,0 0 0,0 1-1,30-4 217,-23 1-186,0-1 0,-1 0-1,1-1 1,-1 0 0,9-6-1,-1-2-13,-2 0 0,0-1 0,0-1 0,16-23 0,-24 30-20,-1 1 0,0-1 0,0 0-1,-1 0 1,1 0 0,-2 0 0,1-1-1,-1 1 1,0-1 0,-1 1 0,1-1-1,-2 0 1,1-10 0,-1 18-7,0 0 0,-1-1 0,1 1 0,0 0 0,-1 0 0,1 0 0,0-1 0,-1 1 0,1 0 0,0 0 0,-1 0 0,1 0 0,0 0 0,-1-1 0,1 1 0,0 0 0,-1 0 0,1 0 0,0 0 0,-1 0 0,1 0 0,-1 0 0,1 0 0,0 1 0,-1-1 0,1 0 0,0 0 0,-1 0 0,1 0 0,0 0 0,-1 1 0,1-1 0,0 0 0,-1 0 0,1 0 0,0 1 0,0-1 0,-1 0 0,1 1 0,0-1 0,0 0 0,-1 0 0,1 1 0,0-1 0,-15 13 0,7-4 0,0 2 0,1-1 0,0 1 0,0 0 0,2 1 0,-1-1 0,1 1 0,1 0 0,0 1 0,1-1 0,-3 19 0,7-31 0,0 1 0,-1 0 0,1-1 0,0 1 0,0-1 0,0 1 0,0-1 0,0 1 0,0-1 0,-1 1 0,1-1 0,0 0 0,0 1 0,0-1 0,0 0 0,0 0 0,0 0 0,0 0 0,0 0 0,0 0 0,0 0 0,0 0 0,0 0 0,0-1 0,0 1 0,2-1 0,30-4 0,11-9-2598,23-9-8129,-64 21 10028,11-2-13143</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6.224"/>
    </inkml:context>
    <inkml:brush xml:id="br0">
      <inkml:brushProperty name="width" value="0.025" units="cm"/>
      <inkml:brushProperty name="height" value="0.025" units="cm"/>
      <inkml:brushProperty name="color" value="#FFC114"/>
    </inkml:brush>
  </inkml:definitions>
  <inkml:trace contextRef="#ctx0" brushRef="#br0">91 1 15887,'0'0'5152,"-9"4"-1330,8-4-3290,-42 20 4138,40-18-4501,0-1 0,1 0 0,-1 1 0,1 0 0,-1-1 0,1 1 0,-1 0 0,1 0 0,0 1 0,0-1 0,0 0 0,0 1 0,1-1 0,-1 1 0,-2 4 0,41-5-169,100-1-742,-136-1 735,0 0 0,0 0 1,0 0-1,0 0 0,0 0 0,0 0 1,0 0-1,0 0 0,0 0 0,0 1 1,0-1-1,0 0 0,0 1 0,0-1 1,0 1-1,0-1 0,0 1 0,-1 0 1,1-1-1,0 1 0,0 0 0,-1-1 1,2 2-1,-2-1 17,0 0 0,0 0-1,0 0 1,0 0 0,0 0 0,0 0-1,0 0 1,0 0 0,0 0 0,-1 0 0,1 0-1,0 0 1,-1 0 0,1-1 0,-1 1-1,1 0 1,-1 0 0,1 0 0,-2 0 0,-2 5 97,0-1 0,-1-1 1,0 1-1,0-1 1,-8 6-1,0-1-236,6-4-49,0 0-1,-1 0 1,1-1 0,-1 0 0,0 0 0,0-1-1,0 0 1,0 0 0,-15 2 0,29-11-7222,-3 2 4892,13-9-6237</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6.549"/>
    </inkml:context>
    <inkml:brush xml:id="br0">
      <inkml:brushProperty name="width" value="0.025" units="cm"/>
      <inkml:brushProperty name="height" value="0.025" units="cm"/>
      <inkml:brushProperty name="color" value="#FFC114"/>
    </inkml:brush>
  </inkml:definitions>
  <inkml:trace contextRef="#ctx0" brushRef="#br0">58 1 15086,'0'0'11958,"-9"7"-9838,5-4-1934,0 1 0,0-1 0,1 1 0,-1 0 0,1 1 0,0-1 0,0 0 0,0 1 0,0 0 0,1 0 0,0 0 0,0 0 0,0 0 0,1 0 0,-1 0 0,1 0 0,0 1 0,1 5 0,-1-1-174,0-1 0,1 1 1,1-1-1,0 1 1,0 0-1,3 11 0,-3-19-12,0 0-1,0 1 1,0-1-1,0 0 0,0 0 1,1 0-1,-1 0 1,1 0-1,-1 0 1,1 0-1,0 0 0,0-1 1,0 1-1,0-1 1,0 1-1,0-1 1,0 0-1,0 0 0,0 0 1,1 0-1,-1 0 1,0 0-1,1-1 0,-1 1 1,0-1-1,1 1 1,-1-1-1,1 0 1,3 0-1,-4 0-284,0 0 1,-1 0-1,1 0 0,-1 0 0,1 0 1,0 0-1,-1-1 0,1 1 0,0-1 1,-1 1-1,1-1 0,-1 1 0,1-1 1,-1 0-1,1 0 0,-1 0 1,0 0-1,1 0 0,-1 0 0,0 0 1,0 0-1,1 0 0,-1-1 0,0 1 1,1-3-1,-1 0-879,1 0 0,-1 0 0,-1 0 0,1-1 0,0 1 1,-1 0-1,0 0 0,0-1 0,-1-4 0,-1-13-8813</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6.923"/>
    </inkml:context>
    <inkml:brush xml:id="br0">
      <inkml:brushProperty name="width" value="0.025" units="cm"/>
      <inkml:brushProperty name="height" value="0.025" units="cm"/>
      <inkml:brushProperty name="color" value="#FFC114"/>
    </inkml:brush>
  </inkml:definitions>
  <inkml:trace contextRef="#ctx0" brushRef="#br0">49 104 17521,'0'0'7687,"-48"-7"-4516,48 4-1345,11-1-673,17-5-353,7-1-191,7-3-609,3-2 0,2 0 0,-4 4 0,-8 0 0,-5 6 0,-7 5-577,-8 0-2658,-8 0-2626</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7.485"/>
    </inkml:context>
    <inkml:brush xml:id="br0">
      <inkml:brushProperty name="width" value="0.025" units="cm"/>
      <inkml:brushProperty name="height" value="0.025" units="cm"/>
      <inkml:brushProperty name="color" value="#FFC114"/>
    </inkml:brush>
  </inkml:definitions>
  <inkml:trace contextRef="#ctx0" brushRef="#br0">58 209 3459,'0'0'12439,"0"-10"-6765,2-1-4187,-1 8-939,0-1 0,-1 0 1,1 1-1,-1-1 0,0 0 0,0 1 0,-1-1 0,1 0 1,0 1-1,-3-8 0,3 11-502,0-1 0,0 1 0,0-1 0,-1 1 1,1 0-1,0-1 0,0 1 0,0 0 0,-1-1 0,1 1 0,0 0 1,0-1-1,-1 1 0,1 0 0,0-1 0,-1 1 0,1 0 0,0-1 1,-1 1-1,1 0 0,0 0 0,-1 0 0,1-1 0,-1 1 0,1 0 1,0 0-1,-1 0 0,1 0 0,-1 0 0,1 0 0,0 0 0,-1 0 1,1 0-1,-1 0 0,1 0 0,-1 0 0,1 0 0,0 0 0,-1 0 1,1 0-1,-1 1 0,1-1 0,0 0 0,-1 0 0,1 0 0,0 1 1,-1-1-1,1 0 0,0 0 0,-1 1 0,1-1 0,0 0 0,-1 1 1,-14 18 1139,10-8-1186,1 1 0,0-1 0,1 1 0,0 0 0,0 0 0,2 0 0,-1 0 0,1 19 0,2-30 0,-1 0 0,0 0 0,0 0 0,0 0 0,0 0 0,1 0 0,-1 0 0,0 0 0,1 0 0,-1 0 0,0 0 0,1 0 0,0-1 0,-1 1 0,1 0 0,-1 0 0,1-1 0,0 1 0,0 0 0,-1-1 0,1 1 0,0 0 0,0-1 0,0 1 0,0-1 0,-1 0 0,1 1 0,0-1 0,0 0 0,0 1 0,0-1 0,0 0 0,0 0 0,0 0 0,0 0 0,0 0 0,0 0 0,0 0 0,0 0 0,0 0 0,0-1 0,0 1 0,0 0 0,0-1 0,1 0 0,3 0 0,0 0 0,-1 0 0,1-1 0,-1 0 0,1 0 0,-1-1 0,0 1 0,6-5 0,-1-1 0,0-1 0,0-1 0,-1 1 0,-1-2 0,1 1 0,-2-1 0,1 0 0,-2 0 0,1-1 0,-2 1 0,1-1 0,-2 0 0,1-1 0,-2 1 0,0-1 0,0 1 0,0-17 0,-5 27 0,-3 7 0,-3 8 0,4-2 0,1 0 0,0 0 0,1 0 0,0 1 0,1-1 0,0 1 0,1 0 0,0 20 0,1-31 0,0 0 0,0 0 0,0 0 0,0 0 0,1 0 0,-1 0 0,0 0 0,0-1 0,0 1 0,1 0 0,-1 0 0,0 0 0,1 0 0,-1-1 0,1 1 0,-1 0 0,1 0 0,-1-1 0,1 1 0,0 0 0,-1-1 0,1 1 0,0-1 0,0 1 0,-1-1 0,1 1 0,0-1 0,1 1 0,0 0 0,0-1 0,1 0 0,-1 1 0,0-1 0,0 0 0,1-1 0,-1 1 0,0 0 0,0 0 0,1-1 0,2-1 0,1 0 0,1 0 0,0-1 0,-1 0 0,1-1 0,-1 1 0,9-8 0,24-37 0,-33 40 0,0 0 0,0 0 0,0 0 0,1 1 0,14-12 0,-19 67 0,-4-24 0,1-15 0,0 0 0,1 0 0,0 0 0,1 13 0,0-22 0,-1 1 0,0 0 0,0-1 0,1 1 0,-1-1 0,0 1 0,1-1 0,-1 1 0,1-1 0,-1 1 0,1-1 0,-1 1 0,1-1 0,-1 0 0,1 1 0,-1-1 0,1 0 0,0 1 0,-1-1 0,1 0 0,-1 0 0,1 1 0,0-1 0,-1 0 0,1 0 0,0 0 0,-1 0 0,1 0 0,0 0 0,-1 0 0,1 0 0,0 0 0,-1 0 0,1 0 0,0-1 0,-1 1 0,1 0 0,-1 0 0,1-1 0,0 1 0,-1 0 0,1-1 0,0 0 0,26-15 0,-10-4 0,-1-1 0,-1 0 0,-1-1 0,-1 0 0,-1-1 0,-1 0 0,11-33 0,-24 117 0,1-52-7,0 29-364,1-37 332,1 0 1,-1 0-1,1 0 0,-1-1 0,1 1 0,0 0 1,-1 0-1,1 0 0,0-1 0,-1 1 1,1 0-1,0-1 0,0 1 0,0-1 1,0 1-1,0-1 0,0 1 0,-1-1 0,1 0 1,0 1-1,0-1 0,0 0 0,0 0 1,0 0-1,0 0 0,0 0 0,0 0 0,0 0 1,0 0-1,0 0 0,0 0 0,0 0 1,0-1-1,2 0 0,2 0-764,0 0 0,0-1 0,0 0 0,0 0 0,-1-1 0,1 1 0,0-1 0,-1 0 0,7-6 0,34-36-10844,-22 18 2118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32.655"/>
    </inkml:context>
    <inkml:brush xml:id="br0">
      <inkml:brushProperty name="width" value="0.025" units="cm"/>
      <inkml:brushProperty name="height" value="0.025" units="cm"/>
    </inkml:brush>
  </inkml:definitions>
  <inkml:trace contextRef="#ctx0" brushRef="#br0">269 0 12011,'0'0'4239,"-11"12"-1175,-121 154 1294,109-134-3062,1 2-1,2 1 1,-26 63-1,43-92-1169,0 1-1,1 0 1,0 0 0,1 0 0,0 0-1,0 0 1,0 0 0,1 9 0,0-15-125,0 0 0,0 0 0,1-1 0,-1 1 0,0 0 1,1 0-1,-1-1 0,0 1 0,1 0 0,-1 0 0,1-1 0,-1 1 0,1-1 1,-1 1-1,1 0 0,0-1 0,-1 1 0,1-1 0,0 1 0,0-1 1,-1 0-1,1 1 0,0-1 0,0 0 0,-1 0 0,1 1 0,0-1 1,0 0-1,0 0 0,-1 0 0,1 0 0,0 0 0,0 0 0,0 0 0,0 0 1,-1 0-1,1 0 0,0-1 0,0 1 0,0 0 0,-1 0 0,3-2 1,33-14 61,-19 5 3,-1-2-1,-1 0 1,0 0 0,-1-2-1,20-24 1,-9 6-52,34-62 0,-51 82-52,-2 0-1,0 0 1,0 0 0,-1-1 0,-1 0 0,0 0 0,2-19 0,-5 32 31,-1 1 1,0-1-1,0 0 0,1 0 0,-1 0 0,0 0 0,0 0 0,0 1 1,0-1-1,0 0 0,0 0 0,0 0 0,-1 0 0,1 0 0,0 1 0,0-1 1,-1 0-1,1 0 0,0 0 0,-1 1 0,1-1 0,-1 0 0,1 0 1,-1 1-1,1-1 0,-1 0 0,0 1 0,1-1 0,-1 1 0,0-1 1,1 1-1,-1-1 0,0 1 0,0-1 0,1 1 0,-1 0 0,0 0 1,0-1-1,0 1 0,0 0 0,1 0 0,-1 0 0,0 0 0,0 0 1,0 0-1,0 0 0,0 0 0,0 0 0,1 0 0,-1 0 0,0 1 0,-1-1 1,-3 2-10,0-1 0,0 1 0,0 0 0,1 1 0,-1-1 0,1 1 0,-7 5 0,0 0-12,0 1-1,1 1 1,0 0 0,1 0-1,0 1 1,1 0 0,0 0-1,0 1 1,1 0 0,1 1-1,0-1 1,-7 25 0,13-37-107,0 1 0,0 0 0,-1 0 0,1 0 0,0 0 0,0 0 0,0-1 0,0 1 0,0 0 0,0 0 0,0 0 0,0 0 0,0 0 0,1-1 0,-1 1 0,0 0 0,1 0 0,-1 0 0,0-1 0,1 1 0,-1 0 0,1 0 0,-1-1 0,1 1 0,-1 0 0,1-1 0,0 1 0,-1-1 0,1 1 0,0-1 0,-1 1 0,1-1 0,0 1 0,0-1 0,0 0 0,-1 1 0,1-1 0,0 0 0,0 0 0,1 1 0,2-1-670,-1 0-1,1 0 0,-1-1 1,1 1-1,-1-1 0,1 1 0,-1-1 1,0 0-1,6-3 0,21-13-6438</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7.812"/>
    </inkml:context>
    <inkml:brush xml:id="br0">
      <inkml:brushProperty name="width" value="0.025" units="cm"/>
      <inkml:brushProperty name="height" value="0.025" units="cm"/>
      <inkml:brushProperty name="color" value="#FFC114"/>
    </inkml:brush>
  </inkml:definitions>
  <inkml:trace contextRef="#ctx0" brushRef="#br0">75 2 12620,'0'0'18562,"-9"-1"-17591,6 1-861,-34 1 295,35-1-402,1 1 0,0-1 1,-1 0-1,1 1 0,0-1 0,0 1 0,0 0 0,-1-1 0,1 1 0,0 0 0,0 0 0,0 0 0,0-1 0,0 1 1,0 0-1,1 0 0,-1 1 0,0-1 0,0 0 0,1 0 0,-1 0 0,1 0 0,-1 1 0,1-1 0,-1 0 1,1 1-1,0-1 0,-1 0 0,1 1 0,0-1 0,0 2 0,1-2-3,-1 0 0,1 0 0,-1 0 0,1 0 0,-1-1 0,1 1 0,0 0 0,0 0 0,-1-1 0,1 1 0,0 0 0,0-1 0,0 1 0,0-1 0,0 1 0,-1-1 0,1 1 0,0-1 0,0 0 0,0 1 0,0-1 0,0 0 0,0 0 0,0 0 0,1 0 0,0 0 0,35 4 0,-31-4 0,25 0-300,-24-1 187,-1 1 1,1 0-1,-1 0 0,1 0 0,-1 1 0,1 0 0,-1 0 0,1 0 0,-1 1 0,0 0 0,10 5 0,-15-6 131,-1-1 0,1 1-1,0 0 1,0 0 0,-1 0 0,1 0-1,-1 0 1,1 1 0,-1-1 0,1 0-1,-1 0 1,0 0 0,1 0 0,-1 0-1,0 1 1,0-1 0,0 0-1,0 0 1,0 0 0,0 1 0,0-1-1,-1 0 1,1 0 0,0 0 0,-1 0-1,1 1 1,0-1 0,-1 0 0,1 0-1,-1 0 1,0 0 0,1 0 0,-1 0-1,0 0 1,0-1 0,0 1 0,0 0-1,1 0 1,-1 0 0,-2 0 0,-44 36 873,42-33-855,-3 1-26,5-2-26,0 0 0,0 0-1,-1-1 1,0 1 0,1-1-1,-1 0 1,0 0 0,0 0-1,0-1 1,0 0 0,0 1-1,-1-1 1,1-1-1,-7 2 1,11-4-547,0 0 0,0 0 0,0-1-1,0 1 1,0 0 0,0 0 0,1 0 0,-1 0-1,1 0 1,0 0 0,0 0 0,-1 0 0,1 1-1,0-1 1,2-2 0,12-19-4674,3-3-1164</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8.390"/>
    </inkml:context>
    <inkml:brush xml:id="br0">
      <inkml:brushProperty name="width" value="0.025" units="cm"/>
      <inkml:brushProperty name="height" value="0.025" units="cm"/>
      <inkml:brushProperty name="color" value="#FFC114"/>
    </inkml:brush>
  </inkml:definitions>
  <inkml:trace contextRef="#ctx0" brushRef="#br0">67 201 13933,'0'0'14510,"-8"11"-13069,8-11-1439,-39 60 1367,36-54-1255,0 1-1,0-1 0,1 1 0,0 0 0,0 0 0,1-1 0,-1 1 1,1 1-1,1-1 0,0 11 0,0-17-109,0 0-1,0 0 1,0 0 0,1 0-1,-1 0 1,1 0 0,-1 0-1,1 0 1,-1 0 0,1 0-1,-1 0 1,1 0-1,0 0 1,-1-1 0,1 1-1,0 0 1,0 0 0,0-1-1,0 1 1,-1-1 0,1 1-1,0-1 1,0 1 0,0-1-1,0 1 1,0-1 0,0 0-1,0 1 1,1-1-1,-1 0 1,0 0 0,0 0-1,0 0 1,0 0 0,0 0-1,0 0 1,0-1 0,0 1-1,0 0 1,2-1 0,0 0 6,1 0 1,0 0 0,0 0-1,-1 0 1,1-1 0,0 1-1,-1-1 1,0 0 0,1 0-1,2-3 1,6-9-11,0 0 0,-2-1 0,1 0 0,-2 0 0,0-1 0,-1 0 0,0-1 0,8-29 0,-8 20 0,-1-1 0,-2-1 0,0 1 0,1-54 0,-6 81 0,0 0 0,0 0 0,0 0 0,-1 0 0,1 0 0,0 0 0,0 0 0,0 0 0,0 0 0,0 0 0,0 0 0,0 0 0,0 0 0,0 0 0,0 0 0,0 0 0,0 1 0,0-1 0,-1 0 0,1 0 0,0 0 0,0 0 0,0 0 0,0 0 0,0 0 0,0 0 0,0 0 0,0 0 0,0-1 0,0 1 0,0 0 0,0 0 0,-1 0 0,1 0 0,0 0 0,0 0 0,0 0 0,0 0 0,0 0 0,0 0 0,0 0 0,0 0 0,0 0 0,0 0 0,0 0 0,0 0 0,0 0 0,0 0 0,0 0 0,0-1 0,0 1 0,0 0 0,0 0 0,0 0 0,-1 0 0,1 0 0,0 0 0,-7 11 0,-6 17 0,5-6 0,1 0 0,0 1 0,2 0 0,1 0 0,1 1 0,-1 24 0,4-46 0,0-1 0,1 0 0,-1 1 0,0-1 0,0 0 0,0 1 0,1-1 0,-1 0 0,1 0 0,-1 0 0,1 1 0,-1-1 0,1 0 0,0 0 0,0 0 0,-1 0 0,1 0 0,0 0 0,0 0 0,0 0 0,0 0 0,0-1 0,0 1 0,0 0 0,0-1 0,1 1 0,-1 0 0,0-1 0,0 0 0,0 1 0,1-1 0,-1 0 0,0 1 0,1-1 0,-1 0 0,0 0 0,0 0 0,1 0 0,-1 0 0,0 0 0,1-1 0,-1 1 0,0 0 0,2-1 0,1 0 0,1 0 0,-1 0 0,1-1 0,-1 1 0,1-1 0,-1 0 0,0 0 0,0-1 0,0 1 0,0-1 0,5-5 0,-5 4 0,0-1 0,-1-1 0,1 1 0,-1 0 0,0-1 0,0 0 0,-1 0 0,0 1 0,0-1 0,0-1 0,-1 1 0,0 0 0,0 0 0,0-13 0,-11 46 0,6-21 0,1 0 0,1 1 0,-1-1 0,1 1 0,-3 11 0,5-17 0,0 0 0,0 0 1,1 0-1,-1 0 0,0 0 0,0 0 1,0 0-1,1 0 0,-1 0 0,1 0 1,-1 0-1,0-1 0,1 1 0,0 0 1,-1 0-1,1 0 0,-1-1 0,1 1 1,0 0-1,0-1 0,-1 1 0,1-1 0,0 1 1,0-1-1,0 1 0,-1-1 0,3 1 1,1 1 0,0-1-1,0 0 1,1 0 0,-1 0 0,0-1 0,1 1 0,4-1-1,-4 0-4,1 0-1,-1 0 0,0-1 0,0 1 1,0-1-1,0-1 0,0 1 0,0-1 0,0 1 1,0-1-1,-1-1 0,1 1 0,5-4 1,-5-1-1357,3-4-5252,6-8-5352,-4 7 1336</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8.719"/>
    </inkml:context>
    <inkml:brush xml:id="br0">
      <inkml:brushProperty name="width" value="0.025" units="cm"/>
      <inkml:brushProperty name="height" value="0.025" units="cm"/>
      <inkml:brushProperty name="color" value="#FFC114"/>
    </inkml:brush>
  </inkml:definitions>
  <inkml:trace contextRef="#ctx0" brushRef="#br0">96 0 14798,'0'0'15310,"-1"6"-15283,0-5-25,1 1-1,-1-1 1,1 1-1,0-1 1,0 1-1,0-1 1,0 1-1,0-1 1,0 0 0,0 1-1,0-1 1,0 1-1,1-1 1,-1 1-1,1-1 1,-1 0-1,1 1 1,-1-1-1,1 0 1,0 1-1,0-1 1,-1 0-1,1 0 1,2 2 0,0-1-55,1 1 1,-1-1-1,1-1 1,-1 1-1,1 0 1,0-1-1,0 0 1,0 0-1,0 0 0,5 0 1,10 2-567,-6-2-39,1 1 0,0 1 0,16 4 0,-29-6 730,1-1 1,-1 0 0,1 1-1,0-1 1,-1 1 0,1 0-1,-1-1 1,1 1 0,-1 0 0,1 0-1,-1 0 1,0 0 0,0 0-1,1 0 1,-1 1 0,0-1 0,0 0-1,0 1 1,0-1 0,0 0-1,-1 1 1,1-1 0,0 1 0,-1 0-1,1-1 1,-1 1 0,1-1-1,-1 1 1,0 0 0,1-1-1,-1 1 1,0 0 0,-1 3 0,0-2 77,0 0 1,-1 0-1,0 0 1,0 0-1,1 0 1,-2 0-1,1-1 1,0 1 0,0-1-1,-1 1 1,0-1-1,1 0 1,-6 3-1,-43 25 1616,43-25-1689,-5 2-777,-1-1 0,1 0 0,-1-1 0,0 0 0,-1-1 0,1-1 1,-1 0-1,-20 1 0,5-4-7254</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7.313"/>
    </inkml:context>
    <inkml:brush xml:id="br0">
      <inkml:brushProperty name="width" value="0.025" units="cm"/>
      <inkml:brushProperty name="height" value="0.025" units="cm"/>
      <inkml:brushProperty name="color" value="#FFC114"/>
    </inkml:brush>
  </inkml:definitions>
  <inkml:trace contextRef="#ctx0" brushRef="#br0">56 106 11819,'2'-2'634,"-1"0"0,0 0-1,1 0 1,-1 0 0,0 0-1,0-1 1,0 1 0,-1 0-1,1-1 1,-1 1 0,1-1-1,-1 1 1,0 0 0,0-1 0,0 1-1,0-1 1,0 1 0,0-1-1,-1 1 1,1-1 0,-2-2-1,2 4-514,-1 1 0,1-1 0,0 0-1,-1 1 1,1-1 0,0 1 0,-1-1-1,1 0 1,-1 1 0,1-1 0,-1 1-1,0 0 1,1-1 0,-1 1 0,1-1-1,-1 1 1,0 0 0,1 0 0,-1-1-1,0 1 1,1 0 0,-1 0 0,0 0-1,1 0 1,-1-1 0,0 1 0,-1 1-118,0-1 0,0 1 1,1-1-1,-1 1 0,1 0 0,-1-1 1,1 1-1,-1 0 0,1 0 1,-1 0-1,1 0 0,0 0 1,0 1-1,-1-1 0,-1 3 0,1-1 1,-1 0 0,1 0 0,0 0 0,0 0-1,0 1 1,0-1 0,1 1 0,-1-1-1,1 1 1,0 0 0,0-1 0,0 1 0,0 0-1,1 0 1,0 0 0,0-1 0,0 5-1,0-7-2,1-1-1,-1 1 0,1-1 0,-1 1 1,1-1-1,-1 1 0,1-1 0,-1 1 1,1-1-1,-1 0 0,1 1 0,0-1 1,-1 0-1,1 0 0,0 1 0,-1-1 1,1 0-1,0 0 0,-1 0 0,1 0 1,0 0-1,-1 0 0,1 0 0,0 0 1,-1 0-1,1 0 0,0 0 0,-1 0 0,2-1 1,22-5-165,-7-7 39,17-9-59,-34 22 179,1-1 0,0 1 0,0 0 0,0 0 0,-1 0 0,1 0 0,0 0 0,0 0 0,0 0 0,-1 0 0,1 0 0,0 0 0,0 0 0,-1 1 0,1-1 0,0 0 0,0 0 0,-1 1 0,1-1 0,0 1 0,-1-1 0,1 1 0,0-1 0,-1 1 0,1-1 0,0 1 0,-1-1 0,1 1 0,-1 0 0,0-1 0,1 1 0,-1 0 0,1-1 0,-1 1 0,0 0 0,0 0 0,1-1 0,-1 1 0,0 0 0,0 0 0,0 0 0,0 1 0,9 42 181,-3 2 0,-1-1 0,-3 0 0,-3 47 0,1-89-98,-1 0 0,1 0 0,-1-1 0,0 1 0,1 0 0,-1 0 0,0 0 0,-1 0 0,1-1 1,-1 1-1,1-1 0,-1 1 0,0-1 0,1 1 0,-1-1 0,-4 3 0,5-4-54,0 0 0,0-1 0,0 1 0,0 0 0,0-1 0,0 1 0,0-1-1,0 1 1,0-1 0,0 0 0,0 1 0,-1-1 0,1 0 0,0 0 0,0 0 0,0 0 0,0 0 0,-1 0 0,1 0 0,0 0 0,0 0 0,0-1-1,0 1 1,0 0 0,-1-1 0,1 1 0,0-1 0,0 1 0,0-1 0,0 0 0,0 1 0,0-1 0,1 0 0,-1 0 0,0 0 0,0 1-1,0-1 1,1 0 0,-1 0 0,0 0 0,1 0 0,-1 0 0,0-2 0,-5-7-51,0-1 0,1 0 0,0 0 0,1-1 0,0 1 0,1-1 1,0 1-1,1-1 0,0 0 0,1 0 0,0-15 0,1 25 22,1 1-1,-1 0 1,1 0-1,-1 0 1,1 0 0,-1 0-1,1 0 1,-1 0 0,1 0-1,0 0 1,0 0-1,-1 1 1,1-1 0,0 0-1,0 0 1,0 1 0,0-1-1,0 0 1,0 1-1,0-1 1,0 1 0,2-1-1,30-9-15,-21 7 2,13-4-42,-1-2 0,1-1 0,-2-1 0,44-26 0,-60 33 49,-1 0 0,1-1 0,-1 1 0,0-1 0,0-1 0,0 1 0,-1-1 0,0 0 1,0 0-1,0-1 0,-1 1 0,0-1 0,0 0 0,-1 0 0,0-1 0,0 1 0,-1-1 0,0 1 0,0-1 0,1-11 0,-3 19 14,0-1 0,0 0 0,0 1 0,0-1 0,0 1 0,0-1 0,0 1 0,0-1 0,0 0 0,0 1 0,-1-1 0,1 1 0,0-1 0,0 1 0,-1-1 0,1 1 0,0-1-1,-1 1 1,1-1 0,0 1 0,-1-1 0,1 1 0,-1-1 0,1 1 0,-1 0 0,1-1 0,-1 1 0,1 0 0,-1-1 0,1 1 0,-1 0 0,1 0 0,-1 0 0,1 0 0,-1-1 0,0 1 0,1 0 0,-1 0 0,1 0 0,-1 0 0,0 0 0,1 0 0,-1 0 0,1 0 0,-1 1 0,0-1 0,1 0 0,-1 0 0,1 0 0,-1 1 0,1-1 0,-1 0 0,1 1 0,-1-1 0,1 0 0,-1 1 0,-3 1-4,1 0 0,-1 0 0,1 0 0,0 1 0,0-1 1,0 1-1,-4 5 0,-2 4 117,1 1 0,1 1 0,0-1 0,1 1 0,1 0 0,0 1 0,0-1 0,2 1 1,0 0-1,-2 20 0,5-34-101,0-1 1,0 1-1,0 0 1,0 0-1,0 0 1,0 0-1,0-1 1,0 1 0,0 0-1,0 0 1,0 0-1,0 0 1,1-1-1,-1 1 1,0 0-1,1 0 1,-1-1-1,0 1 1,1 0-1,-1 0 1,1-1 0,-1 1-1,1-1 1,-1 1-1,1 0 1,0-1-1,-1 1 1,1-1-1,0 1 1,-1-1-1,1 0 1,0 1-1,1-1 1,0 1 3,0-1 1,0 0-1,1-1 0,-1 1 1,0 0-1,0-1 0,1 1 1,-1-1-1,0 0 1,0 0-1,0 1 0,2-3 1,8-3 15,-1-1 0,0 0 1,13-12-1,86-83-341,-110 101 305,0 1 0,0 0 0,1-1 1,-1 1-1,0 0 0,1 0 0,-1-1 1,0 1-1,1 0 0,-1 0 0,0 0 1,1-1-1,-1 1 0,0 0 0,1 0 1,-1 0-1,1 0 0,-1 0 0,0 0 1,1 0-1,-1 0 0,1 0 0,-1 0 1,0 0-1,1 0 0,-1 0 0,1 0 1,-1 0-1,0 0 0,1 0 0,-1 1 1,0-1-1,1 0 0,-1 0 0,1 1 0,5 17-79,-4 40 280,-2-33 321,-1-24-513,1-1 0,0 1 1,0-1-1,1 1 0,-1-1 0,0 1 0,0-1 0,0 1 0,0-1 0,0 1 0,1-1 0,-1 1 1,0-1-1,0 1 0,1-1 0,-1 1 0,0-1 0,1 0 0,-1 1 0,0-1 0,1 0 0,-1 1 0,0-1 1,1 0-1,-1 1 0,1-1 0,-1 0 0,1 0 0,-1 1 0,1-1 0,-1 0 0,1 0 0,-1 0 1,1 0-1,0 0 0,20-8 138,13-21-16,-21 14-127,-10 10 0,0 1 0,0 0 0,1 0 0,-1 0 0,1 0 0,0 1 0,0 0 0,0-1 0,1 1 0,-1 1 0,1-1 0,0 1 0,9-4 0,-12 10 0,-1 0 0,-1 0 0,1 0 0,0 0 0,-1 0 0,0 0 0,0 0 0,-1 8 0,1-7 0,0 1 0,3 29 0,-2-34 0,-1-1 0,0 0 0,0 0 0,0 1 0,0-1 0,1 0 0,-1 0 0,0 0 0,0 1 0,0-1 0,1 0 0,-1 0 0,0 0 0,0 0 0,1 1 0,-1-1 0,0 0 0,0 0 0,1 0 0,-1 0 0,0 0 0,1 0 0,-1 0 0,0 0 0,0 0 0,1 0 0,-1 0 0,0 0 0,1 0 0,-1 0 0,0 0 0,0 0 0,1 0 0,-1-1 0,18-13 0,-9 3 0,-7 8 0,0 0 0,0 0 0,0 1 0,0-1 0,1 1 0,-1-1 0,1 1 0,-1 0 0,1 0 0,0 0 0,0 0 0,0 0 0,0 1 0,0 0 0,0-1 0,6 0 0,-6 13-2497,-3 22-6187,0-27 6023</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7.688"/>
    </inkml:context>
    <inkml:brush xml:id="br0">
      <inkml:brushProperty name="width" value="0.025" units="cm"/>
      <inkml:brushProperty name="height" value="0.025" units="cm"/>
      <inkml:brushProperty name="color" value="#FFC114"/>
    </inkml:brush>
  </inkml:definitions>
  <inkml:trace contextRef="#ctx0" brushRef="#br0">59 73 13645,'0'1'189,"-1"-1"0,1 0 0,0 0 0,0 0 0,0 0 0,0 0 0,0 0 0,0 1 0,0-1 0,0 0 0,0 0 0,0 0-1,0 0 1,0 0 0,0 1 0,0-1 0,0 0 0,0 0 0,0 0 0,0 0 0,0 0 0,0 1 0,0-1 0,0 0 0,0 0 0,0 0 0,0 0 0,0 0 0,1 1 0,-1-1 0,0 0 378,0 0-378,0 0 0,0 0 0,0 0 0,1 0 0,-1 1 0,0-1-1,0 0 1,0 0 0,0 0 0,0 0 0,0 0 0,1 0 0,-1 0 0,0 0 0,0 0 0,0 0 0,0 0 0,0 0 0,1 0 0,-1 0 0,0 0 0,0 0 0,0 0 0,0 0 0,1 0 0,-1 0 0,0 0 0,0 0 0,0-1 0,0 1 0,0 0 0,0 0 0,1 0 0,17-10 3086,16-16-2963,-32 24-287,-1 1 0,0-1 1,0 1-1,0-1 0,0 0 1,0 1-1,0-1 0,0 0 1,0 0-1,-1 1 0,1-1 1,-1 0-1,1 0 0,-1 0 1,0 0-1,0 0 0,0 0 1,0-2-1,0 4-13,0 0 0,0-1 0,0 1 0,0 0 0,-1-1 0,1 1 0,0 0 0,0-1 0,0 1 0,0 0 0,-1 0 0,1-1 0,0 1 0,0 0 0,0 0 0,-1 0 0,1-1 0,0 1 0,-1 0 0,1 0 0,0 0 1,0 0-1,-1 0 0,1-1 0,0 1 0,-1 0 0,1 0 0,0 0 0,-1 0 0,1 0 0,0 0 0,-1 0 0,1 0 0,-1 0 0,-18 12 234,7 0-88,1 1 1,0-1-1,2 2 1,-15 23-1,19-28-75,0-1 0,1 1 0,0 1-1,0-1 1,1 0 0,1 1 0,-1 0-1,-1 19 1,4-28-84,0 0 0,0-1 0,0 1-1,0 0 1,0-1 0,1 1 0,-1 0 0,0-1 0,0 1 0,0-1-1,1 1 1,-1 0 0,0-1 0,1 1 0,-1-1 0,0 1 0,1-1-1,-1 1 1,1-1 0,-1 1 0,1-1 0,-1 0 0,1 1-1,-1-1 1,1 1 0,-1-1 0,1 0 0,0 0 0,-1 1 0,1-1-1,0 0 1,27-1-164,25-18-877,-15-7-3268,-3-4-3311,-14 8 713</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8.032"/>
    </inkml:context>
    <inkml:brush xml:id="br0">
      <inkml:brushProperty name="width" value="0.025" units="cm"/>
      <inkml:brushProperty name="height" value="0.025" units="cm"/>
      <inkml:brushProperty name="color" value="#FFC114"/>
    </inkml:brush>
  </inkml:definitions>
  <inkml:trace contextRef="#ctx0" brushRef="#br0">123 0 8904,'0'0'14601,"-8"1"-12097,2-1-2100,-1 2 0,1-1 1,0 1-1,0 0 1,0 0-1,0 1 0,-9 4 1,12-5-316,0-1 0,0 1 0,1 0-1,-1-1 1,1 1 0,0 0 0,0 1 0,-1-1 0,1 0 0,1 1 0,-1-1 0,0 1-1,1-1 1,-1 1 0,1 0 0,0 0 0,-1-1 0,1 1 0,1 0 0,-1 0-1,0 0 1,1 4 0,5-6-208,0 0-1,0 0 0,0 0 0,0-1 1,0 1-1,0-1 0,8-1 1,-8 0-285,4 2-74,0-1 0,0 1 0,0 0 0,0 1-1,15 4 1,-23-5 513,0-1 0,1 1-1,-1-1 1,0 1 0,0 0 0,0-1-1,0 1 1,0 0 0,1 0-1,-2-1 1,1 1 0,0 0 0,0 0-1,0 0 1,0 1 0,-1-1-1,1 0 1,0 0 0,0 2 0,-1-2 109,0 1 1,0-1 0,0 1 0,0-1 0,-1 1 0,1-1 0,0 1 0,-1-1 0,1 1 0,-1-1 0,0 1 0,1-1 0,-1 0 0,0 1 0,0-1 0,0 0 0,0 0 0,0 0-1,0 1 1,0-1 0,-2 1 0,-57 47 1048,55-45-1129,-1-1-1,1 0 0,-1 1 0,0-2 1,0 1-1,0-1 0,-1 0 0,1 0 1,-12 1-1,18-3-100,0 0 0,-1 0 0,1 0 0,-1 0 1,1 0-1,-1 0 0,1 0 0,-1 0 0,1 0 0,-1 0 0,1 0 0,0 0 1,-1 0-1,1-1 0,-1 1 0,1 0 0,0 0 0,-1 0 0,1-1 0,-1 1 1,1 0-1,0-1 0,-1 1 0,1 0 0,0-1 0,-1 1 0,1 0 0,0-1 1,0 1-1,0 0 0,-1-1 0,1 1 0,0-1 0,0 1 0,0-1 0,0 1 1,-1-1-1,7-21-3499,17-17-5925,-5 16-1157</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8.457"/>
    </inkml:context>
    <inkml:brush xml:id="br0">
      <inkml:brushProperty name="width" value="0.025" units="cm"/>
      <inkml:brushProperty name="height" value="0.025" units="cm"/>
      <inkml:brushProperty name="color" value="#FFC114"/>
    </inkml:brush>
  </inkml:definitions>
  <inkml:trace contextRef="#ctx0" brushRef="#br0">116 0 17360,'0'0'10565,"-10"0"-10266,4 1-262,0-1 0,1 1 0,-1 0 0,0 0 0,0 0 0,0 1 0,1 0 0,-7 3 0,9-4 29,1 0-1,0 1 1,-1-1-1,1 1 1,0 0-1,0 0 1,0 0-1,0 0 0,0 0 1,0 0-1,1 0 1,-1 1-1,1-1 1,0 0-1,-1 1 1,1-1-1,0 1 1,0 0-1,1-1 1,-1 1-1,0 0 1,1 0-1,0-1 0,0 6 1,5-6-82,0-1 0,0 0 0,0 0 0,0 0 0,0-1 0,1 1 1,-1-1-1,0-1 0,6 0 0,-3 1-33,-5 0 90,-1 1 1,1-1 0,-1 1 0,0-1 0,1 1-1,-1 0 1,0 0 0,0 0 0,0 0-1,1 1 1,-1-1 0,0 0 0,-1 1 0,1-1-1,0 1 1,0 0 0,-1 0 0,1 0-1,-1 0 1,1 0 0,-1 0 0,0 0 0,0 0-1,0 0 1,0 1 0,0-1 0,0 0-1,-1 1 1,1-1 0,-1 0 0,0 1 0,0 3-1,1-3 20,-1 1 0,1-1 0,-1 1 0,0 0 0,0-1 0,-1 1 0,1-1 0,-1 1 0,0-1 0,0 1 0,0-1 0,0 1 0,0-1 0,-1 0 0,0 0 0,1 0 0,-1 0 0,0 0 0,-1 0 0,1 0 0,0 0 0,-4 2 0,4-4-204,-1 1-1,1-1 1,-1 0 0,1 1-1,-1-1 1,0 0 0,0-1-1,1 1 1,-1 0 0,0-1-1,0 1 1,0-1 0,0 0-1,0 0 1,1 0 0,-1-1-1,0 1 1,-5-2 0,5 1-182,1 0 0,-1 0 0,1 0 0,-1-1 0,1 1 0,-1-1 0,1 0 0,0 1 0,0-1 1,0 0-1,0 0 0,0 0 0,1-1 0,-1 1 0,1 0 0,-1-1 0,1 1 0,0-1 0,0 1 0,0-1 0,0 1 1,0-1-1,1 0 0,-1 0 0,1 1 0,0-1 0,-1 0 0,1 0 0,1 1 0,-1-1 0,0 0 0,1 0 1,-1 1-1,1-1 0,0 0 0,0 1 0,0-1 0,0 0 0,0 1 0,1 0 0,-1-1 0,1 1 0,-1 0 0,4-4 1,10-10-9494</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8.802"/>
    </inkml:context>
    <inkml:brush xml:id="br0">
      <inkml:brushProperty name="width" value="0.025" units="cm"/>
      <inkml:brushProperty name="height" value="0.025" units="cm"/>
      <inkml:brushProperty name="color" value="#FFC114"/>
    </inkml:brush>
  </inkml:definitions>
  <inkml:trace contextRef="#ctx0" brushRef="#br0">0 0 16560</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9.160"/>
    </inkml:context>
    <inkml:brush xml:id="br0">
      <inkml:brushProperty name="width" value="0.025" units="cm"/>
      <inkml:brushProperty name="height" value="0.025" units="cm"/>
      <inkml:brushProperty name="color" value="#FFC114"/>
    </inkml:brush>
  </inkml:definitions>
  <inkml:trace contextRef="#ctx0" brushRef="#br0">0 32 16560,'57'20'3037,"-29"-8"6056,-26-11-8884,0 0 0,0-1 0,-1 1 0,1 0 0,0-1 0,0 1 0,0-1-1,0 1 1,0-1 0,0 0 0,0 0 0,3 0 0,-2 0-171,-1-1-1,1 1 1,-1 0 0,1-1 0,-1 1 0,1-1-1,-1 0 1,1 0 0,-1 0 0,0 0 0,1 0-1,-1-1 1,0 1 0,0-1 0,0 1 0,0-1 0,0 0-1,-1 0 1,1 0 0,0 0 0,-1 0 0,1 0-1,-1 0 1,0 0 0,0 0 0,0-1 0,0 1-1,0-1 1,0 1 0,-1-1 0,1 1 0,-1-1 0,0 1-1,1-1 1,-2-3 0,1 5-38,0 1 0,0 0 0,-1-1 0,1 1 0,-1-1 0,1 1 0,0 0 0,-1-1 0,1 1 0,-1 0 0,1-1 0,0 1 0,-1 0 0,1 0 0,-1-1 0,1 1 0,-1 0 0,1 0 0,-1 0 0,1 0 0,-1 0 0,0 0 0,1 0 0,-1 0 0,1 0 0,-1 0 0,1 0 0,-1 0 0,1 0 0,-1 0 0,1 0 0,-1 1 0,1-1 0,-1 0 0,1 0 0,-1 0 0,1 1 0,0-1 0,-1 0 0,0 1 0,-20 13 0,14-6 0,1 1 0,0 0 0,0 1 0,1-1 0,-6 17 0,9-21 0,0 0 0,0 0 0,0 0 0,1 0 0,0 1 0,0-1 0,1 0 0,-1 0 0,1 1 0,0-1 0,1 0 0,-1 1 0,3 8 0,-2-13 0,0 0 0,0 0 0,0 0 0,0 0 0,0 0 0,1 0 0,-1 0 0,0 0 0,1-1 0,-1 1 0,1 0 0,-1-1 0,0 1 0,1-1 0,-1 0 0,1 1 0,-1-1 0,1 0 0,0 0 0,-1 0 0,1 0 0,-1 0 0,1 0 0,-1-1 0,1 1 0,-1 0 0,1-1 0,2-1 0,43-16 0,-10-16 0,-31 28 0,-1 1 0,1-1 0,0 1 0,0 0 0,1 0 0,-1 1 0,1 0 0,9-4 0,-16 8 0,1 0 0,-1 0 0,1 0 0,0 0 0,-1 0 0,1 1 0,-1-1 0,1 0 0,-1 0 0,1 0 0,0 1 0,-1-1 0,1 0 0,-1 1 0,1-1 0,-1 1 0,0-1 0,1 0 0,-1 1 0,1-1 0,-1 1 0,0-1 0,1 1 0,-1-1 0,0 1 0,0-1 0,1 1 0,-1 0 0,0-1 0,0 1 0,0-1 0,0 1 0,0 0 0,0-1 0,0 1 0,0 0 0,4 34 0,-3-21 0,-1-13 1,0 1 0,1-1-1,-1 1 1,0-1 0,1 1 0,-1-1-1,0 0 1,1 1 0,0-1 0,-1 0-1,1 0 1,0 1 0,-1-1 0,1 0-1,0 0 1,0 0 0,0 0 0,0 0-1,0 0 1,0 0 0,1 0 0,-1 0-1,0-1 1,0 1 0,1 0 0,-1-1-1,0 1 1,1-1 0,-1 1 0,0-1-1,1 0 1,-1 0 0,1 1 0,-1-1-1,1 0 1,-1 0 0,0-1 0,1 1-1,-1 0 1,1 0 0,1-1 0,8-2-29,-1-1 1,1-1 0,-1 1-1,16-11 1,11-3-338,-29 17 107,-5 2-2335</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9.882"/>
    </inkml:context>
    <inkml:brush xml:id="br0">
      <inkml:brushProperty name="width" value="0.025" units="cm"/>
      <inkml:brushProperty name="height" value="0.025" units="cm"/>
      <inkml:brushProperty name="color" value="#FFC114"/>
    </inkml:brush>
  </inkml:definitions>
  <inkml:trace contextRef="#ctx0" brushRef="#br0">1 0 13164,'1'9'10818,"2"6"-5055,24 74-2810,-26-86-2950,0-1 0,-1 1 1,1-1-1,1 0 0,-1 1 0,0-1 1,1 0-1,-1 0 0,1 0 1,-1 0-1,1 0 0,0 0 1,0-1-1,0 1 0,0 0 0,0-1 1,0 0-1,1 1 0,-1-1 1,3 1-1,-2-2-2,-1 0 0,0 0 0,0 0 0,1 0 0,-1 0-1,0-1 1,0 1 0,1-1 0,-1 0 0,0 1 0,0-1 0,0 0 0,0 0 0,0-1 0,0 1 0,0 0 0,-1 0-1,3-3 1,7-6-4,0-2-1,-1 0 1,-1 0-1,16-26 1,-24 38 3,26-37 0,-26 37 0,-1-1 0,0 1 0,1 0 0,-1 0 0,0-1 0,1 1 0,-1 0 0,0 0 0,1 0 0,-1 0 0,0-1 0,1 1 0,-1 0 0,1 0 0,-1 0 0,0 0 0,1 0 0,-1 0 0,1 0 0,-1 0 0,0 0 0,1 0 0,-1 0 0,0 0 0,1 0 0,-1 1 0,1-1 0,-1 0 0,0 0 0,1 0 0,-1 0 0,0 1 0,1-1 0,7 25 0,3 22 0,-11-46 0,1 0 0,-1 0 0,0 0 0,1 0 0,-1-1 0,1 1 0,-1 0 0,1 0 0,-1 0 0,1-1 0,0 1 0,-1 0 0,1-1 0,0 1 0,-1-1 0,1 1 0,0-1 0,0 1 0,0-1 0,-1 0 0,1 1 0,0-1 0,0 0 0,0 1 0,0-1 0,0 0 0,0 0 0,0 0 0,0 0 0,-1 0 0,1 0 0,0 0 0,0 0 0,0 0 0,0-1 0,0 1 0,0 0 0,0 0 0,-1-1 0,1 1 0,0-1 0,0 1 0,0-1 0,-1 1 0,1-1 0,0 1 0,1-2 0,11-9 0,-9 8 0,0-1 0,0 1 0,0 0 0,1 0 0,-1 0 0,1 0 0,0 1 0,0 0 0,0 0 0,0 0 0,0 0 0,0 1 0,0 0 0,1 0 0,9 0 0,-8 6-2231,-5 8-6279</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32.998"/>
    </inkml:context>
    <inkml:brush xml:id="br0">
      <inkml:brushProperty name="width" value="0.025" units="cm"/>
      <inkml:brushProperty name="height" value="0.025" units="cm"/>
    </inkml:brush>
  </inkml:definitions>
  <inkml:trace contextRef="#ctx0" brushRef="#br0">255 107 14574,'0'0'5610,"-9"-7"-4467,-34-17 31,41 23-1090,0 0-1,1 1 0,-1-1 0,0 1 1,0 0-1,1-1 0,-1 1 1,0 0-1,0 0 0,1 0 0,-1 0 1,0 1-1,0-1 0,1 0 0,-1 1 1,0-1-1,1 1 0,-1-1 1,0 1-1,1 0 0,-1 0 0,1 0 1,-1 0-1,1 0 0,0 0 1,-2 2-1,-28 37 744,25-29-636,-14 20 405,3 0 1,0 1-1,-18 53 0,28-65-346,1 0-1,0 1 1,2 0 0,0 0 0,2 0 0,0 0-1,2 30 1,1-47-242,-1 0 0,1 1 0,-1-1 0,1 0 0,1 0 0,-1 0 0,0 0 0,1 0 0,0 0 0,0-1 0,0 1 0,1 0 0,-1-1 0,1 0 0,-1 1 0,1-1 0,6 4 0,-4-3-1,1-1 0,0 1 0,-1-1 0,1-1 0,0 1 0,1-1 0,-1 0 0,0-1-1,1 1 1,9 0 0,2-1 19,0-1 0,0-1 0,-1 0 0,1-1 0,0-1 0,-1-1-1,31-10 1,-13 0 114,-1-1 0,0-2 0,-1-1-1,-1-2 1,-1-1 0,-1-1 0,39-37 0,-56 46-81,-1 1 1,0-2-1,0 1 1,-1-2-1,-1 1 0,-1-2 1,0 1-1,0-1 1,-2 0-1,0-1 1,-1 0-1,-1 0 1,0 0-1,-2-1 1,0 0-1,0 1 1,-1-29-1,-2 42-59,0 1 0,-1-1 0,1 0 0,-1 1 0,0-1 0,0 1 0,0-1 0,0 1 0,0 0 0,-1-1 0,0 1 0,0 0 0,1 0 0,-2 0 0,1 0 0,0 0 0,-1 0 0,1 1 0,-1-1 0,-5-2 0,3 2 0,-1 0 0,0 0 0,1 1 0,-1 0 0,0 0 0,0 1 0,-1 0 0,1 0 0,0 0 0,0 1 0,-8 0 0,-7 1 0,0 2 0,1 0 0,0 1 0,0 1 0,0 1 0,-28 12 0,3 2 14,-48 31 0,79-42-34,-1 1 0,1 0 0,1 1 0,0 0 0,0 2 0,-19 23 0,30-33-112,-1 0 1,1 1-1,0-1 0,1 0 1,-1 1-1,0-1 0,1 1 1,0 0-1,-1 5 0,2-8-92,0 0 0,0 0-1,0 0 1,0 0 0,0 0 0,1 0-1,-1 0 1,0 0 0,1 0 0,-1 0-1,1 0 1,-1 0 0,1 0 0,-1-1-1,1 1 1,0 0 0,-1 0 0,1 0-1,0-1 1,0 1 0,-1 0-1,1-1 1,0 1 0,0-1 0,0 1-1,0-1 1,0 0 0,0 1 0,0-1-1,0 0 1,0 1 0,0-1 0,0 0-1,0 0 1,0 0 0,0 0 0,0 0-1,1 0 1,43 1-11061</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0.220"/>
    </inkml:context>
    <inkml:brush xml:id="br0">
      <inkml:brushProperty name="width" value="0.025" units="cm"/>
      <inkml:brushProperty name="height" value="0.025" units="cm"/>
      <inkml:brushProperty name="color" value="#FFC114"/>
    </inkml:brush>
  </inkml:definitions>
  <inkml:trace contextRef="#ctx0" brushRef="#br0">0 1 19314,'0'0'7880</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0.763"/>
    </inkml:context>
    <inkml:brush xml:id="br0">
      <inkml:brushProperty name="width" value="0.025" units="cm"/>
      <inkml:brushProperty name="height" value="0.025" units="cm"/>
      <inkml:brushProperty name="color" value="#FFC114"/>
    </inkml:brush>
  </inkml:definitions>
  <inkml:trace contextRef="#ctx0" brushRef="#br0">0 101 10570,'0'0'19976,"4"13"-19026,10 36-523,46 142 417,-59-189-844,0 0 0,0 0 0,0 0 0,0 0 0,0 0 0,0 0 0,0-1 0,1 1 0,-1 0 0,1-1 0,-1 1 0,1 0 0,0-1 0,-1 0 0,1 1 0,0-1 0,0 0 0,0 0 0,0 0 0,2 0 0,-2 0 0,0-1 0,0 0 0,0-1 0,0 1 0,0 0 0,0 0 0,-1-1 0,1 1 0,0-1 0,0 0 0,0 1 0,-1-1 0,1 0 0,0 0 0,-1 0 0,1 0 0,-1 0 0,1-1 0,-1 1 0,1 0 0,-1-1 0,0 1 0,2-3 0,13-19-490,0-1-1,-2 0 1,-1 0 0,-1-1-1,-1-1 1,-1 0 0,-1-1 0,-2 0-1,-1 0 1,0-1 0,-2 1-1,0-32 1,-5 67-5980,-4 0-1634</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1.125"/>
    </inkml:context>
    <inkml:brush xml:id="br0">
      <inkml:brushProperty name="width" value="0.025" units="cm"/>
      <inkml:brushProperty name="height" value="0.025" units="cm"/>
      <inkml:brushProperty name="color" value="#FFC114"/>
    </inkml:brush>
  </inkml:definitions>
  <inkml:trace contextRef="#ctx0" brushRef="#br0">0 1 13645,'0'0'7527,"0"70"-4356,2-46-1057,2 1-224,1-3-577,1-3-672,4-3-417,2-6-160,2-9-384,4-1-1346,-2-7-1281,0-13-896,-3-3-1763,-3-2-2401</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1.466"/>
    </inkml:context>
    <inkml:brush xml:id="br0">
      <inkml:brushProperty name="width" value="0.025" units="cm"/>
      <inkml:brushProperty name="height" value="0.025" units="cm"/>
      <inkml:brushProperty name="color" value="#FFC114"/>
    </inkml:brush>
  </inkml:definitions>
  <inkml:trace contextRef="#ctx0" brushRef="#br0">43 32 6694,'0'0'14184,"-6"9"-13228,5-7-887,-26 48 1131,25-48-1023,1 1-1,0-1 0,0 1 1,0 0-1,1-1 1,-1 1-1,0-1 1,1 1-1,0 0 1,0 0-1,0-1 0,0 1 1,0 0-1,0-1 1,1 1-1,-1 0 1,1-1-1,0 1 1,-1-1-1,2 1 1,-1-1-1,0 1 0,2 2 1,-2-4-93,1 1 1,-1-1-1,1 0 1,-1 0-1,1 0 1,0 0 0,0 0-1,-1 0 1,1-1-1,0 1 1,0-1-1,0 1 1,0-1-1,0 1 1,0-1-1,-1 0 1,1 0-1,0 0 1,0 0-1,0 0 1,0-1-1,0 1 1,0-1-1,0 1 1,0-1-1,0 1 1,-1-1-1,1 0 1,2-1 0,2-2 49,0 1 0,0-1 0,-1 0 0,1-1 1,-1 1-1,9-10 0,-10 9-31,0-1 1,1 0-1,-2 0 0,1 0 1,-1 0-1,0-1 0,0 1 1,-1-1-1,3-11 0,-5 17-80,1-1-1,-1 0 0,0 0 1,1 1-1,-1-1 1,0 0-1,0 0 1,-1 0-1,1 1 1,0-1-1,-1 0 1,1 0-1,-1 0 1,1 1-1,-1-1 0,0 0 1,1 1-1,-1-1 1,0 1-1,0-1 1,0 1-1,-1-1 1,1 1-1,0 0 1,0 0-1,-1-1 1,1 1-1,-1 0 0,1 0 1,-1 0-1,0 1 1,1-1-1,-1 0 1,0 0-1,1 1 1,-1-1-1,0 1 1,0 0-1,1 0 1,-4-1-1,-46 2 27,29 8-98,21-8 42,1-1 0,-1 1 1,1-1-1,0 1 0,-1 0 0,1-1 0,0 1 1,-1 0-1,1-1 0,0 1 0,0 0 0,0 0 0,-1-1 1,1 1-1,0 0 0,0 0 0,0-1 0,0 1 1,1 0-1,-1 0 0,0-1 0,0 1 0,0 0 1,0-1-1,1 1 0,-1 0 0,0-1 0,2 2 0,-1-1-471,1 0 0,-1-1-1,1 1 1,-1 0-1,1-1 1,0 0 0,-1 1-1,1-1 1,0 0-1,-1 0 1,1 0-1,0 0 1,-1 0 0,1 0-1,2-1 1,0 0-1642,11 0-4980</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1.838"/>
    </inkml:context>
    <inkml:brush xml:id="br0">
      <inkml:brushProperty name="width" value="0.025" units="cm"/>
      <inkml:brushProperty name="height" value="0.025" units="cm"/>
      <inkml:brushProperty name="color" value="#FFC114"/>
    </inkml:brush>
  </inkml:definitions>
  <inkml:trace contextRef="#ctx0" brushRef="#br0">3 0 17232,'0'0'7672,"-1"13"-6236,0 36 150,1 1 1,3-1 0,18 96 0,-20-141-1582,0 0 1,1 0 0,-1 0-1,1-1 1,0 1-1,0 0 1,1-1-1,-1 1 1,1-1 0,0 0-1,-1 0 1,1 0-1,0-1 1,1 1-1,-1 0 1,1-1-1,6 4 1,-8-6-7,0 1 1,1 0-1,-1-1 0,1 1 1,-1-1-1,1 0 1,-1 1-1,1-1 0,-1 0 1,1-1-1,-1 1 0,1 0 1,-1-1-1,0 1 0,1-1 1,-1 0-1,0 0 0,1 0 1,-1 0-1,0 0 0,0-1 1,0 1-1,0-1 1,0 1-1,0-1 0,0 0 1,0 1-1,-1-1 0,1 0 1,1-2-1,4-8 1,1 0 0,-2 0 0,0 0 0,0 0 0,-1-1 0,0 0 0,-1 0 0,4-25 0,-3 3 0,-2-1 0,0-40 0,-17 140-5846,11-40-117,2 0-2311</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2.212"/>
    </inkml:context>
    <inkml:brush xml:id="br0">
      <inkml:brushProperty name="width" value="0.025" units="cm"/>
      <inkml:brushProperty name="height" value="0.025" units="cm"/>
      <inkml:brushProperty name="color" value="#FFC114"/>
    </inkml:brush>
  </inkml:definitions>
  <inkml:trace contextRef="#ctx0" brushRef="#br0">0 201 9641,'0'0'15812,"9"5"-15427,26 14-54,-33-19-286,0 1 0,-1-1 0,1 0 0,0 0 0,0 1 0,-1-1 0,1 0-1,0 0 1,0-1 0,0 1 0,-1 0 0,1-1 0,0 1 0,0-1 0,-1 1 0,1-1 0,0 0 0,-1 0 0,1 1 0,-1-1 0,1-1 0,-1 1 0,1 0 0,-1 0 0,0 0 0,0-1 0,1 1 0,-1 0 0,0-1 0,1-1 0,24-45 248,-20 32 204,0 0 1,-1 0-1,-1 0 1,2-18-1,-8 86 27,0-36-205,1 0 0,0 0 1,2 1-1,4 29 0,-5-46-314,0 1 0,0 0 0,0-1 0,0 1 1,1 0-1,-1-1 0,0 1 0,0 0 0,1-1 0,-1 1 0,1 0 1,-1-1-1,0 1 0,1-1 0,-1 1 0,1-1 0,0 1 1,-1-1-1,1 1 0,-1-1 0,1 0 0,-1 1 0,1-1 1,0 0-1,-1 0 0,1 1 0,0-1 0,0 0 0,-1 0 0,1 0 1,0 0-1,-1 0 0,1 0 0,0 0 0,0 0 0,-1 0 1,1 0-1,0 0 0,-1 0 0,1 0 0,0-1 0,-1 1 1,1 0-1,0-1 0,-1 1 0,1 0 0,-1-1 0,1 1 0,0-1 1,-1 1-1,1-1 0,28-27 31,-19 6-36,0 0 0,-2 0 0,0-1 0,-1 0 0,-2-1 0,5-43 0,-16 138 0,4-56 0,0 1 0,1 0 0,0 0 0,1 0 0,3 20 0,-3-35-19,0-1 0,0 0 0,1 1 0,-1-1 0,0 1 0,0-1 0,0 0 0,0 1 0,0-1 0,0 0 0,0 1 0,1-1 0,-1 0 0,0 0 0,0 1 0,1-1 0,-1 0 0,0 1 0,0-1 0,1 0 0,-1 0 0,0 0 0,1 1 0,-1-1 0,0 0 0,0 0 0,1 0 0,-1 0 0,1 1 0,-1-1 0,0 0 0,1 0 0,-1 0 0,0 0 0,1 0 0,-1 0 0,16-8-1894,7-16-4354,-14 6-2018</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2.615"/>
    </inkml:context>
    <inkml:brush xml:id="br0">
      <inkml:brushProperty name="width" value="0.025" units="cm"/>
      <inkml:brushProperty name="height" value="0.025" units="cm"/>
      <inkml:brushProperty name="color" value="#FFC114"/>
    </inkml:brush>
  </inkml:definitions>
  <inkml:trace contextRef="#ctx0" brushRef="#br0">64 0 13453,'0'0'18081,"-5"1"-17916,2 0-148,0 1-1,1-1 0,-1 0 0,0 1 1,1 0-1,-1-1 0,1 1 0,-1 0 1,1 0-1,0 1 0,0-1 0,0 0 1,0 1-1,0-1 0,1 1 0,-1 0 1,-1 3-1,1-1 68,-1 1 1,1 0-1,0 1 0,0-1 1,0 0-1,1 0 0,0 1 1,0 9-1,2-15-111,-1 0 0,1 0 0,0-1 0,0 1 0,0 0 0,0 0 0,0-1 0,0 1 0,0-1 0,1 1-1,-1-1 1,0 1 0,0-1 0,0 0 0,0 1 0,1-1 0,-1 0 0,0 0 0,0 0 0,1 0 0,-1 0 0,0 0 0,0 0 0,0-1 0,1 1 0,1-1 0,37-5-1976,-35 4 1720,0 0 0,1 1 1,-1 0-1,0 0 0,1 1 1,-1-1-1,0 1 0,1 0 1,-1 0-1,11 2 0,-14 0 403,0-1 1,-1 0-1,1 0 0,0 1 0,0-1 0,-1 1 1,1 0-1,-1-1 0,1 1 0,-1 0 0,0 0 1,0 0-1,0 0 0,0 0 0,0 0 0,0 0 1,0 0-1,-1 0 0,1 0 0,-1 1 1,0-1-1,1 0 0,-1 0 0,0 0 0,0 1 1,-1-1-1,1 4 0,0-3-54,0 0-1,-1 1 1,1-1-1,0 0 1,-1 0 0,0 1-1,0-1 1,0 0-1,0 0 1,0 0 0,-1 0-1,1 0 1,-1 0-1,0 0 1,0 0 0,0-1-1,0 1 1,0-1-1,-1 1 1,1-1 0,-1 0-1,1 0 1,-1 0-1,0 0 1,0-1 0,0 1-1,0-1 1,0 0 0,0 0-1,-1 0 1,1 0-1,0 0 1,0-1 0,-1 1-1,1-1 1,0 0-1,-5 0 1,6 0-206,1 0 1,0 0-1,0 0 1,-1 0-1,1 0 1,0 0-1,-1 0 1,1 0-1,0 0 1,-1-1-1,1 1 0,0 0 1,0-1-1,0 1 1,-1-1-1,1 0 1,0 1-1,0-1 1,0 0-1,0 0 0,0 0 1,0 0-1,0 1 1,0-1-1,0 0 1,1-1-1,-1 1 1,0 0-1,1 0 1,-1 0-1,0-2 0,0-2-1305,0-1-1,1 1 1,0-1-1,0 1 1,0-1-1,2-9 1,2-7-12062</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2.974"/>
    </inkml:context>
    <inkml:brush xml:id="br0">
      <inkml:brushProperty name="width" value="0.025" units="cm"/>
      <inkml:brushProperty name="height" value="0.025" units="cm"/>
      <inkml:brushProperty name="color" value="#FFC114"/>
    </inkml:brush>
  </inkml:definitions>
  <inkml:trace contextRef="#ctx0" brushRef="#br0">0 94 18578,'0'0'13420,"61"-45"-12747,-49 37-577,2 0-96,-2-2 0,0 5-1217,-3-1-833,-2-1-1954,-5 3-1921</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3.802"/>
    </inkml:context>
    <inkml:brush xml:id="br0">
      <inkml:brushProperty name="width" value="0.025" units="cm"/>
      <inkml:brushProperty name="height" value="0.025" units="cm"/>
      <inkml:brushProperty name="color" value="#FFC114"/>
    </inkml:brush>
  </inkml:definitions>
  <inkml:trace contextRef="#ctx0" brushRef="#br0">1 130 13485,'0'0'16212,"3"10"-15261,7 33-280,-4-14-188,2 1-1,19 46 1,-27-75-483,0 0 0,0-1 0,1 1 0,-1 0 0,1-1 0,-1 1 0,0-1 0,1 1 0,-1-1 0,1 1 0,-1-1 0,1 1 0,-1-1 0,1 1 0,0-1 0,-1 0 0,1 1 0,-1-1 0,1 0 0,0 0 0,-1 1 0,1-1 0,0 0 0,0 0 0,-1 0 0,1 0 0,0 0 0,-1 0 0,1 0 0,0 0 0,-1 0 0,1 0 0,0 0 0,0 0 0,-1-1 0,1 1 0,-1 0 0,1 0 0,0-1 0,-1 1 0,1 0 0,0-1 0,-1 1 0,1-1 0,-1 1 0,1-1 0,-1 1 0,1-1 0,-1 1 0,0-1 0,1 0 0,-1 1 0,1-2 0,22-33 0,57-142 0,-74 171 0,-1 17 0,1 24 0,-6-31 0,2 15 0,8 49 0,-9-63 0,0 0 0,0-1 0,1 1 0,-1 0 0,1-1 0,0 1 0,0-1 0,1 0 0,0 0 0,5 7 0,-7-10 0,0 0 0,0-1 0,0 1 0,0 0 0,0-1 0,0 1 0,0-1 0,0 1 0,1-1 0,-1 0 0,0 1 0,0-1 0,0 0 0,1 0 0,-1 0 0,0 0 0,0 0 0,0 0 0,1 0 0,-1 0 0,0-1 0,0 1 0,0 0 0,1-1 0,-1 1 0,0-1 0,0 1 0,0-1 0,0 1 0,0-1 0,0 0 0,0 0 0,0 1 0,0-1 0,-1 0 0,1 0 0,0 0 0,0 0 0,-1 0 0,2-2 0,28-47 0,-26 43 0,3-8 0,-1-1 0,-1 1 0,0-1 0,-1 0 0,2-22 0,-6 55 0,-1-5 0,0 0 0,2 0 0,-1-1 0,5 21 0,-5-31 0,0 1 0,1-1 0,-1 1 0,1-1 0,-1 1 0,1-1 0,-1 1 0,1-1 0,0 0 0,0 1 0,0-1 0,0 0 0,0 0 0,0 1 0,0-1 0,0 0 0,0 0 0,0 0 0,1 0 0,-1-1 0,0 1 0,1 0 0,-1 0 0,1-1 0,-1 1 0,1-1 0,-1 1 0,1-1 0,-1 0 0,1 1 0,-1-1 0,1 0 0,-1 0 0,1 0 0,0 0 0,-1-1 0,1 1 0,-1 0 0,1-1 0,-1 1 0,1-1 0,-1 1 0,2-2 0,2 0 0,0-1 0,-1 0 0,1-1 0,-1 1 0,1-1 0,-1 0 0,0 0 0,-1 0 0,1-1 0,-1 1 0,0-1 0,0 0 0,4-8 0,1-2 0,-2-1 0,0 1 0,6-24 0,-1-47 0,-13 142 0,0-37 0,1 0 0,0 0 0,2 0 0,3 22 0,-3-40-124,-1 0-1,1 0 1,0 0-1,-1 0 1,1 0-1,0 0 1,-1 0-1,1-1 1,0 1-1,0 0 1,0-1-1,0 1 1,0 0-1,0-1 1,0 1-1,0-1 1,0 0-1,0 1 1,0-1-1,0 0 1,0 1 0,0-1-1,2 0 1,-2 0-376,1 1 1,0-1 0,0 0 0,-1 1-1,1-1 1,0 0 0,0 0 0,-1 0 0,1-1-1,0 1 1,-1 0 0,1-1 0,0 1-1,0-1 1,-1 1 0,1-1 0,-1 0 0,1 1-1,-1-1 1,1 0 0,-1 0 0,1 0-1,1-3 1</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4.268"/>
    </inkml:context>
    <inkml:brush xml:id="br0">
      <inkml:brushProperty name="width" value="0.025" units="cm"/>
      <inkml:brushProperty name="height" value="0.025" units="cm"/>
      <inkml:brushProperty name="color" value="#FFC114"/>
    </inkml:brush>
  </inkml:definitions>
  <inkml:trace contextRef="#ctx0" brushRef="#br0">136 28 11883,'0'0'17985,"-10"-6"-16810,-31-15-492,40 21-671,0 0 1,0 0-1,0 0 1,0 0-1,-1 0 1,1 0-1,0 0 1,0 0-1,0 0 1,0 0-1,0 1 1,0-1-1,0 1 1,0-1-1,0 1 0,0-1 1,0 1-1,0-1 1,0 1-1,0 0 1,0-1-1,0 1 1,1 0-1,-1 0 1,-1 1-1,-15 25 9,14-21 2,3-5-22,-7 9 111,1 0 0,1 1 0,0 0 0,1 0 0,-6 20 0,10-30-112,0-1 0,0 0 0,0 0 0,0 1 0,0-1 0,0 0 0,0 1 0,0-1 0,0 0 0,0 0 0,0 1 0,0-1 0,0 0 0,1 0 0,-1 1 0,0-1 0,0 0 0,0 0 0,0 1 0,1-1 0,-1 0 0,0 0 0,0 0 0,0 1 0,1-1 0,-1 0 0,0 0 0,0 0 0,1 0 0,-1 0 0,0 0 0,1 0 0,-1 1 0,0-1 0,0 0 0,1 0 0,-1 0 0,0 0 0,0 0 0,1 0 0,-1 0 0,0 0 0,1 0 0,-1 0 0,0-1 0,0 1 0,1 0 0,-1 0 0,11-3 0,16-7-82,-21 7 36,1 0-1,0 0 1,0 0-1,0 1 1,0 0 0,0 0-1,0 1 1,1 0 0,-1 0-1,1 1 1,-1 0-1,0 0 1,13 2 0,-18-1 58,0 0 1,-1 0-1,1 1 1,0-1-1,-1 0 0,1 1 1,-1-1-1,0 1 1,1-1-1,-1 1 1,0 0-1,0-1 1,0 1-1,0 0 1,0 0-1,-1 0 1,1 0-1,0 0 1,-1 0-1,1 0 1,-1 0-1,0 0 1,0 0-1,0 0 0,0 0 1,0 0-1,0 0 1,-1 3-1,1-1 17,-1 0-1,0 1 1,1-1-1,-2 0 1,1 0-1,0 0 0,-1 0 1,0 0-1,0 0 1,0 0-1,0 0 1,-5 5-1,3-5-28,1-1 0,-1 0 0,0 1 0,0-1 0,-1-1 0,1 1 0,-1-1 0,1 1 0,-1-1 0,0-1 0,0 1 0,0-1 0,0 1 0,0-2 0,0 1 0,0 0 0,0-1 0,0 0 0,0 0 0,-6-1 0,9 0-107,1 1-1,0-1 1,0 1-1,0-1 1,0 1-1,0-1 1,0 0-1,0 1 1,0-1-1,1 0 1,-1 0 0,0 0-1,0 0 1,1 0-1,-1 0 1,0 0-1,1 0 1,-1 0-1,1 0 1,-1 0-1,1 0 1,0 0 0,-1 0-1,1-1 1,0 1-1,0 0 1,0 0-1,0 0 1,0 0-1,0-1 1,0 1-1,0 0 1,0 0 0,1 0-1,-1 0 1,1-2-1,0-2-928,0 0 1,1 0-1,-1 0 0,1 0 0,0 0 0,6-9 0,11-12-7062,1 1-4063</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34.758"/>
    </inkml:context>
    <inkml:brush xml:id="br0">
      <inkml:brushProperty name="width" value="0.025" units="cm"/>
      <inkml:brushProperty name="height" value="0.025" units="cm"/>
    </inkml:brush>
  </inkml:definitions>
  <inkml:trace contextRef="#ctx0" brushRef="#br0">0 113 13389,'0'0'10698,"49"1"-9545,0-9-769,20-6 705,20-3-672,12-3-225,3-1-128,-5 5-705,-12 4-1537,-17 7-929,-22 5-896,-26 0-2211,-22 18-3556</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4.660"/>
    </inkml:context>
    <inkml:brush xml:id="br0">
      <inkml:brushProperty name="width" value="0.025" units="cm"/>
      <inkml:brushProperty name="height" value="0.025" units="cm"/>
      <inkml:brushProperty name="color" value="#FFC114"/>
    </inkml:brush>
  </inkml:definitions>
  <inkml:trace contextRef="#ctx0" brushRef="#br0">64 0 14189,'0'0'15871,"-8"8"-15203,4-3-474,-1-2-78,1 1-1,-1 0 0,1 1 0,0-1 1,1 1-1,-1 0 0,1 0 1,0 0-1,0 0 0,0 0 1,1 1-1,0-1 0,0 1 0,0 0 1,-1 6-1,6-11-115,0 0 0,-1 0 0,1 0 0,0-1 0,-1 1 0,1-1 0,0 1 0,0-1 0,0 0 0,-1 0 0,1 0 0,5-1 0,-2 0 0,5 1-7,-4 0-26,1 0 0,-1 0 0,0 1 0,1-1 0,-1 2 0,12 2 0,-17-3 28,0 0 1,0 0 0,0 1 0,0-1 0,0 0-1,0 1 1,0-1 0,-1 1 0,1 0-1,-1-1 1,1 1 0,-1 0 0,0 0 0,0 0-1,0 0 1,0 0 0,0 0 0,0 1-1,0-1 1,-1 0 0,1 0 0,-1 0 0,1 1-1,-1-1 1,0 0 0,0 3 0,0-2 12,0 0 1,0-1-1,0 1 1,0 0 0,0 0-1,0 0 1,-1-1-1,0 1 1,1 0 0,-1 0-1,0-1 1,0 1-1,0-1 1,-1 1 0,1-1-1,-1 1 1,1-1-1,-1 0 1,0 0 0,0 0-1,0 0 1,0 0-1,0 0 1,0 0 0,-1-1-1,1 1 1,0-1-1,-1 1 1,1-1-1,-1 0 1,0 0 0,1 0-1,-1-1 1,0 1-1,0-1 1,1 1 0,-1-1-1,0 0 1,0 0-1,-5-1 1,7 1-147,0 0 0,0-1-1,0 1 1,0 0 0,0-1 0,0 1-1,0-1 1,0 1 0,0-1 0,1 0-1,-1 1 1,0-1 0,0 0 0,1 0 0,-1 1-1,0-1 1,1 0 0,-1 0 0,0 0-1,1 0 1,0 0 0,-1 0 0,1 0-1,-1 0 1,1 0 0,0 0 0,-1-2 0,-3-31-7992,4 32 7692,0-21-9609</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5.035"/>
    </inkml:context>
    <inkml:brush xml:id="br0">
      <inkml:brushProperty name="width" value="0.025" units="cm"/>
      <inkml:brushProperty name="height" value="0.025" units="cm"/>
      <inkml:brushProperty name="color" value="#FFC114"/>
    </inkml:brush>
  </inkml:definitions>
  <inkml:trace contextRef="#ctx0" brushRef="#br0">0 101 13357,'0'0'6721,"10"-1"-3849,2 0-2162,-3 1-223,0-1-1,0 0 1,0-1-1,13-4 1,-20 6-281,0-1 1,0 0 0,0 1 0,0-1 0,0 0-1,-1 0 1,1 0 0,0-1 0,-1 1-1,1 0 1,-1-1 0,1 1 0,-1-1-1,1 1 1,-1-1 0,0 0 0,0 1 0,0-1-1,0 0 1,0 0 0,0 0 0,-1 0-1,1 0 1,-1 0 0,1 0 0,-1 0-1,0 0 1,0-2 0,1 3-183,-1 0 1,0-1-1,0 1 0,0 0 1,-1 0-1,1 0 0,0 0 1,0 0-1,-1-1 0,1 1 0,0 0 1,-1 0-1,1 0 0,-1 0 1,1 0-1,-1 0 0,0 0 1,1 0-1,-1 0 0,0 0 1,0 1-1,-1-2 0,1 2-21,0-1 0,0 1 1,1 1-1,-1-1 0,0 0 0,1 0 0,-1 0 0,0 0 0,1 0 0,-1 1 1,1-1-1,-1 0 0,0 0 0,1 1 0,-1-1 0,1 1 0,-1-1 0,1 0 1,-1 1-1,1-1 0,-1 1 0,1-1 0,-1 1 0,1-1 0,0 1 0,-1 0 1,1-1-1,0 1 0,-1-1 0,1 1 0,0 0 0,0-1 0,0 1 0,-1 0 1,1-1-1,0 1 0,0 1 0,-2 7-3,0 0 0,0 1 0,1-1 0,0 1 0,0-1 0,1 1 0,0-1 0,2 10 0,-1-18 0,-1 0 0,0 0 0,0-1 0,0 1 0,1 0 0,-1-1 0,0 1 0,1 0 0,-1-1 0,0 1 0,1-1 0,-1 1 0,1 0 0,-1-1 0,1 1 0,0-1 0,-1 1 0,1-1 0,-1 0 0,1 1 0,0-1 0,-1 0 0,1 1 0,0-1 0,-1 0 0,1 0 0,0 0 0,0 1 0,-1-1 0,1 0 0,0 0 0,0 0 0,-1 0 0,1 0 0,0 0 0,-1-1 0,1 1 0,0 0 0,0 0 0,-1 0 0,1-1 0,0 1 0,-1 0 0,1-1 0,0 1 0,-1 0 0,2-2 0,28-20 0,-12 1 0,-9 10 0,0 1 0,0 0 0,1 0 0,14-10 0,-22 18 0,1 1 0,0-1 0,-1 0 0,1 1 0,0 0 0,0-1 0,0 1 0,0 1 0,0-1 0,0 0 0,0 1 0,0-1 0,1 1 0,-1 0 0,0 0 0,0 0 0,0 0 0,0 1 0,0 0 0,0-1 0,0 1 0,0 0 0,6 3 0,-8-4-353,0 1 0,1 0 1,-1-1-1,1 0 0,-1 1 0,1-1 0,-1 0 1,1 1-1,-1-1 0,1 0 0,-1 0 0,1 0 1,-1-1-1,1 1 0,-1 0 0,3-1 0,-4 1 129,1-1 0,-1 1 0,1 0 0,-1-1 0,0 1 0,1 0 0,-1-1 0,1 1 0,-1-1 0,0 1 0,1-1 0,-1 1 0,0-1 0,1 1 0,-1-1 0,0 1 0,0-1 0,0 1 0,1-1 0,-1 1 0,0-1 0,0 0 0,0 1 0,0-1 0,0 1 0,0-1 0,0 0-1,0 1 1,0-1 0,-1 1 0,1-1 0,0 1 0,0-1 0,0 1 0,-1-1 0,1 1 0,0-1 0,0 1 0,-1-1 0,1 1 0,-1-1 0,1 1 0,-1-1 0,-8-7-9097</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5.406"/>
    </inkml:context>
    <inkml:brush xml:id="br0">
      <inkml:brushProperty name="width" value="0.025" units="cm"/>
      <inkml:brushProperty name="height" value="0.025" units="cm"/>
      <inkml:brushProperty name="color" value="#FFC114"/>
    </inkml:brush>
  </inkml:definitions>
  <inkml:trace contextRef="#ctx0" brushRef="#br0">0 158 17969,'0'0'10666,"78"-36"-9833,-25 13-417,4 1-384,2-3-1313,-2 0-4612,-3-2-8169</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6:03.373"/>
    </inkml:context>
    <inkml:brush xml:id="br0">
      <inkml:brushProperty name="width" value="0.025" units="cm"/>
      <inkml:brushProperty name="height" value="0.025" units="cm"/>
    </inkml:brush>
  </inkml:definitions>
  <inkml:trace contextRef="#ctx0" brushRef="#br0">95 125 2787,'0'0'16303,"-8"-6"-14685,-22-18-230,30 24-1333,0 0 0,-1 0 1,1-1-1,0 1 1,0 0-1,-1 0 1,1 0-1,0 0 0,0 0 1,-1 0-1,1 0 1,0 0-1,-1 0 1,1 0-1,0 0 0,0 0 1,-1 0-1,1 0 1,0 0-1,-1 0 1,1 0-1,0 0 0,0 0 1,-1 0-1,1 0 1,0 0-1,-1 1 1,1-1-1,0 0 0,0 0 1,0 0-1,-1 0 1,1 1-1,0-1 1,0 0-1,0 0 0,-1 1 1,1-1-1,0 0 1,0 0-1,0 1 1,0-1-1,0 0 0,0 0 1,-1 1-1,1-1 1,0 0-1,0 1 1,0-1-1,-4 22 2030,4-10-493,1-36-300,-1 23-1225,0-1-1,0 1 1,0 0 0,0 0-1,0 0 1,0 0-1,-1-1 1,1 1 0,0 0-1,0 0 1,-1 0 0,1 0-1,-1 0 1,1 0-1,-1 0 1,0 0 0,1 0-1,-1 0 1,0 0-1,0 0 1,1 0 0,-1 0-1,0 1 1,0-1-1,0 0 1,0 1 0,0-1-1,0 1 1,0-1 0,0 1-1,0-1 1,-1 1-1,1 0 1,0-1 0,0 1-1,0 0 1,0 0-1,0 0 1,-1 0 0,1 0-1,0 0 1,0 0-1,-2 1 1,2 0-67,1-1 0,-1 1 0,0 0 0,0 0 0,1 0 0,-1 0 0,0 0 0,1 0 0,-1 0 0,1 0 0,0 1 0,-1-1 0,1 0 0,0 0 0,0 0 0,-1 0 0,1 1 0,0-1 0,0 0 0,0 0 0,1 0 0,-1 1 0,0 1 0,4 32 0,-3-33 0,-1-1 0,0 1 0,1-1 0,-1 1 0,1-1 0,-1 1 0,1-1 0,0 1 0,0-1 0,-1 1 0,1-1 0,0 0 0,0 1 0,1-1 0,-1 0 0,0 0 0,0 0 0,0 0 0,1 0 0,-1 0 0,0 0 0,1-1 0,-1 1 0,3 1 0,-2-3 0,-1 0 0,0 0 0,0 0 0,0 0 0,0 0 0,0 0 0,0 0 0,0 0 0,0 0 0,0-1 0,0 1 0,-1 0 0,1 0 0,0-1 0,-1 1 0,1-1 0,-1 1 0,0 0 0,1-1 0,-1 1 0,0-1 0,0 1 0,0-1 0,0 1 0,0-1 0,0 1 0,-1-2 0,2-16 0,1-38 0,-2 54 0,0-1 0,-1 1 0,1 0 0,-1-1 0,0 1 0,0-1 0,0 1 0,0 0 0,0 0 0,-1-1 0,1 1 0,-4-4 0,3 34 0,4-15 0,1 1 0,0 0 0,7 18 0,-8-27 0,-23-83 0,1 46 0,20 33 0,0 0 0,-1-1 0,1 1 0,0 0 0,0 0 0,0 0 0,0 0 0,0-1 0,-1 1 0,1 0 0,0 0 0,0 0 0,0 0 0,-1 0 0,1 0 0,0 0 0,0 0 0,0 0 0,-1 0 0,1 0 0,0-1 0,0 1 0,-1 0 0,1 0 0,0 1 0,0-1 0,0 0 0,-1 0 0,1 0 0,0 0 0,0 0 0,0 0 0,-1 0 0,1 0 0,0 0 0,0 0 0,0 0 0,-1 1 0,1-1 0,0 0 0,0 0 0,0 0 0,-4 21 0,4-7 0,1-1 0,0 1 0,1-1 0,1 0 0,0 0 0,0 0 0,2 0 0,-1 0 0,2-1 0,11 21 0,-17-33 1,0 0 1,0 0-1,0 1 1,0-1-1,0 0 1,0 0-1,1 0 0,-1 1 1,0-1-1,0 0 1,0 0-1,0 0 0,1 1 1,-1-1-1,0 0 1,0 0-1,0 0 1,1 0-1,-1 0 0,0 0 1,0 0-1,1 1 1,-1-1-1,0 0 1,0 0-1,1 0 0,-1 0 1,0 0-1,0 0 1,1 0-1,-1 0 1,0 0-1,0 0 0,1 0 1,-1-1-1,0 1 1,0 0-1,1 0 0,-1 0 1,0 0-1,0 0 1,1 0-1,-1 0 1,0-1-1,7-13 27,0-20-1065,-4-4-3357,-2-1-3923,-1-5-7527</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6:16.015"/>
    </inkml:context>
    <inkml:brush xml:id="br0">
      <inkml:brushProperty name="width" value="0.025" units="cm"/>
      <inkml:brushProperty name="height" value="0.025" units="cm"/>
    </inkml:brush>
  </inkml:definitions>
  <inkml:trace contextRef="#ctx0" brushRef="#br0">1 233 7335,'0'0'6748,"10"-5"-5318,81-29-464,1 5 1,112-22-1,210-22 1845,-323 58-2670,-279 11 3286,-12 23-2905,39-2 1508,352-13-2452,75-18 542,-156 6-725,-192 16 771,-130 27 0,-11 3 938,184-33-670,15-2-115,34-4-448,223-49 15,-27 6-1,-79 22-601,-157 14 1389,-109 5-1060,-1 6 0,-187 27 0,321-29 256,-11 0-4172</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6:56.740"/>
    </inkml:context>
    <inkml:brush xml:id="br0">
      <inkml:brushProperty name="width" value="0.025" units="cm"/>
      <inkml:brushProperty name="height" value="0.025" units="cm"/>
    </inkml:brush>
  </inkml:definitions>
  <inkml:trace contextRef="#ctx0" brushRef="#br0">4 1 13100,'0'0'8504,"0"12"-7350,-1 54 116,-1-13-127,2 1-1,2-1 0,13 69 1,-12-118-988,1-13-59,1-12 26,8-265 962,-26 520-661,0 6-328,26-388 48,-1 10-99,-11 23 490,-16 392-123,28-322-734,-1 23-1286,-11 22 1425,-1-1-1,0 1 0,1-1 1,-1 1-1,1-1 0,-1 1 1,1 0-1,-1-1 0,1 1 1,-1 0-1,1-1 0,-1 1 1,1 0-1,0 0 0,-1-1 1,1 1-1,-1 0 0,1 0 1,0 0-1,-1 0 0,1 0 0,-1 0 1,1 0-1,0 0 0,-1 0 1,1 0-1,0 0 0,0 1 1,7 8-6297,0 13-4666</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7:31.239"/>
    </inkml:context>
    <inkml:brush xml:id="br0">
      <inkml:brushProperty name="width" value="0.025" units="cm"/>
      <inkml:brushProperty name="height" value="0.025" units="cm"/>
    </inkml:brush>
  </inkml:definitions>
  <inkml:trace contextRef="#ctx0" brushRef="#br0">66 36 7783,'0'0'16854,"0"-4"-15952,1-6-85,1 11-64,6 22 526,-6-16-1119,0-1-1,0 1 0,1 0 0,-1-1 0,1 0 0,1 1 0,-1-1 0,5 5 0,-9-35 765,-1 20-890,0 1 0,-1-1 0,1 0 1,-1 1-1,0 0 0,0 0 0,0 0 0,0 0 1,-1 0-1,1 0 0,-1 1 0,1 0 0,-1 0 0,0 0 1,-6-3-1,8 5-37,1-1-1,-1 1 1,1 0 0,-1-1-1,1 1 1,0 0 0,-1 0 0,1 0-1,-1 0 1,1 0 0,-1 0 0,1 0-1,-1 0 1,1 0 0,-1 1-1,1-1 1,-1 1 0,1-1 0,0 1-1,-1 0 1,1-1 0,0 1-1,0 0 1,-1 0 0,1 0 0,0 0-1,0 0 1,0 0 0,0 0-1,0 0 1,0 1 0,1-1 0,-1 0-1,0 0 1,1 1 0,-1-1 0,0 0-1,1 1 1,0-1 0,-1 1-1,1-1 1,0 1 0,0-1 0,0 1-1,0-1 1,0 1 0,0 1-1,-1 6-15,1-1-1,0 1 0,1 0 0,-1-1 0,2 1 0,-1-1 0,4 10 0,-5-16 19,1 0 0,0 0 0,0 0 0,0 1 0,0-2 0,0 1 0,0 0 0,1 0 0,-1 0 0,0 0 0,1-1 0,0 1 0,-1-1 0,1 1 0,0-1 0,0 0 0,0 0 0,0 0 0,0 1 0,0-2 0,0 1 0,0 0 0,0 0 0,0-1 0,0 1 0,0-1 0,1 0 0,-1 0 0,0 0 0,0 0 0,1 0 0,2 0 0,-1-2 7,-1 1 0,0 0-1,0-1 1,0 1 0,0-1 0,0 0-1,0 0 1,0 0 0,-1 0-1,1-1 1,-1 1 0,1-1 0,-1 1-1,0-1 1,0 0 0,0 0 0,-1 0-1,1 0 1,-1 0 0,1 0-1,-1-1 1,0 1 0,0 0 0,0-1-1,0-4 1,2-6 34,-1 0-1,-1 0 1,0 0 0,-1-28-1,0 41-40,-1 0 1,1 0-1,0 0 0,-1 0 0,1 0 1,-1 0-1,1 0 0,-1 0 0,0 0 0,1 0 1,-1 0-1,0 0 0,0 0 0,1 1 0,-1-1 1,0 0-1,0 1 0,0-1 0,0 0 1,0 1-1,0-1 0,0 1 0,0 0 0,0-1 1,0 1-1,-1 0 0,1 0 0,0-1 0,0 1 1,0 0-1,0 0 0,0 0 0,-1 0 1,1 1-1,0-1 0,0 0 0,0 0 0,0 1 1,0-1-1,0 0 0,0 1 0,0-1 0,0 1 1,0 0-1,0-1 0,0 1 0,0 0 0,0-1 1,0 1-1,1 0 0,-1 0 0,0 0 1,1 0-1,-1 0 0,0 0 0,1 0 0,-1 0 1,1 0-1,0 0 0,-1 1 0,0 2 2,0-1 1,0 1-1,0 0 0,0-1 1,1 1-1,0 0 0,0-1 0,0 1 1,0 0-1,0 0 0,1-1 0,-1 1 1,1 0-1,1 3 0,-1-7-30,-1 1-1,0 0 1,1-1 0,-1 1-1,0 0 1,1-1 0,-1 1-1,0-1 1,1 1 0,-1-1-1,1 1 1,-1-1 0,1 1-1,0-1 1,-1 1 0,1-1-1,-1 0 1,1 1 0,0-1-1,-1 0 1,1 0 0,0 1-1,-1-1 1,1 0 0,0 0-1,1 0 1,-1 0-172,1-1 0,0 0 0,0 1 0,-1-1 0,1 0 0,-1 0 1,1 0-1,-1 0 0,1 0 0,-1 0 0,1 0 0,-1 0 0,0-1 0,0 1 0,2-3 0,3-5-2512,-4 3-3120</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19.916"/>
    </inkml:context>
    <inkml:brush xml:id="br0">
      <inkml:brushProperty name="width" value="0.025" units="cm"/>
      <inkml:brushProperty name="height" value="0.025" units="cm"/>
    </inkml:brush>
  </inkml:definitions>
  <inkml:trace contextRef="#ctx0" brushRef="#br0">0 1 23094,'0'0'160</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2.799"/>
    </inkml:context>
    <inkml:brush xml:id="br0">
      <inkml:brushProperty name="width" value="0.025" units="cm"/>
      <inkml:brushProperty name="height" value="0.025" units="cm"/>
    </inkml:brush>
  </inkml:definitions>
  <inkml:trace contextRef="#ctx0" brushRef="#br0">1 31 13581,'1'-10'2205,"4"-10"5691,-5 28-3568,-2 181-541,0-110-7635,2-44-2746,-1-4-4314,1-48 2095</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3.144"/>
    </inkml:context>
    <inkml:brush xml:id="br0">
      <inkml:brushProperty name="width" value="0.025" units="cm"/>
      <inkml:brushProperty name="height" value="0.025" units="cm"/>
    </inkml:brush>
  </inkml:definitions>
  <inkml:trace contextRef="#ctx0" brushRef="#br0">45 128 2883,'0'0'13970,"-7"-9"-11418,-20-26-219,26 34-2205,0 0 0,0 0 0,1 0 1,-1 0-1,0 0 0,0 0 0,0 0 0,1 0 1,-1-1-1,1 1 0,-1 0 0,1-1 0,0 1 1,-1 0-1,1-1 0,0 1 0,0 0 0,0-1 0,0 1 1,0-1-1,0 1 0,0 0 0,0-1 0,1 1 1,-1 0-1,0-1 0,1 1 0,-1 0 0,1 0 1,0-1-1,-1 1 0,1 0 0,0 0 0,0 0 0,0 0 1,0 0-1,0 0 0,0 0 0,0 0 0,0 0 1,0 0-1,0 1 0,0-1 0,1 0 0,-1 1 1,0-1-1,0 1 0,1-1 0,-1 1 0,2-1 0,8-2 243,0 1 0,0 0 0,0 0 0,18 1 0,-25 1-190,59-1 82,22-2-2128,-30-5-4546,-30 1-448</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35.085"/>
    </inkml:context>
    <inkml:brush xml:id="br0">
      <inkml:brushProperty name="width" value="0.025" units="cm"/>
      <inkml:brushProperty name="height" value="0.025" units="cm"/>
    </inkml:brush>
  </inkml:definitions>
  <inkml:trace contextRef="#ctx0" brushRef="#br0">1 104 12524,'0'0'11178,"53"20"-9512,16-31 64,16-7-673,8-4-673,9 1-352,0 1-1057,-2 2-3171,-14 4-3844</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3.470"/>
    </inkml:context>
    <inkml:brush xml:id="br0">
      <inkml:brushProperty name="width" value="0.025" units="cm"/>
      <inkml:brushProperty name="height" value="0.025" units="cm"/>
    </inkml:brush>
  </inkml:definitions>
  <inkml:trace contextRef="#ctx0" brushRef="#br0">1 76 13933,'0'0'17585,"58"-8"-16560,-20-1-801,3-3-224,4 1 0,3 0-480,-4 3-1955,-11 0-3266,-6 0-6182</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5.308"/>
    </inkml:context>
    <inkml:brush xml:id="br0">
      <inkml:brushProperty name="width" value="0.025" units="cm"/>
      <inkml:brushProperty name="height" value="0.025" units="cm"/>
    </inkml:brush>
  </inkml:definitions>
  <inkml:trace contextRef="#ctx0" brushRef="#br0">0 2 17072,'0'-2'5990,"0"6"-5029,0 9-257,0 4 257,0 2-480,0 2-321,2-3-64,1-3-96,-2-3 64,1-2-64,1-4-737,-3 0-800,0-3-1474</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5.680"/>
    </inkml:context>
    <inkml:brush xml:id="br0">
      <inkml:brushProperty name="width" value="0.025" units="cm"/>
      <inkml:brushProperty name="height" value="0.025" units="cm"/>
    </inkml:brush>
  </inkml:definitions>
  <inkml:trace contextRef="#ctx0" brushRef="#br0">5 13 20211,'0'0'10922,"-4"-12"-14125,9 16 385,2-2-225,-3-2-1217</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6.008"/>
    </inkml:context>
    <inkml:brush xml:id="br0">
      <inkml:brushProperty name="width" value="0.025" units="cm"/>
      <inkml:brushProperty name="height" value="0.025" units="cm"/>
    </inkml:brush>
  </inkml:definitions>
  <inkml:trace contextRef="#ctx0" brushRef="#br0">46 37 2626,'0'0'18770,"-36"-37"-18770,33 37-64,0 0-897,0 0-1025</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6.382"/>
    </inkml:context>
    <inkml:brush xml:id="br0">
      <inkml:brushProperty name="width" value="0.025" units="cm"/>
      <inkml:brushProperty name="height" value="0.025" units="cm"/>
    </inkml:brush>
  </inkml:definitions>
  <inkml:trace contextRef="#ctx0" brushRef="#br0">171 21 16656,'0'0'14648,"-7"-5"-14477,4 3-165,1 0 0,0 1 0,-1-1 0,0 1 0,1-1 0,-1 1 0,0 0 0,0 0-1,0 1 1,0-1 0,1 1 0,-1-1 0,0 1 0,0 0 0,-5 0 0,3 1 12,-1 0 0,0 1 0,0 0 0,0 0 0,1 0 0,-1 1-1,1 0 1,-9 6 0,11-8-18,-33 26 88,35-27-96,-1 1 1,1 0-1,0 0 0,0 0 0,0 0 0,0 0 0,0 0 0,0 0 0,1 0 0,-1 0 0,0 0 0,0 0 1,1 0-1,-1 1 0,1-1 0,-1 0 0,1 1 0,-1-1 0,1 0 0,0 1 0,0-1 0,0 0 0,0 1 1,0-1-1,0 1 0,0-1 0,0 2 0,4-2-4,0 0 1,0 0-1,-1 0 1,1 0-1,0 0 1,0-1 0,0 0-1,0 0 1,0 0-1,0 0 1,5-2-1,2 2-26,14-1-24,-13 0-40,0 1 1,0 0 0,0 0-1,14 3 1,-24-2 83,0-1 0,0 0 0,0 1 0,0-1 1,0 1-1,0 0 0,-1 0 0,1 0 0,0 0 0,-1 0 0,1 0 0,0 0 0,-1 0 0,1 0 0,-1 1 0,0-1 0,1 1 0,-1-1 0,0 1 1,0 0-1,0-1 0,0 1 0,0 0 0,0 0 0,-1 0 0,1-1 0,-1 1 0,1 0 0,-1 0 0,0 0 0,1 3 0,-2 2 99,1-1-1,-1 1 0,-1-1 0,1 1 1,-1-1-1,0 0 0,-1 1 0,1-1 1,-1 0-1,0 0 0,-1-1 0,1 1 1,-1-1-1,0 0 0,-1 0 0,1 0 1,-1 0-1,0-1 0,0 0 0,-1 0 1,1 0-1,-1-1 0,0 1 0,0-1 0,0-1 1,0 1-1,0-1 0,-1 0 0,1-1 1,-8 2-1,13-3-190,0-1 1,0 1-1,0 0 1,0-1-1,0 1 0,1-1 1,-1 1-1,0-1 1,0 0-1,1 1 0,-1-1 1,0 0-1,1 1 1,-1-1-1,1 0 0,-1 0 1,1 1-1,-1-1 1,1 0-1,-1 0 0,1 0 1,0 0-1,-1 0 1,1 0-1,0 0 0,0 0 1,0 0-1,0 1 1,0-1-1,0 0 0,0 0 1,0 0-1,0 0 1,0 0-1,1 0 0,-1 0 1,0 0-1,0 0 1,1 0-1,0-1 0,15-40-7114,4 18 968,1 1-1875</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6.741"/>
    </inkml:context>
    <inkml:brush xml:id="br0">
      <inkml:brushProperty name="width" value="0.025" units="cm"/>
      <inkml:brushProperty name="height" value="0.025" units="cm"/>
    </inkml:brush>
  </inkml:definitions>
  <inkml:trace contextRef="#ctx0" brushRef="#br0">49 267 3235,'0'0'16314,"-5"10"-14600,-2 0-1198,2 0 1,-1 1-1,2 0 0,-1 0 1,1 0-1,1 0 0,0 1 1,1-1-1,0 1 0,0 15 1,2-26-508,0 0 1,0 0 0,0 0-1,0 0 1,0 0 0,0 0-1,1 0 1,-1-1 0,0 1-1,1 0 1,-1 0 0,0 0-1,1 0 1,-1-1 0,1 1-1,0 0 1,-1 0 0,1-1-1,-1 1 1,1 0 0,0-1-1,0 1 1,-1-1 0,1 1-1,0-1 1,1 1-1,1 0 18,-1-1 0,0 1 0,0-1 0,0 0 0,1 0-1,-1 0 1,0 0 0,0 0 0,1-1 0,3 0-1,1-1 47,0 0 1,-1-1-1,1 0 0,-1 0 0,0 0 0,9-7 1,-1-2-28,-1-1 1,-1 0 0,0 0-1,-1-2 1,0 1 0,-1-1-1,-1-1 1,0 0 0,8-22-1,-11 24 31,-2 0 1,1-1-1,-2 1 0,0-1 0,-1 0 1,0 1-1,-1-1 0,-1 0 0,0 0 0,-1 0 1,-5-26-1,6 40-49,0-1 1,0 0-1,0 0 0,-1 1 1,1-1-1,-1 0 0,1 0 1,-1 1-1,0-1 0,1 0 1,-1 1-1,0-1 0,0 1 1,0-1-1,0 1 0,0-1 1,-1 1-1,1 0 0,0 0 1,-1 0-1,1-1 1,-1 1-1,1 1 0,-1-1 1,1 0-1,-1 0 0,0 0 1,1 1-1,-1-1 0,0 1 1,0 0-1,1-1 0,-1 1 1,0 0-1,0 0 0,-2 0 1,1 1 7,-1 0 0,1 1 0,-1-1 1,1 1-1,-1 0 0,1 0 0,0 0 0,0 0 1,0 0-1,0 1 0,0 0 0,0-1 0,1 1 1,-1 0-1,-3 6 0,-2 2 122,1 0-1,-1 0 1,2 1 0,0 0 0,0 0-1,1 0 1,1 1 0,0 0 0,0 0-1,-2 25 1,6-37-159,1 1-1,-1-1 1,0 1 0,1-1-1,-1 1 1,1-1 0,0 1 0,0-1-1,-1 0 1,1 1 0,0-1-1,0 0 1,0 0 0,0 0-1,1 1 1,-1-1 0,0 0 0,0-1-1,1 1 1,-1 0 0,0 0-1,1 0 1,-1-1 0,3 1-1,46 15-181,-23-8-87,-22-6-12,0 1 0,0-1 0,0 1 1,-1 0-1,1 0 0,-1 0 0,1 1 0,-1-1 0,-1 1 0,1 0 0,0 0 0,-1 1 0,5 7 0,-2 0-975,0 1 0,-1-1-1,-1 1 1,4 17 0,-4-19-2859,3-7-2926</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7.101"/>
    </inkml:context>
    <inkml:brush xml:id="br0">
      <inkml:brushProperty name="width" value="0.025" units="cm"/>
      <inkml:brushProperty name="height" value="0.025" units="cm"/>
    </inkml:brush>
  </inkml:definitions>
  <inkml:trace contextRef="#ctx0" brushRef="#br0">1 139 18546,'0'0'7895,"10"2"-5866,-1-1-1732,0-1 0,0 0 0,-1 0 0,1-1 0,0 0 1,0 0-1,-1-1 0,1 0 0,-1-1 0,1 1 0,11-7 1,-4 1-197,53-30 315,-65 36-401,0-1 0,0 0 1,0 0-1,-1 0 0,1 0 1,-1-1-1,0 1 0,0-1 1,0 0-1,0 0 0,-1 0 0,0 0 1,3-6-1,-5 9-15,0 1 0,1-1 0,-1 1 0,0-1 0,0 0 0,0 1 0,0-1 0,0 1 0,0-1 0,0 1 0,0-1 0,0 0 0,0 1 0,0-1 0,0 1 0,0-1 0,0 1 0,-1-1 0,1 1 0,0-1 0,0 1 0,-1-1 0,1 1 0,0-1 0,-1 1 0,1-1 0,0 1 0,-1-1 0,1 1 0,-1 0 0,1-1 0,-1 1 0,-22-3 0,-26 15 0,36-5 0,1 1 0,-1 0 0,1 1 0,1 0 0,0 0 0,-19 21 0,25-24 0,0 0 0,1 0 0,-1 0 0,1 0 0,1 1 0,-1 0 0,1 0 0,0 0 0,0 0 0,1 0 0,0 0 0,1 1 0,-1-1 0,0 16 0,3-21 0,-1 0 0,1 0 0,0 0 0,-1 0 0,1 0 0,0 0 0,1 0 0,-1 0 0,0 0 0,0 0 0,1 0 0,-1-1 0,1 1 0,-1 0 0,1-1 1,0 0-1,0 1 0,0-1 0,0 0 0,0 0 0,0 0 0,0 0 0,0 0 0,0-1 0,0 1 0,0 0 0,0-1 0,1 0 0,2 1 0,11 1-758,-1 0 1,31-2-1,-43 0 574,41-1-7097</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25.726"/>
    </inkml:context>
    <inkml:brush xml:id="br0">
      <inkml:brushProperty name="width" value="0.025" units="cm"/>
      <inkml:brushProperty name="height" value="0.025" units="cm"/>
    </inkml:brush>
  </inkml:definitions>
  <inkml:trace contextRef="#ctx0" brushRef="#br0">208 4 5830,'0'0'1953,"-69"0"-1760,48 0 223,0 0 0,1-2 33,4 1 31,1 1-31,1 0-33,3 0-160,0 0-64,6 0-160,0 0-704</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26.243"/>
    </inkml:context>
    <inkml:brush xml:id="br0">
      <inkml:brushProperty name="width" value="0.025" units="cm"/>
      <inkml:brushProperty name="height" value="0.025" units="cm"/>
    </inkml:brush>
  </inkml:definitions>
  <inkml:trace contextRef="#ctx0" brushRef="#br0">41 41 3171,'0'0'10015,"-8"0"-8125,-25 3-214,80 1 5182,15 3-5693,-1-4-502,275-3 580,-311-3-1176,-1-2 0,0 0 1,0-1-1,-1-2 0,0-1 0,25-12 0,-56 22-7637,-4-1 1858</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32.094"/>
    </inkml:context>
    <inkml:brush xml:id="br0">
      <inkml:brushProperty name="width" value="0.025" units="cm"/>
      <inkml:brushProperty name="height" value="0.025" units="cm"/>
    </inkml:brush>
  </inkml:definitions>
  <inkml:trace contextRef="#ctx0" brushRef="#br0">0 241 6278,'0'0'20734,"13"-4"-19015,6-4-1415,1 0 1,-1-2-1,0 0 0,-1-2 1,0 0-1,-1-1 0,0 0 0,18-20 1,-12 8 269,28-40 0,-31 38-425,-18 60-549,-4-9 456,-2 0 0,-11 43 0,10-46-618,0 1-1,1 0 0,-2 35 1,7-56-125,1 0 0,0-1 0,-1 1 1,1-1-1,0 0 0,-1 1 0,1-1 1,0 0-1,0 0 0,-1 0 0,1 0 0,0-1 1,-1 1-1,1 0 0,0-1 0,2 0 1,17-11-6233</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35.428"/>
    </inkml:context>
    <inkml:brush xml:id="br0">
      <inkml:brushProperty name="width" value="0.025" units="cm"/>
      <inkml:brushProperty name="height" value="0.025" units="cm"/>
    </inkml:brush>
  </inkml:definitions>
  <inkml:trace contextRef="#ctx0" brushRef="#br0">0 33 19314,'11'-3'1575,"22"-5"-465,1 0 1,-1 3-1,2 0 1,-1 2-1,0 2 0,64 6 1,-96-5-1107,-1 0 0,1 0 0,-1 0 0,1 0 0,-1 1 0,1-1 0,-1 0 1,1 1-1,-1-1 0,1 1 0,-1 0 0,0-1 0,0 1 0,1 0 0,-1 0 0,0 0 1,0 0-1,0 0 0,0 0 0,0 0 0,0 1 0,0-1 0,0 0 0,0 0 0,-1 1 0,1-1 1,0 0-1,-1 1 0,1-1 0,-1 1 0,0-1 0,1 1 0,-1-1 0,0 1 0,0-1 0,0 1 1,0-1-1,0 1 0,0-1 0,-1 3 0,0 1 1,-1-1-1,0 1 1,0 0-1,-1-1 1,1 1 0,-1-1-1,0 0 1,0 1-1,0-1 1,-8 6 0,-77 58 316,68-55-161,1 1 0,0 1 0,1 1 0,0 0 0,-26 33 0,43-48-145,0 0-1,0 0 1,1 0-1,-1 0 1,0 1 0,0-1-1,1 0 1,-1 1 0,0-1-1,1 1 1,0-1 0,-1 1-1,1-1 1,0 1 0,0-1-1,0 1 1,-1-1 0,2 1-1,-1-1 1,0 1 0,0-1-1,0 1 1,1-1 0,0 2-1,0-1-12,0-1-1,1 1 1,-1-1-1,1 1 1,-1-1-1,1 0 1,-1 0 0,1 0-1,0 0 1,0 0-1,0 0 1,-1 0-1,1-1 1,0 1-1,0-1 1,2 1-1,13 2-235,0-1 0,0-1 0,27-2 0,-27 1-220,22-1-2130,72-11 1,-13-10-4689,-7-4-6634</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32.465"/>
    </inkml:context>
    <inkml:brush xml:id="br0">
      <inkml:brushProperty name="width" value="0.025" units="cm"/>
      <inkml:brushProperty name="height" value="0.025" units="cm"/>
    </inkml:brush>
  </inkml:definitions>
  <inkml:trace contextRef="#ctx0" brushRef="#br0">104 1 17649,'0'0'2327,"-9"6"-133,1 0-1797,1 0 0,0 0-1,0 1 1,0-1 0,0 1 0,1 1-1,1 0 1,-1-1 0,1 2 0,0-1-1,1 0 1,0 1 0,1 0-1,-1 0 1,2 0 0,-1 0 0,1 1-1,-1 13 1,3-21-373,0 0 0,0-1-1,0 1 1,1-1 0,-1 1 0,0-1-1,1 1 1,-1-1 0,1 1 0,0-1-1,-1 0 1,1 1 0,0-1 0,0 0-1,0 1 1,0-1 0,0 0 0,0 0-1,0 0 1,0 0 0,1 0 0,1 1-1,1 0 84,0 0 0,-1-1 1,1 1-1,0-1 0,0 0 0,0 0 0,0 0 0,8 0 0,-5-1 29,0 0-1,0 0 1,0-1-1,0 0 1,0 0-1,0 0 0,0-1 1,0 0-1,0 0 1,8-5-1,-8 2-126,0 0 1,-1 0-1,0-1 0,0 1 0,-1-1 0,1 0 1,6-11-1,-10 14-10,0-1 0,0 1 0,0-1 0,-1 0 1,1 1-1,-1-1 0,0 0 0,0 0 0,0 0 1,-1 1-1,1-1 0,-1 0 0,0 0 0,0 0 0,0 0 1,-1 0-1,-1-6 0,1 7-24,-1 1-1,1 0 1,-1 0-1,0 0 1,0 0-1,1 0 1,-2 0-1,1 0 1,0 0-1,0 1 1,-1-1-1,1 1 1,0 0-1,-1 0 1,1 0 0,-1 0-1,0 0 1,1 0-1,-1 1 1,0-1-1,0 1 1,1 0-1,-7 0 1,-29-11-1254,32 3-2298,4-4-2903</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23.157"/>
    </inkml:context>
    <inkml:brush xml:id="br0">
      <inkml:brushProperty name="width" value="0.025" units="cm"/>
      <inkml:brushProperty name="height" value="0.025" units="cm"/>
    </inkml:brush>
  </inkml:definitions>
  <inkml:trace contextRef="#ctx0" brushRef="#br0">1 53 641,'0'0'5317,"32"-50"-6535,-24 48-351</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23.916"/>
    </inkml:context>
    <inkml:brush xml:id="br0">
      <inkml:brushProperty name="width" value="0.025" units="cm"/>
      <inkml:brushProperty name="height" value="0.025" units="cm"/>
    </inkml:brush>
  </inkml:definitions>
  <inkml:trace contextRef="#ctx0" brushRef="#br0">1 8 1794,'0'0'1729,"10"-8"-5252</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24.416"/>
    </inkml:context>
    <inkml:brush xml:id="br0">
      <inkml:brushProperty name="width" value="0.025" units="cm"/>
      <inkml:brushProperty name="height" value="0.025" units="cm"/>
    </inkml:brush>
  </inkml:definitions>
  <inkml:trace contextRef="#ctx0" brushRef="#br0">101 53 32,'22'-11'496,"-18"9"-319,0-1-1,1 1 0,0 0 0,-1 0 0,1 0 0,0 1 1,0 0-1,8-1 0,-23 3 2577,-102 9 2439,86-8-972,2-2 4985,80 6-5957,87-4 1,155-28-2743,-230 18-180,-10-4 117,-58 12-395,19 4-10260,-2-5 3502</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30.909"/>
    </inkml:context>
    <inkml:brush xml:id="br0">
      <inkml:brushProperty name="width" value="0.025" units="cm"/>
      <inkml:brushProperty name="height" value="0.025" units="cm"/>
    </inkml:brush>
  </inkml:definitions>
  <inkml:trace contextRef="#ctx0" brushRef="#br0">120 41 6662,'0'0'12172,"4"-9"-9444,13-18 927,-15 23-597,-12 20-1838,-5 7-328,8-15-713,1 1 0,1-1 0,-1 1 0,2 0 0,-1 0 0,1 0 0,0 0 0,1 1 0,0 0 0,-2 17 0,5-26-174,1 0 1,-1 0-1,0 0 0,1 0 0,-1 0 1,1 0-1,0 0 0,-1 0 1,1-1-1,0 1 0,0 0 0,-1 0 1,1-1-1,0 1 0,0 0 1,0-1-1,0 1 0,0-1 0,0 1 1,0-1-1,0 1 0,0-1 1,0 0-1,0 1 0,0-1 0,2 0 1,40 8 200,-21-5-144,-17-2-69,-1 1 0,0-1 0,0 1-1,0 0 1,0 1 0,-1-1 0,1 0 0,0 1 0,-1 0-1,0 0 1,0 0 0,0 0 0,0 1 0,0-1 0,0 1 0,-1-1-1,0 1 1,0 0 0,0 0 0,0 0 0,-1 0 0,1 1-1,-1-1 1,0 0 0,0 1 0,-1-1 0,1 0 0,-1 1 0,0-1-1,0 1 1,-1-1 0,1 1 0,-1-1 0,0 0 0,0 1-1,0-1 1,-1 0 0,1 0 0,-1 0 0,0 0 0,0 0 0,-1 0-1,1-1 1,-1 1 0,0-1 0,0 0 0,0 1 0,0-1-1,-7 4 1,3-1 10,-1-1-1,0 0 0,0 0 0,0-1 0,0 0 1,-1 0-1,1-1 0,-1 0 0,0 0 0,0-1 1,0 0-1,0-1 0,-1 0 0,1-1 0,0 0 1,-14-1-1,22 0-217,-1 1 1,1-1 0,0 1-1,0-1 1,-1 0 0,1 0 0,0 0-1,0 0 1,0 1 0,0-1-1,0-1 1,0 1 0,0 0-1,0 0 1,0 0 0,1 0-1,-1-1 1,0 1 0,1 0-1,-1-1 1,1 1 0,-1 0 0,1-1-1,0 1 1,-1-3 0,0-43-7242,2 32 4266,-1-26-6249</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31.239"/>
    </inkml:context>
    <inkml:brush xml:id="br0">
      <inkml:brushProperty name="width" value="0.025" units="cm"/>
      <inkml:brushProperty name="height" value="0.025" units="cm"/>
    </inkml:brush>
  </inkml:definitions>
  <inkml:trace contextRef="#ctx0" brushRef="#br0">1 20 15150,'0'0'11980,"67"-11"-10731,-35 11-801,3 0-384,4 0-608,4 0-2307,-3-9-3235</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06.852"/>
    </inkml:context>
    <inkml:brush xml:id="br0">
      <inkml:brushProperty name="width" value="0.025" units="cm"/>
      <inkml:brushProperty name="height" value="0.025" units="cm"/>
    </inkml:brush>
  </inkml:definitions>
  <inkml:trace contextRef="#ctx0" brushRef="#br0">1 30 5189,'0'0'15535,"60"-19"-15375,-36 15-96,2 2-64,2 0-32,5 2 0,-1 0-1346,3 0-1312,4 0-1410,1-2-2690</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07.180"/>
    </inkml:context>
    <inkml:brush xml:id="br0">
      <inkml:brushProperty name="width" value="0.025" units="cm"/>
      <inkml:brushProperty name="height" value="0.025" units="cm"/>
    </inkml:brush>
  </inkml:definitions>
  <inkml:trace contextRef="#ctx0" brushRef="#br0">0 1 13421,'0'0'3491,"54"17"-3299,-20-17-64,9 0-960,5 0-1154,1-6-256,0 1-545,-6-1-865</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07.551"/>
    </inkml:context>
    <inkml:brush xml:id="br0">
      <inkml:brushProperty name="width" value="0.025" units="cm"/>
      <inkml:brushProperty name="height" value="0.025" units="cm"/>
    </inkml:brush>
  </inkml:definitions>
  <inkml:trace contextRef="#ctx0" brushRef="#br0">0 3 4164,'0'0'3443,"10"1"-752,135 6 6234,-31-8-9122,3-3-3639,93-2-5818,-175 6 8538</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19.471"/>
    </inkml:context>
    <inkml:brush xml:id="br0">
      <inkml:brushProperty name="width" value="0.025" units="cm"/>
      <inkml:brushProperty name="height" value="0.025" units="cm"/>
    </inkml:brush>
  </inkml:definitions>
  <inkml:trace contextRef="#ctx0" brushRef="#br0">1303 135 9769,'0'0'2034,"-11"-7"-934,-27-14 238,-1 1 1,-1 2 0,-75-23-1,70 31-974,-1 3-1,0 1 0,0 3 1,0 2-1,0 1 0,0 3 1,0 2-1,0 1 0,1 3 1,0 1-1,1 3 0,0 1 0,1 3 1,1 1-1,0 2 0,-59 39 1,84-46-286,0 0 0,1 2 0,0 0 0,2 0 0,0 2 0,0 0 0,2 0 0,0 1 0,1 1 0,1 0 0,0 0 0,2 1 0,0 0 0,-5 22 0,-1 12-42,3 1 0,2 0 0,2 0 0,1 69 0,5-103-30,1 1-1,1-1 0,1 1 0,8 32 1,-8-47-5,-1 0 1,2-1 0,-1 0-1,1 1 1,0-1 0,0 0 0,1-1-1,0 1 1,0-1 0,0 1-1,1-1 1,-1 0 0,1-1 0,0 1-1,1-1 1,-1 0 0,1 0-1,11 5 1,0-3 15,1 0 1,0-1-1,1-1 1,-1-1-1,1 0 0,-1-1 1,1-2-1,0 0 1,33-4-1,3-3 56,109-31 0,-18-5-12,-2-6-1,253-126 1,-361 155-31,-1 0-1,-1-2 1,-1-2 0,58-54 0,-79 66 113,0 0 1,-1-1 0,-1-1 0,0 0 0,-1 0 0,-1-1-1,0 0 1,0-1 0,-2 1 0,0-2 0,-1 1 0,-1 0-1,0-1 1,2-22 0,-5 28-9,-1 1-1,0-1 1,0 1-1,-1 0 1,0-1-1,-1 1 1,0 0-1,-1 0 1,-4-13-1,3 16-78,1 0-1,-2 0 1,1 0-1,-1 1 1,0 0-1,0 0 0,-1 0 1,0 0-1,0 1 1,0 0-1,0 0 1,-14-7-1,-10-3 91,-1 1 0,-1 1 0,0 1 0,-1 2 0,0 2 0,0 1 0,-45-4 0,-241-2 559,304 13-693,-71 2-760,91-1-5107,37-4-1006,14-12-5615</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35.786"/>
    </inkml:context>
    <inkml:brush xml:id="br0">
      <inkml:brushProperty name="width" value="0.025" units="cm"/>
      <inkml:brushProperty name="height" value="0.025" units="cm"/>
    </inkml:brush>
  </inkml:definitions>
  <inkml:trace contextRef="#ctx0" brushRef="#br0">225 10 20307,'-23'9'906,"1"0"-1,0 1 1,0 1 0,-36 25-1,52-32-690,0 0 0,1 0 0,-1 1 0,1 0 0,0 0 0,0 0 0,1 1 0,-1 0 0,1-1 0,0 2 0,1-1 0,-1 0 0,1 1 0,1-1 0,-1 1 0,1 0 0,0 0 0,1 0 0,0 0 0,-1 11 0,2-15-169,1 1-1,-1-1 1,1 0-1,-1 0 0,1 0 1,0 0-1,0 1 0,1-1 1,-1-1-1,1 1 1,-1 0-1,1 0 0,0 0 1,0-1-1,0 1 0,0-1 1,1 0-1,2 3 1,1-1-14,0 0 0,0 0 0,1 0 0,0-1 0,0 0 0,0 0 0,11 2 1,8 1-28,-1-2 1,1-1 0,42 0 0,-55-3-50,1 0 0,0-1 0,-1-1 0,1 0 0,-1-1 1,1 0-1,-1-1 0,18-8 0,-25 9 28,0 0-1,-1-1 1,1 1 0,-1-1 0,0 0-1,0-1 1,0 1 0,0-1-1,-1 0 1,0 0 0,0 0-1,0-1 1,-1 1 0,1-1 0,-2 0-1,1 0 1,0 0 0,-1 0-1,2-11 1,-2 8-39,0-1 1,-1 1-1,0-1 0,-1 1 0,0-1 0,-1 0 1,0 1-1,0-1 0,-1 1 0,-5-19 0,5 25-28,1-1-1,-1 0 0,0 0 0,0 1 0,-1-1 0,1 1 0,-1-1 1,0 1-1,1 0 0,-1 0 0,-1 0 0,1 1 0,0-1 1,-1 1-1,1 0 0,-1 0 0,0 0 0,0 0 0,1 1 0,-1-1 1,0 1-1,-1 0 0,1 0 0,0 0 0,0 1 0,-8 0 0,8 0 23,1 0-1,0 1 0,0-1 0,0 1 1,0 0-1,0 0 0,0 1 0,0-1 0,0 0 1,1 1-1,-1 0 0,0-1 0,1 1 1,-1 0-1,1 0 0,0 1 0,0-1 1,0 0-1,0 1 0,0 0 0,0-1 0,1 1 1,-1 0-1,1 0 0,0 0 0,-2 4 1,1-2-291,1 0 1,0 0 0,0 0 0,0 0-1,0 0 1,1 0 0,0 8 0,0-9-227,0-1-1,1 1 1,0-1 0,0 1 0,0-1 0,0 1 0,0-1 0,1 1 0,-1-1 0,4 5 0,19 16-6202</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8.312"/>
    </inkml:context>
    <inkml:brush xml:id="br0">
      <inkml:brushProperty name="width" value="0.025" units="cm"/>
      <inkml:brushProperty name="height" value="0.025" units="cm"/>
    </inkml:brush>
  </inkml:definitions>
  <inkml:trace contextRef="#ctx0" brushRef="#br0">4 11 13677,'0'0'8296,"0"12"-5883,-2 58-363,0 102 1895,2-169-3924,0 0-1,0 0 1,1 0 0,-1 0 0,1 0 0,-1-1-1,1 1 1,0 0 0,0 0 0,0-1 0,0 1-1,1-1 1,-1 1 0,1-1 0,0 0 0,-1 1 0,1-1-1,4 4 1,-4-5 22,1 0 0,-1 0 0,0-1 0,0 1 0,0 0 0,1-1 0,-1 1 0,0-1 0,1 0 1,-1 0-1,0 0 0,1 0 0,-1 0 0,0 0 0,0-1 0,1 1 0,-1-1 0,3-1 0,7-3 124,0 0 1,-1-1 0,1-1-1,-1 0 1,-1 0-1,17-15 1,29-27-168,88-98 0,-130 126-2533,-13 19 2060,0 1-1,0-1 0,0 1 0,0-1 0,-1 0 0,1 1 0,-1-1 0,1 0 1,-1 0-1,1 0 0,-1 1 0,0-1 0,0 0 0,0 0 0,0 0 0,0 1 1,-1-1-1,0-3 0,-6-3-8778</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8.668"/>
    </inkml:context>
    <inkml:brush xml:id="br0">
      <inkml:brushProperty name="width" value="0.025" units="cm"/>
      <inkml:brushProperty name="height" value="0.025" units="cm"/>
    </inkml:brush>
  </inkml:definitions>
  <inkml:trace contextRef="#ctx0" brushRef="#br0">1 1 16944,'0'0'4933,"0"67"-2051,6-49-864,6-1-833,2-2-832,5-2-289,2-2-929,4-4-1249,0-2-833,-1-5-1377,-1 0-1698,-5 0-2337</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9.013"/>
    </inkml:context>
    <inkml:brush xml:id="br0">
      <inkml:brushProperty name="width" value="0.025" units="cm"/>
      <inkml:brushProperty name="height" value="0.025" units="cm"/>
    </inkml:brush>
  </inkml:definitions>
  <inkml:trace contextRef="#ctx0" brushRef="#br0">63 43 737,'0'0'24060,"-9"1"-23638,7-1-401,0 0 1,0 0-1,0 0 1,0 0-1,0 1 1,0-1-1,-1 1 1,1 0-1,0-1 1,0 1-1,1 0 1,-1 0-1,0 0 1,0 1-1,0-1 1,1 0-1,-1 1 1,1-1-1,-1 1 1,1-1 0,-2 3-1,1 1 157,0 0 0,0 0-1,1 0 1,-1 0 0,1 0 0,0 0-1,1 0 1,-1 0 0,1 1 0,1 5-1,-1-9-108,0 0-1,0 1 0,0-1 0,1 0 0,-1 1 0,1-1 1,-1 0-1,1 1 0,0-1 0,0 0 0,0 0 1,0 0-1,0 0 0,1 0 0,-1 0 0,1 0 0,-1 0 1,1 0-1,0-1 0,-1 1 0,1-1 0,0 1 0,0-1 1,0 0-1,0 0 0,0 0 0,1 0 0,-1 0 0,0 0 1,0 0-1,1-1 0,-1 1 0,0-1 0,1 0 0,-1 0 1,0 0-1,1 0 0,-1 0 0,1 0 0,3-1 0,2 0-9,0 0 0,0-1 0,0 0 0,0 0 0,0 0 0,0-1 0,-1 0 0,0-1 0,1 0 0,-1 0 0,7-5-1,-10 5-1,0-1 0,1 1 0,-2-1 0,1 1 0,-1-1 0,1 0-1,-1 0 1,-1-1 0,1 1 0,-1-1 0,0 1 0,0-1 0,0 0-1,1-9 1,-3 13-38,0-1 0,0 1-1,0 0 1,0 0 0,0-1-1,-1 1 1,1 0-1,-1 0 1,1-1 0,-1 1-1,0 0 1,0 0 0,0 0-1,0 0 1,0 0 0,0 0-1,-1 1 1,1-1 0,-1 0-1,1 1 1,-1-1 0,0 1-1,1-1 1,-1 1 0,0 0-1,0-1 1,0 1 0,0 0-1,0 0 1,0 1-1,0-1 1,-1 0 0,1 1-1,0-1 1,0 1 0,0 0-1,-1 0 1,1 0 0,0 0-1,-3 0 1,-3 0-276,-31 0-3599,38 0 3707,0 0 0,0 0 0,0 0 0,0 1 0,1-1 0,-1 0 1,0 0-1,0 1 0,0-1 0,0 0 0,0 1 0,0-1 0,1 1 0,-1-1 0,0 1 0,0 0 0,1-1 1,-1 1-1,1 0 0,-1 0 0,0-1 0,1 1 0,-1 0 0,1 0 0,-1 0 0,1-1 0,0 1 0,-1 0 0,1 0 1,0 0-1,0 0 0,-1 2 0,9 0-12861</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9.353"/>
    </inkml:context>
    <inkml:brush xml:id="br0">
      <inkml:brushProperty name="width" value="0.025" units="cm"/>
      <inkml:brushProperty name="height" value="0.025" units="cm"/>
    </inkml:brush>
  </inkml:definitions>
  <inkml:trace contextRef="#ctx0" brushRef="#br0">61 14 19250,'0'0'8451,"-6"13"-7720,-4 8-318,2 1 1,1 0-1,0 0 0,-6 41 0,13-62-406,-4 30 559,0 1-1,2 0 1,3 36-1,-1-67-565,0 0 0,0 0 0,0 0 0,1 0 0,-1 0 0,0-1 0,1 1 0,-1 0 0,1 0 0,-1 0 0,1-1 0,-1 1 0,1 0 0,0-1 0,-1 1 0,1 0 0,0-1 0,-1 1 0,1-1 0,0 1 0,0-1 0,-1 1 0,1-1 0,0 0 0,0 1 0,0-1 0,0 0 0,0 0 0,0 0 0,-1 1 0,1-1 0,0 0 0,0 0 0,0 0 0,0 0 0,0-1 0,0 1 0,0 0 0,0 0 0,1-1 0,2 0 0,1 0 0,-1-1 0,0 1 0,0-1 0,0 0 0,0 0 0,6-4 0,3-5 0,-1 0 0,-1 0 0,0-1 0,0-1 0,-1 1 0,15-28 0,38-92 0,-21 40 0,-38 85-1517,-4 10-2243,-5 11-5729,-5 2-152</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9.711"/>
    </inkml:context>
    <inkml:brush xml:id="br0">
      <inkml:brushProperty name="width" value="0.025" units="cm"/>
      <inkml:brushProperty name="height" value="0.025" units="cm"/>
    </inkml:brush>
  </inkml:definitions>
  <inkml:trace contextRef="#ctx0" brushRef="#br0">1 49 14958,'0'0'3299,"0"8"-160,0-1-2819,-1-2 317,1 0-1,0 0 1,1 1 0,-1-1-1,1 0 1,2 8-1,-2-12-635,0 1-1,-1-1 1,1 1-1,0 0 1,0-1-1,0 0 1,0 1-1,0-1 0,1 0 1,-1 1-1,0-1 1,1 0-1,-1 0 1,0 0-1,1 0 1,0 0-1,-1 0 1,1-1-1,-1 1 1,1 0-1,0-1 0,0 0 1,-1 1-1,1-1 1,0 0-1,2 0 1,-1 1-253,-1-1 0,0-1 0,0 1 0,1 0 0,-1 0 0,0-1 0,0 0 1,0 1-1,0-1 0,0 0 0,0 0 0,0 0 0,3-2 0,-1 0-1099,0 0 0,-1 0-1,1-1 1,-1 1 0,0-1 0,0 0 0,-1 0-1,1 0 1,1-5 0,6-13-2872,-5 1 20830,-7 30-15799,-2 0 163,1 0-1,1 0 0,0 0 1,-2 17-1,4-25-877,-1 1 0,1-1-1,0 1 1,0-1 0,0 0-1,1 1 1,-1-1 0,0 0 0,1 1-1,-1-1 1,0 0 0,1 1-1,0-1 1,-1 0 0,1 0 0,0 1-1,-1-1 1,1 0 0,0 0-1,0 0 1,0 0 0,0 0 0,0 0-1,0 0 1,0-1 0,0 1-1,1 0 1,-1-1 0,0 1-1,0 0 1,1-1 0,-1 1 0,0-1-1,1 0 1,-1 0 0,0 1-1,1-1 1,-1 0 0,3 0 0,1-1-11,1 0 1,-1 0-1,0 0 1,0-1-1,0 1 1,0-1-1,0 0 1,0-1-1,-1 1 1,1-1-1,-1 0 1,0 0-1,1 0 1,-2-1-1,1 1 1,0-1-1,-1 0 1,5-6-1,1-2-68,-1 0 0,1 0-1,-2-1 1,0 0-1,7-21 1,-23 59 9,4-16-6,1 1-1,0-1 0,0 1 1,1 0-1,1 0 0,0 1 1,0-1-1,1 0 0,0 1 0,1-1 1,1 19-1,1-27-337,0 0 1,0 0-1,1 0 1,-1 0-1,0-1 1,0 1-1,1-1 1,-1 1-1,1-1 1,-1 0-1,1 0 1,0 0-1,-1-1 1,1 1-1,0 0 1,0-1-1,0 0 1,-1 0-1,1 0 1,0 0-1,0 0 1,0 0-1,-1-1 1,1 1-1,4-2 1,-4-3-6818</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30.070"/>
    </inkml:context>
    <inkml:brush xml:id="br0">
      <inkml:brushProperty name="width" value="0.025" units="cm"/>
      <inkml:brushProperty name="height" value="0.025" units="cm"/>
    </inkml:brush>
  </inkml:definitions>
  <inkml:trace contextRef="#ctx0" brushRef="#br0">89 2 20563,'0'0'11494,"-9"-1"-11318,6 1-162,-1 0-1,1 0 1,0 0-1,0 0 1,0 1-1,0-1 1,0 1-1,0-1 1,0 1-1,0 0 1,0 0-1,1 1 0,-1-1 1,0 1-1,1-1 1,-1 1-1,0 0 1,1 0-1,0 0 1,0 0-1,-1 0 1,1 0-1,1 1 1,-1-1-1,0 1 1,0 0-1,1-1 1,0 1-1,-1 0 1,1 0-1,0 0 1,1 0-1,-1 0 1,0 0-1,1 0 1,-1 0-1,1 5 1,1-7-13,-1 0 0,1-1 0,-1 1 0,1 0 1,-1-1-1,1 1 0,-1-1 0,1 1 0,0-1 0,-1 1 1,1-1-1,0 1 0,-1-1 0,1 0 0,0 1 0,0-1 1,-1 0-1,1 1 0,0-1 0,0 0 0,0 0 0,-1 0 1,1 0-1,0 0 0,0 0 0,0 0 0,1 0 0,33-1-257,-26 1-92,22-1-579,-23 0 810,1 0 0,-1 1 0,1 0 0,-1 0 0,1 1 0,0 0 0,-1 1 0,12 3 0,-19-5 130,0 0 1,-1 1-1,1-1 1,0 0-1,0 1 1,-1-1-1,1 0 1,-1 1-1,1-1 1,0 1-1,-1-1 1,1 1-1,-1 0 1,1-1-1,-1 1 1,1-1-1,-1 1 1,1 0-1,-1 0 1,0-1-1,1 1 1,-1 0-1,0-1 1,0 1-1,0 0 1,0 0-1,1-1 1,-1 1-1,0 2 1,-1-2 52,0 1 0,1 0 0,-1-1 0,0 1 0,0-1 0,0 1 0,0 0 0,0-1 0,0 0 0,0 1-1,-1-1 1,-1 2 0,-44 28 1242,46-30-1305,-5 3-23,-1-1-1,0 1 1,0-1 0,0 0 0,0-1-1,-1 0 1,1 0 0,0 0-1,-13 0 1,20-2-189,0 0 1,-1-1-1,1 1 0,0 0 0,-1 0 0,1-1 1,0 1-1,-1 0 0,1 0 0,0-1 1,0 1-1,0 0 0,-1-1 0,1 1 0,0 0 1,0-1-1,0 1 0,0 0 0,-1-1 0,1 1 1,0-1-1,0 1 0,0 0 0,0-1 1,0 1-1,0 0 0,0-1 0,0 1 0,0-1 1,0 1-1,0 0 0,0-1 0,1 1 0,-1 0 1,0-1-1,0 1 0,1-1 0,4-15-6794,6 3-54</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30.803"/>
    </inkml:context>
    <inkml:brush xml:id="br0">
      <inkml:brushProperty name="width" value="0.025" units="cm"/>
      <inkml:brushProperty name="height" value="0.025" units="cm"/>
    </inkml:brush>
  </inkml:definitions>
  <inkml:trace contextRef="#ctx0" brushRef="#br0">25 1 6790,'0'0'23212,"-3"11"-22305,-1 7-349,-1 0-233,1 0 0,0 0 0,-1 25 0,5-43-325,0 0 0,0 0 0,0 1 0,0-1 0,0 0 0,0 1 0,0-1 0,0 0 0,0 0 0,0 1 0,1-1 0,-1 0 0,0 0 0,0 1 0,0-1 0,0 0 0,0 0 0,1 1 0,-1-1 0,0 0 0,0 0 0,0 0 0,0 0 0,1 1 0,-1-1 0,0 0 0,0 0 0,1 0 0,-1 0 0,0 0 0,0 1 0,1-1 0,-1 0 0,0 0 0,0 0 0,1 0 0,-1 0 0,0 0 0,1 0 0,-1 0 0,0 0 0,1 0 0,16-6 0,13-14 0,11-23 0,7-7 0,-47 51-11,-1 0 0,1 0 0,-1 1 0,0-1 0,1 0 0,-1 0 0,0 0 0,0 1 0,0-1 0,1 0 0,-1 0 0,-1 1 0,1-1 0,0 0 0,0 0 0,-1 2 0,-8 31 44,5-21-3,1 0 1,0 0 0,1 0 0,-1 21 0,3-33-31,0 0 0,0 0 0,1 0 0,-1 0 0,1 0 0,-1 0 0,1 0 0,-1 0 0,1-1 0,-1 1 0,1 0 0,-1 0 0,1-1 0,0 1 0,0 0 0,-1-1 0,1 1 0,0-1 0,0 1 0,0-1 0,0 1 0,0-1 0,-1 0 0,1 1 0,0-1 0,0 0 0,0 0 0,0 1 0,0-1 0,0 0 0,0 0 0,0 0 0,0 0 0,0-1 0,0 1 0,0 0 0,0 0 0,0 0 0,0-1 0,0 1 0,0-1 0,1 0 0,3 0 0,0 0 0,0-1 0,0 0 0,0 0 0,0 0 0,-1 0 0,6-4 0,1-5 0,-1 0 0,0 0 0,-1-1 0,0 0 0,8-15 0,20-29 0,-54 108 0,15-48 0,0 1 0,0-1 0,0 1 0,1 0 0,0 0 0,0-1 0,0 1 0,1 5 0,0-9 0,0 0 0,0-1 0,0 1 0,0 0 0,0 0 0,0-1 0,1 1 0,-1 0 0,0 0 0,1-1 0,-1 1 0,0 0 0,1-1 0,-1 1 0,1-1 0,-1 1 0,1-1 0,-1 1 0,1 0 0,0-1 0,0 1 0,1 0 0,-1-1 0,1 1 0,0-1 0,-1 0 0,1 1 0,0-1 0,-1 0 0,1 0 0,0 0 0,-1 0 0,1-1 0,0 1 0,-1 0 0,3-1 0,2-1 0,-1-1 0,1 1 0,0-1 0,-1-1 0,1 1 0,-1-1 0,0 0 0,0 0 0,0 0 0,-1 0 0,6-8 0,39-57 0,-71 151 0,20-70 15,-1-1 1,2 1-1,0 0 1,0 17-1,1-27-40,0 0-1,0-1 0,0 1 1,0 0-1,0-1 0,0 1 1,1 0-1,-1-1 0,1 1 1,-1 0-1,1-1 0,0 1 0,-1-1 1,1 1-1,0-1 0,0 1 1,0-1-1,0 0 0,0 0 1,1 1-1,-1-1 0,0 0 1,1 0-1,-1 0 0,0 0 0,1 0 1,-1-1-1,1 1 0,-1 0 1,1-1-1,0 1 0,-1-1 1,1 1-1,0-1 0,-1 0 1,1 0-1,0 0 0,-1 0 0,3 0 1,-3 0-334,-1 0 0,1 0 0,-1 0 0,1-1 0,-1 1 0,1 0 0,-1 0 1,1-1-1,-1 1 0,1 0 0,-1-1 0,1 1 0,-1 0 0,0-1 0,1 1 0,-1-1 0,0 1 1,1-1-1,-1 1 0,0-1 0,1 1 0,-1-1 0,0 1 0,0-1 0,0 1 0,0-1 0,1 0 1,-1-1-964,4-13-10123</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31.363"/>
    </inkml:context>
    <inkml:brush xml:id="br0">
      <inkml:brushProperty name="width" value="0.025" units="cm"/>
      <inkml:brushProperty name="height" value="0.025" units="cm"/>
    </inkml:brush>
  </inkml:definitions>
  <inkml:trace contextRef="#ctx0" brushRef="#br0">153 37 14286,'0'0'17760,"-10"-7"-17114,-35-19-571,42 25-75,0 0 0,-1 0 0,1 1 0,0-1 0,-1 1 0,1 0 0,-1 0 0,1 1 0,0-1 0,-1 0 0,1 1 0,0 0 0,-1 0 0,1 0 0,0 0 0,0 1 0,0-1 0,0 1 0,0 0 0,0-1 0,0 1 0,1 1 0,-1-1 0,1 0 0,-1 1 0,1-1 0,0 1 0,0 0 0,0 0 0,0-1 0,1 1 0,-1 1 0,-2 5 0,8-8 0,-1 0 0,0 0 0,1 0 0,-1-1 0,0 1 0,1-1 0,-1 0 0,1 0 0,-1 0 0,6-1 0,-4 1 0,27-1-89,-24-1 41,1 2 0,-1-1 1,1 1-1,0 0 0,-1 1 1,1 0-1,0 0 0,-1 1 0,0 0 1,11 4-1,-18-5 55,-1-1 0,1 1 0,-1-1 0,1 1 0,-1 0-1,1-1 1,-1 1 0,1-1 0,-1 1 0,1 0 0,-1 0 0,0-1 0,1 1-1,-1 0 1,0-1 0,0 1 0,0 0 0,0 0 0,1 0 0,-1-1 0,0 1 0,0 0-1,0 0 1,0 0 0,-1-1 0,1 1 0,0 0 0,0 0 0,0-1 0,-1 1 0,1 0-1,0 0 1,-1-1 0,1 1 0,-1 0 0,1-1 0,-1 1 0,1-1 0,-1 1-1,1-1 1,-1 1 0,1 0 0,-2 0 0,-26 22 304,21-18-422,0-1 1,-1 0-1,1 0 0,-1 0 1,0-1-1,0 0 0,0 0 1,0-1-1,0 0 1,-10 0-1,18-11-9391,3-3 1003</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31.709"/>
    </inkml:context>
    <inkml:brush xml:id="br0">
      <inkml:brushProperty name="width" value="0.025" units="cm"/>
      <inkml:brushProperty name="height" value="0.025" units="cm"/>
    </inkml:brush>
  </inkml:definitions>
  <inkml:trace contextRef="#ctx0" brushRef="#br0">142 0 16848,'0'0'11280,"-12"1"-9310,0 1-1628,0 0 0,0 0 0,0 1 1,-15 5-1,24-7-307,0 0 1,0 0-1,0 1 1,0-1-1,0 1 1,1-1-1,-1 1 1,0 0-1,1 0 1,-1 0-1,1 0 1,0 0-1,0 1 1,0-1-1,0 1 1,0-1-1,0 1 1,1 0-1,-1 0 1,1 0-1,0 0 1,0 0-1,0 0 1,0 0-1,0 0 1,0 4-1,2-6-35,-1-1 1,0 1-1,1-1 0,-1 1 1,1-1-1,-1 1 0,1-1 1,-1 1-1,1-1 0,0 0 1,-1 1-1,1-1 0,-1 0 1,1 1-1,0-1 0,-1 0 1,1 0-1,0 1 0,-1-1 0,1 0 1,0 0-1,-1 0 0,1 0 1,0 0-1,0 0 0,0 0 1,27-1-20,-21 1-8,6 0-49,-1-1-193,-1 1 0,1 0 0,21 3 0,-32-3 270,0 0-1,0 0 1,0 0-1,0 0 1,0 1-1,0-1 1,0 0-1,0 1 0,0-1 1,0 0-1,0 1 1,0-1-1,0 1 1,0 0-1,0-1 1,0 1-1,-1 0 1,1-1-1,0 1 1,-1 0-1,1 0 0,0-1 1,-1 1-1,1 0 1,-1 0-1,1 0 1,-1 0-1,1 0 1,-1 0-1,0 0 1,0 0-1,1 0 1,-1 0-1,0 0 0,0 0 1,0 0-1,0 0 1,0 0-1,0 0 1,0 0-1,-1 0 1,1 0-1,0 0 1,0 0-1,-1 0 0,1 0 1,-1 0-1,1 0 1,-1 0-1,1 0 1,-1 0-1,0 0 1,0 0-1,-4 5 172,1-1 0,-1 1 0,0-1 0,-1-1 0,1 1 0,-10 5 0,12-7-223,0-1 0,0 0 0,-1 0 0,1 0 0,-1-1 0,1 1 0,-1-1-1,0 0 1,1 0 0,-1 0 0,0 0 0,0-1 0,1 1 0,-5-1 0,7-1-234,1 1 0,-1-1 0,1 1 0,0-1 0,-1 1 1,1-1-1,0 0 0,0 1 0,-1-1 0,1 1 0,0-1 0,0 0 0,0 1 0,0-1 0,0 0 1,0 1-1,0-1 0,0 0 0,0 1 0,0-1 0,0 0 0,0 0 0,0-2-1212,0-13-6255</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32.063"/>
    </inkml:context>
    <inkml:brush xml:id="br0">
      <inkml:brushProperty name="width" value="0.025" units="cm"/>
      <inkml:brushProperty name="height" value="0.025" units="cm"/>
    </inkml:brush>
  </inkml:definitions>
  <inkml:trace contextRef="#ctx0" brushRef="#br0">0 123 10922,'0'0'6209,"12"-2"-2221,13-2-2306,0-1 0,-1-1 0,27-10 1,-37 11-1137,-1 0 1,0-1-1,0 0 1,-1-1 0,0 0-1,0-1 1,-1-1-1,14-12 1,-25 21-547,1 0 0,-1 0 0,0 0 0,0-1 0,1 1 0,-1 0 0,0 0 0,0 0 0,1-1 0,-1 1 0,0 0 0,0 0 0,0-1 0,0 1 0,1 0 0,-1 0 0,0-1 0,0 1 0,0 0 0,0-1 0,0 1 0,0 0 0,0 0 0,0-1 0,0 1 0,1 0 0,-2-1 0,1 1 0,0 0 0,0-1 0,0 1 0,0 0 0,0-1 0,0 1 0,0 0 0,0 0 0,0-1 0,0 1 0,-1 0 0,1-1 0,0 1 0,0 0 0,0 0 0,-1-1 0,1 1 0,0 0 0,0 0 0,-1-1 0,-21-1 0,-27 11 0,34-2 0,1 1 0,0 0 0,0 1 0,1 1 0,-14 11 0,23-17 0,0-1 0,0 1 0,0 0 0,1 0 0,0 0 0,0 0 0,0 1 0,0-1 0,0 1 0,1 0 0,0 0 0,0-1 0,0 2 0,1-1 0,0 0 0,0 0 0,0 0 0,0 0 0,1 9 0,1-12 4,0 0 0,0 0 0,1 0 0,-1 0 1,0 0-1,1 0 0,0 0 0,-1-1 0,1 1 0,0 0 0,0-1 0,0 0 0,0 1 0,0-1 1,0 0-1,0 0 0,0 0 0,1 0 0,-1 0 0,0-1 0,1 1 0,-1-1 0,0 0 0,1 1 1,-1-1-1,5-1 0,6 3-143,0-2 1,-1 0-1,23-3 1,-34 3-115,0 0 0,0 0 0,0-1 1,0 1-1,0 0 0,0-1 0,-1 1 0,1 0 0,0-1 0,0 1 1,0-1-1,0 1 0,-1-1 0,1 0 0,0 1 0,-1-1 0,2-1 1,2-17-10956,-4 3-2186</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36.114"/>
    </inkml:context>
    <inkml:brush xml:id="br0">
      <inkml:brushProperty name="width" value="0.025" units="cm"/>
      <inkml:brushProperty name="height" value="0.025" units="cm"/>
    </inkml:brush>
  </inkml:definitions>
  <inkml:trace contextRef="#ctx0" brushRef="#br0">185 2 18962,'-13'2'1623,"0"0"-1054,0 1 1,0 1-1,1 0 1,0 1-1,0 0 1,-15 9-1,22-12-310,0 1 0,0 1 0,0-1-1,1 1 1,0 0 0,-1 0-1,2 0 1,-1 0 0,0 1-1,1 0 1,0-1 0,0 1 0,0 0-1,1 1 1,-1-1 0,1 0-1,1 1 1,-1-1 0,-1 12-1,3-14-240,0 0-1,0 1 1,0-1-1,1 0 0,0 1 1,-1-1-1,1 0 1,0 1-1,1-1 0,-1 0 1,0 0-1,1 0 1,0 0-1,0 0 0,0-1 1,0 1-1,0 0 1,0-1-1,1 0 0,-1 1 1,1-1-1,0 0 1,0 0-1,-1 0 0,1-1 1,0 1-1,1-1 1,-1 0-1,0 0 0,4 1 1,8 3-153,1-1 1,0 0-1,0-1 1,32 1-1,-24-3-512,0-1 0,0-1 0,-1-1 1,1-2-1,-1 0 0,35-11 0,-49 12 555,-1 0-1,1 0 1,-1-1-1,-1 0 1,1 0-1,0-1 1,-1 0-1,0 0 1,0-1-1,0 0 1,-1 0-1,0 0 1,0-1-1,-1 0 1,0 0-1,0 0 1,0-1-1,-1 0 1,0 0-1,5-15 1,-9 21 108,1 0 1,0 0-1,-1 0 1,0 0-1,1 0 1,-1-1-1,0 1 1,0 0-1,0 0 1,0 0-1,-1-1 1,1 1-1,0 0 1,-1 0 0,0 0-1,-1-4 1,1 5 43,0 0 0,1 0 1,-1 0-1,0 0 1,0 0-1,0 0 1,-1 1-1,1-1 1,0 0-1,0 0 1,0 1-1,-1-1 1,1 1-1,0-1 1,-1 1-1,1 0 1,0-1-1,-1 1 1,1 0-1,-2 0 1,-2 0 128,0 0 1,0 1-1,-1 0 1,1 0-1,0 0 1,0 0-1,0 1 1,0 0-1,1 0 1,-1 0-1,0 1 1,-5 3-1,3 0 22,-1 1 0,1-1-1,0 1 1,0 1 0,0-1-1,1 1 1,1 0 0,-1 1-1,1-1 1,1 1 0,-1 0-1,-5 18 1,9-23-182,0 1 0,0-1 0,0 0 0,1 0 0,-1 0 0,1 0 0,0 1 0,0-1 0,1 0 0,-1 0 0,1 0-1,0 1 1,0-1 0,0 0 0,1 0 0,-1 0 0,1-1 0,0 1 0,0 0 0,0-1 0,1 1 0,-1-1 0,1 0 0,0 0 0,0 0 0,0 0 0,0 0 0,1 0 0,-1-1 0,1 0 0,-1 0 0,6 3 0,9 2-34,1 0 0,0-1 1,0-1-1,0 0 1,1-2-1,35 2 1,-17-3-788,0-2 0,60-9 0,-80 6 311,0-1 0,-1 0 1,1-2-1,-1 0 0,0-1 0,-1-1 1,1 0-1,19-15 0,-29 19 438,-1 0 1,0-1-1,0 0 0,0 0 0,-1 0 0,0 0 0,0-1 1,0 0-1,-1 0 0,0 0 0,0-1 0,0 0 0,-1 1 1,0-1-1,0 0 0,-1-1 0,0 1 0,0 0 1,-1-1-1,0 1 0,0-1 0,0-10 0,-2 14 154,0-1 0,0 1 0,-1 0 0,1 0 0,-1 0 0,0 0 0,0 0 0,0 1 0,0-1 0,-1 1 0,1-1 0,-1 1 0,0 0 0,0 0 0,0 0 0,0 0 0,-1 0 0,1 1 0,-1 0 0,0 0 0,0 0 0,1 0 0,-1 0 0,-1 1 0,1-1 0,0 1 0,-7-1 0,-13-2 269,1 0 0,-1 2 0,-39 0 1,45 2-306,10-1-55,0 1-1,-1 0 1,1 0 0,-1 1 0,1 0 0,0 0 0,-1 1 0,1 0-1,0 0 1,-11 6 0,11 2-471,9-4-2707,8-5-2388</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32.393"/>
    </inkml:context>
    <inkml:brush xml:id="br0">
      <inkml:brushProperty name="width" value="0.025" units="cm"/>
      <inkml:brushProperty name="height" value="0.025" units="cm"/>
    </inkml:brush>
  </inkml:definitions>
  <inkml:trace contextRef="#ctx0" brushRef="#br0">1 34 20884,'0'0'6822,"66"-29"-4804,-4 26-1089,8 3-609,6 0-352,0 0-2242,-4-2-6822</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12.146"/>
    </inkml:context>
    <inkml:brush xml:id="br0">
      <inkml:brushProperty name="width" value="0.025" units="cm"/>
      <inkml:brushProperty name="height" value="0.025" units="cm"/>
    </inkml:brush>
  </inkml:definitions>
  <inkml:trace contextRef="#ctx0" brushRef="#br0">0 108 4324,'0'0'593,"2"-9"955,-2 1-674,8-44 5611,7 18 4904,-15 33-11271,0 1 0,0 0 0,0 0 0,0 0 1,0-1-1,0 1 0,0 0 0,1 0 0,-1 0 0,0-1 0,0 1 0,0 0 0,0 0 0,0 0 0,1 0 0,-1 0 0,0 0 0,0-1 1,0 1-1,0 0 0,1 0 0,-1 0 0,0 0 0,0 0 0,0 0 0,1 0 0,-1 0 0,0 0 0,0 0 0,1 0 0,-1 0 0,0 0 1,0 0-1,0 0 0,1 0 0,-1 0 0,0 0 0,0 0 0,0 0 0,1 0 0,-1 0 0,0 0 0,0 1 0,0-1 0,0 0 0,1 0 1,-1 0-1,4 14 1453,-2 18-1423,-2-32-56,0 37-81,-2-3-57,2-1 0,2 1 1,1 0-1,1 0 0,2-1 0,11 36 1,-17-68-998,1 2-164</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12.634"/>
    </inkml:context>
    <inkml:brush xml:id="br0">
      <inkml:brushProperty name="width" value="0.025" units="cm"/>
      <inkml:brushProperty name="height" value="0.025" units="cm"/>
    </inkml:brush>
  </inkml:definitions>
  <inkml:trace contextRef="#ctx0" brushRef="#br0">53 61 6598,'0'0'7100,"8"-9"-3998,27-29-305,-35 37-2492,1-1 0,0 1 0,0 1 0,0-1 0,0 0 0,0 0 0,0 0-1,0 0 1,0 1 0,0-1 0,0 0 0,0 1 0,1-1 0,-1 1 0,0 0 0,2-1 0,-2 1-199,-1 0 1,1 0-1,-1 1 1,0-1 0,1 0-1,-1 0 1,0 1 0,1-1-1,-1 0 1,0 1 0,1-1-1,-1 0 1,0 1 0,1-1-1,-1 0 1,0 1 0,0-1-1,0 1 1,1-1 0,-1 0-1,0 1 1,0-1 0,0 1-1,0-1 1,0 1 0,0-1-1,0 1 1,0 0 0,-3 34 2282,-3-14-2026,-1 0 1,-1-1-1,-1 0 0,-22 37 0,16-32-19,-22 54 0,37-78-344,-1 0 0,0 0 0,1 0 0,-1 0 0,1 0 0,-1 0 0,1 1 0,0-1 0,-1 0 0,1 0 0,0 1 0,0-1 0,0 0 0,0 0 0,0 1 0,0-1 0,0 0 0,0 0 0,1 1 0,-1-1 0,0 0 0,1 0 0,-1 0 0,1 1 0,-1-1 0,1 0 0,0 0 0,-1 0 0,1 0 0,0 0 0,0 0 0,0 0 0,0 0 0,-1-1 0,1 1 0,1 0 0,-1 0 0,0-1 0,0 1 0,0-1 0,0 1 0,0-1 0,1 1 0,-1-1 0,0 0 0,0 1 0,0-1 0,2 0 0,7 0 0,0 0 0,0 0 0,0-1 0,0-1 0,10-2 0,-16 3 0,-2 1-1,18-3-680,0-1 0,0-1 0,0-1 0,-1-1 1,0 0-1,26-15 0,-34 12-5496,-3-1-2353</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12.992"/>
    </inkml:context>
    <inkml:brush xml:id="br0">
      <inkml:brushProperty name="width" value="0.025" units="cm"/>
      <inkml:brushProperty name="height" value="0.025" units="cm"/>
    </inkml:brush>
  </inkml:definitions>
  <inkml:trace contextRef="#ctx0" brushRef="#br0">68 1 19955,'0'0'5317,"-42"62"-2530,33-34-1474,0 2-544,5-2-193,1 0-352,3-6-160,0 0-32,10-7-320,7-6-865,7-4-1313,2-2-1058,1-3-1601,0 0-3010</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13.322"/>
    </inkml:context>
    <inkml:brush xml:id="br0">
      <inkml:brushProperty name="width" value="0.025" units="cm"/>
      <inkml:brushProperty name="height" value="0.025" units="cm"/>
    </inkml:brush>
  </inkml:definitions>
  <inkml:trace contextRef="#ctx0" brushRef="#br0">141 43 22870,'-9'0'1895,"4"1"-1657,0-1 0,-1 1 0,1 0 1,0 1-1,0-1 0,-1 1 0,1 0 1,0 0-1,1 0 0,-1 1 0,0 0 0,1 0 1,0 0-1,-1 0 0,1 1 0,1 0 1,-1 0-1,0 0 0,1 0 0,0 0 0,0 1 1,0 0-1,-3 6 0,2-4-165,1 1-1,-1-1 1,1 1-1,1 0 1,-1 0 0,1 0-1,1 0 1,0 0-1,0 0 1,0 1 0,2 12-1,-1-17-47,1-1 0,0 0 0,-1 0 0,2 0 0,-1 0 0,0 0 0,0 0 1,1 0-1,0-1 0,-1 1 0,1 0 0,0-1 0,0 0 0,1 1 0,-1-1 0,0 0 0,1 0 0,-1 0 0,1 0 0,0-1 0,0 1 0,0-1 0,-1 1 0,1-1 0,0 0 0,1 0 0,-1 0 1,0-1-1,0 1 0,0-1 0,0 0 0,4 0 0,7 1 11,0-1 1,0 0-1,0-1 1,-1-1 0,1 0-1,0-1 1,-1-1-1,1 0 1,18-8-1,-22 7-20,-1 1 0,1-2 0,-1 1 0,-1-1 0,1-1-1,-1 1 1,0-2 0,0 1 0,-1-1 0,0 0 0,-1 0-1,1-1 1,5-10 0,-10 16-53,-1-1 0,1 1 0,0-1 0,-1 0 0,1 1 0,-1-1 0,0 0 0,-1 0 0,1 0 0,-1 1 0,1-1 0,-1 0 0,0 0 0,-1 0 0,1 0 0,-1 0 0,1 0 0,-1 0 0,-2-5 0,0 5-111,1-1 1,-1 2-1,0-1 1,0 0-1,0 0 1,0 1-1,-1 0 1,1 0 0,-1 0-1,0 0 1,0 0-1,0 1 1,0 0-1,-5-3 1,-2 1-585,-1 0 0,0 0 0,0 1 1,0 0-1,0 1 0,-1 0 0,1 1 0,-1 1 1,1 0-1,0 0 0,-19 4 0,19 0-14728</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34.114"/>
    </inkml:context>
    <inkml:brush xml:id="br0">
      <inkml:brushProperty name="width" value="0.025" units="cm"/>
      <inkml:brushProperty name="height" value="0.025" units="cm"/>
    </inkml:brush>
  </inkml:definitions>
  <inkml:trace contextRef="#ctx0" brushRef="#br0">7 58 2114,'0'0'12753,"4"-8"-12096,1-4-318,3-5 141,-1-3 3169,-9 60 2625,6 69-1,-3-97-6045,7 208-228,2-586 0,-28 648 0,12-213 0,9-416 0,-18 524 0,0 10 0,16-184-3140,1-9-5950,-1-11-5810</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35.324"/>
    </inkml:context>
    <inkml:brush xml:id="br0">
      <inkml:brushProperty name="width" value="0.025" units="cm"/>
      <inkml:brushProperty name="height" value="0.025" units="cm"/>
    </inkml:brush>
  </inkml:definitions>
  <inkml:trace contextRef="#ctx0" brushRef="#br0">228 42 5157,'0'0'1078,"-9"0"3689,0 1-3363,-45-1 4763,18-8 4509,36 8-10654,0 0 1,0 0-1,0 0 0,0 0 0,-1 0 1,1 0-1,0 0 0,0 0 0,0 0 1,0-1-1,0 1 0,0 0 0,-1 0 1,1 0-1,0 0 0,0 0 1,0 0-1,0-1 0,0 1 0,0 0 1,0 0-1,0 0 0,0 0 0,0-1 1,0 1-1,0 0 0,0 0 0,0 0 1,0 0-1,0-1 0,0 1 0,0 0 1,0 0-1,0 0 0,0 0 1,0-1-1,0 1 0,0 0 0,0 0 1,0 0-1,0 0 0,0 0 0,0-1 1,0 1-1,0 0 0,1 0 0,-1 0 1,0 0-1,0 0 0,0 0 1,0-1-1,13-7 1120,14-3 76,-22 9-1218,1 0 0,-1 1 0,1 0 0,0 0 0,0 0 0,-1 1 0,1 0 0,9 0 0,-13 1 0,-1-1 0,0 1 0,1 0 0,-1-1 0,0 1 0,1 0 0,-1 0 0,0-1 0,0 1 0,0 0 0,1 0 0,-1 1 0,0-1 0,-1 0 0,1 0 0,0 0 0,0 1 0,0-1 0,-1 0 0,1 1 0,-1-1 0,1 1 0,-1-1 0,1 0 0,-1 1 0,0-1 0,0 1 0,0-1 0,0 1 0,0-1 0,0 1 0,0-1 0,0 1 0,0-1 0,-1 1 0,0 1 0,-1 7 0,-1 0 0,-1 0 0,0 0 0,0 0 0,-1 0 0,0-1 0,-1 0 0,0 0 0,0-1 0,-1 1 0,0-1 0,-13 11 0,7-6 0,0 1 0,-19 30 0,33-43 0,0-1 0,0 1 0,-1 0 0,1-1 0,0 1 0,0-1 0,0 1 0,0-1 0,0 0 0,0 1 0,0-1 0,0 0 0,0 1 0,0-1 0,1 0 0,-1 0 0,0 0 0,0 0 0,0 0 0,0 0 0,2-1 0,37 2 0,-35-1 0,0-1 0,1 1 0,0 1 0,0-1 0,-1 1 0,1 0 0,-1 0 0,1 1 0,-1-1 0,1 1 0,-1 1 0,7 2 0,-10-3 0,0 0 0,0 0 0,-1-1 0,1 1 0,0 0 0,-1 1 0,1-1 0,-1 0 0,1 0 0,-1 1 0,0-1 0,0 1 0,0-1 0,0 1 0,-1-1 0,1 1 0,-1-1 0,0 1 0,1 0 0,-1-1 0,0 1 0,0 0 0,-1-1 0,1 1 0,-1-1 0,-1 6 0,1-4 0,-1 1 0,0-1 0,0 0 0,0 1 0,-1-1 0,1 0 0,-1 0 0,0-1 0,0 1 0,0-1 0,-1 1 0,0-1 0,1 0 0,-1 0 0,0-1 0,0 1 0,0-1 0,-1 0 0,1 0 0,-1 0 0,-7 2 0,-2 0 0,-1 0 0,0 0 0,0-2 0,0 0 0,-23 1 0,31-3 7,-1-1 0,1 1 0,-1-1 0,1-1-1,-10-2 1,16 4-11,0 0 0,0-1-1,0 1 1,0 0 0,0-1 0,0 1-1,0-1 1,0 1 0,0-1-1,0 1 1,0-1 0,0 0-1,0 1 1,1-1 0,-1 0-1,0 0 1,0 0 0,1 0-1,-1 0 1,1 1 0,-1-1 0,1 0-1,-1 0 1,1 0 0,0-1-1,-1 1 1,1 0 0,0 0-1,0 0 1,0 0 0,0 0-1,0 0 1,0 0 0,0 0 0,0 0-1,0 0 1,0 0 0,1-1-1,-1 1 1,0 0 0,1 0-1,-1 0 1,1 0 0,-1 0-1,1 1 1,-1-1 0,2-2 0,3-2-1140,-1 0 0,1 1 1,0-1-1,0 1 0,0 0 1,7-5-1,2 0-2969,12-11-5127</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35.914"/>
    </inkml:context>
    <inkml:brush xml:id="br0">
      <inkml:brushProperty name="width" value="0.025" units="cm"/>
      <inkml:brushProperty name="height" value="0.025" units="cm"/>
    </inkml:brush>
  </inkml:definitions>
  <inkml:trace contextRef="#ctx0" brushRef="#br0">170 50 20211,'0'0'5835,"-3"-8"-3310,3 7-2478,-1-3 164,-1 1 1,1 0-1,-1-1 1,1 1-1,-1 0 1,0 0-1,0 0 1,-3-4-1,4 6-163,-1 1 1,1-1-1,0 0 0,0 0 1,0 1-1,0-1 0,-1 1 1,1-1-1,0 1 0,-1-1 0,1 1 1,0 0-1,-1-1 0,1 1 1,-1 0-1,1 0 0,0 0 1,-1 0-1,1 1 0,0-1 1,-1 0-1,1 0 0,-1 1 0,1-1 1,0 1-1,0-1 0,-1 1 1,1 0-1,0-1 0,0 1 1,0 0-1,0 0 0,0 0 1,-2 1-1,-7 8-9,1-1 1,0 1 0,0 1-1,1-1 1,0 2 0,1-1-1,0 1 1,1 0 0,0 0-1,1 1 1,0-1 0,1 1-1,-4 27 1,7-39-40,1 1 0,0-1 0,0 1 0,-1-1 0,1 0 0,0 1 0,0-1 0,0 1 0,1-1 0,-1 1 0,0-1 0,1 0 0,-1 1 0,1-1 0,-1 0 0,1 1 0,-1-1 0,1 0 0,0 1 0,0-1 0,-1 0 0,1 0 0,0 0 0,0 0 0,2 1 0,-1-1 0,0 0 0,0-1 0,0 1 0,0-1 0,0 0 0,0 1 0,0-1 0,0 0 0,0 0 0,0 0 0,0-1 0,0 1 0,0 0 0,0-1 0,3 0 0,4-3 0,0 1 0,0-2 0,0 1 0,-1-1 0,0 0 0,11-9 0,-10 7 0,-1 0 0,-1-1 0,1 0 0,-1 0 0,-1-1 0,1 1 0,-2-1 0,1-1 0,-1 1 0,0-1 0,-1 0 0,0 0 0,-1-1 0,0 1 0,-1-1 0,2-13 0,-4 25 0,0-1 0,0 0 0,0 0 0,0 0 0,0 1 0,0-1 0,0 0 0,0 0 0,0 0 0,0 0 0,0 1 0,-1-1 0,1 0 0,0 0 0,0 0 0,0 0 0,0 1 0,0-1 0,0 0 0,0 0 0,-1 0 0,1 0 0,0 0 0,0 0 0,0 1 0,0-1 0,0 0 0,-1 0 0,1 0 0,0 0 0,0 0 0,0 0 0,0 0 0,-1 0 0,1 0 0,0 0 0,0 0 0,0 0 0,-1 0 0,1 0 0,0 0 0,0 0 0,0 0 0,0 0 0,-1 0 0,1 0 0,0 0 0,0 0 0,0 0 0,0 0 0,-1-1 0,1 1 0,0 0 0,0 0 0,0 0 0,0 0 0,0 0 0,-1 0 0,1 0 0,0-1 0,0 1 0,0 0 0,0 0 0,0 0 0,0 0 0,0-1 0,0 1 0,0 0 0,-9 11 0,0 4 0,1 0 0,1 1 0,0 0 0,1 0 0,1 0 0,0 1 0,2-1 0,-1 1 0,0 20 0,5-35 0,-1-1 0,1 1 0,0-1 0,0 1 0,-1-1 0,1 1 0,0-1 0,0 0 0,0 0 0,1 1 0,-1-1 0,0 0 0,0 0 0,0 0 0,1 0 0,-1 0 0,1-1 0,-1 1 0,1 0 0,-1-1 0,1 1 0,-1-1 0,1 1 0,-1-1 0,1 0 0,2 1 0,-1-1 0,0 1 0,-1-1 0,1 1 0,-1 0 0,1 0 0,-1 0 0,0 0 0,1 1 0,-1-1 0,0 1 0,0-1 0,0 1 0,0 0 0,0-1 0,0 1 0,1 3 0,-1-2 0,0 1 0,-1 0 0,0-1 0,1 1 0,-2 0 0,1 0 0,0 0 0,-1 0 0,0-1 0,1 1 0,-2 0 0,1 0 0,0 0 0,-1 0 0,0 0 0,0 0 0,0-1 0,0 1 0,0 0 0,-1-1 0,0 1 0,0-1 0,0 1 0,0-1 0,0 0 0,-1 0 0,1 0 0,-1 0 0,0 0 0,0-1 0,-5 5 0,1-2 0,-1-1 0,1 0 0,0 0 0,-1-1 0,0 1 0,0-2 0,0 1 0,0-1 0,0 0 0,0-1 0,-1 0 0,1 0 0,-16-1 0,23 0-10,1 0-1,-1 0 1,0 0-1,0 0 1,0 0-1,1 0 1,-1 0-1,0 0 1,0 0-1,1 0 1,-1 0-1,0 0 1,0-1-1,0 1 1,1 0-1,-1-1 1,0 1-1,1 0 1,-1-1-1,0 1 1,1-1-1,-1 1 1,0-1-1,1 1 1,-1-1-1,1 0 1,-1 1 0,1-1-1,0 0 1,-1 1-1,1-1 1,-1 0-1,1 0 1,0 1-1,0-1 1,-1 0-1,1 0 1,0 1-1,0-1 1,0 0-1,0 0 1,0 0-1,0 1 1,0-1-1,0 0 1,0 0-1,1-1 1,0-1-350,1 0 1,-1 0-1,1 1 1,0-1-1,0 0 1,0 1-1,0-1 1,0 1-1,0 0 1,3-3-1,11-7-8987</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35.818"/>
    </inkml:context>
    <inkml:brush xml:id="br0">
      <inkml:brushProperty name="width" value="0.025" units="cm"/>
      <inkml:brushProperty name="height" value="0.025" units="cm"/>
    </inkml:brush>
  </inkml:definitions>
  <inkml:trace contextRef="#ctx0" brushRef="#br0">13 42 10634,'0'0'14446,"0"-6"-12946,-1-2-1389,1-6 1655,-1 35-264,1 283 1306,2-383-2808,0 30 0,-2 0 0,-7-49 0,10 130 0,-2-1 0,-3 34 0,-1 2 0,3 45 0,6-124 0,1-18 0,2-244 0,-9 239 0,-8 165 0,3-61 0,4-52 0,2-15 0,0-5 0,3-19 0,-1-1 0,0 0 0,-2-28 0,-1 40 0,0 0 0,-1 0 0,-1 0 0,0 0 0,0 0 0,-1 1 0,0-1 0,-9-18 0,11 72 0,-1 67 0,4 117 0,-2-225 3,4 22 93,-4-24-108,0 1 0,1-1 0,-1 1 0,0-1-1,0 1 1,0-1 0,0 0 0,1 1 0,-1-1-1,0 1 1,0-1 0,1 1 0,-1-1 0,0 0 0,1 1-1,-1-1 1,0 0 0,1 1 0,-1-1 0,1 0-1,-1 1 1,1-1 0,-1 0 0,0 0 0,1 0-1,-1 1 1,1-1 0,-1 0 0,1 0 0,-1 0 0,1 0-1,-1 0 1,1 0 0,-1 0 0,1 0 0,-1 0-1,1 0 1,-1 0 0,1 0 0,0-1 0,0 1-205,-1-1 1,1 1-1,-1-1 1,0 1-1,1-1 1,-1 1-1,0-1 1,1 1-1,-1-1 1,0 1-1,0-1 1,1 0-1,-1 1 1,0-1-1,0 1 1,0-1-1,0 0 1,0 1-1,0-1 0,0 1 1,0-1-1,0 0 1,0 1-1,-1-2 1,1-2-1402,0-15-6229</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38.320"/>
    </inkml:context>
    <inkml:brush xml:id="br0">
      <inkml:brushProperty name="width" value="0.025" units="cm"/>
      <inkml:brushProperty name="height" value="0.025" units="cm"/>
    </inkml:brush>
  </inkml:definitions>
  <inkml:trace contextRef="#ctx0" brushRef="#br0">47 225 6726,'0'0'4671,"0"-9"-3245,6-125 4051,-3 53 5707,-23 501-9556,17-353-1398,-7-134 1195,7-166-1425,3 203 0,-17 299 0,14-249 0,29-380 0,-26 618 0,23-324 0,6-81 0,-20 199-1676,-1 91-4689,-14-49-2218,-1-57-1378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36.755"/>
    </inkml:context>
    <inkml:brush xml:id="br0">
      <inkml:brushProperty name="width" value="0.025" units="cm"/>
      <inkml:brushProperty name="height" value="0.025" units="cm"/>
    </inkml:brush>
  </inkml:definitions>
  <inkml:trace contextRef="#ctx0" brushRef="#br0">345 170 20948,'2'-9'2354,"0"1"-1767,0 0 0,-1 0 0,0 0 0,-1 0 0,1 0 0,-1 0 0,-2-9 0,2 14-505,-1 0-1,0 0 0,0 1 1,0-1-1,0 0 0,0 1 0,0-1 1,-1 1-1,1-1 0,-1 1 0,0 0 1,0-1-1,0 1 0,0 0 0,0 0 1,0 1-1,0-1 0,-1 0 1,1 1-1,-1-1 0,1 1 0,-1 0 1,1 0-1,-1 0 0,0 0 0,0 0 1,-4 0-1,-3 0-8,0 0 1,-1 0-1,1 1 1,0 0-1,-1 1 1,1 0-1,0 1 1,0 0-1,0 1 1,0 0-1,0 0 1,1 1-1,-1 1 1,1-1-1,0 1 1,0 1-1,-9 7 1,9-6 4,0 1 0,0 0 0,1 0 0,0 0 0,0 1 0,1 0 0,0 1 0,0 0 0,2 0 0,-1 0 0,1 1 0,0-1 0,1 1 0,-5 23 0,8-30-78,0 0 0,1 0 0,-1 0 0,1 0 0,0 0 0,0 0 0,1 0 0,-1 0 0,1 0 0,0 0 0,0 0 0,0 0 0,1 0 0,-1-1 0,1 1 0,0-1 0,0 1 0,0-1 0,0 1 0,5 4 0,-2-4 0,0 0 0,0 0 0,1 0 0,-1-1 0,1 0 0,0 0 0,0 0 0,0-1 0,0 0 0,0 0 0,13 2 0,-4-2 0,0-1 0,0 0 0,1-1 0,-1 0 0,0-1 0,0-1 0,0 0 0,0-2 0,0 1 0,21-9 0,-29 8 2,0 0 0,0 0 1,0 0-1,0-1 0,-1 0 0,1-1 0,-1 1 1,-1-1-1,1 0 0,-1 0 0,0-1 0,-1 0 1,1 1-1,-1-2 0,-1 1 0,1 0 0,-1-1 1,-1 0-1,3-8 0,-4 10-11,0-1 0,0 0 0,-1 1-1,0-1 1,0 0 0,0 1 0,-1-1 0,0 1-1,0-1 1,-1 1 0,0-1 0,0 1 0,0 0 0,-1 0-1,0 0 1,0 0 0,-1 0 0,0 1 0,1-1 0,-2 1-1,1 0 1,-1 1 0,-9-9 0,5 6-537,0 1 0,-1-1 1,0 2-1,-20-9 0,16 8-1570,-1 1-1,0 1 1,-17-3-1,-18 2-7844</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06.027"/>
    </inkml:context>
    <inkml:brush xml:id="br0">
      <inkml:brushProperty name="width" value="0.025" units="cm"/>
      <inkml:brushProperty name="height" value="0.025" units="cm"/>
    </inkml:brush>
  </inkml:definitions>
  <inkml:trace contextRef="#ctx0" brushRef="#br0">1 233 14350,'0'0'10372,"11"-12"-9561,149-188 908,-137 181-1715,-23 19-5,1 0 1,-1 0 0,0 0 0,1-1-1,-1 1 1,1 0 0,-1 0 0,1 0-1,-1 0 1,1 0 0,-1 0 0,0 0-1,1 0 1,-1 0 0,1 0 0,-1 0-1,1 0 1,-1 0 0,1 1 0,-1-1-1,0 0 1,1 0 0,-1 0 0,1 1-1,-1-1 1,0 0 0,1 1 0,-1-1-1,0 0 1,1 0 0,-1 1 0,0-1-1,1 1 1,-1-1 0,0 0 0,0 1-1,1-1 1,-1 1 0,0-1 0,0 0-1,0 1 1,0-1 0,0 1 0,0-1-1,1 1 1,-1-1 0,0 1 0,0-1-1,-1 1 1,1-1 0,0 1 0,0-1-1,0 0 1,0 2 0,0 49 17,-3 0 0,-1 1 1,-15 62-1,26-124-10731,1-8 235</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06.619"/>
    </inkml:context>
    <inkml:brush xml:id="br0">
      <inkml:brushProperty name="width" value="0.025" units="cm"/>
      <inkml:brushProperty name="height" value="0.025" units="cm"/>
    </inkml:brush>
  </inkml:definitions>
  <inkml:trace contextRef="#ctx0" brushRef="#br0">67 0 5189,'0'0'18252,"-8"13"-17889,-3 5-313,1 1 0,-11 30 0,17-39 103,1-1 0,0 1 1,1 0-1,0 0 0,1 0 0,0 0 0,0 0 0,1 0 0,1 13 0,0-22-113,-1 0 0,0 0 0,0 0-1,0-1 1,1 1 0,-1 0-1,0 0 1,1-1 0,-1 1-1,1 0 1,-1 0 0,1-1-1,-1 1 1,1-1 0,-1 1 0,1 0-1,-1-1 1,1 1 0,0-1-1,-1 0 1,1 1 0,0-1-1,0 1 1,-1-1 0,1 0-1,0 0 1,1 1 0,26-3 1085,-19 0-786,-1-1-1,0 0 1,0 0-1,12-7 1,-6 0 33,-1 0 0,1 0 0,-2-2 0,17-17 0,-26 25-294,1 1 1,-1-1 0,0 0-1,0-1 1,0 1-1,-1-1 1,1 1-1,-1-1 1,0 0-1,-1 1 1,1-1-1,-1 0 1,0 0-1,0 0 1,0-1-1,-1 1 1,0 0-1,0-10 1,-1 14-79,0-1 0,0 1 0,0 0 0,-1-1 0,1 1 0,0 0 0,0 0 0,-1 0 0,1 0 0,-1 0 0,1 0 0,-1 0 0,1 0 0,-1 0 0,0 1 0,1-1 0,-1 1 0,0-1 0,1 1 0,-1 0 0,0 0 0,-3 0 0,-44-3 0,44 3 0,-6 0-449,8-1-132,0 1 0,0-1 0,0 1 0,1 0 0,-1 0 0,0 1 1,0-1-1,0 0 0,1 1 0,-1 0 0,-4 1 0,12-8-8527</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08.584"/>
    </inkml:context>
    <inkml:brush xml:id="br0">
      <inkml:brushProperty name="width" value="0.025" units="cm"/>
      <inkml:brushProperty name="height" value="0.025" units="cm"/>
    </inkml:brush>
  </inkml:definitions>
  <inkml:trace contextRef="#ctx0" brushRef="#br0">2 87 15118,'0'0'3465,"-1"-10"-1655,1 6-1591,0 0 0,0 0 0,0 0 1,0-1-1,1 1 0,-1 0 0,1 0 1,0 0-1,0 0 0,1 0 0,2-5 1,-3 7-154,0 0-1,0 1 1,1-1 0,-1 1 0,0-1 0,1 1-1,-1 0 1,1-1 0,0 1 0,-1 0 0,1 0-1,0 0 1,-1 0 0,1 0 0,0 1 0,0-1 0,0 1-1,0-1 1,0 1 0,0-1 0,0 1 0,0 0-1,0 0 1,0 0 0,0 0 0,0 0 0,0 1-1,0-1 1,0 1 0,0-1 0,-1 1 0,1 0-1,2 1 1,-2-1-50,0 0 0,-1 0-1,1 0 1,-1 0-1,1 1 1,-1-1 0,0 1-1,0-1 1,1 1 0,-1 0-1,0-1 1,0 1 0,-1 0-1,1 0 1,0 0 0,-1-1-1,1 1 1,-1 0-1,1 0 1,-1 0 0,0 0-1,0 0 1,0 3 0,-1 48 387,1-52-386,-2 9 68,0 0 1,-1-1 0,1 1-1,-2 0 1,-6 13-1,6-16-26,1 1 0,-1 0-1,2-1 1,-1 1-1,1 1 1,0-1-1,1 0 1,-1 16 0,2-22-161,1-1 1,0 0-1,0 0 1,-1 0-1,1 0 1,0 1 0,0-1-1,0 0 1,0-1-1,0 1 1,1 0-1,-1 0 1,0 0 0,0-1-1,1 1 1,-1-1-1,0 1 1,0-1-1,1 1 1,-1-1 0,1 0-1,-1 0 1,0 1-1,1-1 1,-1 0-1,1 0 1,-1 0 0,2-1-1,45-1-5145,-16-4-514,4-6-2198</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08.910"/>
    </inkml:context>
    <inkml:brush xml:id="br0">
      <inkml:brushProperty name="width" value="0.025" units="cm"/>
      <inkml:brushProperty name="height" value="0.025" units="cm"/>
    </inkml:brush>
  </inkml:definitions>
  <inkml:trace contextRef="#ctx0" brushRef="#br0">71 40 12684,'0'0'4927,"-10"12"-3069,7-9-1740,-3 3 161,1 0 0,0 0 0,0 1 1,0-1-1,1 1 0,0 0 0,0 0 0,1 1 0,0-1 0,0 1 1,0-1-1,1 1 0,1 0 0,-1 0 0,1 0 0,0 13 0,2-20-196,-1 1 0,1 0 0,0 0 0,-1-1 0,1 1 0,0-1 0,0 1 0,0-1-1,0 1 1,1-1 0,-1 1 0,0-1 0,1 0 0,-1 0 0,1 0 0,-1 0 0,1 0-1,-1 0 1,1 0 0,0 0 0,-1-1 0,1 1 0,0 0 0,0-1 0,-1 0 0,1 1-1,0-1 1,0 0 0,0 0 0,0 0 0,3-1 0,3 1 300,0 0 0,-1-1 0,1 0 0,0 0 0,-1-1-1,12-3 1,-6-1-70,1-1-1,-1-1 1,0 0-1,0 0 1,17-17 0,-24 20-219,0 0 0,-1-1 1,1 1-1,-1-1 0,-1 0 1,1-1-1,-1 1 0,0-1 1,0 0-1,-1 0 0,0 0 1,4-13-1,-7 18-176,0 0 0,0 1 0,0-1 1,0 0-1,0 0 0,-1 0 0,1 0 0,0 1 0,-1-1 1,0 0-1,1 0 0,-1 1 0,0-1 0,0 1 0,0-1 0,0 0 1,0 1-1,0 0 0,0-1 0,0 1 0,-1 0 0,1-1 1,0 1-1,-1 0 0,1 0 0,-1 0 0,0 0 0,1 0 0,-1 1 1,0-1-1,1 0 0,-1 1 0,0-1 0,0 1 0,-3-1 1,-8-1-1928,0 0 0,-1 1 0,-22 0 0,29 1 814</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10.840"/>
    </inkml:context>
    <inkml:brush xml:id="br0">
      <inkml:brushProperty name="width" value="0.025" units="cm"/>
      <inkml:brushProperty name="height" value="0.025" units="cm"/>
    </inkml:brush>
  </inkml:definitions>
  <inkml:trace contextRef="#ctx0" brushRef="#br0">74 36 13965,'0'0'3411,"-11"0"-549,-48 0 2145,55-3-1480,10-2-2455,9-5-770,62-6 1250,-71 15-1517,0 1-1,0-1 1,0 1-1,0 0 1,0 1-1,0-1 1,0 1 0,0 0-1,0 1 1,10 3-1,-14-4-39,0 0-1,-1 0 0,1 0 1,0 0-1,-1 0 0,0 0 0,1 0 1,-1 1-1,0-1 0,1 0 1,-1 1-1,0-1 0,0 1 1,0 0-1,0-1 0,-1 1 0,1 0 1,0-1-1,-1 1 0,1 0 1,-1 0-1,1 2 0,-1-1 9,0 1 0,-1-1 0,1 0 0,-1 0-1,0 1 1,0-1 0,0 0 0,0 0 0,0 0 0,-1 0 0,-2 5 0,-2 0 32,0 1 0,-1-1 0,0 0 0,0 0 0,-1-1 1,-16 12-1,33-14-230,21 0-251,-16-3 127,1 1 0,0 0 0,22 9 0,-34-11 243,-1 0 0,1 1 0,-1-1-1,0 1 1,0-1 0,0 1 0,0 0-1,0 0 1,0 0 0,-1 0 0,1 0-1,-1 0 1,1 0 0,0 3 0,-1-4 111,-1 1 1,1-1-1,-1 1 1,0-1-1,0 1 1,0-1 0,0 1-1,0-1 1,0 1-1,0-1 1,0 1-1,-1-1 1,1 1-1,0-1 1,-1 1-1,1-1 1,-1 1 0,-1 1-1,-1 1 199,0 1 0,-1-1 0,0 0 0,0 0-1,0 0 1,0 0 0,-1-1 0,1 0 0,-1 1 0,0-2 0,-7 4 0,-4 1-221,-1 0 0,0-2 0,0 0 0,-1 0 0,1-2 0,-1 0 0,0-2 0,-19 1 0,65-15-6417,-11 5 290,10-4-1963</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11.197"/>
    </inkml:context>
    <inkml:brush xml:id="br0">
      <inkml:brushProperty name="width" value="0.025" units="cm"/>
      <inkml:brushProperty name="height" value="0.025" units="cm"/>
    </inkml:brush>
  </inkml:definitions>
  <inkml:trace contextRef="#ctx0" brushRef="#br0">77 22 9801,'0'0'15845,"-10"6"-14884,6-3-865,-3 1 115,0 1 1,1 0 0,-1 0 0,-9 11-1,14-13-81,0-1 0,0 0 0,0 1 0,0 0 0,1 0-1,-1-1 1,1 1 0,0 0 0,0 0 0,0 0-1,0 0 1,1 0 0,-1 0 0,1 1 0,0-1-1,0 0 1,0 0 0,0 0 0,0 0 0,1 3 0,0-4-89,0-1 0,-1 0 1,1 0-1,0 0 1,0 0-1,0 0 1,-1 0-1,1 0 0,0 0 1,1 0-1,-1-1 1,0 1-1,0 0 1,0-1-1,0 1 0,0-1 1,1 1-1,-1-1 1,0 1-1,1-1 1,-1 0-1,0 0 1,0 0-1,1 0 0,-1 0 1,2 0-1,42-1 804,-37 0-668,13-1-163,-1-2 0,1 0 0,0-2 0,-1 0 0,0-1-1,-1-1 1,1-1 0,-2-1 0,22-14 0,-39 24-14,0 0 0,0-1 0,-1 1 0,1-1 0,0 0 0,0 1 0,0-1 0,0 0 0,-1 1 0,1-1 0,0 0 0,0 0 0,-1 0 0,1 0 0,-1 1 0,1-1 0,-1 0 0,1 0 0,-1 0 0,0 0 0,1 0 0,-1 0 0,0 0 0,0-1 0,0 1 0,0 0 0,0 0 0,0 0 0,0 0 0,0-2 0,-1 2 0,-1-1 0,1 1 0,0-1 0,-1 1 0,1-1 0,-1 1 0,0 0 0,1 0 0,-1 0 0,0 0 0,0 0 0,0 0 0,1 0 0,-4 0 0,-10-4 0,0 1 0,-30-3 0,19 7-94,21 1-258,1 0 0,-1-1 0,0 0 0,1 0 0,-1-1 0,0 1 0,1-1 0,-7-2 0</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08.121"/>
    </inkml:context>
    <inkml:brush xml:id="br0">
      <inkml:brushProperty name="width" value="0.025" units="cm"/>
      <inkml:brushProperty name="height" value="0.025" units="cm"/>
    </inkml:brush>
  </inkml:definitions>
  <inkml:trace contextRef="#ctx0" brushRef="#br0">1 0 8648,'0'0'5429,"9"1"-4115,264 13-1473,10-7-11619,-236-7 9029</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08.463"/>
    </inkml:context>
    <inkml:brush xml:id="br0">
      <inkml:brushProperty name="width" value="0.025" units="cm"/>
      <inkml:brushProperty name="height" value="0.025" units="cm"/>
    </inkml:brush>
  </inkml:definitions>
  <inkml:trace contextRef="#ctx0" brushRef="#br0">0 0 2819,'11'1'1964,"24"1"-757,139 11 7007,-55 7-7924,166 33-9127,-98-21 9842,-124-22 1147,2-2-1,65-2 1,44-7-2392,-52-1-4928,-64 2-1996</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08.837"/>
    </inkml:context>
    <inkml:brush xml:id="br0">
      <inkml:brushProperty name="width" value="0.025" units="cm"/>
      <inkml:brushProperty name="height" value="0.025" units="cm"/>
    </inkml:brush>
  </inkml:definitions>
  <inkml:trace contextRef="#ctx0" brushRef="#br0">1 0 7559,'12'1'3385,"162"5"3866,11-4-5388,-36-1-4836,-4 3-4444,-4 2 2010,261 6 18950,-302-12-16469,-60 0-1286</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09.322"/>
    </inkml:context>
    <inkml:brush xml:id="br0">
      <inkml:brushProperty name="width" value="0.025" units="cm"/>
      <inkml:brushProperty name="height" value="0.025" units="cm"/>
    </inkml:brush>
  </inkml:definitions>
  <inkml:trace contextRef="#ctx0" brushRef="#br0">0 1 833,'0'0'15823,"57"0"-14830,-30 1-193,8 3-447,8-2-289,7 2-64,6 0-385,5-1 1,3-1-481,0 3-928,-1-1-962,-4-2-2946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56.675"/>
    </inkml:context>
    <inkml:brush xml:id="br0">
      <inkml:brushProperty name="width" value="0.025" units="cm"/>
      <inkml:brushProperty name="height" value="0.025" units="cm"/>
    </inkml:brush>
  </inkml:definitions>
  <inkml:trace contextRef="#ctx0" brushRef="#br0">90 10 14638,'0'0'14034,"-9"5"-13943,3-1-70,0-1-1,0 2 1,1-1 0,0 1-1,0-1 1,0 1-1,1 1 1,-1-1 0,1 1-1,0 0 1,1 0-1,-1 0 1,1 0-1,1 0 1,-1 1 0,1-1-1,0 1 1,0 0-1,1 0 1,-1 11 0,2-16-16,-1 0 1,1 1-1,0-1 1,0 1-1,0-1 1,0 0 0,0 1-1,0-1 1,1 1-1,-1-1 1,1 0-1,0 1 1,-1-1 0,1 0-1,0 0 1,0 0-1,1 0 1,-1 0-1,0 0 1,1 0 0,2 3-1,-2-4 4,1 0 0,-1 0 0,1 0 0,0 0 0,-1 0 0,1-1 0,0 1 0,0-1 0,-1 0 0,1 0 0,0 0 0,0 0 0,0 0 0,-1 0 0,1-1 0,0 1 0,0-1 0,4-2 0,2 0 50,0-1 0,-1-1 1,0 1-1,0-1 0,0-1 0,-1 1 0,1-1 0,-1-1 0,-1 1 0,1-1 0,-1 0 1,5-9-1,1-1 184,-1 0 1,0 0-1,-1-1 1,11-30-1,-43 106-1014,16-39 29,0 0-1,1 0 0,1 0 1,-2 23-1,6-41 488,0 1-1,0-1 1,0 0 0,0 0 0,1 0 0,-1 0-1,0 0 1,0 0 0,1 0 0,-1 0-1,0 0 1,1 0 0,-1 0 0,1 0-1,0 0 1,-1 0 0,1 0 0,0 0 0,-1 0-1,1 0 1,0-1 0,0 1 0,0 0-1,0-1 1,0 1 0,0 0 0,0-1 0,0 1-1,0-1 1,0 0 0,0 1 0,0-1-1,0 0 1,0 0 0,0 1 0,0-1-1,0 0 1,0 0 0,1 0 0,0-1 0,4 1-788,0-1 1,0 0 0,0-1 0,-1 1 0,1-1-1,-1 0 1,6-3 0,32-20-2214</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37.457"/>
    </inkml:context>
    <inkml:brush xml:id="br0">
      <inkml:brushProperty name="width" value="0.025" units="cm"/>
      <inkml:brushProperty name="height" value="0.025" units="cm"/>
    </inkml:brush>
  </inkml:definitions>
  <inkml:trace contextRef="#ctx0" brushRef="#br0">1 45 11531,'0'0'8168,"6"-9"-4277,18-26-1328,-21 37-315,-2 11-1723,-2 14-223,-10 36 914,5-30-729,0 0 0,3 1 1,0 36-1,3-69-481,0 0-1,0 0 0,0 0 0,0 0 1,0 0-1,0 0 0,1-1 1,-1 1-1,0 0 0,1 0 0,-1 0 1,0 0-1,1 0 0,-1 0 1,1-1-1,-1 1 0,1 0 0,0 0 1,-1-1-1,1 1 0,0 0 0,0-1 1,-1 1-1,1-1 0,0 1 1,0-1-1,0 1 0,0-1 0,0 0 1,-1 1-1,1-1 0,0 0 1,0 0-1,0 0 0,0 1 0,0-1 1,0 0-1,0 0 0,0 0 1,0-1-1,0 1 0,0 0 0,0 0 1,0 0-1,1-1 0,3-1 10,-1 1-1,1-1 1,0 0-1,-1 0 1,0 0-1,1-1 1,-1 1-1,4-4 1,23-23-15,-1-1 0,28-37 0,7-8 0,-65 75 0,0-1 0,0 1 0,0 0 0,0 0 0,0-1 0,1 1 0,-1 0 0,0 0 0,0 0 0,0-1 0,0 1 0,0 0 0,0 0 0,1 0 0,-1-1 0,0 1 0,0 0 0,0 0 0,0 0 0,1 0 0,-1-1 0,0 1 0,0 0 0,0 0 0,1 0 0,-1 0 0,0 0 0,0 0 0,1 0 0,-1 0 0,0 0 0,0 0 0,1 0 0,-1 0 0,0 0 0,0 0 0,1 0 0,-1 0 0,0 0 0,0 0 0,0 0 0,1 0 0,-1 0 0,0 0 0,0 0 0,1 0 0,-1 0 0,0 1 0,0-1 0,0 0 0,1 0 0,-1 0 0,0 0 0,0 1 0,0-1 0,0 0 0,1 0 0,-1 0 0,0 1 0,-1 21 0,-12 30 0,7-34 0,2-8 0,0 1 0,1-1 0,1 1 0,-1-1 0,2 1 0,-1 0 0,2 0 0,0 18 0,0-29-76,0 1-1,0 0 1,0-1-1,0 1 1,1-1-1,-1 1 1,0 0 0,0-1-1,1 1 1,-1-1-1,0 1 1,1 0-1,-1-1 1,1 1-1,-1-1 1,1 1 0,-1-1-1,1 0 1,-1 1-1,1-1 1,-1 1-1,1-1 1,-1 0 0,1 0-1,0 1 1,-1-1-1,1 0 1,0 0-1,-1 0 1,1 1 0,0-1-1,-1 0 1,1 0-1,0 0 1,-1 0-1,1 0 1,0-1-1,-1 1 1,1 0 0,0 0-1,-1 0 1,1 0-1,1-1 1,17-9-6362</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09.662"/>
    </inkml:context>
    <inkml:brush xml:id="br0">
      <inkml:brushProperty name="width" value="0.025" units="cm"/>
      <inkml:brushProperty name="height" value="0.025" units="cm"/>
    </inkml:brush>
  </inkml:definitions>
  <inkml:trace contextRef="#ctx0" brushRef="#br0">0 1 10730,'0'0'2018,"70"8"-1762,-36-5 97,4-1-129,3-2-160,2 0-224,7 0-1698,3 0-5285</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10.018"/>
    </inkml:context>
    <inkml:brush xml:id="br0">
      <inkml:brushProperty name="width" value="0.025" units="cm"/>
      <inkml:brushProperty name="height" value="0.025" units="cm"/>
    </inkml:brush>
  </inkml:definitions>
  <inkml:trace contextRef="#ctx0" brushRef="#br0">1 13 9001,'12'0'912,"181"2"-3,252-5-6019,-410 0 1672</inkml:trace>
  <inkml:trace contextRef="#ctx0" brushRef="#br0" timeOffset="1">1309 1 6438,'0'0'-737,"61"0"-2658</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10.383"/>
    </inkml:context>
    <inkml:brush xml:id="br0">
      <inkml:brushProperty name="width" value="0.025" units="cm"/>
      <inkml:brushProperty name="height" value="0.025" units="cm"/>
    </inkml:brush>
  </inkml:definitions>
  <inkml:trace contextRef="#ctx0" brushRef="#br0">1 1 5221,'8'0'2450,"127"2"1258,137 20-1,-269-22-3767,20 2 290,-22-2-243,-1 1-1,1-1 0,-1 0 0,1 0 1,-1 0-1,1 0 0,-1 0 1,1 0-1,-1 0 0,1 0 0,-1 0 1,1-1-1,-1 1 0,1 0 0,-1 0 1,1 0-1,-1 0 0,1-1 1,-1 1-1,0 0 0,1-1 0,-1 1 1,1 0-1,-1-1 0,0 1 0,1 0 1,-1-1-1,0 1 0,1-1 1,-1 1-1,0 0 0,1-2 0,-1-13-3707</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2:31.938"/>
    </inkml:context>
    <inkml:brush xml:id="br0">
      <inkml:brushProperty name="width" value="0.025" units="cm"/>
      <inkml:brushProperty name="height" value="0.025" units="cm"/>
    </inkml:brush>
  </inkml:definitions>
  <inkml:trace contextRef="#ctx0" brushRef="#br0">1 0 16015,'0'0'3972</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2:33.052"/>
    </inkml:context>
    <inkml:brush xml:id="br0">
      <inkml:brushProperty name="width" value="0.025" units="cm"/>
      <inkml:brushProperty name="height" value="0.025" units="cm"/>
    </inkml:brush>
  </inkml:definitions>
  <inkml:trace contextRef="#ctx0" brushRef="#br0">11 0 7655,'0'0'15839,"-1"10"-14958,-9 178 1806,10-103-7579,0-45-1258,0-32 572</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05.356"/>
    </inkml:context>
    <inkml:brush xml:id="br0">
      <inkml:brushProperty name="width" value="0.025" units="cm"/>
      <inkml:brushProperty name="height" value="0.025" units="cm"/>
    </inkml:brush>
  </inkml:definitions>
  <inkml:trace contextRef="#ctx0" brushRef="#br0">16 26 9833,'5'-26'17691,"-4"40"-16249,-22 360 597,21-373-2154,0 0-1,0 0 0,0-1 0,0 1 0,0 0 1,0 0-1,0-1 0,0 1 0,0 0 1,1 0-1,-1 0 0,0-1 0,0 1 0,1 0 1,-1-1-1,0 1 0,1 0 0,-1-1 1,1 1-1,-1 0 0,1-1 0,-1 1 0,1-1 1,0 1-1,0 0 0,14 1-8794,-11-2 2029</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08.114"/>
    </inkml:context>
    <inkml:brush xml:id="br0">
      <inkml:brushProperty name="width" value="0.025" units="cm"/>
      <inkml:brushProperty name="height" value="0.025" units="cm"/>
    </inkml:brush>
  </inkml:definitions>
  <inkml:trace contextRef="#ctx0" brushRef="#br0">12 0 4965,'0'0'17712,"1"14"-17092,0 31 343,-10 79 1,6-102-930,1 1-1,2 28 1,0-50-182,0-1-1,0 1 1,1 0 0,-1 0-1,0-1 1,0 1-1,1 0 1,-1-1 0,0 1-1,1 0 1,-1-1-1,0 1 1,1 0 0,-1-1-1,1 1 1,-1-1-1,1 1 1,0-1 0,-1 1-1,1-1 1,-1 1-1,1-1 1,0 0 0,-1 1-1,1-1 1,0 0-1,0 0 1,-1 1-1,1-1 1,0 0 0,-1 0-1,1 0 1,0 0-1,0 0 1,-1 0 0,1 0-1,0 0 1,0 0-1,0-1 1,7 1-5244</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09.735"/>
    </inkml:context>
    <inkml:brush xml:id="br0">
      <inkml:brushProperty name="width" value="0.025" units="cm"/>
      <inkml:brushProperty name="height" value="0.025" units="cm"/>
    </inkml:brush>
  </inkml:definitions>
  <inkml:trace contextRef="#ctx0" brushRef="#br0">2 69 929,'0'0'3977,"8"-7"-3982,25-25-27,-23 14 4277,-18 9-3164,-20 6-4910,26 3 2919,-12 0-2336</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10.060"/>
    </inkml:context>
    <inkml:brush xml:id="br0">
      <inkml:brushProperty name="width" value="0.025" units="cm"/>
      <inkml:brushProperty name="height" value="0.025" units="cm"/>
    </inkml:brush>
  </inkml:definitions>
  <inkml:trace contextRef="#ctx0" brushRef="#br0">116 52 2402,'-67'-52'2371,"59"55"-1090,6 0 192,2-1 225,0-1-1602,0 0-384,0 1-1987,0 0-351</inkml:trace>
  <inkml:trace contextRef="#ctx0" brushRef="#br0" timeOffset="1">1 16 2755,'0'0'96</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10.385"/>
    </inkml:context>
    <inkml:brush xml:id="br0">
      <inkml:brushProperty name="width" value="0.025" units="cm"/>
      <inkml:brushProperty name="height" value="0.025" units="cm"/>
    </inkml:brush>
  </inkml:definitions>
  <inkml:trace contextRef="#ctx0" brushRef="#br0">1 125 3587,'0'0'8723,"0"-9"-6577,0 0-1500,1-46 3551,-1 51-3365,0 0 1,1 1-1,0-1 0,-1 0 1,1 0-1,1 0 0,-1 1 1,0-1-1,1 1 0,0-1 1,0 1-1,3-5 0,-4 58 1816,-7 20-2643,3-33-3,0 56 1,3-83-9,1 1 0,0-1 1,1 0-1,0 1 0,1-1 0,0 0 0,1 0 1,0 0-1,9 17 0,-12-27-473,6 11 1289,-2-7-2839,-2-2-2919</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42.898"/>
    </inkml:context>
    <inkml:brush xml:id="br0">
      <inkml:brushProperty name="width" value="0.025" units="cm"/>
      <inkml:brushProperty name="height" value="0.025" units="cm"/>
    </inkml:brush>
  </inkml:definitions>
  <inkml:trace contextRef="#ctx0" brushRef="#br0">1 490 16752,'0'0'4751,"11"-2"-3342,1-2-1193,0 0-1,-1-1 0,1 0 1,-1-1-1,0 0 0,0 0 0,-1-1 1,0-1-1,0 0 0,-1 0 1,11-12-1,98-120 218,-106 124-417,26-33 523,-2-2 0,50-94 0,-132 253 2481,33-75-2951,2 1 0,1 0 0,2 1 0,1 0-1,2 0 1,-1 40 0,6-73-72,0-1 0,0 1 1,0 0-1,0 0 0,0 0 0,1-1 1,-1 1-1,0 0 0,1 0 0,0-1 0,-1 1 1,1 0-1,1 2 0,-1-4-38,-1 1-1,1-1 1,-1 0-1,0 0 1,1 1 0,-1-1-1,1 0 1,-1 0-1,0 0 1,1 1 0,-1-1-1,1 0 1,-1 0-1,1 0 1,-1 0 0,1 0-1,-1 0 1,1 0-1,-1 0 1,1 0 0,-1 0-1,1 0 1,-1 0-1,0-1 1,1 1 0,-1 0-1,1 0 1,-1 0-1,1-1 1,-1 1 0,1 0-1,1-2-535,1 0-1,-1-1 0,1 1 1,-1 0-1,0-1 1,0 1-1,0-1 1,0 0-1,-1 1 0,1-1 1,-1 0-1,2-5 1,3-16-6625</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2:33.397"/>
    </inkml:context>
    <inkml:brush xml:id="br0">
      <inkml:brushProperty name="width" value="0.025" units="cm"/>
      <inkml:brushProperty name="height" value="0.025" units="cm"/>
    </inkml:brush>
  </inkml:definitions>
  <inkml:trace contextRef="#ctx0" brushRef="#br0">9 0 12876,'-1'10'1655,"-1"6"-1256,-3 72 2394,5-81-3111,1 0-1,-1 0 0,1 0 0,1 0 1,0 0-1,3 8 0,1 6 170,0-1-1,-1 1 1,-1 0 0,-1 0 0,1 31-1,4 30-64,14 36-3860,-18-96-885</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2:33.940"/>
    </inkml:context>
    <inkml:brush xml:id="br0">
      <inkml:brushProperty name="width" value="0.025" units="cm"/>
      <inkml:brushProperty name="height" value="0.025" units="cm"/>
    </inkml:brush>
  </inkml:definitions>
  <inkml:trace contextRef="#ctx0" brushRef="#br0">45 1 6951,'0'0'1014,"0"11"203,0 87 2288,-18 126-1,11-156-5066,1 74-1,3-27 1222,-4-38 3498,4-56-1946,2 1 0,2 33 0,20 90-6226,-3-34 1333,-14-36 5116,-4-50-141,5 129 8733,-2-128-9424,12 50 0,-12-59-1207,-2-5-3439</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01.524"/>
    </inkml:context>
    <inkml:brush xml:id="br0">
      <inkml:brushProperty name="width" value="0.025" units="cm"/>
      <inkml:brushProperty name="height" value="0.025" units="cm"/>
    </inkml:brush>
  </inkml:definitions>
  <inkml:trace contextRef="#ctx0" brushRef="#br0">1 46 12364,'10'1'427,"175"6"1070,300-28 1,37-11 2064,266 34-3099,371 87 2061,-398-21-1888,311-53-370,0-72 227,104-4-387,-1072 59-90,659 0 43,-706 4 51,0 2 0,0 3 1,-1 2-1,1 3 0,101 35 1,-155-46-1069,21 10 2510,-18-6-5303</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01.973"/>
    </inkml:context>
    <inkml:brush xml:id="br0">
      <inkml:brushProperty name="width" value="0.025" units="cm"/>
      <inkml:brushProperty name="height" value="0.025" units="cm"/>
    </inkml:brush>
  </inkml:definitions>
  <inkml:trace contextRef="#ctx0" brushRef="#br0">1 1 5830,'0'0'13954,"9"2"-12918,377 112 2065,-379-112-3047,7 3 194,-1 0-1,1 1 0,22 13 0,-34-18-186,-1-1-1,0 1 0,0 0 0,1-1 1,-1 1-1,0 0 0,0 0 0,0 0 1,0 0-1,0 0 0,0 0 0,0 0 1,0 0-1,0 0 0,-1 0 0,1 1 1,0-1-1,-1 0 0,1 1 0,-1-1 1,1 0-1,-1 1 0,0-1 0,1 0 1,-1 1-1,0-1 0,0 1 0,0-1 1,0 1-1,0-1 0,0 0 0,-1 1 1,1-1-1,0 1 0,-1-1 0,1 0 1,-1 0-1,0 1 0,1-1 0,-1 0 1,0 0-1,0 1 0,1-1 0,-1 0 1,0 0-1,0 0 0,0 0 0,0 0 1,-1-1-1,-1 3 0,-16 10 348,-1-1 0,-1-1-1,1 0 1,-2-1 0,-28 8 0,23-8-396,-1 1 0,-46 27 0,23-1-1636,11-7-5721,23-19-1746</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03.656"/>
    </inkml:context>
    <inkml:brush xml:id="br0">
      <inkml:brushProperty name="width" value="0.025" units="cm"/>
      <inkml:brushProperty name="height" value="0.025" units="cm"/>
    </inkml:brush>
  </inkml:definitions>
  <inkml:trace contextRef="#ctx0" brushRef="#br0">7 1382 7175,'0'0'12678,"0"0"-12641,-1 0 0,1 0 0,0 0 0,0 0 0,-1 0-1,1 0 1,0 0 0,0 0 0,-1 0 0,1 0-1,0 0 1,0 0 0,-1 0 0,1-1 0,0 1-1,0 0 1,0 0 0,-1 0 0,1 0 0,0 0 0,0-1-1,0 1 1,-1 0 0,1 0 0,0 0 0,0-1-1,0 1 1,0 0 0,0 0 0,0-1 0,-1 1-1,1 0 1,0 0 0,0-1 0,0 1 0,0 0 0,0 0-1,0-1 1,0 1 0,0 0 0,0 0 0,0-1-1,0 1 1,0 0 0,0 0 0,0-1 0,1 1-1,-1-24 681,1 1 0,1 0 0,6-29 0,2-20 14,26-878 496,-37 925-777,-9-46-1,0 0-453,10 23-3672,3 38-5517,-3 5 4618</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04.030"/>
    </inkml:context>
    <inkml:brush xml:id="br0">
      <inkml:brushProperty name="width" value="0.025" units="cm"/>
      <inkml:brushProperty name="height" value="0.025" units="cm"/>
    </inkml:brush>
  </inkml:definitions>
  <inkml:trace contextRef="#ctx0" brushRef="#br0">0 558 14926,'0'0'8643,"5"-9"-8088,49-98 681,69-198 0,-114 275-981,-4 14-84,0 1 0,0 0 0,2 0 0,11-21 0,-18 36-161,0-1 0,1 1 0,-1-1 1,0 0-1,1 1 0,-1-1 0,1 1 0,-1-1 0,1 1 0,-1-1 0,1 1 0,-1-1 0,1 1 1,-1 0-1,1-1 0,-1 1 0,1 0 0,0-1 0,-1 1 0,1 0 0,0 0 0,-1-1 0,1 1 0,0 0 1,-1 0-1,1 0 0,0 0 0,-1 0 0,1 0 0,0 0 0,-1 0 0,1 0 0,0 1 0,-1-1 1,1 0-1,0 0 0,-1 1 0,1-1 0,0 0 0,-1 1 0,1-1 0,-1 0 0,1 1 0,-1-1 1,1 1-1,-1-1 0,1 1 0,-1-1 0,1 1 0,-1-1 0,0 1 0,1 0 0,-1-1 0,0 1 0,1 0 1,18 42 492,-17-37-413,19 63 348,-2 2 0,15 124 1,5 24-1781,-36-207 588,7 23-2284,0-17-3900,0-13-7999</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0.136"/>
    </inkml:context>
    <inkml:brush xml:id="br0">
      <inkml:brushProperty name="width" value="0.025" units="cm"/>
      <inkml:brushProperty name="height" value="0.025" units="cm"/>
    </inkml:brush>
  </inkml:definitions>
  <inkml:trace contextRef="#ctx0" brushRef="#br0">2 574 5605,'0'0'10859,"0"-11"-9856,-1 5-865,1 0-1,0 0 1,0 0-1,0 0 1,1-1-1,0 1 0,0 0 1,1 0-1,0 0 1,0 1-1,0-1 1,1 0-1,-1 1 1,1-1-1,8-9 1,7-7-23,2 1 0,1 0 0,0 1 0,2 2 0,0 0 0,1 1 0,35-18 0,194-80 4,-189 88-43,1-1-21,1 3 0,1 3-1,1 3 1,0 3 0,2 3 0,-1 3-1,79-2 1,-77 13 519,-1 2 0,-1 3 0,1 4-1,-1 2 1,-1 4 0,108 38 0,-133-36-514,0 1 1,-2 2-1,0 2 1,-1 1-1,-1 3 1,-2 1-1,-1 1 1,-1 3-1,-1 0 0,55 71 1,-50-46 12,-2 1 0,35 75 0,45 131 488,-1-2 451,-85-201-483,3-1 0,46 63 0,-69-108-507,1-1 1,0 0-1,0-1 1,1 0-1,1-1 1,0 0-1,18 10 1,-21-16-8,1 0 0,0-1 0,0 0 0,0-1 1,0 0-1,1-1 0,-1 0 0,1-1 1,0-1-1,21 1 0,32-3 1099,-33 1-3366,-16 0-2522,0 0-3562</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0.650"/>
    </inkml:context>
    <inkml:brush xml:id="br0">
      <inkml:brushProperty name="width" value="0.025" units="cm"/>
      <inkml:brushProperty name="height" value="0.025" units="cm"/>
    </inkml:brush>
  </inkml:definitions>
  <inkml:trace contextRef="#ctx0" brushRef="#br0">0 15 3203,'0'0'14985,"8"2"-13811,46 7-821,0-3 1,0-2-1,1-2 0,-1-3 0,0-2 0,104-19 0,-125 17 280,0 1 1,0 1-1,68 4 1,-79 1-536,0 2 0,-1 0 1,1 1-1,-1 1 0,0 2 1,-1 0-1,23 11 0,360 233 926,-309-189-788,0 2 304,121 108 0,-161-123 12,-3 2 0,-2 2 0,56 81 1,-90-111-370,-1 0 0,-2 0 1,0 1-1,-2 1 0,-1 0 1,-1 0-1,-1 1 0,-1 0 1,-2 0-1,3 51 0,-7-52-108,0-1-1,-2 1 1,0-1-1,-2 0 0,-1 0 1,-1 0-1,-1 0 1,-1-1-1,-1 0 0,-2-1 1,-23 41-1,32-61-134,1 0 0,-1-1 0,0 1-1,0-1 1,0 1 0,0-1 0,0 0 0,-1 0 0,1 0-1,-1 0 1,1 0 0,-1 0 0,0-1 0,0 1 0,0-1-1,0 0 1,0 0 0,-5 2 0,5-4-178,1 1 1,0 0-1,-1-1 1,1 0-1,0 1 1,-1-1-1,1 0 1,0 0-1,0 0 1,0 0-1,0-1 1,0 1-1,0-1 1,0 1-1,0-1 0,0 0 1,1 1-1,-1-1 1,1 0-1,-1 0 1,1 0-1,0 0 1,0-1-1,0 1 1,-1-2-1,-23-53-7855</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1.181"/>
    </inkml:context>
    <inkml:brush xml:id="br0">
      <inkml:brushProperty name="width" value="0.025" units="cm"/>
      <inkml:brushProperty name="height" value="0.025" units="cm"/>
    </inkml:brush>
  </inkml:definitions>
  <inkml:trace contextRef="#ctx0" brushRef="#br0">1 2971 15503,'0'0'32,"1"9"-710,4 29-118,-5-38 840,0 1-1,0-1 0,0 1 1,0 0-1,0-1 1,0 1-1,0-1 0,0 1 1,0-1-1,0 1 1,0-1-1,0 1 0,1-1 1,-1 1-1,0-1 1,0 1-1,1-1 0,-1 1 1,0-1-1,1 1 0,-1-1 1,0 1-1,1-1 1,-1 0-1,1 1 0,-1-1 1,1 0-1,-1 1 1,1-1-1,-1 0 0,1 0 1,-1 1-1,1-1 0,-1 0 1,1 0-1,-1 0 1,1 0-1,-1 0 0,1 0 1,-1 0-1,1 0 1,0 0-1,-1 0 0,1 0 1,-1 0-1,1 0 1,-1 0-1,1-1 0,-1 1 1,1 0-1,-1 0 0,1-1 1,17-19 3091,45-112 881,20-78-3662,-33 83-144,83-214 293,305-688-467,-35 297 1406,-187 355-2627,-207 360 884,-6 13 53,-1 0 0,1-1 0,-1 1 0,0-1 0,0 0 0,0 1 0,1-9 0,-4 11-730,-4 5-260,-24 22-2253,-17 20-1250</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1.600"/>
    </inkml:context>
    <inkml:brush xml:id="br0">
      <inkml:brushProperty name="width" value="0.025" units="cm"/>
      <inkml:brushProperty name="height" value="0.025" units="cm"/>
    </inkml:brush>
  </inkml:definitions>
  <inkml:trace contextRef="#ctx0" brushRef="#br0">182 1 15759,'0'9'1377,"-26"238"2179,-30 134-2462,20-218-790,11-58 2029,-11 121 0,34-209-2077,1 0 0,1-1 1,2 19-1,-2-34-253,0 0-1,0-1 1,0 1 0,0 0-1,0 0 1,0-1 0,1 1-1,-1 0 1,0 0 0,0-1-1,1 1 1,-1 0 0,0-1-1,1 1 1,-1-1 0,1 1-1,-1 0 1,1-1 0,-1 1-1,1-1 1,-1 1 0,1-1-1,0 0 1,-1 1 0,1-1-1,-1 1 1,1-1 0,0 0-1,0 0 1,-1 1 0,1-1-1,0 0 1,-1 0 0,1 0-1,0 0 1,0 0 0,-1 0-1,1 0 1,0 0 0,0 0-1,-1 0 1,1 0 0,0 0 0,0-1-1,-1 1 1,1 0 0,0-1-1,-1 1 1,1 0 0,-1-1-1,2 0 1,31-25 34,63-83 493,-69 75-476,2 0 0,1 2 0,1 1 0,2 2 0,68-47 0,-5 19-6353,-60 29 1372</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43.597"/>
    </inkml:context>
    <inkml:brush xml:id="br0">
      <inkml:brushProperty name="width" value="0.025" units="cm"/>
      <inkml:brushProperty name="height" value="0.025" units="cm"/>
    </inkml:brush>
  </inkml:definitions>
  <inkml:trace contextRef="#ctx0" brushRef="#br0">0 0 16688,'0'0'10538,"24"63"-9737,-24-22 95,0 7-703,0 4-129,-1 1-32,-2-7-321,1-5-864,2-8-640,0-12-418,2-12-1472,2-9-1442</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22.460"/>
    </inkml:context>
    <inkml:brush xml:id="br0">
      <inkml:brushProperty name="width" value="0.025" units="cm"/>
      <inkml:brushProperty name="height" value="0.025" units="cm"/>
    </inkml:brush>
  </inkml:definitions>
  <inkml:trace contextRef="#ctx0" brushRef="#br0">1 1 5029,'0'0'-1634</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23.222"/>
    </inkml:context>
    <inkml:brush xml:id="br0">
      <inkml:brushProperty name="width" value="0.025" units="cm"/>
      <inkml:brushProperty name="height" value="0.025" units="cm"/>
    </inkml:brush>
  </inkml:definitions>
  <inkml:trace contextRef="#ctx0" brushRef="#br0">22 148 5541,'-14'-16'3641,"13"15"-3504,1 1 0,0 0 0,0 0 0,-1 0 0,1 0 0,0 1 1,0-1-1,-1 0 0,1 0 0,0 0 0,0 0 0,-1 0 0,1 0 0,0 0 0,0 0 0,-1 0 0,1 1 0,0-1 0,0 0 0,0 0 0,-1 0 0,1 0 0,0 1 1,0-1-1,0 0 0,0 0 0,0 0 0,-1 1 0,1-1 0,0 0 0,0 0 0,0 1 0,0-1 0,0 0 0,0 0 0,0 1 0,0-1 0,0 0 0,0 1 1,1 43 6604,-1-41-6594,1 0-1,-1-1 1,1 1 0,0-1-1,-1 1 1,1-1 0,0 0-1,1 1 1,-1-1 0,0 0-1,1 0 1,-1 0 0,1 0-1,0 0 1,-1 0 0,1 0-1,0 0 1,0-1 0,0 1-1,1-1 1,3 3 0,-5-4-64,1 1 0,0-1 0,0 0 0,-1 0 1,1 0-1,0 0 0,0 0 0,0 0 0,-1 0 0,1 0 1,0 0-1,-1-1 0,1 1 0,0-1 0,-1 0 1,1 1-1,0-1 0,-1 0 0,1 0 0,-1 0 1,1 0-1,-1 0 0,0 0 0,1 0 0,-1-1 1,0 1-1,0 0 0,0-1 0,0 1 0,0-1 1,0 1-1,1-3 0,4-8 328,0 1-1,-1-1 1,8-24-1,-12 32-303,0 0-1,0 0 0,0 0 1,0-1-1,-1 1 0,1 0 0,-1-1 1,0 1-1,-1 0 0,1-1 1,-1 1-1,0 0 0,0 0 1,0-1-1,-3-5 0,3 8-88,1 1 1,-1 0-1,0 0 0,1 0 0,-1-1 0,0 1 1,0 0-1,0 0 0,0 0 0,0 0 1,0 0-1,0 1 0,0-1 0,0 0 1,-1 0-1,1 1 0,0-1 0,0 1 0,-1-1 1,1 1-1,0-1 0,-1 1 0,1 0 1,-1 0-1,1 0 0,0 0 0,-1 0 0,1 0 1,-1 0-1,1 0 0,0 0 0,-1 1 1,1-1-1,0 0 0,-1 1 0,1 0 1,0-1-1,-1 1 0,1-1 0,0 1 0,0 0 1,0 0-1,0 0 0,-2 2 0,-2 1 5,1 1 0,-1-1-1,1 1 1,0 0 0,1 0-1,-1 1 1,1-1 0,-4 10-1,4-4 6,-1 0 0,2 0 0,-1 1-1,2-1 1,0 1 0,0 0-1,1 12 1,0-23-22,0 0 0,0 0 1,0 0-1,1 0 0,-1 0 0,0 0 1,0 0-1,1-1 0,-1 1 0,1 0 1,-1 0-1,1 0 0,-1 0 0,1-1 0,-1 1 1,1 0-1,0 0 0,-1-1 0,1 1 1,0-1-1,0 1 0,0 0 0,-1-1 1,1 0-1,0 1 0,0-1 0,0 1 0,0-1 1,0 0-1,0 0 0,0 1 0,0-1 1,0 0-1,0 0 0,0 0 0,0 0 0,0 0 1,0 0-1,-1-1 0,1 1 0,0 0 1,0 0-1,0-1 0,0 1 0,0 0 1,0-1-1,1 0 0,3-1 32,0 0 1,1 0-1,-1 0 1,-1-1-1,1 0 0,0 0 1,5-4-1,-1-3-39,0 1 0,0-1 0,-1 0 0,11-18 0,-17 24 0,1-1 0,-1 1 0,0 0 0,-1 0 0,1-1 0,-1 1 0,1-1 0,-1 1 0,-1-1 0,1 0 0,-1 1 0,0-1 0,0 0 0,0 1 0,0-1 0,-2-6 0,2 10 0,-1 1 0,1-1 0,0 1 0,-1-1 0,1 1 0,-1-1 0,1 1 0,0 0 0,-1-1 0,1 1 0,-1-1 0,0 1 0,1 0 0,-1-1 0,1 1 0,-1 0 0,1 0 0,-1 0 0,0-1 0,1 1 0,-1 0 0,1 0 0,-1 0 0,0 0 0,1 0 0,-1 0 0,1 0 0,-1 0 0,0 0 0,1 0 0,-1 1 0,0-1 0,1 0 0,-1 0 0,1 0 0,-1 1 0,1-1 0,-1 0 0,1 1 0,-1-1 0,1 0 0,-1 1 0,1-1 0,-1 2 0,-24 18 0,18-10 0,0 0 0,0 1 0,1-1 0,0 1 0,1 1 0,0-1 0,1 1 0,0 0 0,1 0 0,0 0 0,-1 14 0,5-26 0,-1 0 0,0 1 0,0-1 0,0 1 0,0-1 0,1 0 0,-1 1 0,0-1 0,0 0 0,1 1 0,-1-1 0,0 0 0,1 1 0,-1-1 0,0 0 0,1 1 0,-1-1 0,0 0 0,1 0 0,-1 0 0,1 1 0,-1-1 0,0 0 0,1 0 0,-1 0 0,1 0 0,-1 0 0,1 0 0,-1 0 0,1 0 0,-1 0 0,0 0 0,1 0 0,-1 0 0,1 0 0,-1 0 0,1 0 0,-1 0 0,0-1 0,1 1 0,-1 0 0,1 0 0,-1-1 0,0 1 0,1 0 0,-1-1 0,23-10 0,-13 3 0,0 0 0,-1 0 0,0-1 0,-1 0 0,0-1 0,0 0 0,6-12 0,-9 15 0,-1-1 0,0 1 0,-1-1 0,0 0 0,0 0 0,0-1 0,-1 1 0,0 0 0,-1-1 0,0 1 0,0-13 0,-1 20 0,0 0 0,0 0 0,0 1 0,0-1 0,0 0 0,0 0 0,-1 0 0,1 0 0,0 0 0,-1 1 0,1-1 0,0 0 0,-1 0 0,1 0 0,-1 1 0,1-1 0,-1 0 0,1 1 0,-1-1 0,0 0 0,1 1 0,-1-1 0,0 1 0,0-1 0,1 1 0,-1-1 0,0 1 0,0 0 0,0-1 0,1 1 0,-1 0 0,0 0 0,0 0 0,0-1 0,0 1 0,0 0 0,1 0 0,-1 0 0,0 0 0,0 0 0,0 1 0,0-1 0,0 0 0,0 0 0,1 1 0,-1-1 0,0 0 0,0 1 0,0-1 0,-1 1 0,-2 1 0,0 0 0,-1 1 0,1-1 0,0 1 0,0-1 0,1 1 0,-1 0 0,-4 5 0,-2 5 0,0 0 0,1 1 0,1 0 0,0 0 0,1 1 0,1 0 0,0 0 0,1 0 0,0 1 0,-2 16 0,7-32 0,0 1 0,0-1 0,0 0 0,0 0 0,0 0 0,0 1 0,0-1 0,0 0 0,0 0 0,0 1 0,0-1 0,0 0 0,0 0 0,0 0 0,0 1 0,0-1 0,0 0 0,0 0 0,0 0 0,0 1 0,0-1 0,0 0 0,0 0 0,0 0 0,1 1 0,-1-1 0,0 0 0,0 0 0,0 0 0,0 0 0,0 0 0,1 1 0,-1-1 0,0 0 0,0 0 0,0 0 0,1 0 0,-1 0 0,0 0 0,0 0 0,0 0 0,1 0 0,-1 0 0,0 0 0,0 0 0,1 0 0,11-6 0,8-13 0,-15 12 0,0 0 0,0 0 0,-1 0 0,0 0 0,0 0 0,-1-1 0,0 0 0,-1 0 0,1 0 0,-1 0 0,-1 0 0,0 0 0,1-16 0,-2 24 0,0 0 1,0 0-1,0 0 1,0 0-1,-1 0 1,1 0-1,0 0 1,0 1-1,0-1 1,0 0-1,0 0 1,0 0-1,0 0 1,0 0-1,0 0 1,-1 0-1,1 0 1,0 0-1,0 0 1,0 0-1,0 0 0,0 0 1,0 1-1,-1-1 1,1 0-1,0 0 1,0 0-1,0 0 1,0 0-1,0 0 1,-1 0-1,1 0 1,0-1-1,0 1 1,0 0-1,0 0 1,0 0-1,0 0 1,-1 0-1,1 0 1,0 0-1,0 0 0,0 0 1,0 0-1,0 0 1,0 0-1,0-1 1,0 1-1,-1 0 1,1 0-1,0 0 1,0 0-1,0 0 1,0 0-1,0 0 1,0-1-1,0 1 1,0 0-1,-8 12-140,4 6-1541,-1-1 0,-2 31 0,1-7-5544,1-19-2912</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27.708"/>
    </inkml:context>
    <inkml:brush xml:id="br0">
      <inkml:brushProperty name="width" value="0.025" units="cm"/>
      <inkml:brushProperty name="height" value="0.025" units="cm"/>
    </inkml:brush>
  </inkml:definitions>
  <inkml:trace contextRef="#ctx0" brushRef="#br0">1 1171 1730,'23'-11'3032,"-1"3"3100,-31 18 2107,17-12-4969,13-4-2926,62-49 474,219-132-131,-253 160-661,467-275 66,25-51-92,-424 282 535,-35 21 540,124-58 0,-205 107-990,-12 7-207,-80 40-5788,47-30 593</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28.241"/>
    </inkml:context>
    <inkml:brush xml:id="br0">
      <inkml:brushProperty name="width" value="0.025" units="cm"/>
      <inkml:brushProperty name="height" value="0.025" units="cm"/>
    </inkml:brush>
  </inkml:definitions>
  <inkml:trace contextRef="#ctx0" brushRef="#br0">131 85 5157,'0'0'1826,"6"-10"304,-6 9-1775,22-39 1250,-21 38-1156,0-1 1,0 1-1,1 0 0,-1-1 1,1 1-1,0 0 0,0 0 0,-1 0 1,1 0-1,0 1 0,1-1 1,-1 0-1,0 1 0,0 0 0,1-1 1,3 0-1,-7 33 2071,-3-15-2342,-2-1 0,0 1 0,-1-1 1,-1-1-1,0 1 0,-1-1 0,0-1 1,-16 18-1,5-5 316,-6 7 380,18-25-578,1-1-1,0 2 0,1-1 1,0 1-1,0 0 0,1 0 0,0 1 1,0 0-1,-5 18 0,10-28-284,0 0-1,0 1 0,0-1 0,0 0 0,0 1 0,0-1 1,1 0-1,-1 1 0,0-1 0,0 0 0,0 1 0,0-1 1,1 0-1,-1 1 0,0-1 0,0 0 0,1 0 0,-1 1 1,0-1-1,0 0 0,1 0 0,-1 1 0,0-1 0,1 0 1,-1 0-1,0 0 0,1 0 0,-1 1 0,0-1 0,1 0 1,-1 0-1,0 0 0,1 0 0,0 0 0,21 0 168,20-8 20,36-23-43,-55 20-173,-1 1 0,2 2-1,-1 0 1,48-8 0,-41 13-642,26-3-2480,-19-3-2931,1-3-6853</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34.696"/>
    </inkml:context>
    <inkml:brush xml:id="br0">
      <inkml:brushProperty name="width" value="0.025" units="cm"/>
      <inkml:brushProperty name="height" value="0.025" units="cm"/>
    </inkml:brush>
  </inkml:definitions>
  <inkml:trace contextRef="#ctx0" brushRef="#br0">25 0 12204,'1'5'9642,"1"14"-4511,10 126-2517,-13-68-2126,0-37-329,7 65 0,-6-104-150,0 0 0,0 1 0,0-1 0,0 0 0,0 0 0,0 0 1,1 0-1,-1 1 0,0-1 0,1 0 0,-1 0 0,1 0 0,0 0 0,-1 0 0,1 0 0,0 0 1,-1 0-1,1 0 0,0-1 0,0 1 0,0 0 0,0 0 0,0-1 0,0 1 0,0 0 1,0-1-1,0 1 0,0-1 0,0 1 0,0-1 0,0 0 0,0 1 0,1-1 0,-1 0 1,0 0-1,0 0 0,0 0 0,1 0 0,-1 0 0,0 0 0,0 0 0,0-1 0,0 1 0,0 0 1,1-1-1,-1 1 0,0-1 0,0 1 0,1-2 0,9-3 51,1-2 0,-2 1 1,21-16-1,-12 7-52,-15 13-14,-1 0 0,0 0 0,1 0 0,-1 0 0,1 0 0,0 1 0,-1 0 0,1 0 0,0 0 0,0 0 0,0 0 0,0 1 0,0 0 0,0-1 0,8 2 0,-10 0 8,0 0 0,0 0 0,0 0 0,0 1 0,0-1 0,0 1 0,0-1 0,0 1 0,0 0 0,-1-1 0,1 1 0,-1 0 0,1 0 0,-1 0 0,0 0 0,1 0 0,-1 1 0,0-1 0,-1 0 0,1 1 0,0-1 0,-1 0 0,1 1 0,-1-1 0,0 0 0,0 6 0,1 4 80,0 1 1,-1 0 0,0 0 0,-2-1-1,1 1 1,-1-1 0,-1 1 0,0-1-1,-1 0 1,-10 22 0,11-28-48,0 0-1,-1 0 1,1 0 0,-1-1-1,0 1 1,-1-1 0,1 0 0,-1-1-1,0 1 1,-1-1 0,1 0-1,-1 0 1,1 0 0,-1-1-1,0 0 1,-1 0 0,1 0 0,0-1-1,-1 0 1,1 0 0,-1-1-1,-7 1 1,10-2-34,-1 0-1,1-1 1,0 1 0,0-1-1,0 0 1,-1 0 0,1 0 0,0-1-1,0 0 1,0 1 0,1-1-1,-1-1 1,0 1 0,1 0-1,0-1 1,-1 0 0,1 0 0,0 0-1,0 0 1,1 0 0,-1-1-1,-3-5 1,2 3-7,0-1 0,0 1 0,1-1-1,0 0 1,0 0 0,1 0 0,0-1 0,0 1 0,1-1-1,0 1 1,0-1 0,0-8 0,1 14-154,0 1-1,1 0 1,-1-1 0,0 1 0,1 0-1,-1-1 1,1 1 0,-1 0-1,1-1 1,0 1 0,0 0 0,-1 0-1,1 0 1,0 0 0,0 0 0,2-2-1,34-17-8713,-25 15 5098,14-7-6249</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35.150"/>
    </inkml:context>
    <inkml:brush xml:id="br0">
      <inkml:brushProperty name="width" value="0.025" units="cm"/>
      <inkml:brushProperty name="height" value="0.025" units="cm"/>
    </inkml:brush>
  </inkml:definitions>
  <inkml:trace contextRef="#ctx0" brushRef="#br0">1 155 18321,'0'0'9513,"10"0"-8007,-3 0-1420,1 0 0,-1-1 0,0 0 1,1 0-1,-1 0 0,0-1 0,0 0 0,0-1 1,0 0-1,0 0 0,0 0 0,-1 0 1,0-1-1,0-1 0,0 1 0,0-1 0,0 0 1,-1 0-1,6-7 0,-7 7-59,-1 1 1,0-1-1,0 0 1,0 0-1,-1 0 0,1 0 1,-1 0-1,0 0 1,-1-1-1,1 1 0,-1-1 1,0 1-1,-1-1 1,1-5-1,-1 10-10,0 1 0,0 0-1,0-1 1,0 1 0,0 0 0,0-1 0,0 1-1,0 0 1,0 0 0,0-1 0,0 1 0,0 0-1,-1-1 1,1 1 0,0 0 0,0 0 0,0-1-1,0 1 1,0 0 0,-1 0 0,1-1 0,0 1-1,0 0 1,0 0 0,-1 0 0,1-1-1,0 1 1,0 0 0,-1 0 0,1 0 0,0 0-1,0 0 1,-1 0 0,1-1 0,0 1 0,-1 0-1,1 0 1,0 0 0,0 0 0,-1 0 0,1 0-1,0 0 1,-1 0 0,1 0 0,0 0-1,0 0 1,-1 0 0,1 0 0,0 1 0,-1-1-1,1 0 1,0 0 0,-17 11 326,9 2-339,-1-1 1,1 1-1,1 1 0,0 0 0,1 0 0,1 0 1,0 0-1,1 1 0,0 0 0,1 0 0,1 0 1,1 0-1,0 21 0,0-34-4,1 0 0,0 0 0,0 0 0,0 0 0,0-1 0,0 1 0,0 0 0,0 0 0,1 0 0,-1 0 0,1 0 0,-1 0 0,1-1 0,0 1 0,0 0 0,0-1 0,0 1 0,0 0 0,0-1 0,0 1 0,0-1 0,1 1 0,-1-1 0,1 0 0,-1 0 0,1 0 0,-1 0 0,1 0 0,-1 0 0,1 0 0,0 0 0,0 0 0,0-1 0,-1 1 0,1-1 0,0 1 0,0-1 0,0 0 0,0 0 0,0 0 0,0 0 0,0 0 0,0 0 0,-1 0 0,1-1 0,3 0 0,2-1 0,0 0 0,0 0 0,-1-1 0,1 0 0,-1 0 0,0-1 0,1 0 0,-1 0 0,-1 0 0,1-1 0,7-7 0,2-8 0,-1-1 0,-1 0 0,-1-1 0,0 0 0,13-41 0,-10 27 0,-15 35 0,0 1 0,0-1 0,0 1 0,0-1 0,0 0 0,1 1 0,-1-1 0,0 0 0,1 1 0,-1-1 0,0 1 0,1-1 0,-1 1 0,0-1 0,1 0 0,-1 1 0,1 0 0,-1-1 0,1 1 0,-1-1 0,1 1 0,0 0 0,-1-1 0,2 1 0,3 14 0,-4 40 0,-1-46 0,-2 26 0,2 29 0,0-62-3,1-1 0,-1 1-1,0-1 1,0 1 0,0-1 0,1 1 0,-1-1 0,0 1-1,1-1 1,-1 1 0,0-1 0,1 1 0,-1-1 0,0 1-1,1-1 1,-1 0 0,1 1 0,-1-1 0,1 0 0,-1 1-1,1-1 1,-1 0 0,1 0 0,-1 0 0,1 1-1,-1-1 1,1 0 0,0 0 0,-1 0 0,1 0 0,-1 0-1,1 0 1,-1 0 0,1 0 0,0 0 0,-1 0 0,1 0-1,-1-1 1,1 1 0,-1 0 0,1 0 0,-1 0 0,1-1-1,0 0 1,22-15-1333,-18 9-355,-1 0 0,0 0-1,-1 0 1,0-1-1,3-12 1,2-20-7598</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35.479"/>
    </inkml:context>
    <inkml:brush xml:id="br0">
      <inkml:brushProperty name="width" value="0.025" units="cm"/>
      <inkml:brushProperty name="height" value="0.025" units="cm"/>
    </inkml:brush>
  </inkml:definitions>
  <inkml:trace contextRef="#ctx0" brushRef="#br0">1 1 21076,'0'0'9801</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36.130"/>
    </inkml:context>
    <inkml:brush xml:id="br0">
      <inkml:brushProperty name="width" value="0.025" units="cm"/>
      <inkml:brushProperty name="height" value="0.025" units="cm"/>
    </inkml:brush>
  </inkml:definitions>
  <inkml:trace contextRef="#ctx0" brushRef="#br0">133 296 15471,'0'0'12972,"-10"-1"-12102,6 1-829,1-1 0,0 1 0,0 0 0,-1 0 0,1 0 0,0 1-1,0-1 1,0 1 0,-1 0 0,1 0 0,0 0 0,0 0 0,-4 3 0,3-1-16,1 0 0,-1 0 0,1 0 0,0 0 0,0 1-1,0 0 1,0-1 0,1 1 0,0 0 0,0 0 0,0 1 0,-2 3 0,-2 7 90,0 0 1,0 0-1,2 1 0,0-1 0,0 1 1,2 0-1,0 0 0,1 0 1,1 20-1,0-35-110,0 0-1,0 0 1,0 0 0,0 0-1,1 0 1,-1 0-1,0 0 1,1 0 0,-1 0-1,1 0 1,-1 0 0,1 0-1,0-1 1,-1 1-1,1 0 1,0 0 0,0 0-1,-1-1 1,1 1 0,0-1-1,0 1 1,0 0-1,0-1 1,0 1 0,0-1-1,0 0 1,0 1 0,0-1-1,0 0 1,0 0-1,0 0 1,0 1 0,0-1-1,0 0 1,0 0 0,0 0-1,0-1 1,0 1 0,0 0-1,0 0 1,0-1-1,0 1 1,0 0 0,1-1-1,4-1 39,-1 0 0,1 0-1,-1-1 1,0 1 0,0-1-1,9-7 1,7-10 28,-1 0 0,0-1 0,-2-1 0,-1 0-1,0-2 1,19-37 0,-15 19-33,-1-1-1,-2-1 1,13-51-1,-26 78 10,-1-1 0,0 0 0,-1 0 0,0-24 0,-15 61-27,-4 22-24,-1 18 4,2 1 0,2 0 0,3 1 0,-1 66 0,11-126 2,-1 0-1,1 0 1,0 0-1,0 0 1,0 0-1,0 0 1,1-1-1,-1 1 1,0 0-1,0 0 1,0 0-1,1 0 1,-1 0-1,1-1 1,-1 1-1,0 0 1,1 0-1,-1 0 1,1-1-1,0 1 1,-1 0 0,1-1-1,0 1 1,-1-1-1,1 1 1,0-1-1,0 1 1,-1-1-1,1 1 1,0-1-1,0 1 1,0-1-1,0 0 1,-1 0-1,1 1 1,0-1-1,0 0 1,0 0-1,0 0 1,0 0-1,0 0 1,0 0 0,0 0-1,-1-1 1,1 1-1,0 0 1,0 0-1,1-1 1,1 0-104,0 0 0,-1 0 0,1 0 1,0 0-1,-1-1 0,1 1 0,-1-1 0,0 0 1,1 0-1,-1 1 0,0-2 0,0 1 1,0 0-1,3-4 0,5-22-6000,-6-5-5466</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36.816"/>
    </inkml:context>
    <inkml:brush xml:id="br0">
      <inkml:brushProperty name="width" value="0.025" units="cm"/>
      <inkml:brushProperty name="height" value="0.025" units="cm"/>
    </inkml:brush>
  </inkml:definitions>
  <inkml:trace contextRef="#ctx0" brushRef="#br0">1 191 10378,'0'0'5301,"0"10"-2397,3 30-304,-3-38-2447,0-1 1,1 0-1,-1 0 1,1 1-1,-1-1 0,1 0 1,-1 0-1,1 0 1,0 0-1,-1 0 1,1 0-1,0 0 1,0 0-1,0 0 0,0 0 1,0 0-1,0 0 1,0-1-1,0 1 1,0 0-1,1-1 1,-1 1-1,0-1 1,0 1-1,1-1 0,-1 0 1,0 1-1,0-1 1,1 0-1,-1 0 1,0 0-1,1 0 1,-1 0-1,0 0 1,1-1-1,-1 1 0,0 0 1,0-1-1,1 1 1,1-1-1,2-1 186,0 0-1,1 0 1,-1 0 0,0-1-1,0 0 1,-1 0 0,7-4-1,5-9 147,1 0 1,-2-2-1,22-30 0,-31 39-436,0-1 0,0 0-1,-1 0 1,0-1 0,-1 1 0,0-1 0,-1 0 0,0 0-1,1-15 1,-3 25-47,-1 0 0,0 1 0,0-1 0,0 0 0,0 0 0,0 1 0,0-1 0,0 0 0,0 0 0,0 1 0,0-1 0,-1 0 0,1 1 1,0-1-1,0 0 0,-1 0 0,1 1 0,0-1 0,-1 1 0,1-1 0,-1 0 0,1 1 0,-1-1 0,1 1 0,-1-1 0,1 1 0,-1-1 0,1 1 0,-1-1 0,0 1 0,0-1 0,-1 1 2,0 0-1,0 0 1,0 0 0,0 0 0,0 0-1,0 0 1,0 0 0,0 1 0,0-1-1,1 0 1,-1 1 0,-2 1 0,-3 1 3,0 0-1,1 0 1,-1 1 0,1 0 0,-11 9 0,2 3-7,0 1 0,2 0 0,0 1 0,1 1 0,-11 21 0,16-26 0,1-1 0,1 1 0,0 0 0,0 1 0,2-1 0,0 1 0,0 0 0,0 21 0,3-34 1,0 0 0,0 0-1,0 0 1,0 0 0,1 0 0,-1 0-1,1 0 1,-1 0 0,1 0 0,0 0 0,-1 0-1,1-1 1,0 1 0,0 0 0,0 0-1,1-1 1,-1 1 0,0-1 0,1 1-1,-1-1 1,0 1 0,1-1 0,3 2 0,-1-1 0,0-1 1,0 1 0,0-1 0,0 0 0,1 0-1,-1 0 1,0-1 0,1 0 0,-1 0 0,8 0 0,10-4-44,1 0 0,-1-1 0,29-11 0,-46 15 16,-3 0 3,47-16-1977,-18 2-2965,0-5-6373</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37.500"/>
    </inkml:context>
    <inkml:brush xml:id="br0">
      <inkml:brushProperty name="width" value="0.025" units="cm"/>
      <inkml:brushProperty name="height" value="0.025" units="cm"/>
    </inkml:brush>
  </inkml:definitions>
  <inkml:trace contextRef="#ctx0" brushRef="#br0">23 0 14189,'0'0'12572,"1"14"-10981,-1 62-166,-11 88 0,-1 47 140,11-208-1565,1 0 0,0 1 0,1-1 0,-1 1 0,1-1 0,-1 0 0,1 1 0,0-1 0,0 0 0,0 0 0,1 1 0,-1-1 0,1 0 0,2 3 0,-2-4 0,0-1 0,-1 1 0,1-1 0,0 0 0,0 0 0,0 0 0,0 0 0,0 0 0,0-1 0,0 1 0,0 0 0,0-1 0,0 0 0,0 1 0,1-1 0,-1 0 0,0 0 0,0 0 0,0 0 0,0-1 0,1 1 0,-1-1 0,3 0 0,2-1 0,1-1 0,-1 1 0,-1-1 0,1-1 0,0 1 0,-1-1 0,0 0 0,0-1 0,7-6 0,48-54 0,-49 51 0,0 0 0,0 1 0,2 0 0,16-12 0,-30 25 0,0-1 0,1 0 0,-1 1 0,1-1 0,0 1 0,-1-1 0,1 1 0,-1-1 0,1 1 0,0 0 0,-1-1 0,1 1 0,0 0 0,-1 0 0,1-1 0,0 1 0,-1 0 0,1 0 0,0 0 0,0 0 0,-1 0 0,1 0 0,0 0 0,0 0 0,-1 0 0,1 0 0,0 0 0,-1 0 0,1 1 0,0-1 0,0 0 0,-1 0 0,1 1 0,-1-1 0,1 1 0,0-1 0,-1 0 0,1 1 0,-1-1 0,1 1 0,-1-1 0,1 1 0,-1 0 0,1-1 0,-1 1 0,1-1 0,-1 1 0,0 0 0,0-1 0,1 1 0,-1 0 0,0 0 0,0-1 0,0 1 0,1 1 0,-1 48 0,0-36 0,-7 67 0,7-81-11,0 1-1,0-1 1,0 0-1,0 0 1,0 0 0,0 0-1,0 1 1,0-1-1,0 0 1,0 0 0,0 0-1,0 0 1,0 1 0,0-1-1,0 0 1,0 0-1,1 0 1,-1 0 0,0 1-1,0-1 1,0 0-1,0 0 1,0 0 0,0 0-1,0 0 1,1 0-1,-1 0 1,0 1 0,0-1-1,0 0 1,0 0 0,1 0-1,-1 0 1,0 0-1,0 0 1,0 0 0,0 0-1,1 0 1,-1 0-1,0 0 1,0 0 0,0 0-1,0 0 1,1 0-1,-1 0 1,0 0 0,0 0-1,0 0 1,0 0-1,1 0 1,12-8-1473,10-11-2638,30-46-7099,-25 23 1884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43.957"/>
    </inkml:context>
    <inkml:brush xml:id="br0">
      <inkml:brushProperty name="width" value="0.025" units="cm"/>
      <inkml:brushProperty name="height" value="0.025" units="cm"/>
    </inkml:brush>
  </inkml:definitions>
  <inkml:trace contextRef="#ctx0" brushRef="#br0">0 40 12748,'0'0'11659,"55"-3"-10986,-17 3-545,5 0-64,8-9-833,-1-3-2242,-3-4-3010</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37.859"/>
    </inkml:context>
    <inkml:brush xml:id="br0">
      <inkml:brushProperty name="width" value="0.025" units="cm"/>
      <inkml:brushProperty name="height" value="0.025" units="cm"/>
    </inkml:brush>
  </inkml:definitions>
  <inkml:trace contextRef="#ctx0" brushRef="#br0">128 0 15951,'-7'9'3897,"-64"100"3206,63-95-6325,1 0-1,0 1 1,1-1-1,1 1 0,0 1 1,-5 30-1,10-45-769,0 1-1,-1-1 1,1 0-1,0 1 0,0-1 1,0 1-1,0-1 0,0 1 1,0-1-1,0 1 1,1-1-1,-1 1 0,0-1 1,1 0-1,-1 1 1,1-1-1,-1 0 0,1 1 1,0-1-1,0 0 1,0 0-1,0 1 0,-1-1 1,1 0-1,1 0 1,-1 0-1,0 0 0,0 0 1,0-1-1,0 1 1,1 0-1,-1 0 0,0-1 1,1 1-1,-1-1 1,1 1-1,-1-1 0,0 0 1,1 0-1,-1 1 1,1-1-1,-1 0 0,1 0 1,-1 0-1,1-1 1,-1 1-1,2 0 0,3-1-5,0-1-1,-1 1 1,1-1 0,0 0-1,-1 0 1,0 0-1,1-1 1,-1 0-1,0 0 1,0-1-1,4-3 1,2-3-2,-1-1 0,-1-1 0,0 0 0,0 0 0,-1 0 0,-1-1 0,0 0 0,0-1 0,-2 1 0,0-1 0,0 0 0,-1-1 0,2-15 0,-27 106 0,16-60 0,0 1 0,0 0 0,2 0 0,0 0 0,-1 18 0,4-34-29,0-1 0,0 1 1,0 0-1,1-1 0,-1 1 0,0 0 1,0-1-1,0 1 0,1 0 0,-1-1 0,0 1 1,0-1-1,1 1 0,-1 0 0,1-1 1,-1 1-1,1-1 0,-1 1 0,1-1 0,-1 1 1,1-1-1,-1 0 0,1 1 0,-1-1 0,1 0 1,0 1-1,-1-1 0,1 0 0,0 0 1,-1 1-1,1-1 0,0 0 0,-1 0 0,1 0 1,0 0-1,-1 0 0,1 0 0,0 0 1,-1 0-1,1 0 0,0 0 0,-1 0 0,1-1 1,0 1-1,0 0 0,34-15-2768,-24 7 1044,0-1 0,-1 0-1,1 0 1,9-13 0,11-19-5731</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38.201"/>
    </inkml:context>
    <inkml:brush xml:id="br0">
      <inkml:brushProperty name="width" value="0.025" units="cm"/>
      <inkml:brushProperty name="height" value="0.025" units="cm"/>
    </inkml:brush>
  </inkml:definitions>
  <inkml:trace contextRef="#ctx0" brushRef="#br0">147 0 14382,'0'0'4687,"-10"15"-924,5-9-3485,-72 115 5510,69-107-5358,1 1 0,1-1 0,0 1 0,1 0 0,0 1-1,1-1 1,1 1 0,-1 16 0,3-31-430,1 0 0,0 1 0,-1-1 0,1 0 0,0 1 0,0-1 0,0 1 0,0-1 0,0 0 0,1 1 0,-1-1 0,0 0 0,1 1 0,-1-1 0,1 0 0,-1 1 0,1-1 0,0 0 0,-1 0 0,1 0 0,0 0 0,0 0 0,0 0 0,0 0 0,0 0 0,0 0 0,0 0 0,0 0 0,0 0 0,0-1 0,1 1 0,-1 0 0,0-1 0,0 1 0,1-1 0,-1 1 0,0-1 0,1 0 0,-1 0 0,1 0 0,-1 1 0,0-1 0,1-1 0,-1 1 0,0 0 0,2 0 0,8-3 0,0 0 0,0 0 0,-1-1 0,20-9 0,-3 1 0,-26 11-1,1 0 0,0 0 0,0 1 0,-1-1 1,1 0-1,0 1 0,0 0 0,0-1 0,0 1 0,0 0 0,0 0 0,0 0 1,0 0-1,-1 0 0,1 1 0,0-1 0,0 1 0,0-1 0,0 1 0,0-1 1,-1 1-1,1 0 0,0 0 0,-1 0 0,1 0 0,0 0 0,-1 0 0,0 1 1,1-1-1,-1 1 0,0-1 0,1 0 0,-1 1 0,0 0 0,0-1 0,0 1 0,1 2 1,-1 3 0,1-1 1,-1 1-1,0-1 1,0 1 0,-1 0-1,0-1 1,0 1-1,-1 0 1,1-1 0,-3 8-1,1-6 3,-1-1-1,1 1 0,-2-1 1,1 0-1,-1 0 1,0 0-1,0-1 0,-1 1 1,1-1-1,-1 0 1,-1 0-1,1-1 0,-13 10 1,12-11-4,1 1 1,-1-1-1,0-1 1,-1 1 0,1-1-1,0 0 1,-1-1-1,0 1 1,1-1-1,-1-1 1,0 1 0,0-1-1,0-1 1,0 1-1,-12-1 1,18-1-71,-1 1 1,1-1-1,0 0 0,-1 1 1,1-1-1,0 0 0,0 0 0,-1 0 1,1 0-1,0 0 0,0 0 1,0 0-1,0-1 0,0 1 1,0 0-1,1 0 0,-1-1 0,0 1 1,1-1-1,-1 1 0,1-1 1,-1 1-1,1-1 0,0 1 1,-1-1-1,1 1 0,0-1 1,0 1-1,0-1 0,0 1 0,0-1 1,1 1-1,-1-1 0,1-2 1,0-4-821,1 1 1,-1-1 0,1 0 0,1 1 0,4-13 0,12-11-6280,3 0-3725</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38.652"/>
    </inkml:context>
    <inkml:brush xml:id="br0">
      <inkml:brushProperty name="width" value="0.025" units="cm"/>
      <inkml:brushProperty name="height" value="0.025" units="cm"/>
    </inkml:brush>
  </inkml:definitions>
  <inkml:trace contextRef="#ctx0" brushRef="#br0">0 92 18385,'0'0'9994,"8"7"-8345,-5-5-1565,-1 1 0,1-1 0,0 1 0,-1-1 0,1 1 0,0-1 0,1 0 0,-1 0 1,0-1-1,0 1 0,1 0 0,-1-1 0,1 0 0,-1 0 0,1 0 0,0 0 0,-1-1 0,1 0 0,0 1 0,-1-1 0,1 0 0,0-1 0,0 1 0,-1-1 0,1 1 0,4-3 0,2-2-38,0 0 0,-1-1 0,1 0 0,-1 0-1,13-14 1,-18 17-34,-1 0 1,0 0-1,0-1 0,0 0 0,0 0 0,0 1 0,-1-1 1,0-1-1,1 1 0,-2 0 0,1 0 0,0-1 0,-1 1 1,0-1-1,1-8 0,-2 13-12,0 0 0,0 0 0,0-1 0,0 1 0,0 0 0,0 0 0,0 0 0,0-1 0,0 1 0,0 0 0,0 0 0,0 0 0,0-1 0,0 1 0,0 0 0,0 0 0,0 0 0,-1-1 0,1 1 0,0 0 0,0 0 0,0 0 0,0 0 0,0-1 0,-1 1 0,1 0 0,0 0 0,0 0 0,0 0 0,-1 0 0,1 0 0,0 0 0,0-1 0,0 1 0,-1 0 0,1 0 0,0 0 0,0 0 0,-1 0 0,1 0 0,0 0 0,-1 0 0,-12 5 0,-9 12 0,16-9 0,-1-1 0,1 1 0,0 0 0,1 0 0,0 1 0,0-1 0,1 1 0,0 0 0,1 1 0,0-1 0,0 1 0,1-1 0,0 1 0,0 12 0,2-21 0,0 0 0,0 0 0,1 0 0,-1 0 0,0-1 0,1 1 0,-1 0 0,1 0 0,-1-1 0,1 1 0,0 0 0,-1-1 0,1 1 0,0 0 0,-1-1 0,1 1 0,0-1 0,0 1 0,-1-1 0,1 0 0,0 1 0,0-1 0,0 0 0,0 1 0,-1-1 0,1 0 0,0 0 0,0 0 0,0 0 0,0 0 0,0 0 0,0 0 0,0 0 0,-1 0 0,3-1 0,35-5 0,-21 0 0,0-1 0,-1-1 0,22-15 0,-27 16 0,0 0 0,0 0 0,1 1 0,1 0 0,-1 1 0,0 1 0,1 0 0,13-2 0,-25 6 0,0 0 0,-1 0 0,1 0 0,0 0 0,0 0 0,-1 1 0,1-1 0,0 0 0,-1 0 0,1 1 0,0-1 0,-1 0 0,1 1 0,0-1 0,-1 1 0,1-1 0,-1 1 0,1-1 0,-1 1 0,1-1 0,-1 1 0,1 0 0,-1-1 0,1 1 0,-1 0 0,0-1 0,1 1 0,-1 0 0,0-1 0,0 1 0,0 0 0,1 1 0,4 35 0,-6-33 0,2 0 0,-1 1 0,0-1 0,1 0 0,0 0 0,0 0 0,3 7 0,-3-10 0,1 1 0,-1-1 0,1 0 0,-1 0 0,1 0 0,0 0 0,0 0 0,-1 0 0,1-1 0,0 1 0,0 0 0,0-1 0,0 1 0,0-1 0,0 0 0,0 0 0,0 0 0,-1 0 0,1 0 0,0 0 0,0 0 0,0-1 0,0 1 0,0-1 0,0 0 0,0 1 0,3-3 0,47-24 0,25-22-2669</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39.520"/>
    </inkml:context>
    <inkml:brush xml:id="br0">
      <inkml:brushProperty name="width" value="0.025" units="cm"/>
      <inkml:brushProperty name="height" value="0.025" units="cm"/>
    </inkml:brush>
  </inkml:definitions>
  <inkml:trace contextRef="#ctx0" brushRef="#br0">109 31 17424,'0'0'14548,"-10"-6"-13870,-34-17-561,43 23-117,-1-1 0,0 1 0,0 0 0,1 0 0,-1 0 0,0 0 0,1 0 0,-1 0 0,0 1 0,0-1 0,1 0 0,-1 1 0,1 0 0,-1-1 0,0 1 0,1 0 0,-1 0 0,1-1 0,-1 1 0,1 1 0,0-1 0,-1 0 0,1 0 0,0 0 0,0 1 0,0-1 0,0 0 0,-1 3 0,0-3 0,1 1 0,0-1 0,0 0 0,1 1 0,-1-1 0,0 1 0,0-1 0,1 1 0,-1 0 0,1-1 0,-1 1 0,1 0 0,-1-1 0,1 1 0,0 0 0,0-1 0,0 1 0,0 0 0,0 0 0,1-1 0,-1 1 0,0 0 0,1-1 0,-1 1 0,2 2 0,5 1 0,0-1 0,1 0 0,-1 0 0,1-1 0,0 0 0,0-1 0,0 1 0,0-1 0,0-1 0,16 1 0,0 2 0,-12-1-11,-1-1 0,0 1 0,0 1 0,0 0-1,12 6 1,-22-9 10,0 0 0,1-1 0,-1 1 0,0 0 0,0 0 0,0 0 0,0 0 0,0 0 0,0 0 0,0 0 0,0 0 0,0 0-1,-1 0 1,1 1 0,0-1 0,-1 0 0,1 0 0,-1 1 0,1-1 0,-1 0 0,0 2 0,0-1 3,0 0 0,-1 0-1,0 0 1,1 0 0,-1 0 0,0 0 0,0 0 0,0 0-1,0-1 1,-1 1 0,1 0 0,0-1 0,-1 1 0,1-1-1,-1 0 1,1 1 0,-1-1 0,0 0 0,-2 2 0,-10 6 5,0 0 1,-1-1-1,1 0 1,-2-1 0,1-1-1,-31 8 1,81-41-8,33-23-2463,-2-2 0,61-62 1,-126 113 3860,-2 32 2115,-6 2-2809,5-26-542,0 1-1,0 0 0,1 0 0,0 0 0,0 0 0,1 0 0,0-1 1,0 1-1,1 0 0,3 14 0,-3-21-158,-1 0 0,1 0 1,0 0-1,-1 0 0,1 0 0,0-1 0,0 1 1,0 0-1,0-1 0,0 1 0,0 0 0,0-1 1,0 1-1,0-1 0,0 1 0,0-1 0,0 0 1,0 1-1,1-1 0,-1 0 0,0 0 0,0 0 1,0 0-1,0 0 0,0 0 0,1 0 0,-1 0 1,0-1-1,0 1 0,0 0 0,0-1 0,0 1 1,0 0-1,2-2 0,1 0-73,1 0 0,-1 0 0,0 0 0,0 0 0,0-1 0,0 0 0,5-4 0,18-30-4833,-9-7-3450,-8 7 405</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39.851"/>
    </inkml:context>
    <inkml:brush xml:id="br0">
      <inkml:brushProperty name="width" value="0.025" units="cm"/>
      <inkml:brushProperty name="height" value="0.025" units="cm"/>
    </inkml:brush>
  </inkml:definitions>
  <inkml:trace contextRef="#ctx0" brushRef="#br0">43 1 448,'0'0'26810,"-42"50"-25593,42-34-961,3 0-288,11 0-1954,2-4-2402,4 0-3299</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0.211"/>
    </inkml:context>
    <inkml:brush xml:id="br0">
      <inkml:brushProperty name="width" value="0.025" units="cm"/>
      <inkml:brushProperty name="height" value="0.025" units="cm"/>
    </inkml:brush>
  </inkml:definitions>
  <inkml:trace contextRef="#ctx0" brushRef="#br0">49 379 17969,'0'0'7111,"-7"11"-4463,1-2-2093,1-3-239,1-1-1,0 1 1,1-1-1,0 1 0,0 0 1,0 0-1,0 1 1,1-1-1,0 0 0,-2 13 1,4-19-305,0 1-1,0-1 1,0 1 0,0-1 0,0 1 0,0-1 0,0 1 0,0 0 0,1-1-1,-1 1 1,0-1 0,0 1 0,1-1 0,-1 1 0,0-1 0,0 0 0,1 1-1,-1-1 1,0 1 0,1-1 0,-1 0 0,1 1 0,-1-1 0,0 0 0,1 1-1,-1-1 1,1 0 0,-1 1 0,1-1 0,-1 0 0,1 0 0,-1 0 0,2 0-1,23-1 136,22-17-42,-32 8-87,-1-1 0,0-1 0,0 0 0,-1-1 1,-1 0-1,0-1 0,-1 0 0,-1-1 0,0 0 0,-1-1 0,10-23 0,-9 16 7,-2-1 0,0-1 0,-2 1-1,0-1 1,-2 0 0,-1-1-1,1-36 1,-4 59-24,0 0 0,0 1 0,0-1 0,0 0 0,-1 1 0,1-1 0,-1 0 0,0 1 0,1-1 0,-1 1 0,0-1 0,0 1 0,-1-1 0,1 1 0,-2-3 0,2 4 0,-1 0 0,1 0 0,-1 1 0,0-1 0,1 0 0,-1 0 0,0 1 0,1-1 0,-1 1 0,0-1 0,0 1 0,1 0 0,-1 0 0,0 0 0,0 0 0,0 0 0,1 0 0,-1 0 0,0 1 0,0-1 0,1 1 0,-1-1 0,-2 2 0,-7 2 0,0 2 0,0-1 0,1 2 0,-1-1 0,1 2 0,1-1 0,-1 1 0,2 1 0,-1-1 0,1 1 0,0 1 0,-9 15 0,16-24-4,-1 1-1,1-1 1,0 1-1,1-1 1,-1 1-1,0 0 1,0 0-1,1-1 1,-1 1-1,1 0 1,0 0-1,-1 0 1,1 0-1,0 0 1,0 0-1,0-1 1,0 1 0,1 0-1,-1 0 1,0 0-1,1 0 1,0-1-1,-1 1 1,1 0-1,0 0 1,0-1-1,-1 1 1,2 0-1,-1-1 1,0 1-1,0-1 1,0 0-1,1 1 1,0 0 0,6 4-48,1-1 1,-1 0-1,1 0 1,0-1-1,15 5 1,7 4-82,-22-9 104,0 1-1,0 0 1,-1 1 0,0 0-1,0 0 1,0 1 0,-1 0-1,0 0 1,0 0 0,0 1-1,-1 1 1,6 10 0,-9-13-135,0 1 1,-1-1 0,1 0 0,-1 0-1,-1 1 1,1 0 0,-1-1 0,-1 1-1,1-1 1,-1 1 0,0 0 0,0-1 0,-1 1-1,0 0 1,0-1 0,-1 1 0,0-1-1,0 1 1,-5 9 0,-2 1-6820,0-9-7478</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1.177"/>
    </inkml:context>
    <inkml:brush xml:id="br0">
      <inkml:brushProperty name="width" value="0.025" units="cm"/>
      <inkml:brushProperty name="height" value="0.025" units="cm"/>
    </inkml:brush>
  </inkml:definitions>
  <inkml:trace contextRef="#ctx0" brushRef="#br0">20 197 12268,'-2'-3'634,"0"0"0,0 0 1,0 0-1,0-1 0,0 1 1,1-1-1,0 1 0,0-1 1,0 0-1,0 1 0,0-1 1,1 0-1,-1 0 0,1 0 1,0 0-1,1-5 0,0 3-201,0 1-1,0-1 0,1 0 0,0 0 1,0 1-1,1 0 0,-1-1 0,1 1 1,0 0-1,5-5 0,-4 4-316,0 1 0,0 0 0,1 0 0,0 1 0,0-1 0,0 1 0,0 0-1,1 0 1,-1 1 0,1 0 0,0 0 0,0 0 0,0 1 0,1 0 0,-1 0 0,1 0 0,-1 1 0,1 0 0,10-1 0,-15 3-103,0 0 0,0-1 0,0 1 0,0 0 0,0 0 0,0 0 0,0 0 0,0 1 0,0-1 0,0 0 0,-1 1 0,1-1 0,-1 1 0,1 0 0,-1 0 0,0-1 0,1 1 0,-1 0 0,0 0 0,0 0 0,0 0 0,-1 0 0,1 0 1,0 1-1,-1-1 0,1 0 0,-1 0 0,0 0 0,0 3 0,2 13 135,0 0 0,-3 28-1,1-28 11,-2 29 236,1-28-100,1 1 0,0 0 0,5 27 0,-5-45-291,0 0 1,1 0-1,-1 0 1,1-1-1,-1 1 1,1 0-1,0 0 1,0-1-1,0 1 1,0-1-1,0 1 1,0-1-1,1 1 1,-1-1-1,0 0 1,1 0-1,-1 1 1,1-1-1,-1 0 1,1 0-1,-1 0 1,4 1-1,-2-1-1,1-1 0,0 1-1,0 0 1,0-1 0,-1 0 0,1 0 0,0 0 0,0 0-1,0 0 1,5-2 0,2-1-5,-1 0 0,1-1 0,-1 0 1,0 0-1,0-1 0,16-11 0,-17 9 3,0-1 0,-1 0 0,0 0 0,-1-1 0,0 0 0,0-1 0,-1 1 0,11-21 0,-14 23 0,0 0 0,-1 0 0,1 0 0,-1 0 0,0-1 0,-1 1 0,0-1 0,0 1 0,-1-1 0,0 1 0,0-1 0,-1 1 0,0-1 0,-2-11 0,1 16 0,1 0 0,-1-1 0,1 1 0,-1 0 0,0 0 0,0 0 0,0 1 0,-1-1 0,1 0 0,-1 1 0,1 0 0,-1-1 0,0 1 0,0 0 0,0 0 0,0 1 0,0-1 0,-4-1 0,1 1 0,0 0 0,0 0 0,0 1 0,0-1 0,0 1 0,0 1 0,0-1 0,0 1 0,-10 1 0,15-1-54,0 0 0,0 1 0,0-1 0,1 0 0,-1 1 0,0-1 0,0 0 1,1 1-1,-1-1 0,0 1 0,1-1 0,-1 1 0,0 0 0,1-1 0,-1 1 0,1 0 0,-1-1 0,1 1 0,0 0 0,-1-1 0,1 1 0,-1 0 0,1 0 1,0 0-1,0-1 0,0 1 0,-1 0 0,1 0 0,0 0 0,0 0 0,0-1 0,0 1 0,0 0 0,0 0 0,1 0 0,-1 0 0,0-1 0,0 1 1,1 0-1,-1 0 0,0 0 0,1-1 0,-1 1 0,1 0 0,-1-1 0,1 1 0,-1 0 0,1-1 0,-1 1 0,1 0 0,0-1 0,-1 1 0,1-1 0,0 1 1,-1-1-1,1 0 0,1 1 0,7 2-1499,1 0 1,-1-1 0,1 0 0,0 0-1,0-1 1,0-1 0,-1 1 0,1-2-1,12-1 1,-4 2-1145,22-3-1131</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1.548"/>
    </inkml:context>
    <inkml:brush xml:id="br0">
      <inkml:brushProperty name="width" value="0.025" units="cm"/>
      <inkml:brushProperty name="height" value="0.025" units="cm"/>
    </inkml:brush>
  </inkml:definitions>
  <inkml:trace contextRef="#ctx0" brushRef="#br0">81 19 5061,'0'0'22250,"-10"12"-20456,2-3-1274,2-4-296,0 2 1,0-1-1,1 1 1,0-1-1,0 2 0,0-1 1,1 0-1,0 1 1,1 0-1,0 0 1,0 0-1,0 0 1,-1 13-1,4-21-224,0 1 0,0 0 0,1-1 0,-1 1 0,0 0 0,1-1 0,-1 1 0,1 0 0,-1-1 0,0 1 0,1-1 0,-1 1 0,1-1 0,0 1 0,-1-1 0,1 1 0,-1-1 0,1 1 0,0-1 0,-1 0 0,1 1 0,0-1 0,-1 0 0,1 0 0,0 0 0,0 1 0,-1-1 0,1 0 0,0 0 0,-1 0 0,1 0 0,0 0 0,0 0 0,-1-1 0,1 1 0,0 0 0,0 0 0,-1 0 0,1-1 0,0 1 0,-1 0 0,1-1 0,0 1 0,36-16 0,32-39 0,-55 42 0,2 0 0,-1 0 0,2 2 0,28-16 0,-44 26 0,0 1 0,0-1 0,0 0 0,-1 1 0,1-1 0,0 1 0,0-1 0,0 1 0,0 0 0,0 0 0,0-1 0,0 1 0,1 0 0,-1 0 0,0 0 0,0 0 0,0 0 0,0 0 0,0 0 0,0 0 0,0 1 0,0-1 0,0 0 0,0 1 0,0-1 0,0 0 0,0 1 0,0-1 0,0 1 0,0 0 0,-1-1 0,1 1 0,0 0 0,0-1 0,-1 1 0,1 0 0,1 1 0,-1 3 0,1-1 0,-1 1 0,0 0 0,0 0 0,-1-1 0,1 1 0,-1 6 0,0-8 0,0 1 0,0 0 0,0 0 0,0 0 0,1-1 0,0 1 0,0 0 0,0-1 0,3 7 0,-4-10 0,1 1 0,-1-1 0,0 0 0,1 1 0,-1-1 0,1 1 0,-1-1 0,1 0 0,0 1 0,-1-1 0,1 0 0,-1 0 0,1 1 0,0-1 0,-1 0 0,1 0 0,-1 0 0,1 0 0,0 0 0,-1 0 0,1 0 0,0 0 0,-1 0 0,2 0 0,25-13 0,12-24 0,8-9 0,-44 44 0,-1 0 0,0 1 0,0-1 0,1 1 0,-1 0 0,0-1 0,1 1 0,-1 0 0,1 1 0,0-1 0,-1 0 0,1 1 0,0-1 0,-1 1 0,1 0 0,0 0 0,-1 0 0,6 1 0,-7 0-45,0 0-1,0 0 1,0-1-1,0 1 1,0 1-1,0-1 1,0 0-1,-1 0 1,1 0 0,0 0-1,-1 0 1,1 1-1,-1-1 1,1 0-1,-1 1 1,0-1-1,0 0 1,1 1-1,-1-1 1,0 0 0,0 3-1,0 36-3955,0-33 1977</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2.482"/>
    </inkml:context>
    <inkml:brush xml:id="br0">
      <inkml:brushProperty name="width" value="0.025" units="cm"/>
      <inkml:brushProperty name="height" value="0.025" units="cm"/>
    </inkml:brush>
  </inkml:definitions>
  <inkml:trace contextRef="#ctx0" brushRef="#br0">54 1 19763,'0'0'8087,"-8"11"-6811,2-3-1052,2-3-84,0 0-1,0 0 1,1 0 0,-1 1-1,1 0 1,1-1-1,-1 1 1,1 0-1,0 0 1,0 0 0,1 1-1,0-1 1,-1 7-1,1 16 77,-1 4 203,5 60-1,-2-85-388,0-1-1,0 1 0,1-1 0,0 1 1,0-1-1,1 0 0,0 0 0,0 0 1,1 0-1,-1 0 0,2 0 0,-1-1 1,8 9-1,-10-13-108,-1-1 1,1 1-1,0 0 0,-1-1 0,1 1 1,0-1-1,0 0 0,0 0 1,0 1-1,0-1 0,0-1 0,0 1 1,1 0-1,-1 0 0,0-1 1,0 1-1,1-1 0,-1 0 0,0 0 1,1 0-1,-1 0 0,0 0 1,5-1-1,-4 0-207,0-1 0,0 0 0,0 0-1,0 0 1,0 0 0,0 0 0,-1 0 0,1-1 0,-1 1 0,0-1 0,1 0 0,-1 0 0,-1 0 0,3-3-1,4-11-1219,0 0-1,-1 0 0,-1-1 0,6-28 1,-6 21 309,17-86-5564,-18 73 7652,-4 1 10853,-4 45-10325,-1 4-564,0 0-1,1 0 0,0 0 1,-2 22-1,3 7 193,3 51 1,1-28 96,-2-57-1126,0 1 0,0-1-1,1 0 1,0 0 0,0 0 0,1 0-1,5 13 1,-7-18-27,1 0 0,0-1 0,0 1 0,0-1-1,1 1 1,-1-1 0,0 0 0,1 1 0,-1-1 0,0 0 0,1 0 0,-1 0-1,1 0 1,0 0 0,-1 0 0,1-1 0,0 1 0,0 0 0,-1-1-1,1 1 1,0-1 0,0 0 0,0 0 0,-1 0 0,1 0 0,0 0 0,0 0-1,0 0 1,0 0 0,0-1 0,-1 1 0,1-1 0,0 1 0,0-1 0,2-1-1,-1 1-493,-1-1 0,1 1 0,-1-1-1,1 0 1,-1 0 0,0 0 0,0 0 0,0 0-1,0 0 1,0 0 0,0-1 0,0 1-1,-1-1 1,3-3 0,6-21-9144</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3.417"/>
    </inkml:context>
    <inkml:brush xml:id="br0">
      <inkml:brushProperty name="width" value="0.025" units="cm"/>
      <inkml:brushProperty name="height" value="0.025" units="cm"/>
    </inkml:brush>
  </inkml:definitions>
  <inkml:trace contextRef="#ctx0" brushRef="#br0">225 100 11979,'0'0'6502,"4"-10"-2845,10-33-555,-14 42-2958,0-1-1,1 1 1,-1-1 0,0 1 0,0-1-1,0 1 1,0 0 0,-1-1 0,1 1-1,0-1 1,-1 1 0,1-1 0,0 1-1,-1 0 1,0-1 0,1 1 0,-1 0-1,0 0 1,0-1 0,0 1 0,1 0-1,-1 0 1,0 0 0,-1 0 0,1 0-1,0 0 1,0 0 0,0 0 0,-1 1-1,1-1 1,0 0 0,0 1-1,-1-1 1,1 1 0,-1 0 0,1-1-1,-1 1 1,1 0 0,-2 0 0,-8-2 84,-1 0 0,1 1 0,-19 0 1,24 1-96,-4 1-113,1 0 0,-1 0 1,1 0-1,-1 1 0,1 1 1,0 0-1,-10 4 0,16-6-22,-1 0 1,1 1-1,0 0 0,-1-1 0,1 1 0,0 0 0,0 1 1,1-1-1,-1 1 0,0-1 0,1 1 0,-1 0 1,1 0-1,0 0 0,0 0 0,0 0 0,0 0 1,1 0-1,-1 1 0,1-1 0,-1 5 0,2-7-9,0 0-1,0-1 1,1 1-1,-1-1 1,0 1-1,0-1 1,1 1-1,-1-1 1,1 1-1,-1-1 1,0 1-1,1-1 0,-1 1 1,1-1-1,-1 1 1,1-1-1,-1 0 1,1 1-1,-1-1 1,1 0-1,0 0 1,-1 1-1,1-1 1,-1 0-1,1 0 0,0 0 1,-1 0-1,1 0 1,0 0-1,-1 0 1,1 0-1,-1 0 1,1 0-1,1 0 1,30-1-481,-25 1 341,66-8-755,-56 5 831,0 1 0,1 1 0,-1 0 0,0 1 0,34 4 0,-49-3 82,1 0 0,-1-1 0,1 1 0,-1 0 0,0 0 0,0 1-1,1-1 1,-1 0 0,0 1 0,0 0 0,0-1 0,-1 1 0,1 0 0,0 0 0,-1 0-1,1 0 1,-1 0 0,1 0 0,-1 0 0,0 1 0,0-1 0,0 0 0,0 1 0,-1-1-1,1 1 1,-1-1 0,1 1 0,-1-1 0,0 1 0,0-1 0,0 1 0,0-1 0,0 1-1,-1-1 1,0 4 0,0 3 134,-1-1-1,0 1 0,-1 0 0,0-1 1,0 1-1,-1-1 0,0 0 1,-8 13-1,-2-2 146,-1-1 0,-21 20 0,30-32-222,-1 0 0,1-1 1,-1 0-1,0 0 0,0 0 0,-1-1 0,1 0 1,-1-1-1,-12 4 0,20-6-87,-1-1 0,1 0 1,0 0-1,-1 0 0,1 0 0,0 0 0,0 0 0,-1 0 1,1 0-1,0 0 0,-1 0 0,1 0 0,0 0 1,-1 0-1,1 0 0,0 0 0,0 0 0,-1 0 0,1 0 1,0 0-1,-1-1 0,1 1 0,0 0 0,0 0 1,-1 0-1,1 0 0,0-1 0,0 1 0,-1 0 0,1 0 1,0-1-1,0 1 0,0 0 0,0 0 0,-1-1 1,1 1-1,0 0 0,0 0 0,0-1 0,0 1 0,2-17-2353,11-15-4124,8-3-728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44.300"/>
    </inkml:context>
    <inkml:brush xml:id="br0">
      <inkml:brushProperty name="width" value="0.025" units="cm"/>
      <inkml:brushProperty name="height" value="0.025" units="cm"/>
    </inkml:brush>
  </inkml:definitions>
  <inkml:trace contextRef="#ctx0" brushRef="#br0">0 339 18770,'0'0'4639,"5"-9"-3032,16-25-1036,3 0 1,0 1 0,49-48-1,20-27-364,-60 68 97,-32 40-275,-1 0-1,0 1 1,1-1 0,-1 0-1,1 0 1,-1 1 0,0-1-1,1 0 1,-1 0 0,0 1-1,1-1 1,-1 0 0,0 1-1,0-1 1,1 1 0,-1-1-1,0 0 1,0 1 0,0-1-1,0 1 1,1-1 0,-1 0-1,0 1 1,0-1 0,0 1-1,0-1 1,0 1 0,0-1-1,0 0 1,0 1 0,0-1-1,0 1 1,0-1 0,-1 1-1,1-1 1,0 0 0,0 1-1,-1 0 1,0 24 177,-10 20 385,-18 52 0,18-68-483,2 0 0,1 1 0,1 0 0,1 0 1,-1 41-1,7-70-112,0 0 0,0 0 1,-1 0-1,1 0 0,1 0 0,-1 0 0,0 0 1,0 0-1,0 0 0,0 0 0,1 0 0,-1 0 0,1 0 1,-1 0-1,0 0 0,1 0 0,0 0 0,-1 0 1,1 0-1,-1-1 0,2 2 0,-1-2-62,0 1 0,0-1 0,-1 0 0,1 0 0,0 0 0,0 0 0,-1 0 0,1 0 0,0 0 0,0 0 0,0 0 0,-1 0 0,1-1 0,0 1-1,0 0 1,-1 0 0,1-1 0,0 1 0,-1 0 0,1-1 0,0 0 0,34-31-6335,-14 0-838</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3.840"/>
    </inkml:context>
    <inkml:brush xml:id="br0">
      <inkml:brushProperty name="width" value="0.025" units="cm"/>
      <inkml:brushProperty name="height" value="0.025" units="cm"/>
    </inkml:brush>
  </inkml:definitions>
  <inkml:trace contextRef="#ctx0" brushRef="#br0">43 34 18129,'-1'9'1554,"-15"87"4699,5-33-3726,-3 75-1,13 105-1084,2-249-1406,0 0 1,0 0 0,1 1-1,-1-1 1,1 0 0,3-6-1,5-15 44,33-183-297,3-9-164,-45 212 313,1 0-1,1 1 0,-1-1 1,1 1-1,0 0 1,1-1-1,5-6 1,-8 11 36,1 0-1,-1 1 1,1-1 0,0 1 0,-1-1 0,1 1 0,0 0 0,0-1 0,0 1 0,0 0 0,0 0 0,0 0 0,0 1-1,1-1 1,-1 1 0,0-1 0,0 1 0,1-1 0,-1 1 0,0 0 0,1 0 0,-1 0 0,0 1 0,0-1 0,4 1-1,-5 0 31,1 0-1,-1-1 0,0 1 0,0 0 1,0 0-1,1 0 0,-1 0 1,0 0-1,0 0 0,0 0 0,-1 0 1,1 1-1,0-1 0,0 0 0,-1 0 1,1 1-1,0-1 0,-1 0 0,1 1 1,-1-1-1,0 1 0,1-1 0,-1 1 1,0-1-1,0 1 0,0-1 0,0 0 1,0 1-1,-1-1 0,1 1 0,-1 1 1,1 3 11,-1-1 1,0 1 0,-1 0-1,1-1 1,-1 0 0,0 1-1,-3 5 1,-7 5 239,0 1 0,-1-2-1,-1 1 1,-1-2 0,0 0 0,0-1 0,-28 17 0,18-18-923,25-12 632,-1 0 0,1 0 0,0 0 0,-1-1 0,1 1 0,0 0 0,0 0 1,-1 0-1,1 0 0,0 0 0,0-1 0,-1 1 0,1 0 0,0 0 0,0 0 0,0-1 1,-1 1-1,1 0 0,0 0 0,0-1 0,0 1 0,0 0 0,0 0 0,0-1 0,-1 1 0,1 0 1,0-1-1,0 1 0,0 0 0,0 0 0,0-1 0,0 1 0,0 0 0,0-1 0,0 1 1,0 0-1,0 0 0,1-1 0,-1 1 0,0 0 0,0-1 0,0 1 0,2-4-523,-1 0-1,1-1 1,0 1-1,0 1 1,1-1 0,-1 0-1,1 0 1,-1 1-1,5-4 1,16-14-6872</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4.211"/>
    </inkml:context>
    <inkml:brush xml:id="br0">
      <inkml:brushProperty name="width" value="0.025" units="cm"/>
      <inkml:brushProperty name="height" value="0.025" units="cm"/>
    </inkml:brush>
  </inkml:definitions>
  <inkml:trace contextRef="#ctx0" brushRef="#br0">1 164 17553,'0'0'13468,"12"2"-12800,-9 0-646,1-1 1,0 0-1,0 0 1,0-1-1,0 1 1,0-1-1,0 0 1,0 0-1,0 0 1,0-1-1,0 1 1,0-1-1,0 0 1,0 0-1,0-1 1,0 1-1,-1-1 1,1 1-1,0-1 1,-1 0-1,0-1 1,1 1-1,-1-1 1,0 1-1,0-1 1,-1 0-1,5-5 1,-3 4 0,-1-1 1,1 0-1,-1 0 1,0 0 0,0 0-1,-1 0 1,1-1-1,-1 0 1,-1 1 0,1-1-1,-1 0 1,0 0-1,0 1 1,0-1 0,-1 0-1,0 0 1,0 0-1,-2-12 1,1 17-24,1 0 0,-1 0 0,1 0 0,-1 0 0,0 0 0,1 0 0,-1 0 0,0 0 0,0 0 0,1 0 0,-1 1 0,0-1 0,0 0 0,0 1 0,0-1 0,0 0 0,0 1 0,0-1 0,0 1 0,0 0 0,0-1 0,0 1 0,-1 0 0,1 0 0,0-1 0,0 1 0,0 0 0,0 0 0,-1 0 0,1 1 0,0-1 0,0 0 0,0 0 0,0 0 0,0 1 0,0-1 0,0 1 0,0-1 0,-1 1 0,2-1 0,-1 1 0,0 0 0,-1 0 0,-4 3 0,1-1 0,0 1 0,0 0 0,0 0 0,0 0 0,-5 8 0,2-2 0,0 0 0,1 1 0,1 0 0,0 0 0,1 1 0,0 0 0,0 0 0,1 0 0,1 0 0,0 1 0,1-1 0,-1 24 0,3-34-104,0 0-1,1 0 1,-1-1-1,1 1 1,0 0-1,0 0 1,0 0-1,0 0 1,0-1-1,0 1 1,0 0-1,0-1 1,1 1-1,-1-1 1,1 1-1,-1-1 1,1 0-1,-1 0 1,1 1-1,0-1 1,-1 0-1,1-1 1,0 1-1,0 0 1,0 0-1,0-1 1,0 1-1,0-1 1,0 0-1,0 1 1,0-1-1,0 0 1,4-1-1,4 2-958,-1-1-1,1 0 1,0-1-1,0 0 1,-1-1-1,12-3 1,11-8-7895</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4.537"/>
    </inkml:context>
    <inkml:brush xml:id="br0">
      <inkml:brushProperty name="width" value="0.025" units="cm"/>
      <inkml:brushProperty name="height" value="0.025" units="cm"/>
    </inkml:brush>
  </inkml:definitions>
  <inkml:trace contextRef="#ctx0" brushRef="#br0">9 22 18129,'0'0'10362,"8"-5"-9294,-3 2-1032,-4 1-11,0 1 0,0 0 0,0 0 0,1 0 0,-1 0 0,0 0 0,0 1 0,1-1 0,-1 0 0,1 0 0,-1 1 0,0-1-1,1 1 1,-1 0 0,1-1 0,-1 1 0,1 0 0,-1 0 0,1 0 0,0 0 0,-1 0 0,1 0 0,-1 0 0,1 0 0,-1 1 0,1-1 0,-1 1 0,1-1 0,-1 1 0,0-1 0,1 1 0,-1 0 0,0 0 0,1 0 0,-1 0 0,0 0 0,0 0 0,0 0 0,0 0 0,0 0 0,0 0 0,0 1 0,0-1 0,0 0 0,-1 1 0,1-1 0,0 0 0,0 4-1,2 1 40,0 1 0,0 1-1,0-1 1,-1 0 0,-1 0-1,1 1 1,-1-1 0,0 1-1,-1 0 1,0-1 0,0 1-1,0-1 1,-1 1 0,0 0-1,-5 14 1,0-7 69,0-1 0,-1 1-1,-1-1 1,0-1 0,-1 1 0,-16 18 0,20-26-133,3-3 0,-1-1 0,1 1 0,0 0 0,0 0 0,0 0 0,0 1 0,1-1 0,-3 7 0,36-9 0,-19-4 6,-1-1-1,0 0 1,1 0-1,-2-1 1,1-1-1,0 0 1,11-9-1,3-2-115,42-38 0,-52 35-2349,-14 9-1823,-9 0-3604,-9 4-3063</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4.876"/>
    </inkml:context>
    <inkml:brush xml:id="br0">
      <inkml:brushProperty name="width" value="0.025" units="cm"/>
      <inkml:brushProperty name="height" value="0.025" units="cm"/>
    </inkml:brush>
  </inkml:definitions>
  <inkml:trace contextRef="#ctx0" brushRef="#br0">0 198 19090,'0'0'10186,"76"1"-9289,-42-10-673,-1 0-224,0 0-1249,-4-4-2211,-3-1-1697,-3-2-2626</inkml:trace>
  <inkml:trace contextRef="#ctx0" brushRef="#br0" timeOffset="1">351 1 14606,'0'0'10538,"0"58"-8809,0-26-287,-2 6-321,0-1-416,2-4-289,0-1-288,0-7-96,2-7-576,2-8-1218,2-3-1409,0-7-2242,-3-7-4453</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5.220"/>
    </inkml:context>
    <inkml:brush xml:id="br0">
      <inkml:brushProperty name="width" value="0.025" units="cm"/>
      <inkml:brushProperty name="height" value="0.025" units="cm"/>
    </inkml:brush>
  </inkml:definitions>
  <inkml:trace contextRef="#ctx0" brushRef="#br0">1 0 19122,'0'0'8840</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5.997"/>
    </inkml:context>
    <inkml:brush xml:id="br0">
      <inkml:brushProperty name="width" value="0.025" units="cm"/>
      <inkml:brushProperty name="height" value="0.025" units="cm"/>
    </inkml:brush>
  </inkml:definitions>
  <inkml:trace contextRef="#ctx0" brushRef="#br0">145 423 11627,'0'0'7730,"0"-8"-4372,-1 6-3164,1 0 0,0-1 0,-1 1 0,1 0 1,-1 0-1,0 0 0,0 0 0,0 0 0,0 0 0,0 0 1,0 0-1,0 0 0,-1 0 0,1 0 0,-1 1 0,1-1 1,-1 1-1,0-1 0,-1-1 0,1 3-101,0-1 1,0 0-1,0 1 0,0 0 0,0-1 1,0 1-1,0 0 0,0 0 0,0 0 1,0 0-1,0 0 0,-1 1 0,1-1 1,0 1-1,1-1 0,-1 1 0,0 0 1,0-1-1,0 1 0,0 0 0,0 0 1,1 1-1,-1-1 0,1 0 0,-1 0 1,0 1-1,1-1 0,-2 3 0,-4 3 24,1 0 0,0 0 0,0 1 0,1 0-1,0 0 1,0 0 0,1 1 0,0-1-1,1 1 1,0 0 0,0 0 0,1 0 0,0 1-1,0-1 1,0 15 0,2-24-114,0 1 0,0-1 0,0 0 0,0 1 0,0-1 1,0 0-1,0 1 0,0-1 0,0 0 0,0 1 0,0-1 0,0 0 1,0 1-1,0-1 0,1 0 0,-1 1 0,0-1 0,0 0 0,0 1 0,1-1 1,-1 0-1,0 1 0,0-1 0,0 0 0,1 0 0,-1 0 0,0 1 1,1-1-1,-1 0 0,0 0 0,1 0 0,-1 1 0,0-1 0,0 0 0,1 0 1,-1 0-1,1 0 0,-1 0 0,1 0 0,16-7 104,14-18 51,-13 2-160,-2-1 1,0-1 0,-1 0 0,-2 0 0,15-39 0,-18 41-201,-8 74-1100,-5 7 1270,2-36 137,0-1-1,1 0 1,1 1-1,5 27 1,-6-47-79,0-1 0,0 1 0,1-1 0,-1 1 0,1-1 0,-1 1 0,1-1 0,0 1 0,0-1 0,-1 0 0,1 1 0,0-1 0,0 0 0,0 0 0,0 0 1,0 0-1,1 0 0,-1 0 0,0 0 0,0 0 0,1 0 0,-1 0 0,1-1 0,-1 1 0,0-1 0,1 1 0,-1-1 0,1 1 0,-1-1 0,1 0 0,0 0 0,-1 0 0,1 0 0,-1 0 0,1 0 0,-1 0 0,1 0 0,-1-1 0,1 1 0,-1 0 0,1-1 1,-1 0-1,1 1 0,-1-1 0,0 0 0,3-1 0,4-2 93,-1-1-1,1 0 1,-1 0 0,1 0 0,-2-1-1,12-12 1,0-5-108,-1-1 0,-1 0-1,-1-2 1,-2 0 0,0 0-1,-2-1 1,0 0 0,-2-1-1,-2-1 1,0 1 0,-2-1-1,-1 0 1,-1 0 0,-1 0-1,-3-35 1,0 60-11,-3-33 0,4 36 0,0 0 0,0 0 0,0 0 0,-1 0 0,1 0 0,0 1 0,-1-1 0,1 0 0,-1 0 0,1 0 0,-1 0 0,1 0 0,-1 1 0,0-1 0,1 0 0,-1 0 0,0 1 0,1-1 0,-1 1 0,0-1 0,0 1 0,0-1 0,0 1 0,0-1 0,0 1 0,1 0 0,-1-1 0,0 1 0,0 0 0,-2-1 0,2 2 0,-1-1 0,1 1 0,0-1 0,0 1 0,0-1 0,0 1 0,0 0 0,0-1 0,0 1 0,0 0 0,0 0 0,0 0 0,0 0 0,1-1 0,-1 1 0,0 0 0,1 1 0,-1-1 0,0 0 0,1 0 0,0 0 0,-1 0 0,0 2 0,-9 36 0,7-27 0,1-2 0,-34 147 0,33-137 0,0 1 0,2 0 0,0 0 0,1-1 0,5 35 0,-4-52-1,0-1 0,1 0-1,-1 1 1,1-1 0,-1 0 0,1 0 0,0 0 0,0 0-1,0 0 1,0 0 0,0 0 0,1-1 0,-1 1-1,0-1 1,1 1 0,-1-1 0,1 0 0,-1 0-1,1 0 1,0-1 0,-1 1 0,1-1 0,0 1 0,0-1-1,-1 0 1,5 0 0,-5 1-29,1-1 0,-1 0 0,1 1 1,-1-1-1,1 0 0,-1 0 0,1-1 0,-1 1 1,0 0-1,1-1 0,-1 0 0,1 1 0,-1-1 0,0 0 1,0 0-1,1 0 0,-1-1 0,0 1 0,0 0 1,0-1-1,0 1 0,-1-1 0,1 0 0,0 0 0,-1 0 1,1 0-1,-1 0 0,3-4 0,-4-7-8207,0 5 491</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6.528"/>
    </inkml:context>
    <inkml:brush xml:id="br0">
      <inkml:brushProperty name="width" value="0.025" units="cm"/>
      <inkml:brushProperty name="height" value="0.025" units="cm"/>
    </inkml:brush>
  </inkml:definitions>
  <inkml:trace contextRef="#ctx0" brushRef="#br0">0 0 11627,'0'0'19795,"7"9"-18914,-3-3-846,0 0 1,-1 0 0,1 0-1,-1 1 1,-1-1 0,1 1 0,-1-1-1,0 1 1,0 0 0,-1 0 0,0 0-1,0 13 1,-1-15-47,0 2-184,0 1 0,0-1 0,1 1 1,0-1-1,3 10 0,-4-16 141,0 0 0,0-1 0,1 1 1,-1 0-1,1 0 0,-1 0 0,0-1 0,1 1 0,-1 0 0,1 0 0,0-1 0,-1 1 0,1-1 0,0 1 0,-1-1 0,1 1 0,0-1 0,0 1 0,-1-1 0,1 1 0,1 0 0,0-1-29,-1 0 0,1-1 0,0 1 0,-1 0 1,1 0-1,-1-1 0,1 1 0,-1-1 0,0 1 0,1-1 0,-1 1 0,1-1 0,-1 0 0,0 0 0,0 0 0,1 0 0,0-1 0,2-1-1122,-1 0 1,-1-1-1,1 1 0,0-1 0,-1 1 0,0-1 0,1 0 0,-2 0 0,4-8 1,6-19-10754</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6.886"/>
    </inkml:context>
    <inkml:brush xml:id="br0">
      <inkml:brushProperty name="width" value="0.025" units="cm"/>
      <inkml:brushProperty name="height" value="0.025" units="cm"/>
    </inkml:brush>
  </inkml:definitions>
  <inkml:trace contextRef="#ctx0" brushRef="#br0">29 0 14125,'0'0'15695,"-29"55"-17456,40-42-1827,0 1-1377,0-1-2177</inkml:trace>
  <inkml:trace contextRef="#ctx0" brushRef="#br0" timeOffset="1">105 178 13421,'0'0'7911,"44"-62"-6886,-36 48-705,2 2-255,-5 3-514,1-1-1601,-2 1-2498</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7.245"/>
    </inkml:context>
    <inkml:brush xml:id="br0">
      <inkml:brushProperty name="width" value="0.025" units="cm"/>
      <inkml:brushProperty name="height" value="0.025" units="cm"/>
    </inkml:brush>
  </inkml:definitions>
  <inkml:trace contextRef="#ctx0" brushRef="#br0">206 3 17392,'0'0'7629,"-9"-1"-4325,-1 0-3012,1 1 0,-1 0 0,1 0 0,0 1 0,-1 0-1,1 1 1,0 0 0,-1 0 0,1 1 0,1 1 0,-18 8-1,-21 22-131,45-32-163,0 0-1,1-1 1,-1 1-1,0 0 1,1-1-1,-1 1 1,1 0 0,0 0-1,0 0 1,0 1-1,0-1 1,0 0-1,0 0 1,0 0-1,1 1 1,-1-1-1,1 0 1,-1 1-1,1-1 1,0 1-1,0-1 1,1 3 0,2-3 3,1-1 0,-1 1 1,1-1-1,-1 0 0,1-1 1,0 1-1,-1 0 1,1-1-1,0 0 0,0 0 1,-1 0-1,1-1 0,5 0 1,1 1-1,46-5-208,-43 3 156,0 1 0,0 0 1,0 1-1,1 0 1,20 4-1,-32-3 57,-1-1 0,0 1 0,1-1 0,-1 1 0,0 0 0,0 0 0,0 0 0,0-1 0,1 1 0,-1 0 0,0 0 0,-1 1 0,1-1 0,0 0 0,0 0 0,0 0 0,-1 0 0,1 1 0,0-1 0,-1 0 0,1 1 0,-1-1 0,0 1 0,1-1 0,-1 0 0,0 1 0,0-1 0,0 1 0,0-1 0,0 0 0,0 1 0,0-1 0,-1 1 0,1-1 0,-1 0 0,1 1 0,-1-1 0,0 3 0,-2 3 136,1 0 0,-1 0 0,0 0 0,-1-1 0,-8 13 0,-48 49 129,55-62-264,-1-1 0,0 0 0,0 0 0,-1-1 0,1 1 0,-1-2 1,0 1-1,0-1 0,-10 4 0,16-7-23,1 0 1,0 1-1,0-1 1,-1 0-1,1 0 1,0 0-1,0 0 1,-1 0-1,1 0 1,0 0-1,-1 0 1,1 0-1,0 0 0,0 0 1,-1 0-1,1 0 1,0 0-1,-1 0 1,1 0-1,0 0 1,0 0-1,-1 0 1,1-1-1,0 1 1,0 0-1,-1 0 1,1 0-1,0 0 0,0-1 1,-1 1-1,1 0 1,0 0-1,0 0 1,0-1-1,0 1 1,-1 0-1,1 0 1,0-1-1,0 1 1,0 0-1,0 0 0,0-1 1,0 1-1,0 0 1,0-1-1,5-18-1913,15-17-3323,3 3-838,2-3-2295</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7.602"/>
    </inkml:context>
    <inkml:brush xml:id="br0">
      <inkml:brushProperty name="width" value="0.025" units="cm"/>
      <inkml:brushProperty name="height" value="0.025" units="cm"/>
    </inkml:brush>
  </inkml:definitions>
  <inkml:trace contextRef="#ctx0" brushRef="#br0">62 0 18738,'0'0'5397,"-5"10"-3347,-5 12-1452,1 0 1,0 1-1,2 0 0,1 0 1,1 0-1,1 1 0,0 0 1,2 0-1,1 0 1,2 26-1,-1-49-602,1 0 1,-1-1-1,0 1 1,0-1-1,0 1 0,0-1 1,1 1-1,-1-1 1,0 1-1,0-1 0,1 1 1,-1-1-1,1 1 1,-1-1-1,0 1 1,1-1-1,-1 1 0,1-1 1,-1 0-1,1 1 1,-1-1-1,1 0 0,-1 1 1,1-1-1,-1 0 1,1 0-1,-1 0 0,1 1 1,0-1-1,-1 0 1,1 0-1,-1 0 0,1 0 1,0 0-1,-1 0 1,1 0-1,-1 0 0,1 0 1,0-1-1,-1 1 1,1 0-1,-1 0 0,1 0 1,-1-1-1,1 1 1,-1 0-1,1-1 1,-1 1-1,1 0 0,-1-1 1,1 0-1,26-19-663,-21 11-165,0 1-1,-1-1 1,0 0 0,0 0 0,-1-1-1,-1 1 1,5-18 0,8-71-12177,-13 75 7650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44.627"/>
    </inkml:context>
    <inkml:brush xml:id="br0">
      <inkml:brushProperty name="width" value="0.025" units="cm"/>
      <inkml:brushProperty name="height" value="0.025" units="cm"/>
    </inkml:brush>
  </inkml:definitions>
  <inkml:trace contextRef="#ctx0" brushRef="#br0">134 0 16367,'0'0'12588,"-29"69"-11723,14-35-288,-3 3-225,0 2-256,3-2-64,2-2-32,0-5 32,6-7-64,2-4-192,5-10-545,4-22-11851,1-13-2018</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8.289"/>
    </inkml:context>
    <inkml:brush xml:id="br0">
      <inkml:brushProperty name="width" value="0.025" units="cm"/>
      <inkml:brushProperty name="height" value="0.025" units="cm"/>
    </inkml:brush>
  </inkml:definitions>
  <inkml:trace contextRef="#ctx0" brushRef="#br0">0 391 3075,'43'38'4367,"-33"-24"3302,-9 6-4263,0-5-548,0-13-2688,0 0 0,1 0 0,-1 0 1,1 0-1,-1-1 0,1 1 0,0 0 0,0-1 1,-1 0-1,1 1 0,0-1 0,0 0 0,1 0 0,-1 0 1,0 0-1,0 0 0,0-1 0,1 1 0,-1-1 1,0 1-1,1-1 0,-1 0 0,0 0 0,1 0 0,-1 0 1,0 0-1,1-1 0,-1 1 0,0-1 0,0 1 1,1-1-1,2-1 0,0 0 67,0 0-1,0 0 1,0 0 0,0-1 0,-1 0 0,1 0-1,-1 0 1,0 0 0,0 0 0,0-1 0,0 0-1,-1 0 1,6-8 0,7-28 798,-15 38-957,-1-1 0,1 1 0,0-1-1,-1 1 1,0-1 0,0 1 0,0-1-1,0 1 1,0-1 0,0 1 0,0-1-1,-1 1 1,1-1 0,-1 1 0,-1-3-1,2 4-73,-1 1 0,0-1 0,1 1 0,-1-1 0,0 1 0,1-1 0,-1 1 0,0 0 0,0-1 0,1 1 0,-1 0 0,0-1 0,0 1 0,0 0 0,1 0 0,-1 0 0,0 0 0,0 0 0,0 0 0,1 0 0,-1 0 0,0 0 0,0 0 0,0 0 0,0 1 0,1-1 0,-1 0 0,0 1 0,0-1 0,1 0 0,-1 1-1,0-1 1,1 1 0,-1-1 0,0 1 0,0 0 0,-24 22 31,18-16-35,1-1 0,0 2 0,1-1 0,0 1 0,0 0 0,0 0 0,1 0 0,1 0 0,-1 1 0,1 0 0,1-1 0,-3 18 0,5-25-36,0 0 0,1 1 0,-1-1 0,1 0 0,-1 0 0,1 0 0,0 1 0,-1-1 0,1 0 0,0 0 0,0 0 0,0 0 0,0 0 0,0 0 0,0-1 0,0 1 0,0 0 0,0 0 0,0-1 0,0 1 0,1-1 0,-1 1 0,0-1 0,0 1 0,1-1 0,-1 0 0,0 0 0,0 0 0,1 1 1,1-1-1,50 2-1731,-43-3 1483,-3 2 80,1-1-1,-1-1 1,1 1-1,-1-1 1,0-1-1,12-3 1,-15 3 231,0 0 1,0 0-1,0 0 1,0-1 0,-1 0-1,1 0 1,-1 0-1,0 0 1,0-1 0,0 1-1,0-1 1,3-5-1,58-76-14,-45 64-13,-2-1-1,-1-1 1,0 0 0,-2-1-1,13-30 1,-16 27 0,-1-1 0,-1 0 0,-2 0 0,0-1 0,-2 0 0,1-34 0,-26 113 1271,12-22-1086,2 1 1,1 1 0,1-1-1,1 1 1,2-1-1,1 1 1,2 0 0,9 55-1,-7-70-173,1 1 0,0-1 0,1 0 0,1 0 1,1-1-1,0 0 0,13 18 0,-21-32-11,0 0 0,0 0 0,0 0 0,0 0 1,0-1-1,0 1 0,0 0 0,0 0 1,1 0-1,-1 0 0,0 0 0,0 0 1,0 0-1,0 0 0,0 0 0,0 0 1,0 0-1,0-1 0,1 1 0,-1 0 1,0 0-1,0 0 0,0 0 0,0 0 0,0 0 1,0 0-1,1 0 0,-1 0 0,0 0 1,0 0-1,0 0 0,0 0 0,0 0 1,0 0-1,1 0 0,-1 0 0,0 1 1,0-1-1,0 0 0,0 0 0,0 0 1,0 0-1,0 0 0,1 0 0,-1 0 1,0 0-1,0 0 0,0 0 0,0 1 0,0-1 1,0 0-1,0 0 0,0 0 0,0 0 1,0 0-1,0 0 0,0 0 0,0 1 1,0-1-1,1 0 0,-1 0 0,0 0 1,0 0-1,0 0 0,0 0 0,-1 1 1,1-1-1,0 0 0,-1-15 176,-9-20 78,-5 6-261,-1 2-1,-1 0 0,-1 0 1,-32-34-1,9 11 115,41 50-104,0-1 0,0 1-1,-1 0 1,1 0 0,0-1-1,0 1 1,-1 0 0,1-1-1,0 1 1,0 0 0,0-1 0,-1 1-1,1-1 1,0 1 0,0 0-1,0-1 1,0 1 0,0 0-1,0-1 1,0 1 0,0-1 0,0 1-1,0 0 1,0-1 0,0 1-1,0-1 1,0 1 0,0 0-1,1-1 1,-1 1 0,0 0 0,0-1-1,0 1 1,0 0 0,1-1-1,-1 1 1,0 0 0,0-1 0,1 1-1,-1 0 1,0 0 0,1-1-1,24-5 163,48 5 79,-53 2-217,6 0 19,-16 0-108,-1-1 1,0 0 0,1 0 0,-1-1 0,1-1 0,11-2 0,-12-6-3722,-12-5-4020,-13-1-1668</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8.632"/>
    </inkml:context>
    <inkml:brush xml:id="br0">
      <inkml:brushProperty name="width" value="0.025" units="cm"/>
      <inkml:brushProperty name="height" value="0.025" units="cm"/>
    </inkml:brush>
  </inkml:definitions>
  <inkml:trace contextRef="#ctx0" brushRef="#br0">1 5 15855,'0'0'15887,"65"-5"-15887,-46 8-1634,-1 1-4451,-5-1-6823</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57.596"/>
    </inkml:context>
    <inkml:brush xml:id="br0">
      <inkml:brushProperty name="width" value="0.025" units="cm"/>
      <inkml:brushProperty name="height" value="0.025" units="cm"/>
    </inkml:brush>
  </inkml:definitions>
  <inkml:trace contextRef="#ctx0" brushRef="#br0">75 137 9833,'0'0'9166,"5"-11"-6838,-2 4-1938,0 0 0,0 0 0,1 0 0,0 1 0,0-1 0,0 1 0,1 0 0,0 0 0,0 1 0,1-1 0,0 1 1,-1 0-1,2 1 0,12-8 0,-9 7-31,-1 0 0,1 1 0,1 0 0,-1 1 0,1 0 0,13-2 0,-22 5-346,0 0-1,0-1 1,0 1 0,0 0-1,0 0 1,0 0 0,0 0-1,0 1 1,0-1 0,0 0-1,-1 1 1,1 0 0,0-1-1,0 1 1,0 0 0,-1 0-1,1 0 1,0 0 0,-1 0-1,1 0 1,-1 0 0,1 1-1,-1-1 1,1 0-1,-1 1 1,0 0 0,0-1-1,0 1 1,0-1 0,0 1-1,0 0 1,0 0 0,-1 0-1,1-1 1,0 1 0,-1 0-1,0 0 1,1 0 0,-1 0-1,0 4 1,0 2 24,-1 0-1,0 0 1,0 0-1,-1 0 1,1 0 0,-2 0-1,1-1 1,-1 1 0,0-1-1,-1 1 1,0-1-1,0 0 1,-10 13 0,3-7 6,-1 0 1,0 0-1,-1-1 1,0 0-1,-24 15 1,42-28-188,0-1 1,0 1-1,0 1 1,0-1-1,0 1 0,0 0 1,0 0-1,0 0 1,0 1-1,8 1 0,-8-1 133,-1 0 0,0 0 0,1 0 0,-1 0 0,0 0 0,0 1 0,0 0 0,0 0 0,0 0 0,-1 0 0,1 1 0,0-1 0,-1 1 0,0 0 0,0 0 0,4 5 0,-4-4 81,-1 0-1,0 0 1,0 0 0,-1 1-1,1-1 1,-1 1-1,0-1 1,0 1 0,0-1-1,0 1 1,-1 0 0,0-1-1,0 1 1,0 0-1,-1-1 1,0 1 0,1-1-1,-2 1 1,-1 7 0,0-7 72,0 1 0,0-1 1,0 0-1,-1 0 1,0 0-1,0 0 0,0 0 1,0-1-1,-1 0 1,1 0-1,-1 0 0,0-1 1,-1 1-1,-5 2 1,-3 1-142,-1-1 1,0 0 0,0-1 0,0 0 0,0-2-1,-1 0 1,0 0 0,1-1 0,-1-1-1,0-1 1,-25-2 0,40 2-10,0 0 0,0 0-1,-1 0 1,1-1 0,0 1 0,0 0 0,0 0 0,0-1-1,0 1 1,0-1 0,0 1 0,0-1 0,0 1 0,0-1-1,0 0 1,0 1 0,0-1 0,0 0 0,0 0 0,1 0-1,-1 0 1,0 0 0,1 0 0,-1 0 0,0 0-1,1 0 1,-1 0 0,1 0 0,0 0 0,-1 0 0,1-2-1,0 1-45,0 1 0,0-1 0,0 0 0,1 1 0,-1-1 0,1 1 0,-1-1 0,1 1-1,0-1 1,-1 1 0,1 0 0,0-1 0,0 1 0,0 0 0,0-1 0,0 1 0,0 0-1,1 0 1,-1 0 0,0 0 0,3-2 0,129-70-17296,-90 48 8318</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57.953"/>
    </inkml:context>
    <inkml:brush xml:id="br0">
      <inkml:brushProperty name="width" value="0.025" units="cm"/>
      <inkml:brushProperty name="height" value="0.025" units="cm"/>
    </inkml:brush>
  </inkml:definitions>
  <inkml:trace contextRef="#ctx0" brushRef="#br0">231 1 16432,'0'0'2103,"-8"2"-875,-3 1-944,1 1 1,0 1-1,0 0 1,0 0-1,0 1 1,1 0-1,0 0 1,1 1-1,-1 0 1,1 1-1,-9 11 1,2-2 274,1 1 0,1 0 0,1 1 0,1 0 1,-10 22-1,19-35-341,-1-1 0,1 1 0,0 0 0,0 0 0,1 0-1,0 0 1,0 0 0,0 0 0,1 0 0,0 0 0,1 12 0,0-16-185,0 0 1,-1 1-1,1-1 0,0 0 0,1 1 1,-1-1-1,0 0 0,1 0 0,-1 0 1,1 0-1,-1 0 0,1 0 0,0-1 1,0 1-1,0-1 0,0 1 0,0-1 1,0 0-1,0 1 0,1-1 0,-1 0 1,0 0-1,1-1 0,-1 1 0,1 0 1,-1-1-1,1 0 0,-1 1 0,1-1 1,2 0-1,5 0 39,-1 0 0,1-1 0,0 0 0,0 0-1,-1-1 1,1 0 0,-1-1 0,1 0 0,-1 0 0,0-1 0,0 0 0,-1-1 0,1 0 0,-1 0 0,0-1 0,0 0 0,-1-1-1,0 1 1,0-1 0,-1-1 0,1 1 0,-1-1 0,-1 0 0,0-1 0,0 1 0,0-1 0,-1 0 0,-1 0 0,0 0-1,0-1 1,0 1 0,-1-1 0,-1 1 0,0-1 0,1-11 0,-3 18-72,1-1 0,-1 0 0,0 0 0,0 1 0,0-1 0,-1 0 0,1 1 0,-1 0 0,0-1 0,0 1 0,0 0 0,0 0 0,-1 0 0,1 0 0,-1 0 0,0 0 0,1 1 0,-1-1 0,-1 1 0,1 0 0,0 0 0,-4-2 0,2 2 0,1 0 0,-1 0 0,0 0 0,0 0 0,0 1 0,0 0 0,0 0 0,0 0 0,0 0 0,0 1 0,0 0 0,-1 0 0,1 1 0,0-1 0,0 1 0,-6 2 0,10-3-140,0 0-1,0 1 1,0-1-1,0 1 1,0-1 0,0 1-1,0 0 1,0-1 0,0 1-1,0 0 1,0 0-1,0-1 1,0 1 0,1 0-1,-1 0 1,0 0-1,1 0 1,-1 0 0,1 0-1,-1 0 1,1 0 0,-1 1-1,1-1 1,0 0-1,-1 0 1,1 0 0,0 0-1,0 1 1,0-1-1,0 0 1,0 0 0,0 0-1,0 0 1,1 1-1,-1-1 1,0 0 0,1 0-1,-1 0 1,1 0 0,-1 0-1,2 2 1,-1 1-794,1-1 1,0 1-1,1 0 1,-1-1-1,1 0 1,-1 1-1,1-1 1,0 0-1,0 0 1,5 2-1,16 9-9646</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58.297"/>
    </inkml:context>
    <inkml:brush xml:id="br0">
      <inkml:brushProperty name="width" value="0.025" units="cm"/>
      <inkml:brushProperty name="height" value="0.025" units="cm"/>
    </inkml:brush>
  </inkml:definitions>
  <inkml:trace contextRef="#ctx0" brushRef="#br0">0 1 17296,'0'0'2114,"1"56"833,-1-21-673,0 0-384,0-2 128,0-3-1025,0-7-801,0-10-192,6-9-1665,8-4-1571,2-16-2241,2-12-10570</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58.658"/>
    </inkml:context>
    <inkml:brush xml:id="br0">
      <inkml:brushProperty name="width" value="0.025" units="cm"/>
      <inkml:brushProperty name="height" value="0.025" units="cm"/>
    </inkml:brush>
  </inkml:definitions>
  <inkml:trace contextRef="#ctx0" brushRef="#br0">182 0 16592,'0'0'2637,"-10"3"-320,4-2-1994,0 1 0,0 0 0,0 0 0,0 0 0,0 1 0,1 0 1,-1 0-1,1 1 0,0-1 0,0 1 0,0 0 0,1 1 0,-1-1 0,1 1 0,0 0 1,1 0-1,-1 0 0,-3 7 0,-4 6 68,1 1 0,1 0 0,0 0 0,2 1 0,0 0-1,2 1 1,0 0 0,1-1 0,1 1 0,1 1 0,0-1 0,3 23 0,-1-40-391,1-1 0,0 1 0,0-1 0,0 1 0,0-1 0,0 1 0,1-1 0,-1 0 0,1 1 0,0-1 0,0 0 0,1 0 0,-1 0 0,0-1 0,1 1 0,0 0 0,-1-1 0,1 0 0,0 0 0,6 4 0,-3-4 0,0 1 0,0-1 0,0 0 0,0 0 0,1-1 0,-1 0 0,0 0 0,1 0 0,-1-1 0,1 0 0,9-1 0,-8 0 0,-1 0 0,-1 0 0,1-1 0,0 0 0,0 0 0,-1-1 0,1 0 0,-1 0 0,0-1 0,10-6 0,-13 8 0,0-1 0,0 0 0,0 0 0,0 0 0,-1 0 0,1 0 0,-1 0 0,0 0 0,0-1 0,0 1 0,-1-1 0,1 0 0,-1 1 0,1-1 0,-1 0 0,-1 0 0,1 0 0,0 0 0,-1-5 0,0 8 0,0-1 0,0 1 0,0-1 0,-1 1 0,1 0 0,0-1 0,-1 1 0,1-1 0,-1 1 0,0 0 0,1-1 0,-1 1 0,0 0 0,0 0 0,0-1 0,0 1 0,0 0 0,0 0 0,0 0 0,0 0 0,0 0 0,0 0 0,-3 0 0,1-1 0,-2 0 0,1 0 0,0 1 0,0 0 0,0 0 0,-1 0 0,1 0 0,-6 0 0,2 1 0,-1 0 0,0 0 0,1 1 0,-1 0 0,1 0 0,-1 1 0,1 0 0,-11 5 0,17-6-143,-1 0 0,1 0 0,-1 1 0,1-1 0,0 1-1,0 0 1,0-1 0,0 1 0,0 0 0,0 0 0,0 1 0,0-1 0,1 0 0,-1 1 0,1-1-1,0 1 1,-2 4 0,3-6 0,0 0 1,0 1-1,0-1 0,0 0 0,1 0 1,-1 1-1,0-1 0,1 0 0,-1 1 1,1-1-1,-1 0 0,1 0 0,-1 0 1,1 0-1,0 0 0,0 0 0,-1 0 0,1 0 1,0 0-1,0 0 0,0 0 0,0 0 1,0 0-1,1-1 0,-1 1 0,0 0 1,0-1-1,0 1 0,0-1 0,1 1 1,-1-1-1,0 0 0,1 0 0,-1 1 0,0-1 1,3 0-1,26 3-6872,8-2-4761</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59.623"/>
    </inkml:context>
    <inkml:brush xml:id="br0">
      <inkml:brushProperty name="width" value="0.025" units="cm"/>
      <inkml:brushProperty name="height" value="0.025" units="cm"/>
    </inkml:brush>
  </inkml:definitions>
  <inkml:trace contextRef="#ctx0" brushRef="#br0">397 4 14382,'-5'-1'358,"0"0"1,0 0-1,0 1 1,-1 0-1,1-1 1,0 2-1,0-1 1,-1 1 0,1 0-1,0 0 1,0 0-1,0 0 1,0 1-1,0 0 1,0 0-1,0 1 1,1-1 0,-1 1-1,1 0 1,-7 6-1,-6 6-41,1 1 0,1 0 0,-21 29 0,30-38-167,-22 30 616,2 1 0,2 0 0,1 2 0,-27 68 0,40-85-627,2 1 0,1 0 0,1 0 0,1 0 0,1 1 0,2 0 0,0-1 0,1 1 0,2 0 0,3 28 0,-2-45-197,-1-1 0,2 1-1,-1-1 1,1 0-1,0 0 1,0 0 0,1 0-1,0 0 1,0-1-1,1 1 1,0-1-1,0 0 1,0-1 0,1 1-1,-1-1 1,1 0-1,1-1 1,-1 1 0,1-1-1,-1 0 1,1-1-1,1 0 1,-1 0-1,0 0 1,15 2 0,9 2-1362,1-2 1,0-2-1,0 0 1,62-5-1,9-7-3934,4-9-2542</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00.076"/>
    </inkml:context>
    <inkml:brush xml:id="br0">
      <inkml:brushProperty name="width" value="0.025" units="cm"/>
      <inkml:brushProperty name="height" value="0.025" units="cm"/>
    </inkml:brush>
  </inkml:definitions>
  <inkml:trace contextRef="#ctx0" brushRef="#br0">200 0 14157,'0'0'7682,"9"3"-6352,-2 0-1144,-1 0 1,1 1-1,-1 0 1,1 0-1,-1 0 1,0 1-1,-1-1 1,1 2-1,-1-1 1,0 0-1,5 8 1,-2-1 144,0 1-1,-1 0 1,0 0 0,-1 0-1,6 20 1,-3-2 310,-2 0-1,-1 1 1,-2 0 0,1 60-1,-6-63-383,-1 0 0,-2 0-1,-1 0 1,-1-1 0,-2 0-1,-1 0 1,0-1 0,-19 35-1,1-11-365,-2 0 0,-3-2 0,-43 51 0,24-42-2700,13-27-4947,-1-10-11072</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14.229"/>
    </inkml:context>
    <inkml:brush xml:id="br0">
      <inkml:brushProperty name="width" value="0.025" units="cm"/>
      <inkml:brushProperty name="height" value="0.025" units="cm"/>
    </inkml:brush>
  </inkml:definitions>
  <inkml:trace contextRef="#ctx0" brushRef="#br0">5175 1 7111,'-25'2'7415,"-5"0"-5280,-85 37-476,74-23-1693,-55 13 0,-448 53 314,334-57 379,61-5-49,-1137 134-104,1192-145-517,-424 48 60,7 37-17,421-70-26,1 4 0,2 4 0,1 3 1,1 5-1,-138 87 0,175-96 103,2 3 1,2 2-1,0 1 0,3 3 0,1 1 0,3 2 0,1 1 1,2 3-1,2 0 0,-41 83 0,61-102 20,0 1 0,3 1-1,0 0 1,2 0 0,1 1-1,2 0 1,0 0 0,2 34 0,5-7-27,1 0 1,4 0 0,20 78 0,-18-92-65,29 75 1,-34-105-18,2 0 0,0-1 0,1 0 0,0 0 0,1-1 1,0 0-1,1-1 0,0 1 0,15 10 0,-4-4-6,109 96 321,-112-95-284,0 1 1,-1 1 0,-1 0-1,20 35 1,-24-33 16,-2 1 0,0 0 0,-1 0 0,-2 1 0,0 0 0,-2 0-1,0 1 1,-2-1 0,-1 1 0,-1 0 0,-1 0 0,-1 0 0,-2-1 0,-10 49 0,5-44 14,-1-1-1,-1 0 1,-2 0 0,0-2-1,-2 1 1,-2-1 0,0-1-1,-1-1 1,-2-1 0,-1 0-1,0-1 1,-30 25-1,7-13 164,-2-2-1,-87 49 1,-108 38 709,103-55-661,128-61 694,-13 6-4548,18-13-681,8-8-834,4-5-1577</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14.602"/>
    </inkml:context>
    <inkml:brush xml:id="br0">
      <inkml:brushProperty name="width" value="0.025" units="cm"/>
      <inkml:brushProperty name="height" value="0.025" units="cm"/>
    </inkml:brush>
  </inkml:definitions>
  <inkml:trace contextRef="#ctx0" brushRef="#br0">293 10 13132,'0'-1'105,"-1"1"0,0-1 0,0 0-1,0 0 1,0 1 0,0-1 0,1 0-1,-1 1 1,0-1 0,0 1-1,-1-1 1,1 1 0,0 0 0,0-1-1,0 1 1,0 0 0,0 0-1,0 0 1,0 0 0,-1 0 0,1 0-1,0 0 1,0 0 0,0 0 0,0 0-1,0 1 1,0-1 0,0 0-1,0 1 1,-1-1 0,1 1 0,0-1-1,1 1 1,-1 0 0,0-1 0,0 1-1,0 0 1,0 0 0,0-1-1,1 1 1,-2 2 0,-1 3 350,1 1 1,-1 0-1,1 0 1,1 0-1,-1 0 1,1 7-1,-7 24 201,-14 19 652,-3-1 0,-60 97 0,-2 2 320,78-124-1534,9-30-94,0-1 0,0 1 0,0 0 0,0 0 0,0-1 0,0 1 1,1 0-1,-1 0 0,0-1 0,0 1 0,1 0 0,-1-1 0,1 1 0,-1 0 0,0-1 0,1 1 0,-1-1 0,1 1 0,-1-1 0,1 1 0,0-1 0,0 1 0,4 1 1,0-1 1,0 1-1,1-1 0,-1-1 0,0 1 0,0-1 1,0 0-1,8-1 0,-13 1 0,30-2 14,0-2-1,-1-1 1,1-2 0,27-10 0,17-3-479,105-24-4415,-94 21-775</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45.003"/>
    </inkml:context>
    <inkml:brush xml:id="br0">
      <inkml:brushProperty name="width" value="0.025" units="cm"/>
      <inkml:brushProperty name="height" value="0.025" units="cm"/>
    </inkml:brush>
  </inkml:definitions>
  <inkml:trace contextRef="#ctx0" brushRef="#br0">110 60 18866,'-10'1'1890,"0"0"-1256,1 0 1,-1 1-1,1 1 1,-19 6-1,26-9-531,1 1-1,-1-1 1,0 1-1,0 0 0,1-1 1,-1 1-1,1 0 0,-1 0 1,1 0-1,-1 0 1,1 0-1,-1 1 0,1-1 1,0 0-1,0 1 1,0-1-1,0 1 0,0-1 1,0 1-1,0 0 0,0-1 1,0 1-1,1 0 1,-1-1-1,1 1 0,-1 0 1,1 0-1,0 0 1,0-1-1,0 1 0,0 0 1,0 0-1,0 0 0,0 0 1,0-1-1,1 1 1,-1 0-1,1 0 0,0-1 1,-1 1-1,1 0 0,1 1 1,0-1-89,-1 0 1,1-1 0,0 1-1,0-1 1,0 0 0,0 1-1,0-1 1,0 0 0,0 0-1,0 0 1,1-1 0,-1 1-1,0 0 1,0-1 0,1 1-1,-1-1 1,1 0-1,-1 0 1,3 0 0,50-2 106,-53 2-108,6-2 13,-1 0 0,1 0 1,-1 0-1,0-1 0,1 0 1,-1 0-1,0-1 0,-1 1 0,1-2 1,9-7-1,-13 10 19,-1 0 1,1 0-1,-1 0 0,0 0 1,1 0-1,-1-1 0,0 1 1,-1-1-1,1 1 0,0-1 1,-1 1-1,1-1 0,-1 0 1,0 0-1,0 0 1,0 0-1,-1 0 0,1 0 1,0 0-1,-1 0 0,0 0 1,0 0-1,0 0 0,0 0 1,-1-1-1,1 1 0,-1 0 1,1 0-1,-3-4 0,2 5-39,-1 0 0,0 0 0,0-1-1,0 1 1,0 1 0,0-1 0,-1 0-1,1 0 1,-1 1 0,1-1-1,-1 1 1,1 0 0,-1 0 0,0 0-1,1 0 1,-1 0 0,0 1 0,0-1-1,0 1 1,0 0 0,-5 0-1,5 0-48,-1-1 0,1 1 0,-1 1 0,1-1 0,-1 0-1,1 1 1,-1 0 0,1 0 0,-1 0 0,1 0-1,0 1 1,-1-1 0,1 1 0,0-1 0,0 1 0,0 0-1,-3 4 1,2-1-195,1 0-1,0 0 1,0 0-1,1 0 1,0 1-1,0-1 1,0 1-1,0 0 1,1-1 0,0 1-1,-1 7 1,2-6-789,0-1 1,0 1-1,0-1 1,1 1-1,0-1 1,2 7-1,7 11-4941</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7.873"/>
    </inkml:context>
    <inkml:brush xml:id="br0">
      <inkml:brushProperty name="width" value="0.025" units="cm"/>
      <inkml:brushProperty name="height" value="0.025" units="cm"/>
    </inkml:brush>
  </inkml:definitions>
  <inkml:trace contextRef="#ctx0" brushRef="#br0">62 1 19827,'0'0'2274,"0"58"192,-4-14 481,-3 5-993,2 2-769,0-2-448,2-3-481,1-7-192,2-10-32,0-4-32,0-8-512,1-9-417,0-7-673,-1-12-4067,-6-12 1601,-8-8-1762,-4-11-4291</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8.230"/>
    </inkml:context>
    <inkml:brush xml:id="br0">
      <inkml:brushProperty name="width" value="0.025" units="cm"/>
      <inkml:brushProperty name="height" value="0.025" units="cm"/>
    </inkml:brush>
  </inkml:definitions>
  <inkml:trace contextRef="#ctx0" brushRef="#br0">0 173 9769,'1'-12'3129,"0"2"-2428,0 0 1,1 0 0,0 0 0,4-11 0,-4 16-141,1-1 0,-1 1 0,1-1 0,0 1 0,1 0 0,-1 0 0,1 0 0,0 1 0,0-1 0,0 1 0,1 0 0,-1 0 0,1 0 0,0 1 0,0 0 1,7-4-1,-4 4-52,0 0 0,0 0 0,0 0 1,1 1-1,-1 0 0,0 1 1,1 0-1,15 0 0,-21 1-464,-1 0-1,1 0 0,0 0 0,-1 0 0,1 1 0,-1-1 1,1 1-1,-1 0 0,0 0 0,1 0 0,-1 0 0,0 0 1,1 0-1,-1 1 0,0-1 0,0 1 0,0-1 1,0 1-1,0 0 0,-1 0 0,1 0 0,-1 0 0,1 0 1,-1 0-1,1 0 0,-1 1 0,0-1 0,0 0 0,0 1 1,-1-1-1,1 1 0,0-1 0,-1 3 0,1 7-8,-1-1 1,-1 1-1,0-1 0,0 0 0,-1 0 0,-1 1 1,0-1-1,0-1 0,-1 1 0,-1 0 0,1-1 1,-2 0-1,-12 19 0,8-13 10,1 1 0,1 0 0,0 0 0,-5 19 0,13-35-80,-1 1 1,1-1-1,-1 1 1,1-1-1,0 1 1,0-1-1,0 0 0,0 1 1,0-1-1,0 1 1,0-1-1,0 1 1,0-1-1,1 1 0,-1-1 1,1 1-1,-1-1 1,1 0-1,-1 1 0,1-1 1,0 0-1,0 1 1,0-1-1,0 0 1,0 0-1,0 0 0,0 0 1,0 0-1,0 0 1,0 0-1,0 0 1,1-1-1,-1 1 0,0 0 1,1-1-1,-1 1 1,1-1-1,-1 1 0,0-1 1,4 1-1,6 1-649,0-1 0,0 0 0,1-1 0,16-1 0,-7 0-840,19 0-5150,-1-5-3177</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8.602"/>
    </inkml:context>
    <inkml:brush xml:id="br0">
      <inkml:brushProperty name="width" value="0.025" units="cm"/>
      <inkml:brushProperty name="height" value="0.025" units="cm"/>
    </inkml:brush>
  </inkml:definitions>
  <inkml:trace contextRef="#ctx0" brushRef="#br0">133 33 17873,'-9'6'2317,"4"-2"-1856,-66 50 4723,66-50-4873,1 0 0,0 0 0,0 1-1,0-1 1,1 1 0,0-1 0,0 1 0,0 1 0,0-1 0,1 0 0,-1 0 0,1 1-1,1 0 1,-2 7 0,3-12-303,0 0 1,0-1-1,0 1 0,0-1 0,0 1 0,0 0 0,0-1 0,0 1 1,0-1-1,1 1 0,-1-1 0,0 1 0,0-1 0,1 1 1,-1 0-1,0-1 0,1 0 0,-1 1 0,1-1 0,-1 1 1,1-1-1,-1 1 0,1-1 0,-1 0 0,1 1 0,-1-1 1,1 0-1,-1 0 0,1 1 0,0-1 0,26 2 242,-20-3-131,1 0 0,-1 0 0,0-1 0,0 0 0,8-3 0,-8 2-78,-1-1-1,0 1 1,-1-1-1,1 0 1,-1-1-1,0 1 0,0-1 1,0 0-1,-1 0 1,1-1-1,-1 1 1,0-1-1,-1 0 1,0 0-1,0 0 1,0-1-1,0 1 0,-1-1 1,0 1-1,-1-1 1,1 0-1,-1 0 1,-1 1-1,1-1 1,-2-10-1,1 16-53,0 0-1,0-1 1,0 1 0,-1 0-1,1-1 1,-1 1 0,1 0-1,-1 0 1,1-1 0,-1 1-1,0 0 1,0 0 0,0 0-1,1 0 1,-1 0-1,0 0 1,0 0 0,0 0-1,0 0 1,-1 1 0,1-1-1,0 0 1,0 1 0,0-1-1,-1 0 1,1 1 0,0 0-1,-1-1 1,1 1 0,0 0-1,-1 0 1,1-1 0,0 1-1,-1 0 1,1 0 0,-1 1-1,-1-1 1,1 0-33,-1 1-1,1-1 1,-1 1 0,1 0 0,-1 0 0,1 0 0,-1 0-1,1 0 1,0 0 0,-1 0 0,1 1 0,0-1 0,0 1-1,0 0 1,0 0 0,1 0 0,-1 0 0,0 0 0,-1 2-1,2-2-165,0 0 0,0 0 0,0 0 0,0 0 0,0 0 0,1 0 0,-1 0 0,1 0 0,-1 0 0,1 0 0,0 0 0,0 0 0,0 1 0,0-1 0,0 0 0,0 0 0,1 0 0,-1 0 0,1 3 0,0-4-275,0 0 0,1 1 0,-1-1 0,0 0 0,0 0 0,1 0 0,-1 0 0,0 0 0,1 0 0,-1 0-1,1-1 1,-1 1 0,1 0 0,0-1 0,-1 1 0,1-1 0,0 0 0,-1 1 0,1-1 0,0 0 0,-1 0 0,1 0 0,2-1 0,26 1-10820</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8.930"/>
    </inkml:context>
    <inkml:brush xml:id="br0">
      <inkml:brushProperty name="width" value="0.025" units="cm"/>
      <inkml:brushProperty name="height" value="0.025" units="cm"/>
    </inkml:brush>
  </inkml:definitions>
  <inkml:trace contextRef="#ctx0" brushRef="#br0">114 1 8616,'0'0'17136,"-11"12"-16041,5-5-1075,-40 55 1278,43-57-1168,0 0 0,0 0-1,1 0 1,0 0 0,0 1-1,0-1 1,1 1 0,-1-1-1,1 1 1,1 0-1,-1-1 1,1 1 0,1 11-1,-1-15-121,1 0 0,0 0 0,0-1 0,0 1 0,0-1 0,0 1 1,1-1-1,-1 1 0,0-1 0,1 0 0,-1 1 0,0-1 0,1 0 0,0 0 0,-1 0 0,1 0 0,0 0 0,-1-1 0,1 1 0,0 0 0,0-1 0,2 1 0,50 10 108,-36-8-96,-11-2-95,0 1 0,0 0 0,0 0 0,0 1 1,-1 0-1,0 0 0,1 0 0,-1 1 0,0 0 0,7 6 1,-12-8 79,1-1 1,-1 1-1,0-1 1,0 1-1,1 0 1,-1-1-1,0 1 1,0 0-1,-1 0 0,1 0 1,0 0-1,-1 0 1,1-1-1,-1 1 1,1 0-1,-1 0 1,0 0-1,0 0 1,0 1-1,0-1 1,0 0-1,-1 0 1,1 0-1,0-1 1,-1 1-1,0 0 1,1 0-1,-1 0 1,0 0-1,0 0 1,0-1-1,0 1 1,0 0-1,-1-1 1,1 1-1,0-1 1,-1 1-1,1-1 1,-1 0-1,0 1 1,-1 0-1,-5 5 186,-1 0 0,1-1 1,-1 0-1,-1-1 0,1 0 0,-1 0 0,0-1 1,0 0-1,0-1 0,-1 0 0,1 0 0,-1-1 0,1-1 1,-1 0-1,-21 0 0,31-1-310,-1-1-1,1 1 1,0 0 0,-1-1-1,1 1 1,0-1 0,-1 1-1,1-1 1,0 1 0,0-1 0,0 0-1,-1 0 1,1 0 0,0 0-1,0 0 1,0 0 0,0 0-1,1 0 1,-1 0 0,0 0-1,0 0 1,1-1 0,-1 1-1,1 0 1,-1 0 0,1-1-1,-1 1 1,1 0 0,0-1 0,0 1-1,-1-1 1,1 1 0,0 0-1,0-1 1,0 1 0,1 0-1,-1-1 1,0 1 0,0-1-1,1 1 1,-1 0 0,1 0-1,-1-1 1,1 1 0,0 0-1,0 0 1,-1-1 0,1 1-1,0 0 1,0 0 0,0 0 0,0 0-1,0 0 1,0 1 0,0-1-1,3-1 1,18-8-5091,3 0-1965</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9.289"/>
    </inkml:context>
    <inkml:brush xml:id="br0">
      <inkml:brushProperty name="width" value="0.025" units="cm"/>
      <inkml:brushProperty name="height" value="0.025" units="cm"/>
    </inkml:brush>
  </inkml:definitions>
  <inkml:trace contextRef="#ctx0" brushRef="#br0">23 150 16688,'0'0'12684,"-3"9"-10912,2-7-1559,-15 44 785,15-45-989,1 0 1,0 0-1,-1 0 1,1 0 0,0 0-1,0 1 1,0-1-1,0 0 1,0 0 0,0 0-1,0 0 1,0 1-1,1-1 1,-1 0-1,0 0 1,1 0 0,-1 0-1,1 0 1,-1 0-1,1 0 1,-1 0 0,1 0-1,0 0 1,-1 0-1,1 0 1,0 0 0,0 0-1,0 0 1,0-1-1,0 1 1,0 0 0,0-1-1,0 1 1,0-1-1,0 1 1,0-1-1,0 1 1,0-1 0,0 0-1,0 0 1,1 1-1,0-1 1,17 0-57,0-1-1,0-1 1,0 0-1,-1-2 1,31-8 0,-30 6-13,-1 1 1,1 2 0,0-1-1,0 2 1,35 0-1,-38 9 153,2 0-2394</inkml:trace>
  <inkml:trace contextRef="#ctx0" brushRef="#br0" timeOffset="1">369 1 15791,'0'0'4420,"64"3"-8488,-38 2-3587</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9.615"/>
    </inkml:context>
    <inkml:brush xml:id="br0">
      <inkml:brushProperty name="width" value="0.025" units="cm"/>
      <inkml:brushProperty name="height" value="0.025" units="cm"/>
    </inkml:brush>
  </inkml:definitions>
  <inkml:trace contextRef="#ctx0" brushRef="#br0">78 0 11179,'0'0'11071,"-1"9"-10900,0-2-190,0 0 174,1-1-1,-1 0 1,1 1-1,0-1 1,1 1 0,-1-1-1,1 1 1,0-1 0,1 0-1,2 7 1,-1-7 119,-1 0 1,1 0-1,-1 0 1,0 1-1,-1-1 1,0 1-1,0-1 0,0 1 1,0-1-1,-2 11 1,1-15-138,0 0 0,-1 0 1,1 0-1,-1 0 0,1 0 0,-1 0 1,0 0-1,0 0 0,0 0 0,0-1 0,0 1 1,0 0-1,-1 0 0,1-1 0,0 1 1,-1-1-1,1 0 0,-1 1 0,0-1 1,1 0-1,-1 0 0,0 0 0,0 0 1,0 0-1,0 0 0,0 0 0,0-1 0,0 1 1,0-1-1,0 1 0,0-1 0,0 0 1,0 0-1,0 0 0,-3 0 0,2 0-203,0-1-1,0 1 0,0 0 0,0-1 1,0 1-1,0-1 0,0 0 1,0 0-1,0 0 0,-5-4 1,8 5-94,-1 0 0,1-1 0,-1 1 1,1-1-1,-1 1 0,1-1 1,-1 1-1,1-1 0,0 1 0,-1-1 1,1 1-1,0-1 0,-1 1 1,1-1-1,0 1 0,0-1 1,0 0-1,0 1 0,-1-1 0,1 0 1,0 1-1,0-1 0,0 0 1,1-1-346,-1 1 1,1 0 0,-1-1 0,1 1 0,0 0 0,-1-1 0,1 1-1,0 0 1,0 0 0,0 0 0,0 0 0,0 0 0,0 0 0,2-2 0,16-10-6751,4 0-3502</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0.066"/>
    </inkml:context>
    <inkml:brush xml:id="br0">
      <inkml:brushProperty name="width" value="0.025" units="cm"/>
      <inkml:brushProperty name="height" value="0.025" units="cm"/>
    </inkml:brush>
  </inkml:definitions>
  <inkml:trace contextRef="#ctx0" brushRef="#br0">140 0 2338,'0'0'21535,"-11"3"-19976,1 0-1229,1 0 0,0 1 0,0 0 0,0 0 0,1 1 0,-15 10 0,19-11-100,0-1 1,0 1-1,0-1 0,0 1 0,0 0 1,1 1-1,0-1 0,0 1 0,0-1 1,1 1-1,-1 0 0,1 0 1,0 0-1,0 0 0,1 0 0,-2 10 1,3-14-222,-1 0 0,1 0 1,0 0-1,0 0 1,0 0-1,0 0 0,0 0 1,0 0-1,1-1 0,-1 1 1,0 0-1,0 0 1,1 0-1,-1 0 0,0 0 1,1 0-1,-1 0 1,1-1-1,-1 1 0,1 0 1,-1 0-1,1-1 1,0 1-1,-1 0 0,1-1 1,0 1-1,0-1 0,-1 1 1,2 0-1,1 0 22,-1-1 0,1 1 0,-1-1-1,0 0 1,1 1 0,-1-1 0,1 0 0,-1-1-1,1 1 1,-1 0 0,4-2 0,2 0 45,0 0 1,1-1-1,-1 0 1,0-1-1,14-8 1,-12 4-77,-1 0 0,1-1 0,12-15 0,-19 22 0,-1 0 0,0-1 0,-1 1 0,1-1 0,0 1 0,-1-1 0,1 1 0,-1-1 0,0 0 0,0 0 0,0 0 0,0 1 0,0-1 0,-1 0 0,0 0 0,1 0 0,-1 0 0,0 0 0,0 0 0,0 0 0,-1-4 0,0 7 0,0-1 0,0 1 0,1-1 0,-1 0 0,0 1 0,0-1 0,0 1 0,0 0 0,0-1 0,0 1 0,0 0 0,0-1 0,0 1 0,0 0 0,1 0 0,-1 0 0,0 0 0,0 0 0,0 0 0,0 0 0,0 0 0,0 0 0,0 1 0,0-1 0,-2 1 0,-23 9 0,26-10 0,0 0 0,-1 0 0,1 0 0,0 0 0,-1 0 0,1 1 0,0-1 0,0 0 0,-1 0 0,1 0 0,0 0 0,0 1 0,-1-1 0,1 0 0,0 0 0,0 1 0,0-1 0,0 0 0,-1 0 0,1 1 0,0-1 0,0 0 0,0 1 0,0-1 0,0 0 0,0 0 0,0 1 0,0-1 0,0 0 0,0 1 0,0-1 0,0 0 0,0 1 0,0-1 0,0 0 0,0 0 0,0 1 0,0-1 0,0 0 0,0 1 0,0-1 0,1 0 0,-1 0 0,0 1 0,0-1 0,0 0 0,0 0 0,1 1 0,-1-1 0,0 0 0,0 0 0,1 0 0,-1 0 0,0 1 0,1-1 0,27 1 0,47-13 0,-66 10 0,2 0 0,48-7 0,-55 8 0,0 1 0,0 0 0,0 0 0,0 0 0,-1 0 0,1 1 0,0-1 0,0 1 0,0 0 0,-1 0 0,1 1 0,3 1 0,-5 0 0,0 0 0,0 0 0,0 0 0,-1 0 0,0 0 0,0 0 0,1 1 0,-2-1 0,1 1 0,0-1 0,-1 1 0,0-1 0,1 1 0,-2-1 0,1 1 0,0-1 0,-2 7 0,1 5 0,2-14 0,0 0 0,-1 0 0,1-1 0,0 1 0,0 0 0,-1 0 0,1-1 0,0 1 0,0 0 0,0-1 0,0 1 0,0-1 0,0 1 0,0-1 0,0 1 0,0-1 0,0 0 0,0 1 0,0-1 0,1 0 0,-1 0 0,0 0 0,0 0 0,0 0 0,0 0 0,0 0 0,2-1 0,37-1 0,13-9 0,-35 7 0,0 0 0,0 2 0,21-1 0,-38 3 5,0 0-1,-1 0 1,1 1-1,0-1 1,0 0-1,-1 1 1,1-1 0,0 0-1,-1 1 1,1-1-1,-1 1 1,1-1-1,-1 1 1,1 0 0,-1-1-1,1 1 1,-1-1-1,1 1 1,-1 0-1,0-1 1,1 1 0,-1 0-1,0 0 1,1-1-1,-1 1 1,0 0 0,0 0-1,0-1 1,0 1-1,0 0 1,0 0-1,0 0 1,0-1 0,0 1-1,0 1 1,-5 39-271,3-24-615</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08.978"/>
    </inkml:context>
    <inkml:brush xml:id="br0">
      <inkml:brushProperty name="width" value="0.025" units="cm"/>
      <inkml:brushProperty name="height" value="0.025" units="cm"/>
    </inkml:brush>
  </inkml:definitions>
  <inkml:trace contextRef="#ctx0" brushRef="#br0">0 17 10025,'0'0'9268,"12"2"-7955,8 2-767,1-2-1,-1-1 0,0 0 1,0-1-1,26-4 1,-37 2-505,30-6 22,0 3 0,1 0 1,-1 3-1,63 4 0,-98-2-179,0 1 0,0 0 0,0 0 0,-1 0 0,1 1 0,0-1 0,0 1 0,-1 0 0,1 0 0,-1 0 0,0 0 0,0 1 0,0-1 0,0 1 0,0 0 0,0 0 0,2 4 0,-4-6-154,0 1 1,-1-1-1,1 1 1,0 0-1,-1-1 1,0 1-1,1 0 1,-1-1-1,0 1 1,0 0-1,1-1 1,-2 1-1,1 0 1,0 0-1,0-1 1,0 1-1,-1 0 1,1-1-1,-1 1 1,1 0-1,-1-1 1,0 1-1,0-1 1,1 1-1,-1-1 1,0 1-1,0-1 1,-1 0-1,1 1 1,0-1-1,0 0 1,-1 0-1,1 0 1,0 0-1,-1 0 1,1 0-1,-1 0 1,0-1-1,1 1 1,-4 1-1,-25 12-7401</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09.320"/>
    </inkml:context>
    <inkml:brush xml:id="br0">
      <inkml:brushProperty name="width" value="0.025" units="cm"/>
      <inkml:brushProperty name="height" value="0.025" units="cm"/>
    </inkml:brush>
  </inkml:definitions>
  <inkml:trace contextRef="#ctx0" brushRef="#br0">0 1 10762,'0'0'13421,"70"41"-12588,-29-41-353,2 0-256,1 0-128,2-1-64,-6 1-64,-2 0-1057,-2 0-1505,-7 0-1442,-6-5-2658</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09.663"/>
    </inkml:context>
    <inkml:brush xml:id="br0">
      <inkml:brushProperty name="width" value="0.025" units="cm"/>
      <inkml:brushProperty name="height" value="0.025" units="cm"/>
    </inkml:brush>
  </inkml:definitions>
  <inkml:trace contextRef="#ctx0" brushRef="#br0">72 3 13645,'0'0'1858,"11"0"-364,5 0-759,1-2 11,1 2 1,-1 0-1,0 1 1,0 1-1,20 4 1,-33-5-669,0 1 0,0-1 0,0 0-1,0 1 1,-1 0 0,1 0 0,0 0 0,-1 0 0,1 1 0,-1-1 0,0 1 0,0 0 0,0 0 0,0 0 0,0 0 0,-1 0 0,1 1 0,-1-1 0,0 1 0,0 0 0,0 0 0,-1 0-1,1 0 1,-1 0 0,0 0 0,0 0 0,0 0 0,0 6 0,-1 0 100,-1 0-1,1 0 0,-1 0 1,-1 0-1,0 0 1,-1 0-1,0-1 0,0 1 1,-1-1-1,0 1 1,0-1-1,-1-1 0,-1 1 1,-9 11-1,-11 13 96,-2-2 0,-39 35 0,9-10-342,57-55 41,-50 47-5426,37-41-1700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45.345"/>
    </inkml:context>
    <inkml:brush xml:id="br0">
      <inkml:brushProperty name="width" value="0.025" units="cm"/>
      <inkml:brushProperty name="height" value="0.025" units="cm"/>
    </inkml:brush>
  </inkml:definitions>
  <inkml:trace contextRef="#ctx0" brushRef="#br0">87 70 15182,'-8'10'4111,"-1"0"-3002,-34 44 3926,39-49-4692,1 0 0,0 0-1,0 1 1,1-1 0,-1 1 0,1 0-1,0 0 1,1 0 0,-3 11 0,4-15-329,0-1 1,0 0 0,0 0-1,0 0 1,0 0-1,0 0 1,0 0 0,1 1-1,-1-1 1,0 0 0,1 0-1,-1 0 1,1 0 0,-1 0-1,1 0 1,-1 0 0,1 0-1,-1 0 1,1-1-1,0 1 1,0 0 0,0 0-1,-1 0 1,1-1 0,0 1-1,0 0 1,0-1 0,2 1-1,-1 0 0,1 0 0,0-1 0,0 1 0,0-1 0,0 0-1,0 0 1,0 0 0,0 0 0,0 0 0,-1-1 0,4 0 0,2-1 26,-2 1 1,1-2 0,0 1 0,0-1-1,-1 0 1,1 0 0,-1-1-1,0 0 1,6-5 0,-8 5 22,0-1 1,-1 0-1,1 1 1,-1-2-1,0 1 1,0 0-1,-1-1 1,1 1-1,-1-1 1,0 0-1,-1 1 1,1-1-1,-1 0 1,-1 0-1,1 0 1,-1 0-1,0 0 1,0 0 0,-1 0-1,1 0 1,-1 0-1,-1 0 1,-2-8-1,3 10-22,-1 0-1,0 1 1,0-1-1,0 0 1,-1 1 0,1-1-1,-1 1 1,0 0-1,0 0 1,0 0-1,0 0 1,0 0 0,-1 1-1,1-1 1,-1 1-1,0 0 1,0 0 0,1 1-1,-1-1 1,0 1-1,-1 0 1,1 0 0,0 0-1,0 0 1,0 1-1,-1-1 1,1 1-1,0 1 1,0-1 0,-1 0-1,1 1 1,0 0-1,-5 1 1,7-1-237,0 0 0,1 0-1,-1 0 1,1 0 0,-1 0 0,1 0 0,-1 1 0,1-1-1,0 0 1,-1 1 0,1-1 0,0 1 0,0-1-1,0 1 1,0 0 0,0-1 0,1 1 0,-1 0-1,0 0 1,1-1 0,-1 1 0,1 0 0,0 0 0,0 0-1,0 0 1,0 0 0,0 0 0,0-1 0,0 1-1,0 0 1,1 0 0,-1 0 0,1 0 0,-1-1 0,1 1-1,0 0 1,0 0 0,0-1 0,0 1 0,0-1-1,0 1 1,0-1 0,0 1 0,1-1 0,-1 1-1,0-1 1,3 1 0,19 9-5671,3-4-2648</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1.277"/>
    </inkml:context>
    <inkml:brush xml:id="br0">
      <inkml:brushProperty name="width" value="0.025" units="cm"/>
      <inkml:brushProperty name="height" value="0.025" units="cm"/>
    </inkml:brush>
  </inkml:definitions>
  <inkml:trace contextRef="#ctx0" brushRef="#br0">316 2 18674,'0'0'3998,"-10"-1"-1868,4 0-2058,0 1 0,0 0 0,0 0 0,0 1 0,-1 0 0,1 0 0,0 0-1,0 0 1,0 1 0,0 0 0,1 1 0,-1-1 0,1 1 0,-1 0 0,1 0 0,-6 6 0,-13 7-17,2 1 1,-25 24 0,42-36-40,0 0-1,1 0 1,-1 0-1,1 0 1,0 1-1,0 0 1,1-1 0,0 1-1,0 1 1,0-1-1,1 0 1,-1 1-1,2-1 1,-1 1-1,0 8 1,2-14-51,0 1 0,1-1 0,-1 0 0,1 1 0,0-1 0,-1 1 0,1-1 0,0 0 0,0 0 0,0 1 0,0-1 0,0 0 0,0 0 0,0 0 0,0 0 0,1 0 0,-1 0 0,0 0 0,0-1 0,1 1 0,-1 0 0,1-1 0,-1 1 0,1-1 0,-1 1 0,1-1 0,1 0 0,54 10-190,-35-6 341,-14-3-99,0 1 0,0 1 1,0-1-1,0 1 0,0 1 0,-1-1 1,1 1-1,12 10 0,-17-12 66,-1 0-1,0 0 0,0 0 1,0 1-1,0-1 1,0 1-1,-1-1 1,1 1-1,-1 0 1,0-1-1,0 1 1,0 0-1,0 0 1,0 0-1,0 0 0,-1 0 1,0 0-1,1 0 1,-1 0-1,0 0 1,0 0-1,-1 0 1,1 0-1,-1 0 1,1 0-1,-1-1 0,0 1 1,-2 5-1,-1 0 149,-1-1 0,1 0 0,-1 1 0,-1-2 0,1 1 0,-1-1 0,0 0-1,-1 0 1,1 0 0,-1-1 0,-15 9 0,9-7 69,0 0-1,0 0 1,0-1 0,-1-1 0,0 0-1,-19 4 1,27-9-588,-1 1 1,1-1-1,0 0 0,0 0 0,-1 0 1,-7-3-1,13 3 220,0 0 0,0 0-1,1 0 1,-1 0 0,0-1 0,0 1 0,0 0-1,1 0 1,-1-1 0,0 1 0,0-1 0,1 1-1,-1-1 1,0 1 0,1-1 0,-1 1 0,0-1-1,1 0 1,-1 1 0,1-1 0,-1 0 0,1 1-1,0-1 1,-1 0 0,1 0 0,-1 1 0,1-1-1,0 0 1,0 0 0,0 0 0,-1 1 0,1-1-1,0 0 1,0 0 0,0 0 0,0 0 0,0 1-1,1-1 1,-1 0 0,0 0 0,0 0 0,0 0-1,1 1 1,-1-1 0,0 0 0,1 0 0,-1 1-1,1-1 1,-1 0 0,1 1 0,-1-1 0,1 0-1,-1 1 1,1-1 0,0 1 0,-1-1 0,1 1-1,1-1 1,2-4-1709,1 1-1,0 0 0,1 0 1,-1 0-1,10-4 0,15-8-7334</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1.746"/>
    </inkml:context>
    <inkml:brush xml:id="br0">
      <inkml:brushProperty name="width" value="0.025" units="cm"/>
      <inkml:brushProperty name="height" value="0.025" units="cm"/>
    </inkml:brush>
  </inkml:definitions>
  <inkml:trace contextRef="#ctx0" brushRef="#br0">84 0 20147,'0'0'4634,"-2"13"-2504,-29 139 1318,-11 76-2417,34-38-871,8-190-150,0 1 1,-1 0-1,1-1 1,0 1-1,0-1 1,0 1-1,0-1 0,0 1 1,0 0-1,0-1 1,0 1-1,0-1 1,0 1-1,1 0 1,-1-1-1,0 1 1,0-1-1,0 1 0,1-1 1,-1 1-1,0-1 1,1 1-1,-1-1 1,0 1-1,1-1 1,-1 1-1,1-1 1,-1 0-1,1 1 0,-1-1 1,1 0-1,-1 1 1,1-1-1,-1 0 1,1 0-1,-1 1 1,1-1-1,-1 0 1,1 0-1,0 0 0,-1 0 1,1 0-1,-1 0 1,1 0-1,0 0 1,-1 0-1,1 0 1,1-1 26,0 0 1,0 0 0,0 1 0,0-2-1,0 1 1,0 0 0,-1 0 0,1-1-1,-1 1 1,1-1 0,-1 1 0,1-1-1,1-2 1,13-21 1,-2-1-1,0 0 0,-2-2 1,0 1-1,8-36 0,29-152-773,-22 83-655,-27 130 1369,0 1-1,1 0 1,-1 0-1,0 0 1,0 0-1,1-1 1,-1 1 0,1 0-1,-1 0 1,1 0-1,-1 0 1,1 0-1,0 0 1,-1 0-1,1 0 1,0 0 0,0 0-1,0 1 1,0-1-1,0 0 1,0 0-1,0 1 1,1-2 0,-1 2 5,1 0 1,-1 0 0,0 1 0,0-1 0,0 0-1,0 0 1,0 1 0,0-1 0,1 0 0,-1 1-1,0-1 1,0 1 0,0-1 0,0 1 0,-1 0-1,1-1 1,0 1 0,0 0 0,1 1 0,3 3 20,-1 1 1,1-1-1,-1 1 1,0 0-1,-1 1 1,6 10 0,-8-11 57,1 0 1,-1 0-1,0 0 1,0 1 0,0-1-1,-1 0 1,0 1-1,-1-1 1,1 1-1,-1-1 1,-1 0 0,1 0-1,-1 0 1,0 0-1,0 0 1,-1 0 0,1 0-1,-1 0 1,-1-1-1,1 0 1,-1 0 0,0 0-1,0 0 1,0 0-1,-1-1 1,0 1-1,0-1 1,0-1 0,0 1-1,0-1 1,-1 0-1,0 0 1,1 0 0,-1-1-1,0 0 1,-1 0-1,1 0 1,0-1-1,0 0 1,-1 0 0,1-1-1,0 0 1,-1 0-1,-8-1 1,14 1-115,0-1 0,0 1 0,-1 0 1,1-1-1,0 1 0,0-1 0,0 0 0,-1 1 0,1-1 1,0 0-1,0 1 0,0-1 0,0 0 0,0 0 0,0 0 0,1 0 1,-1 0-1,0 0 0,0 0 0,1-1 0,-1 1 0,0 0 1,1 0-1,0 0 0,-1-1 0,1 1 0,0 0 0,-1 0 1,1-1-1,0 1 0,0 0 0,0-1 0,0 1 0,0 0 0,0-1 1,1 1-1,-1 0 0,0-1 0,1 1 0,0-2 0,0-2-428,1 1 0,-1-1 0,1 1 0,0-1 0,1 1 0,-1 0 0,1 0-1,-1 0 1,6-6 0,19-11-6087,3 2-2894</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2.120"/>
    </inkml:context>
    <inkml:brush xml:id="br0">
      <inkml:brushProperty name="width" value="0.025" units="cm"/>
      <inkml:brushProperty name="height" value="0.025" units="cm"/>
    </inkml:brush>
  </inkml:definitions>
  <inkml:trace contextRef="#ctx0" brushRef="#br0">3 114 15407,'0'0'14285,"13"6"-13596,-5-1-580,-5-3-86,0 0-1,0 0 1,0 0 0,0-1 0,0 1 0,0-1-1,1 0 1,-1 0 0,0 0 0,1 0 0,-1 0 0,1-1-1,-1 0 1,1 0 0,-1 0 0,1 0 0,-1 0-1,1-1 1,-1 1 0,1-1 0,-1 0 0,1 0 0,2-2-1,2-2 110,0 0-1,-1 0 1,0-1 0,0 0-1,0 0 1,10-14-1,-14 17-88,-1 0-1,0-1 1,0 1-1,0-1 1,0 1 0,0-1-1,-1 1 1,0-1-1,1 0 1,-2 0-1,1 0 1,0 1 0,-1-1-1,1 0 1,-1 0-1,0 0 1,-1 0-1,0-5 1,1 9-43,0-1 0,-1 1 0,1-1 0,-1 1 0,1-1 0,-1 1 0,1 0 0,-1-1 0,1 1 0,-1 0 0,1-1 0,-1 1 0,1 0 0,-1 0 0,1-1 0,-1 1 0,0 0 0,1 0 0,-1 0 0,1 0 0,-1 0 0,0 0 0,1 0 0,-1 0 0,0 0 0,1 0 0,-1 0 0,1 0 0,-2 1 0,-19 5 0,8 3 0,0 0 0,1 1 0,1 1 0,-1 0 0,2 0 0,0 1 0,0 0 0,1 1 0,0 0 0,1 1 0,1 0 0,0 0 0,-5 16 0,11-27-44,0 0 0,0 1 0,0-1 1,0 1-1,0 0 0,1-1 0,0 1 0,-1-1 0,2 1 0,-1 0 1,0-1-1,0 1 0,1 0 0,0-1 0,0 1 0,0-1 0,0 1 1,1-1-1,-1 0 0,1 1 0,2 3 0,0-4-111,-1 0 0,1 0-1,0 0 1,-1-1 0,1 1 0,0-1 0,1 0-1,-1 0 1,0-1 0,0 1 0,1-1 0,-1 0-1,1 0 1,0 0 0,-1-1 0,7 1 0,1 0-2770,0-1 1,0 0 0,21-3 0,-2-8-9899</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2.465"/>
    </inkml:context>
    <inkml:brush xml:id="br0">
      <inkml:brushProperty name="width" value="0.025" units="cm"/>
      <inkml:brushProperty name="height" value="0.025" units="cm"/>
    </inkml:brush>
  </inkml:definitions>
  <inkml:trace contextRef="#ctx0" brushRef="#br0">1 14 11819,'0'0'13923,"10"-3"-12461,0 0-1161,0 0-1,1 1 0,-1 1 0,1 0 0,0 0 0,16 1 0,-24 1-246,0-1-1,0 0 0,1 0 0,-1 1 1,0 0-1,0 0 0,0 0 1,0 0-1,0 0 0,-1 0 0,1 1 1,0-1-1,-1 1 0,1 0 1,0 0-1,-1 0 0,0 0 1,0 0-1,0 1 0,0-1 0,0 1 1,0-1-1,0 1 0,-1 0 1,1-1-1,-1 1 0,0 0 0,0 0 1,0 0-1,0 0 0,0 5 1,0-1 2,-1 0 0,1 0 1,-2-1-1,1 1 0,-1 0 1,0 0-1,0-1 1,-1 1-1,0-1 0,-5 12 1,-1-1 185,-2 0 1,-15 22 0,14-24-141,1 0 0,1 0 0,-10 24 0,19-39-102,-1 1 0,1-1 0,0 1 0,0-1 0,-1 1 0,1 0 0,0-1 0,0 1 0,0-1 0,0 1 0,0 0 0,0-1 0,0 1 0,0-1 0,0 1 0,0 0 0,0-1 0,0 1 0,0-1 0,1 1 0,-1 0 0,0-1 0,0 1 0,1-1 0,-1 1 0,0-1 0,1 1 0,-1-1 0,0 1 0,1-1 0,-1 1 0,1-1 0,-1 0 0,2 1 0,24 3 0,31-17 0,-45 8-1288,1-1 0,-1 0 0,17-11 0,-26 15 776,0 0 0,0 0 0,-1 0 0,1 0-1,-1-1 1,1 0 0,-1 1 0,0-1 0,0 0-1,0 0 1,0 0 0,-1 0 0,1 0 0,-1 0-1,0-1 1,0 1 0,0 0 0,1-8 0,-2-3-10101</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2.818"/>
    </inkml:context>
    <inkml:brush xml:id="br0">
      <inkml:brushProperty name="width" value="0.025" units="cm"/>
      <inkml:brushProperty name="height" value="0.025" units="cm"/>
    </inkml:brush>
  </inkml:definitions>
  <inkml:trace contextRef="#ctx0" brushRef="#br0">0 169 14638,'0'0'14638,"63"0"-14542,-27 0-96,3 0-513,-4-5-2081,-3 0-1346,-7-4-2786,-4-4-8521</inkml:trace>
  <inkml:trace contextRef="#ctx0" brushRef="#br0" timeOffset="1">364 0 12268,'0'0'11883,"-16"61"-9833,10-30-128,1 2-449,5 0-608,0 0-577,2-6-160,8-2-96,4-7-384,-1-7-801,0-6-929,-2-5-417,-3-2-896,-1-18-3587</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3.145"/>
    </inkml:context>
    <inkml:brush xml:id="br0">
      <inkml:brushProperty name="width" value="0.025" units="cm"/>
      <inkml:brushProperty name="height" value="0.025" units="cm"/>
    </inkml:brush>
  </inkml:definitions>
  <inkml:trace contextRef="#ctx0" brushRef="#br0">1 1 21044,'0'0'11723,"15"12"-17585</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4.453"/>
    </inkml:context>
    <inkml:brush xml:id="br0">
      <inkml:brushProperty name="width" value="0.025" units="cm"/>
      <inkml:brushProperty name="height" value="0.025" units="cm"/>
    </inkml:brush>
  </inkml:definitions>
  <inkml:trace contextRef="#ctx0" brushRef="#br0">136 398 12300,'3'-8'5402,"0"-4"-3802,1 1 0,-2-1 0,0 1 0,0-1 0,-1 0 0,-1-23 0,0 34-1531,0 0 0,-1 0 0,1 0-1,0 0 1,-1 1 0,1-1 0,-1 0 0,1 0 0,-1 0 0,0 1 0,1-1-1,-1 0 1,0 1 0,1-1 0,-1 1 0,0-1 0,0 1 0,0-1 0,1 1-1,-1-1 1,0 1 0,0 0 0,0-1 0,0 1 0,0 0 0,0 0-1,0 0 1,0 0 0,0 0 0,1 0 0,-1 0 0,0 0 0,0 0 0,0 0-1,0 0 1,0 1 0,0-1 0,0 0 0,-1 1 0,-2 0-34,0 1 0,-1-1 1,1 1-1,0 0 1,0 0-1,0 0 0,-5 4 1,1 1-25,1 0 1,0 1-1,0 0 1,1 0-1,-1 0 1,2 1-1,-1 0 1,1 0-1,1 1 1,0-1-1,0 1 1,1 0-1,0 0 1,1 0-1,0 0 1,0 1-1,1-1 1,1 15-1,-1-24-10,1 0-1,0 0 0,0-1 0,1 1 0,-1 0 1,0 0-1,0-1 0,0 1 0,0 0 0,1 0 0,-1-1 1,0 1-1,1 0 0,-1-1 0,0 1 0,1 0 1,-1-1-1,1 1 0,-1 0 0,1-1 0,-1 1 1,1-1-1,0 1 0,-1-1 0,1 0 0,0 1 0,-1-1 1,1 1-1,0-1 0,0 0 0,-1 0 0,1 1 1,0-1-1,0 0 0,-1 0 0,1 0 0,0 0 1,0 0-1,-1 0 0,1 0 0,0 0 0,0 0 0,0 0 1,-1-1-1,1 1 0,0 0 0,-1 0 0,1-1 1,1 0-1,2 0 5,-1 0 1,1-1-1,0 0 1,-1 0-1,1 0 1,-1 0-1,1 0 1,4-5-1,1-4-42,0-1 0,0 0 1,-1 0-1,0 0 0,-1-1 0,-1-1 0,0 1 0,-1-1 1,4-15-1,-27 94-2043,10-41 2113,1 0 1,2 1-1,0 0 1,1 0-1,0 25 1,4-49-27,0 0-1,1 0 1,-1 0 0,0-1 0,1 1 0,-1 0 0,0-1 0,1 1 0,-1 0 0,1 0-1,-1-1 1,1 1 0,-1-1 0,1 1 0,-1 0 0,1-1 0,0 1 0,-1-1 0,1 1-1,0-1 1,-1 0 0,1 1 0,0-1 0,0 0 0,-1 1 0,1-1 0,0 0 0,0 0-1,-1 0 1,1 0 0,0 0 0,0 0 0,0 0 0,0 0 0,-1 0 0,1 0-1,0 0 1,0 0 0,0-1 0,-1 1 0,2-1 0,36-12 606,-20 1-422,0-1 0,0-1 0,-1 0 0,21-24 0,56-73-38,-83 98-129,-9 11-23,2-3 8,0 0 0,0-1 0,0 1 1,-1-1-1,5-9 0,-8 14 4,0-1-1,1 1 1,-1 0 0,0 0-1,1-1 1,-1 1 0,0 0 0,0-1-1,0 1 1,0 0 0,-1-1-1,1 1 1,0 0 0,0-1-1,-1 1 1,1 0 0,-1-1-1,1 1 1,-1 0 0,1 0-1,-1 0 1,0 0 0,0 0 0,0 0-1,1 0 1,-1 0 0,0 0-1,0 0 1,0 0 0,-1 0-1,1 0 1,-2 0 0,-10-4 139,11 26-16,2-21-136,0 1 0,1-1 0,-1 0 0,0 0 0,0 0 0,0 0 0,1 0 0,-1 1 0,0-1 0,0 0 0,1 0 0,-1 0 0,0 0 0,0 0 0,1 0 0,-1 0 0,0 0 0,0 0 0,1 0 0,-1 0 0,0 0 0,0 0 0,1 0 0,-1 0 0,0 0 0,0 0 0,1 0 0,-1 0 0,0-1 0,0 1 0,1 0 0,-1 0 0,0 0 0,0 0 0,0 0 0,1-1 0,-1 1 0,0 0 0,0 0 0,0 0 0,0-1 0,0 1 0,1 0 0,-1 0 0,0-1 0,0 1 0,0 0 0,0-1 0,10-8 0,1-7 0,-1 1 0,-1-2 0,0 0 0,-1 0 0,7-24 0,-11 30 0,-1 0 0,0-1 0,-1 0 0,-1 1 0,0-1 0,0 0 0,-1 1 0,-1-1 0,-3-19 0,4 30 0,0 0 0,0 0 0,0 1 0,0-1 0,0 0 0,0 1 0,0-1 0,-1 0 0,1 1 0,0-1 0,-1 0 0,1 1 0,0-1 0,-1 0 0,1 1 0,-1-1 0,1 1 0,-1-1 0,1 1 0,-1-1 0,1 1 0,-1 0 0,1-1 0,-1 1 0,0-1 0,1 1 0,-1 0 0,0 0 0,1-1 0,-2 1 0,-18 10 0,-12 30 0,13-7 0,2 1 0,-19 55 0,29-70 0,2 0 0,1 0 0,0 0 0,1 1 0,1 0 0,1 34 0,1-51 0,1 0 0,-1 0 0,1-1 0,0 1 0,0 0 0,0 0 0,0 0 0,1-1 0,-1 1 0,1 0 0,-1-1 0,1 1 0,0-1 0,0 0 0,0 0 0,0 1 0,0-2 0,1 1 0,-1 0 0,1 0 0,-1-1 0,1 1 0,-1-1 0,1 0 0,0 1 0,0-1 0,0-1 0,0 1 0,0 0 0,0-1 0,0 0 0,0 1 0,0-1 0,5-1 0,2 1 0,-1 0 0,1-1 0,0 0 0,0 0 0,-1-1 0,1-1 0,-1 0 0,1 0 0,13-7 0,-13 5 0,-1-1 0,0 0 0,0-1 0,0 0 0,-1 0 0,0-1 0,0 0 0,-1 0 0,0-1 0,0 1 0,-1-2 0,10-18 0,-73 128 0,54-95 0,1 1 0,0-1 0,-1 1 0,2 0 0,-1 0 0,1 0 0,0 0 0,0 0 0,1 1 0,-1-1 0,2 11 0,0-16 0,0 0 0,0-1 0,-1 1 0,1 0 0,0 0 0,0-1 0,0 1 0,0-1 0,0 1 0,0-1 0,1 1 0,-1-1 0,0 1 0,0-1 0,0 0 0,0 0 0,0 0 0,1 0 0,-1 0 0,0 0 0,0 0 0,0 0 0,2 0 0,31-4 0,-29 2-313,0 0 0,0-1 0,0 1 0,0-1 0,0 0-1,0 0 1,-1-1 0,1 1 0,7-9 0,-8 7-531,0 0-1,0 0 1,0 0 0,-1-1-1,0 1 1,0-1 0,0 0-1,3-11 1,1-14-9566</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4.794"/>
    </inkml:context>
    <inkml:brush xml:id="br0">
      <inkml:brushProperty name="width" value="0.025" units="cm"/>
      <inkml:brushProperty name="height" value="0.025" units="cm"/>
    </inkml:brush>
  </inkml:definitions>
  <inkml:trace contextRef="#ctx0" brushRef="#br0">40 1 21556,'-16'0'4260,"4"0"-192,1 0-1730,10 0-1793,2 0-545,14 0 0,3 0-128,3 1-2050,2 3-1666,3 5-2081,-3-2-3428</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5.135"/>
    </inkml:context>
    <inkml:brush xml:id="br0">
      <inkml:brushProperty name="width" value="0.025" units="cm"/>
      <inkml:brushProperty name="height" value="0.025" units="cm"/>
    </inkml:brush>
  </inkml:definitions>
  <inkml:trace contextRef="#ctx0" brushRef="#br0">117 0 16015,'0'0'3662,"-9"4"-26,-3 0-2312,3-1-707,0 0-1,0 1 1,0 0-1,0 0 1,0 1-1,1 0 1,0 0-1,0 1 1,-10 9-1,22-14-805,0 1 0,-1-1 0,1 0 0,0 0-1,0-1 1,0 1 0,0-1 0,6 0 0,-2 1-105,7 1-52,0 1 0,0 0 0,-1 1 0,27 11 0,-38-14 393,1 1 1,0 0-1,0 1 0,-1-1 0,1 1 1,-1-1-1,0 1 0,1 0 1,4 7-1,-7-8 89,0-1-1,0 1 1,0 0 0,0 0 0,-1 0-1,1 0 1,0 0 0,-1 0 0,0 0-1,1 0 1,-1 0 0,0 0 0,0 0-1,0 0 1,0 0 0,-1 0 0,1 0 0,0 0-1,-1 0 1,1 0 0,-3 4 0,1-2-33,-1 0 1,0 0 0,0 0-1,-1 0 1,1-1 0,-1 1 0,0-1-1,0 0 1,0 0 0,-1 0-1,1 0 1,0-1 0,-9 4 0,-2 0 90,0 0 1,0-1 0,-17 3 0,30-7-299,0 0-1,0-1 1,0 1 0,0-1 0,0 0-1,0 1 1,0-1 0,0 0 0,0 0-1,0 0 1,0 0 0,0 0 0,0-1-1,0 1 1,1-1 0,-1 1 0,0-1-1,0 0 1,0 0 0,0 0 0,1 0-1,-1 0 1,0 0 0,1 0 0,-4-3-1,5 2-87,0 0 0,0 1 0,0-1 0,0 0 0,0 0 0,0 0 0,1 0 0,-1 0 0,0 0 0,1 0 0,0 1 0,-1-1 0,1 0 0,0 0 0,0 1 0,0-1 0,0 0 0,0 1 0,0-1 0,1 1 0,-1-1 0,0 1 0,1 0 0,-1 0 0,1 0 0,2-2 0,18-15-5499,4 0-2183</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5.777"/>
    </inkml:context>
    <inkml:brush xml:id="br0">
      <inkml:brushProperty name="width" value="0.025" units="cm"/>
      <inkml:brushProperty name="height" value="0.025" units="cm"/>
    </inkml:brush>
  </inkml:definitions>
  <inkml:trace contextRef="#ctx0" brushRef="#br0">82 0 19731,'0'0'9166,"-9"11"-7858,1-2-1122,0 1 0,1 0 1,0 0-1,1 0 1,0 1-1,0 0 1,1 0-1,1 1 0,0-1 1,1 1-1,0 0 1,-2 12-1,5-22-182,0-1-1,0 1 0,0 0 1,0-1-1,0 1 1,0 0-1,0-1 1,1 1-1,-1 0 0,1-1 1,-1 1-1,1-1 1,0 1-1,-1 0 0,1-1 1,0 0-1,0 1 1,0-1-1,0 1 1,0-1-1,0 0 0,1 0 1,-1 0-1,3 2 1,-3-3-3,1 1 1,-1-1 0,1 0 0,-1 1 0,1-1 0,-1 0-1,1 0 1,-1 0 0,1 0 0,-1-1 0,1 1 0,-1 0 0,1-1-1,-1 1 1,0-1 0,1 1 0,-1-1 0,1 0 0,-1 1-1,0-1 1,0 0 0,1 0 0,-1 0 0,0 0 0,0 0-1,0 0 1,0 0 0,1-3 0,6-8-25,-2-1 0,1 1 0,-1-2 0,-1 1 1,0-1-1,5-26 0,-11 42 26,2-1-1,-1 1 1,0 0 0,0-1-1,0 1 1,1-1 0,-1 1-1,1-1 1,-1 1 0,1-1-1,-1 1 1,1-1 0,0 0 0,0 1-1,0-1 1,0 0 0,0 0-1,0 1 1,0-1 0,0 0-1,0 0 1,1 0 0,-1 0 0,0-1-1,2 2 1,1 0 2,0-1 0,1 0 0,-1 0 0,0 0 0,1 0 0,-1 0 0,0-1 0,1 0 0,4 0 0,5-1 2,-1-1-1,1 0 1,-1-1 0,0-1-1,17-6 1,-5-4-7,-20 11 0,-1 0 0,1 0 0,0 0 0,0 1 0,0 0 0,8-2 0,-8 58 0,-3-52 0,0 1 0,0-1 0,0 0 0,1 0 0,-1-1 0,1 1 0,-1 0 0,1-1 0,-1 1 0,1-1 0,0 0 0,0 0 0,0 0 0,0 0 0,0-1 0,0 1 0,0-1 0,0 0 0,0 1 0,0-2 0,4 1 0,68-7 0,-59 3 0,-1-1 0,1 0 0,22-12 0,-23 10 0,0 0 0,1 2 0,18-6 0,-33 11 0,0 0 0,-1 1 0,1-1 0,-1 0 0,1 0 0,0 0 0,-1 0 0,1 1 0,-1-1 0,1 0 0,-1 0 0,1 1 0,-1-1 0,1 0 0,-1 1 0,1-1 0,-1 1 0,1-1 0,-1 1 0,0-1 0,1 1 0,-1-1 0,0 1 0,1-1 0,-1 1 0,0-1 0,0 1 0,1-1 0,-1 1 0,0 0 0,0-1 0,0 1 0,0 0 0,0-1 0,0 1 0,0-1 0,0 1 0,0 0 0,0 35 0,0-21 0,4 6 1,0-1 1,2 0-1,0-1 1,18 37-1,10 37-40,-31-83 38,0 1 0,-1 0 0,-1 0 0,0 0 0,0 1 0,-1-1 0,-3 19 0,3-27 2,-1 0 0,1 0 0,-1 0 1,0 0-1,0-1 0,0 1 0,0 0 0,-1-1 1,1 1-1,-1-1 0,1 1 0,-1-1 0,0 0 0,0 0 1,0 1-1,0-1 0,-1-1 0,1 1 0,0 0 1,-1-1-1,1 1 0,-1-1 0,0 1 0,1-1 0,-1 0 1,0 0-1,0-1 0,0 1 0,0-1 0,1 1 0,-1-1 1,0 0-1,-4 0 0,5 0-1,0-1 0,0 1 0,0-1 0,0 0 0,0 1 0,0-1 0,0 0 0,0 0 0,1 0 0,-1 0 0,0-1 0,1 1 0,-1 0 0,1-1 0,-1 1 0,1-1 0,0 1 0,-1-1 0,1 0 0,0 0 0,0 0 0,0 1 0,0-1 0,1 0 0,-1 0 0,0 0 0,1 0 0,0 0 0,-1 0 0,1-4 0,-2-11 0,0 1 0,1-31 0,2 34 0,-2 6 0,1-1 0,0 1 0,1-1 0,-1 0 0,2 1 0,-1-1 0,1 1 0,0 0 0,1-1 0,-1 1 0,1 0 0,1 1 0,-1-1 0,1 0 0,1 1 0,-1 0 0,1 0 0,0 0 0,0 1 0,1 0 0,-1 0 0,1 0 0,1 0 0,-1 1 0,0 0 0,1 1 0,0-1 0,0 1 0,0 0 0,12-2 0,49-11-1263,8-2-4809,-40 4-5171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45.719"/>
    </inkml:context>
    <inkml:brush xml:id="br0">
      <inkml:brushProperty name="width" value="0.025" units="cm"/>
      <inkml:brushProperty name="height" value="0.025" units="cm"/>
    </inkml:brush>
  </inkml:definitions>
  <inkml:trace contextRef="#ctx0" brushRef="#br0">203 1 13196,'0'0'4608,"6"12"-3279,20 37 328,-6-13 301,-1 2 1,25 74-1,-39-90-1845,-1 0-1,-2 0 0,0 0 1,-1 1-1,-1-1 1,-1 1-1,-1-1 0,-2 0 1,0 0-1,-1 0 1,-1 0-1,0-1 0,-19 38 1,-10 9-1331,-3-2 1,-77 102-1,106-155 884,-34 43-3867,5-16-3166</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6.986"/>
    </inkml:context>
    <inkml:brush xml:id="br0">
      <inkml:brushProperty name="width" value="0.025" units="cm"/>
      <inkml:brushProperty name="height" value="0.025" units="cm"/>
    </inkml:brush>
  </inkml:definitions>
  <inkml:trace contextRef="#ctx0" brushRef="#br0">4 201 14221,'0'0'2008,"-1"-9"362,0 4-2109,1 1 0,-1-1 0,1 0 0,0 1 1,0-1-1,1 0 0,-1 1 0,1-1 0,0 1 0,0-1 0,1 1 0,-1-1 0,1 1 1,0 0-1,0-1 0,1 1 0,-1 0 0,1 1 0,0-1 0,0 0 0,0 1 1,4-4-1,2-2 165,0 0 1,1 0 0,0 1-1,1 1 1,-1 0 0,1 0-1,1 1 1,-1 0 0,1 1-1,0 1 1,0 0 0,19-4-1,-29 8-412,-1 0 1,0 0-1,1 0 0,-1 0 0,0 0 0,1 0 0,-1 0 1,0 0-1,1 1 0,-1-1 0,0 1 0,0-1 1,1 1-1,-1-1 0,0 1 0,0 0 0,0-1 0,0 1 1,0 0-1,0 0 0,0 0 0,0 0 0,0 0 0,0 0 1,0 0-1,-1 0 0,1 0 0,0 1 0,-1-1 1,1 0-1,-1 0 0,0 1 0,1-1 0,-1 0 0,0 0 1,1 1-1,-1-1 0,0 0 0,0 1 0,0-1 0,0 0 1,-1 1-1,1-1 0,0 0 0,0 1 0,-1 0 1,-1 10 145,-1-1 0,1 1 1,-10 20-1,1-4 89,-16 46 24,25-68-262,1 1-1,-1-1 0,1 0 0,1 0 1,-1 1-1,1-1 0,0 0 0,1 1 0,1 10 1,-1-16 2,0 1 0,0-1 0,-1 1 1,2-1-1,-1 1 0,0-1 0,0 0 1,0 0-1,0 0 0,1 1 0,-1-1 1,1 0-1,-1-1 0,1 1 0,-1 0 1,1 0-1,-1-1 0,1 1 0,0-1 1,-1 1-1,1-1 0,0 0 0,0 1 1,-1-1-1,1 0 0,2 0 0,47-4 313,-37 0-326,-1-1 0,0-1 0,0 0 0,0 0 0,-1-1 0,0-1 0,0 0 0,-1-1 0,0 0 0,0 0 0,-1-2 0,-1 1 0,1-1 0,-2 0 0,0-1 0,13-23 0,-20 33-8,1-1 1,-1 1-1,0 0 1,0 0-1,0-1 1,-1 1-1,1-1 0,-1 1 1,1-1-1,-1 1 1,0-1-1,0 1 0,0-1 1,0 1-1,0-1 1,0 1-1,-1 0 1,1-1-1,-1 1 0,0-1 1,0 1-1,0 0 1,0-1-1,0 1 1,0 0-1,-1 0 0,-1-3 1,0 3-35,0 0 0,0 0 0,0 1 0,-1-1 0,1 1 0,0-1 0,-1 1 0,1 0 0,-1 1 0,1-1 1,-1 0-1,1 1 0,-1 0 0,1 0 0,-1 0 0,0 0 0,1 1 0,-5 0 0,7-1-107,1 0 0,0 0 1,-1 0-1,1 0 0,-1 0 0,1 0 0,-1 0 1,1 0-1,-1 0 0,1 0 0,-1 0 1,1 0-1,0 0 0,-1 0 0,1 0 0,-1 1 1,1-1-1,-1 0 0,1 0 0,0 0 0,-1 1 1,1-1-1,0 0 0,-1 1 0,1-1 0,0 0 1,-1 1-1,1-1 0,0 0 0,0 1 0,-1-1 1,1 1-1,0-1 0,0 0 0,0 1 1,0-1-1,-1 1 0,1-1 0,0 1 0,0-1 1,0 0-1,0 1 0,0-1 0,0 1 0,0 0 1,1 0-297,0 0 1,-1-1 0,1 1-1,0 0 1,0-1 0,0 1-1,-1 0 1,1-1 0,0 1-1,0-1 1,0 0 0,0 1-1,0-1 1,0 0 0,0 1-1,0-1 1,0 0 0,0 0-1,0 0 1,2 0 0,20 0-5818</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7.345"/>
    </inkml:context>
    <inkml:brush xml:id="br0">
      <inkml:brushProperty name="width" value="0.025" units="cm"/>
      <inkml:brushProperty name="height" value="0.025" units="cm"/>
    </inkml:brush>
  </inkml:definitions>
  <inkml:trace contextRef="#ctx0" brushRef="#br0">74 1 17457,'0'0'8546,"-6"10"-6677,-4 6-1294,2-4-232,1 1 0,-1 0 0,2 0 0,0 0 0,1 1 0,0-1 0,1 2 0,-5 26 0,9-40-329,0 0 0,0 0-1,0 0 1,1-1 0,-1 1 0,0 0 0,0 0 0,1 0 0,-1-1 0,0 1 0,1 0-1,-1 0 1,1-1 0,-1 1 0,1 0 0,-1-1 0,1 1 0,-1-1 0,1 1-1,-1 0 1,1-1 0,0 0 0,0 1 0,-1-1 0,1 1 0,0-1 0,0 0 0,0 1-1,32 2 315,-21-4-213,-1-1 0,0 0 0,20-7 0,26-19-65,-45 21-51,0 1 0,0 0 0,1 0 0,0 1 0,0 1 0,22-5 0,-34 10 1,-1 0 0,1-1 0,0 1 0,0-1 0,-1 1 0,1 0 0,0-1 0,-1 1 0,1 0 0,-1 0 0,1 0 0,-1-1 0,1 1 0,-1 0 0,1 0 0,-1 0 0,0 0 0,0 0 0,1 0 0,-1 0 0,0 0 0,0 0 0,0 0 0,0 0 0,0 0 0,0 0 0,-1 1 0,1 40 0,0-33 0,0-8 0,0-1 0,1 1 0,-1-1 0,0 1 0,1 0 0,-1-1 0,1 1 0,-1-1 0,1 1 0,-1-1 0,1 0 0,0 1 0,-1-1 0,1 1 0,-1-1 0,1 0 0,0 0 0,-1 1 0,1-1 0,0 0 0,-1 0 0,1 0 0,0 0 0,0 0 0,-1 0 0,1 0 0,0 0 0,-1 0 0,1 0 0,0 0 0,-1 0 0,1 0 0,1-1 0,28-6 0,19-15 0,-41 17 0,0 1 0,1 0 0,0 0 0,0 1 0,0 0 0,0 1 0,0-1 0,19 0 0,-28 3-43,1 0-1,0 0 1,-1 0-1,1 0 1,-1 0 0,1 0-1,-1 0 1,1 0-1,0 1 1,-1-1 0,1 0-1,-1 0 1,1 1-1,-1-1 1,1 0-1,-1 1 1,1-1 0,-1 1-1,1-1 1,-1 1-1,0-1 1,1 1 0,-1-1-1,0 1 1,1-1-1,-1 1 1,0-1 0,0 1-1,1-1 1,-1 1-1,0 0 1,2 23-3912,0-1-3171</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1.733"/>
    </inkml:context>
    <inkml:brush xml:id="br0">
      <inkml:brushProperty name="width" value="0.025" units="cm"/>
      <inkml:brushProperty name="height" value="0.025" units="cm"/>
    </inkml:brush>
  </inkml:definitions>
  <inkml:trace contextRef="#ctx0" brushRef="#br0">190 252 8456,'0'0'12962,"3"-9"-10309,6-31-539,-9 39-2024,0 0 0,-1 0 1,1 0-1,0-1 0,0 1 1,0 0-1,-1 0 0,1 0 0,0 0 1,-1 0-1,0 0 0,1-1 1,-1 1-1,1 0 0,-1 0 1,0 1-1,0-1 0,1 0 0,-1 0 1,0 0-1,0 0 0,0 1 1,0-1-1,0 0 0,0 1 1,0-1-1,0 1 0,0-1 0,-1 1 1,1 0-1,0-1 0,0 1 1,0 0-1,-1 0 0,-1 0 0,-39 0 258,36 1-350,0 1 0,0-1 0,0 2 0,0-1 0,1 1 0,-1-1 0,1 2 0,-1-1 0,1 0 1,0 1-1,0 0 0,1 1 0,-1-1 0,1 1 0,0-1 0,-5 9 0,4-7 21,1 1 1,0 0-1,0 0 0,1 0 1,-1 0-1,2 1 1,-1-1-1,1 1 0,0 0 1,0 0-1,1 0 0,0 12 1,1-19-19,0 0 0,0 1 0,0-1 1,0 0-1,0 0 0,1 0 0,-1 1 1,0-1-1,1 0 0,-1 0 0,1 0 1,-1 0-1,1 0 0,0 0 0,-1 0 1,1 0-1,0 0 0,0 0 0,0 0 1,-1 0-1,1-1 0,0 1 0,0 0 1,0-1-1,0 1 0,2 0 0,1 0 5,-1 0 0,0-1 1,0 1-1,0-1 0,0 0 0,0 0 0,0 0 0,0 0 0,1 0 0,3-2 0,3 0 17,0-1-1,0-1 0,-1 1 1,1-1-1,15-10 1,-7 1 11,-1-1 1,-1 0-1,27-29 1,-37 37-17,-1 0-1,0 0 1,0-1-1,-1 0 1,0 0-1,0 0 1,-1 0 0,0 0-1,0-1 1,0 1-1,-1-1 1,0 0-1,1-12 1,-4 20-26,1 0-1,-1-1 1,1 1 0,0 0 0,-1 0-1,1 0 1,-1 0 0,1 0-1,0 0 1,-1 0 0,1 0 0,-1 0-1,1 0 1,0 0 0,-1 0-1,1 0 1,-1 0 0,1 0 0,0 0-1,-1 0 1,1 0 0,-1 1-1,1-1 1,0 0 0,-1 0 0,1 1-1,0-1 1,-1 0 0,-4 5-24,1 0 0,0 0 0,0 1 0,0-1 1,1 1-1,0 0 0,0-1 0,0 1 0,1 1 1,-2 7-1,-15 67 131,18-76-48,0 0 0,1 0 0,0 0 0,0 0 1,0 0-1,0 0 0,1 0 0,0 0 0,2 8 0,-2-11-27,0-1 0,0 0 0,0 1 0,0-1 0,0 0 0,0 0 0,0 0-1,1 0 1,-1 0 0,0 0 0,1 0 0,-1 0 0,1 0 0,-1 0 0,1-1 0,-1 1 0,1-1-1,-1 1 1,1-1 0,0 0 0,-1 0 0,1 1 0,0-1 0,-1 0 0,1-1 0,-1 1-1,1 0 1,0 0 0,-1-1 0,1 1 0,-1-1 0,1 1 0,1-2 0,5 0 37,0-2 0,-1 1 0,1-1 0,-1 0 0,0-1 0,0 1 0,-1-1 0,0-1 0,1 1 0,-2-1 0,1 0 0,7-11 0,-4 6 13,-1-1 0,0 0 1,-1-1-1,-1 0 0,0 0 1,6-20-1,-19 67-517,-6 65 0,13-98 449,-1 0 1,1 1-1,0-1 0,0 0 1,0 0-1,0 1 1,0-1-1,1 0 1,-1 1-1,0-1 0,0 0 1,1 0-1,-1 1 1,1-1-1,-1 0 0,1 0 1,0 0-1,-1 0 1,1 0-1,0 0 0,0 0 1,1 1-1,-1-1 9,0-1 1,0 0-1,0 1 0,0-1 0,1 0 0,-1 0 1,0 0-1,0 0 0,0 0 0,0 0 0,1 0 0,-1 0 1,0 0-1,0 0 0,0-1 0,0 1 0,0-1 1,1 1-1,0-1 0,5-3 57,0 0 1,1-1-1,-2 0 1,1 0-1,9-9 1,-1-2-73,0-1 0,-1 0 0,-1-1 0,-1-1 0,19-36 0,-31 107 0,-1-46 0,-1 7 0,0-1 0,1 1 0,0 0 0,1 0 0,3 20 0,-3-31 0,1 0 0,-1 0 0,1 0 0,-1 0 0,1 0 0,0-1 0,0 1 0,0 0 0,0 0 0,0-1 0,0 1 0,1 0 0,-1-1 0,0 0 0,1 1 0,-1-1 0,4 3 0,-2-3 0,-1-1 0,1 1 0,0 0 0,-1-1 0,1 1 0,0-1 0,-1 0 0,1 0 0,0 0 0,0 0 0,-1-1 0,1 1 0,0-1 0,-1 1 0,1-1 0,-1 0 0,4-2 0,1 0-34,0-1-1,-1 0 1,0 0 0,0 0-1,0-1 1,0 0-1,-1-1 1,0 1 0,0-1-1,0 0 1,0 0 0,-1 0-1,0-1 1,-1 0 0,4-7-1,4-13-287,0 0 0,9-44 0,-13 46-728,-1-1-1,-2 1 1,3-44 0,-25 98 1829,7-4-275,1 1-1,2 0 1,1 1-1,0-1 1,2 2-1,2-1 1,-1 29-1,11 201-403,2-73 278,-8-173-273,-2 28 126,1-38-228,0 0 0,0 0 0,0-1-1,0 1 1,0 0 0,0 0 0,0 0 0,0 0-1,0-1 1,-1 1 0,1 0 0,0 0 0,-1 0 0,1-1-1,0 1 1,-1 0 0,1-1 0,-1 1 0,0 0 0,1-1-1,-1 1 1,1-1 0,-1 1 0,0-1 0,1 1-1,-1-1 1,0 1 0,0-1 0,1 1 0,-1-1 0,0 0-1,0 0 1,-1 1 0,1-2-3,0 1 0,1 0 0,-1-1 0,0 1 0,0-1 0,0 1 0,1-1 0,-1 0 0,0 1 0,0-1 0,1 0 0,-1 1 0,1-1 0,-1 0 0,1 0 0,-1 0 0,1 0 0,-1 1 0,1-1 0,0 0 0,-1 0 0,1 0 0,0-1 0,-7-28 0,6 24 0,-4-26 0,1-1 0,2 0 0,1 0 0,1 0 0,7-44 0,-6 71-164,0 1 0,1-1-1,-1 1 1,1 0 0,0 0 0,0 0-1,1 0 1,-1 0 0,1 0 0,0 1-1,1-1 1,-1 1 0,1 0 0,0 0-1,8-7 1,0 3-934,0 1-1,1 0 0,0 1 1,0 0-1,14-4 1,20-7-8613</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3.849"/>
    </inkml:context>
    <inkml:brush xml:id="br0">
      <inkml:brushProperty name="width" value="0.025" units="cm"/>
      <inkml:brushProperty name="height" value="0.025" units="cm"/>
    </inkml:brush>
  </inkml:definitions>
  <inkml:trace contextRef="#ctx0" brushRef="#br0">1 82 11883,'3'-15'1465,"4"-18"9698,-7 33-11082,0 1 0,0-1-1,0 0 1,0 0 0,0 0 0,0 0 0,0 0 0,0 0-1,0 0 1,0 0 0,0 0 0,0 0 0,0 0-1,0 0 1,0 1 0,0-1 0,0 0 0,0 0 0,0 0-1,0 0 1,1 0 0,-1 0 0,0 0 0,0 0 0,0 0-1,0 0 1,0 0 0,0 0 0,0 0 0,0 0 0,0 0-1,0 0 1,0 0 0,0 0 0,1 0 0,-1 0 0,0 0-1,0 0 1,0 0 0,0 0 0,0 0 0,0 0-1,0 0 1,0 0 0,0 0 0,0 0 0,0 0 0,1 0-1,-1 0 1,0 0 0,0 0 0,0 0 0,0 0 0,0 0-1,0 0 1,0 0 0,0 0 0,0-1 0,3 24 753,-2 80 860,-3-71-1383,2-1 0,6 45-1,-6-75-309,1-1 0,-1 1 0,0-1 0,1 1-1,-1-1 1,0 1 0,1-1 0,-1 1 0,1-1-1,-1 0 1,1 1 0,-1-1 0,1 1 0,-1-1 0,1 0-1,-1 0 1,1 1 0,-1-1 0,1 0 0,-1 0-1,1 0 1,0 0 0,-1 0 0,1 1 0,-1-1-1,1 0 1,0 0 0,-1-1 0,1 1 0,-1 0 0,1 0-1,0 0 1,-1 0 0,1 0 0,-1-1 0,1 1-1,-1 0 1,1 0 0,-1-1 0,2 0 0,23-12-8,0-6 3,0-2 1,-1 0-1,-1-2 0,-1 0 0,-1-2 1,-1 0-1,-1-2 0,-1 0 0,18-39 1,-30 52-980,-16 22-13105,2 2 11633,-7 13-6375</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4.206"/>
    </inkml:context>
    <inkml:brush xml:id="br0">
      <inkml:brushProperty name="width" value="0.025" units="cm"/>
      <inkml:brushProperty name="height" value="0.025" units="cm"/>
    </inkml:brush>
  </inkml:definitions>
  <inkml:trace contextRef="#ctx0" brushRef="#br0">0 1 13196,'0'0'11307,"0"59"-9129,9-46-736,0 1-1090,5-2-288,1-1-1089,3-4-1666,3-5-1504,0-2-1859,5-4-3812</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4.548"/>
    </inkml:context>
    <inkml:brush xml:id="br0">
      <inkml:brushProperty name="width" value="0.025" units="cm"/>
      <inkml:brushProperty name="height" value="0.025" units="cm"/>
    </inkml:brush>
  </inkml:definitions>
  <inkml:trace contextRef="#ctx0" brushRef="#br0">113 70 16752,'0'0'10885,"-10"3"-10127,2 0-613,1 0 0,0 0 1,0 0-1,0 1 0,0 0 1,1 1-1,-12 9 0,15-11-54,-1 0 0,2 0 0,-1 0-1,0 0 1,1 0 0,-1 1 0,1-1 0,0 1 0,0 0-1,0 0 1,1 0 0,0-1 0,-1 1 0,1 1 0,0-1-1,1 0 1,-1 0 0,1 0 0,0 8 0,1-11-74,-1 0 0,1 0 0,0 0 0,-1 0 1,1 0-1,0 0 0,0 0 0,0-1 0,0 1 0,0 0 1,0-1-1,0 1 0,0-1 0,0 1 0,0-1 1,0 1-1,0-1 0,0 0 0,0 0 0,0 1 0,1-1 1,-1 0-1,0 0 0,0 0 0,0 0 0,0 0 1,0 0-1,1-1 0,-1 1 0,0 0 0,2-1 0,39-10 576,-31 5-566,-1 0 0,1-1 1,-1 0-1,0-1 0,-1 0 0,0 0 0,12-15 1,-16 17-26,0 1 0,-1-2 1,0 1-1,0 0 1,0-1-1,-1 0 0,0 1 1,-1-1-1,1-1 0,-1 1 1,-1 0-1,1 0 1,0-13-1,-2 20-2,0-1 1,0 1-1,0-1 0,0 0 1,0 1-1,0-1 0,0 1 0,0-1 1,0 1-1,0-1 0,0 1 1,-1-1-1,1 1 0,0-1 1,0 1-1,0-1 0,-1 1 0,1-1 1,0 1-1,-1-1 0,1 1 1,0 0-1,-1-1 0,1 1 1,0 0-1,-1-1 0,1 1 1,-1 0-1,1-1 0,-1 1 0,1 0 1,-2-1-1,-16 7 10,-16 22-110,33-27-96,-12 25-931,13-15-3266,14-6-6664,2-5 2062</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4.894"/>
    </inkml:context>
    <inkml:brush xml:id="br0">
      <inkml:brushProperty name="width" value="0.025" units="cm"/>
      <inkml:brushProperty name="height" value="0.025" units="cm"/>
    </inkml:brush>
  </inkml:definitions>
  <inkml:trace contextRef="#ctx0" brushRef="#br0">3 62 7079,'0'0'20515,"0"-8"-18636,0-34 1394,-3 34-3397,4 4-1544,3 11-2503</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6.665"/>
    </inkml:context>
    <inkml:brush xml:id="br0">
      <inkml:brushProperty name="width" value="0.025" units="cm"/>
      <inkml:brushProperty name="height" value="0.025" units="cm"/>
    </inkml:brush>
  </inkml:definitions>
  <inkml:trace contextRef="#ctx0" brushRef="#br0">24 1 16944,'0'0'14798,"3"8"-13922,1 7-850,0 0 0,-1 1 0,-1-1 0,0 1 0,-1 0 0,-1 22 0,-14 107-47,6-79 9,8-63 12,-1 13 0,1-16 0,0 1 0,0-1 0,0 0 0,0 0 0,0 1 0,0-1 0,0 0 0,0 0 0,0 0 0,1 1 0,-1-1 0,0 0 0,0 0 0,0 1 0,0-1 0,0 0 0,0 0 0,0 0 0,0 1 0,1-1 0,-1 0 0,0 0 0,0 0 0,0 0 0,0 1 0,1-1 0,-1 0 0,0 0 0,0 0 0,0 0 0,1 0 0,-1 0 0,0 0 0,0 0 0,1 0 0,-1 1 0,0-1 0,0 0 0,0 0 0,1 0 0,-1 0 0,0 0 0,0 0 0,1 0 0,-1-1 0,0 1 0,0 0 0,0 0 0,1 0 0,-1 0 0,0 0 0,1 0 0,-1-1-212,1 0 0,-1 0 0,0 0 0,1 1 0,-1-1 0,0 0 0,1 0 0,-1 0 0,0 0 0,0 0-1,0 0 1,0 0 0,0 0 0,0 0 0,0 0 0,0 0 0,0 1 0,-1-1 0,1 0 0,0 0 0,0 0 0,-1 0 0,1 0 0,-1 0 0,0 0 0,-10-24-9569,-6 1-197</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6.998"/>
    </inkml:context>
    <inkml:brush xml:id="br0">
      <inkml:brushProperty name="width" value="0.025" units="cm"/>
      <inkml:brushProperty name="height" value="0.025" units="cm"/>
    </inkml:brush>
  </inkml:definitions>
  <inkml:trace contextRef="#ctx0" brushRef="#br0">0 175 9097,'0'0'22004,"5"-8"-20802,-3 4-1166,1-1 0,0 1 1,0 1-1,0-1 0,0 0 1,1 1-1,0-1 0,-1 1 1,1 0-1,1 0 1,7-4-1,4 0-27,0 0 1,30-7-1,4-1 6,10-4-103,1 3 1,0 2 0,1 3 0,89-5-1,-142 18-4595,-12 4-252,-14 3-1691,-8-4-2941</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7.335"/>
    </inkml:context>
    <inkml:brush xml:id="br0">
      <inkml:brushProperty name="width" value="0.025" units="cm"/>
      <inkml:brushProperty name="height" value="0.025" units="cm"/>
    </inkml:brush>
  </inkml:definitions>
  <inkml:trace contextRef="#ctx0" brushRef="#br0">1 63 11531,'0'0'18156,"10"4"-16245,3-1-1814,-1 0 1,0 0-1,1-2 1,-1 1-1,1-2 0,0 0 1,-1 0-1,1-1 1,-1-1-1,1 0 1,20-6-1,21-5-173,6-3-791,0 3-1,2 3 1,82-4 0,-142 14-477,5 0-266</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46.124"/>
    </inkml:context>
    <inkml:brush xml:id="br0">
      <inkml:brushProperty name="width" value="0.025" units="cm"/>
      <inkml:brushProperty name="height" value="0.025" units="cm"/>
    </inkml:brush>
  </inkml:definitions>
  <inkml:trace contextRef="#ctx0" brushRef="#br0">276 67 10666,'0'0'2595,"4"-10"357,12-32-176,-15 28-281,-12 14-1573,-12 15-544,1 5-316,2 1 0,0 1 0,1 0-1,1 2 1,1 0 0,1 1 0,-17 37-1,16-25 198,1 2 0,1 0 0,3 1 0,-14 71 0,21-80-145,2 1 0,0 0 0,2 0 0,2 0 1,5 43-1,-3-61-289,0-1 1,0 0-1,1 0 1,1 0 0,0-1-1,11 19 1,-11-24-260,0 1-1,1 0 1,0-1 0,0 0 0,1-1 0,-1 1 0,2-1-1,-1 0 1,1-1 0,11 7 0,51 15-6495</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7.706"/>
    </inkml:context>
    <inkml:brush xml:id="br0">
      <inkml:brushProperty name="width" value="0.025" units="cm"/>
      <inkml:brushProperty name="height" value="0.025" units="cm"/>
    </inkml:brush>
  </inkml:definitions>
  <inkml:trace contextRef="#ctx0" brushRef="#br0">10 1 20980,'0'0'11002,"0"11"-10345,-5 54-522,1-10-139,4 102 1,0-155-155,0 0-1,0 0 1,0 0-1,1 1 1,-1-1-1,1 0 1,0 0-1,0 0 1,-1 0-1,1 0 1,0 0-1,1-1 1,-1 1-1,0 0 1,1 0-1,-1-1 1,0 1-1,1-1 1,0 1-1,3 1 1,-5-3 50,1 1 1,-1-1-1,1 0 1,-1 0 0,1 0-1,-1 0 1,1 0 0,-1 0-1,1 0 1,-1 0 0,1 0-1,-1 0 1,1 0 0,-1 0-1,1-1 1,-1 1-1,1 0 1,-1 0 0,1 0-1,-1-1 1,0 1 0,1 0-1,-1-1 1,1 1 0,-1 0-1,0-1 1,1 1 0,-1 0-1,1-2 1,0 0-204,0 0-1,0 0 1,0 0 0,0 0 0,-1-1 0,1 1 0,0 0-1,-1 0 1,0-1 0,1-3 0,-1-20-6981</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8.049"/>
    </inkml:context>
    <inkml:brush xml:id="br0">
      <inkml:brushProperty name="width" value="0.025" units="cm"/>
      <inkml:brushProperty name="height" value="0.025" units="cm"/>
    </inkml:brush>
  </inkml:definitions>
  <inkml:trace contextRef="#ctx0" brushRef="#br0">1 0 20307,'0'0'12460,"3"23"-12460,4-13 0,1 1-480,1 0-2179,-3-1-1697,2-1-1025,0 0-2883</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8.409"/>
    </inkml:context>
    <inkml:brush xml:id="br0">
      <inkml:brushProperty name="width" value="0.025" units="cm"/>
      <inkml:brushProperty name="height" value="0.025" units="cm"/>
    </inkml:brush>
  </inkml:definitions>
  <inkml:trace contextRef="#ctx0" brushRef="#br0">207 0 18642,'0'0'9497,"-12"5"-6620,-83 37-1465,84-36-1370,-1 0 1,2 1-1,-1 0 1,1 1-1,0 0 0,0 0 1,-11 14-1,21-21-42,-1-1 0,1 1 0,-1-1 0,1 1 0,0-1 0,-1 1 0,1-1 0,0 1 0,-1-1 0,1 1 0,0 0 0,0-1 0,-1 1 0,1 0 0,0-1 0,0 1 0,0 0 0,0-1 0,0 1 0,0-1 0,0 1 0,0 0 0,0-1 0,0 1 0,1 0 0,-1-1 0,0 1 0,0-1 0,1 1 0,-1 0 0,0-1 0,1 1 0,-1-1 0,0 1 0,1-1 0,-1 1 0,1-1 0,-1 1 0,1-1 0,-1 0 0,1 1 0,-1-1 0,1 1 0,-1-1 0,1 0 0,0 0 0,-1 1 0,1-1 0,-1 0 0,1 0 0,0 0 0,-1 0 0,1 0 0,0 0 0,-1 0 0,1 0 0,0 0 0,-1 0 0,2 0 0,52 1 0,-43-2 0,19 1 2,-15-1-5,-1 0 0,1 1 0,-1 1 0,1 1 0,-1 0 0,1 0 1,20 8-1,-34-10 2,0 0 1,0 1-1,0-1 1,0 1-1,0-1 1,-1 0-1,1 1 1,0-1-1,0 1 1,-1 0-1,1-1 1,0 1-1,0 0 1,-1-1 0,1 1-1,-1 0 1,1 0-1,-1-1 1,1 1-1,-1 0 1,1 0-1,-1 0 1,0 0-1,1 0 1,-1 0-1,0 0 1,0-1-1,0 1 1,0 0-1,0 2 1,0-1 1,-1 0-1,0 1 1,0-1 0,0 0 0,0 0-1,-1 0 1,1 0 0,-1 0-1,1-1 1,-1 1 0,1 0 0,-3 1-1,-6 5 7,0 0 0,-1-1-1,-16 8 1,16-9-7,0 0 0,0-2 0,0 1 0,-1-1 0,1-1 0,-1 0 0,0-1 0,0 0 0,0-1 0,-23 0 0,34-1-18,0 0-1,1 0 1,-1-1 0,1 1-1,-1 0 1,0 0 0,1-1-1,-1 1 1,1-1 0,-1 1-1,1 0 1,-1-1 0,1 1-1,-1-1 1,1 1 0,0-1-1,-1 0 1,1 1 0,0-1-1,-1 1 1,1-1 0,0 0-1,0 1 1,-1-1 0,1 1-1,0-1 1,0 0 0,0 1-1,0-1 1,0 0 0,0 1-1,0-1 1,0 0 0,0 1-1,0-1 1,1 0 0,-1 1-1,0-1 1,0 0 0,1 1-1,-1-1 1,0 1-1,1-1 1,-1 1 0,0-1-1,1 1 1,-1-1 0,1 1-1,0-1 1,22-28-2540,-7 21-691,-1 0 1,1 1-1,18-5 1,0 4-3473</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8.751"/>
    </inkml:context>
    <inkml:brush xml:id="br0">
      <inkml:brushProperty name="width" value="0.025" units="cm"/>
      <inkml:brushProperty name="height" value="0.025" units="cm"/>
    </inkml:brush>
  </inkml:definitions>
  <inkml:trace contextRef="#ctx0" brushRef="#br0">63 316 13068,'0'0'15076,"-8"10"-13838,0 0-910,0 1-1,1 0 1,0 1-1,1-1 1,-6 15-1,11-25-300,0 1 1,1 0-1,-1 0 0,0 0 1,0 0-1,1-1 0,-1 1 0,1 0 1,0 0-1,0 0 0,-1 0 1,1 0-1,0 0 0,1 0 1,-1 0-1,0 0 0,1 0 1,-1 0-1,1 0 0,-1 0 0,1 0 1,0 0-1,0-1 0,0 1 1,0 0-1,0-1 0,0 1 1,0 0-1,1-1 0,-1 0 1,1 1-1,-1-1 0,1 0 0,-1 1 1,1-1-1,0 0 0,-1 0 1,1-1-1,0 1 0,0 0 1,0 0-1,0-1 0,0 1 1,0-1-1,0 0 0,0 0 0,0 1 1,0-1-1,0 0 0,0-1 1,2 1-1,5-1-27,0 0 0,1 0 0,-1-1 0,0 0 0,0-1 0,0 1 0,0-2 0,-1 0 0,1 0 0,-1 0 0,0-1 0,0 0 0,0-1 0,-1 1 0,0-2 0,0 1 0,11-14 0,-3 2 0,0 0 0,-1-1 0,-1-1 0,-1 0 0,-1-1 0,10-24 0,-14 27 0,-1-1 0,-1 0 0,0 0 0,-2-1 0,0 1 0,-1-1 0,-1-36 0,-1 55 0,0-1 0,0 0 0,-1 0 0,1 1 0,0-1 0,-1 0 0,1 0 0,0 1 0,-1-1 0,0 0 0,0 1 0,1-1 0,-1 1 0,0-1 0,0 1 0,0-1 0,0 1 0,-1 0 0,1 0 0,0-1 0,0 1 0,-1 0 0,1 0 0,-1 0 0,1 0 0,-1 0 0,1 1 0,-1-1 0,0 0 0,1 1 0,-1-1 0,0 1 0,1 0 0,-1 0 0,0-1 0,0 1 0,-3 1 0,0-1 0,0 1 0,-1-1 0,1 2 0,0-1 0,0 0 0,0 1 0,0 0 0,0 1 0,0-1 0,1 1 0,-7 3 0,-11 12 0,0 0 0,-27 29 0,43-40 0,-1 0 0,1 1 0,1 0 0,-1 0 0,1 1 0,1-1 0,-1 1 0,2 0 0,-1 0 0,-3 17 0,6-24 0,1 0 0,0 1 0,1-1 0,-1 0 0,0 0 0,1 0 0,-1 0 0,1 0 0,-1 1 0,1-1 0,0 0 0,0 0 0,0-1 0,0 1 0,0 0 0,1 0 0,-1 0 0,0-1 0,1 1 0,0-1 0,-1 1 0,1-1 0,0 1 0,0-1 0,-1 0 0,1 0 0,0 0 0,0 0 0,0 0 0,4 0 0,11 5 0,-1-1 0,1-1 0,20 3 0,0 1 0,-31-7 0,0 0 0,0 1 0,0 0 0,0 0 0,-1 0 0,1 1 0,-1 0 0,0 0 0,1 1 0,-1-1 0,-1 1 0,1 0 0,0 0 0,-1 1 0,0-1 0,0 1 0,-1 0 0,1 0 0,-1 0 0,0 1 0,0-1 0,-1 1 0,1-1 0,-1 1 0,0 0 0,-1 0 0,0 0 0,0 0 0,0 0 0,-1 0 0,0 12 0,0-18-1,5 35-6033,-5-34 5831,0 0-1,1-1 1,-1 1-1,0-1 1,0 1-1,1-1 1,-1 1-1,0 0 1,1-1-1,-1 1 1,1-1-1,-1 0 1,1 1 0,-1-1-1,1 1 1,-1-1-1,1 0 1,-1 1-1,1-1 1,-1 0-1,1 0 1,-1 1-1,1-1 1,0 0-1,-1 0 1,1 0-1,-1 0 1,1 0-1,0 0 1,-1 0-1,1 0 1,0 0-1,-1 0 1,1 0-1,0 0 1,-1 0-1,1 0 1,-1-1-1,1 1 1,-1 0-1,1 0 1,0-1-1,-1 1 1,1 0 0,-1-1-1,1 1 1,-1-1-1,1 1 1,-1 0-1,0-1 1,1 1-1,-1-1 1,0 0-1,1 1 1,-1-2-1,13-13-13692</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9.140"/>
    </inkml:context>
    <inkml:brush xml:id="br0">
      <inkml:brushProperty name="width" value="0.025" units="cm"/>
      <inkml:brushProperty name="height" value="0.025" units="cm"/>
    </inkml:brush>
  </inkml:definitions>
  <inkml:trace contextRef="#ctx0" brushRef="#br0">4 84 13741,'0'0'13666,"10"6"-11883,-4-1-1541,1-1-1,0-1 1,0 1-1,0-1 0,0 0 1,1-1-1,-1 0 1,13 2-1,-15-4-167,-1 1 0,1-1 0,0 0 0,0 0-1,0-1 1,-1 1 0,1-1 0,0 0 0,0-1 0,-1 1 0,1-1 0,-1 0 0,0 0 0,1 0-1,-1 0 1,0-1 0,0 0 0,4-4 0,-4 3-74,0 0 0,-1 0 0,1 0 0,-1-1 0,0 1 0,0-1 0,-1 0 0,4-9 0,-5 13 0,0 0 0,-1 0 0,0 0 0,1-1 0,-1 1 0,0 0 0,1 0 0,-1 0 0,0-1 0,0 1 0,0 0 0,0 0 0,0 0 0,0-1 0,-1 1 0,1 0 0,0 0 0,-1 0 0,1-1 0,0 1 0,-1 0 0,0 0 0,1 0 0,-1 0 0,1 0 0,-1 0 0,0 0 0,0 0 0,0 0 0,0 0 0,0 1 0,0-1 0,0 0 0,0 1 0,0-1 0,0 0 0,0 1 0,0-1 0,0 1 0,0 0 0,0-1 0,-1 1 0,-1 0 0,-4-1 0,-1 1 0,1 0 0,0 0 0,0 1 0,0 0 0,0 0 0,0 1 0,0 0 0,0 0 0,0 0 0,1 1 0,-1 0 0,1 1 0,0-1 0,0 1 0,-9 8 0,9-9 0,1 2 0,0-1 0,0 1 0,1-1 0,-1 1 0,1 1 0,0-1 0,0 1 0,1-1 0,0 1 0,0 0 0,0 0 0,0 0 0,1 1 0,0-1 0,1 1 0,-1-1 0,1 8 0,1-13 0,0 0 0,0 1 0,1-1 0,-1 0 0,0 0 0,1 0 0,-1 0 0,1 0 0,0 0 0,-1 0 0,1 0 0,0-1 0,-1 1 0,1 0 0,0 0 0,0 0 0,0-1 0,0 1 0,0 0 0,0-1 0,0 1 0,0-1 0,0 1 0,0-1 0,0 0 0,0 1 0,0-1 0,0 0 0,0 0 0,1 0 0,0 1 0,44 1 0,-37-2 0,8-2 0,-1 0 0,1-1 0,-1-1 0,0 0 0,0-2 0,-1 1 0,1-2 0,-1 0 0,14-10 0,-8 6 0,1 1 0,0 0 0,29-8 0,-50 18 0,0 0 0,-1 0 0,1-1 0,0 1 0,-1 0 0,1 0 0,0 0 0,-1 0 0,1 0 0,0 0 0,0 0 0,-1 0 0,1 0 0,0 0 0,-1 0 0,1 1 0,0-1 0,-1 0 0,1 0 0,-1 1 0,1-1 0,0 0 0,-1 1 0,1-1 0,-1 1 0,1-1 0,-1 1 0,1-1 0,-1 1 0,1-1 0,-1 1 0,0-1 0,1 2 0,4 25 0,-5-25 0,0 1 0,0-1 0,0 0 0,0 1 0,0-1 0,0 0 0,1 1 0,0-1 0,-1 0 0,1 0 0,0 1 0,0-1 0,0 0 0,0 0 0,0 0 0,1 0 0,-1 0 0,0 0 0,1-1 0,0 1 0,1 1 0,3 0 0,-1-1 0,0 0 0,1-1 0,0 1 0,-1-1 0,1 0 0,0 0 0,0-1 0,-1 0 0,1 0 0,6-1 0,67-15 0,-64 12 0,0 0 0,1 1 0,25-1 0,-40 4-1,-1 0 0,1 0 1,-1 0-1,1 0 0,-1 0 0,0 0 1,1 0-1,-1 0 0,1 0 0,-1 1 1,1-1-1,-1 0 0,1 0 0,-1 1 1,0-1-1,1 0 0,-1 0 0,1 1 1,-1-1-1,0 0 0,1 1 0,-1-1 0,0 1 1,0-1-1,1 1 0,-1-1 0,0 0 1,0 1-1,0-1 0,1 1 0,-1-1 1,0 1-1,0-1 0,0 2 0,-3 23-318,-14 18-2629</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31.091"/>
    </inkml:context>
    <inkml:brush xml:id="br0">
      <inkml:brushProperty name="width" value="0.025" units="cm"/>
      <inkml:brushProperty name="height" value="0.025" units="cm"/>
    </inkml:brush>
  </inkml:definitions>
  <inkml:trace contextRef="#ctx0" brushRef="#br0">43 1 11627,'0'0'12241,"-5"10"-11670,-2 3-384,1 1-1,1 0 0,0 1 1,-3 15-1,6-22-157,1 0-1,0 0 1,0 0 0,0 0-1,1 0 1,0 0 0,1 0-1,-1 0 1,2 0 0,-1 0-1,4 9 1,-4-14-10,1-1 1,0 1-1,-1 0 1,1-1-1,0 1 0,1-1 1,-1 0-1,0 1 0,1-1 1,-1 0-1,1 0 1,0-1-1,-1 1 0,1-1 1,0 1-1,0-1 0,0 0 1,0 0-1,0 0 1,0 0-1,1-1 0,-1 1 1,0-1-1,0 0 0,0 0 1,1 0-1,-1 0 1,0-1-1,0 1 0,0-1 1,1 0-1,2-1 0,4 0 290,1-1 0,-1-1-1,0 0 1,0 0-1,0-1 1,0-1-1,-1 1 1,10-9 0,-3-2 165,-14 12-363,1 1 1,0-1 0,-1 1-1,1 0 1,1 0 0,-1 1-1,0-1 1,1 1 0,5-4-1,-8 8-121,0 0-1,0 0 1,0 0 0,-1 0-1,1 0 1,-1 1-1,1-1 1,-1 0-1,0 0 1,0 0-1,0 1 1,0 2-1,0-1 25,0 4 21,1 0 0,0 0 0,0 0 0,1 0 0,-1 0 0,2-1 0,-1 1 0,7 12 0,-7-18 16,-1 0 0,1 0 0,-1 0 1,1-1-1,0 1 0,-1-1 0,1 1 0,0-1 0,0 0 0,0 1 0,0-1 0,0 0 0,0 0 0,1-1 0,-1 1 0,0 0 1,0-1-1,1 1 0,-1-1 0,0 0 0,1 0 0,-1 0 0,0 0 0,1 0 0,-1 0 0,0-1 0,0 1 0,1-1 0,-1 0 1,0 1-1,0-1 0,0 0 0,0 0 0,4-3 0,33-16-37,-30 14-213,0 1 0,1 1 0,-1 0-1,21-6 1,-25 9-548,1 0 1,-1 0-1,1 1 0,-1 0 0,1 0 1,-1 1-1,10 1 0,32 8-9033,-22-9 828</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31.465"/>
    </inkml:context>
    <inkml:brush xml:id="br0">
      <inkml:brushProperty name="width" value="0.025" units="cm"/>
      <inkml:brushProperty name="height" value="0.025" units="cm"/>
    </inkml:brush>
  </inkml:definitions>
  <inkml:trace contextRef="#ctx0" brushRef="#br0">98 171 16976,'0'0'2541,"-10"4"48,3-1-2265,1 0 0,-1 1-1,1-1 1,0 1 0,0 1-1,0-1 1,0 1 0,-5 7-1,8-9-192,0 0 0,1 0 0,0 0 0,0 0 0,0 0 0,0 1-1,0-1 1,1 1 0,-1-1 0,1 1 0,0-1 0,0 1 0,0 0 0,1 0-1,-1 0 1,1-1 0,0 1 0,0 0 0,0 0 0,1 0 0,1 5-1,-2-8-104,1 0-1,0 0 0,0 0 0,0 0 0,0 0 1,0 0-1,0 0 0,0-1 0,0 1 0,1 0 1,-1-1-1,0 1 0,0-1 0,1 1 0,-1-1 1,0 1-1,1-1 0,-1 0 0,0 0 1,1 0-1,-1 0 0,0 0 0,1 0 0,-1 0 1,0 0-1,1 0 0,-1-1 0,0 1 0,1 0 1,1-2-1,42-14 523,-32 7-474,1-1 1,-2-1-1,0 0 1,0 0-1,-1-1 0,0 0 1,-1-1-1,-1-1 1,0 1-1,0-1 1,-2-1-1,0 0 1,0 0-1,-2 0 1,0 0-1,0-1 1,-1 0-1,-1 0 1,1-24-1,-4 40-66,-1 0 0,1 0 0,0 0 0,0-1 0,0 1 0,-1 0 1,1 0-1,0 0 0,0 0 0,-1 0 0,1 0 0,0 0 0,0-1 0,-1 1 0,1 0 0,0 0 0,0 0 0,-1 0 0,1 0 0,0 0 1,0 0-1,-1 0 0,1 0 0,0 1 0,0-1 0,-1 0 0,1 0 0,0 0 0,0 0 0,-1 0 0,1 0 0,0 0 0,0 1 0,0-1 1,-1 0-1,1 0 0,0 0 0,0 0 0,0 1 0,0-1 0,-1 0 0,1 1 0,-5 6 59,0 0 1,1 0-1,0 0 1,0 1-1,1 0 1,0 0-1,0 0 1,-2 12-1,0 1 168,1 0 1,-1 28-1,5-44-218,-1 0 0,1 0 0,0 0 0,0-1 0,1 1 0,0 0 0,-1 0 0,2-1 0,-1 1 0,0 0 0,1-1 0,0 0 0,0 1 0,0-1 0,5 6 0,-4-7-257,1 1-1,0-1 1,0-1-1,0 1 0,0 0 1,0-1-1,0 0 1,1 0-1,-1-1 1,1 1-1,-1-1 1,1 0-1,0 0 1,-1 0-1,10 0 1,32-1-5307,5-5-5151</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31.977"/>
    </inkml:context>
    <inkml:brush xml:id="br0">
      <inkml:brushProperty name="width" value="0.025" units="cm"/>
      <inkml:brushProperty name="height" value="0.025" units="cm"/>
    </inkml:brush>
  </inkml:definitions>
  <inkml:trace contextRef="#ctx0" brushRef="#br0">62 1 10378,'0'0'16367,"0"9"-14173,-2 21-1286,-12 57 0,9-64-621,1 0 1,1 0-1,0 0 1,2 0-1,1 0 1,5 43-1,8-37-6220,-23-41 175,-7-10-98,-4-4-2285</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32.306"/>
    </inkml:context>
    <inkml:brush xml:id="br0">
      <inkml:brushProperty name="width" value="0.025" units="cm"/>
      <inkml:brushProperty name="height" value="0.025" units="cm"/>
    </inkml:brush>
  </inkml:definitions>
  <inkml:trace contextRef="#ctx0" brushRef="#br0">0 80 9289,'0'0'19875,"11"-8"-18845,-3 3-871,0-1 0,1 2 0,0-1 0,0 1 0,1 0 0,-1 1 0,1 0 1,-1 0-1,13-1 0,61-7-135,69-8 269,-50 18-9098,-90 3 1545,-4 1-5862</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33.002"/>
    </inkml:context>
    <inkml:brush xml:id="br0">
      <inkml:brushProperty name="width" value="0.025" units="cm"/>
      <inkml:brushProperty name="height" value="0.025" units="cm"/>
    </inkml:brush>
  </inkml:definitions>
  <inkml:trace contextRef="#ctx0" brushRef="#br0">1 86 10346,'0'0'19762,"64"0"-18961,-30-8-320,9-4-321,8-2-160,3 1-1249,2-1-1922,-7 1-2467,-5 2-4547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57.050"/>
    </inkml:context>
    <inkml:brush xml:id="br0">
      <inkml:brushProperty name="width" value="0.025" units="cm"/>
      <inkml:brushProperty name="height" value="0.025" units="cm"/>
    </inkml:brush>
  </inkml:definitions>
  <inkml:trace contextRef="#ctx0" brushRef="#br0">126 289 8296,'-11'11'7682,"-1"1"-6643,-6 6 1294,-31 40 1,45-53-1974,0 1 1,0 0-1,1 0 0,-1 0 1,1 0-1,1 0 1,-1 1-1,1-1 0,0 1 1,1 0-1,0 0 1,0-1-1,-1 12 0,3-17-343,-1 0-1,1 0 0,-1 0 0,1 0 1,-1 0-1,1 0 0,-1 0 0,1 0 1,0 0-1,0 0 0,-1 0 0,1-1 1,0 1-1,0 0 0,0 0 0,0-1 1,0 1-1,0-1 0,0 1 0,0-1 1,0 1-1,0-1 0,0 0 1,0 0-1,1 1 0,-1-1 0,0 0 1,0 0-1,0 0 0,0 0 0,0 0 1,0 0-1,1 0 0,-1-1 0,0 1 1,0 0-1,0-1 0,1 0 0,5 0 85,-1 0 0,0-1 0,1 0-1,-1-1 1,10-4 0,-1-4 137,0 0 0,0-1-1,-1-1 1,-1 0 0,0-1 0,-1-1 0,-1 0 0,0 0 0,16-31 0,-13 17-71,-1 1 1,-1-2 0,-1 1-1,-2-2 1,6-33-1,-12 50-152,-1 7-82,-1-1 0,1 1 1,-1-1-1,-1 0 1,1 1-1,-1-1 1,0 0-1,-1 1 1,-2-12-1,3 18 53,-1 1-1,1-1 1,-1 0-1,1 1 1,-1-1-1,1 0 1,-1 1-1,1-1 1,-1 1-1,1-1 1,-1 1-1,0 0 1,1-1-1,-1 1 1,0 0-1,1-1 1,-1 1-1,0 0 1,0 0-1,1-1 1,-1 1-1,0 0 1,0 0-1,1 0 1,-1 0-1,0 0 1,0 0-1,1 0 1,-1 0-1,0 1 1,0-1-1,1 0 1,-1 0-1,0 1 1,1-1-1,-1 0 1,0 1-1,1-1 1,-1 0-1,0 1 1,1-1-1,-1 1 1,0 0 0,-26 22-102,0 6 147,1 2-1,-23 37 1,41-57 18,1 0 0,0 1 1,1 0-1,1 0 1,0 0-1,0 1 1,2 0-1,-1 0 1,1 0-1,-1 16 1,4-27-54,0 1 0,0-1 0,1 0 1,-1 0-1,1 1 0,-1-1 0,1 0 1,-1 0-1,1 0 0,0 0 0,0 0 1,0 0-1,0 0 0,1 0 1,-1 0-1,0 0 0,1-1 0,1 3 1,37 21-177,-36-23-134,0 0-1,1 0 1,-1 0-1,0 1 0,0-1 1,0 1-1,0 0 0,-1 1 1,1-1-1,-1 0 0,0 1 1,0 0-1,0 0 0,3 7 1,-4-5-525,0 1 0,-1 0 0,0-1 1,0 1-1,-1 0 0,0 9 1,0-9-50,0 29-4578</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46.986"/>
    </inkml:context>
    <inkml:brush xml:id="br0">
      <inkml:brushProperty name="width" value="0.025" units="cm"/>
      <inkml:brushProperty name="height" value="0.025" units="cm"/>
    </inkml:brush>
  </inkml:definitions>
  <inkml:trace contextRef="#ctx0" brushRef="#br0">1 76 20115,'0'0'1025,"62"3"-545,-3-3 1154,25-13-545,17-4-512,8-1-225,-4 1-224,-7 7-128,-16 7-1505,-18 3-1346,-25 0-1761,-26 0-3300</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33.826"/>
    </inkml:context>
    <inkml:brush xml:id="br0">
      <inkml:brushProperty name="width" value="0.025" units="cm"/>
      <inkml:brushProperty name="height" value="0.025" units="cm"/>
    </inkml:brush>
  </inkml:definitions>
  <inkml:trace contextRef="#ctx0" brushRef="#br0">24 53 18546,'0'0'8963,"-3"11"-7944,-3 15-600,1 0 0,1 0 1,1 1-1,1-1 0,3 46 0,-1-71-400,0-1 1,0 0 0,0 1-1,0-1 1,0 0 0,1 1-1,-1-1 1,0 0 0,0 1-1,0-1 1,0 0 0,0 0-1,1 1 1,-1-1 0,0 0-1,0 0 1,1 1 0,-1-1-1,0 0 1,0 0 0,1 0-1,-1 1 1,0-1-1,0 0 1,1 0 0,-1 0-1,0 0 1,1 0 0,-1 0-1,0 1 1,1-1 0,-1 0-1,0 0 1,1 0 0,-1 0-1,0 0 1,1 0 0,-1 0-1,0 0 1,1-1 0,-1 1-1,0 0 1,1 0 0,-1 0-1,0 0 1,0 0 0,1 0-1,-1-1 1,0 1 0,0 0-1,1 0 1,-1-1 0,0 1-1,0 0 1,1 0 0,-1-1-1,0 1 1,0 0-1,0 0 1,0-1 0,1 1-1,-1 0 1,0-1 0,0 0-1,15-18 407,-11 6-425,0 1 1,-1 0 0,0-1 0,-1 0 0,-1 0-1,0 1 1,-1-1 0,0 0 0,0 0-1,-2 0 1,-4-20 0,6 32-2,0 0 0,0 0 0,0 0 0,-1 0 0,1 0 0,0 0 0,-1 1 0,1-1 0,-1 0 0,1 0 0,-1 0 0,1 0 0,-1 0 0,0 1 0,1-1 0,-1 0 0,0 0 0,1 1 0,-3-2 0,-4 14 0,2 32 0,5-41 0,0-1 0,0 0 0,0 0 0,0 0 0,1 0 0,-1 0 0,1 1 0,-1-1 0,1 0 0,0 0 0,0 0 0,0 0 0,0-1 0,0 1 0,0 0 0,0 0 0,1-1 0,-1 1 0,1 0 0,-1-1 0,1 0 0,2 2 0,-1-1 0,0 0 0,1-1 0,-1 0 0,1 1 0,0-1 0,-1-1 0,1 1 0,0 0 0,0-1 0,-1 0 0,8 0 0,-3-1 0,0 1 0,0-2 0,0 1 0,-1-1 0,1 0 0,-1-1 0,1 0 0,-1 0 0,0 0 0,0-1 0,12-9 0,-13 8 0,-1 0 0,0-1 0,0 0 0,0 0 0,0 0 0,-1-1 0,0 1 0,0-1 0,-1 0 0,0 0 0,4-15 0,-29 52 0,16-18 0,1 1 0,0 0 0,0 0 0,2 1 0,0-1 0,0 1 0,1 0 0,0 14 0,2-27 0,0 0 0,0 0 0,0 0 0,0 0 0,0 0 0,0 0 0,0 0 0,1-1 0,-1 1 0,0 0 0,0 0 0,1 0 0,-1 0 0,1 0 0,-1-1 0,0 1 0,1 0 0,0 0 0,-1-1 0,1 1 0,-1 0 0,1-1 0,0 1 0,0-1 0,-1 1 0,1-1 0,0 1 0,0-1 0,0 1 0,1-1 0,0 1 0,1-1 0,0 0 0,0 0 0,-1 0 0,1 0 0,0 0 0,-1 0 0,1-1 0,0 0 0,3-1 0,3-1 0,0-1 0,0 0 0,-1 0 0,0-1 0,12-8 0,-7 1 0,-1 0 0,-1-1 0,0 0 0,0-1 0,-2 0 0,1-1 0,-2 0 0,0 0 0,-1-1 0,0 0 0,5-23 0,-20 80 0,1 0 0,-2 78 0,9-117-36,0-1 0,0 1 0,0 0 0,0 0 0,1 0 0,-1-1 0,1 1 0,-1 0 0,1-1 0,0 1 0,0 0 0,0-1 0,0 1 0,0-1-1,0 1 1,0-1 0,0 1 0,1-1 0,-1 0 0,0 0 0,1 0 0,-1 0 0,1 0 0,-1 0 0,1 0 0,0 0 0,-1 0 0,1-1 0,0 1 0,0-1 0,-1 1 0,1-1 0,0 0 0,0 0 0,0 0 0,0 0 0,-1 0 0,1 0 0,0 0 0,2-1 0,1 1-223,-1-1 0,1 0 0,-1 1 0,1-2 0,-1 1 0,1-1 0,-1 1 0,1-1 0,-1 0 0,0-1 0,0 1 0,0-1 0,-1 0 0,1 0 0,4-5 0,5-13-6596,-7-3-3731</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34.356"/>
    </inkml:context>
    <inkml:brush xml:id="br0">
      <inkml:brushProperty name="width" value="0.025" units="cm"/>
      <inkml:brushProperty name="height" value="0.025" units="cm"/>
    </inkml:brush>
  </inkml:definitions>
  <inkml:trace contextRef="#ctx0" brushRef="#br0">114 1 11371,'0'0'15839,"1"12"-14328,-1 69 501,-9 83 1,2-8-1992,9-146-21,2-16 0,2-18 0,-6 11 0,-1 1 0,0-1 0,-1 0 0,0 1 0,-1 0 0,0-1 0,-1 1 0,0 0 0,-1 1 0,0-1 0,-1 1 0,-1 0 0,0 0 0,0 1 0,-1 0 0,0 0 0,0 1 0,-1 0 0,-11-8 0,29 22 13,0 0 0,0-1 0,0 0-1,1 0 1,-1-1 0,1 0 0,0-1 0,0 0 0,12 0 0,98 2-407,-98-4 130,-22 0 148,0 0-1,0 0 0,0 0 0,0 0 0,-1 0 0,1 0 0,0-1 0,0 1 0,0 0 0,0 0 0,0 0 1,0 0-1,0 0 0,0 0 0,0 0 0,0-1 0,0 1 0,0 0 0,0 0 0,0 0 0,0 0 0,0 0 1,0 0-1,0-1 0,0 1 0,0 0 0,0 0 0,0 0 0,0 0 0,0 0 0,0 0 0,0-1 0,0 1 1,0 0-1,0 0 0,0 0 0,0 0 0,0 0 0,0 0 0,0 0 0,0 0 0,1-1 0,-1 1 0,0 0 1,0 0-1,0 0 0,0 0 0,0 0 0,0 0 0,0 0 0,1 0 0,-1 0 0,0 0 0,0 0 0,0 0 1,0 0-1,0 0 0,0 0 0,1 0 0,-1 0 0,0 0 0,0 0 0,0 0 0,0 0 0,0 0 0,0 0 0,1 0 1,-1 0-1,0 0 0,-6-11-7603</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34.712"/>
    </inkml:context>
    <inkml:brush xml:id="br0">
      <inkml:brushProperty name="width" value="0.025" units="cm"/>
      <inkml:brushProperty name="height" value="0.025" units="cm"/>
    </inkml:brush>
  </inkml:definitions>
  <inkml:trace contextRef="#ctx0" brushRef="#br0">0 15 20756,'0'0'9385,"66"-11"-10763,-50 11-3651,1-3-6822</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35.162"/>
    </inkml:context>
    <inkml:brush xml:id="br0">
      <inkml:brushProperty name="width" value="0.025" units="cm"/>
      <inkml:brushProperty name="height" value="0.025" units="cm"/>
    </inkml:brush>
  </inkml:definitions>
  <inkml:trace contextRef="#ctx0" brushRef="#br0">184 98 10410,'2'-8'6774,"-1"5"-6628,1-6 1447,0 0 0,-1 0 0,0 0 0,0-17 0,-1 25-1371,0 0 0,0 0 0,-1-1 0,1 1 0,0 0 0,0 0 0,-1 0 0,1 0 0,-1 0 0,1-1 0,-1 1 0,1 0 0,-1 0 0,0 0 0,1 0 0,-1 0 0,0 1 0,0-1-1,0 0 1,-1-1 0,0 2-127,0-1-1,1 1 0,-1 0 0,0 0 0,1-1 1,-1 2-1,0-1 0,0 0 0,1 0 0,-1 0 0,0 1 1,1-1-1,-1 1 0,0-1 0,1 1 0,-1 0 0,1-1 1,-1 1-1,1 0 0,-2 1 0,-10 8-34,0 0-1,1 1 1,1 1-1,-1-1 1,2 2-1,0 0 1,0 0-1,1 0 1,1 1-1,0 1 1,1-1-1,1 1 1,-8 24-1,14-36-59,-1 0 0,0 1 0,1-1 0,-1 1 0,1-1 0,0 0 0,0 1 0,1-1 0,0 5 0,-1-7 0,0 0 0,1 0 0,-1 0 0,0 0 0,1 0 0,-1 0 0,1 0 0,0 0 0,-1 0 0,1-1 0,0 1 0,-1 0 0,1 0 0,0 0 0,0-1 0,0 1 0,0 0 0,-1-1 0,1 1 0,2 0 0,0-1 0,0 0 0,0 1 0,0-1 0,0-1 0,0 1 0,0 0 0,0-1 0,0 1 0,0-1 0,0 0 0,0 0 0,-1 0 0,1 0 0,0-1 0,-1 1 0,1-1 0,-1 0 0,1 1 0,3-5 0,10-9 0,-1-1 0,-1 0 0,0-1 0,-1 0 0,-1-1 0,-1-1 0,0 0 0,9-23 0,-15 31 0,-7 50 0,-2-20-70,-7 48-862,11-63 779,-1 1 0,1-1 1,0 1-1,0-1 0,1 1 0,-1-1 1,1 1-1,0-1 0,0 0 1,0 1-1,4 6 0,-4-10-223,1 1 0,-1-1 0,0 0 0,1 0 0,0 1 0,-1-1 0,1 0 1,-1-1-1,1 1 0,0 0 0,0 0 0,0-1 0,0 1 0,-1-1 0,1 1 0,0-1 0,0 0 0,0 0 0,0 0 0,2 0 0,21 0-5678</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35.616"/>
    </inkml:context>
    <inkml:brush xml:id="br0">
      <inkml:brushProperty name="width" value="0.025" units="cm"/>
      <inkml:brushProperty name="height" value="0.025" units="cm"/>
    </inkml:brush>
  </inkml:definitions>
  <inkml:trace contextRef="#ctx0" brushRef="#br0">100 0 3972,'0'0'16853,"-9"10"-14392,4-5-2113,-38 47 2152,40-48-2187,0 0-1,1 1 0,-1-1 0,1 1 1,0 0-1,0 0 0,1 0 1,-1-1-1,1 1 0,0 1 0,1-1 1,-1 10-1,1-15-301,1 1 0,-1 0 0,1-1 0,-1 1 0,1 0 0,-1-1 0,1 1 0,-1 0 0,1-1 0,0 1 0,-1-1 0,1 1 0,0-1 0,-1 0 0,1 1 0,0-1 0,0 0 0,-1 1 0,1-1 0,0 0 0,0 0 0,0 0 0,-1 1 0,1-1 0,0 0 0,0 0 0,0 0 0,0-1 0,-1 1 0,1 0 0,0 0 0,0 0 0,1-1 0,31-9 181,6-24 61,-36 30-251,1 0 0,0 0-1,0 0 1,0 0 0,1 0-1,-1 1 1,1 0 0,0 0 0,0 0-1,7-2 1,-11 5-14,-1 0 0,1 0 0,-1 0-1,0 0 1,1 0 0,-1 0 0,0 0 0,1 0 0,-1 0-1,0 0 1,0 0 0,1 0 0,-1 1 0,0-1 0,1 0 0,-1 0-1,0 0 1,0 0 0,1 1 0,-1-1 0,0 0 0,0 0-1,1 1 1,-1-1 0,0 0 0,0 1 0,0-1 0,1 0-1,-1 0 1,0 1 0,0-1 0,0 0 0,0 1 0,0-1 0,0 0-1,0 1 1,0-1 0,0 0 0,0 1 0,0-1 0,1 19-175,-1-15 157,-6 112 660,-29 166 0,28-240 117,6-27-698,-1 0 0,-1 0 1,-1 0-1,0-1 0,-1 0 0,0 0 1,-1 0-1,-14 22 0,20-35-49,-1 0 0,1 0 0,-1 0 0,0 0 0,1 0 0,-1-1 0,0 1 0,0 0 0,0 0 0,0-1 0,1 1 0,-1 0 0,0-1 0,0 1 0,0-1 0,0 1 0,-1-1 0,1 0 0,0 1 0,0-1 0,0 0 0,0 0 0,0 0 0,0 0 0,0 0 0,0 0 0,-2 0 0,2-1 0,-1 0 0,0 1 0,1-1 0,-1-1 0,1 1 0,-1 0 0,1 0 0,0-1 0,0 1 0,-1 0 0,1-1 0,0 1 0,0-1 0,-1-2 0,-3-7 0,0 0 0,1-1 0,-5-19 0,5 13 12,1-1-1,0 0 1,1 1 0,2-1 0,-1 0-1,2 0 1,1 0 0,4-20-1,-4 30-38,0 0-1,1 0 0,0 0 0,0 0 1,1 1-1,0-1 0,1 1 0,0 0 1,0 1-1,1-1 0,0 1 0,0 0 1,1 1-1,-1-1 0,1 1 1,1 0-1,-1 1 0,12-6 0,27-11-4288,-23 11-208,13-7-5688</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37.065"/>
    </inkml:context>
    <inkml:brush xml:id="br0">
      <inkml:brushProperty name="width" value="0.025" units="cm"/>
      <inkml:brushProperty name="height" value="0.025" units="cm"/>
    </inkml:brush>
  </inkml:definitions>
  <inkml:trace contextRef="#ctx0" brushRef="#br0">175 301 2306,'0'0'3353,"6"-10"1841,-2 4-4518,22-43 3577,-24 45-3670,0 0 0,-1 0 0,0 1 0,1-1 0,-1 0 0,-1 0-1,1 0 1,-1 0 0,1 0 0,-1 0 0,0 0 0,-1 0 0,0-7 0,0 10-476,0 1 0,0-1 0,0 0 0,0 0 0,0 0 1,0 1-1,0-1 0,0 0 0,0 1 0,0-1 0,0 1 0,0-1 1,0 1-1,-1 0 0,1-1 0,0 1 0,0 0 0,-1 0 1,1 0-1,0 0 0,0 0 0,0 0 0,-1 0 0,1 1 0,0-1 1,0 0-1,0 1 0,-1-1 0,1 0 0,0 1 0,0 0 0,-1 0 1,-39 18 605,26-8-534,1 0-1,1 1 1,0 1-1,1 0 1,-17 23-1,24-29-132,-1 1 0,1 1-1,1-1 1,0 1-1,0-1 1,0 1-1,1 0 1,0 1-1,1-1 1,0 0-1,-1 19 1,3-27-44,1 0 0,-1 0 1,0 0-1,0 0 0,1 0 1,-1-1-1,0 1 0,1 0 1,-1 0-1,1 0 0,-1 0 1,1-1-1,0 1 0,-1 0 1,1-1-1,0 1 1,-1 0-1,1-1 0,0 1 1,0-1-1,-1 1 0,1-1 1,0 1-1,0-1 0,0 0 1,0 1-1,0-1 0,0 0 1,0 0-1,0 0 0,-1 0 1,1 0-1,0 0 1,0 0-1,0 0 0,0 0 1,0 0-1,0 0 0,0 0 1,0-1-1,0 1 0,0 0 1,1-1-1,4-1 31,0 0-1,1 0 1,-1 0-1,0 0 1,9-6-1,3-4 10,-1 0 0,0-2 0,-1 1 0,0-2 0,-1 0 0,-1-1 0,0 0 0,-1-1-1,-1-1 1,-1 0 0,-1-1 0,16-38 0,-63 137-325,31-64 343,2 1-1,0 0 1,1 0-1,0 0 0,1 0 1,1 20-1,2-35-39,-1-1 0,0 1 0,0-1 0,1 0 0,-1 1-1,1-1 1,-1 1 0,1-1 0,0 0 0,-1 1-1,1-1 1,0 0 0,0 0 0,0 0 0,0 0 0,0 0-1,0 0 1,0 0 0,0 0 0,1 0 0,-1 0-1,0 0 1,1-1 0,-1 1 0,0 0 0,1-1-1,-1 0 1,1 1 0,-1-1 0,1 0 0,-1 1 0,0-1-1,1 0 1,-1 0 0,1 0 0,-1-1 0,1 1-1,-1 0 1,1 0 0,-1-1 0,2 0 0,4 0 94,-1-1 1,1 1-1,-1-1 1,1-1-1,-1 1 1,0-1-1,0 0 1,6-5 0,2-2-107,-2 0 0,0-1 1,0 0-1,-1-1 0,0 0 1,-1-1-1,0 0 1,-1-1-1,-1 0 0,0 0 1,-1-1-1,-1 0 1,6-17-1,-36 87-8,17-43 0,1 1 0,0 0 0,1 0 0,0 1 0,-3 17 0,8-30 0,0 0 0,-1 0 0,1 0 0,0 0 0,0 0 0,0 0 0,0 1 0,0-1 0,0 0 0,0 0 0,0 0 0,0 0 0,1 0 0,-1 0 0,0 0 0,1 0 0,-1 0 0,1 1 0,-1-2 0,1 1 0,-1 0 0,1 0 0,0 0 0,-1 0 0,3 1 0,-2-2 0,0 1 0,1-1 0,-1 0 0,0 0 0,1 1 0,-1-1 0,0 0 0,1-1 0,-1 1 0,0 0 0,1 0 0,-1 0 0,0-1 0,1 1 0,-1-1 0,0 1 0,2-2 0,7-3 0,-1 0 0,-1-1 0,1 0 0,10-9 0,-3-2 0,0 0 0,-2-1 0,1-1 0,-2 0 0,15-28 0,-14 23 0,-28 72 0,8-21 0,2-12 0,0 0 0,1 0 0,0 0 0,0 21 0,3-35 0,0-1 0,0 1 0,1 0 0,-1-1 0,0 1 0,0-1 0,1 1 0,-1 0 0,0-1 0,1 1 0,-1-1 0,1 1 0,-1-1 0,1 1 0,-1-1 0,1 0 0,-1 1 0,1-1 0,-1 0 0,1 1 0,-1-1 0,1 0 0,0 1 0,-1-1 0,1 0 0,-1 0 0,1 0 0,0 0 0,-1 0 0,1 0 0,0 0 0,-1 0 0,1 0 0,0 0 0,-1 0 0,1 0 0,-1 0 0,1 0 0,0 0 0,-1-1 0,1 1 0,-1 0 0,1 0 0,0-1 0,-1 1 0,1-1 0,32-16 0,-9-4 0,-2-2 0,0 0 0,-2-1 0,0-1 0,-2-1 0,-1-1 0,-1 0 0,-1-1 0,-2-1 0,17-49 0,-76 201 0,25-70 0,1 1 0,-22 105 0,35-97 0,2 87 0,5-99 0,-2-1 0,-1 1 0,-15 65 0,16-109 0,2-2 0,-1 0 0,1-1 0,-1 1 0,0-1 0,-1 1 0,1-1 0,0 0 0,-1 0 0,0 1 0,0-1 0,0 0 0,0 0 0,0-1 0,-3 4 0,4-6 0,1 0 0,-1 0 0,1 0 0,-1 0 0,1-1 0,-1 1 0,1 0 0,0 0 0,-1-1 0,1 1 0,-1 0 0,1 0 0,0-1 0,-1 1 0,1 0 0,0-1 0,-1 1 0,1-1 0,0 1 0,0 0 0,0-1 0,-1 1 0,1-1 0,0 1 0,0-1 0,0 1 0,0 0 0,0-1 0,0 1 0,-1-1 0,1 1 0,0-1 0,0 1 0,1-1 0,-1 1 0,0-1 0,0 1 0,0-1 0,0 0 0,-1-27 0,1 26 0,0-47 0,2 0 0,1 1 0,12-53 0,-13 89 0,1 0 0,0 0 0,1 0 0,0 0 0,1 1 0,0 0 0,1 0 0,0 0 0,0 1 0,1 0 0,1 0 0,0 1 0,0 0 0,1 0 0,0 1 0,0 0 0,1 0 0,12-6 0,77-27-3977,-40 19-2968</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1.094"/>
    </inkml:context>
    <inkml:brush xml:id="br0">
      <inkml:brushProperty name="width" value="0.025" units="cm"/>
      <inkml:brushProperty name="height" value="0.025" units="cm"/>
    </inkml:brush>
  </inkml:definitions>
  <inkml:trace contextRef="#ctx0" brushRef="#br0">27 47 8680,'4'-7'2192,"-3"4"-1542,0 1 0,0-1 0,0 1 0,1-1 0,-1 1 0,1 0 0,-1 0 0,1-1 0,0 1 0,0 0 0,0 1 0,0-1 0,0 0 0,0 1 0,0-1 0,1 1 0,-1-1 0,4 0 0,-5 2-534,-1 0 0,1 0-1,0 1 1,-1-1 0,1 0 0,0 0 0,0 1-1,-1-1 1,1 1 0,-1-1 0,1 1 0,0-1 0,-1 1-1,1-1 1,-1 1 0,1 0 0,-1-1 0,1 1-1,-1 0 1,0-1 0,1 1 0,-1 0 0,0-1 0,0 1-1,1 0 1,-1 0 0,0-1 0,0 1 0,0 0-1,0 0 1,0 0 0,3 32 1181,-3-30-1063,1 34 160,-2 0 0,-1 1 1,-2-1-1,-2-1 0,-1 1 1,-21 60-1,-8 14 1058,36-111-1450,0 1 1,0-1-1,0 0 0,0 0 1,-1 0-1,1 1 0,0-1 1,0 0-1,0 1 0,0-1 1,0 0-1,0 0 0,0 1 1,0-1-1,0 0 0,0 0 1,0 1-1,0-1 0,0 0 1,0 0-1,0 1 0,0-1 1,0 0-1,1 0 1,-1 1-1,0-1 0,0 0 1,0 0-1,0 1 0,0-1 1,1 0-1,-1 0 0,0 0 1,0 0-1,0 1 0,1-1 1,-1 0-1,0 0 0,0 0 1,1 0-1,10-5 22,12-15-48,35-45 24,-3-2 0,-4-3 0,74-129 0,-101 165 0,-24 34-87,0 1 0,0-1 0,1 0 0,-1 0 0,0 0 0,1 0 0,-1 1 0,0-1 0,0 0 0,1 0 0,-1 0 0,0 1 0,0-1 0,1 0 0,-1 1 0,0-1 0,0 0 0,0 0 0,0 1 0,0-1 1,1 0-1,-1 1 0,0-1 0,0 0 0,0 1 0,0-1 0,0 0 0,0 1 0,0-1 0,0 0 0,0 1 0,0-1 0,0 0 0,0 1 0,0-1 0,-1 0 0,1 1 0,0-1 0,0 0 0,0 1 0,-3 18-6009,-8-4 506,-5 1-1067</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1.456"/>
    </inkml:context>
    <inkml:brush xml:id="br0">
      <inkml:brushProperty name="width" value="0.025" units="cm"/>
      <inkml:brushProperty name="height" value="0.025" units="cm"/>
    </inkml:brush>
  </inkml:definitions>
  <inkml:trace contextRef="#ctx0" brushRef="#br0">4 0 17136,'0'0'6310,"-4"56"-2722,4-31-1346,3-2-833,4 3-672,3 2-513,1-5-160,3-1-64,2-5-801,4-8-1633,-2-8-2178,0-1-2627</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1.799"/>
    </inkml:context>
    <inkml:brush xml:id="br0">
      <inkml:brushProperty name="width" value="0.025" units="cm"/>
      <inkml:brushProperty name="height" value="0.025" units="cm"/>
    </inkml:brush>
  </inkml:definitions>
  <inkml:trace contextRef="#ctx0" brushRef="#br0">99 66 13933,'0'0'14665,"-9"3"-14115,3 2-436,-1-1 0,1 1 1,0 0-1,0 0 1,0 0-1,1 1 0,-1 0 1,2 0-1,-1 1 1,1-1-1,-1 1 0,2 0 1,-1 0-1,1 0 1,0 1-1,1-1 0,0 1 1,0 0-1,0-1 0,0 16 1,2-23-107,0 1 1,0-1-1,0 1 1,0-1-1,0 0 1,0 1-1,0-1 1,0 0-1,0 1 1,0-1-1,0 0 1,1 0-1,-1 1 1,0-1-1,0 0 1,0 1 0,0-1-1,1 0 1,-1 0-1,0 1 1,0-1-1,1 0 1,-1 0-1,0 1 1,0-1-1,1 0 1,-1 0-1,0 0 1,1 0-1,-1 0 1,0 1-1,1-1 1,-1 0-1,0 0 1,1 0-1,-1 0 1,1 0-1,17-4 332,15-14 139,-24 11-475,-1-1 1,0 0-1,0-1 0,0 1 0,-1-2 0,-1 1 0,1-1 0,-2 0 1,1 0-1,-1 0 0,-1-1 0,0 0 0,0 0 0,-1 0 1,-1 0-1,0 0 0,1-16 0,-3 27-31,0-1 1,0 1-1,0-1 1,0 1-1,0-1 0,0 1 1,-1-1-1,1 1 1,0-1-1,0 1 0,0-1 1,-1 1-1,1-1 1,0 1-1,-1-1 0,1 1 1,0 0-1,-1-1 1,1 1-1,-1-1 0,1 1 1,0 0-1,-1 0 1,1-1-1,-1 1 0,1 0 1,-1 0-1,1-1 1,-1 1-1,1 0 0,-1 0 1,1 0-1,-1 0 1,0 0-1,1 0 1,-1 0-1,1 0 0,-1 0 1,1 0-1,-1 0 1,1 0-1,-1 0 0,1 0 1,-1 1-1,1-1 1,-1 0-1,1 0 0,-1 1 1,1-1-1,-1 0 1,1 0-1,0 1 0,-1-1 1,1 1-1,-1-1 1,-1 1-124,1 0 0,-1 0 0,1 0 1,0 0-1,-1 0 0,1 0 0,0 0 1,-1 1-1,1-1 0,0 0 0,0 1 1,0-1-1,0 1 0,1-1 0,-1 1 1,0-1-1,0 1 0,1 0 0,-1 2 1</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2.184"/>
    </inkml:context>
    <inkml:brush xml:id="br0">
      <inkml:brushProperty name="width" value="0.025" units="cm"/>
      <inkml:brushProperty name="height" value="0.025" units="cm"/>
    </inkml:brush>
  </inkml:definitions>
  <inkml:trace contextRef="#ctx0" brushRef="#br0">107 1 15471,'0'0'12022,"-1"11"-10576,-48 199 777,-3 13-618,51-219-1605,0 3 0,0 0 0,0-1 0,1 1 0,0 0 0,1 11 0,-1-17 0,0 0 0,1 0 0,-1-1 0,0 1 0,0 0 0,1 0 0,-1-1 0,1 1 0,-1 0 0,0 0 0,1-1 0,0 1 0,-1-1 0,1 1 0,-1 0 0,1-1 0,0 1 0,-1-1 0,1 1 0,1 0 0,0-1 0,-1 0 0,1 1 0,-1-1 0,1 0 0,-1 0 0,1 0 0,-1 0 0,1-1 0,-1 1 0,1 0 0,-1-1 0,1 1 0,-1-1 0,1 1 0,1-2 0,12-8 0,0 0 0,-2-1 0,1-1 0,-1 0 0,-1-1 0,0 0 0,13-20 0,-9 13 0,16-22-19,-1-2 0,-3-1-1,-1-1 1,22-54 0,-49 99-883,-10 17-13896,-2-4 4906</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47.327"/>
    </inkml:context>
    <inkml:brush xml:id="br0">
      <inkml:brushProperty name="width" value="0.025" units="cm"/>
      <inkml:brushProperty name="height" value="0.025" units="cm"/>
    </inkml:brush>
  </inkml:definitions>
  <inkml:trace contextRef="#ctx0" brushRef="#br0">1 82 18417,'0'0'1314,"94"4"-97,-18-14-320,18-3-545,6 0-192,-2-1-224,-9-3-4068,-14-1-8872</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2.967"/>
    </inkml:context>
    <inkml:brush xml:id="br0">
      <inkml:brushProperty name="width" value="0.025" units="cm"/>
      <inkml:brushProperty name="height" value="0.025" units="cm"/>
    </inkml:brush>
  </inkml:definitions>
  <inkml:trace contextRef="#ctx0" brushRef="#br0">63 36 3683,'0'0'24568,"-9"5"-23399,6-4-1072,0 1 1,-1-1-1,1 1 0,0 0 1,0 0-1,0 1 0,0-1 1,1 1-1,-1-1 1,1 1-1,-1 0 0,1 0 1,0 0-1,0 0 0,0 0 1,1 1-1,-1-1 1,1 0-1,0 1 0,-1-1 1,2 1-1,-1-1 0,0 1 1,0 5-1,1-3-38,-1 1 0,1-1 0,0 1 0,1-1-1,-1 0 1,1 1 0,1-1 0,-1 0 0,3 8 0,-3-12-48,1-1-1,-1 1 1,0 0 0,1 0 0,0-1 0,-1 1-1,1-1 1,0 1 0,-1-1 0,1 0 0,0 0-1,0 1 1,0-1 0,0-1 0,0 1 0,1 0-1,-1 0 1,0-1 0,0 1 0,0-1 0,1 0 0,-1 0-1,0 0 1,0 0 0,1 0 0,-1 0 0,0-1-1,0 1 1,5-2 0,1 0-11,-1 0 0,1-1 0,0-1 0,-1 1 0,1-1 0,-1 0 0,0-1 0,0 1 0,-1-1 0,0-1 0,1 1 0,-2-1 0,6-7 0,7-8 0,-1-1 0,21-37 0,-23 27 0,-13 25 0,-11 20 0,9-12 0,-8 10 0,2 0 0,-1 1 0,2 0 0,0 0 0,0 1 0,1-1 0,0 1 0,1 0 0,-1 15 0,4-27 0,0 0 0,0-1 0,0 1 0,1-1 0,-1 1 0,0 0 0,1-1 0,-1 1 0,1-1 0,-1 1 0,1-1 0,-1 1 0,1-1 0,-1 1 0,1-1 0,-1 1 0,1-1 0,-1 0 0,1 1 0,0-1 0,-1 0 0,1 0 0,-1 0 0,1 1 0,0-1 0,-1 0 0,1 0 0,0 0 0,0 0 0,-1 0 0,1 0 0,0 0 0,-1 0 0,1 0 0,0 0 0,-1-1 0,1 1 0,-1 0 0,1 0 0,0-1 0,32-11 0,-17 1 0,-1-2 0,0 0 0,22-25 0,-23 22 0,0 1 0,1 1 0,20-14 0,-35 27 0,0 1 0,1 0 0,-1 0 0,0 0 0,0-1 0,0 1 0,0 0 0,1 0 0,-1 0 0,0 0 0,0 0 0,0 0 0,1-1 0,-1 1 0,0 0 0,0 0 0,1 0 0,-1 0 0,0 0 0,0 0 0,1 0 0,-1 0 0,0 0 0,0 0 0,1 0 0,-1 0 0,0 0 0,0 0 0,0 0 0,1 0 0,-1 0 0,0 1 0,0-1 0,1 0 0,-1 0 0,0 0 0,0 0 0,0 0 0,0 0 0,1 1 0,-1-1 0,0 0 0,0 0 0,0 0 0,0 1 0,1-1 0,-1 16 0,-9 19 0,-4-5 0,8-20 0,0 0 0,1 0 0,0 1 0,0-1 0,1 1 0,1 0 0,-2 19 0,4-30-18,1 1 1,-1-1-1,1 1 1,0 0-1,-1-1 0,1 0 1,-1 1-1,1-1 0,0 1 1,-1-1-1,1 0 1,0 1-1,-1-1 0,1 0 1,0 0-1,0 1 0,-1-1 1,1 0-1,0 0 1,0 0-1,-1 0 0,1 0 1,0 0-1,0 0 0,-1 0 1,1-1-1,0 1 1,0 0-1,-1 0 0,1 0 1,0-1-1,-1 1 0,2-1 1,26-8-2432,16-31-8361,-18 14 2471</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3.326"/>
    </inkml:context>
    <inkml:brush xml:id="br0">
      <inkml:brushProperty name="width" value="0.025" units="cm"/>
      <inkml:brushProperty name="height" value="0.025" units="cm"/>
    </inkml:brush>
  </inkml:definitions>
  <inkml:trace contextRef="#ctx0" brushRef="#br0">186 0 17424,'0'0'6994,"-12"3"-3861,-2 1-2731,0 1-1,1 0 0,-1 1 0,1 0 0,0 1 1,1 0-1,0 1 0,0 1 0,1 0 0,0 0 1,0 1-1,-9 12 0,19-21-401,1-1 0,0 0 0,-1 1 0,1-1 0,0 0 0,0 1 0,-1-1 0,1 1 0,0-1 0,0 0 0,0 1 0,0-1 0,-1 1 0,1-1 0,0 1 0,0-1 0,0 1 0,0-1 0,0 1 0,0-1 0,0 1 0,0-1 0,1 0 0,-1 1 0,0-1 0,0 1 0,0-1 0,0 1 0,1-1 0,-1 0 0,0 1 0,0-1 0,1 1 0,-1-1 0,0 0 0,1 1 0,21 6 0,41-7 0,-47-1 0,-5 1-64,-1 1-1,1 0 1,-1 0 0,0 1 0,0 1-1,13 4 1,-21-7 59,-1 1 0,1-1 0,0 1 0,0 0 1,-1 0-1,1 0 0,0 0 0,-1 0 0,1 0 0,-1 0 0,1 0 0,-1 0 0,0 1 0,0-1 0,1 1 0,-1-1 0,0 1 0,0-1 0,0 1 0,0 0 0,-1-1 0,1 1 1,0 0-1,-1 0 0,1-1 0,-1 1 0,0 0 0,0 0 0,1 0 0,-1 0 0,0 0 0,-1 0 0,1-1 0,0 1 0,0 0 0,-1 0 0,1 0 0,-1-1 0,0 1 1,1 0-1,-1 0 0,0-1 0,-2 3 0,0 1 31,0-1 1,0 0-1,-1-1 1,1 1-1,-1-1 0,0 1 1,0-1-1,0 0 1,0-1-1,-1 1 1,1-1-1,-1 1 1,1-1-1,-1-1 1,0 1-1,-6 1 0,-3 0 18,1-1-1,-1 0 1,1-1-1,-26-1 1,32-4-2534,7-11-7436,0 14 9450,2-8-11616</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4.134"/>
    </inkml:context>
    <inkml:brush xml:id="br0">
      <inkml:brushProperty name="width" value="0.025" units="cm"/>
      <inkml:brushProperty name="height" value="0.025" units="cm"/>
    </inkml:brush>
  </inkml:definitions>
  <inkml:trace contextRef="#ctx0" brushRef="#br0">1 1 3235,'0'0'1281</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5.040"/>
    </inkml:context>
    <inkml:brush xml:id="br0">
      <inkml:brushProperty name="width" value="0.025" units="cm"/>
      <inkml:brushProperty name="height" value="0.025" units="cm"/>
    </inkml:brush>
  </inkml:definitions>
  <inkml:trace contextRef="#ctx0" brushRef="#br0">66 89 1505,'0'0'7026,"8"-8"-5921,1 1-453,31-29 2285,-19 8 6136,-21 28-8950,0-1 0,0 1 0,1 0 0,-1 0 0,0-1 0,0 1 0,0 0 0,0 0 0,0-1-1,0 1 1,0 0 0,0 0 0,0-1 0,0 1 0,0 0 0,0 0 0,0-1 0,0 1 0,0 0-1,0 0 1,0-1 0,0 1 0,-1 0 0,1 0 0,0-1 0,0 1 0,0 0 0,0 0-1,0 0 1,-1-1 0,1 1 0,0 0 0,0 0 0,0 0 0,0 0 0,-1 0 0,1-1 0,0 1-1,0 0 1,-1 0 0,1 0 0,-1 0 0,-15-1 1146,-16 10-1182,20-3 126,5-3-112,0 0 0,1 1 0,0-1 0,-1 1 0,1 1 0,1-1 0,-1 1 0,1 0 0,-1 0 0,-5 9 0,11-13-107,0-1-1,0 1 1,0-1-1,0 1 1,0-1-1,0 1 1,0-1-1,0 1 1,0-1-1,0 1 1,1-1-1,-1 1 1,0-1-1,0 1 1,1-1-1,-1 0 1,0 1-1,1-1 0,-1 1 1,0-1-1,1 0 1,-1 1-1,1-1 1,-1 0-1,0 1 1,1-1-1,-1 0 1,1 0-1,-1 0 1,1 1-1,-1-1 1,1 0-1,-1 0 1,1 0-1,-1 0 1,2 0-1,32 10-146,-7-3 136,-20-3 9,1 1 0,-1 0 0,0 0 0,0 0 0,0 1 0,-1 0 0,0 0 0,0 1 0,4 7 0,-8-13 36,-1 1 0,0 0-1,0-1 1,0 1 0,0 0 0,0 0-1,0 0 1,0 0 0,0 0-1,-1 0 1,1 0 0,-1 0-1,1 0 1,-1 0 0,0 0 0,0 0-1,0 0 1,0 0 0,0 0-1,-1 0 1,1 1 0,-1-1 0,1 0-1,-1 0 1,0 0 0,0-1-1,1 1 1,-1 0 0,-1 0-1,1 0 1,0-1 0,0 1 0,-1 0-1,1-1 1,-1 1 0,1-1-1,-1 0 1,1 0 0,-1 1 0,0-1-1,-3 1 1,-2 2 162,0-1-1,0 0 1,0-1 0,-1 0-1,1 0 1,-1 0-1,1-1 1,-1 0 0,-8 0-1,14-1-213,0 0-1,-1 0 0,1 0 0,0 0 1,0 0-1,0-1 0,0 1 0,0-1 1,0 1-1,1-1 0,-1 1 0,0-1 1,0 0-1,0 0 0,0 0 0,1 0 1,-1 0-1,0-1 0,1 1 0,-1 0 0,1-1 1,0 1-1,-1-1 0,1 0 0,0 1 1,0-1-1,0 0 0,0 0 0,0 0 1,1 1-1,-1-1 0,0 0 0,1 0 1,-1 0-1,1 0 0,0 0 0,0-4 1,0 5-266,0 0 0,1 0 0,-1 0 0,0 0 0,1 0 0,0 0 0,-1 0 0,1 0 0,-1 1 0,1-1 0,0 0 0,-1 0 0,1 1 0,0-1 0,0 0 0,0 1 0,0-1 0,-1 1 0,1-1 1,0 1-1,0-1 0,0 1 0,0 0 0,0 0 0,0-1 0,0 1 0,0 0 0,0 0 0,2 0 0,1-1-973,15-3-5196</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6.192"/>
    </inkml:context>
    <inkml:brush xml:id="br0">
      <inkml:brushProperty name="width" value="0.025" units="cm"/>
      <inkml:brushProperty name="height" value="0.025" units="cm"/>
    </inkml:brush>
  </inkml:definitions>
  <inkml:trace contextRef="#ctx0" brushRef="#br0">25 45 14157,'0'10'3241,"-11"67"4947,0-7-2398,9-27-6342,1-43 565,1 1 0,0-1-1,0 1 1,0-1 0,0 0 0,1 1 0,-1-1 0,0 1 0,0-1-1,0 0 1,0 1 0,0-1 0,0 1 0,1-1 0,-1 0 0,0 1 0,0-1-1,1 0 1,-1 1 0,0-1 0,0 0 0,1 1 0,-1-1 0,0 0-1,1 0 1,-1 1 0,0-1 0,1 0 0,-1 0 0,1 0 0,-1 1-1,0-1 1,1 0 0,-1 0 0,1 0 0,-1 0 0,1 0 0,20-5 348,17-17 38,-26 13-389,-1 0 0,0-1 1,-1-1-1,0 0 0,-1-1 0,0 1 1,-1-2-1,0 1 0,-1-1 0,0 0 1,9-27-1,-19 48 20,1 0 1,-1-1-1,-1 1 1,1-1 0,-8 12-1,7-14-4,1 0 0,-1 0 0,1 0 0,1 0-1,-1 1 1,1-1 0,0 1 0,0 0 0,1-1 0,-1 1 0,1 0-1,1 0 1,-1 0 0,1 11 0,0-16-26,1-1 0,-1 1 0,1-1 0,-1 1 0,1-1 0,-1 0 0,1 1 0,-1-1 0,1 0 0,-1 1 0,1-1 0,-1 0 0,1 0 0,0 1 0,-1-1 0,1 0 0,0 0 0,-1 0 0,1 0 0,-1 0 0,1 0 0,0 0 0,-1 0 0,1 0 0,0 0 0,-1 0 0,1 0 0,-1-1 0,2 1 0,19-6 0,-3-5 0,0 0 0,-1-1 0,0-2 0,-1 1 0,0-2 0,-1 0 0,-1-1 0,-1 0 0,0-1 0,18-31 0,-58 78 0,-17 19 0,41-45 0,1 0 0,-1 0 0,1 0 0,0 0 0,0 0 0,0 0 0,1 1 0,-1-1 0,1 1 0,0-1 0,0 1 0,0 4 0,2-7 0,-1 0 0,1 0 0,0 0 0,0 0 0,0 0 0,0-1 0,0 1 0,0 0 0,0-1 0,0 1 0,1 0 0,-1-1 0,1 0 0,-1 1 0,1-1 0,-1 0 0,1 0 0,0 0 0,0 0 0,-1 0 0,1 0 0,0 0 0,0-1 0,0 1 0,0-1 0,0 1 0,0-1 0,0 0 0,3 0 0,1 1 0,0 0 0,1 0 0,-1-1 0,1 0 0,-1 0 0,0-1 0,1 1 0,8-4 0,-6 0 0,-1 0 0,0-1 0,0 0 0,-1 0 0,1-1 0,-1 0 0,0-1 0,-1 1 0,11-15 0,0-2 0,27-47 0,-27 34 0,-19 35 0,-3 4 0,-5 8 0,0 4 0,1 0 0,0 1 0,1 0 0,1 0 0,0 1 0,1 0 0,1 0 0,1 1 0,0-1 0,-1 22 0,5-38-1,0-1-1,0 0 1,0 1 0,0-1-1,0 0 1,0 1 0,0-1-1,1 1 1,-1-1-1,0 0 1,0 1 0,0-1-1,0 0 1,1 1 0,-1-1-1,0 0 1,0 0 0,0 1-1,1-1 1,-1 0 0,0 0-1,1 1 1,-1-1 0,0 0-1,1 0 1,-1 0-1,0 1 1,1-1 0,-1 0-1,0 0 1,1 0 0,-1 0-1,0 0 1,1 0 0,0 0-1,18-3-299,14-12-1986,-21 0-3324,-5 0-2605</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6.625"/>
    </inkml:context>
    <inkml:brush xml:id="br0">
      <inkml:brushProperty name="width" value="0.025" units="cm"/>
      <inkml:brushProperty name="height" value="0.025" units="cm"/>
    </inkml:brush>
  </inkml:definitions>
  <inkml:trace contextRef="#ctx0" brushRef="#br0">157 62 19667,'0'0'6069,"0"-9"-3437,2-28-1239,-2 36-1367,0 1-1,0-1 1,0 0-1,0 1 1,0-1-1,0 0 1,-1 1-1,1-1 1,0 1-1,0-1 1,-1 1-1,1-1 1,0 0-1,-1 1 1,1-1-1,0 1 1,-1-1-1,1 1 1,-1-1-1,1 1 1,0 0-1,-1-1 1,0 1-1,1 0 0,-1-1 1,1 1-1,-1 0 1,1 0-1,-1-1 1,1 1-1,-1 0 1,0 0-1,1 0 1,-1 0-1,0 0 1,1 0-1,-1 0 1,1 0-1,-1 0 1,0 0-1,1 0 1,-1 0-1,0 0 1,1 0-1,-1 1 1,1-1-1,-1 0 1,0 1-1,-28 11-14,14-3 239,1 0-1,1 1 0,0 0 1,0 1-1,1 1 1,-13 15-1,25-26-249,-1-1 0,1 0 0,0 0 0,0 1 0,-1-1 0,1 0 0,0 1 0,0-1 0,0 0 0,0 0 0,0 1 0,0-1 0,-1 0 0,1 1 0,0-1 0,0 0 0,0 1 0,0-1 0,0 0 0,0 1 0,0-1 0,0 0 0,0 1 0,0-1 0,1 0 0,-1 1 0,0-1 0,0 0 0,0 1 0,0-1 0,0 0 0,1 0 0,-1 1 0,0-1 0,0 0 0,0 1 0,1-1 0,-1 0 0,0 0 0,0 0 0,1 1 0,-1-1 0,22 5 0,33-5 0,-48-1 0,13 0-70,-11 0-117,1 0 0,0 1 1,0 0-1,0 1 0,0 0 0,16 4 0,-24-4 159,0 0-1,0 0 1,0 0-1,0 0 1,0 1-1,0-1 1,0 1-1,0-1 1,0 1-1,0-1 1,-1 1 0,1 0-1,-1 0 1,0 0-1,1 0 1,-1 0-1,0 0 1,0 1-1,0-1 1,-1 0 0,1 0-1,0 1 1,-1-1-1,1 1 1,-1-1-1,0 0 1,0 1-1,0-1 1,0 1-1,0-1 1,-1 0 0,0 5-1,-1-3 84,1 1-1,-1-1 1,1 0-1,-1 0 1,0 0-1,-1 0 0,1 0 1,-1-1-1,1 1 1,-1-1-1,0 1 1,-1-1-1,1 0 1,0 0-1,-1-1 1,0 1-1,0-1 1,0 0-1,0 0 1,0 0-1,-5 2 1,-3 1 104,1-1 1,0-1 0,-1 0 0,0 0-1,0-1 1,-22 1 0,9-7-1568,24 4 1290,1 0 0,0-1 0,-1 1 0,1 0 0,-1 0 0,1 0 0,0-1 0,-1 1 0,1 0 0,0-1 0,0 1 0,-1 0 0,1-1 1,0 1-1,0 0 0,-1-1 0,1 1 0,0-1 0,0 1 0,0 0 0,0-1 0,-1 1 0,1-1 0,0 1 0,0-1 0,0 1 0,0 0 0,0-2 0,1 1-329,0-1 0,0 0 0,0 0 0,0 1 0,1-1 0,-1 1 0,0-1 0,1 1 0,-1-1 0,1 1-1,-1 0 1,1 0 0,-1 0 0,1 0 0,0 0 0,0 0 0,3-1 0,14-6-6760</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7.016"/>
    </inkml:context>
    <inkml:brush xml:id="br0">
      <inkml:brushProperty name="width" value="0.025" units="cm"/>
      <inkml:brushProperty name="height" value="0.025" units="cm"/>
    </inkml:brush>
  </inkml:definitions>
  <inkml:trace contextRef="#ctx0" brushRef="#br0">195 4 9641,'0'0'13149,"-11"-2"-9802,4 2-3118,1-1 1,-1 1-1,0 0 1,1 0-1,-1 1 1,0 0 0,1 0-1,-1 1 1,1-1-1,0 1 1,-1 1-1,1-1 1,0 1-1,-8 5 1,12-7-214,-8 5 120,1 0 0,0 0 0,0 1 0,0 0 0,1 1 1,0-1-1,-7 10 0,18-16-109,-1 0 0,1 0 1,-1 0-1,1 0 0,0-1 0,-1 0 1,1 1-1,0-1 0,4-1 0,59-4-404,-50 3 115,-1 0 0,1 1 0,-1 1 0,21 2 0,-35-2 269,0 0-1,0 1 0,-1-1 0,1 1 1,0-1-1,0 1 0,0 0 0,0-1 1,0 1-1,-1 0 0,1 0 1,0-1-1,0 1 0,-1 0 0,1 0 1,-1 0-1,1 0 0,-1 0 0,1 0 1,-1 0-1,0 0 0,1 0 1,-1 0-1,0 0 0,0 0 0,0 0 1,1 0-1,-1 0 0,0 0 0,-1 0 1,1 0-1,0 0 0,0 0 0,0 1 1,-1-1-1,1 0 0,0 0 1,-2 1-1,1 4 143,-1-1 1,0 0 0,0 0-1,0 0 1,-1 0 0,-3 6-1,-4 1 160,0-1-1,0 0 1,-19 14 0,25-22-235,-1 1 1,1-1 0,-1 0-1,0-1 1,0 1 0,0-1-1,-1 0 1,1 0-1,0 0 1,-1-1 0,1 0-1,-10 1 1,15-2-110,-1-1 1,1 1-1,-1 0 0,1 0 1,-1-1-1,1 1 1,0 0-1,-1 0 0,1-1 1,-1 1-1,1-1 0,0 1 1,-1 0-1,1-1 0,0 1 1,-1-1-1,1 1 0,0-1 1,0 1-1,-1 0 1,1-1-1,0 1 0,0-1 1,0 1-1,0-1 0,0 0 1,0 1-1,0-1 0,0 1 1,0-1-1,0 1 1,0-1-1,0 1 0,0-1 1,0 1-1,0-1 0,0 1 1,1-1-1,-1 1 0,0-1 1,0 1-1,1-1 0,-1 1 1,1-1-1,11-24-3990,5 5-1804,4 0-1272</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7.435"/>
    </inkml:context>
    <inkml:brush xml:id="br0">
      <inkml:brushProperty name="width" value="0.025" units="cm"/>
      <inkml:brushProperty name="height" value="0.025" units="cm"/>
    </inkml:brush>
  </inkml:definitions>
  <inkml:trace contextRef="#ctx0" brushRef="#br0">107 64 8488,'0'0'16629,"10"-4"-15273,-7 3-1228,39-17 1348,-40 18-1300,0-1 0,0 0-1,0 0 1,0 0 0,0-1 0,0 1 0,-1 0-1,1-1 1,0 1 0,-1-1 0,1 0 0,-1 1 0,0-1-1,0 0 1,1 0 0,-1 0 0,0 0 0,-1 0-1,1 0 1,0 0 0,0-3 0,-2 5-158,1-1 0,-1 1 0,0-1 0,1 1 0,-1 0 1,0-1-1,1 1 0,-1 0 0,0 0 0,0 0 0,1 0 0,-1 0 0,0-1 0,0 1 1,1 0-1,-1 1 0,0-1 0,0 0 0,0 0 0,1 0 0,-1 0 0,0 1 0,0-1 1,1 0-1,-1 1 0,0-1 0,0 1 0,-25 9 297,6 1-315,1 1 0,0 1 0,0 0 0,1 2 0,-29 30 0,47-45 0,-1 1 0,1-1 0,0 0 0,-1 1 0,1-1 0,0 0 0,-1 1 0,1-1 0,0 1 0,0-1 0,-1 1 0,1-1 0,0 1 0,0-1 0,0 1 0,-1-1 0,1 1 0,0-1 0,0 1 0,0-1 0,0 1 0,0-1 0,0 1 0,0-1 0,0 1 0,0-1 0,1 1 0,-1-1 0,0 1 0,0-1 0,0 1 0,0-1 0,1 1 0,-1-1 0,1 1 0,20 7 0,38-7 0,-50-1 0,1 0 1,49-4 15,-57 4-20,0-1 0,0 1 1,0-1-1,1 0 0,-1 0 0,0 1 1,0-1-1,0 0 0,0-1 0,0 1 1,0 0-1,-1-1 0,1 1 0,0-1 1,-1 1-1,1-1 0,-1 0 0,1 0 1,-1 1-1,0-1 0,0 0 0,1-3 1,-1 4-814,-13 1-16650</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7.765"/>
    </inkml:context>
    <inkml:brush xml:id="br0">
      <inkml:brushProperty name="width" value="0.025" units="cm"/>
      <inkml:brushProperty name="height" value="0.025" units="cm"/>
    </inkml:brush>
  </inkml:definitions>
  <inkml:trace contextRef="#ctx0" brushRef="#br0">1 8 23030,'0'0'9353,"56"-8"-9257,-3 13-865,-1-1-3267,-2-4-6790</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0.636"/>
    </inkml:context>
    <inkml:brush xml:id="br0">
      <inkml:brushProperty name="width" value="0.025" units="cm"/>
      <inkml:brushProperty name="height" value="0.025" units="cm"/>
    </inkml:brush>
  </inkml:definitions>
  <inkml:trace contextRef="#ctx0" brushRef="#br0">0 129 0,'0'0'26719,"2"10"-25358,3 39 628,-1 63 0,-3-52-1280,-1-59-709,0-1 0,0 1 0,0 0 0,0-1 0,0 1 0,0-1 0,0 1 0,0-1 0,0 1 0,0-1 0,1 1 0,-1-1 0,0 1 0,0-1 0,1 1 0,-1-1 0,0 1 0,1-1 0,-1 0 0,0 1 0,1-1 0,-1 0 0,1 1 0,-1-1 0,1 0 0,-1 1 0,1-1 0,-1 0 0,1 0 0,-1 1 0,1-1 0,0 0 0,21-3 0,19-19 0,-20 3 0,0 0 0,0-2 0,-2 0 0,-1-1 0,-1-1 0,15-26 0,-32 49 0,0 0 0,1 0 0,-1 0 0,0 0 0,0 0 0,0 0 0,0 0 0,0 0 0,0 1 0,0-1 0,0 0 0,1 0 0,-1 0 0,0 0 0,0 0 0,0 0 0,0 0 0,0 0 0,1 0 0,-1 0 0,0 0 0,0 0 0,0 0 0,0 0 0,0 0 0,1 0 0,-1 0 0,0 0 0,0 0 0,0 0 0,0 0 0,0 0 0,0 0 0,1 0 0,-1 0 0,0 0 0,0 0 0,0 0 0,0-1 0,0 1 0,0 0 0,0 0 0,1 0 0,-1 0 0,0 0 0,0 0 0,0 0 0,0-1 0,0 1 0,0 0 0,0 0 0,0 0 0,0 0 0,0 0 0,0 0 0,0-1 0,0 1 0,0 0 0,0 0 0,0 0 0,0 0 0,0 0 0,0-1 0,0 1 0,0 0 0,0 0 0,0 0 0,0 0 0,0 16 0,-8 24 0,0-13 0,1 0 0,2 1 0,-4 51 0,9-79 0,0 1 0,-1-1 0,1 1 0,0 0 0,0-1 0,0 1 0,0-1 0,1 1 0,-1 0 0,0-1 0,0 1 0,0-1 0,0 1 0,1-1 0,-1 1 0,0-1 0,0 1 0,1-1 0,-1 1 0,0-1 0,1 1 0,-1-1 0,0 1 0,1-1 0,-1 0 0,1 1 0,-1-1 0,1 0 0,-1 1 0,1-1 0,-1 0 0,1 0 0,-1 1 0,1-1 0,0 0 0,-1 0 0,1 0 0,-1 0 0,1 0 0,-1 0 0,1 0 0,0 0 0,-1 0 0,1 0 0,-1 0 0,1 0 0,-1 0 0,1 0 0,0-1 0,-1 1 0,1 0 0,-1 0 0,1-1 0,-1 1 0,1-1 0,29-20 0,-14 2 0,-1-1 0,-1 0 0,16-32 0,19-28 0,-46 126 0,-16 19 0,8-46 0,1 0 0,-1 30 0,5-49 0,0 0 0,-1 1 0,1-1 0,0 1 0,0-1 0,1 1 0,-1-1 0,0 1 0,0-1 0,0 1 0,0-1 0,0 1 0,0-1 0,1 0 0,-1 1 0,0-1 0,0 1 0,0-1 0,1 0 0,-1 1 0,0-1 0,1 1 0,-1-1 0,0 0 0,1 0 0,-1 1 0,1-1 0,-1 0 0,0 0 0,1 1 0,-1-1 0,1 0 0,-1 0 0,1 0 0,-1 0 0,1 0 0,-1 1 0,0-1 0,1 0 0,-1 0 0,1 0 0,-1 0 0,1-1 0,-1 1 0,1 0 0,-1 0 0,1 0 0,-1 0 0,1 0 0,-1 0 0,0-1 0,1 1 0,-1 0 0,1 0 0,-1-1 0,0 1 0,1 0 0,-1-1 0,0 1 0,1 0 0,-1-1 0,0 1 0,1-1 0,-1 1 0,26-22 0,-7-3 0,-1 0 0,18-34 0,6-9 0,-42 68 0,0 1 0,0-1 0,0 0 0,0 0 0,0 0 0,0 0 0,0 0 0,0 1 0,0-1 0,0 0 0,0 0 0,0 0 0,0 0 0,0 1 0,0-1 0,0 0 0,0 0 0,0 0 0,1 0 0,-1 0 0,0 0 0,0 1 0,0-1 0,0 0 0,0 0 0,0 0 0,1 0 0,-1 0 0,0 0 0,0 0 0,0 0 0,0 0 0,0 0 0,1 0 0,-1 0 0,0 0 0,0 0 0,0 0 0,0 0 0,0 0 0,1 0 0,-1 0 0,0 0 0,0 0 0,0 0 0,0 0 0,1 0 0,-1 0 0,0 0 0,0 0 0,0 0 0,0 0 0,0 0 0,1 0 0,-1 0 0,0 0 0,0-1 0,0 1 0,0 0 0,0 0 0,0 0 0,0 0 0,0 0 0,1 0 0,-1-1 0,0 1 0,0 0 0,0 0 0,0 0 0,3 23 0,-5 30 0,-8 58 0,10-110 0,0-1 0,0 1 0,0-1 0,0 1 0,0 0 0,0-1 0,0 1 0,1-1 0,-1 1 0,0 0 0,0-1 0,1 1 0,-1-1 0,0 1 0,1-1 0,-1 1 0,1-1 0,-1 1 0,1-1 0,-1 1 0,0-1 0,1 0 0,0 1 0,-1-1 0,1 0 0,-1 1 0,1-1 0,-1 0 0,1 0 0,0 0 0,-1 1 0,1-1 0,-1 0 0,1 0 0,0 0 0,-1 0 0,1 0 0,0 0 0,-1 0 0,1 0 0,-1 0 0,1-1 0,0 1 0,-1 0 0,1 0 0,-1 0 0,1-1 0,0 1 0,-1 0 0,1-1 0,-1 1 0,2-1 0,29-19 0,-2-9 0,-3-2 0,0-1 0,-2-1 0,-2-1 0,0 0 0,-3-2 0,-1-1 0,16-46 0,-25 57 0,-15 41 0,-15 36 0,11-20 0,2 1 0,0 0 0,3 0 0,0 1 0,0 61 0,5-92 0,0 1 0,0-1 0,0 0 0,1 1 0,-1-1 0,0 1 0,1-1 0,0 0 0,-1 1 0,1-1 0,0 0 0,0 0 0,0 1 0,1-1 0,-1 0 0,0 0 0,1 0 0,0-1 0,-1 1 0,1 0 0,0 0 0,0-1 0,0 1 0,0-1 0,0 0 0,0 0 0,0 1 0,0-1 0,1-1 0,-1 1 0,0 0 0,1 0 0,-1-1 0,0 0 0,4 1 0,-5-5 0,0-1 0,0 1 0,-1 0 0,0 0 0,1-1 0,-2 1 0,1 0 0,-1-7 0,-2 2-67,0 0 1,0 0-1,-1 1 1,0-1-1,-1 1 1,0 0-1,0 0 0,-10-10 1,-2-2-214,-36-32 1,113 51 1615,38 1-2406,-96 0 821,-1 0 0,0 0 0,0-1 0,0 1-1,1 0 1,-1-1 0,0 1 0,0 0-1,0-1 1,0 0 0,0 1 0,0-1-1,0 0 1,0 1 0,0-1 0,1-1-1,2-12-7727,-4 0-1947</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48.264"/>
    </inkml:context>
    <inkml:brush xml:id="br0">
      <inkml:brushProperty name="width" value="0.025" units="cm"/>
      <inkml:brushProperty name="height" value="0.025" units="cm"/>
    </inkml:brush>
  </inkml:definitions>
  <inkml:trace contextRef="#ctx0" brushRef="#br0">0 146 11018,'0'0'5520,"13"-9"-3075,13-9-1704,1 1-1,1 1 0,0 2 0,1 1 1,1 1-1,0 2 0,0 0 0,1 2 1,0 2-1,0 1 0,46-2 0,-74 7-725,0 0 0,1 0 0,-1 0-1,1 0 1,-1 1 0,0 0 0,1-1 0,-1 1-1,0 1 1,1-1 0,-1 0 0,0 1 0,0-1-1,0 1 1,0 0 0,-1 0 0,1 0-1,0 1 1,-1-1 0,3 4 0,-3-3-12,0 1 0,0 0 1,0 0-1,-1 0 0,0 0 1,1 0-1,-2 0 0,1 1 0,0-1 1,-1 0-1,0 0 0,0 1 1,0-1-1,0 0 0,-2 8 0,-1-2 23,1 0 0,-2 0 0,1 0 0,-1-1 0,0 0 0,-1 0 0,0 0 0,-1 0 0,0-1-1,0 0 1,-1 0 0,-10 9 0,-12 10 37,-63 43-1,30-24 117,48-30 155,14-16-327,0 1 0,0-1-1,0 0 1,0 0-1,0 1 1,0-1 0,0 0-1,0 1 1,0-1 0,0 0-1,0 1 1,0-1-1,0 0 1,1 0 0,-1 1-1,0-1 1,0 0-1,0 0 1,0 1 0,1-1-1,-1 0 1,0 0-1,0 0 1,1 1 0,-1-1-1,0 0 1,0 0 0,1 0-1,-1 0 1,0 0-1,0 1 1,1-1 0,-1 0-1,1 0 1,38 2 190,-27-2-197,216-8-508,-151 1-2461,-1-2-3531,4-3-5757</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0.978"/>
    </inkml:context>
    <inkml:brush xml:id="br0">
      <inkml:brushProperty name="width" value="0.025" units="cm"/>
      <inkml:brushProperty name="height" value="0.025" units="cm"/>
    </inkml:brush>
  </inkml:definitions>
  <inkml:trace contextRef="#ctx0" brushRef="#br0">9 1 21556,'-8'1'4805,"8"3"-3524,6-4-1185,11 3-1025,-2-3-3074,-2 0-8041</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1.805"/>
    </inkml:context>
    <inkml:brush xml:id="br0">
      <inkml:brushProperty name="width" value="0.025" units="cm"/>
      <inkml:brushProperty name="height" value="0.025" units="cm"/>
    </inkml:brush>
  </inkml:definitions>
  <inkml:trace contextRef="#ctx0" brushRef="#br0">213 33 6822,'0'0'14558,"-8"-7"-12342,5 6-2129,1-2-3,0 1 0,0 0 0,0 0 1,-1 0-1,1 1 0,-1-1 0,1 0 1,-1 1-1,0 0 0,1-1 1,-1 1-1,0 0 0,0 0 0,0 1 1,0-1-1,0 1 0,0-1 0,0 1 1,0 0-1,0 0 0,0 0 1,0 1-1,0-1 0,0 1 0,0 0 1,0-1-1,0 1 0,1 1 0,-1-1 1,0 0-1,0 1 0,1-1 1,-3 3-1,-7 6 119,1 1-1,0 0 1,1 0 0,1 1 0,-16 24 0,22-30-107,-1 0-1,1 0 1,0 0 0,0 0 0,0 1-1,1 0 1,0-1 0,0 1 0,1 0-1,0 0 1,0 0 0,1 0 0,0 0 0,0 0-1,1 7 1,0-12-89,0-1-1,-1 0 1,1 0 0,0 0-1,0 0 1,0 0 0,-1 0-1,1 0 1,0-1 0,0 1-1,1 0 1,-1 0 0,0-1-1,0 1 1,0-1 0,0 1-1,0-1 1,1 1 0,-1-1-1,0 0 1,1 0 0,-1 1-1,0-1 1,0 0 0,1 0-1,-1 0 1,0 0 0,1-1-1,-1 1 1,0 0 0,0-1-1,1 1 1,-1 0 0,0-1-1,0 1 1,2-2 0,46-20 130,-30 8-50,0 0 0,-1-2-1,-1 0 1,-1-1-1,0-1 1,-1 0 0,-1-1-1,12-21 1,-30 85 457,-2-18-440,3-16-33,1 1 1,0-1-1,0 1 0,1 0 1,0-1-1,2 18 1,0-28-49,-1-1 0,0 1 0,0-1 1,1 1-1,-1-1 0,0 1 0,1-1 1,-1 1-1,0-1 0,1 0 1,-1 1-1,1-1 0,-1 1 0,1-1 1,-1 0-1,1 0 0,-1 1 0,1-1 1,-1 0-1,1 0 0,-1 0 0,1 1 1,-1-1-1,1 0 0,-1 0 1,1 0-1,0 0 0,-1 0 0,1 0 1,-1 0-1,1 0 0,-1 0 0,1-1 1,-1 1-1,1 0 0,0 0 0,21-8 232,-8-2-244,0 0 0,-1 0-1,0-1 1,16-18 0,-16 15-14,1 0 0,1 1 1,17-11-1,-31 23 3,0 0 0,0 0 0,1 0 0,-1 1 0,0-1 0,0 1 0,0-1 0,1 1 0,-1-1 0,0 1 0,1 0 0,-1-1 0,0 1 0,1 0 0,-1 0 0,1 0 0,-1 0 0,3 1 0,-3-1 0,0 1 0,-1-1 0,1 1 0,0-1 0,0 1 0,-1 0 0,1-1 0,0 1 0,-1 0 0,1 0 0,-1-1 0,1 1 0,-1 0 0,1 0 0,-1 0 0,0 0 0,1 0 0,-1 0 0,0 0 0,1 1 0,0 8 0,-1 0 0,0 0 0,0 0 0,-2 13 0,0-3 0,-2 53 0,4-73 0,0 1 0,0-1 0,0 0 0,0 0 0,1 0 0,-1 1 0,0-1 0,0 0 0,0 0 0,1 0 0,-1 0 0,0 1 0,0-1 0,1 0 0,-1 0 0,0 0 0,0 0 0,1 0 0,-1 0 0,0 0 0,0 0 0,1 0 0,-1 0 0,0 0 0,0 0 0,1 0 0,-1 0 0,0 0 0,1 0 0,-1 0 0,0 0 0,0 0 0,1 0 0,-1 0 0,0 0 0,0-1 0,0 1 0,1 0 0,-1 0 0,0 0 0,0 0 0,1-1 0,-1 1 0,0 0 0,0 0 0,0 0 0,0-1 0,1 1 0,11-9 0,24-34-2305,-26 29-818,-1-1-1,14-30 1,-16 28-8232</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2.180"/>
    </inkml:context>
    <inkml:brush xml:id="br0">
      <inkml:brushProperty name="width" value="0.025" units="cm"/>
      <inkml:brushProperty name="height" value="0.025" units="cm"/>
    </inkml:brush>
  </inkml:definitions>
  <inkml:trace contextRef="#ctx0" brushRef="#br0">113 1 5477,'0'0'25235,"-9"2"-24643,0 0-457,0 2 0,-1-1-1,1 1 1,-14 8 0,20-10-140,0-1 0,0 1 0,1 0 0,-1 0 0,0 0 1,1 0-1,-1 1 0,1-1 0,0 1 0,0-1 0,0 1 0,0 0 0,0 0 1,0 0-1,1 0 0,0 0 0,-1 0 0,1 0 0,0 0 0,-1 7 0,48-7-2397,-31-3 1651,-4-1 257,0 0 0,0 1 0,0 1 0,0 0 0,0 0 0,0 1 0,0 1 1,0 0-1,-1 0 0,1 1 0,9 5 0,-18-8 571,-1-1 1,0 1-1,0 0 0,0-1 1,0 1-1,0 0 0,0 0 0,0 0 1,0 0-1,0 0 0,-1 0 1,1 0-1,0 0 0,-1 0 1,1 0-1,0 0 0,-1 1 1,1-1-1,-1 0 0,0 0 1,1 1-1,-1-1 0,0 0 1,0 0-1,0 1 0,0-1 1,0 0-1,0 1 0,0-1 1,0 0-1,-1 0 0,1 1 0,0-1 1,-1 0-1,1 0 0,-1 1 1,0-1-1,1 0 0,-1 0 1,0 0-1,1 0 0,-1 0 1,0 0-1,0 0 0,0 0 1,0 0-1,0-1 0,-2 2 1,-4 4 490,0 0 1,-1-1 0,1 0 0,-1-1 0,-12 6-1,6-4-292,-1-1 0,1-1-1,-1 0 1,0 0-1,0-1 1,0-1 0,-17 0-1,32-2-411,-1 0 1,1-1-1,0 1 0,-1 0 1,1 0-1,0 0 0,-1 0 1,1 0-1,0-1 0,0 1 0,-1 0 1,1 0-1,0-1 0,0 1 1,-1 0-1,1 0 0,0-1 1,0 1-1,0 0 0,0-1 1,-1 1-1,1 0 0,0-1 0,0 1 1,0 0-1,0-1 0,0 1 1,0 0-1,0-1 0,0 1 1,0 0-1,0-1 0,0 1 0,0 0 1,0-1-1,0 1 0,0 0 1,0-1-1,1 1 0,3-10-6351,6 3-250</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2.862"/>
    </inkml:context>
    <inkml:brush xml:id="br0">
      <inkml:brushProperty name="width" value="0.025" units="cm"/>
      <inkml:brushProperty name="height" value="0.025" units="cm"/>
    </inkml:brush>
  </inkml:definitions>
  <inkml:trace contextRef="#ctx0" brushRef="#br0">237 279 17745,'0'0'13138,"-10"-7"-11895,5 4-1110,2 0-112,0 0 1,0 0-1,-1 1 0,1-1 0,-1 1 0,1 0 0,-1 0 0,0 1 1,0-1-1,0 1 0,0-1 0,0 1 0,0 1 0,0-1 1,0 0-1,0 1 0,0 0 0,-1 0 0,1 0 0,0 1 1,0-1-1,0 1 0,-7 2 0,3 1-21,0 0 0,0 1 0,0-1 0,1 2 0,0-1 0,0 1 0,0 0 0,1 0 0,0 1 0,0 0 0,1 0 0,-1 0 0,2 1 0,-1 0 0,1 0 0,0 0 0,1 0 0,0 1 0,0-1 0,0 1 0,2 0 0,-3 13 0,4-20 0,0-1 0,1 0 0,-1 1 0,0-1 0,0 0 0,1 1 0,-1-1 0,1 0 0,-1 0 0,1 1 0,-1-1 0,1 0 0,0 0 0,0 0 0,0 0 0,-1 0 0,1 0 0,0 0 0,0 0 0,0 0 0,1 0 0,1 1 0,0-1-2,1 1 0,-1-1 1,1 0-1,-1 0 0,1 0 0,0 0 1,-1 0-1,6-1 0,3 1-33,-1-1 0,1-1-1,-1 0 1,22-6 0,-18 2-107,-1 0 1,0-2 0,-1 1-1,0-2 1,0 0 0,0 0-1,-1-1 1,0-1 0,-1 0-1,0-1 1,-1 0-1,16-21 1,-13 15 139,-2-1 0,0 0-1,0 0 1,-2-1 0,-1-1 0,0 1 0,-1-1-1,7-35 1,-13 50 6,0-1-1,0 1 1,-1-1-1,0 1 1,0-1-1,0 0 1,0 1-1,-1-1 1,0 1-1,-1-1 1,1 1-1,-5-10 1,5 12-5,-1 1 1,1 0-1,-1 0 1,0 0 0,0 0-1,0 0 1,0 1-1,0-1 1,-1 1-1,1-1 1,0 1-1,-1 0 1,1 0-1,-1 0 1,1 0-1,-1 0 1,1 0-1,-1 1 1,0-1-1,1 1 1,-1 0-1,0 0 1,1 0-1,-1 0 1,0 0 0,0 1-1,1-1 1,-5 2-1,-1 1 34,0-1 0,0 1-1,1 1 1,-1-1 0,1 1 0,0 1 0,0-1-1,0 1 1,1 1 0,0-1 0,0 1 0,-7 9-1,7-10 61,1 1-1,1 0 0,-1 1 1,1-1-1,0 1 0,0 0 1,1 0-1,0 0 0,0 0 1,1 1-1,0-1 0,0 1 1,-1 10-1,4-16-87,-1-1 0,1 1-1,-1-1 1,1 1 0,0-1 0,-1 0-1,1 1 1,0-1 0,0 0-1,0 0 1,0 0 0,0 0 0,0 0-1,0 0 1,0 0 0,0 0 0,1 0-1,-1 0 1,0 0 0,1-1 0,-1 1-1,0-1 1,1 1 0,-1-1 0,1 1-1,-1-1 1,1 0 0,-1 0 0,1 1-1,-1-1 1,4-1 0,62 2-118,-47-2-81,-14 0 151,1 1 1,0 0-1,0 1 0,-1 0 0,1 0 1,-1 0-1,1 1 0,-1 0 0,11 4 0,-15-4 55,0-1-1,1 1 0,-1 0 0,0 1 0,0-1 0,0 0 0,0 1 1,0-1-1,-1 1 0,1-1 0,-1 1 0,0 0 0,0 0 1,0-1-1,0 1 0,0 0 0,0 0 0,-1 0 0,1 0 0,-1 0 1,0 0-1,0 0 0,-1 5 0,0 11 93,0-1 0,-7 29 0,3-21-555,4-15 276,2-7-2733,12-20-18944</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3.564"/>
    </inkml:context>
    <inkml:brush xml:id="br0">
      <inkml:brushProperty name="width" value="0.025" units="cm"/>
      <inkml:brushProperty name="height" value="0.025" units="cm"/>
    </inkml:brush>
  </inkml:definitions>
  <inkml:trace contextRef="#ctx0" brushRef="#br0">80 0 18321,'0'0'10805,"-2"12"-9347,-6 22-924,-18 55 1,17-65-396,1 1 0,1 0 1,1 0-1,1 1 0,1 0 0,1 0 1,1 28-1,3-52-139,-1 0 0,0 1 0,1-1 0,-1 0 0,1 0 0,-1 1 0,1-1 0,0 0 0,0 0 0,0 0 0,0 0 0,1 0 0,-1-1 0,0 1 0,1 0 0,-1 0 0,1-1 0,0 1 0,-1-1 0,1 0 0,0 1 0,0-1 0,0 0 0,0 0 0,0 0 0,0 0 0,0 0 0,1-1 0,-1 1 0,0-1 0,0 1 0,1-1 0,-1 0 0,0 0 0,0 0 0,1 0 0,2-1 0,1 1 0,-1-1 0,1 0 0,-1 0 0,1-1 0,-1 0 0,1 0 0,-1 0 0,0 0 0,0-1 0,0 0 0,0 0 0,-1 0 0,1-1 0,4-4 0,-3 2 0,-1-1 0,1 0 0,-2 0 0,1 0 0,-1 0 0,0-1 0,0 0 0,-1 0 0,0 0 0,0 0 0,-1-1 0,0 1 0,-1 0 0,1-10 0,-2 17 0,0 1 0,0 0 0,0 0 0,0-1 0,0 1 0,0 0 0,0 0 0,0 0 0,0-1 0,-1 1 0,1 0 0,0 0 0,0-1 0,0 1 0,0 0 0,-1 0 0,1 0 0,0 0 0,0 0 0,0-1 0,-1 1 0,1 0 0,0 0 0,0 0 0,0 0 0,-1 0 0,1 0 0,0 0 0,0 0 0,-1 0 0,1 0 0,0 0 0,0 0 0,-1 0 0,1 0 0,0 0 0,0 0 0,-1 0 0,1 0 0,0 0 0,0 0 0,-1 0 0,1 0 0,0 0 0,0 0 0,0 0 0,-1 1 0,1-1 0,0 0 0,0 0 0,0 0 0,-1 0 0,1 1 0,0-1 0,0 0 0,0 0 0,0 0 0,0 1 0,0-1 0,-1 0 0,1 0 0,0 1 0,0-1 0,0 0 0,-13 14 0,10-9 0,0 1 0,0-1 0,0 0 0,1 1 0,0-1 0,0 1 0,1 0 0,-1 0 0,1-1 0,0 1 0,1 0 0,0 9 0,1-14 0,0-1 0,0 1 0,0 0 0,0 0 0,0 0 0,0-1 0,0 1 0,0-1 0,0 1 0,1-1 0,-1 1 0,0-1 0,0 1 0,1-1 0,-1 0 0,0 0 0,0 0 0,1 0 0,-1 0 0,0 0 0,1 0 0,1-1 0,33-3 0,-21-2 0,-1 0 0,0-1 0,0-1 0,-1 0 0,0-1 0,-1-1 0,0 0 0,0 0 0,-1-1 0,0 0 0,-1-1 0,14-21 0,-18 22 0,-7 12 0,-12 17 0,5-5 0,2 0 0,0 0 0,0 1 0,1 0 0,1 0 0,0 0 0,1 0 0,1 1 0,0-1 0,1 1 0,1 15 0,0-28 0,0 0 0,1-1 0,0 1 0,-1 0 0,1 0 0,0 0 0,0-1 0,0 1 0,0 0 0,0-1 0,0 1 0,0-1 0,1 1 0,-1-1 0,1 0 0,-1 1 0,1-1 0,-1 0 0,1 0 0,0 0 0,-1 0 0,1-1 0,0 1 0,0 0 0,0-1 0,0 1 0,-1-1 0,1 1 0,0-1 0,0 0 0,0 0 0,0 0 0,0 0 0,4-1 0,-2 1 0,1 0 0,0-1 0,0 0 0,-1 1 0,1-2 0,0 1 0,-1 0 0,1-1 0,-1 0 0,0 0 0,1 0 0,-1-1 0,6-4 0,-7 3-243,0 1 1,0-1-1,-1 1 1,1-1-1,-1 0 0,0 0 1,0 0-1,0 0 1,2-8-1,-3 4-835,1 0 0,-1 0 0,0 0 0,-1 0 0,0 0 0,0 0 0,-3-15 0,-7-14-7507</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3.892"/>
    </inkml:context>
    <inkml:brush xml:id="br0">
      <inkml:brushProperty name="width" value="0.025" units="cm"/>
      <inkml:brushProperty name="height" value="0.025" units="cm"/>
    </inkml:brush>
  </inkml:definitions>
  <inkml:trace contextRef="#ctx0" brushRef="#br0">1 0 19731,'0'0'11883,"9"57"-11531,4-44-288,0-2-1025,2 3-1857,-3-5-2916,-1-2-3138</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4.328"/>
    </inkml:context>
    <inkml:brush xml:id="br0">
      <inkml:brushProperty name="width" value="0.025" units="cm"/>
      <inkml:brushProperty name="height" value="0.025" units="cm"/>
    </inkml:brush>
  </inkml:definitions>
  <inkml:trace contextRef="#ctx0" brushRef="#br0">79 149 5285,'0'0'13234,"-4"12"-8659,-45 158 3840,35-90-7205,3 145-1162,92-504-48,-70 234-91,30-107-875,-35 133 852,1 0 0,1 1 0,1 0 0,1 0 1,17-25-1,-25 41 118,-1 0 0,1 0 1,0 0-1,0 0 0,0 0 1,0 0-1,1 0 0,-1 1 1,0-1-1,1 1 0,3-2 1,-5 3 2,0-1 0,0 1 1,1 0-1,-1 0 1,0 0-1,0 0 0,0 0 1,0 0-1,1 0 0,-1 0 1,0 0-1,0 0 1,0 1-1,0-1 0,0 0 1,1 1-1,-1-1 0,0 1 1,1 0-1,0 1 17,1 1 0,-1-1 0,0 0 0,0 0 0,-1 1 1,1 0-1,0-1 0,-1 1 0,0 0 0,1-1 0,-1 1 0,0 0 0,-1 0 0,1 0 0,0 0 0,-1 0 0,0 0 0,1 4 0,-10 146 1060,10-151-1168,1 0 0,0-1 0,1 1 0,-1 0 0,0-1 0,0 1 0,1-1 0,-1 0-1,1 0 1,-1 0 0,1 0 0,-1-1 0,1 1 0,3 0 0,9 4-481,-12-4 582,-1-1 0,1 1 0,-1 0-1,1 1 1,-1-1 0,0 0-1,0 0 1,0 1 0,1 0 0,-1-1-1,-1 1 1,1 0 0,0 0 0,0 0-1,-1 0 1,1 0 0,-1 0 0,1 1-1,-1-1 1,0 0 0,0 1 0,0-1-1,-1 1 1,1-1 0,0 1 0,-1-1-1,0 1 1,1-1 0,-1 1 0,0 0-1,0-1 1,-1 1 0,1-1 0,0 1-1,-1 0 1,0-1 0,1 1 0,-1-1-1,0 0 1,0 1 0,-1-1 0,1 0-1,-3 4 1,-1 0 56,1 0-1,-1 0 1,0-1-1,0 1 1,-1-2 0,0 1-1,0 0 1,0-1-1,0 0 1,-1-1 0,1 1-1,-1-1 1,0 0-1,-13 3 1,15-5-92,0 0 1,-1 0-1,1-1 1,-1 0-1,0 0 1,1 0-1,-8-1 1,11 0-13,1 1 0,0 0 0,0-1 0,0 1-1,-1-1 1,1 0 0,0 1 0,0-1 0,0 0 0,0 1 0,0-1 0,0 0 0,0 0 0,1 0 0,-1 0 0,0 0-1,0 0 1,1 0 0,-1 0 0,1-1 0,-1 1 0,1 0 0,-1 0 0,1 0 0,0-1 0,-1 1 0,1 0 0,0 0-1,0-1 1,0 1 0,0 0 0,0-1 0,0 1 0,0 0 0,1 0 0,-1-1 0,1 0 0,-1 0-440,1 0 1,0 0 0,-1 1-1,1-1 1,0 0 0,0 0-1,0 1 1,0-1-1,0 1 1,1-1 0,-1 1-1,0-1 1,1 1 0,-1 0-1,1 0 1,-1 0-1,3-2 1,16-9-6838</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4.826"/>
    </inkml:context>
    <inkml:brush xml:id="br0">
      <inkml:brushProperty name="width" value="0.025" units="cm"/>
      <inkml:brushProperty name="height" value="0.025" units="cm"/>
    </inkml:brush>
  </inkml:definitions>
  <inkml:trace contextRef="#ctx0" brushRef="#br0">1 73 9833,'0'0'21733,"12"3"-20730,-1 0-961,1-1-1,0 0 0,-1-1 0,1 0 0,22-2 0,-31 1-42,0 0 0,0 0-1,0 0 1,0-1 0,-1 0-1,1 1 1,0-1-1,0 0 1,-1 0 0,1 0-1,0-1 1,-1 1 0,1-1-1,-1 1 1,0-1-1,1 0 1,-1 0 0,0 0-1,0 0 1,0 0 0,-1-1-1,1 1 1,0 0-1,-1-1 1,0 1 0,1-1-1,-1 0 1,0 1 0,0-1-1,-1 0 1,1 0 0,0 0-1,-1 0 1,0 1-1,0-6 1,0 8 1,0-1 0,0 0 0,0 0 0,-1 1 0,1-1 0,0 0 0,-1 1 0,1-1 0,0 0 0,-1 1 0,1-1 0,-1 1 0,1-1 0,-1 0 0,1 1 0,-1-1 0,0 1 0,1-1 0,-1 1 0,1 0 0,-1-1 0,0 1 0,0 0 0,1-1 0,-1 1 0,0 0 0,0 0 0,1 0 0,-1 0 0,0 0 0,0-1 0,1 1 0,-1 1 0,0-1 0,0 0 0,1 0 0,-1 0 0,0 0 0,0 0 0,1 1 0,-1-1 0,0 0 0,0 1 0,-34 14 0,28-8 0,0 0 0,1 1 0,0-1 0,0 1 0,-6 11 0,10-16 0,0 0 0,1 0 0,-1 0 0,1 0 0,0 0 0,0 0 0,0 0 0,0 1 0,0-1 0,0 0 0,1 1 0,0-1 0,0 1 0,0-1 0,0 0 0,0 1 0,1-1 0,1 5 0,-1-6 0,1-1 0,-1 0 0,1 1 0,-1-1 0,1 0 0,0 0 0,0 0 0,0 0 0,-1-1 0,1 1 0,0 0 0,0-1 0,0 1 0,0-1 0,0 0 0,0 1 0,1-1 0,-1 0 0,0 0 0,3-1 0,45-5 0,-25-1 0,0-1 0,31-15 0,-37 14 0,-1 1 0,1 1 0,1 1 0,-1 0 0,23-2 0,-41 8 0,0 0 0,-1-1 0,1 1 0,0 0 0,0 0 0,-1 0 0,1 0 0,0 0 0,-1 0 0,1 0 0,0 1 0,-1-1 0,1 0 0,0 0 0,-1 0 0,1 1 0,0-1 0,-1 0 0,1 1 0,-1-1 0,1 1 0,0-1 0,-1 1 0,1-1 0,-1 1 0,1-1 0,-1 1 0,0-1 0,1 1 0,-1-1 0,0 1 0,1 0 0,-1-1 0,0 1 0,0 0 0,1-1 0,-1 1 0,0 0 0,0-1 0,0 1 0,0 0 0,0 0 0,0-1 0,0 1 0,0 0 0,0-1 0,-1 2 0,-12 45 0,11-43 0,0 0 0,1 0 0,0-1 0,0 1 0,0 0 0,0 1 0,0-1 0,1 6 0,4-9-1,1 0-1,-1-1 1,1 0-1,-1 0 1,1 0-1,-1 0 1,1-1-1,-1 1 1,1-1-1,4-2 1,6-6-1184,-3-2-4976,1-4-6208</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6.031"/>
    </inkml:context>
    <inkml:brush xml:id="br0">
      <inkml:brushProperty name="width" value="0.025" units="cm"/>
      <inkml:brushProperty name="height" value="0.025" units="cm"/>
    </inkml:brush>
  </inkml:definitions>
  <inkml:trace contextRef="#ctx0" brushRef="#br0">199 175 7303,'0'0'6075,"2"-8"-2536,-2 6-3303,1 0 0,-1-1 0,0 1 0,1 0 0,-1-1 1,0 1-1,0 0 0,-1-1 0,1 1 0,0 0 0,-2-5 0,1 6-86,-1-1 1,1 1 0,0 0-1,0 0 1,-1 0 0,1 0-1,-1 0 1,1 0 0,-1 0 0,1 1-1,-1-1 1,1 0 0,-1 1-1,0-1 1,1 1 0,-1 0-1,0-1 1,1 1 0,-1 0-1,0 0 1,0 0 0,1 0-1,-3 1 1,-3-1 31,1 1 0,-1 0 0,1 0 0,-1 1 0,1-1 0,-1 2 0,1-1 0,0 0 0,0 1 0,0 1 0,0-1 0,1 1 0,-1-1 0,1 2 0,0-1 0,0 0 0,-6 9 0,5-7-11,1 0 0,1 1 0,-1 0-1,1 0 1,0 0 0,1 0 0,0 1 0,0-1 0,0 1 0,1 0 0,0 0 0,1 0 0,0 0 0,0 9 0,1-16-159,0 0-1,0 1 0,1-1 0,-1 1 1,0-1-1,1 0 0,-1 1 1,1-1-1,0 0 0,0 0 1,-1 0-1,1 1 0,0-1 0,0 0 1,0 0-1,0 0 0,0 0 1,0 0-1,0 0 0,0-1 0,1 1 1,-1 0-1,0-1 0,0 1 1,1 0-1,-1-1 0,1 0 0,-1 1 1,0-1-1,1 0 0,-1 0 1,1 1-1,-1-1 0,0 0 0,1 0 1,1-1-1,5 1 30,0 0-1,0-1 1,0 0 0,0-1 0,14-4-1,-3-2 6,0-1 0,0 0-1,-1-2 1,0 0 0,-1-1-1,28-25 1,-33 26 63,0-1 1,0 0-1,-1-1 1,-1 0-1,0-1 1,-1 0-1,0 0 1,-1-1-1,6-16 1,-5-15 113,-9 45-225,0 0 0,1 1-1,-1-1 1,0 0 0,0 1 0,0-1-1,0 0 1,0 1 0,0-1-1,0 0 1,0 1 0,0-1-1,0 0 1,0 1 0,0-1-1,-1 0 1,1 1 0,0-1-1,0 0 1,-1 1 0,1-1 0,0 1-1,-1-1 1,1 1 0,-1-1-1,1 0 1,-1 1 0,1 0-1,-1-1 1,1 1 0,-1-1-1,1 1 1,-1 0 0,1-1-1,-1 1 1,0 0 0,1-1 0,-1 1-1,0 0 1,1 0 0,-1 0-1,0 0 1,1 0 0,-1 0-1,0 0 1,1 0 0,-1 0-1,0 0 1,1 0 0,-1 0-1,0 0 1,1 0 0,-1 1 0,0-1-1,1 0 1,-1 1 0,1-1-1,-1 0 1,0 1 0,1-1-1,-2 1 1,-2 3-10,0-1 0,0 1 0,0 0-1,0 0 1,0 0 0,1 0 0,0 1 0,0-1 0,0 1 0,-4 9-1,-21 56 120,25-64-96,-1 6 107,0 1 0,1 0 0,1-1 0,-3 24 0,5-34-96,-1 1-1,1 0 0,0-1 0,0 1 1,0-1-1,0 1 0,1 0 0,-1-1 1,1 1-1,-1-1 0,1 1 0,0-1 1,0 1-1,0-1 0,0 0 0,1 1 1,-1-1-1,1 0 0,-1 0 0,1 0 1,0 0-1,-1 0 0,1 0 0,0-1 1,0 1-1,1-1 0,-1 1 0,0-1 1,0 0-1,3 2 0,5-1-3,-1 0-1,1-1 0,0 0 1,0 0-1,-1-1 0,1-1 1,0 1-1,0-1 1,-1-1-1,15-4 0,-18 5-50,1-1 0,-1-1-1,1 1 1,-1-1 0,0-1 0,0 1-1,0-1 1,0 0 0,-1 0-1,1 0 1,-1-1 0,0 0-1,0 0 1,-1 0 0,6-10 0,-8 13 1,-1-1 1,0 0 0,0 0 0,0 0 0,0 0 0,0 0 0,-1-1 0,1 1 0,-1 0 0,0-5 0,-18 41-359,16-27 433,0 1 0,1 0 0,0 0 0,0-1 0,1 1-1,0 0 1,2 12 0,-2-17-22,1 0 0,-1 0 0,1 0 0,0 0 0,0-1 0,0 1 0,0 0 0,0-1 0,0 1 0,0-1 0,1 1 0,-1-1 0,0 1 0,1-1 0,0 0 0,-1 0 0,1 0 0,0 0 0,-1 0 0,1 0-1,0 0 1,0 0 0,0-1 0,0 1 0,0-1 0,-1 1 0,1-1 0,0 0 0,0 0 0,4 0 0,8 0-2,0-1 0,0-1 0,-1 0 0,1-1 0,0 0 0,-1-1-1,0-1 1,0 0 0,0-1 0,0 0 0,17-12 0,43-19 5,-72 37-24,0-1 0,0 0 0,0 1 0,0-1 0,0 0 0,1 1 0,-1-1 0,0 1 0,0 0 0,0-1 0,1 1 0,-1 0 0,0 0 0,0 0 0,1 0 0,-1 0 0,0 0 0,0 0 0,1 0 0,-1 0 0,0 1 0,0-1 0,1 1 0,-1-1 0,0 0 0,0 1 0,0 0 0,0-1 0,0 1 0,1 1 0,-1 0 0,0 1 0,0 0 0,0 0 0,0-1 0,-1 1 0,0 0 0,1 0 0,-1 0 0,0 0 0,-1 4 0,2 18 0,-1-24 0,1 0 0,0 0 0,-1 0 0,1 0 0,0 0 0,-1 0 0,1 0 0,0 0 0,0 0 0,0-1 0,0 1 0,0 0 0,0 0 0,0-1 0,0 1 0,0-1 0,0 1 0,0-1 0,0 0 0,0 1 0,0-1 0,1 0 0,-1 0 0,0 0 0,0 1 0,0-1 0,0-1 0,1 1 0,-1 0 0,0 0 0,0 0 0,0-1 0,0 1 0,1 0 0,1-2 0,43-12 0,1-10 0,-33 15 0,0 1 0,2 0 0,-1 1 0,0 1 0,1 1 0,0 0 0,1 1 0,25-3 0,-41 7 0,0 0 0,0 0 0,0 0 0,0 0 0,0 0 0,0 1 0,0-1 0,-1 0 0,1 1 0,0-1 0,0 0 0,0 1 0,-1-1 0,1 1 0,0-1 0,0 1 0,-1 0 0,1-1 0,0 1 0,-1 0 0,1-1 0,-1 1 0,1 0 0,-1 0 0,0-1 0,1 1 0,-1 0 0,1 0 0,-1 0 0,0 0 0,0 0 0,0 0 0,0-1 0,1 1 0,-1 0 0,0 0 0,-1 1 0,1-1 0,0 1 0,0-1 0,0 0 0,1 0 0,-1 0 0,0 0 0,0 0 0,1 1 0,-1-1 0,1 0 0,-1 0 0,1 0 0,-1 0 0,1 0 0,0 0 0,-1 0 0,1 0 0,0-1 0,0 1 0,0 0 0,-1 0 0,1 0 0,0-1 0,0 1 0,0-1 0,0 1 0,0-1 0,1 1 0,-1-1 0,0 1 0,2-1 0,3 1-184,0-1-1,1 0 1,-1 0-1,1-1 1,-1 0 0,0 0-1,0 0 1,1-1-1,-1 0 1,0 0 0,0-1-1,8-4 1,8-6-2709,36-28 0,-53 37 2353,14-11-7649</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6.389"/>
    </inkml:context>
    <inkml:brush xml:id="br0">
      <inkml:brushProperty name="width" value="0.025" units="cm"/>
      <inkml:brushProperty name="height" value="0.025" units="cm"/>
    </inkml:brush>
  </inkml:definitions>
  <inkml:trace contextRef="#ctx0" brushRef="#br0">1 1 20948,'0'0'10292,"4"12"-8995,-1 0-1271,0 0-1,-1 0 1,-1 0-1,0 0 1,0 0-1,-1 1 1,-1-1-1,-2 14 1,1-9-26,0 1 0,3 33 0,-1-50-143,0-1 0,0 1 0,0 0 0,1 0 0,-1-1 0,0 1 0,1 0 0,-1-1 0,0 1 0,1 0 0,-1-1 0,1 1 0,-1-1 0,1 1 0,-1-1 0,1 1 0,-1-1 0,1 1 0,0-1 0,-1 1 0,1-1 0,1 1 0,-2-1-136,1 1 1,0-1 0,-1 0-1,1 0 1,0 1-1,-1-1 1,1 0-1,0 0 1,-1 0 0,1 0-1,0 0 1,0 0-1,-1 0 1,1 0 0,0 0-1,-1 0 1,1 0-1,0-1 1,-1 1-1,1 0 1,0 0 0,-1-1-1,1 1 1,0 0-1,-1-1 1,1 1-1,-1-1 1,1 1 0,-1-1-1,1 1 1,-1-1-1,1 1 1,-1-1 0,0 1-1,1-1 1,-1 0-1,1 0 1,2-15-9299</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50.503"/>
    </inkml:context>
    <inkml:brush xml:id="br0">
      <inkml:brushProperty name="width" value="0.025" units="cm"/>
      <inkml:brushProperty name="height" value="0.025" units="cm"/>
    </inkml:brush>
  </inkml:definitions>
  <inkml:trace contextRef="#ctx0" brushRef="#br0">0 139 5830,'5'-11'10276,"1"-7"-8327,-1 2-642,1 0 0,1 1 0,0-1 0,1 2 0,12-19-1,-20 33-1276,0 1-1,0-1 0,0 1 0,0-1 0,0 0 1,0 1-1,0-1 0,0 0 0,0 1 0,0-1 0,0 1 1,0-1-1,0 0 0,0 1 0,1-1 0,-1 0 0,0 1 1,0-1-1,1 0 0,-1 1 0,0-1 0,0 0 0,1 0 1,-1 1-1,0-1 0,0 0 0,1 0 0,-1 0 0,0 1 1,1-1-1,-1 0 0,1 0 0,-1 0 0,0 0 0,1 0 1,-1 0-1,0 0 0,1 0 0,-1 1 0,1-1 0,-1-1 1,0 1-1,1 0 0,-1 0 0,0 0 0,1 0 0,-1 0 1,1 0-1,-1 0 0,0 0 0,1-1 0,-1 1 0,0 0 1,1 0-1,-1 0 0,0-1 0,0 1 0,1 0 0,-1-1 1,0 1-1,0 0 0,1 0 0,-1-1 0,0 1 0,0 0 1,0-1-1,1 0 0,-1 40 50,-1-29 202,2 95 440,-2-105-714,1 1 0,0-1 0,0 0 1,0 1-1,0-1 0,1 1 1,-1-1-1,0 1 0,0-1 0,0 0 1,0 1-1,0-1 0,0 1 0,1-1 1,-1 0-1,0 1 0,0-1 0,1 0 1,-1 1-1,0-1 0,0 0 0,1 1 1,-1-1-1,0 0 0,1 0 0,-1 1 1,0-1-1,1 0 0,-1 0 0,1 0 1,-1 1-1,0-1 0,1 0 0,-1 0 1,1 0-1,18-5 335,15-17 389,-21 10-504,30-23 10,-41 34-235,-1 0 0,1-1 1,0 1-1,0 0 0,0 0 0,0 0 1,0 0-1,0 1 0,0-1 1,0 0-1,0 1 0,0-1 1,0 1-1,0 0 0,0 0 1,1 0-1,-1 0 0,3 1 0,-3 0-4,-1 0 0,0 0 0,0 0 0,0 1 0,0-1 0,-1 0-1,1 1 1,0-1 0,0 1 0,-1-1 0,1 1 0,-1-1-1,0 1 1,1 0 0,-1-1 0,0 1 0,0-1 0,0 1 0,0 0-1,0-1 1,0 1 0,0 0 0,-2 2 0,2 5 0,-6 86 188,0-4-5331,6-74-2388</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6.729"/>
    </inkml:context>
    <inkml:brush xml:id="br0">
      <inkml:brushProperty name="width" value="0.025" units="cm"/>
      <inkml:brushProperty name="height" value="0.025" units="cm"/>
    </inkml:brush>
  </inkml:definitions>
  <inkml:trace contextRef="#ctx0" brushRef="#br0">0 51 18449,'0'0'11595,"64"-24"-10057,-17 24-353,5-2-1185,2 1 0,-2 0 0,-5-2 0,-5 2 0,-10-3 0,-7 4-1377,-7-4-2051,-5 0-3362,-8-3-4164</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7.336"/>
    </inkml:context>
    <inkml:brush xml:id="br0">
      <inkml:brushProperty name="width" value="0.025" units="cm"/>
      <inkml:brushProperty name="height" value="0.025" units="cm"/>
    </inkml:brush>
  </inkml:definitions>
  <inkml:trace contextRef="#ctx0" brushRef="#br0">154 91 16239,'0'0'14030,"-9"-7"-12680,9 7-1341,-2-2 21,0 0 0,0 0 0,0 0 0,0 1 0,0-1 0,0 1 0,-1-1 0,1 1-1,-1 0 1,1 0 0,0 0 0,-1 0 0,0 1 0,1-1 0,-1 0 0,0 1 0,1 0 0,-1 0 0,0 0 0,1 0 0,-1 0 0,0 0 0,1 1 0,-1-1 0,1 1 0,-1 0 0,1 0 0,-1 0 0,1 0 0,-1 0 0,1 0 0,0 1 0,-1-1 0,1 1 0,0 0 0,0-1 0,-3 5 0,1-3-30,0 0 0,0 0 0,0 1 0,1-1 0,-1 1 0,1 0 0,0 0 0,0 1 0,0-1 0,0 1 0,1-1 0,0 1 0,0 0 0,0 0 0,0 0 0,-1 8 0,4-12 0,-1 0 0,1 0 0,0 0 0,-1 0 0,1 0 0,-1 0 0,1-1 0,0 1 0,0 0 0,0 0 0,0 0 0,-1-1 0,1 1 0,0 0 0,0-1 0,0 1 0,0-1 0,1 1 0,-1-1 0,0 1 0,0-1 0,0 0 0,0 0 0,0 0 0,0 1 0,1-1 0,-1 0 0,0 0 0,0 0 0,0-1 0,2 1 0,40-3 0,-32-1 0,0 1 0,-1-2 0,1 1 0,-1-1 0,0-1 0,0 0 0,-1 0 0,0-1 0,13-13 0,-11 10 0,0-1 0,-1 0 0,0 0 0,-1-1 0,-1-1 0,13-23 0,-41 91 0,18-48 0,0-1 0,1 0 0,0 0 0,0 1 0,0-1 0,1 1 0,-1-1 0,2 1 0,-1-1 0,1 1 0,1 6 0,-1-12 0,0 1 0,1-1 0,-1 0 0,0 0 0,0 0 0,1 0 0,-1 0 0,0 0 0,1 0 0,-1 0 0,1 0 0,-1-1 0,1 1 0,0-1 0,-1 1 0,1-1 0,-1 1 0,1-1 0,0 0 0,-1 0 0,1 0 0,0 0 0,0 0 0,-1 0 0,1-1 0,-1 1 0,1 0 0,0-1 0,2-1 0,4 0 0,0 0 0,0-1 0,0 0 0,13-7 0,0-3 0,-1-2 0,-1 0 0,0-1 0,-1 0 0,0-2 0,20-26 0,-43 50 0,-1 1 0,1 1 0,-1 0 0,1 0 0,0 0 0,1 0 0,0 1 0,0 0 0,1 0 0,0 0 0,1 0 0,-2 15 0,4-23 0,0 0 0,1 0 0,-1 0 0,0 0 0,1-1 0,-1 1 0,1 0 0,0 0 0,-1-1 0,1 1 0,0 0 0,-1-1 0,1 1 0,0 0 0,0-1 0,-1 1 0,1-1 0,0 0 0,0 1 0,0-1 0,0 1 0,0-1 0,0 0 0,0 0 0,-1 0 0,1 0 0,0 1 0,0-1 0,0 0 0,0-1 0,0 1 0,1 0 0,36-3 0,-24-3 0,0 1 0,-1-2 0,1 0 0,-1 0 0,0-2 0,-1 1 0,0-2 0,-1 1 0,1-2 0,-2 1 0,13-17 0,-23 27 0,-30 49 75,27-45-100,1 1 0,-1 0 0,1-1 0,1 1 0,-1 0 0,1 0 0,0 0 0,0 1 1,0-1-1,1 0 0,-1 0 0,1 0 0,1 1 0,0 5 0,0-10-203,-1 0 0,1 0 0,0 0 0,-1 0 0,1 0 1,0 0-1,0 0 0,0 0 0,0 0 0,0 0 0,0-1 0,0 1 0,0 0 0,0-1 0,0 1 0,1-1 1,-1 1-1,0-1 0,0 1 0,1-1 0,-1 0 0,0 0 0,0 0 0,1 1 0,1-2 0,34-1-9802,-10-7-2414</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7.708"/>
    </inkml:context>
    <inkml:brush xml:id="br0">
      <inkml:brushProperty name="width" value="0.025" units="cm"/>
      <inkml:brushProperty name="height" value="0.025" units="cm"/>
    </inkml:brush>
  </inkml:definitions>
  <inkml:trace contextRef="#ctx0" brushRef="#br0">73 0 19795,'0'0'12604,"-9"0"-12295,5 0-279,-32 3 13,35-3-43,0 0-1,0 1 1,0-1-1,-1 1 1,1-1 0,0 1-1,0-1 1,0 1-1,0 0 1,0-1-1,0 1 1,0 0-1,0 0 1,0 0-1,0 0 1,0 0-1,1 0 1,-1 0 0,0 0-1,1 0 1,-1 0-1,1 0 1,-1 1-1,1-1 1,-1 0-1,1 0 1,0 0-1,0 1 1,0-1-1,-1 2 1,2-2-27,-1 1 0,1-1 0,-1 0-1,1 0 1,-1 0 0,1 0 0,0 0 0,0 0 0,-1 0 0,1 0 0,0-1-1,0 1 1,0 0 0,0 0 0,0 0 0,0-1 0,0 1 0,0-1-1,0 1 1,0-1 0,2 1 0,33 12-1097,-23-9 678,16 5-634,-22-8 916,0 1 0,0 0 0,0 0 0,0 0 0,0 1 1,-1 0-1,1 1 0,-1-1 0,0 1 0,6 6 0,-11-10 242,-1 1 0,0-1 0,0 1-1,0 0 1,1-1 0,-1 1 0,0 0 0,0-1 0,0 1 0,0 0 0,0-1 0,0 1-1,0 0 1,-1-1 0,1 1 0,0 0 0,0-1 0,0 1 0,-1-1 0,1 1 0,0 0-1,0-1 1,-1 1 0,1-1 0,-1 1 0,1-1 0,-1 1 0,1-1 0,-1 1 0,1-1-1,-1 1 1,1-1 0,-1 0 0,1 1 0,-1-1 0,1 0 0,-1 0 0,0 1 0,1-1-1,-1 0 1,0 0 0,0 0 0,-34 12 1298,32-11-1211,-8 2-90,-8 3-54,0-1 0,0-1 1,-38 3-1,57-8-62,0 1-1,0 0 1,0 0-1,0 0 1,-1 0 0,1 0-1,0-1 1,0 1-1,0 0 1,0 0 0,0 0-1,0-1 1,0 1-1,-1 0 1,1 0 0,0 0-1,0-1 1,0 1 0,0 0-1,0 0 1,0 0-1,0-1 1,0 1 0,0 0-1,0 0 1,0 0-1,0-1 1,0 1 0,0 0-1,0 0 1,0-1-1,1 1 1,-1 0 0,0 0-1,0 0 1,0 0-1,0-1 1,0 1 0,0 0-1,1 0 1,-1 0-1,0 0 1,0-1 0,0 1-1,0 0 1,1 0-1,-1 0 1,0 0 0,0 0-1,0 0 1,1 0-1,-1 0 1,0-1 0,0 1-1,0 0 1,1 0-1,-1 0 1,11-10-5187,10-2-1455,3-1-1843</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8.157"/>
    </inkml:context>
    <inkml:brush xml:id="br0">
      <inkml:brushProperty name="width" value="0.025" units="cm"/>
      <inkml:brushProperty name="height" value="0.025" units="cm"/>
    </inkml:brush>
  </inkml:definitions>
  <inkml:trace contextRef="#ctx0" brushRef="#br0">139 178 17328,'0'0'10506,"-10"1"-8851,3 1-1533,0-1-1,1 1 0,-1 0 1,1 1-1,0-1 1,0 1-1,0 0 0,0 1 1,0 0-1,1 0 1,-1 0-1,1 0 0,0 1 1,1 0-1,-1 0 1,1 0-1,0 1 0,0-1 1,0 1-1,1 0 1,0 0-1,0 0 0,1 1 1,0-1-1,0 0 1,-2 12-1,4-16-121,0-1 0,0 1 0,0-1 0,0 1 0,0-1 0,0 1 0,1-1 0,-1 1 0,0-1 0,1 1 0,-1-1 0,1 1 0,0-1 0,-1 0 0,1 1 0,0-1 0,0 0 0,0 0 0,0 0 0,0 1 0,0-1 0,0 0 0,1 0 0,-1 0 0,3 1 0,0 0 0,0-1 0,0 1 0,0-1 0,1 0 0,-1 0 0,0 0 0,1-1 0,-1 0 0,6 0 0,2 0 0,0-1 0,-1 0 0,1-1 0,-1-1 0,1 0 0,18-7 0,-12 1 0,0-1 0,-1-1 0,0 0 0,0-2 0,-2 0 0,1 0 0,20-25 0,-29 29 0,1 0 0,-1-1 0,-1 0 0,0-1 0,-1 1 0,1-1 0,-2 0 0,0-1 0,0 1 0,-1-1 0,-1 1 0,0-1 0,0 0 0,0-13 0,-2 23 0,0 1 0,0-1 0,0 1 0,0 0 0,0-1 0,0 1 0,0-1 0,0 1 0,-1 0 0,1-1 0,0 1 0,-1 0 0,1-1 0,-1 1 0,0 0 0,1-1 0,-1 1 0,0 0 0,0 0 0,0 0 0,0 0 0,0 0 0,0 0 0,0 0 0,0 0 0,0 0 0,0 1 0,0-1 0,-1 0 0,1 1 0,0-1 0,-1 0 0,1 1 0,0 0 0,-1-1 0,1 1 0,-1 0 0,1 0 0,0 0 0,-1 0 0,1 0 0,-1 0 0,1 0 0,0 0 0,-1 1 0,1-1 0,0 0 0,-3 2 0,-3 0 0,0 0 0,0 1 0,0 0 0,0 1 0,1 0 0,-1 0 0,-11 9 0,12-7 0,0 0 0,1 0 0,0 1 0,0 0 0,0 0 0,-4 8 0,8-14 0,0 1 0,0-1 0,1 0 0,-1 1 0,0-1 0,1 1 0,-1-1 0,0 1 0,1-1 0,0 1 0,-1 0 0,1-1 0,0 1 0,0-1 0,0 1 0,0 0 0,0-1 0,1 1 0,-1-1 0,0 1 0,1 0 0,-1-1 0,1 1 0,-1-1 0,1 1 0,0-1 0,0 0 0,-1 1 0,1-1 0,0 0 0,0 1 0,1-1 0,-1 0 0,0 0 0,0 0 0,0 0 0,1 0 0,1 1 0,11 3 0,0-1 0,0 0 0,19 2 0,-19-4 0,0 1 0,-1 0 0,1 1 0,-1 0 0,0 1 0,18 9 0,-29-12 0,0-1 0,1 1 0,-1 0 0,0 0 0,0 0 0,0 0 0,-1 0 0,1 0 0,0 1 0,-1-1 0,1 1 0,-1-1 0,0 1 0,0-1 0,1 4 0,-1-2 0,-1 0 0,1 0 0,-1 1 0,0-1 0,0 0 0,-1 0 0,1 0 0,-1 0 0,0 0 0,0 0 0,-1 0 0,-2 8 0,-14 18-1876,17-29 1463,0 0 0,0-1 0,0 1 0,0 0 0,0 0 0,0-1 1,0 1-1,0 0 0,-1-1 0,1 1 0,0-1 0,0 0 0,0 1 0,-1-1 0,-1 0 0</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25.487"/>
    </inkml:context>
    <inkml:brush xml:id="br0">
      <inkml:brushProperty name="width" value="0.025" units="cm"/>
      <inkml:brushProperty name="height" value="0.025" units="cm"/>
    </inkml:brush>
  </inkml:definitions>
  <inkml:trace contextRef="#ctx0" brushRef="#br0">1 76 18642,'0'0'2898,"12"-4"-672,14-7-1087,84-31 2635,-97 38-3568,0 0 0,0 1-1,0 0 1,1 1 0,-1 1-1,23 0 1,-36 1-191,1 0 0,0 0 0,-1 1 0,1-1 1,0 0-1,-1 1 0,1-1 0,-1 0 0,1 1 0,-1-1 0,1 0 0,-1 1 0,1-1 0,-1 1 0,1-1 0,-1 1 1,1 0-1,-1-1 0,0 1 0,1-1 0,-1 1 0,0 0 0,1-1 0,-1 1 0,0 0 0,0-1 0,0 1 0,0 0 1,0-1-1,0 1 0,0 0 0,0-1 0,0 1 0,0 0 0,0-1 0,0 1 0,0 0 0,0-1 0,-1 1 0,1 0 1,0-1-1,0 1 0,-1 0 0,1-1 0,-1 1 0,1-1 0,-1 1 0,-18 31 895,-2-14-682,0 0 0,-32 20-1,29-22-116,1 1-1,-23 22 0,44-38-110,1 0 0,0 1 0,-1-1 0,1 0 0,0 1 0,0-1 0,0 1 0,0-1 0,0 1 0,0-1 0,0 1 0,0 0 0,1 0 0,-1-1 0,1 1 0,-1 0 0,1 0 0,-1 2 0,2-3 0,-1 0 0,0 0 0,1 0 0,-1 0 0,1 0 0,0 0 0,-1 0 0,1 0 0,-1-1 0,1 1 0,0 0 0,0 0 0,0-1 0,-1 1 0,1 0 0,0-1 0,0 1 0,0-1 0,0 1 0,0-1 0,0 0 0,2 1 0,9 2 0,-1-1 0,1 0 0,0-1 0,17 0 0,-17-1 0,53 4-2749,54 1-10944,-95-5-2023</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25.829"/>
    </inkml:context>
    <inkml:brush xml:id="br0">
      <inkml:brushProperty name="width" value="0.025" units="cm"/>
      <inkml:brushProperty name="height" value="0.025" units="cm"/>
    </inkml:brush>
  </inkml:definitions>
  <inkml:trace contextRef="#ctx0" brushRef="#br0">0 0 5605,'0'0'25689,"57"17"-25978,-42-17-1568,-1-3-2243,-2-6-3235</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26.202"/>
    </inkml:context>
    <inkml:brush xml:id="br0">
      <inkml:brushProperty name="width" value="0.025" units="cm"/>
      <inkml:brushProperty name="height" value="0.025" units="cm"/>
    </inkml:brush>
  </inkml:definitions>
  <inkml:trace contextRef="#ctx0" brushRef="#br0">21 0 22421,'0'0'8168,"-2"58"-7207,-2-32-385,-2 2-383,2 0-129,0-1-64,4-2 0,0-3-737,0-4-1281,0-2-1345,5-7-705,-1-9-1601</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26.547"/>
    </inkml:context>
    <inkml:brush xml:id="br0">
      <inkml:brushProperty name="width" value="0.025" units="cm"/>
      <inkml:brushProperty name="height" value="0.025" units="cm"/>
    </inkml:brush>
  </inkml:definitions>
  <inkml:trace contextRef="#ctx0" brushRef="#br0">0 31 18257,'0'0'10629,"10"-5"-9561,5 0-841,-1 0 1,2 1-1,-1 0 1,0 1-1,1 1 1,-1 0-1,32 2 1,-27 0-192,-1 1-1,0 2 1,1 0 0,-1 1 0,0 0 0,31 13 0,-48-16-32,-1-1 1,1 1-1,0 0 1,0-1-1,-1 1 1,1 0-1,0 0 1,-1 0-1,1 0 1,-1 1-1,1-1 1,-1 0-1,0 1 1,0-1-1,1 1 1,-1-1-1,0 1 1,0-1-1,0 1 1,-1 0 0,1 0-1,0-1 1,-1 1-1,1 0 1,0 3-1,-2-2 13,1 0-1,-1 0 1,0 0-1,0 0 1,0 0 0,0-1-1,0 1 1,-1-1-1,1 1 1,-1-1 0,0 1-1,0-1 1,0 0-1,-4 4 1,-8 7 77,-2 0 0,0-2 0,-29 17-1,44-27-92,0 3-5,12 0-9,29 5-36,35 10-104,-73-19 155,0 1-1,1 0 1,-1 0-1,0 0 1,0 0-1,0 1 1,0-1 0,-1 0-1,1 1 1,0 0-1,0-1 1,-1 1-1,1 0 1,-1 0-1,0 0 1,1 0-1,-1 0 1,0 0 0,0 0-1,0 0 1,0 0-1,-1 0 1,1 1-1,-1-1 1,1 0-1,-1 1 1,0-1 0,0 0-1,0 1 1,0-1-1,0 0 1,0 1-1,-1-1 1,1 0-1,-1 1 1,-1 3 0,-1 0 12,0 1 1,-1-1 0,0 0-1,0 0 1,0 0 0,-1-1-1,1 1 1,-2-1 0,1 0-1,-10 7 1,6-5-15,0-1 0,0 0 0,-1-1 0,0 0 0,0 0 0,0-1 0,0 0 0,0-1 0,-1 0 0,0-1 0,0 0 0,1-1 0,-1 0 0,0 0 0,-20-3 0,28 1 0,-1-1 0,1 0 0,-1 0 0,1 0 0,0 0 0,0 0 0,0-1 0,0 1 0,0-1 0,0 0 0,1 0 0,-1 0 0,1 0 0,0 0 0,0-1 0,0 1 0,1-1 0,-1 1 0,1-1 0,-1 0 0,1 1 0,0-1 0,1 0 0,-1 0 0,1 0 0,0 0 0,0 1 0,0-8 0,1 11-106,-1-1-1,0 0 1,1 1 0,-1-1 0,1 0-1,-1 1 1,1-1 0,-1 1 0,1-1-1,-1 1 1,1-1 0,0 1 0,-1-1-1,1 1 1,0 0 0,-1-1 0,1 1-1,0 0 1,-1-1 0,1 1-1,0 0 1,0 0 0,-1 0 0,1 0-1,0 0 1,0 0 0,1 0 0,27 0-6016,-20 0 3656,14 0-4997</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26.921"/>
    </inkml:context>
    <inkml:brush xml:id="br0">
      <inkml:brushProperty name="width" value="0.025" units="cm"/>
      <inkml:brushProperty name="height" value="0.025" units="cm"/>
    </inkml:brush>
  </inkml:definitions>
  <inkml:trace contextRef="#ctx0" brushRef="#br0">0 0 15599,'0'0'17168,"14"34"-21364,-7-47-9897</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28.899"/>
    </inkml:context>
    <inkml:brush xml:id="br0">
      <inkml:brushProperty name="width" value="0.025" units="cm"/>
      <inkml:brushProperty name="height" value="0.025" units="cm"/>
    </inkml:brush>
  </inkml:definitions>
  <inkml:trace contextRef="#ctx0" brushRef="#br0">1 214 9257,'0'0'7666,"3"-9"-4250,9-23-368,-6 26 2773,-3 18-4362,-1 17-977,-2 113 1136,0-141-1618,0-1 0,0 0 0,0 1 0,0-1 0,0 1 0,0-1 0,0 1 0,0-1 0,0 0 0,0 1 0,0-1 0,0 1 0,1-1 0,-1 1 0,0-1 0,0 0 0,0 1 0,1-1 0,-1 0 0,0 1 0,0-1 0,1 1 0,-1-1 0,0 0 0,1 0 0,-1 1 0,0-1 0,1 0 0,-1 0 0,1 1 0,-1-1 0,0 0 0,1 0 0,0 0 0,16-4 0,15-20 0,-22 13 0,0-1 0,-2 0 0,12-22 0,19-26 0,-39 100 0,-5-6 0,3-28 0,1 0 0,0 1 0,0-1 0,0 1 0,1-1 0,0 1 0,0-1 0,1 1 0,0-1 0,2 9 0,-3-14 0,1 0 0,0 0 0,0 0 0,0 0 0,0 0 0,0 0 0,0 0 0,0 0 0,1 0 0,-1-1 0,0 1 0,1 0 0,-1-1 0,0 1 0,1-1 0,-1 0 0,0 1 0,1-1 0,-1 0 0,1 0 0,-1 1 0,0-1 0,1-1 0,-1 1 0,1 0 0,-1 0 0,1 0 0,-1-1 0,0 1 0,1-1 0,-1 1 0,0-1 0,1 1 0,1-2 0,44-26 0,-37 20 0,-1-2 0,1 1 0,-2-1 0,0-1 0,0 1 0,-1-1 0,0-1 0,0 1 0,-2-1 0,5-13 0,-20 89 0,9-60 0,0 0 0,0 1 0,0-1 0,0 0 0,1 1 0,0-1 0,0 1 0,0-1 0,0 1 0,2 4 0,-2-9 0,0 1 0,0-1 0,1 1 0,-1 0 0,0-1 0,1 1 0,-1-1 0,0 1 0,1-1 0,-1 0 0,1 1 0,-1-1 0,1 1 0,-1-1 0,1 0 0,-1 1 0,1-1 0,-1 0 0,1 0 0,-1 1 0,1-1 0,0 0 0,-1 0 0,1 0 0,-1 0 0,1 0 0,0 1 0,2-2 0,-1 1 0,1-1 0,-1 1 0,1-1 0,-1 0 0,1 0 0,-1 0 0,0 0 0,1 0 0,2-3 0,5-3 0,0-1 0,0-1 0,-1 1 0,14-18 0,26-22 0,-49 48 0,0 0 0,0 0 0,0 0 0,1 0 0,-1 0 0,0 0 0,0 0 0,0 0 0,1 0 0,-1 0 0,0 0 0,0 0 0,0 0 0,1 0 0,-1 0 0,0 0 0,0 1 0,0-1 0,1 0 0,-1 0 0,0 0 0,0 0 0,0 0 0,0 0 0,1 1 0,-1-1 0,0 0 0,0 0 0,0 0 0,0 0 0,0 1 0,0-1 0,0 0 0,0 0 0,1 0 0,-1 1 0,0-1 0,0 0 0,0 0 0,0 0 0,0 1 0,0-1 0,0 0 0,0 0 0,0 0 0,0 1 0,0-1 0,-1 0 0,4 23 0,-3 24 0,-2 18 0,2-64 0,0 0 0,1 0 0,-1-1 0,0 1 0,1 0 0,-1-1 0,1 1 0,-1-1 0,1 1 0,-1 0 0,1-1 0,-1 1 0,1-1 0,-1 1 0,1-1 0,0 0 0,-1 1 0,1-1 0,0 0 0,-1 1 0,1-1 0,0 0 0,-1 0 0,1 1 0,0-1 0,0 0 0,-1 0 0,1 0 0,0 0 0,0 0 0,-1 0 0,1 0 0,0 0 0,0-1 0,-1 1 0,1 0 0,0 0 0,0-1 0,-1 1 0,1 0 0,0-1 0,-1 1 0,1 0 0,1-2 0,31-18 0,-21 7 0,0 0 0,0-1 0,-1-1 0,-1 0 0,-1 0 0,0-1 0,-1 0 0,9-28 0,-9 21 0,-1 0 0,-1-1 0,-1 0 0,-1 0 0,0-45 0,-34 152 0,26-68 0,1 0 0,0 0 0,1 1 0,0-1 0,2 24 0,0-31 0,2 0 0,-1 0 0,1 0 0,0 0 0,0 0 0,1-1 0,0 1 0,0-1 0,1 1 0,0-1 0,10 12 0,42 49 0,-78-91-70,-47-39 0,-18-17-36,86 78 108,1 1 0,0-1 0,-1 1 0,1 0-1,0-1 1,0 1 0,-1-1 0,1 1-1,0-1 1,0 1 0,0-1 0,0 1 0,0-1-1,0 1 1,0-1 0,0 1 0,0-1 0,0 1-1,0-1 1,0 1 0,0-1 0,0 1-1,0-1 1,0 1 0,0-1 0,1 1 0,-1-1-1,0 1 1,0-1 0,1 1 0,-1-1-1,0 1 1,1 0 0,-1-1 0,0 1 0,1 0-1,-1-1 1,0 1 0,1 0 0,-1-1 0,1 1-1,-1 0 1,1 0 0,-1-1 0,1 1-1,-1 0 1,1 0 0,-1 0 0,1 0 0,-1 0-1,1 0 1,-1 0 0,1 0 0,-1 0 0,1 0-1,-1 0 1,1 0 0,43-6 125,-33 5-112,7-1-19,2 0-275,-1-1 0,0 0 0,1-2 0,23-8 0,-43 13 9,1 0-1,-1 0 1,1-1-1,0 1 0,-1 0 1,1-1-1,-1 1 1,1 0-1,-1-1 0,1 1 1,-1 0-1,1-1 1,-1 1-1,1-1 0,-1 1 1,0-1-1,1 1 1,-1-1-1,0 0 1,1 1-1,-1-1 0,0 1 1,0-1-1,0 0 1,1 1-1,-1-1 0,0 1 1,0-1-1,0 0 1,0 1-1,0-2 0,0-11-8056</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28.578"/>
    </inkml:context>
    <inkml:brush xml:id="br0">
      <inkml:brushProperty name="width" value="0.025" units="cm"/>
      <inkml:brushProperty name="height" value="0.025" units="cm"/>
    </inkml:brush>
  </inkml:definitions>
  <inkml:trace contextRef="#ctx0" brushRef="#br0">39 0 11179,'0'0'9577,"-3"14"-9001,-10 54 973,-6 132 1,15 87 244,4-233-1391,0-50-313,0 0-1,0 0 1,1-1 0,-1 1 0,1 0-1,0 0 1,0-1 0,0 1 0,1 0-1,-1-1 1,1 1 0,3 5-1,-4-8-52,1 0 0,-1 0 0,0 0-1,0 0 1,0 0 0,1-1 0,-1 1-1,0 0 1,1-1 0,-1 1 0,1-1-1,-1 0 1,0 1 0,1-1-1,-1 0 1,1 0 0,-1 0 0,1 0-1,-1 0 1,1 0 0,-1-1 0,0 1-1,1 0 1,-1-1 0,1 1 0,-1-1-1,0 1 1,1-1 0,-1 0-1,0 1 1,0-1 0,0 0 0,1 0-1,-1 0 1,0 0 0,0 0 0,1-2-1,19-16 215,-2 0 0,0-2 1,16-22-1,-21 24-229,2 0 0,0 1 0,1 0 1,32-24-1,-48 41-20,1-1-1,0 1 1,-1 0-1,1 0 1,0 0-1,0 0 1,0 0-1,0 0 1,0 1 0,0-1-1,0 0 1,0 1-1,0 0 1,1 0-1,-1-1 1,2 2 0,-3-1 4,0 0 0,0 1 0,0-1 0,0 1 0,0-1 1,0 1-1,0-1 0,0 1 0,0 0 0,-1 0 0,1-1 1,0 1-1,-1 0 0,1 0 0,0 0 0,-1 0 0,1 0 1,-1 0-1,1 0 0,-1 0 0,1 0 0,-1 1 1,2 8 95,0 0 1,-1 0-1,-1 0 1,0 1-1,-1 12 1,0-2 197,-4 85 719,5-106-1016,0 0-1,-1 1 0,1-1 1,0 1-1,0-1 0,0 1 1,0-1-1,0 1 0,0-1 1,0 0-1,0 1 1,0-1-1,0 1 0,0-1 1,0 1-1,0-1 0,1 1 1,-1-1-1,0 0 0,0 1 1,0-1-1,1 1 0,-1-1 1,0 0-1,0 1 0,1-1 1,-1 0-1,0 1 1,1-1-1,-1 0 0,0 0 1,1 1-1,-1-1 0,1 0 1,-1 0-1,0 0 0,1 1 1,-1-1-1,1 0 0,0 0 1,18-11 115,18-27 25,36-69-143,-45 64 0,45-54 0,-72 95 0,1 0 0,-1 1 0,0-1 0,0 1 0,0 0 0,1-1 0,-1 1 0,1 0 0,-1 0 0,1 0 0,-1 0 0,1 0 0,0 0 0,-1 1 0,1-1 0,0 0 0,0 1 0,3-1 0,-4 1 0,0 1 0,0-1 0,-1 1 0,1-1 0,0 1 0,0 0 0,-1-1 0,1 1 0,0 0 0,-1-1 0,1 1 0,-1 0 0,1 0 0,-1 0 0,1 0 0,-1-1 0,1 1 0,-1 0 0,0 0 0,0 0 0,1 0 0,-1 0 0,0 0 0,0 0 0,0 1 0,1 13 0,-1 1 0,0-1 0,-4 19 0,4-28 0,-10 57 0,5-36 0,-2 52 0,7-78-36,0 0 1,0 0-1,0 0 0,0 0 0,0 0 1,0 0-1,0 0 0,0 0 1,0 0-1,1 0 0,-1 0 0,0 0 1,1 0-1,-1 0 0,1 0 1,-1-1-1,1 1 0,1 2 0,-2-3-48,1 0 0,-1 0 0,1 0 0,0 1 0,-1-1 0,1 0 0,-1 0 0,1 0 0,-1 0 0,1 0 0,0 0 0,-1 0 0,1 0 0,-1 0 0,1 0 0,-1 0 0,1-1 0,0 1 0,-1 0 0,1 0 0,-1 0 0,1-1 0,0 0 0,2-1-708,0 0 0,0 0-1,0-1 1,-1 1 0,1-1-1,-1 0 1,1 1 0,-1-1-1,3-6 1,13-29-12132</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29.289"/>
    </inkml:context>
    <inkml:brush xml:id="br0">
      <inkml:brushProperty name="width" value="0.025" units="cm"/>
      <inkml:brushProperty name="height" value="0.025" units="cm"/>
    </inkml:brush>
  </inkml:definitions>
  <inkml:trace contextRef="#ctx0" brushRef="#br0">23 7 19026,'-13'-3'3940,"6"0"-417,4 3-384,11 0-3139,7 0-448,5 0-3620,-1 0-7143</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29.901"/>
    </inkml:context>
    <inkml:brush xml:id="br0">
      <inkml:brushProperty name="width" value="0.025" units="cm"/>
      <inkml:brushProperty name="height" value="0.025" units="cm"/>
    </inkml:brush>
  </inkml:definitions>
  <inkml:trace contextRef="#ctx0" brushRef="#br0">1 84 13004,'0'0'14611,"4"-8"-13110,1 2-1324,0 0 1,0 0 0,1 0 0,-1 1-1,1 0 1,0 1 0,1-1 0,-1 1-1,1 0 1,0 1 0,0-1 0,0 1 0,0 1-1,0-1 1,1 1 0,-1 1 0,1-1-1,0 1 1,12 0 0,-10 0-163,-1 0 0,1 1 0,-1-1 0,1 2 0,-1 0 0,1 0 0,17 5 0,-24-5-16,-1 0 0,1 1 1,-1-1-1,1 1 0,-1 0 0,0-1 0,0 1 1,0 0-1,0 1 0,0-1 0,0 0 0,0 0 1,-1 1-1,1-1 0,-1 1 0,0 0 0,0-1 1,0 1-1,0 0 0,0 0 0,-1-1 0,1 1 1,-1 0-1,1 0 0,-1 0 0,0 0 0,0 0 1,-1-1-1,0 6 0,0-1 1,-1 1 0,1-1 0,-1 0 0,-1 0 0,0 0 0,0-1 0,0 1 0,0-1 0,-1 0 0,0 0 0,-1 0 0,1 0 0,-1 0 0,-9 7 0,-10 8 0,-52 36 0,62-47 0,-21 10 0,27-16 0,1 0 0,-1 0 0,1 1 0,0 0 0,1 0 0,-8 8 0,71-9 0,70-16 4,51 0-24,-167 12-935,-5 0-5815</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30.771"/>
    </inkml:context>
    <inkml:brush xml:id="br0">
      <inkml:brushProperty name="width" value="0.025" units="cm"/>
      <inkml:brushProperty name="height" value="0.025" units="cm"/>
    </inkml:brush>
  </inkml:definitions>
  <inkml:trace contextRef="#ctx0" brushRef="#br0">0 194 9225,'0'0'4943,"5"-8"-1110,-2-1-2675,16-31 2765,-1 17 3765,-15 50-5707,-20 224-1965,17-250-16,0 0 0,0 0 0,0 0 0,0 0 0,0 0 0,0 1 0,0-1 0,0 0 0,0 0 0,0 0 0,1 0 0,-1 0 0,0 0 0,1 0 0,-1 0 0,1 0 0,-1 0 0,1 0 0,-1 0 0,1 0 0,0 0 0,0-1 0,-1 1 0,1 0 0,0 0 0,0-1 0,0 1 0,0 0 0,0-1 0,0 1 0,0-1 0,0 1 0,0-1 0,0 0 0,0 1 0,0-1 0,0 0 0,0 0 0,0 0 0,0 0 0,0 0 0,0 0 0,0 0 0,1 0 0,-1 0 0,0 0 0,0-1 0,0 1 0,0 0 0,0-1 0,0 1 0,0-1 0,0 1 0,0-1 0,0 1 0,1-2 0,6-2 0,1-1 0,-1 0 0,0-1 0,0 0 0,7-7 0,5-7 0,-1-1 0,-1-1 0,-1-1 0,23-41 0,42-106 0,-68 139 0,-14 29-73,1 0 0,0 0-1,0 0 1,0 1 0,0-1 0,0 0-1,1 0 1,-1 1 0,0-1 0,1 0-1,-1 1 1,1 0 0,2-2 0,-4 3-3,1-1 1,-1 1-1,1 0 0,-1 0 1,1 0-1,-1 0 1,1 0-1,-1 0 1,1 0-1,-1 0 1,0 0-1,1 0 1,-1 0-1,1 0 0,-1 0 1,1 0-1,-1 0 1,1 0-1,-1 0 1,1 1-1,-1-1 1,1 0-1,-1 0 0,0 1 1,1-1-1,-1 0 1,1 1-1,-1-1 1,0 0-1,1 1 1,-1-1-1,0 0 0,1 1 1,0 2-231,0-1 1,-1 0-1,1 0 0,0 0 1,-1 1-1,1-1 0,-1 0 0,0 1 1,0-1-1,0 0 0,0 1 1,0-1-1,0 0 0,-1 1 1,1-1-1,-1 0 0,0 0 1,1 1-1,-1-1 0,0 0 1,-3 4-1,-6 9-7376,-5 0-4073</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31.130"/>
    </inkml:context>
    <inkml:brush xml:id="br0">
      <inkml:brushProperty name="width" value="0.025" units="cm"/>
      <inkml:brushProperty name="height" value="0.025" units="cm"/>
    </inkml:brush>
  </inkml:definitions>
  <inkml:trace contextRef="#ctx0" brushRef="#br0">10 1 12107,'0'0'15727,"-10"58"-13164,11-46-417,8-2-1922,2 2-224,1-1 0,3 0 0,5-1 0,-1-1 0,1-3-128,-5-4-5638,0-2-6821</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32.084"/>
    </inkml:context>
    <inkml:brush xml:id="br0">
      <inkml:brushProperty name="width" value="0.025" units="cm"/>
      <inkml:brushProperty name="height" value="0.025" units="cm"/>
    </inkml:brush>
  </inkml:definitions>
  <inkml:trace contextRef="#ctx0" brushRef="#br0">0 532 12812,'0'0'14873,"13"-9"-13405,21-17-985,0-2 1,-3-2 0,0 0-1,50-66 1,-62 70-338,0-2 1,-2 0 0,-1-1 0,-1 0 0,-2-1 0,-1-1 0,13-49 0,-20 55-121,-5 19-28,-6 16-1,-55 134 3,17-43 0,-34 113 0,75-204 0,0 1 0,0 0 0,1 0 0,1 1 0,0-1 0,0 0 0,1 1 0,3 20 0,-3-31 2,0 0 0,0 0 0,0 0 1,1 1-1,-1-1 0,0 0 0,1 0 0,-1 0 0,1 0 0,-1 0 1,1 0-1,-1 0 0,1-1 0,0 1 0,0 0 0,-1 0 0,1 0 1,0-1-1,0 1 0,0 0 0,0-1 0,0 1 0,0-1 0,0 1 1,0-1-1,0 1 0,0-1 0,0 0 0,0 1 0,0-1 0,0 0 0,0 0 1,0 0-1,0 0 0,1 0 0,-1 0 0,0 0 0,0 0 0,0-1 1,0 1-1,0 0 0,0-1 0,0 1 0,0 0 0,0-1 0,0 0 1,2 0-1,1-2-59,1 0 0,-1 0-1,1 0 1,-1-1 0,0 1 0,-1-1 0,1 0 0,4-7 0,14-27-6645,23-54 0,-20 36-1728,-7 22 182</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32.626"/>
    </inkml:context>
    <inkml:brush xml:id="br0">
      <inkml:brushProperty name="width" value="0.025" units="cm"/>
      <inkml:brushProperty name="height" value="0.025" units="cm"/>
    </inkml:brush>
  </inkml:definitions>
  <inkml:trace contextRef="#ctx0" brushRef="#br0">39 65 5093,'0'0'5605,"5"-8"-1388,1 1-2719,9-16-29,-11-3 5926,-24 62-5249,-17 51-1718,34-80-296,1 0-1,0 0 1,1-1-1,0 1 1,0 1 0,0-1-1,1 0 1,0 0 0,0 0-1,1 0 1,1 8 0,-1-13-89,0-1 1,0 0-1,0 0 1,0 0-1,0 1 1,0-1-1,1 0 1,-1 0-1,0-1 1,0 1-1,1 0 1,-1 0-1,1-1 1,-1 1 0,1-1-1,-1 1 1,1-1-1,-1 1 1,1-1-1,-1 0 1,1 0-1,0 0 1,-1 0-1,1 0 1,-1 0-1,3-1 1,43-7 777,-36 3-779,0 0-1,-1 0 1,0-2 0,0 1 0,0-1-1,-1-1 1,0 1 0,0-2-1,-1 1 1,0-1 0,-1 0 0,0-1-1,0 0 1,-1 0 0,5-11-1,-11 20 7,-8 37 203,6-33-223,1 0 1,0 0 0,0 0 0,0 1 0,0-1-1,1 0 1,-1 1 0,1-1 0,0 1 0,0-1-1,0 0 1,1 5 0,3-7-29,0 0 0,0 0 0,0-1 0,0 1 0,0-1 0,0 0 0,0 0 0,8-2 0,-12 2 0,55-12 0,-55 12 0,0 0 0,-1 0 0,1-1 0,0 1 0,0 0 0,-1 0 0,1 0 0,0 0 0,0-1 0,-1 1 0,1 0 0,0 0 0,0 0 0,0-1 0,0 1 0,-1 0 0,1 0 0,0-1 0,0 1 0,0 0 0,0 0 0,0-1 0,0 1 0,-1 0 0,1 0 0,0-1 0,0 1 0,0 0 0,0-1 0,0 1 0,0 0 0,0 0 0,0-1 0,1 1 0,-1 0 0,0-1 0,0 1 0,0 0 0,0 0 0,0-1 0,0 1 0,0 0 0,1 0 0,-1-1 0,0 1 0,0 0 0,0 0 0,1 0 0,-1-1 0,0 1 0,0 0 0,0 0 0,1 0 0,-1 0 0,0-1 0,0 1 0,1 0 0,-1 0 0,0 0 0,1 0 0,21-17 0,-7 12 0,0 0 0,1 2 0,31-4 0,-33 5 0,0 0 0,0 0 0,0-1 0,0-1 0,20-8 0,-33 11-62,0 1 0,0-1 0,0 1-1,0-1 1,0 1 0,0-1 0,0 0 0,0 1 0,0-1 0,0 0-1,0 0 1,-1 0 0,1 1 0,0-1 0,-1 0 0,1 0 0,0 0-1,0-2 1,-1 3-71,0-1 0,0 0 0,0 1 0,-1-1 0,1 0-1,0 1 1,0-1 0,0 0 0,-1 1 0,1-1 0,0 0 0,0 1 0,-1-1-1,1 1 1,-1-1 0,1 1 0,0-1 0,-1 1 0,1-1 0,-1 1 0,1-1-1,-2 0 1,-41-20-8753,32 17 5904,-24-12-9286</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32.984"/>
    </inkml:context>
    <inkml:brush xml:id="br0">
      <inkml:brushProperty name="width" value="0.025" units="cm"/>
      <inkml:brushProperty name="height" value="0.025" units="cm"/>
    </inkml:brush>
  </inkml:definitions>
  <inkml:trace contextRef="#ctx0" brushRef="#br0">0 28 21781,'0'0'7367,"60"-18"-6727,-27 17-576,-2 0-480,-3-2-3812,-4-2-6374</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33.469"/>
    </inkml:context>
    <inkml:brush xml:id="br0">
      <inkml:brushProperty name="width" value="0.025" units="cm"/>
      <inkml:brushProperty name="height" value="0.025" units="cm"/>
    </inkml:brush>
  </inkml:definitions>
  <inkml:trace contextRef="#ctx0" brushRef="#br0">47 361 12812,'0'0'3027,"-6"10"-64,0-2-2168,2-2-116,0 0 0,0 0 0,0 0 0,1 0 1,0 1-1,0 0 0,0-1 0,1 1 0,-2 11 0,4-18-594,0 1 1,0-1 0,0 0 0,0 1 0,0-1-1,0 0 1,0 1 0,0-1 0,0 0 0,0 1-1,0-1 1,0 0 0,0 0 0,0 1-1,0-1 1,1 0 0,-1 1 0,0-1 0,0 0-1,0 0 1,0 1 0,1-1 0,-1 0 0,0 0-1,0 1 1,1-1 0,-1 0 0,0 0-1,1 0 1,-1 0 0,0 1 0,0-1 0,1 0-1,-1 0 1,0 0 0,1 0 0,-1 0 0,1 0-1,18-3 1483,15-13-337,-5-5-1173,0-2 0,-1-1-1,-1-1 1,35-44 0,81-124-98,-91 119 26,-52 73 14,1 0 0,-1 0 0,0 1 0,1-1 0,-1 0 0,1 0 0,0 0 0,-1 1 0,1-1 0,-1 0 0,1 1 0,0-1 0,0 0 0,-1 1 0,1-1 0,0 1 0,0-1 0,0 1 0,-1 0 0,1-1 0,0 1 0,0 0 0,0 0 0,0-1 0,1 1 0,-1 1 0,-1 0 0,1 0 0,0-1 0,-1 1 0,1 0 0,-1 0 0,0 0 0,1 0 0,-1 0 0,0 0 0,1 0 0,-1 0 0,0 0 0,0 0 0,0 0 0,0 0 0,0 0 0,0 1 0,-5 57 0,-1-37 0,0 0 0,-1 0 0,-1-1 0,-14 26 0,12-26 0,0 1 0,2 1 0,-10 36 0,17-36-948,2-23 823,-1 1 0,0-1 0,0 1-1,0-1 1,0 1 0,1-1 0,-1 0-1,0 1 1,0-1 0,1 1-1,-1-1 1,0 0 0,1 1 0,-1-1-1,0 0 1,1 1 0,-1-1 0,0 0-1,1 0 1,-1 1 0,1-1-1,-1 0 1,0 0 0,1 0 0,-1 0-1,1 0 1,-1 1 0,1-1 0,-1 0-1,1 0 1,-1 0 0,1 0 0,-1 0-1,1 0 1,-1-1 0,0 1-1,1 0 1,-1 0 0,1 0 0,-1 0-1,1 0 1,-1-1 0,1 1 0,10-6-11673</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34.074"/>
    </inkml:context>
    <inkml:brush xml:id="br0">
      <inkml:brushProperty name="width" value="0.025" units="cm"/>
      <inkml:brushProperty name="height" value="0.025" units="cm"/>
    </inkml:brush>
  </inkml:definitions>
  <inkml:trace contextRef="#ctx0" brushRef="#br0">73 0 11819,'0'0'19336,"-1"12"-18418,-4 20-740,-1-1 0,-16 44 0,11-39-125,1 0 1,-7 56-1,16-89-51,1 0 0,0 0 0,0 0 0,0 0 1,1 0-1,-1 0 0,1 0 0,-1 0 0,1 0 0,0 0 0,2 5 0,-2-7-5,0-1 0,-1 1 0,1 0 0,0-1 0,0 1 0,-1 0 0,1-1 0,0 1 0,0-1 0,0 1 0,0-1 0,-1 0 0,1 1 0,0-1 0,0 0 0,0 0 0,0 0 0,0 1 0,0-1 0,0 0 0,0 0 0,0 0 0,0 0 0,0-1 0,0 1 0,0 0 0,0 0 0,0-1 0,0 1 0,0 0 0,-1-1 0,1 1 0,0-1 0,0 1 0,0-1 0,-1 1 0,1-1 0,0 0 0,0 1 0,-1-1 0,2-1 0,0 0-331,0 0 0,0 0 1,0 0-1,-1-1 1,1 1-1,0-1 1,-1 1-1,0-1 0,0 1 1,1-1-1,-1 0 1,-1 1-1,1-1 0,0 0 1,0-5-1,0-45-10675,-3 15-185</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34.422"/>
    </inkml:context>
    <inkml:brush xml:id="br0">
      <inkml:brushProperty name="width" value="0.025" units="cm"/>
      <inkml:brushProperty name="height" value="0.025" units="cm"/>
    </inkml:brush>
  </inkml:definitions>
  <inkml:trace contextRef="#ctx0" brushRef="#br0">0 58 14414,'0'0'17072,"51"-22"-15951,-7 19-961,5-3-160,1 1 0,-2-1 0,-3 0 0,-6 2 0,-7 0 0,-11 2-705,-5 2-3330,-11 0-1795</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29.687"/>
    </inkml:context>
    <inkml:brush xml:id="br0">
      <inkml:brushProperty name="width" value="0.025" units="cm"/>
      <inkml:brushProperty name="height" value="0.025" units="cm"/>
    </inkml:brush>
  </inkml:definitions>
  <inkml:trace contextRef="#ctx0" brushRef="#br0">25 0 10826,'0'0'12086,"-5"14"-11274,-1 14-484,0 1 0,2 0 0,2 1 0,0-1-1,2 1 1,7 54 0,-5-70-246,2 13 298,1 1 0,14 40 1,-19-66-347,0-1 1,1 0-1,-1 0 1,0 0 0,1 0-1,-1 0 1,1 0-1,0 0 1,-1 0-1,1 0 1,0-1 0,-1 1-1,1 0 1,0 0-1,0 0 1,0-1-1,0 1 1,0 0 0,0-1-1,0 1 1,0-1-1,0 1 1,0-1-1,0 0 1,0 1 0,0-1-1,2 0 1,-1 0 42,1-1-1,-1 1 1,0-1 0,0 1 0,0-1 0,1 0 0,-1 0 0,0 0-1,0-1 1,0 1 0,-1 0 0,5-4 0,5-6 179,-1 0-1,1-1 1,9-15 0,-17 22-310,6-8 144,15-16 770,-22 72-257,-9 92 433,7-135-1036,0 0 0,0 1 0,0-1 0,0 0 0,0 1 0,0-1 0,0 0 0,0 1 0,0-1 0,0 0 0,0 1 0,0-1 0,0 0 0,1 1 0,-1-1 0,0 0 0,0 1 0,0-1 0,0 0 0,0 0 0,1 1 0,-1-1 0,0 0 0,0 0 0,1 1 0,-1-1 0,0 0 0,0 0 0,1 1 0,-1-1 0,0 0 0,1 0 0,-1 0 0,0 0 0,0 0 0,1 0 0,-1 1 0,0-1 0,1 0 0,-1 0 0,1 0 0,16-8 0,13-19 0,-1-18 0,-24 36 0,0 0 0,1 0 0,0 1 0,0 0 0,1 0 0,0 0 0,8-6 0,-14 14 0,-1 0 0,0 0 0,1 0 0,-1 0 0,0 1 0,1-1 0,-1 0 0,0 0 0,1 1 0,-1-1 0,0 0 0,0 0 0,1 1 0,-1-1 0,0 0 0,0 1 0,1-1 0,-1 0 0,0 1 0,0-1 0,0 0 0,0 1 0,0-1 0,0 0 0,0 1 0,1-1 0,-1 1 0,0-1 0,0 0 0,-1 1 0,1-1 0,0 1 0,0-1 0,0 0 0,0 1 0,0-1 0,0 22 0,0-21 0,-4 61 0,2-46 0,1 0 0,0 0 0,1 0 0,0 0 0,5 22 0,-5-38-55,0 1 1,1 0-1,-1-1 0,0 1 1,1 0-1,-1-1 0,0 1 1,1 0-1,-1-1 0,1 1 1,0-1-1,-1 1 0,1-1 1,-1 1-1,1-1 1,0 1-1,-1-1 0,1 0 1,0 1-1,-1-1 0,1 0 1,0 1-1,0-1 0,-1 0 1,1 0-1,0 0 0,0 0 1,-1 0-1,1 0 0,0 0 1,0 0-1,0 0 0,-1 0 1,1 0-1,0 0 0,0-1 1,-1 1-1,1 0 0,0 0 1,-1-1-1,2 0 1,0 1-390,0-1 1,-1 0-1,1 0 1,0 0-1,0 0 1,0 0-1,-1 0 1,1-1 0,-1 1-1,1-1 1,-1 1-1,1-1 1,-1 1-1,2-3 1,1-13-10084</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34.778"/>
    </inkml:context>
    <inkml:brush xml:id="br0">
      <inkml:brushProperty name="width" value="0.025" units="cm"/>
      <inkml:brushProperty name="height" value="0.025" units="cm"/>
    </inkml:brush>
  </inkml:definitions>
  <inkml:trace contextRef="#ctx0" brushRef="#br0">1 85 19699,'0'0'2530,"51"-13"833,-12-1-64,8-3-1505,4 2-609,3 2-640,-3 4-481,-5 5-545,-12 4-2113,-8 0-3620,-10 0-5125</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35.140"/>
    </inkml:context>
    <inkml:brush xml:id="br0">
      <inkml:brushProperty name="width" value="0.025" units="cm"/>
      <inkml:brushProperty name="height" value="0.025" units="cm"/>
    </inkml:brush>
  </inkml:definitions>
  <inkml:trace contextRef="#ctx0" brushRef="#br0">11 116 14478,'0'0'18289,"0"67"-18289,-5-37 0,1-2 0,2-1 0,2-5 0,0-5 0,0-6 0,3-6 0,5-2-609,-5-3-1921,1-3-2146,-1-13-2819</inkml:trace>
  <inkml:trace contextRef="#ctx0" brushRef="#br0" timeOffset="1">53 1 13901,'0'0'15919,"36"20"-23510,-15-15 352</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35.481"/>
    </inkml:context>
    <inkml:brush xml:id="br0">
      <inkml:brushProperty name="width" value="0.025" units="cm"/>
      <inkml:brushProperty name="height" value="0.025" units="cm"/>
    </inkml:brush>
  </inkml:definitions>
  <inkml:trace contextRef="#ctx0" brushRef="#br0">163 1 17360,'0'0'10090,"-12"0"-8691,-2 0-1187,0 1 0,-1 0 0,-17 5 0,27-5-190,0 0 0,0 1-1,1-1 1,-1 1 0,0 0-1,1 0 1,0 1 0,-1-1-1,1 1 1,0 0 0,0 0-1,0 0 1,1 1 0,-1-1-1,1 1 1,-3 4 0,5-7-31,1 0 1,0 0-1,0 0 1,0 0-1,0 0 1,0 0-1,0 0 1,0 0-1,0 0 1,0-1-1,0 1 1,0 0-1,1 0 1,-1 0-1,0 0 1,1 0-1,-1 0 1,0 0-1,1 0 1,0-1-1,-1 1 1,1 0-1,-1 0 1,1-1-1,0 1 1,-1 0-1,1-1 1,0 1-1,0-1 1,0 1-1,-1-1 1,1 1-1,0-1 1,0 1-1,0-1 1,0 0-1,0 0 1,1 1-1,46 16-592,-37-14 439,5 2-131,44 16-272,-56-20 563,-1 1 0,1 0-1,0-1 1,-1 1 0,0 1-1,1-1 1,-1 0 0,0 1-1,0 0 1,-1-1 0,6 8-1,-8-10 31,1 1 0,-1 0 0,1 0 0,-1-1 0,0 1 0,0 0 0,0 0-1,1-1 1,-1 1 0,0 0 0,0 0 0,0 0 0,0 0 0,0-1 0,0 1 0,0 0-1,-1 0 1,1 0 0,0-1 0,0 1 0,-1 0 0,1 0 0,0-1 0,-1 1 0,1 0 0,-1-1-1,0 2 1,-23 13 1576,-32-1 693,48-12-2481,0-2 0,0 1 0,0-1 0,-14-1 0,21 1 128,0 0-1,0 0 0,0-1 1,0 1-1,0 0 0,0 0 1,0-1-1,0 1 0,0 0 1,0-1-1,1 1 0,-1-1 1,0 1-1,0-1 0,0 1 1,0-1-1,1 0 0,-1 1 1,0-1-1,1 0 0,-1 0 1,1 0-1,-1 1 0,0-1 1,1 0-1,0 0 0,-1 0 1,1 0-1,0 0 0,-1 0 1,1 0-1,0 0 0,0 0 1,0 0-1,0 0 0,0 0 1,0 0-1,0 0 0,0 0 1,0 0-1,0 0 0,1 0 1,-1 0-1,0 0 0,1 0 1,-1 0-1,1 1 0,-1-1 1,2-2-1,0 0-1393,0 0 0,1 0 0,-1 0 0,1 1 0,-1-1-1,1 1 1,6-5 0,-9 7 1403,20-15-10112</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35.921"/>
    </inkml:context>
    <inkml:brush xml:id="br0">
      <inkml:brushProperty name="width" value="0.025" units="cm"/>
      <inkml:brushProperty name="height" value="0.025" units="cm"/>
    </inkml:brush>
  </inkml:definitions>
  <inkml:trace contextRef="#ctx0" brushRef="#br0">120 314 16944,'0'0'9641,"-9"4"-8082,1 0-1307,0 1 0,0 0 0,0 0 0,1 1 0,0-1 0,0 2 0,-11 11 0,14-13-157,-1 0 1,2 1-1,-1-1 0,1 0 0,0 1 0,0 0 0,0 0 0,1 0 0,0 0 1,0 0-1,0 0 0,1 1 0,0-1 0,0 7 0,1-12-89,0 1-1,0-1 0,0 0 1,0 1-1,0-1 0,1 0 1,-1 1-1,1-1 0,-1 0 1,1 1-1,-1-1 0,1 0 1,0 0-1,-1 0 0,1 1 1,0-1-1,0 0 0,0 0 0,0 0 1,0 0-1,0-1 0,0 1 1,0 0-1,0 0 0,0-1 1,3 2-1,0-1 6,0 1-1,1-1 0,-1-1 1,0 1-1,0 0 0,1-1 1,-1 0-1,9-1 1,-2 0-24,1-1 1,-1 0-1,0-1 0,0-1 1,0 1-1,12-7 1,-8 0 9,-1 0-1,0-1 1,-1 0 0,0-1 0,0 0 0,-2-1 0,1-1 0,-2 0 0,0 0-1,0-1 1,-2 0 0,8-17 0,-6 9 64,-1-1 0,-1 1 0,-1-2 1,-1 1-1,-1-1 0,-2 1 0,2-46 0,-4 68-62,-1 0 0,0 0 0,0 0 0,0 0 1,0 0-1,0 0 0,0 0 0,0 0 0,-1 0 0,1 0 0,-1 0 0,0 0 0,1 0 0,-1 0 0,0 1 0,0-1 0,0 0 0,0 0 1,0 1-1,-1-1 0,1 1 0,0-1 0,-1 1 0,1-1 0,-1 1 0,0 0 0,1 0 0,-1 0 0,0 0 0,0 0 0,1 0 1,-1 0-1,0 1 0,0-1 0,0 1 0,0-1 0,0 1 0,0 0 0,0 0 0,0 0 0,0 0 0,0 0 0,0 0 0,0 0 1,0 1-1,0-1 0,0 1 0,0-1 0,0 1 0,0 0 0,-3 2 0,-10 4 50,-1 2-1,1 0 0,1 1 1,-1 1-1,2 0 1,0 0-1,0 2 1,1-1-1,0 2 1,2 0-1,-1 0 1,-8 17-1,17-29-48,1 1 0,-1-1 0,1 1 0,0-1 0,0 1 0,0-1 0,0 1 0,0 0 0,0 0 0,1-1 0,0 1 0,-1 0 0,1 0 0,0 0 0,0 0 0,1-1 0,-1 1 0,1 4 0,1-5 0,-1 0 0,0 0 0,0 0 0,1 0 0,-1 0 0,1-1 0,-1 1 0,1-1 0,0 1 0,0-1 0,0 1 0,0-1 0,0 0 0,0 0 0,0 0 0,0 0 0,4 1 0,11 1 0,-1 0 0,1-1 0,-1 0 0,1-1 0,16-2 0,-14 1 0,2-1 0,-3 1 0,0 0 0,0 1 0,0 0 0,27 7 0,-41-8 0,-1 1 0,1 0 0,-1 1 0,0-1 0,0 0 0,1 1 0,-1 0 0,0 0 0,0 0 0,-1 0 0,1 0 0,0 0 0,-1 1 0,1-1 0,-1 1 0,0 0 0,0 0 0,0 0 0,0 0 0,0 0 0,-1 0 0,1 0 0,-1 1 0,0-1 0,0 0 0,0 1 0,0-1 0,-1 1 0,1 4 0,-2 3-143,1 0-1,-2 0 1,1 1 0,-1-1-1,-1 0 1,-7 20-1,8-27-143,1 1 0,-1-1 0,0 0 0,0 0-1,0 0 1,-1 0 0,1 0 0,-1 0 0,0 0-1,0-1 1,0 0 0,-1 1 0,1-1 0,-1 0-1,0-1 1,0 1 0,0-1 0,0 1 0,-6 1-1,-4-3-11926</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0.661"/>
    </inkml:context>
    <inkml:brush xml:id="br0">
      <inkml:brushProperty name="width" value="0.025" units="cm"/>
      <inkml:brushProperty name="height" value="0.025" units="cm"/>
    </inkml:brush>
  </inkml:definitions>
  <inkml:trace contextRef="#ctx0" brushRef="#br0">1 34 18642,'0'0'12806,"0"8"-12293,0 282 293,0-288-806,0 0 0,0 1 0,0-1 0,0 1 0,1-1 0,-1 0 0,1 1 0,-1-1 0,1 0 0,0 1 0,0-1 0,0 0 0,3 4 0,-3-5 0,0 0 0,0-1 0,0 1 0,0 0 0,0-1 0,0 1 0,0-1 0,0 1 0,1-1 0,-1 0 0,0 1 0,0-1 0,0 0 0,1 0 0,-1 0 0,0 0 0,0 0 0,1 0 0,-1 0 0,0 0 0,0-1 0,0 1 0,1 0 0,-1-1 0,0 1 0,0-1 0,0 1 0,0-1 0,0 1 0,2-2 0,12-10 0,0 0 0,0-1 0,-2-1 0,0 0 0,0-1 0,-1 0 0,14-23 0,-8 12 0,21-28 0,52-94 0,-92 148-49,1 0 0,0 0 0,0 0 0,0 0 1,0 0-1,-1 0 0,1 0 0,0 0 0,0 0 0,0 0 0,-1 0 0,1 0 1,0 0-1,0 0 0,0 0 0,0 0 0,-1 0 0,1 0 0,0 0 0,0 0 1,0 0-1,-1 0 0,1 0 0,0 0 0,0 0 0,0 0 0,0-1 0,0 1 1,-1 0-1,1 0 0,0 0 0,0 0 0,0 0 0,0-1 0,0 1 0,0 0 1,0 0-1,-1 0 0,1 0 0,0 0 0,0-1 0,0 1 0,0 0 0,0 0 1,0 0-1,0-1 0,0 1 0,0 0 0,0 0 0,0 0 0,0 0 0,0-1 0,0 1 1,0 0-1,0 0 0,0 0 0,0-1 0,0 1 0,1 0 0,-1 0 0,0 0 1,0 0-1,0 0 0,0-1 0,0 1 0,0 0 0,0 0 0,1 0 0,-11 3-7655,-3 4-2103</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1.020"/>
    </inkml:context>
    <inkml:brush xml:id="br0">
      <inkml:brushProperty name="width" value="0.025" units="cm"/>
      <inkml:brushProperty name="height" value="0.025" units="cm"/>
    </inkml:brush>
  </inkml:definitions>
  <inkml:trace contextRef="#ctx0" brushRef="#br0">10 0 17168,'0'0'6695,"-9"63"-3556,9-42-1218,4 1-319,7-1-545,4-1-801,3-4-160,2-3-160,6-7-1121,1-5-961,0-1-1666,0-3-1184,-3-13-1539,-3-1-4963</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1.630"/>
    </inkml:context>
    <inkml:brush xml:id="br0">
      <inkml:brushProperty name="width" value="0.025" units="cm"/>
      <inkml:brushProperty name="height" value="0.025" units="cm"/>
    </inkml:brush>
  </inkml:definitions>
  <inkml:trace contextRef="#ctx0" brushRef="#br0">94 0 13068,'0'0'10277,"-8"4"-8056,1 1-1707,-1-1 1,1 1-1,1 0 1,-1 1 0,1-1-1,0 1 1,-7 9 0,11-12-361,-1 0 0,0 1 0,1-1 1,0 1-1,0 0 0,0 0 0,0 0 0,0 0 1,1 0-1,0 0 0,0 0 0,0 0 1,0 1-1,1-1 0,0 0 0,0 1 0,0-1 1,0 0-1,1 6 0,1-10-154,0 1 0,-1-1 0,1 1 0,0-1 0,0 1 0,-1-1 0,1 0 0,0 0 0,0 0 0,0 0 0,0 0 0,-1 0 0,1 0 0,0-1 0,0 1 0,2-2 0,4-2 0,-1 0 0,0 0 0,0-1 0,-1 0 0,1 0 0,-1-1 0,7-7 0,-9 7 0,1 1 0,0 0 0,0 1 0,0-1 0,1 1 0,0 0 0,-1 0 0,1 1 0,1-1 0,-1 2 0,0-1 0,8-2 0,-13 5 0,0 0 0,0 1 0,0-1 0,0 0 0,0 0 0,0 1 0,0-1 0,0 0 0,-1 1 0,1-1 0,0 1 0,0-1 0,0 1 0,0 0 0,-1-1 0,1 1 0,0 0 0,-1-1 0,1 1 0,-1 0 0,1 0 0,0 0 0,-1 0 0,0-1 0,1 1 0,-1 0 0,1 0 0,-1 0 0,0 0 0,0 0 0,0 0 0,1 0 0,-1 0 0,0 0 0,0 0 0,-1 0 0,1 1 0,0 50 0,0-38 0,-1-12 0,1 0 0,0 0 0,0 0 0,0-1 0,0 1 0,0 0 0,0 0 0,0 0 0,0 0 0,1 0 0,-1 0 0,1-1 0,0 1 0,-1 0 0,1 0 0,0-1 0,0 1 0,0 0 0,0-1 0,0 1 0,1-1 0,-1 1 0,3 1 0,-2-3 0,0 0 0,0 0 0,1 0 0,-1-1 0,0 1 0,0-1 0,0 1 0,1-1 0,-1 0 0,0 0 0,0 0 0,0 0 0,0 0 0,-1-1 0,1 1 0,0 0 0,0-1 0,-1 0 0,1 1 0,1-4 0,9-6 0,-8 6 0,-1 1 0,1 0 0,1 0 0,-1 0 0,0 0 0,1 1 0,0-1 0,0 1 0,0 0 0,0 1 0,1-1 0,-1 1 0,1 0 0,-1 1 0,11-3 0,-15 5 0,0-1 0,-1 1 0,1-1 0,-1 1 0,1 0 0,-1-1 0,1 1 0,-1 0 0,1-1 0,-1 1 0,0 0 0,1-1 0,-1 1 0,0 0 0,0 0 0,0 0 0,1-1 0,-1 1 0,0 0 0,0 0 0,0 0 0,0-1 0,0 1 0,-1 1 0,1 29 0,0-23 0,0 0-68,3 32-1514,-3-40 1543,0 0-1,0 1 1,1-1-1,-1 1 1,0-1-1,0 0 1,0 1-1,1-1 1,-1 0-1,0 1 1,1-1-1,-1 0 1,0 0-1,1 1 1,-1-1-1,0 0 1,1 0-1,-1 1 1,0-1-1,1 0 1,-1 0-1,0 0 1,1 0-1,-1 0 1,1 1-1,-1-1 1,1 0-1,-1 0 1,1 0-1,18-12-1107,32-43-6940,-36 38 5536,0 0 1,1 1-1,36-28 0,-52 44 2766,0 0 0,0 0 1,0 0-1,0 0 0,1-1 0,-1 1 0,0 0 0,0 0 0,0 0 0,0 0 0,1 0 0,-1 0 0,0 0 1,0 0-1,0-1 0,1 1 0,-1 0 0,0 0 0,0 0 0,0 0 0,1 0 0,-1 0 0,0 0 1,0 0-1,0 0 0,1 0 0,-1 0 0,0 1 0,0-1 0,0 0 0,1 0 0,-1 0 0,0 0 0,0 0 1,0 0-1,1 0 0,-1 0 0,0 0 0,0 1 0,0-1 0,0 0 0,0 0 0,1 0 0,-1 0 0,0 1 1,0 13 4553,-9 28-2292,6-29-544,2-12-1901,1-1-1,0 1 1,0-1-1,-1 1 0,1 0 1,0-1-1,0 1 1,0-1-1,0 1 1,-1 0-1,1-1 1,0 1-1,0-1 0,0 1 1,0 0-1,1-1 1,-1 1-1,0-1 1,0 1-1,0 0 0,0-1 1,1 1-1,-1-1 1,0 1-1,0-1 1,1 1-1,-1-1 0,0 1 1,1-1-1,-1 1 1,1-1-1,-1 1 1,1-1-1,-1 1 1,1-1-1,-1 0 0,1 1 1,-1-1-1,1 0 1,-1 0-1,1 1 1,0-1-1,-1 0 0,1 0 1,-1 0-1,1 0 1,0 0-1,-1 0 1,1 0-1,-1 0 0,1 0 1,0 0-1,-1 0 1,1 0-1,-1 0 1,1-1-1,0 1 1,-1 0-1,1 0 0,-1 0 1,1-1-1,-1 1 1,2-1-1,47-28-133,-27 15 194,-14 9-118,1 1-1,-1 0 1,1 1 0,0 0-1,13-2 1,-21 5 26,1-1 0,-1 1 0,0 0 0,1 0-1,-1-1 1,1 1 0,-1 0 0,1 1 0,-1-1 0,0 0 0,1 0 0,-1 0 0,1 1 0,-1-1 0,0 1 0,1-1 0,-1 1 0,0 0 0,0-1 0,1 1 0,-1 0 0,0 0 0,0 0 0,0 0 0,0 0 0,0 0 0,0 0 0,0 0 0,0 0-1,-1 1 1,1-1 0,0 0 0,-1 0 0,1 1 0,-1-1 0,1 0 0,-1 1 0,1-1 0,-1 1 0,0-1 0,0 3 0,0 82 1356,3-89-1687,1 0 0,-1 1 0,1-1 0,-1-1 0,0 1 0,0 0 0,2-5 0,16-18-6292,-7 8-2315,-3 8-2737</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2.301"/>
    </inkml:context>
    <inkml:brush xml:id="br0">
      <inkml:brushProperty name="width" value="0.025" units="cm"/>
      <inkml:brushProperty name="height" value="0.025" units="cm"/>
    </inkml:brush>
  </inkml:definitions>
  <inkml:trace contextRef="#ctx0" brushRef="#br0">0 146 18001,'0'0'11184,"9"2"-10410,-4-1-745,-1 0 1,1 0-1,0-1 0,-1 0 0,1 0 1,0 0-1,0 0 0,-1-1 0,1 0 1,-1 0-1,1 0 0,0 0 0,-1-1 1,0 0-1,1 0 0,-1 0 0,0 0 1,0-1-1,0 0 0,0 1 0,-1-1 1,1-1-1,-1 1 0,5-6 0,-4 4 66,0 1 1,-1-1-1,1 0 0,-1 0 0,0 0 0,-1-1 0,1 1 0,-1-1 0,0 1 0,0-1 0,-1 0 0,0 0 1,0 0-1,0 1 0,0-10 0,-1 14-87,0 1 0,0-1 0,0 1 0,0-1 0,0 1 0,0-1 0,0 1 1,0-1-1,0 1 0,0-1 0,0 1 0,-1 0 0,1-1 0,0 1 0,0-1 0,0 1 0,0-1 0,-1 1 0,1 0 1,0-1-1,-1 1 0,1 0 0,0-1 0,-1 1 0,1 0 0,0-1 0,-1 1 0,1 0 0,0 0 0,-1-1 1,1 1-1,-1 0 0,-16 5 163,-14 20-54,-16 42-117,43-61 0,1 0 0,0 1 0,0-1 0,0 1 0,1-1 0,0 1 0,1 0 0,-1 0 0,0 11 0,3-18 0,-1 1 0,0 0 0,1 0 0,-1 0 0,1-1 0,-1 1 0,1 0 0,-1-1 0,1 1 0,0 0 0,-1-1 0,1 1 0,0-1 0,-1 1 0,1-1 0,0 1 0,0-1 0,0 0 0,-1 1 0,1-1 0,0 0 0,0 1 0,0-1 0,0 0 0,0 0 0,-1 0 0,1 0 0,0 0 0,0 0 0,0 0 0,0 0 0,0 0 0,0-1 0,-1 1 0,2 0 0,36-8 0,-24 1 0,-1 1 0,0-2 0,19-15 0,-24 17 0,0-1 0,1 2 0,-1-1 0,1 1 0,1 0 0,-1 1 0,0 0 0,1 0 0,19-3 0,-29 6 0,1 1 0,-1 0 0,1 0 0,-1 0 0,1 1 0,0-1 0,-1 0 0,1 0 0,-1 0 0,1 0 0,-1 0 0,1 1 0,-1-1 0,1 0 0,-1 0 0,1 1 0,-1-1 0,1 0 0,-1 1 0,1-1 0,-1 1 0,0-1 0,1 1 0,-1-1 0,0 0 0,1 1 0,-1-1 0,0 1 0,1-1 0,-1 1 0,0 0 0,0-1 0,0 1 0,3 27 0,1 4 0,-4-31 0,0 0 0,1 0 0,-1-1 0,0 1 0,1 0 0,-1 0 0,1 0 0,-1-1 0,1 1 0,-1 0 0,1-1 0,0 1 0,-1-1 0,1 1 0,0 0 0,-1-1 0,1 1 0,0-1 0,0 0 0,-1 1 0,1-1 0,0 0 0,0 1 0,0-1 0,0 0 0,-1 0 0,1 0 0,0 0 0,2 0 0,9-1-160,1 0 0,0-1 0,0-1 0,22-7 0,-21 5-501,0 1 1,1 1-1,18-3 0,-32 6-496,6-1-551</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2.674"/>
    </inkml:context>
    <inkml:brush xml:id="br0">
      <inkml:brushProperty name="width" value="0.025" units="cm"/>
      <inkml:brushProperty name="height" value="0.025" units="cm"/>
    </inkml:brush>
  </inkml:definitions>
  <inkml:trace contextRef="#ctx0" brushRef="#br0">0 50 16271,'0'0'3844,"58"-27"-3171,-25 21-898,4-2-2113,5 0-9481</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4.355"/>
    </inkml:context>
    <inkml:brush xml:id="br0">
      <inkml:brushProperty name="width" value="0.025" units="cm"/>
      <inkml:brushProperty name="height" value="0.025" units="cm"/>
    </inkml:brush>
  </inkml:definitions>
  <inkml:trace contextRef="#ctx0" brushRef="#br0">173 43 17969,'0'0'8600,"-10"-8"-7297,5 4-1114,-1 0 0,0 0 1,0 1-1,0-1 0,-1 1 0,1 0 1,-1 1-1,-13-4 0,16 6-128,1-1-1,-1 1 1,1 0-1,-1 0 1,0 0-1,1 0 1,-1 1-1,1 0 1,-1-1-1,1 1 1,-1 0-1,1 1 0,0-1 1,-1 1-1,1-1 1,0 1-1,0 0 1,0 0-1,0 0 1,0 1-1,1-1 1,-1 1-1,-3 4 1,-6 16-5,12-22-56,0-1 0,0 1 0,0-1 0,0 1 0,1-1 0,-1 0 0,0 1 0,0-1 0,0 1 0,0-1 1,1 1-1,-1-1 0,0 1 0,0-1 0,1 0 0,-1 1 0,0-1 0,1 0 0,-1 1 0,0-1 0,1 0 0,-1 1 1,1-1-1,-1 0 0,1 0 0,-1 1 0,0-1 0,2 0 0,3 1-17,1 0 0,0 0 1,0-1-1,0 1 0,-1-1 0,7-1 0,10 0-78,-15 1 70,0 1 0,-1 0 0,1 0 0,-1 0 0,0 1 0,1 0 0,-1 0 0,0 1 0,0 0 0,0 0 0,0 0 0,-1 0 0,7 6 0,-10-7 37,1 1 0,-1-1 0,1 1 0,-1 0 1,0 0-1,0 0 0,0 0 0,0 0 0,0 0 1,-1 0-1,0 1 0,0-1 0,0 1 0,0-1 0,0 1 1,0-1-1,-1 1 0,0-1 0,0 1 0,0-1 0,0 1 1,0 0-1,-1-1 0,0 1 0,1-1 0,-3 4 1,2-4 36,0 0 0,-1-1 0,0 1 1,0-1-1,0 1 0,0-1 0,0 1 1,0-1-1,-1 0 0,1 0 0,-1 0 1,1-1-1,-1 1 0,0 0 0,1-1 1,-1 0-1,0 0 0,0 0 0,0 0 1,-5 1-1,1 0 61,0-1 0,-1 0 1,1 0-1,-1 0 0,1-1 0,-1 0 1,-10-1-1,17 1-110,1 0 0,0-1 0,-1 1 0,1 0 0,0 0 0,-1 0 0,1 0 0,0 0 0,-1 0 0,1-1 0,0 1 0,-1 0 0,1 0 0,0 0 0,0-1 0,-1 1 0,1 0 0,0-1 0,0 1 0,-1 0 0,1 0 0,0-1 0,0 1 0,0 0 0,-1-1 0,1 1 0,0 0 0,0-1 0,0 1 0,0-1 0,0 1 0,0 0 0,0-1 0,0 1 0,0 0 0,0-1 0,0 1 0,0-1 0,0 1 0,0 0 0,0-1 0,1 1 0,-1 0 0,0-1 0,0 1 0,0 0 0,0-1 0,1 1 0,-1 0 0,0 0 0,0-1 0,1 1 0,-1 0 0,0 0 0,0-1 0,1 1 0,-1 0 0,0 0 0,1-1 0,17-14 0,36-11-329,-28 13-421,45-27 0,-64 35 661,1 0 0,-1-1 0,0-1 1,0 1-1,-1-1 0,0 0 0,0 0 0,-1-1 1,8-14-1,-20 83 2016,3-44-1794,2 0 0,0 0-1,1 33 1,1-48-123,0 0 1,0 0-1,0 1 1,1-1-1,-1 0 0,1 0 1,-1 0-1,1 0 0,0 0 1,0 0-1,0 0 0,0 0 1,0 0-1,1 0 1,-1 0-1,0-1 0,3 3 1,-2-3-8,0-1 0,0 1 0,0 0 0,0-1 0,0 0 0,0 1 0,0-1 0,-1 0 0,1 0 0,0 0 0,0-1 0,0 1 0,0 0 0,0-1 0,0 1 0,0-1 0,0 1 0,0-1 0,-1 0 0,1 0 0,0 0 0,0 0 0,2-3 0,2 0-288,-1 0-1,1 0 1,-1-1 0,0 0 0,0 0-1,-1 0 1,1-1 0,-1 1-1,-1-1 1,1 0 0,-1-1-1,5-10 1,-4 4-699,0 1 0,0-1 0,-1 1 0,-1-1 0,0 0 0,0-14 0,-2-13-6132</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02.496"/>
    </inkml:context>
    <inkml:brush xml:id="br0">
      <inkml:brushProperty name="width" value="0.025" units="cm"/>
      <inkml:brushProperty name="height" value="0.025" units="cm"/>
    </inkml:brush>
  </inkml:definitions>
  <inkml:trace contextRef="#ctx0" brushRef="#br0">108 239 10922,'-12'5'5098,"-84"32"673,109-38-2195,38-2-2651,63-21 271,554-100 31,-157 68-1883,-764 87 1366,-226 70-547,20-4 485,365-85-328,109-20-204,24-7-157,509-133 124,11 41-381,-429 84 86,-84 15 137,-37 4 42,-24 3 36,-31 2 38,-125 16 667,-215 49 0,306-50-357,-472 112 962,535-120-1531,36-10-1288,30-11-4302,60-23 0,3-7-7554</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4.699"/>
    </inkml:context>
    <inkml:brush xml:id="br0">
      <inkml:brushProperty name="width" value="0.025" units="cm"/>
      <inkml:brushProperty name="height" value="0.025" units="cm"/>
    </inkml:brush>
  </inkml:definitions>
  <inkml:trace contextRef="#ctx0" brushRef="#br0">1 0 15919,'0'0'11403</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5.075"/>
    </inkml:context>
    <inkml:brush xml:id="br0">
      <inkml:brushProperty name="width" value="0.025" units="cm"/>
      <inkml:brushProperty name="height" value="0.025" units="cm"/>
    </inkml:brush>
  </inkml:definitions>
  <inkml:trace contextRef="#ctx0" brushRef="#br0">52 163 17104,'-5'9'2803,"1"-3"-2281,-27 51 3620,29-54-3993,0 1 0,1 0 0,-1 0 1,1-1-1,0 1 0,0 0 0,1 0 1,-1 0-1,1 0 0,0 0 0,0 0 1,0 0-1,0 0 0,1 0 1,1 4-1,-1-6-135,0-1-1,0 0 1,0 0 0,1 0-1,-1 0 1,0 0 0,1 0 0,-1 0-1,1 0 1,-1 0 0,1-1-1,-1 1 1,1-1 0,-1 1 0,1-1-1,0 1 1,-1-1 0,1 0-1,0 0 1,-1 0 0,1 0 0,0 0-1,-1 0 1,1-1 0,0 1 0,1-1-1,2 1 87,-1-1-1,1 0 1,0 0-1,-1-1 0,1 1 1,-1-1-1,1 0 1,4-3-1,3-6 61,-1-1 0,0 0 0,0-1 1,-1 0-1,-1 0 0,0-1 0,-1-1 0,-1 1 0,0-1 1,-1 0-1,0-1 0,-2 0 0,0 0 0,0 0 0,-2 0 0,2-23 1,-4 38-153,0 0 1,1 0 0,-1-1 0,0 1 0,0 0-1,0 0 1,-1-1 0,1 1 0,0 0 0,0 0-1,-1-1 1,1 1 0,0 0 0,-1 0 0,1 0-1,-1 0 1,0 0 0,1 0 0,-1 0-1,0 0 1,0 0 0,0 0 0,0 0 0,0 0-1,0 0 1,0 0 0,-2 0 0,1 0-2,0 1 0,0 0 0,0 0 0,0 0 0,0 0 0,0 0 0,0 1 0,0-1 0,0 1 0,0-1 0,0 1 0,0 0 0,0 0 0,0-1 1,-1 3-1,-8 3 12,1 1-1,1 0 1,-1 0 0,-14 16 0,18-17 20,1 0-1,0 1 1,0-1 0,1 1-1,0 0 1,-6 13-1,10-19-35,-1 0 0,1 0 0,-1 1 0,1-1-1,0 1 1,-1-1 0,1 0 0,0 1 0,0-1 0,0 1-1,0-1 1,0 0 0,1 1 0,-1-1 0,0 1 0,1-1 0,-1 0-1,1 1 1,-1-1 0,1 0 0,0 0 0,-1 1 0,1-1-1,0 0 1,0 0 0,0 0 0,0 0 0,0 0 0,0 0 0,0 0-1,0 0 1,0 0 0,1-1 0,-1 1 0,0 0 0,0-1 0,1 1-1,-1-1 1,0 1 0,1-1 0,-1 0 0,1 0 0,1 1-1,27 4-128,-20-3 64,1 0 0,-1 0 0,0 1 0,0 0 0,13 7 0,-20-9 55,0 1 0,-1 0-1,1 0 1,-1 0 0,0 0 0,1 0 0,-1 0 0,0 1 0,0-1 0,0 1 0,-1-1 0,1 1-1,-1 0 1,1-1 0,-1 1 0,0 0 0,0 0 0,0 0 0,0 0 0,-1 0 0,1 0 0,-1 6-1,0 56 367,-7-32-1617,-8-9-4873</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5.749"/>
    </inkml:context>
    <inkml:brush xml:id="br0">
      <inkml:brushProperty name="width" value="0.025" units="cm"/>
      <inkml:brushProperty name="height" value="0.025" units="cm"/>
    </inkml:brush>
  </inkml:definitions>
  <inkml:trace contextRef="#ctx0" brushRef="#br0">79 0 14830,'0'0'11472,"1"10"-10057,-10 213 1809,9-222-3218,0-1 1,0 1-1,1-1 0,-1 1 0,0 0 0,0-1 0,0 1 1,1-1-1,-1 1 0,0-1 0,1 1 0,-1-1 0,0 1 1,1-1-1,-1 1 0,1-1 0,-1 1 0,1-1 0,-1 0 0,1 1 1,-1-1-1,1 0 0,-1 1 0,1-1 0,0 0 0,-1 0 1,1 1-1,-1-1 0,1 0 0,0 0 0,-1 0 0,1 0 1,0 0-1,-1 0 0,1 0 0,-1 0 0,1 0 0,0 0 1,-1-1-1,1 1 0,-1 0 0,1 0 0,0 0 0,-1-1 0,1 1 1,-1 0-1,1-1 0,0 0 0,37-17 187,-28 12-181,-8 5-16,0 0-1,0-1 1,1 1-1,-1 1 1,0-1-1,1 0 0,-1 0 1,1 1-1,-1-1 1,0 1-1,1 0 1,-1 0-1,1 0 0,-1 0 1,1 0-1,-1 0 1,1 1-1,-1-1 1,0 1-1,4 1 0,-4 0 20,0-1 0,-1 1 0,1 0 0,-1 0-1,0 0 1,0 0 0,0 0 0,0 0 0,0 0-1,0 0 1,0 0 0,-1 0 0,1 1 0,-1-1-1,1 0 1,-1 0 0,0 1 0,0-1 0,0 0-1,0 1 1,-1 3 0,0-2 13,0 0-1,-1 1 1,1-1 0,-1 0-1,0 0 1,0 0 0,-1 0 0,1 0-1,-1-1 1,0 1 0,0-1-1,0 0 1,0 1 0,-1-2-1,1 1 1,-1 0 0,1 0-1,-1-1 1,0 0 0,0 0 0,0 0-1,-1 0 1,-3 0 0,1 1-2,1-1 1,0 1-1,-1-2 1,1 1-1,-1-1 1,1 0-1,-1 0 1,0-1-1,0 1 1,1-2-1,-1 1 1,0-1-1,1 0 1,-1 0-1,-7-3 1,12 3-136,0 1 1,1-1-1,-1 0 1,1 0-1,-1 0 0,1 0 1,-1 0-1,1 0 0,0 0 1,0 0-1,-1 0 1,1-1-1,0 1 0,0-1 1,0 1-1,1 0 0,-2-4 1,1 4-120,1 0 1,0 0 0,0 0 0,0 0-1,0 0 1,0 0 0,1 0-1,-1 0 1,0 0 0,0 0-1,1 0 1,-1 0 0,1 0-1,-1 0 1,1 0 0,-1 0-1,1 0 1,-1 0 0,1 0-1,1-1 1,3-2-1205,-1-1 1,2 1-1,-1 0 0,0 1 1,1-1-1,0 1 0,6-2 0,14-7-9853</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6.231"/>
    </inkml:context>
    <inkml:brush xml:id="br0">
      <inkml:brushProperty name="width" value="0.025" units="cm"/>
      <inkml:brushProperty name="height" value="0.025" units="cm"/>
    </inkml:brush>
  </inkml:definitions>
  <inkml:trace contextRef="#ctx0" brushRef="#br0">0 110 13196,'0'0'11553,"9"3"-9076,-1 0-2186,1-1 1,0 0 0,0 0-1,0-1 1,0 0 0,0 0-1,0-1 1,0 0 0,0-1-1,0 0 1,0 0-1,-1-1 1,1 0 0,0-1-1,-1 0 1,1 0 0,-1-1-1,9-5 1,24-27-292,-39 34 0,0 0 0,-1 0 0,1-1 0,0 1 0,-1 0 0,0-1 0,1 1 0,-1-1 0,0 1 0,0-1 0,-1 0 0,1 0 0,0 1 0,-1-1 0,0 0 0,1-5 0,-2 7 0,1 0 0,0 1 0,-1-1 0,1 0 0,0 1 0,-1-1 0,1 1 0,-1-1 0,1 0 0,-1 1 0,1-1 0,-1 1 0,1-1 0,-1 1 0,0 0 0,1-1 0,-1 1 0,0 0 0,1-1 0,-1 1 0,0 0 0,0 0 0,1-1 0,-1 1 0,0 0 0,0 0 0,1 0 0,-1 0 0,0 0 0,0 0 0,1 0 0,-1 0 0,0 1 0,1-1 0,-1 0 0,0 0 0,0 1 0,1-1 0,-2 1 0,-30 14 0,24-8 0,0 2 0,1-1 0,0 1 0,0 0 0,1 1 0,0-1 0,0 1 0,1 0 0,1 1 0,-1-1 0,2 1 0,-1 0 0,2 0 0,-1 0 0,2 0 0,-1 1 0,1 14 0,2-25 0,-1 0 0,1 0 0,-1 0 0,0 0 0,1 0 0,0 0 0,-1 0 0,1-1 0,0 1 0,-1 0 0,1 0 0,0-1 0,0 1 0,0 0 0,-1-1 0,1 1 0,0-1 0,0 1 0,0-1 0,0 1 0,0-1 0,0 0 0,0 1 0,0-1 0,0 0 0,0 0 0,0 0 0,0 0 0,0 0 0,1 0 0,-1 0 0,0 0 0,0 0 0,0-1 0,0 1 0,0 0 0,1-1 0,43-14 0,-29 4 0,0-1 0,-1-1 0,-1 0 0,0 0 0,0-1 0,-2-1 0,0-1 0,17-27 0,0 2 0,-35 85 0,2-28 0,-2 4 0,1 1 0,0 0 0,-1 39 0,6-59 0,-1-1 0,1 1 0,1 0 0,-1 0 0,0-1 0,0 1 0,0 0 0,0 0 0,0 0 0,1-1 0,-1 1 0,0 0 0,1-1 0,-1 1 0,1 0 0,-1-1 0,0 1 0,1 0 0,0-1 0,-1 1 0,1-1 0,-1 1 0,1-1 0,0 1 0,-1-1 0,1 0 0,0 1 0,-1-1 0,1 0 0,0 1 0,0-1 0,-1 0 0,1 0 0,0 0 0,0 1 0,-1-1 0,1 0 0,0 0 0,0 0 0,0 0 0,-1-1 0,1 1 0,0 0 0,0 0 0,-1 0 0,1-1 0,0 1 0,0 0 0,-1-1 0,1 1 0,0 0 0,-1-1 0,1 1 0,0-2 0,5 0 0,-1-1 0,0 0 0,1-1 0,-1 1 0,-1-1 0,6-4 0,9-24-2327,-18 28 1348,0-1 0,0 0 1,0 0-1,0 0 0,-1 0 0,0 0 1,0 0-1,-1-10 0,-4-7-8320</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6.605"/>
    </inkml:context>
    <inkml:brush xml:id="br0">
      <inkml:brushProperty name="width" value="0.025" units="cm"/>
      <inkml:brushProperty name="height" value="0.025" units="cm"/>
    </inkml:brush>
  </inkml:definitions>
  <inkml:trace contextRef="#ctx0" brushRef="#br0">0 1 3427,'0'0'26201,"60"2"-44907</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6.964"/>
    </inkml:context>
    <inkml:brush xml:id="br0">
      <inkml:brushProperty name="width" value="0.025" units="cm"/>
      <inkml:brushProperty name="height" value="0.025" units="cm"/>
    </inkml:brush>
  </inkml:definitions>
  <inkml:trace contextRef="#ctx0" brushRef="#br0">131 145 14350,'0'0'11904,"-10"1"-9966,6-1-1840,-1 0-1,0 1 1,0 0-1,1 0 1,-1 0-1,1 0 1,-1 1-1,1 0 1,-1 0-1,1 0 1,0 0-1,0 1 1,0-1-1,0 1 1,1 0-1,-1 1 1,1-1 0,0 0-1,0 1 1,0 0-1,0 0 1,0 0-1,1 0 1,0 0-1,-2 6 1,0-4 3,1 0 1,0 0-1,1 0 0,0 1 1,0-1-1,0 0 1,1 1-1,0 0 1,0-1-1,0 1 0,1 0 1,0-1-1,1 1 1,0 7-1,0-13-93,0 0 0,0 0 0,-1 0 0,1 0 0,0 0 0,0 0 0,0 0 0,0 0 0,0-1 0,0 1 0,0 0 0,1-1 0,-1 1 0,0 0 0,0-1 0,0 0 0,1 1 0,-1-1 0,0 0 0,1 1 0,-1-1 0,0 0-1,1 0 1,-1 0 0,0 0 0,0-1 0,1 1 0,-1 0 0,0 0 0,1-1 0,-1 1 0,0-1 0,0 1 0,0-1 0,2 0 0,4-2 31,-1 0-1,0 0 1,0 0-1,0-1 1,8-6-1,6-9-38,-1-2 0,-1 0 0,-1-1 0,-1-1 0,-1 0 0,-1-1 0,-1-1 0,-1 0 0,-1 0 0,13-50 0,-51 119 0,24-38 0,-34 92 0,35-89 0,-1 0 0,2 1 0,-1-1 0,1 1 0,0-1 0,1 1 0,0-1 0,3 19 0,-2-26 0,-1 0 0,1-1 0,0 1 0,-1 0 0,1 0 0,0-1 0,0 1 0,0 0 0,0-1 0,1 1 0,-1-1 0,0 0 0,1 1 0,-1-1 0,1 0 0,-1 0 0,1 0 0,-1 0 0,1 0 0,2 1 0,0 0 0,1-1 0,0 1 0,0-1 0,0 0 0,0 0 0,0-1 0,9 1 0,-6-1 0,-1-1 0,1 1 0,0-1 0,0-1 0,-1 0 0,1 0 0,0 0 0,-1-1 0,14-7 0,-12 4 0,0-2 0,0 1 0,0-1 0,-1-1 0,13-17 0,-18 22 0,0 0 0,0-1 0,-1 1 0,0-1 0,0 0 0,0 1 0,0-1 0,-1 0 0,1 0 0,-2 0 0,1 0 0,0-1 0,-1 1 0,0 0 0,0-7 0,-1 11 0,1 1 0,0-1 0,-1 0 0,1 0 0,-1 1 0,1-1 0,0 0 0,-1 1 0,0-1 0,1 1 0,-1-1 0,1 1 0,-1-1 0,0 1 0,1-1 0,-1 1 0,0 0 0,1-1 0,-1 1 0,0 0 0,0-1 0,1 1 0,-1 0 0,0 0 0,0 0 0,1 0 0,-1 0 0,0 0 0,0 0 0,0 0 0,1 0 0,-1 0 0,0 0 0,0 1 0,1-1 0,-1 0 0,0 0 0,0 1 0,1-1 0,-2 1 0,-29 16 0,27-12 0,0 1 0,1-1 0,-1 1 0,1-1 0,1 1 0,-1 0 0,1 0 0,0 0 0,0 0 0,1 1 0,-1-1 0,1 9 0,0-12 0,1-1 0,0 1 0,0 0 0,0-1 0,1 1 0,-1 0 0,0-1 0,1 1 0,0-1 0,0 1 0,-1 0 0,2-1 0,-1 0 0,0 1 0,0-1 0,1 0 0,-1 0 0,1 1 0,0-1 0,-1 0 0,1-1 0,0 1 0,0 0 0,1 0 0,-1-1 0,0 1 0,0-1 0,1 0 0,-1 0 0,1 0 0,3 1 0,9 2-90,1-1-1,-1-1 1,25 0-1,-33-2-216,0 0 0,0 0-1,0 0 1,0-1 0,-1-1-1,1 1 1,0-1 0,-1 0-1,1 0 1,9-6 0,2-7-8026</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7.899"/>
    </inkml:context>
    <inkml:brush xml:id="br0">
      <inkml:brushProperty name="width" value="0.025" units="cm"/>
      <inkml:brushProperty name="height" value="0.025" units="cm"/>
    </inkml:brush>
  </inkml:definitions>
  <inkml:trace contextRef="#ctx0" brushRef="#br0">36 42 14125,'0'0'2840,"0"-8"-21,1-6-2402,-1-5 5568,0 43-2351,-1-2-3157,-1 0 0,-7 28 0,5-33-173,1 0-1,1 0 0,0 0 0,2 33 0,1-49-303,-1-1 0,1 1 0,0 0 0,0-1 0,0 1 0,0-1 0,0 1 0,0-1 0,0 1 0,0-1 0,0 1 0,0-1 0,0 0 0,0 0 0,0 1 0,0-1 0,0 0 0,0 0 0,0 0 0,1 0 0,-1-1 0,0 1 0,0 0 0,0 0 0,0-1 0,1 1 0,32-7 0,-24 4 0,-2 1 0,0 0 0,0 0 0,0 1 0,1-1 0,-1 2 0,9 0 0,-15 0 0,0 0 0,0 0 0,0 1 0,-1 0 0,1-1 0,0 1 0,0 0 0,-1-1 0,1 1 0,-1 0 0,1 0 0,0 1 0,-1-1 0,0 0 0,1 0 0,-1 1 0,0-1 0,0 1 0,0-1 0,0 1 0,0-1 0,0 1 0,0 0 0,0-1 0,-1 1 0,1 0 0,-1 0 0,1 0 0,-1-1 0,0 1 0,1 0 0,-1 2 0,1 1 0,-1 0 0,1 0 0,-1 0 0,0 0 0,0 0 0,0 0 0,-1 0 0,0 1 0,0-1 0,0-1 0,0 1 0,-1 0 0,0 0 0,0 0 0,-3 4 0,2-6 0,0 0 0,1 0 0,-1 0 0,0-1 0,0 0 0,-1 0 0,1 0 0,0 0 0,-1 0 0,0 0 0,1-1 0,-1 0 0,0 0 0,1 0 0,-1 0 0,0 0 0,0-1 0,0 0 0,0 0 0,-5 0 0,3 0 0,0-1 0,1 1 0,-1-1 0,0-1 0,1 1 0,-1-1 0,1 0 0,-1 0 0,-7-4 0,11 4 0,0 1 0,-1 0 0,1-1 0,0 1 0,0-1 0,0 0 0,0 0 0,0 0 0,0 0 0,1 0 0,-1 0 0,0-1 0,1 1 0,0 0 0,0-1 0,0 1 0,0-1 0,0 1 0,0-1 0,1 0 0,-1 1 0,0-6 0,11 2-1660,24 3-5136,-15 2 609,6-6-5851</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8.246"/>
    </inkml:context>
    <inkml:brush xml:id="br0">
      <inkml:brushProperty name="width" value="0.025" units="cm"/>
      <inkml:brushProperty name="height" value="0.025" units="cm"/>
    </inkml:brush>
  </inkml:definitions>
  <inkml:trace contextRef="#ctx0" brushRef="#br0">0 116 20724,'0'0'8856,"11"0"-7863,6 0-734,1-1-1,-1-1 1,1 0 0,18-5-1,-32 6-228,0 0 0,0 0 0,-1 0 0,1 0 0,0 0 0,-1-1 0,1 0 0,-1 1 0,0-1 0,1 0 0,-1-1 0,0 1 1,0-1-1,-1 1 0,1-1 0,0 0 0,-1 0 0,0 0 0,1 0 0,-1-1 0,-1 1 0,1 0 0,0-1 0,-1 0 0,0 1 0,0-1 0,0 0 0,0 1 0,0-7 0,-1 9-30,0 0 0,0 0 0,0 0 0,0 0 0,0 0 0,0 1 0,0-1 0,-1 0 0,1 0 0,0 0 0,-1 1 0,1-1 0,0 0 0,-1 0 0,1 1 0,-1-1 0,1 0 0,-1 1 0,0-1 0,1 0 0,-1 1 0,0-1 0,1 1 0,-1-1 0,0 1 0,0-1 0,1 1 0,-1 0 0,0-1 0,0 1 0,0 0 0,1 0 0,-1 0 0,0-1 0,0 1 0,0 0 0,0 0 0,0 0 0,0 0 0,1 1 0,-1-1 0,0 0 0,0 0 0,0 0 0,0 1 0,1-1 0,-2 1 0,-2 0 0,1 0 0,0 0 0,-1 0 0,1 1 0,0 0 0,0-1 0,0 1 0,0 0 0,0 1 0,-4 3 0,-4 7 0,1 1 0,0 0 0,1 1 0,1 0 0,0 0 0,1 1 0,1-1 0,-9 35 0,15-50-13,0 1 0,0 0 0,0-1 0,0 1 0,0 0 0,0-1 0,0 1 0,0 0 0,0 0 0,0-1 0,0 1-1,1 0 1,-1-1 0,0 1 0,0 0 0,1-1 0,-1 1 0,0 0 0,1-1 0,-1 1 0,1-1 0,-1 1 0,1-1 0,-1 1 0,1-1 0,-1 1 0,1-1 0,-1 1 0,1-1 0,0 0 0,-1 1 0,2-1 0,29 0-1154,31-20-2633,43-40-13507,-69 39 12465</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8.617"/>
    </inkml:context>
    <inkml:brush xml:id="br0">
      <inkml:brushProperty name="width" value="0.025" units="cm"/>
      <inkml:brushProperty name="height" value="0.025" units="cm"/>
    </inkml:brush>
  </inkml:definitions>
  <inkml:trace contextRef="#ctx0" brushRef="#br0">160 9 12780,'0'0'15054,"-10"-2"-14232,6 0-781,1 1 0,-1 0-1,1 0 1,-1 1 0,1-1-1,-1 1 1,0-1 0,1 1-1,-1 1 1,0-1 0,1 0-1,-1 1 1,0 0 0,1 0-1,-1 0 1,1 0 0,-1 0-1,1 1 1,0-1 0,0 1-1,-1 0 1,1 0-1,0 0 1,1 1 0,-6 4-1,-2 3 291,6-8-228,0 2 1,0-1 0,1 0-1,-1 1 1,1-1-1,0 1 1,0 0 0,0 0-1,1 0 1,-1 0-1,1 1 1,0-1 0,0 1-1,-1 7 1,3-11-99,1 0-1,0 0 1,-1 0 0,1-1-1,0 1 1,0 0 0,-1 0-1,1-1 1,0 1 0,0-1-1,0 1 1,0-1 0,0 1-1,0-1 1,0 0 0,0 0-1,0 1 1,0-1 0,0 0-1,0 0 1,0 0 0,1 0-1,-1 0 1,0 0 0,1 0-1,39 0-63,-33-1-67,26 0-486,-25-1 578,0 1 1,0 1-1,0 0 1,0 0-1,0 0 1,1 1-1,-1 1 1,0 0-1,-1 0 1,1 0-1,10 5 1,-18-6 45,0-1-1,-1 1 1,1-1 0,-1 0 0,1 1 0,0 0 0,-1-1 0,1 1 0,-1-1 0,1 1 0,-1 0 0,0-1 0,1 1 0,-1 0 0,0-1 0,1 1 0,-1 0 0,0-1 0,0 1 0,0 0 0,1 0 0,-1 0 0,0-1-1,0 1 1,0 0 0,0 0 0,-1-1 0,1 2 0,-16 19 761,-28 7 355,33-21-1128,-1-2 0,0 1 0,-1-2 0,1 1 0,-1-2 0,0 0 0,0 0 0,0-1 0,-25 0 0,38-2-11,-1 0 0,1 0 0,0 0 0,-1 0 0,1-1 0,-1 1 0,1 0 0,0 0 0,-1 0 0,1 0 0,0-1 0,-1 1 0,1 0 0,0 0 0,0-1 0,-1 1 0,1 0 0,0 0 0,0-1 0,-1 1 0,1 0 0,0-1 0,0 1 0,0-1 0,-1 1 0,1 0 0,0-1 0,0 1 0,0 0-1,0-1 1,0 1 0,0-1 0,0 1 0,0 0 0,0-1 0,0 1 0,0 0 0,0-1 0,0 1 0,0-1 0,0 1 0,1 0 0,-1-1 0,0 1 0,0 0 0,0-1 0,0 1 0,1 0 0,-1-1 0,0 1 0,0 0 0,1-1 0,-1 1 0,1 0 0,13-19-2340,26-8-7424,-14 12 2680</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9.006"/>
    </inkml:context>
    <inkml:brush xml:id="br0">
      <inkml:brushProperty name="width" value="0.025" units="cm"/>
      <inkml:brushProperty name="height" value="0.025" units="cm"/>
    </inkml:brush>
  </inkml:definitions>
  <inkml:trace contextRef="#ctx0" brushRef="#br0">187 13 14606,'0'0'10666,"-8"-3"-8670,2 1-1855,1 0 0,0 0-1,-1 1 1,0 0 0,1 0-1,-1 1 1,0-1 0,1 1-1,-1 0 1,0 1 0,0 0-1,1-1 1,-1 2 0,1-1-1,-1 1 1,1 0 0,0 0-1,-1 0 1,-5 4 0,-25 17 160,34-22-277,0 0 1,0 0 0,0 1-1,0-1 1,1 1-1,-1-1 1,0 1-1,1 0 1,-1 0-1,1 0 1,0 0 0,-1 0-1,1 0 1,0 0-1,-1 2 1,6-2 15,1-2 1,-1 1 0,0 0 0,0-1-1,0 0 1,0 0 0,0 0-1,5-1 1,-7 1-28,52-4 39,-28 2-74,-1 0-1,39 4 0,-62-2 25,-1 0 1,0 0-1,0 0 1,0 0-1,0 0 1,1 1 0,-1-1-1,0 0 1,0 1-1,0-1 1,0 1-1,0-1 1,0 1-1,0 0 1,0-1-1,0 1 1,0 0-1,0 0 1,0 0-1,-1 0 1,1-1-1,0 1 1,0 0-1,-1 0 1,1 1 0,-1-1-1,1 0 1,-1 0-1,1 0 1,-1 0-1,0 0 1,0 0-1,1 1 1,-1-1-1,0 0 1,0 0-1,0 0 1,0 1-1,0-1 1,-1 0-1,1 0 1,-1 2 0,0 1 124,0 1 0,-1-1 1,1-1-1,-1 1 1,0 0-1,0 0 1,0-1-1,-1 1 1,1-1-1,-6 6 1,-2 0-104,-1-1 0,0 0 1,0 0-1,0-1 1,-18 7-1,22-11-26,0 0-1,0 0 1,0-1 0,0 0-1,0-1 1,-1 0-1,1 0 1,0 0-1,-1-1 1,1 0-1,-10-2 1,17 2-86,-1 0 1,1-1-1,0 1 1,-1 0-1,1-1 1,0 1-1,-1-1 1,1 1-1,0 0 1,0-1-1,0 1 1,-1-1-1,1 1 1,0-1-1,0 1 1,0 0-1,0-1 0,0 1 1,0-1-1,0 1 1,0-1-1,0 1 1,0-1-1,0 1 1,0-1-1,0 1 1,0-1-1,0 1 1,0-1-1,1 1 1,-1-1-1,0 1 1,0 0-1,0-1 0,1 1 1,-1-1-1,0 1 1,1 0-1,-1-1 1,1 0-1,11-16-6792,3 5-332</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10.173"/>
    </inkml:context>
    <inkml:brush xml:id="br0">
      <inkml:brushProperty name="width" value="0.025" units="cm"/>
      <inkml:brushProperty name="height" value="0.025" units="cm"/>
    </inkml:brush>
  </inkml:definitions>
  <inkml:trace contextRef="#ctx0" brushRef="#br0">1 121 16912,'0'0'7634,"1"-11"-6358,-1 4-1058,-1 4-162,1 1-1,0-1 0,0 0 1,0 1-1,0-1 1,0 0-1,1 1 1,-1-1-1,1 0 1,0 1-1,0-1 1,0 1-1,0-1 0,0 1 1,0-1-1,1 1 1,-1 0-1,1 0 1,0-1-1,-1 1 1,1 0-1,0 1 1,0-1-1,0 0 1,4-1-1,7-4-34,0 1 0,1 0-1,0 1 1,0 1 0,23-4 0,-32 7-72,0 0 0,-1 0 0,1 1 0,0 0 0,0 0 0,-1 0 0,1 0 0,0 1 0,0 0 0,-1 0 0,1 0 1,-1 1-1,1-1 0,-1 1 0,0 0 0,1 1 0,-1-1 0,0 0 0,0 1 0,7 6 0,-8-4 98,2 0 0,-1-1-1,0 1 1,1-1 0,0 0-1,0-1 1,0 1 0,0-1 0,1 0-1,0 0 1,-1-1 0,1 1-1,0-1 1,0-1 0,0 1-1,0-1 1,0 0 0,0 0 0,1-1-1,-1 0 1,0 0 0,0 0-1,1-1 1,-1 0 0,0 0 0,0-1-1,0 1 1,0-1 0,0-1-1,-1 1 1,11-7 0,-15 12 11,-1 0 0,1 0 1,-1 0-1,0 0 0,0 0 1,0 0-1,0 0 0,-1-1 1,1 1-1,-1 0 0,0 0 1,-2 5-1,0 8-3477,2-6-4592,1-23 2823</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9.629"/>
    </inkml:context>
    <inkml:brush xml:id="br0">
      <inkml:brushProperty name="width" value="0.025" units="cm"/>
      <inkml:brushProperty name="height" value="0.025" units="cm"/>
    </inkml:brush>
  </inkml:definitions>
  <inkml:trace contextRef="#ctx0" brushRef="#br0">1 175 12524,'0'0'17745,"11"1"-17131,-3-1-497,0-1 1,0 0-1,-1 0 1,1-1 0,0 0-1,-1 0 1,1 0-1,13-8 1,-18 9-85,1-1 0,-1 0 0,0 0 0,1 0 0,-1 0 0,0-1 0,0 1 0,0-1 0,-1 0 0,1 0 0,-1 0 0,1 0 0,-1-1 1,0 1-1,0 0 0,0-1 0,-1 0 0,1 1 0,-1-1 0,0 0 0,0 0 0,0 1 0,-1-1 0,1-4 0,-1 7-33,-1 1 0,1-1 0,0 1 0,0 0 0,-1-1 0,1 1 0,0-1 0,0 1 0,-1 0 0,1-1 0,0 1 0,-1 0 0,1 0 0,-1-1 0,1 1 0,0 0 0,-1 0 0,1-1 0,-1 1 0,1 0 0,-1 0 0,1 0 0,-1 0 0,1 0 0,-1 0 0,1 0 0,0 0 0,-1 0 0,1 0 0,-1 0 0,1 0 0,-1 0 0,1 0 0,-1 0 0,1 0 0,-1 1 0,1-1 0,-1 0 0,1 0 0,-1 1 0,-21 8 0,12-3 0,1 0 0,0 1 0,0 0 0,0 1 0,1 0 0,1 0 0,-1 1 0,1 0 0,1 0 0,-9 14 0,15-22 0,0 0 0,0-1 0,0 1 0,0 0 0,0 0 0,1 0 0,-1-1 0,0 1 0,0 0 0,0 0 0,1-1 0,-1 1 0,0 0 0,1 0 0,-1-1 0,1 1 0,-1 0 0,0-1 0,1 1 0,0-1 0,-1 1 0,1-1 0,-1 1 0,1-1 0,0 1 0,-1-1 0,1 1 0,0-1 0,-1 0 0,1 1 0,0-1 0,0 0 0,-1 0 0,1 1 0,0-1 0,0 0 0,0 0 0,-1 0 0,1 0 0,0 0 0,0 0 0,0 0 0,0-1 0,50 1 0,-38-1 0,46-2 0,29 0 0,-81 3 0,1 1 0,-1 0 0,0 0 0,0 0 0,0 1 0,0 0 0,0 1 0,0-1 0,7 5 0,-14-42 0,-18-30 0,13 53 0,1-1 0,0 0 0,1 0 0,1 0 0,-2-19 0,5 31 0,-1 0 0,0 1 0,1-1 0,-1 1 0,0-1 0,1 1 0,-1-1 0,1 1 0,-1-1 0,1 1 0,-1-1 0,1 1 0,-1-1 0,1 1 0,-1 0 0,1-1 0,0 1 0,-1 0 0,1 0 0,-1-1 0,1 1 0,0 0 0,-1 0 0,1 0 0,0 0 0,-1 0 0,1 0 0,0 0 0,1 0 0,27 0 0,-21 1 0,35-1-324,60-2-6981,-61-3-5982</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00.791"/>
    </inkml:context>
    <inkml:brush xml:id="br0">
      <inkml:brushProperty name="width" value="0.025" units="cm"/>
      <inkml:brushProperty name="height" value="0.025" units="cm"/>
    </inkml:brush>
  </inkml:definitions>
  <inkml:trace contextRef="#ctx0" brushRef="#br0">280 63 6662,'0'0'15103,"2"-8"-12226,4-26-181,-7 33-2583,1 0 0,0 0 0,0 0 0,-1 0 0,1 0 0,0 0 0,-1 0 1,1 0-1,-1 0 0,1 0 0,-1 0 0,0 1 0,1-1 0,-1 0 0,0 0 0,1 1 0,-1-1 0,0 1 1,0-1-1,0 0 0,0 1 0,1 0 0,-1-1 0,0 1 0,0-1 0,0 1 0,0 0 0,0 0 0,0 0 1,0-1-1,0 1 0,0 0 0,0 0 0,0 0 0,0 0 0,0 1 0,-2-1 0,-37 7 688,30-3-774,1 1-1,-1 1 1,1 0 0,0 0-1,1 0 1,-1 1 0,-10 12 0,15-15-19,-1 1 0,1 0 1,0 0-1,0 0 0,0 1 1,1 0-1,-1-1 1,2 1-1,-1 0 0,1 0 1,-1 0-1,2 1 1,-3 10-1,4-16-15,0 1-1,1-1 1,-1 0 0,0 1 0,1-1-1,-1 0 1,1 0 0,-1 0-1,1 0 1,0 1 0,-1-1 0,1 0-1,0 0 1,0 0 0,0 0 0,0 0-1,0-1 1,0 1 0,0 0-1,0 0 1,0-1 0,0 1 0,0 0-1,1-1 1,-1 1 0,0-1 0,0 0-1,1 1 1,-1-1 0,0 0-1,3 0 1,52 4-425,-36-3 275,-12-1 102,1 2 1,-1-1-1,0 1 1,1 1 0,-1-1-1,0 1 1,0 1-1,-1-1 1,1 1-1,11 9 1,-17-12 76,1 1 1,-1 0-1,0 0 1,0 0-1,0 1 0,0-1 1,0 0-1,0 1 1,-1-1-1,1 1 1,-1 0-1,0-1 1,0 1-1,0 0 1,0 0-1,0 0 1,0 0-1,-1 0 0,0 0 1,1 0-1,-1 0 1,0 0-1,-1-1 1,1 1-1,0 0 1,-1 0-1,0 0 1,1 0-1,-1 0 0,0 0 1,0 0-1,-1-1 1,1 1-1,-3 3 1,0 0 5,0-1 1,-1 1 0,0-1-1,0 0 1,0 0-1,0-1 1,-1 0 0,0 1-1,1-2 1,-2 1-1,1-1 1,0 0 0,-1 0-1,1-1 1,-12 3 0,3-1-4,-1-1 0,1 0 1,0-2-1,-1 0 0,1 0 1,-19-3-1,30 2-108,0-1 1,0 0-1,0 1 0,0-2 0,0 1 1,0 0-1,0-1 0,0 0 0,1 0 1,-1 0-1,1 0 0,-1-1 0,1 1 1,0-1-1,0 0 0,0 0 0,0 0 1,1 0-1,-1-1 0,1 1 0,-4-7 1,5 7-46,0 0 0,0 0 0,0 0 0,0 0 0,1 0 0,-1 0 0,1 0 0,0 0 0,-1-1 0,2 1 0,-1 0 0,0 0 0,1 0 0,-1 0 0,1 0 1,0 0-1,0 0 0,0 0 0,0 0 0,1 0 0,-1 0 0,1 1 0,0-1 0,0 0 0,0 1 0,0 0 0,0-1 0,0 1 0,4-2 0,49-40-10564,-27 21 1259</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02.283"/>
    </inkml:context>
    <inkml:brush xml:id="br0">
      <inkml:brushProperty name="width" value="0.025" units="cm"/>
      <inkml:brushProperty name="height" value="0.025" units="cm"/>
    </inkml:brush>
  </inkml:definitions>
  <inkml:trace contextRef="#ctx0" brushRef="#br0">0 84 18610,'0'0'7676,"2"14"-5919,4 256 1939,-6-125-2668,0-141-1028,0 0 0,1 0 0,-1 0 0,1-1 0,0 1 0,0 0 0,2 6 0,-2-9 0,-1-1 0,1 1 0,-1 0 0,0 0 0,1 0 0,0-1 0,-1 1 0,1 0 0,-1-1 0,1 1 0,0-1 0,0 1 0,-1-1 0,1 1 0,0-1 0,0 1 0,0-1 0,-1 0 0,1 1 0,0-1 0,0 0 0,0 0 0,0 1 0,0-1 0,0 0 0,0 0 0,-1 0 0,1 0 0,0 0 0,0-1 0,0 1 0,0 0 0,0 0 0,0-1 0,0 1 0,-1 0 0,1-1 0,1 0 0,-1 0 0,0 0 0,1 0 0,-1 0 0,0 0 0,0 0 0,0-1 0,0 1 0,0 0 0,0-1 0,-1 1 0,1-1 0,0 1 0,-1-1 0,1 1 0,-1-1 0,0 0 0,1 1 0,-1-1 0,0-2 0,2-37 0,-3 33 0,2 1 0,-2 0 0,1 0 0,-1 0 0,0 0 0,0 0 0,-1 0 0,0 0 0,0 0 0,-1 1 0,0-1 0,0 1 0,-1 0 0,1 0 0,-1 0 0,0 0 0,-6-6 0,9 12 0,1 0 0,0 0 0,0 0 0,0 0 0,-1 0 0,1 0 0,0 0 0,0 0 0,0 0 0,-1 0 0,1 0 0,0 1 0,0-1 0,0 0 0,0 0 0,-1 0 0,1 0 0,0 0 0,0 0 0,0 0 0,0 0 0,-1 0 0,1 1 0,0-1 0,0 0 0,0 0 0,0 0 0,0 0 0,0 1 0,0-1 0,0 0 0,-1 0 0,1 0 0,0 0 0,0 1 0,0-1 0,0 0 0,0 0 0,0 0 0,0 0 0,0 1 0,0-1 0,0 0 0,0 0 0,0 0 0,0 1 0,0-1 0,0 0 0,0 0 0,0 0 0,1 1 0,-1-1 0,0 0 0,0 0 0,0 0 0,0 0 0,0 0 0,0 1 0,6 14 0,-2-12 0,1 0 0,-1-1 0,1 1 0,0-1 0,0 0 0,0 0 0,0 0 0,0-1 0,1 0 0,-1 0 0,0 0 0,11-1 0,66-3 0,-75 2 0,0-1 0,0 0 0,0 0 0,0-1 0,0 0 0,-1 0 0,1 0 0,-1-1 0,0 0 0,0 0 0,-1-1 0,1 0 0,-1 0 0,0 0 0,0 0 0,-1-1 0,7-10 0,-5 7 0,0 0 0,-1-1 0,-1 0 0,1 0 0,-2 0 0,1 0 0,-1-1 0,-1 0 0,0 1 0,-1-1 0,1-12 0,-2 23 0,0-1 0,0 1 0,0 0 0,0-1 0,0 1 0,0-1 0,-1 1 0,1-1 0,0 1 0,0 0 0,0-1 0,0 1 0,-1 0 0,1-1 0,0 1 0,0-1 0,-1 1 0,1 0 0,0 0 0,-1-1 0,1 1 0,0 0 0,-1-1 0,1 1 0,0 0 0,-1 0 0,1 0 0,-1 0 0,1-1 0,0 1 0,-1 0 0,1 0 0,-1 0 0,1 0 0,-1 0 0,1 0 0,0 0 0,-1 0 0,1 0 0,-1 0 0,1 0 0,-1 0 0,1 0 0,0 0 0,-1 1 0,1-1 0,-1 0 0,1 0 0,0 0 0,-1 1 0,-22 13 0,14-4 0,0 1 0,0 1 0,1-1 0,1 1 0,0 0 0,1 1 0,0 0 0,1 0 0,0 0 0,1 1 0,0-1 0,2 1 0,-1 0 0,2 0 0,0 0 0,1 27 0,0-39 0,1-1 0,-1 1 0,1 0 0,-1-1 0,1 1 0,0-1 0,0 1 0,0-1 0,0 1 0,0-1 0,0 1 0,0-1 0,0 0 0,1 1 0,-1-1 0,0 0 0,1 0 0,-1 0 0,1 0 0,1 1 0,2-1 0,-1 1 0,1 0 0,0-1 0,0 0 0,-1 0 0,1 0 0,7-1 0,-1 0 0,0 0 0,0-1 0,0 0 0,0-1 0,0 0 0,12-5 0,-10 1 0,1-1 0,-1-1 0,0 0 0,-1-1 0,0-1 0,0 0 0,-1 0 0,-1-1 0,1 0 0,-2-1 0,0 0 0,9-15 0,2-7 0,0-2 0,-3 0 0,19-51 0,-33 77 0,1 1 0,-1 0 0,-1-1 0,0 0 0,2-19 0,-5 29 0,1 0 0,0-1 0,0 1 0,0 0 0,0-1 0,0 1 0,0 0 0,0-1 0,0 1 0,-1 0 0,1-1 0,0 1 0,0 0 0,0 0 0,-1-1 0,1 1 0,0 0 0,0 0 0,-1-1 0,1 1 0,0 0 0,0 0 0,-1 0 0,1 0 0,0-1 0,-1 1 0,1 0 0,0 0 0,-1 0 0,1 0 0,0 0 0,-1 0 0,1 0 0,0 0 0,-1 0 0,1 0 0,0 0 0,-1 0 0,1 0 0,0 0 0,-1 0 0,1 0 0,0 0 0,0 1 0,-1-1 0,1 0 0,0 0 0,-1 0 0,1 0 0,0 1 0,0-1 0,-1 0 0,1 0 0,0 1 0,-1-1 0,-17 14 0,3 4 0,0 0 0,2 1 0,0 1 0,1 0 0,1 0 0,1 2 0,0-1 0,2 1 0,1 0 0,1 1 0,0 0 0,2 0 0,1 0 0,-1 27 0,4-48 0,-1 1 0,1 0 0,0-1 0,1 1 0,-1 0 0,0-1 0,1 1 0,-1-1 0,1 1 0,0-1 0,0 1 0,0-1 0,0 1 0,0-1 0,0 0 0,1 0 0,-1 1 0,1-1 0,0 0 0,0 0 0,0-1 0,-1 1 0,2 0 0,2 1 0,0-1 0,1 0 0,-1 0 0,1-1 0,-1 0 0,1 0 0,0 0 0,-1-1 0,1 0 0,0 0 0,8-2 0,-4 1 0,-1-2 0,0 1 0,0-1 0,0-1 0,-1 1 0,1-1 0,-1-1 0,0 0 0,0 0 0,0 0 0,-1-1 0,1 0 0,-1-1 0,-1 0 0,0 0 0,0 0 0,0-1 0,5-8 0,12-20 0,-2-1 0,26-62 0,-44 93 0,19-41 0,-10 22 0,-1 1 0,-1-1 0,10-39 0,-20 63 0,1 1 0,-1 0 0,0 0 0,0-1 0,0 1 0,0 0 0,0-1 0,0 1 0,0 0 0,0-1 0,0 1 0,0 0 0,0-1 0,0 1 0,0 0 0,0-1 0,0 1 0,0 0 0,0 0 0,0-1 0,0 1 0,0 0 0,-1-1 0,1 1 0,0 0 0,0 0 0,0-1 0,-1 1 0,1 0 0,0 0 0,0-1 0,0 1 0,-1 0 0,1 0 0,0 0 0,-1 0 0,1-1 0,0 1 0,0 0 0,-1 0 0,1 0 0,0 0 0,-1 0 0,1 0 0,0 0 0,-1 0 0,1 0 0,0 0 0,-1 0 0,1 0 0,0 0 0,0 0 0,-1 0 0,1 0 0,0 0 0,-1 0 0,1 0 0,0 0 0,-1 1 0,1-1 0,0 0 0,0 0 0,-1 0 0,1 0 0,0 1 0,-1-1 0,-4 4 0,-1-1 0,1 1 0,0 0 0,0 1 0,0-1 0,1 1 0,-1 0 0,1 0 0,0 1 0,-4 7 0,-31 62 0,37-70 0,-10 18 0,2 0 0,1 0 0,0 1 0,2 0 0,1 1 0,1 0 0,1 0 0,1 0 0,1 0 0,2 35 0,1-57 0,-1 0 0,1 0 0,0 1 0,0-1 0,0 0 0,0 0 0,1 0 0,-1 0 0,1 0 0,0 0 0,0-1 0,0 1 0,0 0 0,0-1 0,1 0 0,-1 1 0,1-1 0,0 0 0,-1 0 0,1-1 0,0 1 0,0 0 0,0-1 0,0 0 0,0 0 0,1 0 0,-1 0 0,0 0 0,0-1 0,1 1 0,3-1 0,0 1 0,0-1 0,0 0 0,-1 0 0,1-1 0,0 0 0,0 0 0,0 0 0,-1-1 0,1 0 0,-1-1 0,1 1 0,-1-1 0,0 0 0,8-6 0,-2-1 0,0-1 0,-1 0 0,-1-1 0,0 0 0,0 0 0,-1-1 0,-1-1 0,0 1 0,-1-1 0,-1-1 0,0 1 0,0-1 0,-2 0 0,0 0 0,-1 0 0,0-1 0,1-24 0,-4 39 0,0 1 0,0-1 0,0 0 0,0 0 0,0 0 0,0 1 0,0-1 0,0 0 0,0 0 0,0 0 0,0 1 0,-1-1 0,1 0 0,0 0 0,-1 1 0,1-1 0,0 0 0,-1 1 0,1-1 0,-1 0 0,1 1 0,-1-1 0,1 0 0,-1 1 0,0-1 0,1 1 0,-1-1 0,0 1 0,1 0 0,-2-1 0,0 1 0,1 0 0,-1 0 0,0 0 0,1 0 0,-1 0 0,0 1 0,1-1 0,-1 0 0,1 1 0,-1 0 0,1-1 0,-1 1 0,-2 2 0,-3 1 0,-1 2 0,1-1 0,1 1 0,-11 11 0,-5 11 0,-33 52 0,50-70 0,0-1 0,0 1 0,1 0 0,0 0 0,1 0 0,0 1 0,0-1 0,1 1 0,1-1 0,-1 14 0,2-23 0,0 0 0,1 0 0,-1 0 0,0 0 0,1-1 0,-1 1 0,1 0 0,0 0 0,-1 0 0,1 0 0,-1-1 0,1 1 0,0 0 0,0-1 0,0 1 0,-1 0 0,1-1 0,0 1 0,0-1 0,0 1 0,0-1 0,0 0 0,0 1 0,0-1 0,0 0 0,0 0 0,0 1 0,0-1 0,0 0 0,0 0 0,0 0 0,0 0 0,0-1 0,2 1 0,40-8 0,-22-1 0,-1-1 0,1-1 0,19-15 0,-27 16 0,1 1 0,0 1 0,0 0 0,1 1 0,0 0 0,0 1 0,0 1 0,20-4 0,-34 9 0,0 0 0,0 0 0,0 0 0,0 0 0,0 0 0,0 0 0,0 1 0,-1-1 0,1 0 0,0 1 0,0-1 0,0 1 0,0-1 0,-1 1 0,1-1 0,0 1 0,-1-1 0,1 1 0,0 0 0,-1-1 0,1 1 0,-1 0 0,1 0 0,-1 0 0,1-1 0,-1 1 0,1 0 0,-1 0 0,0 0 0,0 0 0,1 0 0,-1 0 0,0-1 0,0 1 0,0 0 0,0 0 0,0 0 0,0 0 0,0 0 0,0 0 0,-1 1 0,-6 55 0,3-31 0,4-26 0,0 0 0,0 0 0,0 1 0,0-1 0,0 0 0,0 1 0,0-1 0,0 0 0,1 1 0,-1-1 0,0 0 0,0 0 0,0 1 0,0-1 0,0 0 0,1 0 0,-1 1 0,0-1 0,0 0 0,0 0 0,1 0 0,-1 1 0,0-1 0,0 0 0,1 0 0,-1 0 0,0 0 0,0 1 0,1-1 0,-1 0 0,0 0 0,1 0 0,-1 0 0,0 0 0,0 0 0,1 0 0,-1 0 0,0 0 0,1 0 0,17-4 0,15-13 0,-7 0 0,-16 9 0,1 1 0,-1 1 0,1 0 0,0 0 0,0 1 0,1 0 0,-1 1 0,1 0 0,0 1 0,20-3 0,-31 7 0,0 0 0,-1 0 0,1 0 0,0 0 0,0 0 0,-1 0 0,1 0 0,0 0 0,-1 0 0,1 0 0,-1 0 0,1 0 0,-1 0 0,0 0 0,0 1 0,1-1 0,-1 0 0,0 0 0,0 0 0,0 1 0,0-1 0,0 0 0,0 0 0,-1 0 0,1 2 0,-5 36 0,-2-23 38,-3 17-263,18-47-15123</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02.642"/>
    </inkml:context>
    <inkml:brush xml:id="br0">
      <inkml:brushProperty name="width" value="0.025" units="cm"/>
      <inkml:brushProperty name="height" value="0.025" units="cm"/>
    </inkml:brush>
  </inkml:definitions>
  <inkml:trace contextRef="#ctx0" brushRef="#br0">77 10 14318,'7'-10'5080,"-8"19"1018,-7 20 1173,-14 20-7231,10-23-13,1 1-1,-11 41 1,20-60-74,0 0 0,1 0 0,0 0 0,0 0 0,1 0-1,0 0 1,1 1 0,-1-1 0,2 0 0,-1 0 0,1-1 0,0 1 0,5 11 0,-1-8-3573,0-7-4232</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02.985"/>
    </inkml:context>
    <inkml:brush xml:id="br0">
      <inkml:brushProperty name="width" value="0.025" units="cm"/>
      <inkml:brushProperty name="height" value="0.025" units="cm"/>
    </inkml:brush>
  </inkml:definitions>
  <inkml:trace contextRef="#ctx0" brushRef="#br0">7 1 15919,'0'0'16848,"-7"42"-18802,11-50-6598</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4.290"/>
    </inkml:context>
    <inkml:brush xml:id="br0">
      <inkml:brushProperty name="width" value="0.025" units="cm"/>
      <inkml:brushProperty name="height" value="0.025" units="cm"/>
    </inkml:brush>
  </inkml:definitions>
  <inkml:trace contextRef="#ctx0" brushRef="#br0">234 54 16239,'-2'-3'351,"0"-1"-1,0 1 0,0 0 1,0-1-1,-1 1 0,1 0 1,-1 0-1,0 0 0,0 1 1,0-1-1,0 1 0,0 0 1,-1 0-1,1 0 0,-1 0 1,1 0-1,-1 1 0,0-1 1,0 1-1,1 0 0,-1 0 0,0 1 1,-8-1-1,7 1-227,1 0 0,-1 0 0,0 1 0,0 0 0,1 0 0,-1 0 1,0 0-1,1 1 0,-1 0 0,1 0 0,0 0 0,0 0 0,0 1 0,0-1 0,0 1 0,0 0 0,0 1 0,1-1 0,-5 6 0,-1 3 5,1 0 0,1 1 0,0 0 0,1 0 0,-6 16-1,9-21-76,1-1 0,0 1 0,0-1 0,1 1 0,0 0 0,0 0-1,1 0 1,0 0 0,0-1 0,1 1 0,1 9 0,-2-16-53,1-1 0,-1 1 1,1 0-1,-1 0 1,1-1-1,-1 1 0,1 0 1,0 0-1,-1-1 0,1 1 1,0-1-1,0 1 1,-1-1-1,1 1 0,0-1 1,0 1-1,0-1 1,-1 0-1,1 1 0,0-1 1,0 0-1,0 0 0,0 0 1,0 0-1,0 1 1,0-1-1,0-1 0,0 1 1,-1 0-1,1 0 0,0 0 1,0 0-1,0-1 1,0 1-1,0 0 0,0-1 1,1 0-1,31-16-48,-13-3 72,-14 13-20,2-1 0,-1 1 0,1 1 0,0-1 1,10-5-1,-16 11-10,-1 0 0,1 0 1,0 1-1,0-1 0,0 0 1,0 1-1,-1-1 0,1 1 0,0 0 1,0 0-1,0 0 0,0 0 1,0 0-1,0 0 0,0 0 1,0 0-1,0 1 0,0-1 0,0 1 1,-1 0-1,1-1 0,0 1 1,0 0-1,-1 0 0,1 0 1,0 0-1,-1 0 0,1 0 0,-1 1 1,0-1-1,1 1 0,1 1 1,17 25 268,-1 2 1,-1-1-1,-1 2 1,-2 0 0,-1 1-1,-2 1 1,-1 0-1,10 47 1,-18-62-75,0 1 0,-1-1 0,-1 1 0,0 0 0,-2 0 0,-2 22 0,2-35-121,-1 0 1,1 0-1,-1 0 1,0 0-1,0 0 0,-1 0 1,0-1-1,0 1 0,-7 9 1,7-12-52,1-1 0,-1 1 0,0-1 0,1 0 0,-1 0 0,0 0 0,-1 0 0,1 0 0,0 0 0,0-1 0,-1 0 0,1 0 0,-1 0 0,1 0 0,-1 0 0,0-1 0,1 1 0,-5-1 0,2-1-15,1 0 0,0 0 0,0 0 0,0 0 0,0-1 0,0 0 0,0 0 0,0-1 0,0 1 0,1-1 0,0 0 0,-1 0 0,1 0 0,0-1 0,0 0 0,1 1 0,-1-1 0,-5-9 0,-6-8 0,1-1 0,-16-33 0,27 51 0,-11-26 0,0 0 0,-9-32 0,19 50 0,1-1 0,0 1 0,0-1 0,2 0 0,0 0 0,0 0 0,1 0 0,2-15 0,-1 23-231,0 1 1,1 0-1,0-1 0,0 1 0,0 0 1,0 0-1,1 0 0,-1 0 1,1 1-1,0-1 0,0 1 0,1-1 1,3-2-1,54-39-6186,-40 30 3994,17-12-4789</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5.137"/>
    </inkml:context>
    <inkml:brush xml:id="br0">
      <inkml:brushProperty name="width" value="0.025" units="cm"/>
      <inkml:brushProperty name="height" value="0.025" units="cm"/>
    </inkml:brush>
  </inkml:definitions>
  <inkml:trace contextRef="#ctx0" brushRef="#br0">1 238 17777,'0'0'10805,"10"7"-9391,-4-2-1191,-4-3-181,-1 0-1,1 0 1,0 0-1,0-1 1,0 1-1,0-1 0,0 1 1,0-1-1,0 0 1,0 0-1,1 0 0,-1 0 1,0 0-1,1-1 1,-1 1-1,0-1 0,1 1 1,-1-1-1,1 0 1,-1 0-1,1 0 0,-1 0 1,1 0-1,-1-1 1,0 1-1,1-1 1,-1 1-1,1-1 0,-1 0 1,0 0-1,4-2 1,5-7 59,0-1 0,0 0 0,-1 0 0,-1-1 0,0 0 0,10-19 0,-15 26-74,-1-1 0,0 0 0,0 0 1,-1 0-1,0-1 0,0 1 0,0 0 0,-1-1 0,0 1 0,0-1 0,0 0 1,-1 1-1,0-1 0,-1 1 0,1-1 0,-1 0 0,-2-6 0,2 11-26,0 0-1,0-1 1,0 1-1,-1 0 1,1 0-1,-1 0 0,1 0 1,-1 0-1,0 1 1,0-1-1,0 0 1,0 1-1,0-1 1,0 1-1,0 0 0,0 0 1,0 0-1,-1 0 1,1 0-1,0 0 1,-1 1-1,1-1 1,-1 1-1,1-1 0,-1 1 1,1 0-1,-1 0 1,1 0-1,-1 0 1,-3 1-1,2 0-11,0-1 0,0 1 1,0 0-1,0 1 0,0-1 0,0 0 0,0 1 0,0 0 0,1 0 1,-1 0-1,1 1 0,-1-1 0,1 1 0,0 0 0,0-1 1,0 1-1,-4 7 0,-1 7 27,1 0 0,1 1 0,0 0 0,1 1 0,2-1 0,-1 1 0,2 0 0,1-1 0,0 1 0,1 0 0,1 0 0,4 20 0,-5-37-16,0 0 0,1 1 0,-1-1 0,1 0 0,0 0 0,0 0 0,0 1 0,0-1 0,0 0 0,0 0 0,1 0 0,-1 0 0,0-1 0,1 1 0,0 0 0,-1-1 0,1 1 0,0-1 0,0 1 0,0-1 0,0 0 0,0 0 0,0 0 0,0 0 0,0 0 0,1 0 0,-1-1 0,0 1 0,1-1 0,-1 1 0,0-1 0,1 0 0,-1 0 0,0 0 0,1 0 0,-1-1 0,0 1 0,1 0 0,2-2 0,4 0 0,0-1 0,-1 0 0,1 0 0,-1-1 0,0 0 0,0 0 0,-1-1 0,1 0 0,7-7 0,-1-2-116,-1 0-1,0-2 1,-1 1-1,19-32 1,-25 37 23,-1 0 1,0 0-1,0 0 0,-1 0 0,0 0 1,-1-1-1,4-21 0,-8 76 163,0-18 314,1-1 0,4 33 1,-4-57-383,0 1 1,0 0 0,0-1 0,0 1-1,1 0 1,-1-1 0,1 1 0,-1-1-1,1 1 1,-1 0 0,1-1 0,0 1-1,0-1 1,0 0 0,0 1 0,0-1-1,0 0 1,0 0 0,1 1 0,-1-1-1,0 0 1,0 0 0,1 0 0,-1-1-1,1 1 1,-1 0 0,1 0 0,-1-1-1,1 1 1,0-1 0,-1 1 0,1-1 0,0 0-1,-1 0 1,1 0 0,0 0 0,-1 0-1,1 0 1,0 0 0,-1 0 0,1-1-1,0 1 1,-1-1 0,1 1 0,1-2-1,4 0-4,0-1-1,0-1 0,0 1 0,0-1 0,-1-1 0,0 1 1,0-1-1,9-8 0,33-53 3,-42 54 0,1 1 0,1 0 0,0 0 0,1 1 0,0 0 0,20-16 0,-29 25 0,1 0 0,0 1 0,0 0 0,0-1 0,0 1 0,0-1 0,0 1 0,0 0 0,0 0 0,0 0 0,0-1 0,0 1 0,0 0 0,0 0 0,-1 0 0,1 0 0,0 1 0,0-1 0,0 0 0,0 0 0,0 1 0,0-1 0,0 0 0,0 1 0,0-1 0,0 1 0,0-1 0,-1 1 0,1-1 0,0 1 0,0 0 0,-1-1 0,1 1 0,0 0 0,-1 0 0,1 0 0,-1-1 0,1 1 0,-1 0 0,1 0 0,-1 2 0,20 50 0,-12-29 0,-8-22 0,1-1 0,-1 1 0,1-1 0,0 1 0,0-1 0,0 1 0,0-1 0,0 0 0,0 1 0,0-1 0,0 0 0,0 0 0,1 0 0,-1 0 0,1 0 0,-1 0 0,0 0 0,1 0 0,0 0 0,-1-1 0,1 1 0,-1-1 0,1 1 0,0-1 0,-1 0 0,1 1 0,0-1 0,-1 0 0,1 0 0,0 0 0,-1 0 0,1-1 0,0 1 0,0 0 0,-1-1 0,1 1 0,-1-1 0,1 1 0,0-1 0,-1 0 0,0 0 0,1 0 0,-1 0 0,1 0 0,1-1 0,8-8 0,1 0 0,-1 0 0,0-1 0,10-15 0,-7 10 0,-6 7 0,4-4 0,0-1 0,23-17 0,-31 28 0,-1 1 0,1-1 0,-1 1 0,1 0 0,0 0 0,-1 0 0,1 0 0,0 1 0,0 0 0,0 0 0,1 0 0,-1 0 0,0 1 0,0-1 0,0 1 0,9 1 0,-10 0 0,0 0 0,0 1 0,-1-1 0,1 1 0,-1 0 0,1 0 0,-1 0 0,1 0 0,-1 0 0,0 1 0,0-1 0,0 0 0,0 1 0,-1 0 0,1-1 0,1 4 0,-2-2 0,1-1 0,0 0 0,1 0 0,-1 1 0,1-2 0,-1 1 0,1 0 0,0 0 0,3 2 0,-5-5 0,1 1 0,-1-1 0,1 0 0,-1 0 0,1 1 0,-1-1 0,1 0 0,-1 0 0,1 0 0,-1-1 0,1 1 0,-1 0 0,1 0 0,-1-1 0,1 1 0,-1-1 0,1 0 0,-1 1 0,0-1 0,1 0 0,-1 0 0,0 1 0,0-1 0,0 0 0,1 0 0,-1-1 0,0 1 0,1-2 0,16-15 0,-14 13 0,0 0 0,0 0 0,0 1 0,1-1 0,0 1 0,0 0 0,0 0 0,1 1 0,-1-1 0,1 1 0,0 1 0,0-1 0,0 1 0,0 0 0,0 0 0,9-1 0,-14 3-39,0 0-1,0 1 1,0-1 0,0 0-1,-1 1 1,1-1-1,0 1 1,0-1 0,-1 1-1,1-1 1,0 1 0,-1 0-1,1-1 1,0 1-1,-1 0 1,1-1 0,-1 1-1,1 0 1,-1 0 0,0-1-1,1 1 1,-1 0 0,0 0-1,0 0 1,1-1-1,-1 1 1,0 0 0,0 0-1,0 0 1,0 1 0,2 33-2912,-2-30 2179,-17-7-24650</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5.477"/>
    </inkml:context>
    <inkml:brush xml:id="br0">
      <inkml:brushProperty name="width" value="0.025" units="cm"/>
      <inkml:brushProperty name="height" value="0.025" units="cm"/>
    </inkml:brush>
  </inkml:definitions>
  <inkml:trace contextRef="#ctx0" brushRef="#br0">0 1 16271,'0'0'6471</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6.237"/>
    </inkml:context>
    <inkml:brush xml:id="br0">
      <inkml:brushProperty name="width" value="0.025" units="cm"/>
      <inkml:brushProperty name="height" value="0.025" units="cm"/>
    </inkml:brush>
  </inkml:definitions>
  <inkml:trace contextRef="#ctx0" brushRef="#br0">0 333 8232,'0'0'15812,"5"-10"-14782,29-53 33,19-35-111,-49 90-782,-1-1-1,1 1 1,-2-1-1,1 0 1,-2 0-1,1 0 1,-1 0-1,0-1 1,-1-12 0,0 22-157,0-1 0,0 1 1,0 0-1,0 0 1,0-1-1,0 1 1,0 0-1,0 0 1,0-1-1,-1 1 1,1 0-1,0 0 1,0-1-1,0 1 1,0 0-1,0 0 1,0 0-1,-1-1 0,1 1 1,0 0-1,0 0 1,0 0-1,-1 0 1,1-1-1,0 1 1,0 0-1,-1 0 1,1 0-1,0 0 1,0 0-1,-1 0 1,1 0-1,0 0 1,0 0-1,-1-1 0,1 1 1,0 0-1,0 0 1,-1 1-1,1-1 1,0 0-1,0 0 1,-1 0-1,1 0 1,0 0-1,0 0 1,-1 0-1,1 0 1,0 0-1,0 0 1,-1 1-1,1-1 0,0 0 1,0 0-1,0 0 1,-1 0-1,1 1 1,0-1-1,0 0 1,0 0-1,0 0 1,0 1-1,-1-1 1,1 0-1,0 1 1,-12 14 36,7-2 53,1 1 1,0 0-1,1-1 1,1 1-1,0 0 0,1 0 1,1 0-1,0 1 0,0-1 1,5 21-1,-5-32-79,0-1 1,1 1-1,-1-1 0,1 1 0,0-1 0,0 1 0,0-1 1,0 0-1,0 1 0,0-1 0,1 0 0,-1 0 0,1 0 1,-1 0-1,1 0 0,0 0 0,0-1 0,0 1 0,0 0 1,0-1-1,0 0 0,0 1 0,1-1 0,-1 0 1,0 0-1,1 0 0,-1-1 0,1 1 0,-1 0 0,1-1 1,-1 0-1,1 1 0,-1-1 0,1 0 0,-1 0 0,1-1 1,0 1-1,3-2 0,3 0 61,-1 0 0,0-1 0,0 0 0,0-1 1,0 1-1,-1-2 0,0 1 0,1-1 0,-2 0 0,10-8 0,22-32-52,-30 34-34,1 0-1,0 1 1,0 1 0,18-15 0,-26 23 1,0 0 0,1 0 0,-1 0 0,0 1 0,0-1 0,1 1 0,-1-1 0,0 1 0,1-1 0,-1 1 0,0 0 0,1 0 0,-1-1 0,1 1 0,-1 0 0,1 0 0,-1 1 0,0-1 0,1 0 0,-1 0 0,3 2 0,24 17 0,-26-17 0,0 1 0,0-1 0,1 0 0,-1 0 0,0-1 0,1 1 0,-1 0 0,1-1 0,0 0 0,-1 1 0,1-1 0,0 0 0,0 0 0,0-1 0,0 1 0,0-1 0,0 1 0,0-1 0,0 0 0,4 0 0,-1-2 10,0-1-1,-1 1 1,1-1 0,-1 0 0,0-1-1,0 1 1,0-1 0,-1 0-1,1 0 1,7-9 0,-3 3-117,-1-1 0,0 0 0,-1 0 1,7-12-1,-8 0-4145,-7-2-4474,-1 5-66</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6.605"/>
    </inkml:context>
    <inkml:brush xml:id="br0">
      <inkml:brushProperty name="width" value="0.025" units="cm"/>
      <inkml:brushProperty name="height" value="0.025" units="cm"/>
    </inkml:brush>
  </inkml:definitions>
  <inkml:trace contextRef="#ctx0" brushRef="#br0">0 1 19923,'0'0'7879,"12"53"-7719,8-44-95,6-4-1251,6-3-1664,5-2-1859,-1 0-2594</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10.514"/>
    </inkml:context>
    <inkml:brush xml:id="br0">
      <inkml:brushProperty name="width" value="0.025" units="cm"/>
      <inkml:brushProperty name="height" value="0.025" units="cm"/>
    </inkml:brush>
  </inkml:definitions>
  <inkml:trace contextRef="#ctx0" brushRef="#br0">1 75 9737,'0'0'15076,"9"-6"-13293,-7 5-1723,9-7 204,1 0 0,0 1 0,1 0 0,0 1 0,0 0 1,0 1-1,1 0 0,-1 1 0,22-3 0,-33 7-262,-1 1-1,0-1 1,1 1-1,-1 0 1,0-1-1,0 1 0,1 0 1,-1 0-1,0 0 1,0-1-1,0 1 1,0 0-1,0 1 1,0-1-1,0 0 1,-1 0-1,1 0 1,0 0-1,-1 1 1,1-1-1,0 0 1,-1 1-1,0-1 1,1 0-1,-1 3 1,1-2 0,-1 0 1,1 1 0,0-1-1,0 0 1,0 0-1,0 0 1,0-1-1,0 1 1,1 0 0,-1 0-1,0-1 1,1 1-1,0 0 1,-1-1 0,4 3-1,0-2 11,1-1-1,-1 0 0,0 0 1,0 0-1,1-1 1,-1 1-1,0-1 1,1 0-1,-1-1 0,0 1 1,0-1-1,9-3 1,65-25-27,-41 13-668,-32 15-235,6-4-717,-7-1-5232,-4-3-4969</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6.949"/>
    </inkml:context>
    <inkml:brush xml:id="br0">
      <inkml:brushProperty name="width" value="0.025" units="cm"/>
      <inkml:brushProperty name="height" value="0.025" units="cm"/>
    </inkml:brush>
  </inkml:definitions>
  <inkml:trace contextRef="#ctx0" brushRef="#br0">85 0 16400,'0'0'6165,"-8"9"-3650,-4 2-1945,1-1 245,1 0 1,0 0 0,0 1 0,-12 19 0,22-30-812,0 0 0,-1 1-1,1-1 1,0 0-1,0 1 1,0-1-1,0 0 1,0 1 0,0-1-1,-1 0 1,1 1-1,0-1 1,0 0 0,0 1-1,0-1 1,0 0-1,0 1 1,1-1-1,-1 0 1,0 1 0,0-1-1,0 0 1,0 1-1,0-1 1,0 0-1,0 1 1,1-1 0,-1 0-1,0 0 1,0 1-1,0-1 1,1 0-1,-1 0 1,0 1 0,1-1-1,16 6-325,35-4-781,-30-1 755,-11 0 297,0 0-1,0 1 1,0 1 0,0 0-1,-1 0 1,1 1-1,12 7 1,-21-10 113,0 0 1,0 0-1,0 0 0,0 1 1,-1-1-1,1 1 0,-1-1 1,1 1-1,-1 0 1,1-1-1,-1 1 0,0 0 1,0 0-1,0 0 0,0 0 1,0 0-1,1 4 0,-2-4 87,0 1-1,0-1 0,0 1 1,-1 0-1,1-1 1,-1 1-1,1-1 0,-1 1 1,0-1-1,0 1 0,0-1 1,0 0-1,-1 1 0,1-1 1,-1 0-1,1 0 0,-1 0 1,0 0-1,-2 2 0,-1 2-92,0-1 0,-1 1 0,0-1-1,0 0 1,-1 0 0,1 0 0,-1-1-1,0 0 1,0-1 0,0 1 0,-1-1-1,1-1 1,-1 1 0,0-2 0,0 1-1,0-1 1,-8 1 0,16-2-100,-1 0 1,1 0-1,0 0 1,-1 0-1,1 0 0,0 0 1,-1 0-1,1 0 1,0 0-1,-1 0 1,1-1-1,0 1 0,-1 0 1,1 0-1,0 0 1,-1 0-1,1-1 0,0 1 1,0 0-1,-1 0 1,1 0-1,0-1 1,0 1-1,-1 0 0,1-1 1,0 1-1,0 0 1,0 0-1,0-1 0,-1 1 1,1 0-1,0-1 1,0 1-1,0 0 1,0-1-1,0 1 0,0-1 1,4-17-3932,16-14-4962,1 13 1692</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7.321"/>
    </inkml:context>
    <inkml:brush xml:id="br0">
      <inkml:brushProperty name="width" value="0.025" units="cm"/>
      <inkml:brushProperty name="height" value="0.025" units="cm"/>
    </inkml:brush>
  </inkml:definitions>
  <inkml:trace contextRef="#ctx0" brushRef="#br0">87 83 14061,'0'0'12855,"-10"7"-11243,4-3-1410,1 0 0,-1 0 0,1 0 0,0 1 0,0-1-1,0 1 1,1 1 0,0-1 0,0 0 0,0 1 0,1 0-1,-1 0 1,1 0 0,1 0 0,-1 1 0,1-1 0,0 1-1,1-1 1,0 1 0,-1 11 0,2-17-202,1 0 0,-1 0 0,1 0 0,-1 0 0,1 0 0,-1 0 0,1 0 0,0 0 0,0 0 0,-1-1 0,1 1 0,0 0 0,0 0 0,0-1 0,0 1 0,0 0 0,0-1 0,0 1 0,0-1 0,0 1 0,0-1 0,0 0 0,0 1 0,0-1 0,1 0 0,-1 0 0,0 0 0,0 0 0,0 0 0,0 0 0,1 0 0,-1 0 0,0 0 0,0-1 0,0 1 0,2-1 0,45-11 0,-32 3 0,-1 0 0,0-1 0,-1-1 0,23-23 0,-24 21 0,0 1 0,1 1 0,0 0 0,27-14 0,-40 24 0,-1 1 0,1-1 0,0 1 0,0-1 0,-1 1 0,1-1 0,0 1 0,0 0 0,-1-1 0,1 1 0,0 0 0,0 0 0,0-1 0,0 1 0,-1 0 0,1 0 0,0 0 0,0 0 0,0 0 0,0 0 0,-1 1 0,1-1 0,0 0 0,0 0 0,0 1 0,0-1 0,-1 0 0,1 1 0,0-1 0,0 1 0,-1-1 0,1 1 0,0-1 0,-1 1 0,1-1 0,-1 1 0,1 0 0,-1-1 0,1 1 0,-1 0 0,1-1 0,-1 1 0,1 0 0,-1 0 0,0-1 0,1 3 0,0 5 0,0 0 0,0 0 0,-1 0 0,-1 14 0,0-17 0,1-1 0,0 1 0,-1-1 0,2 1 0,-1-1 0,0 1 0,1-1 0,0 1 0,2 4 0,-3-8 0,1 0 0,0-1 0,0 1 0,0 0 0,0-1 0,0 1 0,0-1 0,0 1 0,0-1 0,0 1 0,1-1 0,-1 1 0,0-1 0,0 0 0,0 0 0,0 0 0,0 0 0,1 0 0,-1 0 0,0 0 0,0 0 0,0 0 0,1 0 0,-1-1 0,0 1 0,0 0 0,0-1 0,0 1 0,0-1 0,0 1 0,2-2 0,34-23 0,-32 21 0,23-19 0,43-29 0,-67 49 0,1 0 0,0 1 0,1-1 0,-1 1 0,0 0 0,1 1 0,-1-1 0,1 1 0,0 0 0,-1 0 0,1 1 0,8 0 0,-13 1 0,1 0 0,0 0 0,0 0 0,-1 0 0,1 0 0,0 0 0,-1 1 0,1-1 0,-1 0 0,0 1 0,0 0 0,1-1 0,-1 1 0,0 0 0,0-1 0,0 1 0,-1 0 0,1 0 0,0 0 0,-1 0 0,1 0 0,-1 0 0,0 0 0,1 0 0,-1 0 0,0 0 0,0 2 0,0-1 0,0 0 0,1 1 0,-1-1 0,1 0 0,0 0 0,0 0 0,1 0 0,-1 0 0,0 0 0,4 3 0,-4-5 0,0 0 0,0-1 0,1 1 0,-1-1 0,1 1 0,-1-1 0,0 0 0,1 1 0,-1-1 0,1 0 0,-1 0 0,1 0 0,-1 0 0,0 0 0,1-1 0,-1 1 0,1 0 0,-1-1 0,0 1 0,1-1 0,-1 1 0,0-1 0,1 0 0,-1 1 0,0-1 0,0 0 0,0 0 0,0 0 0,0 0 0,2-1 0,64-55 0,-56 46 0,1 0 0,0 1 0,0 0 0,1 1 0,0 1 0,0 0 0,22-9 0,-34 16-39,-1 1 0,1-1 1,0 1-1,0 0 0,0-1 0,0 1 0,0 0 0,0 0 1,-1-1-1,1 1 0,0 0 0,0 0 0,0 0 1,0 0-1,0 0 0,0 1 0,0-1 0,0 0 1,0 0-1,-1 0 0,1 1 0,0-1 0,0 1 0,0-1 1,0 1-1,-1-1 0,1 1 0,0-1 0,0 1 1,-1-1-1,1 1 0,-1 0 0,1-1 0,0 1 1,-1 0-1,1 0 0,-1 0 0,0-1 0,1 1 0,-1 0 1,0 0-1,1 1 0,0 45-5480,-3-29 1502</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7.973"/>
    </inkml:context>
    <inkml:brush xml:id="br0">
      <inkml:brushProperty name="width" value="0.025" units="cm"/>
      <inkml:brushProperty name="height" value="0.025" units="cm"/>
    </inkml:brush>
  </inkml:definitions>
  <inkml:trace contextRef="#ctx0" brushRef="#br0">0 238 10218,'0'0'11499,"7"10"-8462,-4-6-2723,-1 0-109,1 0 0,-1 0 0,1-1 0,-1 0 0,1 1-1,0-1 1,0 0 0,1 0 0,-1-1 0,0 1 0,1-1-1,0 1 1,0-1 0,-1 0 0,1-1 0,1 1 0,-1-1-1,0 0 1,0 0 0,0 0 0,9 1 0,-2-3-19,0-1 0,0 1 1,0-2-1,0 0 1,-1 0-1,1-1 0,-1 0 1,0 0-1,0-2 1,-1 1-1,1-1 0,15-13 1,-11 8-114,0-1 1,-2 0-1,1-1 1,-2 0-1,0-1 1,0 0-1,12-22 1,-22 33-70,1 0 0,0 0 0,-1 0 0,0-1 0,1 1 0,-1 0 0,-1 0 0,1-1 0,0 1 0,-1 0 0,0-1 1,1 1-1,-2 0 0,1-1 0,0 1 0,0-1 0,-1 1 0,0 0 0,0-1 0,0 1 0,0 0 0,0 0 1,-1 0-1,1 0 0,-1 0 0,0 0 0,0 0 0,0 1 0,0-1 0,0 1 0,-4-4 0,2 4-2,1 0 0,-1 0 0,1 0 0,-1 0 0,0 1 0,1 0-1,-1 0 1,0 0 0,0 0 0,0 0 0,0 1 0,0 0 0,0-1 0,0 2-1,0-1 1,0 0 0,0 1 0,0 0 0,0 0 0,1 0 0,-1 0 0,0 0-1,0 1 1,1 0 0,-1 0 0,-5 4 0,1 0-2,0 1 0,0 1 0,1-1 0,0 1 0,0 0 0,1 1 0,0 0 0,0 0 0,1 0 0,0 1 0,1-1 0,-5 15 0,4-7 0,-1 1 0,2 0 0,1 1 0,0-1 0,1 1 0,0 21 0,3-37 3,-1-1-1,0 0 1,0 1-1,1-1 1,-1 0-1,1 0 1,0 1 0,-1-1-1,1 0 1,0 0-1,0 0 1,1 0-1,-1 0 1,0 0 0,1-1-1,-1 1 1,1 0-1,0 0 1,-1-1-1,5 3 1,-2-1 3,1-1 0,0 0 0,0 0 0,0 0 0,0 0 0,0-1 0,0 0 0,10 1 0,2-1-96,0-1 0,0 0 0,0-2 0,0 0 0,18-4 0,13-12-3049,-3-7-4340</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8.991"/>
    </inkml:context>
    <inkml:brush xml:id="br0">
      <inkml:brushProperty name="width" value="0.025" units="cm"/>
      <inkml:brushProperty name="height" value="0.025" units="cm"/>
    </inkml:brush>
  </inkml:definitions>
  <inkml:trace contextRef="#ctx0" brushRef="#br0">2 1 1281,'0'0'22961,"0"13"-21920,0 29-566,-1-3 181,6 59 1,-5-88-855,2-1 1,-1-1 0,1 1 0,0 0 0,1 0 0,0-1 0,1 1 0,0-1 0,0 0 0,0 0 0,1 0 0,10 11 0,-28-34-13486</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9.333"/>
    </inkml:context>
    <inkml:brush xml:id="br0">
      <inkml:brushProperty name="width" value="0.025" units="cm"/>
      <inkml:brushProperty name="height" value="0.025" units="cm"/>
    </inkml:brush>
  </inkml:definitions>
  <inkml:trace contextRef="#ctx0" brushRef="#br0">1 266 18546,'0'0'9320,"39"-67"-7494,5 35-256,13-4-834,9-2-479,5 3-225,-3 6 0,-2 10-481,-7 9-1248,-13 10-1603,-12 0-1344,-12 0-2851</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21.066"/>
    </inkml:context>
    <inkml:brush xml:id="br0">
      <inkml:brushProperty name="width" value="0.025" units="cm"/>
      <inkml:brushProperty name="height" value="0.025" units="cm"/>
    </inkml:brush>
  </inkml:definitions>
  <inkml:trace contextRef="#ctx0" brushRef="#br0">0 50 13613,'1'-11'6869,"3"9"-2586,7 19-1131,7 31-2103,26 91 1140,-36-128-1834,-1-21 168,0-23 208,-7 32-728,2-12-3,-1 1 0,0-1 0,0 0 0,-1 0 0,-1 1 0,0-1 0,-1 0 0,0 1 0,-1-1 0,-1 1 0,0 0 0,0 0 0,-1 0 0,-7-11 0,12 22 0,0 1 0,0 0 0,0 0 0,0-1 0,0 1 0,0 0 0,0-1 0,0 1 0,0 0 0,0 0 0,-1-1 0,1 1 0,0 0 0,0-1 0,0 1 0,0 0 0,0 0 0,-1 0 0,1-1 0,0 1 0,0 0 0,-1 0 0,1 0 0,0-1 0,0 1 0,-1 0 0,1 0 0,0 0 0,0 0 0,-1 0 0,1-1 0,0 1 0,-1 0 0,1 0 0,0 0 0,0 0 0,-1 0 0,1 0 0,0 0 0,-1 0 0,1 0 0,0 0 0,-1 0 0,1 1 0,0-1 0,0 0 0,-1 0 0,1 0 0,0 0 0,0 0 0,-1 0 0,1 1 0,0-1 0,0 0 0,-1 0 0,1 0 0,0 1 0,0-1 0,0 0 0,-1 0 0,1 1 0,0-1 0,0 1 0,0 0 0,0-1 0,0 1 0,0 0 0,0 0 0,0-1 0,0 1 0,0 0 0,0 0 0,0-1 0,0 1 0,1 0 0,-1-1 0,0 1 0,1 0 0,-1-1 0,0 1 0,1 0 0,-1-1 0,1 1 0,-1-1 0,1 1 0,-1-1 0,1 1 0,-1-1 0,1 1 0,0-1 0,0 1 0,4 1-623,0 0 0,0 0 0,0-1 0,1 0 0,-1 0 0,0 0 0,1-1 0,-1 1 0,0-1-1,1-1 1,-1 1 0,7-2 0,-1 0-1578,-1 0 0,1-1-1,0 0 1,19-9 0,-10 1-4349</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21.443"/>
    </inkml:context>
    <inkml:brush xml:id="br0">
      <inkml:brushProperty name="width" value="0.025" units="cm"/>
      <inkml:brushProperty name="height" value="0.025" units="cm"/>
    </inkml:brush>
  </inkml:definitions>
  <inkml:trace contextRef="#ctx0" brushRef="#br0">71 115 11243,'0'0'8973,"-8"9"-7318,1 0-1039,0 0-1,1 0 0,0 0 0,0 1 0,1-1 0,0 1 0,1 1 1,0-1-1,1 1 0,0-1 0,1 1 0,-3 17 0,6-27-593,-1 0 0,0 0 0,0 0 0,0 0 0,1 0 0,-1 0-1,0 0 1,1 0 0,-1 0 0,1 0 0,-1 0 0,1-1 0,-1 1 0,1 0-1,0 0 1,0-1 0,-1 1 0,1 0 0,0-1 0,0 1 0,0 0 0,-1-1 0,1 1-1,0-1 1,0 1 0,0-1 0,0 0 0,0 0 0,0 1 0,0-1 0,0 0-1,0 0 1,0 0 0,0 0 0,0 0 0,0 0 0,0 0 0,0 0 0,0 0 0,0-1-1,0 1 1,0 0 0,2-1 0,3-1 24,-1 1-1,1-1 1,0 0-1,-1 0 1,1 0-1,6-5 0,0-3-9,-1 1 1,0-2-1,0 1 0,13-19 0,-15 17-13,1 0 0,1 1 0,18-16 0,-28 27-17,-1-1 0,1 1 1,-1-1-1,1 1 0,-1-1 1,1 1-1,-1 0 0,1-1 1,-1 1-1,1 0 0,0 0 1,-1-1-1,1 1 0,-1 0 1,1 0-1,0 0 0,-1 0 1,1 0-1,0 0 0,-1 0 1,1 0-1,0 0 0,-1 0 1,1 0-1,0 0 0,-1 0 1,1 0-1,-1 1 0,1-1 0,0 0 1,-1 0-1,1 1 0,-1-1 1,1 1-1,-1-1 0,2 1 1,10 26 494,-11-25-478,-1 0 1,0 0-1,1 0 1,-1-1-1,1 1 0,0 0 1,-1 0-1,1 0 1,0 0-1,0-1 1,0 1-1,1 0 1,-1-1-1,0 1 1,0-1-1,1 0 1,-1 1-1,1-1 1,0 0-1,-1 0 1,1 0-1,0 0 1,-1 0-1,1 0 1,3 1-1,2-4-21,0 0 0,0 0 0,0 0-1,-1-1 1,1 0 0,0-1 0,-1 1 0,0-1 0,0 0-1,0-1 1,0 1 0,5-7 0,32-21-170,-32 26-239,47-27-5614,-45 25 3152,-1 0 1,0-1-1,-1 0 0,18-19 0,-8 4-3281</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21.772"/>
    </inkml:context>
    <inkml:brush xml:id="br0">
      <inkml:brushProperty name="width" value="0.025" units="cm"/>
      <inkml:brushProperty name="height" value="0.025" units="cm"/>
    </inkml:brush>
  </inkml:definitions>
  <inkml:trace contextRef="#ctx0" brushRef="#br0">83 1 1441,'0'0'24819,"-10"2"-23367,7-2-1389,0 1 1,-1-1 0,1 1 0,-1 0 0,1 0 0,0 0 0,0 1 0,0-1 0,0 1-1,0 0 1,0 0 0,0 0 0,0 0 0,1 0 0,-1 0 0,1 1 0,-1 0 0,1-1-1,0 1 1,0 0 0,0 0 0,1 0 0,-1 0 0,1 0 0,-1 0 0,1 1 0,0-1-1,0 0 1,1 1 0,-1 4 0,40-6-503,-35-2 286,29-1-672,45 2 15,-74-1 849,-1 0-1,1 1 1,-1 0 0,0 0-1,1 0 1,-1 0-1,0 0 1,1 1 0,-1-1-1,0 1 1,0 0-1,0 0 1,0 0 0,-1 0-1,1 1 1,-1-1-1,5 6 1,-6-6 106,0 0-1,0 0 1,0 0 0,0 0-1,0 0 1,0 0 0,-1 0-1,1 0 1,-1 0 0,0 0-1,1 0 1,-1 0 0,0 1-1,0-1 1,0 0 0,-1 0-1,1 0 1,0 0 0,-1 0-1,-1 4 1,0-2-18,0 0 0,0 0 0,0-1 0,-1 1 0,1-1 0,-1 0 0,0 0 0,0 0 0,0 0 0,-5 3 0,3-2-131,0 0 0,0-1-1,-1 0 1,0 0 0,1 0 0,-1-1 0,0 1-1,0-1 1,0-1 0,-1 1 0,1-1 0,0 0-1,0-1 1,-9 0 0,15 0-201,-1 0-1,1 0 0,-1-1 1,1 1-1,-1 0 1,1-1-1,-1 1 0,1 0 1,-1-1-1,1 1 1,-1-1-1,1 1 1,0-1-1,-1 1 0,1-1 1,0 1-1,-1-1 1,1 1-1,0-1 1,0 1-1,-1-1 0,1 1 1,0-1-1,0 0 1,0 1-1,0-2 1,-1 0-1244,-2-12-7044</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22.646"/>
    </inkml:context>
    <inkml:brush xml:id="br0">
      <inkml:brushProperty name="width" value="0.025" units="cm"/>
      <inkml:brushProperty name="height" value="0.025" units="cm"/>
    </inkml:brush>
  </inkml:definitions>
  <inkml:trace contextRef="#ctx0" brushRef="#br0">72 118 2498,'1'-11'10933,"0"0"-9098,1 1-828,0-1-1,-1 1 1,0-1-1,-1 0 1,-1 1-1,1-1 1,-4-11-1,-5 51 1076,8 37-1052,3 0-1,3-1 1,14 72-1,56 191 1768,-34-162-2441,-42-162-334,-6-9-2,-15-24 10,-25-39-6,13 17-24,14 21 0,0-1 0,2-1 0,-18-42 0,36 72-2,-1 1-1,1-1 1,0 1-1,-1-1 1,1 1 0,0-1-1,0 1 1,0-1-1,0 1 1,0-1 0,1 1-1,-1-1 1,0 1-1,1-1 1,-1 1 0,0-1-1,1 1 1,0 0-1,-1-1 1,1 1 0,0 0-1,0 0 1,1-2-1,1 0-21,0 0-1,1-1 0,-1 2 1,1-1-1,0 0 1,0 1-1,8-4 0,9-3-293,0 2-1,33-8 1,-42 12 60,63-18-10243,-54 13 3092</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23.191"/>
    </inkml:context>
    <inkml:brush xml:id="br0">
      <inkml:brushProperty name="width" value="0.025" units="cm"/>
      <inkml:brushProperty name="height" value="0.025" units="cm"/>
    </inkml:brush>
  </inkml:definitions>
  <inkml:trace contextRef="#ctx0" brushRef="#br0">46 127 9961,'0'0'19875,"-7"8"-19506,3-4-290,0 1 1,0 0-1,1 0 1,0 0-1,0 0 1,0 0-1,0 1 1,1-1-1,0 1 1,0-1-1,0 1 1,1 0-1,0 0 1,0 0-1,1 0 1,-1 0-1,1 0 1,2 9-1,-3-15-66,2 1 0,-1 0 0,0 0 0,0-1 0,0 1-1,0 0 1,0 0 0,1 0 0,-1-1 0,0 1 0,1 0 0,-1-1-1,0 1 1,1 0 0,-1-1 0,1 1 0,-1 0 0,1-1 0,-1 1-1,1-1 1,0 1 0,-1-1 0,1 1 0,0-1 0,-1 0 0,1 1-1,0-1 1,-1 0 0,1 0 0,1 1 0,25-7 283,22-25 34,-2-15-300,-38 35-30,1 0-1,1 0 1,0 1 0,0 1-1,1 0 1,0 0 0,1 2-1,14-8 1,-25 14 0,-1 0 0,0 1 0,1-1 0,-1 1 0,1-1 0,-1 1 0,1-1 0,0 1 0,-1 0 0,1 0 0,-1 0 0,1 0 0,0 0 0,-1 0 0,1 0 0,-1 1 0,1-1 0,-1 0 0,1 1 0,-1 0 0,1-1 0,-1 1 0,1 0 0,-1-1 0,3 3 0,-2 0 0,0 0 0,0 0 0,-1 0 0,1 0 0,-1 0 0,1 1 0,-1-1 0,1 7 0,-2-8 0,1 0 0,-1-1 0,0 1 0,0 0 0,1 0 0,-1 0 0,1-1 0,-1 1 0,1 0 0,0-1 0,0 1 0,0-1 0,0 1 0,0-1 0,0 1 0,0-1 0,0 0 0,0 1 0,1-1 0,-1 0 0,0 0 0,1 0 0,-1 0 0,1 0 0,0 0 0,-1 0 0,1-1 0,0 1 0,3 0 0,-2-1 0,0-1 0,0 1 0,0-1 0,0 0 0,0 0 0,0 0 0,-1 0 0,1-1 0,0 1 0,0-1 0,-1 1 0,1-1 0,3-4 0,34-37 0,-13 14 0,-21 23-423,1 1 0,0 0 0,0 0 0,0 0 0,0 1 0,1 0 0,0 1-1,-1-1 1,10-1 0,-2 2-842,1 0-1,-1 1 0,0 1 0,18 1 1,-32 0 608,1 0 0,-1 0 1,1 0-1,-1 0 1,1 0-1,-1-1 0,1 1 1,-1 0-1,1-1 0,-1 1 1,1-1-1,-1 0 1,0 0-1,1 1 0,-1-1 1,2-2-1,11-10-9171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11.403"/>
    </inkml:context>
    <inkml:brush xml:id="br0">
      <inkml:brushProperty name="width" value="0.025" units="cm"/>
      <inkml:brushProperty name="height" value="0.025" units="cm"/>
    </inkml:brush>
  </inkml:definitions>
  <inkml:trace contextRef="#ctx0" brushRef="#br0">259 226 6182,'10'-11'4756,"-9"10"-4708,15-17 1141,-1 0-1,13-22 1,-24 34-857,0 0 0,0-1-1,-1 1 1,0-1 0,0 0 0,-1 0-1,1 0 1,-2 0 0,1 0 0,-1-1 0,0 1-1,0 0 1,-1-8 0,-1 13-289,1 0 0,0 1 0,-1-1 1,0 0-1,1 1 0,-1-1 0,0 1 0,0-1 1,1 1-1,-1-1 0,-1 1 0,1 0 0,0-1 1,0 1-1,0 0 0,-1 0 0,1 0 0,0 0 0,-1 0 1,1 0-1,-1 0 0,1 1 0,-1-1 0,0 1 1,1-1-1,-1 1 0,1-1 0,-1 1 0,0 0 1,0 0-1,1 0 0,-1 0 0,0 0 0,-1 0 1,-4 0 34,-1 1-1,1 0 1,0 0 0,0 0 0,0 1 0,0 0 0,-9 5 0,0 1 109,0 2 0,1 0 0,0 0-1,0 1 1,2 1 0,-1 1 0,-20 24 0,19-18 134,0 1 0,1 0 0,1 1 1,2 0-1,-14 31 0,21-41-78,0 0-1,1 0 1,-3 21-1,5-29-204,1-1-1,0 1 0,-1 0 0,1-1 0,0 1 1,0-1-1,1 1 0,-1 0 0,0-1 0,1 1 1,0-1-1,-1 1 0,1-1 0,0 1 0,0-1 1,1 0-1,-1 0 0,0 1 0,1-1 0,-1 0 1,1 0-1,0 0 0,2 2 0,2-2 31,-1 1-1,1-1 1,0 0-1,0 0 0,0-1 1,0 1-1,1-1 1,-1-1-1,0 1 1,0-1-1,1 0 1,-1-1-1,0 0 1,0 0-1,1 0 0,-1 0 1,8-4-1,4-1 198,-1 0-1,0-2 0,0 0 1,27-18-1,-28 16-178,-2-1 1,1-1-1,-2 0 1,0-1-1,0 0 1,-1-1-1,11-17 1,-16 21-10,-1-1 0,0-1 0,-1 1 0,0-1 1,0 0-1,-2 0 0,1 0 0,-2-1 0,1 1 0,-2-1 0,1-12 0,-2 22-77,0 1-1,0-1 0,0 1 1,0 0-1,0-1 0,0 1 1,-1-1-1,1 1 0,-1 0 0,0-1 1,0 1-1,0 0 0,0-1 1,0 1-1,0 0 0,0 0 1,-1 0-1,1 0 0,-1 0 0,0 1 1,1-1-1,-1 0 0,0 1 1,0-1-1,-3-1 0,2 2-110,0 0 0,0 1 0,0-1-1,0 0 1,0 1 0,-1 0 0,1 0 0,0 0-1,0 0 1,0 0 0,-1 1 0,1 0 0,0-1-1,0 1 1,0 0 0,0 0 0,0 1 0,0-1 0,-4 3-1,-1 1-608,0 1-1,1 0 1,0 0-1,0 0 1,0 1 0,1 0-1,-11 15 1,-15 32-7477,11-7-4802</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24.046"/>
    </inkml:context>
    <inkml:brush xml:id="br0">
      <inkml:brushProperty name="width" value="0.025" units="cm"/>
      <inkml:brushProperty name="height" value="0.025" units="cm"/>
    </inkml:brush>
  </inkml:definitions>
  <inkml:trace contextRef="#ctx0" brushRef="#br0">51 509 3683,'0'0'17099,"-7"9"-15673,-25 45 87,30-50-1402,0-1-1,1 1 1,-1-1 0,1 1 0,0 0 0,0 0 0,1-1 0,-1 1-1,1 0 1,-1 0 0,1 0 0,1 0 0,-1-1 0,0 1 0,1 0 0,0 0-1,0 0 1,1 3 0,-1-6-88,0 0-1,0 0 0,0 0 1,-1-1-1,1 1 1,0 0-1,0-1 0,0 1 1,0 0-1,1-1 1,-1 0-1,0 1 0,0-1 1,0 1-1,0-1 1,0 0-1,1 0 0,-1 0 1,0 0-1,0 0 1,0 0-1,0 0 0,1 0 1,-1 0-1,0 0 1,0-1-1,0 1 0,0-1 1,2 0-1,30-16 267,-23 6-246,0-1-1,-1 0 1,0 0-1,-1-1 1,0-1-1,9-21 1,-9 16-39,2 1 0,18-27 0,-28 80-666,-5 16 999,3-38-160,1-1 0,0 1 0,0-1 0,2 16 0,0-28-165,-1 1 0,0 0 0,0-1 0,0 1 0,1 0 0,-1-1 0,0 1 1,0-1-1,1 1 0,-1-1 0,1 1 0,-1 0 0,0-1 0,1 0 0,-1 1 0,1-1 0,-1 1 0,1-1 0,-1 1 0,1-1 0,0 0 0,-1 0 0,1 1 0,-1-1 0,1 0 0,0 0 0,-1 0 0,1 1 1,0-1-1,-1 0 0,1 0 0,0 0 0,-1 0 0,1 0 0,0 0 0,-1 0 0,1-1 0,0 1 0,-1 0 0,1 0 0,0 0 0,-1-1 0,1 1 0,-1 0 0,1-1 0,-1 1 0,1 0 0,-1-1 0,1 1 0,0-2 1,29-21 221,-16 5 60,-2-1 0,0-1-1,-1 0 1,-1 0 0,-1-1 0,11-38 0,25-138 1886,-41 180-2157,27-185-44,-44 266 6,3-23 27,2 1 0,-3 63 0,10-62-12,8 67 0,-5-94 0,0 1 0,2-1 0,0 0 0,1 0 0,0-1 0,2 0 0,9 19 0,-16-34 0,0 0 0,0 0 0,0 0 0,0 1 0,0-1 0,0 0 0,0 0 0,0 0 0,1 1 0,-1-1 0,0 0 0,0 0 0,0 0 0,0 0 0,0 1 0,0-1 0,1 0 0,-1 0 0,0 0 0,0 0 0,0 0 0,0 0 0,1 1 0,-1-1 0,0 0 0,0 0 0,0 0 0,1 0 0,-1 0 0,0 0 0,0 0 0,0 0 0,1 0 0,-1 0 0,0 0 0,0 0 0,0 0 0,1 0 0,-1 0 0,0 0 0,0 0 0,0 0 0,1 0 0,-1 0 0,0-1 0,0 1 0,0 0 0,0 0 0,1 0 0,-1 0 0,0 0 0,0 0 0,0-1 0,0 1 0,1 0 0,5-18 0,0-23 0,-1-157 0,-4 203 0,0 0 0,0 0 0,0 1 0,1-1 0,0-1 0,0 1 0,1 0 0,-1 0 0,1-1 0,0 1 0,0-1 0,0 0 0,1 0 0,-1 0 0,1-1 0,0 1 0,0-1 0,1 0 0,-1 0 0,1 0 0,-1-1 0,1 1 0,0-1 0,0 0 0,0-1 0,0 1 0,6 0 0,-7 0 0,1-1 0,-1 0 0,1 0 0,0 0 0,-1 0 0,1-1 0,0 0 0,-1 0 0,1 0 0,0 0 0,-1-1 0,1 0 0,0 0 0,-1 0 0,1-1 0,-1 1 0,0-1 0,1 0 0,-1 0 0,0-1 0,0 1 0,0-1 0,0 0 0,-1 0 0,1 0 0,-1 0 0,0-1 0,0 0 0,0 1 0,0-1 0,3-7 0,-3 2 0,-1 0 0,1 0 0,-2-1 0,1 1 0,-1-1 0,-1 1 0,0-18 0,0 13 0,0 13 0,0 1 0,0 0 0,0-1 0,1 1 0,-1 0 0,0-1 0,0 1 0,0 0 0,0-1 0,0 1 0,0-1 0,0 1 0,0 0 0,0-1 0,0 1 0,0 0 0,0-1 0,0 1 0,0-1 0,-1 1 0,1 0 0,0-1 0,0 1 0,0 0 0,0-1 0,-1 1 0,1 0 0,0 0 0,0-1 0,-1 1 0,1 0 0,0-1 0,0 1 0,-1 0 0,1 0 0,0 0 0,-1-1 0,1 1 0,0 0 0,-1 0 0,0 0 0,-11 13 0,-7 27 0,16-32 0,1 0 0,0 0 0,0 0 0,1 1 0,0-1 0,0 0 0,1 1 0,0-1 0,0 0 0,3 12 0,-3-19-90,0-1 0,1 1 0,-1 0 0,1-1 1,-1 1-1,0 0 0,1-1 0,-1 1 0,1-1 0,-1 1 0,1-1 0,0 1 0,-1-1 1,1 1-1,0-1 0,-1 1 0,1-1 0,0 0 0,-1 1 0,1-1 0,0 0 0,-1 0 0,1 0 1,0 1-1,0-1 0,-1 0 0,1 0 0,0 0 0,0 0 0,0 0 0,-1-1 0,1 1 1,0 0-1,0 0 0,-1 0 0,1-1 0,0 1 0,-1 0 0,1-1 0,0 1 0,-1 0 1,1-1-1,0 1 0,0-1 0,2-1-830,-1 0 0,1 0-1,0 0 1,-1-1 0,1 1 0,-1-1 0,0 1 0,4-7 0,5-17-8631</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24.373"/>
    </inkml:context>
    <inkml:brush xml:id="br0">
      <inkml:brushProperty name="width" value="0.025" units="cm"/>
      <inkml:brushProperty name="height" value="0.025" units="cm"/>
    </inkml:brush>
  </inkml:definitions>
  <inkml:trace contextRef="#ctx0" brushRef="#br0">26 1 19314,'0'0'7143,"-26"58"-6791,26-36-256,2-3-96,11 0-1537,2 1-1730,2-4-1794,-2-3-4740</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24.718"/>
    </inkml:context>
    <inkml:brush xml:id="br0">
      <inkml:brushProperty name="width" value="0.025" units="cm"/>
      <inkml:brushProperty name="height" value="0.025" units="cm"/>
    </inkml:brush>
  </inkml:definitions>
  <inkml:trace contextRef="#ctx0" brushRef="#br0">0 70 12268,'0'0'17760,"0"6"-16831,1 21-614,-1-26-307,0-1-1,0 1 1,1-1-1,-1 1 1,0-1-1,1 1 1,-1-1-1,0 1 1,1-1-1,-1 0 1,0 1-1,1-1 1,-1 0-1,1 1 1,-1-1-1,1 0 1,-1 1-1,1-1 1,-1 0 0,1 0-1,-1 0 1,1 1-1,-1-1 1,1 0-1,-1 0 1,1 0-1,0 0 1,-1 0-1,1 0 1,-1 0-1,1 0 1,-1 0-1,1 0 1,-1 0-1,1-1 1,-1 1-1,1 0 1,-1 0-1,1-1 1,-1 1-1,2-1 1,19-7 135,-4-1-120,2-2 64,0 1 1,26-9-1,-41 17-66,1 1 0,-1-1 0,1 1 0,-1 0 0,1 0 0,0 1 0,-1-1-1,1 1 1,0 0 0,-1 1 0,1-1 0,0 1 0,-1 0 0,1 0 0,-1 0 0,8 3 0,15 22 270,-1-1-167,-24-24-140,-1-1-1,1 1 0,0-1 1,-1 1-1,1-1 0,0 0 1,-1 1-1,1-1 0,0 0 0,-1 0 1,1 0-1,0 0 0,0-1 1,-1 1-1,1 0 0,0-1 1,-1 1-1,1-1 0,-1 0 0,1 1 1,2-3-1,2 0-820,0-1 0,-1 0 0,0-1 0,1 1 0,8-11 0,20-30-12174,-18 25 578</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25.091"/>
    </inkml:context>
    <inkml:brush xml:id="br0">
      <inkml:brushProperty name="width" value="0.025" units="cm"/>
      <inkml:brushProperty name="height" value="0.025" units="cm"/>
    </inkml:brush>
  </inkml:definitions>
  <inkml:trace contextRef="#ctx0" brushRef="#br0">40 0 11115,'0'0'20899,"-6"1"-20247,6-1-637,-23 6 96,23-5-111,-1-1-1,1 0 1,-1 0-1,1 0 1,-1 1-1,1-1 1,-1 0-1,1 0 1,-1 1-1,1-1 1,-1 0-1,1 1 1,-1-1-1,1 1 1,0-1-1,-1 0 1,1 1-1,0-1 1,-1 1-1,1-1 0,0 1 1,-1-1-1,1 1 1,0 0-1,0-1 1,0 1-1,0-1 1,0 1-1,-1-1 1,1 1-1,0-1 1,0 1-1,0 0 1,1-1-1,-1 1 1,0-1-1,0 1 1,0-1-1,0 1 1,0 0-1,1-1 1,-1 1-1,0-1 1,0 1-1,1-1 1,-1 1-1,1-1 1,-1 1-1,5 1-72,-1-1 0,0 1 0,1-1-1,-1 0 1,0 0 0,1 0 0,-1-1 0,1 0 0,0 1-1,-1-2 1,1 1 0,7-2 0,3 2-188,9-1-110,-13 0 308,-1 1 1,1 0 0,0 1-1,-1 0 1,0 0 0,1 1-1,12 4 1,-22-5 80,0-1-1,0 0 1,-1 1-1,1-1 1,0 1-1,0 0 0,0-1 1,-1 1-1,1-1 1,0 1-1,-1 0 1,1 0-1,-1-1 1,1 1-1,-1 0 1,1 0-1,-1 0 1,1 0-1,-1 0 1,0 0-1,1 0 1,-1-1-1,0 1 1,0 0-1,0 0 1,0 0-1,0 0 1,0 0-1,0 0 1,0 0-1,0 0 1,0 0-1,-1 0 1,1 0-1,0 0 1,-1 0-1,1 0 1,0-1-1,-1 1 1,1 0-1,-1 0 1,0 0-1,1-1 1,-1 1-1,0 0 1,-1 1-1,-32 32 1136,-47 20-156,35-34-2491,1-12-7938</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26.695"/>
    </inkml:context>
    <inkml:brush xml:id="br0">
      <inkml:brushProperty name="width" value="0.025" units="cm"/>
      <inkml:brushProperty name="height" value="0.025" units="cm"/>
    </inkml:brush>
  </inkml:definitions>
  <inkml:trace contextRef="#ctx0" brushRef="#br0">1 0 12684,'8'86'12541,"22"51"-9984,-7-41-1811,-14-48-580,-6-23 235,2 0-1,1 0 0,1-1 0,15 36 1,-22-59-385,0-1 0,1 1 0,-1 0 0,0 0 0,1-1 0,-1 1 0,1 0 0,-1-1 0,1 1 0,-1 0 0,1-1 0,-1 1 0,1-1 0,0 1 0,-1-1 0,1 1 0,0-1 0,-1 1 1,1-1-1,0 1 0,0-1 0,-1 0 0,1 0 0,0 1 0,0-1 0,0 0 0,1 0 0,-1 0 24,1-1 0,-1 0-1,0 1 1,0-1 0,0 0 0,0 1 0,1-1-1,-1 0 1,0 0 0,0 0 0,0 0 0,-1 0-1,1 0 1,0 0 0,1-2 0,24-52 920,-24 50-935,22-54-25,-2-1 0,-3-1 0,-2-1 0,-4-1 0,7-69 0,-20 139-1462,-1 51-13326,-6-27 7528</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27.410"/>
    </inkml:context>
    <inkml:brush xml:id="br0">
      <inkml:brushProperty name="width" value="0.025" units="cm"/>
      <inkml:brushProperty name="height" value="0.025" units="cm"/>
    </inkml:brush>
  </inkml:definitions>
  <inkml:trace contextRef="#ctx0" brushRef="#br0">1 304 11883,'0'9'3417,"0"-6"-3187,-1 11 1150,2 0 0,0 0 1,1 0-1,4 19 0,-5-30-1135,0 1 1,0-1-1,0 0 0,1 0 1,-1 0-1,1-1 0,0 1 0,0 0 1,0-1-1,0 1 0,0-1 1,3 4-1,-3-5-223,0 0 1,0 0-1,0 0 1,-1 0-1,1-1 1,0 1-1,0-1 1,0 1-1,0-1 1,0 0-1,0 1 1,0-1-1,0 0 0,0 0 1,0-1-1,1 1 1,-1 0-1,0-1 1,-1 1-1,1-1 1,0 0-1,3-1 1,-1 0 8,0-1 1,-1 1-1,1-1 0,-1 0 1,1 0-1,-1 0 1,0-1-1,0 1 1,-1-1-1,1 0 0,-1 0 1,1 0-1,-1 0 1,1-4-1,23-64 629,-18 31-132,-2 0 0,-1 0 0,-2-77 0,-3 115-510,-2 67 182,0-34 121,1 0 1,8 60-1,-7-89-307,0 0 1,0 0-1,0 1 0,0-1 0,0 0 0,1 0 1,-1 0-1,0 1 0,1-1 0,-1 0 0,1 0 1,0 0-1,-1 0 0,1 0 0,0 0 0,-1 0 1,1 0-1,0 0 0,0 0 0,0-1 0,0 1 1,1 1-1,-1-2 1,0 0 0,0 0 0,0 0 0,0-1 0,0 1 0,0 0 0,0 0 0,0 0 0,0-1 0,0 1 0,-1-1-1,1 1 1,0 0 0,0-1 0,0 0 0,-1 1 0,1-1 0,0 1 0,0-1 0,-1 0 0,2 0 0,3-5 98,-1 0 0,1 0 1,-1-1-1,0 1 0,5-12 0,32-130 335,-31 207-757,-9-41 324,3 35 8,-4-51-19,0 1-1,0-1 1,1 0-1,-1 0 1,1 1-1,0-1 1,0 0-1,-1 0 1,1 0-1,0 0 1,1 0-1,-1 0 1,0 0-1,1 0 1,-1 0-1,1-1 1,2 3-1,-3-4 6,1 1 1,-1-1-1,1 0 1,-1 0-1,1 1 1,0-1-1,-1 0 0,1 0 1,0-1-1,-1 1 1,1 0-1,-1 0 0,1-1 1,-1 1-1,1-1 1,-1 1-1,1-1 1,-1 0-1,1 0 0,-1 1 1,1-1-1,-1 0 1,0 0-1,0-1 1,0 1-1,2-2 0,33-39 322,-26 30-286,-8 9-45,5-5 0,-1 1 0,1-1 0,1 2 0,7-7 0,-14 12 0,0 0 0,0 0 0,0 0 0,0 1 0,0-1 0,0 0 0,0 1 0,0-1 0,0 1 0,1-1 0,-1 1 0,0 0 0,0-1 0,0 1 0,0 0 0,1 0 0,-1 0 0,0 0 0,0 0 0,0 0 0,1 0 0,-1 0 0,0 1 0,0-1 0,0 0 0,0 1 0,1-1 0,-1 1 0,0-1 0,0 1 0,0-1 0,0 1 0,0 0 0,0 0 0,0-1 0,-1 1 0,1 0 0,0 0 0,0 0 0,-1 0 0,1 0 0,0 0 0,0 2 0,2 2 0,11 24 0,-14-28 0,0-1 0,1 1 0,-1 0 0,0-1 0,0 1 0,1 0 0,-1-1 0,1 1 0,-1-1 0,0 1 0,1-1 0,-1 1 0,1-1 0,-1 1 0,1-1 0,0 1 0,-1-1 0,1 1 0,-1-1 0,1 0 0,0 0 0,-1 1 0,1-1 0,0 0 0,-1 0 0,1 0 0,0 1 0,0-1 0,-1 0 0,2 0 0,-1-4 0,0 0 0,0 0 0,0-1 0,0 1 0,-1 0 0,0 0 0,0 0 0,0 0 0,0-1 0,-1-5 0,0-1 0,1-16 0,2 16 0,-2 0 0,0 0 0,0 0 0,-1-1 0,0 1 0,-1 1 0,0-1 0,-1 0 0,0 0 0,-6-10 0,7 24-2987,2-2 2555,0-1 1,-1 1 0,1 0 0,0-1-1,0 1 1,0 0 0,0-1 0,0 1-1,0 0 1,0-1 0,0 1 0,0 0-1,0-1 1,0 1 0,0 0 0,0-1-1,1 1 1,-1 0 0,0-1 0,0 1-1,1 0 1,-1-1 0,0 1 0,1-1-1,-1 1 1,1-1 0,-1 1 0,1-1-1,-1 1 1,1-1 0,-1 1 0,1-1-1,-1 0 1,2 1 0,3 1-7849</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27.988"/>
    </inkml:context>
    <inkml:brush xml:id="br0">
      <inkml:brushProperty name="width" value="0.025" units="cm"/>
      <inkml:brushProperty name="height" value="0.025" units="cm"/>
    </inkml:brush>
  </inkml:definitions>
  <inkml:trace contextRef="#ctx0" brushRef="#br0">1 236 13261,'0'0'12977,"9"-8"-11824,29-22-475,-38 29-662,1 0-1,0 1 0,-1-1 1,1 1-1,0 0 0,0-1 1,0 1-1,-1-1 0,1 1 1,0 0-1,0 0 0,0-1 1,0 1-1,0 0 1,0 0-1,-1 0 0,1 0 1,0 0-1,0 0 0,0 0 1,0 0-1,0 1 0,0-1 1,0 0-1,-1 0 0,1 1 1,0-1-1,0 1 1,0-1-1,-1 1 0,1-1 1,0 1-1,-1-1 0,1 1 1,0-1-1,-1 1 0,1 0 1,-1-1-1,1 1 0,-1 0 1,1 0-1,-1 0 0,1-1 1,-1 1-1,1 1 1,9 36 173,-10-38-177,1 75 872,-2-62-537,0 0 0,2 0 1,-1 0-1,1 0 1,5 19-1,-6-31-334,0 0 0,0 0-1,1 1 1,-1-1 0,1 0 0,-1 0 0,1 0 0,-1 0 0,1 0-1,0 0 1,-1 0 0,1 0 0,0-1 0,0 1 0,-1 0 0,1 0-1,0-1 1,0 1 0,0 0 0,0-1 0,0 1 0,0-1 0,0 1-1,0-1 1,0 1 0,2-1 0,-1 0 1,0 0 1,1 0-1,-1 0 1,0-1-1,0 1 1,0-1-1,1 1 0,-1-1 1,0 0-1,0 0 1,0 0-1,3-2 1,2-2 7,0 0 0,-1 0 0,1 0 0,-1-1 0,0 0 0,5-8 0,-2-1-177,0 0 1,-1-1-1,-1 0 1,0-1 0,-2 0-1,0 0 1,0 0-1,-2 0 1,0-1 0,-1 0-1,-1 1 1,0-20-1,-1 37 138,0 0-1,0-1 1,0 1-1,1-1 1,-1 1-1,0 0 1,0-1 0,0 1-1,0 0 1,0-1-1,0 1 1,0-1-1,0 1 1,0 0-1,0-1 1,0 1-1,0-1 1,0 1-1,-1 0 1,1-1-1,0 1 1,0 0-1,0-1 1,0 1 0,-1 0-1,1-1 1,0 1-1,0 0 1,-1-1-1,1 1 1,0 0-1,0 0 1,-1-1-1,1 1 1,0 0-1,-1 0 1,1 0-1,0-1 1,-1 1 0,1 0-1,-1 0 1,1 0-1,0 0 1,-1 0-1,0 0 1,1 0 5,-1 1-1,0-1 1,1 1 0,-1 0 0,0-1 0,1 1 0,-1 0 0,1 0-1,-1 0 1,1-1 0,-1 1 0,1 0 0,0 0 0,0 0 0,-1 0 0,1 0-1,0-1 1,0 1 0,0 2 0,-1 3 109,0 1 0,1 0 0,0 0 0,0 0 0,0 0 0,1 0 0,0-1 0,1 1 0,2 7 0,-3-12-77,0 0 0,0 0 0,0-1 0,0 1 0,1 0 0,-1-1 0,0 1 0,1-1 1,-1 0-1,1 1 0,0-1 0,-1 0 0,1 0 0,0 0 0,0 0 0,0 0 0,-1-1 0,1 1 0,0 0 0,0-1 0,0 0 0,0 1 0,0-1 0,0 0 1,0 0-1,0 0 0,0 0 0,0 0 0,0-1 0,0 1 0,0-1 0,0 1 0,0-1 0,0 0 0,3-1 0,1-1 42,0 0-1,0 0 0,0-1 0,0 0 1,-1 0-1,0 0 0,0 0 1,0-1-1,0 0 0,-1 0 1,0 0-1,6-9 0,38-73 635,-46 84-694,0-2-2,4-4 0,-2-1 0,1 0 0,-1 0 0,-1 0 0,0 0 0,4-19 0,-8 29 0,1 0 0,0 0 0,0 0 0,0 0 0,0 1 0,0-1 0,0 0 0,0 0 0,0 0 0,-1 0 0,1 0 0,0 1 0,0-1 0,0 0 0,0 0 0,-1 0 0,1 0 0,0 0 0,0 0 0,0 0 0,0 0 0,-1 0 0,1 0 0,0 0 0,0 0 0,0 0 0,-1 0 0,1 0 0,0 0 0,0 0 0,0 0 0,-1 0 0,1 0 0,0 0 0,0 0 0,0 0 0,0 0 0,-1 0 0,1 0 0,0 0 0,0 0 0,0-1 0,0 1 0,0 0 0,-1 0 0,1 0 0,0 0 0,0 0 0,0 0 0,0-1 0,0 1 0,0 0 0,0 0 0,-1 0 0,1-1 0,0 1 0,-9 15 0,0 1 0,1-1 0,1 1 0,0 1 0,1-1 0,1 1 0,1 0 0,0 0 0,1 1 0,1-1 0,1 1 0,0-1 0,3 20 0,-2-34 5,0-1-1,1 1 1,0-1-1,-1 1 1,1-1-1,0 1 1,0-1-1,1 1 1,-1-1-1,0 0 1,1 0-1,0 1 1,-1-1-1,1 0 1,0-1-1,0 1 1,0 0-1,0 0 1,0-1-1,1 0 1,-1 1-1,0-1 1,1 0-1,-1 0 1,1 0-1,-1 0 1,1 0-1,-1-1 1,1 1-1,0-1 1,-1 0-1,1 0 1,0 0 0,-1 0-1,1 0 1,0 0-1,-1-1 1,4 0-1,6-1-114,-1-1 0,1 1 0,-1-2 0,0 0 0,0 0 0,0-1-1,16-10 1,15-15-4240,1-7-4016</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55.323"/>
    </inkml:context>
    <inkml:brush xml:id="br0">
      <inkml:brushProperty name="width" value="0.025" units="cm"/>
      <inkml:brushProperty name="height" value="0.025" units="cm"/>
    </inkml:brush>
  </inkml:definitions>
  <inkml:trace contextRef="#ctx0" brushRef="#br0">0 0 2883,'0'0'11990,"6"3"-5039,12 4-5398,102-6 947,-52-2-3547,1 4-7741,-55-3-3186</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56.676"/>
    </inkml:context>
    <inkml:brush xml:id="br0">
      <inkml:brushProperty name="width" value="0.025" units="cm"/>
      <inkml:brushProperty name="height" value="0.025" units="cm"/>
    </inkml:brush>
  </inkml:definitions>
  <inkml:trace contextRef="#ctx0" brushRef="#br0">0 41 1634,'0'0'24513,"11"-2"-23130,162-22 1307,-110 18-4357,-3 1-3814,-33 2-1960</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18.184"/>
    </inkml:context>
    <inkml:brush xml:id="br0">
      <inkml:brushProperty name="width" value="0.025" units="cm"/>
      <inkml:brushProperty name="height" value="0.025" units="cm"/>
    </inkml:brush>
  </inkml:definitions>
  <inkml:trace contextRef="#ctx0" brushRef="#br0">0 42 5285,'0'0'23254,"75"-16"-22806,-41 10-319,0-1-65,0 2-481,-2 4-1376,-4-3-2275,-4 2-4677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59.634"/>
    </inkml:context>
    <inkml:brush xml:id="br0">
      <inkml:brushProperty name="width" value="0.025" units="cm"/>
      <inkml:brushProperty name="height" value="0.025" units="cm"/>
    </inkml:brush>
  </inkml:definitions>
  <inkml:trace contextRef="#ctx0" brushRef="#br0">4 0 8168,'0'0'2402,"-4"50"-1409,6-34 640,3-2-191,-2-3-513,2-2-609,5-5-224,3-4-128,5-2-1377,0-15-1858,4-9-2339</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11.763"/>
    </inkml:context>
    <inkml:brush xml:id="br0">
      <inkml:brushProperty name="width" value="0.025" units="cm"/>
      <inkml:brushProperty name="height" value="0.025" units="cm"/>
    </inkml:brush>
  </inkml:definitions>
  <inkml:trace contextRef="#ctx0" brushRef="#br0">111 1 23766,'0'0'961,"-44"69"-128,23-21 609,1 3-962,5 1-256,6 0-160,7-5-512,2-12-2243,0-16-2914,11-14-5926</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19.057"/>
    </inkml:context>
    <inkml:brush xml:id="br0">
      <inkml:brushProperty name="width" value="0.025" units="cm"/>
      <inkml:brushProperty name="height" value="0.025" units="cm"/>
    </inkml:brush>
  </inkml:definitions>
  <inkml:trace contextRef="#ctx0" brushRef="#br0">1 28 10954,'0'0'16880,"75"0"-16463,-44-2-225,2-2-96,-2-1-416,1 1-1954,-1 0-2627,-4-5-4068</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56.804"/>
    </inkml:context>
    <inkml:brush xml:id="br0">
      <inkml:brushProperty name="width" value="0.025" units="cm"/>
      <inkml:brushProperty name="height" value="0.025" units="cm"/>
    </inkml:brush>
  </inkml:definitions>
  <inkml:trace contextRef="#ctx0" brushRef="#br0">20 1 2466,'0'0'28945,"1"9"-28107,-1 18-672,0 0 0,-2 0 0,-5 27 0,2-19-605,2-1 1,0 36 0,3-70 312,0 1 1,0-1-1,0 0 0,0 0 1,0 0-1,0 1 0,0-1 0,0 0 1,0 0-1,0 1 0,0-1 1,0 0-1,0 0 0,0 1 1,0-1-1,0 0 0,0 0 1,0 1-1,1-1 0,-1 0 1,0 0-1,0 0 0,0 1 1,0-1-1,0 0 0,1 0 1,-1 0-1,0 0 0,0 1 1,0-1-1,1 0 0,-1 0 1,0 0-1,0 0 0,0 0 0,1 0 1,-1 0-1,0 0 0,0 1 1,1-1-1,-1 0 0,0 0 1,0 0-1,1 0 0,-1 0 1,0 0-1,0 0 0,1 0 1,-1-1-1,0 1 0,0 0 1,1 0-1,7-13-10104,-6-8-2267</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57.162"/>
    </inkml:context>
    <inkml:brush xml:id="br0">
      <inkml:brushProperty name="width" value="0.025" units="cm"/>
      <inkml:brushProperty name="height" value="0.025" units="cm"/>
    </inkml:brush>
  </inkml:definitions>
  <inkml:trace contextRef="#ctx0" brushRef="#br0">1 32 17649,'0'0'13068,"72"-13"-12459,-30 10-417,2-1-128,-1-2-32,-5 3-128,-6 0-865,-8 3-1025,-11 0-1473,-7 0-1986</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57.490"/>
    </inkml:context>
    <inkml:brush xml:id="br0">
      <inkml:brushProperty name="width" value="0.025" units="cm"/>
      <inkml:brushProperty name="height" value="0.025" units="cm"/>
    </inkml:brush>
  </inkml:definitions>
  <inkml:trace contextRef="#ctx0" brushRef="#br0">0 11 8488,'0'0'18449,"64"8"-16847,-23-11-769,7-4-481,0 2-256,-1 1-96,-7 4-512,-5 0-1410,-12 0-1281,-8 2-1698,-8 5-2626</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57.822"/>
    </inkml:context>
    <inkml:brush xml:id="br0">
      <inkml:brushProperty name="width" value="0.025" units="cm"/>
      <inkml:brushProperty name="height" value="0.025" units="cm"/>
    </inkml:brush>
  </inkml:definitions>
  <inkml:trace contextRef="#ctx0" brushRef="#br0">54 1 18353,'0'0'7538,"-1"9"-5488,-20 91 1010,12-60-3495,1 0-1,1 1 1,0 41 0,9-89-6457,2-12 64,-4 1-448</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58.194"/>
    </inkml:context>
    <inkml:brush xml:id="br0">
      <inkml:brushProperty name="width" value="0.025" units="cm"/>
      <inkml:brushProperty name="height" value="0.025" units="cm"/>
    </inkml:brush>
  </inkml:definitions>
  <inkml:trace contextRef="#ctx0" brushRef="#br0">0 81 18930,'0'0'12300,"68"-33"-11083,-31 22-897,1-1-320,6 1 0,-5 5 0,-3 1-993,-7 2-1345,-5 3-2018,-11 0-2082</inkml:trace>
  <inkml:trace contextRef="#ctx0" brushRef="#br0" timeOffset="1">6 222 20692,'0'0'11306,"92"-10"-10537,-41-3-769,6-1 0,-4 1 0,-6 2-2594,-12 3-3684,-12 0-7944</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06.644"/>
    </inkml:context>
    <inkml:brush xml:id="br0">
      <inkml:brushProperty name="width" value="0.025" units="cm"/>
      <inkml:brushProperty name="height" value="0.025" units="cm"/>
    </inkml:brush>
  </inkml:definitions>
  <inkml:trace contextRef="#ctx0" brushRef="#br0">56 164 2114,'0'0'5749,"-8"-10"-3699,-2-1-1299,5 6-293,1 1 0,0-1 0,0 0 0,1 0 0,-1-1 0,1 1 0,-4-9 0,7 13-99,-1 0-1,0-1 0,1 1 1,-1-1-1,1 1 1,0-1-1,-1 1 0,1-1 1,0 1-1,0-1 0,0 1 1,0-1-1,0 1 1,0-1-1,1 1 0,-1-1 1,0 1-1,1-1 1,-1 1-1,1-1 0,0 1 1,1-3-1,0 1-31,0 1 0,0-1 0,1 1 0,-1 0 0,1 0 0,0 0 0,0 0 0,-1 0 0,1 0 0,4-1 0,8-2 302,0-1 0,1 2 0,22-4 0,-36 7-486,10-1 127,0-1-1,0 2 1,0 0 0,0 0-1,0 1 1,0 0-1,17 3 1,-28-2-264,0-1 1,0 1 0,0-1-1,0 1 1,0-1-1,0 1 1,0 0-1,-1-1 1,1 1-1,0 0 1,0 0-1,0-1 1,-1 1-1,1 0 1,0 0-1,-1 0 1,1 0-1,-1 0 1,1 0-1,-1 0 1,0 0-1,1 0 1,-1 1-1,0-1 1,0 0-1,0 0 1,0 0-1,0 0 1,0 0-1,0 0 1,0 1-1,0-1 1,0 0-1,-1 0 1,1 0-1,0 0 1,-1 0-1,1 0 1,-1 1-1,-1 3 17,0-1 0,0 0-1,0 0 1,0-1 0,-1 1-1,1 0 1,-1-1 0,-5 6-1,-2-2 16,0 0 0,0-1 0,-1 0 0,0 0-1,0-1 1,-17 5 0,16-6-30,12-4-9,0 0 0,-1 0 1,1 1-1,0-1 0,0 0 0,-1 0 1,1 0-1,0 0 0,0 0 1,0 1-1,-1-1 0,1 0 1,0 0-1,0 1 0,0-1 0,-1 0 1,1 0-1,0 1 0,0-1 1,0 0-1,0 0 0,0 1 1,0-1-1,0 0 0,0 0 1,-1 1-1,1-1 0,0 0 0,0 1 1,0-1-1,0 0 0,1 0 1,-1 1-1,0-1 0,0 0 1,0 1-1,0-1 0,0 0 0,0 0 1,0 1-1,0-1 0,1 0 1,-1 0-1,0 1 0,0-1 1,0 0-1,0 0 0,1 0 0,-1 1 1,0-1-1,0 0 0,1 0 1,-1 0-1,0 0 0,0 0 1,1 1-1,-1-1 0,0 0 0,0 0 1,1 0-1,-1 0 0,0 0 1,1 0-1,-1 0 0,0 0 1,25 12-85,-20-10 77,5 4 9,1-1-1,-1 2 1,0-1 0,0 1-1,-1 1 1,0 0 0,9 10-1,-14-14 3,0 2-1,0-1 1,-1 0-1,1 1 1,-1 0-1,-1 0 1,1-1-1,-1 2 1,0-1-1,0 0 1,-1 0-1,1 1 1,-2-1-1,1 12 1,-1-16 15,-1-1 0,1 1 1,-1 0-1,0-1 0,0 1 1,0-1-1,1 1 0,-2-1 1,1 1-1,0-1 0,0 0 1,0 1-1,-1-1 1,1 0-1,0 0 0,-1 0 1,1 0-1,-1 0 0,0 0 1,1-1-1,-1 1 0,0 0 1,1-1-1,-1 1 0,0-1 1,0 0-1,1 1 0,-1-1 1,0 0-1,0 0 0,-3-1 1,-61 0 536,58 0-556,0-1 1,0 0-1,0-1 0,0 1 1,0-1-1,0-1 0,1 0 1,-1 0-1,1 0 1,-7-6-1,-15-9-147,86 46-16422,-44-19 9913</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07.019"/>
    </inkml:context>
    <inkml:brush xml:id="br0">
      <inkml:brushProperty name="width" value="0.025" units="cm"/>
      <inkml:brushProperty name="height" value="0.025" units="cm"/>
    </inkml:brush>
  </inkml:definitions>
  <inkml:trace contextRef="#ctx0" brushRef="#br0">0 128 11050,'0'0'17009,"95"-18"-16049,-41-4-383,3-1-353,-1 5-192,-3-1-160,-10 7-993,-9 4-1505,-12 3-1346,-10 3-1762</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07.362"/>
    </inkml:context>
    <inkml:brush xml:id="br0">
      <inkml:brushProperty name="width" value="0.025" units="cm"/>
      <inkml:brushProperty name="height" value="0.025" units="cm"/>
    </inkml:brush>
  </inkml:definitions>
  <inkml:trace contextRef="#ctx0" brushRef="#br0">0 100 17264,'0'0'8883,"13"-11"-7623,1 0-1021,1 1 0,0 1 0,0 0-1,1 0 1,0 2 0,0 0 0,1 1-1,-1 0 1,1 2 0,27-5 0,-41 9-214,3-1 8,0 1 0,0 0 1,-1 0-1,1 0 0,0 0 0,0 1 1,6 1-1,-11-1-30,1 0 1,-1 0-1,0 0 1,1-1-1,-1 1 1,0 1-1,0-1 1,0 0-1,0 0 0,0 0 1,0 0-1,0 1 1,0-1-1,0 0 1,-1 1-1,1-1 1,0 1-1,-1-1 1,1 1-1,-1-1 1,0 1-1,1-1 1,-1 1-1,0-1 0,0 1 1,0 0-1,0-1 1,0 1-1,-1 2 1,0 3 14,-1-1 0,0 1-1,0-1 1,0 0 0,-1 0 0,1 0 0,-2 0 0,1 0 0,-1 0-1,1-1 1,-1 1 0,-1-1 0,-6 6 0,-11 11 157,-36 27 0,54-46-151,-6 5 51,-56 41 876,60-45-874,0 0-1,0 0 1,-1-1-1,1 0 0,-1-1 1,0 1-1,1-1 1,-15 2-1,54-6-450,0 2 1,0 1-1,0 1 0,51 11 1,-18-2-4383,-20-9-4315,-16-2-3261</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09.168"/>
    </inkml:context>
    <inkml:brush xml:id="br0">
      <inkml:brushProperty name="width" value="0.025" units="cm"/>
      <inkml:brushProperty name="height" value="0.025" units="cm"/>
    </inkml:brush>
  </inkml:definitions>
  <inkml:trace contextRef="#ctx0" brushRef="#br0">15 149 4837,'8'-30'2141,"-6"17"-451,0 1 0,1 0 1,1 0-1,0 0 1,1 0-1,0 0 1,1 1-1,7-11 1,-8 23 2864,-3 11-3372,-2 15-713,-3 9 58,-3 0 1,0-1-1,-15 43 0,11-46-453,2 0 0,1 1 0,1 0 0,-1 40 0,7-72-65,0 0 1,0-1-1,0 1 0,0 0 1,0-1-1,0 1 1,1 0-1,-1-1 0,0 1 1,0 0-1,0-1 1,1 1-1,-1 0 0,0-1 1,0 1-1,1-1 1,-1 1-1,1-1 0,-1 1 1,0-1-1,1 1 0,-1-1 1,1 1-1,-1-1 1,1 0-1,0 1 0,-1-1 1,1 0-1,-1 1 1,1-1-1,0 0 0,-1 0 1,1 1-1,-1-1 1,1 0-1,0 0 0,-1 0 1,1 0-1,0 0 0,-1 0 1,1 0-1,0 0 1,-1 0-1,1 0 0,0-1 1,-1 1-1,1 0 1,0 0-1,-1-1 0,1 1 1,-1 0-1,1-1 1,-1 1-1,1 0 0,0-1 1,35-24 827,192-230-800,-162 175-3882,-76 79-9027</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12.135"/>
    </inkml:context>
    <inkml:brush xml:id="br0">
      <inkml:brushProperty name="width" value="0.025" units="cm"/>
      <inkml:brushProperty name="height" value="0.025" units="cm"/>
    </inkml:brush>
  </inkml:definitions>
  <inkml:trace contextRef="#ctx0" brushRef="#br0">231 50 15663,'0'0'2578,"1"-9"188,2-24-167,-3 32-2559,0 1 0,0-1-1,0 1 1,0 0 0,0-1-1,0 1 1,-1 0 0,1-1-1,0 1 1,0 0 0,0-1-1,-1 1 1,1 0 0,0 0-1,0-1 1,-1 1 0,1 0-1,0 0 1,-1-1 0,1 1 0,0 0-1,0 0 1,-1 0 0,1 0-1,-1 0 1,1-1 0,0 1-1,-1 0 1,1 0 0,0 0-1,-1 0 1,1 0 0,0 0-1,-1 0 1,1 0 0,-1 0-1,1 0 1,0 0 0,-1 0-1,1 1 1,0-1 0,-1 0-1,1 0 1,0 0 0,-1 0-1,1 1 1,0-1 0,-1 0-1,1 0 1,0 0 0,0 1-1,-1-1 1,-18 14 452,-2 6-294,1 1 1,1 1-1,1 0 0,1 1 1,2 1-1,0 1 1,1 0-1,2 1 0,0 1 1,2 0-1,-12 47 1,20-67-164,1 1 0,0-1 0,0 0-1,1 1 1,-1-1 0,2 0 0,-1 1 0,1-1 0,3 14 0,-3-19-15,0 0-1,0 1 0,1-1 1,-1 0-1,0 0 1,1 0-1,0 0 1,-1 0-1,1-1 1,0 1-1,0 0 0,0-1 1,0 1-1,0-1 1,1 0-1,-1 0 1,0 0-1,1 0 1,-1 0-1,0 0 0,1-1 1,-1 1-1,1-1 1,-1 1-1,1-1 1,-1 0-1,1 0 1,-1 0-1,1-1 0,-1 1 1,5-2-1,-2 2 42,0-1-1,0-1 1,0 1-1,0-1 1,0 0 0,0 0-1,-1 0 1,1-1-1,-1 0 1,0 0-1,1 0 1,-1 0-1,-1-1 1,1 1-1,0-1 1,-1 0 0,0 0-1,0 0 1,0-1-1,0 1 1,-1-1-1,3-6 1,0 1 40,-2-1 1,1 1-1,-1-1 1,-1 0-1,0 1 1,-1-1-1,0 0 1,0 0-1,-2-19 1,1 27-107,0 1 0,-1-1-1,1 0 1,-1 0 0,1 0 0,-1 1 0,0-1-1,0 0 1,0 1 0,-1-1 0,1 1 0,-1-1-1,1 1 1,-1 0 0,0-1 0,0 1 0,0 0-1,0 0 1,0 0 0,0 1 0,0-1 0,-1 0-1,1 1 1,-1 0 0,1-1 0,-1 1 0,1 0-1,-1 0 1,0 1 0,0-1 0,1 0 0,-1 1-1,0 0 1,0 0 0,-5 0 0,5 0-210,-1 0-1,0 1 1,1 0 0,-1 0-1,0 0 1,1 0 0,-1 0-1,1 1 1,0-1 0,-1 1-1,1 0 1,0 0 0,0 0 0,0 1-1,0-1 1,1 1 0,-1 0-1,1-1 1,-1 1 0,1 0-1,0 0 1,0 1 0,0-1-1,1 0 1,-1 1 0,-1 5 0,-2 19-4164,9-11-1818,11-3-5216</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09.513"/>
    </inkml:context>
    <inkml:brush xml:id="br0">
      <inkml:brushProperty name="width" value="0.025" units="cm"/>
      <inkml:brushProperty name="height" value="0.025" units="cm"/>
    </inkml:brush>
  </inkml:definitions>
  <inkml:trace contextRef="#ctx0" brushRef="#br0">1 0 15471,'0'0'10570,"30"55"-7688,-3-44-1408,5 3-1058,5 0-352,1-4-1825,-6 0-4710,-4-6-9800</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53.570"/>
    </inkml:context>
    <inkml:brush xml:id="br0">
      <inkml:brushProperty name="width" value="0.025" units="cm"/>
      <inkml:brushProperty name="height" value="0.025" units="cm"/>
    </inkml:brush>
  </inkml:definitions>
  <inkml:trace contextRef="#ctx0" brushRef="#br0">28 0 20628,'0'0'8915,"0"12"-8253,-3 157 220,-1-24-4151,4-145 3105,0 0 0,0 1 0,0-1-1,0 0 1,0 0 0,0 1 0,0-1 0,0 0-1,0 0 1,0 1 0,0-1 0,0 0 0,0 0-1,0 1 1,0-1 0,0 0 0,0 0-1,-1 1 1,1-1 0,0 0 0,0 0 0,0 0-1,-1 1 1,1-1 0,0 0 0,0 0-1,0 0 1,-1 0 0,1 1 0,0-1 0,0 0-1,-1 0 1,1 0 0,0 0 0,0 0 0,-1 0-1,1 0 1,0 0 0,0 0 0,-1 0-1,1 0 1,0 0 0,-1 0 0,1 0 0,0 0-1,0 0 1,-1 0 0,1 0 0,0 0 0,0 0-1,-1 0 1,1-1 0,0 1 0,0 0-1,0 0 1,-1 0 0,1 0 0,0-1 0,0 1-1,0 0 1,-1 0 0,1 0 0,0-1 0,0 1-1,0 0 1,0-1 0,-9-13-6178</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53.914"/>
    </inkml:context>
    <inkml:brush xml:id="br0">
      <inkml:brushProperty name="width" value="0.025" units="cm"/>
      <inkml:brushProperty name="height" value="0.025" units="cm"/>
    </inkml:brush>
  </inkml:definitions>
  <inkml:trace contextRef="#ctx0" brushRef="#br0">11 193 10025,'-2'-9'3070,"2"8"-3031,-3-7 1085,1-1-1,1 0 1,0 0-1,0 0 0,1-10 1,0 15-781,1 0 0,-1 1 0,1-1 0,0 1 0,0-1 0,0 1 0,1-1 0,-1 1 0,1 0 0,0-1 0,0 1 1,0 0-1,0 0 0,0 0 0,1 1 0,-1-1 0,1 0 0,4-2 0,4-3 92,1 1 0,-1 1 1,1 0-1,0 0 0,1 2 0,15-5 0,-21 6-335,1 2 0,-1-1 0,1 1 0,0 0 0,-1 0 0,1 1 0,0 0 0,-1 0 0,1 1 0,0 0 0,-1 1-1,10 2 1,-14-2-77,0-1 0,0 1 0,0 0 0,0 0 0,0 1 0,-1-1 0,1 1 0,-1-1 0,1 1 0,-1 0 0,0 0 0,0 0 0,0 0 0,-1 0 0,1 1 0,-1-1 0,0 0 0,1 1 0,-2-1 0,1 1 0,0-1 0,-1 1 0,1 0 0,-1-1 0,0 1 0,0-1 0,-1 1 0,1-1 0,-2 6 0,0 4 149,0 0 0,-2 0 0,1 0 1,-2 0-1,0 0 0,-9 17 1,-8 5-92,16-27-76,0 0-1,1 1 1,0-1 0,0 1 0,1 0-1,0 0 1,1 1 0,0-1 0,0 1-1,-2 13 1,6-21-70,0-1 0,-1 0 0,1 0 1,0 0-1,0 0 0,0 0 0,0 0 0,-1 0 0,1 0 0,0 0 1,1-1-1,-1 1 0,0 0 0,0-1 0,0 1 0,0 0 0,1-1 0,-1 0 1,0 1-1,0-1 0,1 0 0,-1 1 0,0-1 0,1 0 0,-1 0 1,0 0-1,1 0 0,-1-1 0,2 1 0,45-3-4107,-15-7-1220,0-6-1740</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54.288"/>
    </inkml:context>
    <inkml:brush xml:id="br0">
      <inkml:brushProperty name="width" value="0.025" units="cm"/>
      <inkml:brushProperty name="height" value="0.025" units="cm"/>
    </inkml:brush>
  </inkml:definitions>
  <inkml:trace contextRef="#ctx0" brushRef="#br0">102 0 15855,'0'0'2765,"-10"7"-37,3-3-2364,0 1 0,1-1 0,-1 1 0,1 1 0,0-1 0,1 1-1,0 0 1,0 0 0,0 1 0,0 0 0,1-1 0,0 1 0,1 1 0,0-1 0,0 1 0,0-1-1,-2 14 1,4-19-306,1 0-1,-1 1 0,1-1 0,0 0 1,-1 1-1,1-1 0,0 0 1,1 1-1,-1-1 0,0 0 0,1 1 1,-1-1-1,1 0 0,-1 1 0,1-1 1,0 0-1,0 0 0,0 0 0,1 0 1,-1 0-1,0 0 0,1 0 1,-1 0-1,1-1 0,0 1 0,-1 0 1,4 1-1,-1-1 38,0-1-1,0 0 1,0-1 0,0 1-1,-1-1 1,1 1 0,0-1 0,0 0-1,0-1 1,0 1 0,0-1 0,0 0-1,0 1 1,-1-2 0,1 1-1,6-3 1,-3 1-11,0-1-1,-1 0 1,0 0 0,1 0-1,-1 0 1,-1-1 0,1 0-1,-1-1 1,0 1-1,0-1 1,8-11 0,-11 13-50,1-1 0,0 1 1,-1 0-1,0-1 0,0 0 0,-1 0 1,1 1-1,-1-1 0,0 0 1,0 0-1,0 0 0,-1 0 0,0 0 1,0 0-1,0 0 0,-1-1 0,1 1 1,-3-8-1,2 12-78,0 0 0,0-1 1,0 1-1,0 0 0,0-1 0,0 1 1,0 0-1,-1 0 0,1 0 0,0 0 1,-1 0-1,1 0 0,-1 0 0,1 1 0,-1-1 1,1 0-1,-1 1 0,1-1 0,-1 1 1,0 0-1,1-1 0,-1 1 0,0 0 1,1 0-1,-1 0 0,0 0 0,1 0 1,-1 1-1,0-1 0,1 0 0,-1 1 0,1-1 1,-4 2-1,3-1-73,-1-1 0,1 1 0,0 0 0,0 0 0,-1 0 0,1 0 0,0 0-1,0 0 1,0 1 0,0-1 0,0 1 0,0-1 0,1 1 0,-1 0 0,1 0 0,-1 0 0,1 0 0,-1 0 0,1 0 0,0 0 0,0 0 0,0 0 0,-1 3 0,7 0-6455,10-7 1079,2-9-502</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54.629"/>
    </inkml:context>
    <inkml:brush xml:id="br0">
      <inkml:brushProperty name="width" value="0.025" units="cm"/>
      <inkml:brushProperty name="height" value="0.025" units="cm"/>
    </inkml:brush>
  </inkml:definitions>
  <inkml:trace contextRef="#ctx0" brushRef="#br0">119 1 16303,'0'0'6054,"-7"13"-3588,-8 12-1780,-33 60 2984,44-76-3408,0-1 0,0 0 0,1 1 1,1 0-1,-1 0 0,1 0 1,1 0-1,-1 13 0,2-21-259,1 0 0,-1 0-1,1 0 1,0-1 0,0 1 0,-1 0-1,1 0 1,0 0 0,0-1 0,0 1-1,0 0 1,0-1 0,0 1 0,0-1-1,0 1 1,0-1 0,0 1 0,0-1-1,1 0 1,-1 0 0,0 0 0,0 1-1,0-1 1,0 0 0,0 0 0,1-1-1,0 1 1,46 0-38,-35-1-156,-11 1 150,1 0 1,0 0 0,-1 0-1,1 0 1,0 0 0,-1 1 0,1-1-1,0 1 1,-1-1 0,1 1-1,-1 0 1,1 0 0,-1 1-1,0-1 1,1 0 0,-1 1-1,0-1 1,0 1 0,3 3-1,-3-2 47,0 1 0,0-1 0,-1 1-1,1 0 1,-1 0 0,0 0 0,0 0 0,-1 0-1,1 0 1,-1 0 0,0 0 0,0 7-1,-1-6 52,0 0 0,0 1 0,0-1 0,-1 0 0,1 0 0,-1 0 0,0-1 0,-1 1 0,1-1 0,-1 1 0,0-1 0,0 0 0,-1 0 0,1 0 0,-1 0 0,0 0 0,0-1 0,0 0 0,0 0 0,-1 0 0,1 0 0,-1-1 0,1 1 0,-1-1 0,0-1 0,0 1 0,0-1 0,0 1 0,0-1 0,-1-1 0,1 1 0,0-1 0,0 0 0,-1 0 0,1-1 0,-10-1 0,13 1-180,0-1 0,0 1 0,0 0 0,0-1 0,0 1 0,0-1 0,0 0 0,1 0 0,-1 1 0,1-1 0,0 0 0,-1 0 0,1 0 0,0-1 0,0 1 0,0 0 0,0 0 0,1-1 0,-1 1-1,1 0 1,-1-1 0,1 1 0,0-1 0,0 1 0,0 0 0,0-1 0,0 1 0,1-1 0,-1 1 0,1 0 0,-1-1 0,1 1 0,0 0 0,0 0 0,0 0 0,0-1 0,0 1 0,1 0 0,-1 0 0,0 1 0,1-1 0,0 0 0,3-3 0,16-6-5338,2 2-1218</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54.983"/>
    </inkml:context>
    <inkml:brush xml:id="br0">
      <inkml:brushProperty name="width" value="0.025" units="cm"/>
      <inkml:brushProperty name="height" value="0.025" units="cm"/>
    </inkml:brush>
  </inkml:definitions>
  <inkml:trace contextRef="#ctx0" brushRef="#br0">6 1 20243,'0'0'9332,"-1"8"-7656,0 2-1267,-3 33 401,4-42-802,0 0 0,0 0 0,1 0 1,-1 0-1,0 0 0,0 0 0,0 0 1,1 0-1,-1 0 0,0 0 0,1 0 1,-1 0-1,1 0 0,0 0 1,-1 0-1,1 0 0,0-1 0,-1 1 1,1 0-1,0 0 0,0-1 0,0 1 1,-1 0-1,1-1 0,0 1 0,0-1 1,0 1-1,0-1 0,0 0 0,0 1 1,0-1-1,0 0 0,0 0 0,0 1 1,2-1-1,7-1-8,-1 0 0,1-1 0,-1 0 0,0-1 0,0 0 0,0 0 0,0-1 0,9-4 0,-10 3 0,1 1 0,0 0 0,1 1 0,-1 0 0,0 0 0,1 1 0,-1 1 0,12-2 0,-20 3 0,1 0 0,0 0 0,0 0 0,0 0 0,0 0 0,0 1 0,-1-1 0,1 0 0,0 1 0,0-1 0,0 1 0,-1 0 0,1 0 0,0-1 0,-1 1 0,1 0 0,-1 1 0,1-1 0,1 2 0,-1 0 0,0 0 0,-1 0 0,1 0 0,-1 1 0,0-1 0,0 0 0,-1 1 0,1-1 0,0 7 0,-1-10-5,0 0-1,0 0 1,0 0-1,0 0 1,0 0-1,0 1 1,0-1-1,0 0 1,0 0 0,0 0-1,0 0 1,0 1-1,0-1 1,0 0-1,0 0 1,0 0 0,0 0-1,0 0 1,0 0-1,1 1 1,-1-1-1,0 0 1,0 0-1,0 0 1,0 0 0,0 0-1,0 0 1,0 0-1,1 0 1,-1 0-1,0 0 1,0 1 0,0-1-1,0 0 1,0 0-1,1 0 1,-1 0-1,0 0 1,0 0-1,0 0 1,0 0 0,1 0-1,-1 0 1,0 0-1,0 0 1,0 0-1,0 0 1,0-1-1,1 1 1,8-7-805,6-11-2395,-7 1-2363,-2 0-2194</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55.326"/>
    </inkml:context>
    <inkml:brush xml:id="br0">
      <inkml:brushProperty name="width" value="0.025" units="cm"/>
      <inkml:brushProperty name="height" value="0.025" units="cm"/>
    </inkml:brush>
  </inkml:definitions>
  <inkml:trace contextRef="#ctx0" brushRef="#br0">1 1 15278,'0'0'10218,"55"8"-21172,-40-2-2499</inkml:trace>
  <inkml:trace contextRef="#ctx0" brushRef="#br0" timeOffset="1">148 57 11403,'0'0'12892,"-8"8"-10677,0-2-1901,-35 30 1853,40-33-2037,0 1 0,0-1 0,0 1 0,0-1 0,0 1 0,1 0 0,0 0 0,0 0 0,0 0 0,0 0 1,-2 8-1,4-12-172,0 1 0,0 0 1,0-1-1,0 1 1,0 0-1,1-1 1,-1 1-1,0 0 1,0-1-1,0 1 1,1 0-1,-1-1 0,0 1 1,1-1-1,-1 1 1,0-1-1,1 1 1,-1 0-1,1-1 1,-1 0-1,1 1 0,-1-1 1,1 1-1,-1-1 1,1 1-1,-1-1 1,1 0-1,0 1 1,-1-1-1,1 0 1,-1 0-1,1 0 0,0 1 1,-1-1-1,1 0 1,0 0-1,-1 0 1,1 0-1,0 0 1,0 0-1,-1 0 0,1 0 1,0-1-1,0 1 15,0 0-1,0 0 1,1 0 0,-1 0-1,0 0 1,0 0-1,0 0 1,0 0-1,0 1 1,0-1-1,0 0 1,-1 0 0,1 1-1,0-1 1,0 1-1,0-1 1,0 1-1,0-1 1,0 1-1,-1 0 1,1-1-1,0 1 1,-1 0 0,1 0-1,0 0 1,-1-1-1,1 1 1,-1 0-1,1 0 1,-1 0-1,1 0 1,-1 0 0,0 0-1,1 0 1,-1 0-1,0 0 1,0 0-1,0 2 1,0 1 90,-1 0 1,0-1-1,0 1 0,0 0 1,0 0-1,-1 0 1,1-1-1,-1 1 0,0-1 1,0 1-1,-1-1 1,1 0-1,-1 1 0,1-1 1,-1-1-1,0 1 1,0 0-1,0-1 0,-1 1 1,1-1-1,0 0 1,-1 0-1,0-1 0,1 1 1,-1-1-1,0 1 0,0-1 1,0 0-1,0-1 1,1 1-1,-8 0 0,10-3-569,1 0-1,0 0 0,-1 1 0,1-1 0,0 0 1,0 1-1,0-1 0,1 0 0,-1 0 0,0 1 0,1-1 1,-1 0-1,1 1 0,-1-1 0,2-2 0,9-12-6107</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55.779"/>
    </inkml:context>
    <inkml:brush xml:id="br0">
      <inkml:brushProperty name="width" value="0.025" units="cm"/>
      <inkml:brushProperty name="height" value="0.025" units="cm"/>
    </inkml:brush>
  </inkml:definitions>
  <inkml:trace contextRef="#ctx0" brushRef="#br0">93 1 14798,'0'0'12940,"-9"4"-12059,4-2-774,0 0 0,0 0 0,0 0 0,0 1 0,1 0 0,-1 0 0,1 0 0,0 1 0,0-1 0,0 1 0,1 0 0,-1 0 0,1 0 0,0 1 0,0-1 0,1 1-1,-1 0 1,1 0 0,0 0 0,0 0 0,0 0 0,1 0 0,0 0 0,0 0 0,0 1 0,0 4 0,1-9-93,1-1-1,-1 1 1,0-1 0,0 1-1,0-1 1,0 1-1,0-1 1,0 0 0,0 1-1,1-1 1,-1 1 0,0-1-1,0 0 1,1 1-1,-1-1 1,0 0 0,0 1-1,1-1 1,-1 0 0,0 1-1,1-1 1,-1 0-1,1 0 1,-1 1 0,0-1-1,1 0 1,-1 0-1,1 0 1,-1 0 0,0 1-1,1-1 1,-1 0 0,2 0-1,21-2 180,18-15-69,-35 10-77,0-1 0,0-1 1,0 1-1,-1-1 0,7-15 1,-1 3 89,-11 21-136,0 1 0,0-1 0,0 0 0,0 0 0,0 0 0,0 0 0,0 0 0,0 0 0,0 0 0,0 0 0,1 1 0,-1-1 0,0 0 0,0 0 0,0 0 0,0 0 0,0 0 1,0 0-1,0 0 0,0 0 0,1 0 0,-1 0 0,0 0 0,0 0 0,0 0 0,0 0 0,0 0 0,0 0 0,0 0 0,1 0 0,-1 0 0,0 0 0,0 0 0,0 0 0,0 0 0,0 0 0,0 0 0,0 0 0,0 0 0,1 0 0,-1 0 0,0 0 0,0 0 0,0 0 1,0-1-1,0 1 0,0 0 0,0 0 0,0 0 0,0 0 0,0 0 0,1 0 0,-1 0 0,0 0 0,0-1 0,0 1 0,0 2-1,1-1 0,-1 0 0,1 1 0,0-1 0,-1 0 0,1 1 0,0-1 0,0 0 0,0 0 0,0 0 0,0 0 0,0 0 0,0 0 0,0 0 0,0 0 0,1 0 0,-1 0 0,0-1 0,1 1 0,-1-1 0,0 1 0,1-1 0,-1 1 0,1-1 0,-1 0 0,1 1 0,-1-1 0,3 0 0,52 0 0,-40 0 0,-10 0 0,1 1-1,0-1 1,-1 2 0,1-1 0,0 1-1,-1 0 1,0 0 0,1 1 0,11 6-1,6 3-81,-14-9-742,-2-3-3322,2-3-4476</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0:05.884"/>
    </inkml:context>
    <inkml:brush xml:id="br0">
      <inkml:brushProperty name="width" value="0.025" units="cm"/>
      <inkml:brushProperty name="height" value="0.025" units="cm"/>
    </inkml:brush>
  </inkml:definitions>
  <inkml:trace contextRef="#ctx0" brushRef="#br0">17 1 9961,'0'0'17094,"0"10"-14516,1 20-1895,-2 0 0,-7 47-1,4-42-320,1 1 0,2 54 0,3-85-1540,1-13-1696,2-16-3996,-5 5 464</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0:06.226"/>
    </inkml:context>
    <inkml:brush xml:id="br0">
      <inkml:brushProperty name="width" value="0.025" units="cm"/>
      <inkml:brushProperty name="height" value="0.025" units="cm"/>
    </inkml:brush>
  </inkml:definitions>
  <inkml:trace contextRef="#ctx0" brushRef="#br0">0 45 20275,'0'0'12492,"49"-17"-12492,-4 10 0,7 0 0,-3 1 0,2 1 0,-7 2 0,-8 3 0,-6 0-1185,-10 0-1346,-10 9-1889,-7-2-1505,-3 0-5382</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12.479"/>
    </inkml:context>
    <inkml:brush xml:id="br0">
      <inkml:brushProperty name="width" value="0.025" units="cm"/>
      <inkml:brushProperty name="height" value="0.025" units="cm"/>
    </inkml:brush>
  </inkml:definitions>
  <inkml:trace contextRef="#ctx0" brushRef="#br0">330 27 17617,'0'0'4938,"-11"-6"-3737,5 2-1109,4 3-74,-1-1 0,1 0 0,-1 0 0,1 1 0,-1 0 0,0-1 0,0 1 0,0 0 0,0 0 0,0 1 0,0-1-1,0 1 1,0-1 0,0 1 0,0 0 0,0 0 0,0 0 0,0 0 0,0 1 0,0 0 0,0-1 0,0 1 0,0 0 0,0 0 0,0 0-1,-5 4 1,-5 4-17,1 1 0,-1 0-1,2 1 1,-12 13 0,18-19-3,0 1 0,1 0 1,0 0-1,0 0 1,1 1-1,-1-1 0,1 1 1,1 0-1,-1 0 1,1 0-1,-1 9 0,3-15 7,0 0 1,0 1-1,0-1 0,0 0 0,0 0 0,0 0 0,1 1 0,-1-1 1,0 0-1,1 0 0,-1 0 0,1 1 0,-1-1 0,1 0 0,0 0 1,0 0-1,-1 0 0,1 0 0,0 0 0,0 0 0,0-1 0,0 1 1,0 0-1,0 0 0,0-1 0,0 1 0,0-1 0,0 1 0,0-1 1,1 1-1,-1-1 0,0 1 0,0-1 0,1 0 0,-1 0 0,0 0 1,0 0-1,1 0 0,1 0 0,6 0 164,0 0 0,0-1 1,-1 1-1,16-5 0,-11 1-57,0 0 1,0-1-1,0-1 1,0 0-1,-1-1 1,0 0-1,19-16 1,-10 6-58,-2-1 0,0 0 1,20-26-1,-48 58-114,0-1-1,-11 29 1,2-7 93,5-10 56,1 0 0,-12 39 1,20-52-18,1 0 1,0 0 0,1 0-1,1 0 1,0 0 0,0 1 0,1-1-1,2 15 1,0-23-37,0 0 1,0 1-1,0-1 0,0 0 1,1 0-1,0 0 0,0-1 1,0 1-1,0-1 0,0 1 1,1-1-1,-1 0 0,1 0 1,0-1-1,0 1 0,0-1 0,6 3 1,-3-1 118,0 0 1,-1 0 0,1 1-1,-1 0 1,8 9 0,-12-12-142,-1-1 1,0 1 0,0 0-1,0 0 1,0 0-1,0 0 1,-1 0 0,1 0-1,0 0 1,-1 0 0,1 0-1,-1 0 1,0 0-1,0 0 1,0 0 0,0 0-1,0 1 1,0-1-1,-1 0 1,1 0 0,-1 0-1,1 0 1,-1 0-1,-1 3 1,-1 0 130,0 0 0,-1-1 0,1 1 0,-1-1 1,0 0-1,0 0 0,0 0 0,-1 0 0,1-1 0,-1 0 0,0 0 0,0 0 0,0-1 0,-8 3 1,-78 26 1040,66-24-1172,0-1 1,0-2-1,-1 0 0,0-1 0,0-2 1,-44-3-1,69 2-64,-1-1 0,0 1 0,1 0 0,-1-1-1,0 1 1,1-1 0,-1 1 0,1-1 0,-1 0 0,1 0 0,-1 0 0,1 0 0,0 0-1,-1 0 1,1 0 0,0 0 0,0 0 0,0-1 0,0 1 0,0 0 0,0-1-1,0 1 1,0-1 0,0 1 0,1-1 0,-1 0 0,1 1 0,-1-1 0,0-2 0,1-1-810,0 1 0,0-1 0,0 1 0,0-1 0,1 1 0,-1 0 0,1-1 0,0 1 0,1 0 0,2-8 0,17-24-20666</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0:06.565"/>
    </inkml:context>
    <inkml:brush xml:id="br0">
      <inkml:brushProperty name="width" value="0.025" units="cm"/>
      <inkml:brushProperty name="height" value="0.025" units="cm"/>
    </inkml:brush>
  </inkml:definitions>
  <inkml:trace contextRef="#ctx0" brushRef="#br0">0 50 21556,'0'0'11211,"76"33"-11211,-27-33 0,7-7 0,-1-5 0,1-2 0,-3 0-224,-11-3-3268,-9-2-4419</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32.896"/>
    </inkml:context>
    <inkml:brush xml:id="br0">
      <inkml:brushProperty name="width" value="0.025" units="cm"/>
      <inkml:brushProperty name="height" value="0.025" units="cm"/>
    </inkml:brush>
  </inkml:definitions>
  <inkml:trace contextRef="#ctx0" brushRef="#br0">712 50 11147,'0'0'2423,"-9"-6"-1510,-2-1-382,0 0-1,-1 1 1,-24-10 0,31 14-474,1 1 1,-1 0 0,1 0-1,-1 0 1,0 0 0,1 1-1,-1-1 1,0 1-1,0 0 1,1 1 0,-1-1-1,0 1 1,0 0 0,1 0-1,-1 1 1,1-1 0,-8 5-1,-32 24 219,1 1 1,1 3-1,2 1 0,2 2 0,1 2 0,-41 55 0,58-64-113,1 0-1,1 1 1,2 1 0,1 0-1,1 1 1,2 1 0,2 0-1,1 1 1,-8 61 0,4 26-14,5 179-1,8-271-156,12 245 285,1 0 1085,-11-120-1015,24 169 0,-15-193 185,-6 0 0,-21 238 0,7-298 674,-4-2-1,-33 108 1,17-72-584,25-85-2583,4-18 1211,0-1 0,0 0 1,0 0-1,0 1 0,0-1 1,0 0-1,1 0 0,-1 1 1,1-1-1,-1 0 0,1 0 1,-1 0-1,1 0 0,0 0 1,-1 0-1,1 0 0,1 2 1,10 10-2453,-9-10 3095,3 5-3881,-1-3 411</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33.631"/>
    </inkml:context>
    <inkml:brush xml:id="br0">
      <inkml:brushProperty name="width" value="0.025" units="cm"/>
      <inkml:brushProperty name="height" value="0.025" units="cm"/>
    </inkml:brush>
  </inkml:definitions>
  <inkml:trace contextRef="#ctx0" brushRef="#br0">0 14 2691,'0'0'16874,"14"-10"-16153,-4 9-651,0 0 0,0 0 0,1 1 0,-1 0 0,0 0 0,0 2 0,0-1 0,0 1 0,0 0 0,0 1 0,0 0 0,-1 1 0,1 0 0,-1 1 0,0 0 0,13 9 0,-17-9 4,1 1 0,-1 0 0,0 0 0,-1 0 0,0 1 0,0-1 0,0 1 0,-1 0 0,0 0 1,0 0-1,0 1 0,-1-1 0,-1 1 0,1-1 0,0 14 0,0 11 321,-1 0 0,-6 45 0,5-72-384,-6 34 535,-2 0 0,-1-1-1,-2 0 1,-1-1-1,-19 39 1,11-30-29,3 1 1,-17 71-1,4 31-129,7 2 0,-6 214 0,29-319-219,2 0 1,2-1-1,15 67 1,-12-76-129,-3-15 10,1 1 0,1-1 1,1 0-1,17 36 0,-21-51-21,0-1 0,1 0 0,0 0 1,0 0-1,0 0 0,1 0 0,-1-1 0,1 0 0,0 0 1,0 0-1,0-1 0,1 0 0,-1 0 0,1 0 1,0 0-1,0-1 0,0 0 0,0 0 0,0-1 0,1 0 1,7 1-1,156 5-485,-98-7-3297,-12 0-3529,-33 0-578</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35.922"/>
    </inkml:context>
    <inkml:brush xml:id="br0">
      <inkml:brushProperty name="width" value="0.025" units="cm"/>
      <inkml:brushProperty name="height" value="0.025" units="cm"/>
    </inkml:brush>
  </inkml:definitions>
  <inkml:trace contextRef="#ctx0" brushRef="#br0">1036 35 6054,'0'-2'543,"0"0"1,1 0-1,-1 1 0,1-1 1,0 0-1,-1 1 1,1-1-1,0 1 0,0-1 1,0 1-1,0-1 1,0 1-1,0-1 0,0 1 1,1 0-1,-1 0 1,0-1-1,1 1 0,-1 0 1,1 0-1,-1 1 1,1-1-1,2-1 0,-4 40 1139,-1-26-1535,-1 1 0,0-1-1,-1 0 1,0 0 0,-1 0 0,0 0-1,-1 0 1,0-1 0,-1 0 0,0 0-1,-1-1 1,0 1 0,-1-1 0,-12 12-1,-6 5 656,-1-1 0,-2-1-1,-47 33 1,-114 62 830,160-104-1280,0-2 1,-1-1 0,0-1-1,-57 12 1,-306 69 1510,372-91-2899,16-7-6131,13-8-2817,2 0 6302,-6 9 3482,8-10-6131</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36.264"/>
    </inkml:context>
    <inkml:brush xml:id="br0">
      <inkml:brushProperty name="width" value="0.025" units="cm"/>
      <inkml:brushProperty name="height" value="0.025" units="cm"/>
    </inkml:brush>
  </inkml:definitions>
  <inkml:trace contextRef="#ctx0" brushRef="#br0">435 91 4228,'0'0'3614,"4"-9"-512,-1 3-2375,17-36 3166,-13 8 4005,-32 39-6905,-10 14-719,-50 37 0,1-1 1223,25-22-285,36-22-717,0 1 1,1 1-1,0 2 1,2 0 0,-38 34-1,57-48-490,0-1 0,1 1 0,-1 0 0,0-1 0,0 1 0,0 0 0,0 0 0,1 0 0,-1 0 0,0 0 0,1 0 0,-1 0 0,1 0 0,-1 0-1,1 0 1,0 0 0,-1 0 0,1 0 0,0 1 0,0-1 0,0 0 0,0 0 0,0 0 0,0 0 0,0 0 0,0 1 0,0-1 0,0 0 0,1 0 0,-1 0 0,0 0 0,1 0 0,-1 0 0,1 0 0,-1 0 0,1 0 0,0 0 0,-1 0 0,1 0 0,0 0 0,0 0-1,0 0 1,-1-1 0,1 1 0,0 0 0,0-1 0,0 1 0,0-1 0,0 1 0,2 0 0,7 3 0,-1-1 1,1-1-1,0 1 0,16 0 0,-22-2 10,195 15-3178,-67-14-6268,-74-2-1267</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38.710"/>
    </inkml:context>
    <inkml:brush xml:id="br0">
      <inkml:brushProperty name="width" value="0.025" units="cm"/>
      <inkml:brushProperty name="height" value="0.025" units="cm"/>
    </inkml:brush>
  </inkml:definitions>
  <inkml:trace contextRef="#ctx0" brushRef="#br0">1 1 19506,'0'0'5125,"0"69"-3972,-1-32-512,1 4-257,0 2-256,0-2-95,0-5-1,4-5-609,4-7-768,-4-6-353,2-7-256,-4-5-640</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39.069"/>
    </inkml:context>
    <inkml:brush xml:id="br0">
      <inkml:brushProperty name="width" value="0.025" units="cm"/>
      <inkml:brushProperty name="height" value="0.025" units="cm"/>
    </inkml:brush>
  </inkml:definitions>
  <inkml:trace contextRef="#ctx0" brushRef="#br0">9 94 16592,'0'0'4089,"-2"-10"-2082,2 9-1978,-1 0 28,0-1-1,0 0 0,0 0 1,1 0-1,-1 0 0,1 0 0,-1 0 1,1 0-1,0 0 0,-1 0 1,1 0-1,1 0 0,-1 0 1,0-1-1,0 1 0,1 0 0,-1 0 1,1 0-1,-1 0 0,1 1 1,0-1-1,0 0 0,0 0 0,0 0 1,0 1-1,1-1 0,-1 0 1,0 1-1,1-1 0,-1 1 0,1 0 1,-1-1-1,1 1 0,0 0 1,-1 0-1,1 0 0,0 0 1,0 0-1,0 0 0,0 1 0,0-1 1,0 1-1,0-1 0,3 1 1,12-4 2,0 1 0,0 0 1,0 2-1,0 0 1,0 1-1,0 0 1,1 2-1,-1 0 1,0 1-1,0 0 1,-1 1-1,23 9 1,-31-9-66,0-1 0,1 1 1,-2 0-1,1 1 0,0 0 0,-1 0 1,0 1-1,0 0 0,0 0 1,-1 1-1,0-1 0,0 1 0,-1 1 1,0-1-1,0 1 0,-1 0 1,0 0-1,0 0 0,-1 0 0,0 1 1,0 0-1,-1-1 0,0 1 1,0 0-1,-1 10 0,0-12 238,-1 1 0,0 0 1,0 0-1,-1 0 0,1-1 0,-2 1 0,1 0 0,-1-1 0,-1 1 0,1-1 1,-1 0-1,-1 1 0,1-1 0,-1-1 0,0 1 0,-1-1 0,1 1 0,-1-1 1,-1-1-1,1 1 0,-1-1 0,0 0 0,0 0 0,0 0 0,-1-1 0,0 0 1,0 0-1,-13 4 0,5-2-204,1-1 1,-1-1 0,0 0-1,0-1 1,0 0-1,-19 0 1,29-3-31,-1 0 0,1 1 1,0-1-1,0-1 0,-1 1 0,1-1 0,0 0 0,0 0 1,0-1-1,0 1 0,0-1 0,0 0 0,0-1 1,1 1-1,-1-1 0,1 0 0,0 0 0,0 0 0,0-1 1,0 1-1,-5-6 0,9 8-95,0 1 1,-1-1-1,1 1 0,-1-1 0,1 1 1,0-1-1,-1 1 0,1-1 0,0 1 1,0-1-1,-1 0 0,1 1 1,0-1-1,0 1 0,0-1 0,0 0 1,0 1-1,0-1 0,0 0 0,0 1 1,0-1-1,0 1 0,0-1 0,0 0 1,0 1-1,0-1 0,1 1 1,-1-1-1,0 0 0,0 1 0,1-1 1,-1 1-1,1-1 0,-1 1 0,0-1 1,1 1-1,-1-1 0,1 1 1,-1 0-1,1-1 0,-1 1 0,1 0 1,-1-1-1,2 1 0,31-8-7708,-22 7 5661,20-4-4182</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39.428"/>
    </inkml:context>
    <inkml:brush xml:id="br0">
      <inkml:brushProperty name="width" value="0.025" units="cm"/>
      <inkml:brushProperty name="height" value="0.025" units="cm"/>
    </inkml:brush>
  </inkml:definitions>
  <inkml:trace contextRef="#ctx0" brushRef="#br0">21 0 23991,'0'0'5253,"-9"62"-4645,4-34 97,1 3-161,1-4-447,3-1-65,0-6 0,1-4-321,8-9-576,2-7-95,1 0-514,0-12-1409,0-10-1825,-2-8-2467</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39.756"/>
    </inkml:context>
    <inkml:brush xml:id="br0">
      <inkml:brushProperty name="width" value="0.025" units="cm"/>
      <inkml:brushProperty name="height" value="0.025" units="cm"/>
    </inkml:brush>
  </inkml:definitions>
  <inkml:trace contextRef="#ctx0" brushRef="#br0">0 337 10090,'0'0'8685,"2"9"-6678,9 29-464,-10-37-1429,0 0 0,0 1 0,0-1 0,1 0 1,-1 0-1,0 0 0,1 0 0,-1 0 0,0 0 0,1 0 0,-1 0 0,1-1 0,-1 1 0,1 0 0,0-1 0,-1 1 0,1-1 1,-1 0-1,1 0 0,0 1 0,-1-1 0,1 0 0,0 0 0,-1-1 0,4 1 0,39-11 774,-37 7-764,1-1 1,-1 0-1,0 0 0,0-1 0,0 1 0,-1-2 0,0 1 0,0-1 0,0 0 0,-1 0 0,0 0 0,-1-1 0,0 1 0,0-1 0,0-1 0,2-9 0,-5 17-93,-1 1 1,0 0-1,0 0 0,0 0 0,0 0 0,0-1 1,0 1-1,0 0 0,0 0 0,0-1 0,0 1 1,0 0-1,0 0 0,0 0 0,0-1 0,0 1 1,0 0-1,0 0 0,0 0 0,0-1 0,0 1 1,0 0-1,-1 0 0,1 0 0,0 0 0,0-1 1,0 1-1,0 0 0,0 0 0,0 0 0,-1 0 1,1-1-1,0 1 0,0 0 0,0 0 0,-1 0 1,1 0-1,0 0 0,0 0 0,0 0 0,0 0 1,-1 0-1,1 0 0,-11 4 329,-10 13-251,12-6 92,0 1 1,1 0 0,0 1-1,1-1 1,0 1 0,1 1-1,1-1 1,0 1-1,1 0 1,0 0 0,1 1-1,-2 28 1,5-42-201,0 0-1,0 0 1,1 0-1,-1 0 1,0 1-1,0-1 1,1 0 0,-1 0-1,1 0 1,-1 0-1,1 0 1,-1 0-1,1 0 1,-1 0 0,1 0-1,0-1 1,0 1-1,0 0 1,-1 0-1,1-1 1,0 1 0,0 0-1,0-1 1,0 1-1,0-1 1,0 1-1,1 0 1,2 0-1,0 0 1,0 0-1,0-1 1,0 1-1,0-1 1,0 0-1,9 0 1,-3-2-2,1 1 1,0-1-1,-1-1 0,0 0 1,15-6-1,-20 7-458,0-1 0,0 0 0,0 0 1,0 0-1,-1 0 0,1-1 0,-1 0 0,0 0 0,6-7 1,-8 7-78,0 1 0,-1-1 0,1 1 0,-1-1 0,1 1 0,-1-1 0,-1 0 0,1 0 0,0 0 0,-1 1 0,0-1 0,0 0 0,0 0 0,0 0 0,-1-5 0,-5-18-8657</inkml:trace>
  <inkml:trace contextRef="#ctx0" brushRef="#br0" timeOffset="1">55 1 16592,'0'0'13484</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0.473"/>
    </inkml:context>
    <inkml:brush xml:id="br0">
      <inkml:brushProperty name="width" value="0.025" units="cm"/>
      <inkml:brushProperty name="height" value="0.025" units="cm"/>
    </inkml:brush>
  </inkml:definitions>
  <inkml:trace contextRef="#ctx0" brushRef="#br0">173 59 13773,'0'0'6289,"1"-9"-3070,-1 4-2936,0-26 2180,-1 30-2363,1 0 0,-1 0 0,1 1 0,-1-1 0,1 0 0,-1 0 0,0 0 0,1 1 0,-1-1 0,0 0 0,0 1 0,0-1 0,0 1 0,1-1 0,-1 1 0,0-1 0,0 1 0,0-1 0,0 1 0,0 0 0,0 0 0,0-1 0,0 1 0,0 0 0,0 0 0,0 0 0,0 0 0,0 0 0,0 0 0,0 1 0,0-1 0,0 0 0,0 0 0,-2 2 0,-2 0-38,-1 0 1,1 0 0,0 1 0,0 0 0,0 0-1,0 0 1,1 1 0,0-1 0,-1 1-1,1 0 1,0 1 0,1-1 0,-1 1 0,1-1-1,0 1 1,-4 8 0,-2 4-48,0 1-1,1 1 1,-7 26 0,8-22 38,2 1 1,-4 31-1,8-50-35,0 0 0,1 0 0,0 0 0,-1 0 1,2 1-1,-1-1 0,1 0 0,-1 0 0,1 0 0,1 0 0,-1 0 0,1 0 0,0-1 0,0 1 0,0 0 1,1-1-1,4 7 0,-4-8 21,0-1 1,1 0-1,-1 0 0,1 0 1,0-1-1,-1 1 0,1-1 1,0 0-1,0 0 0,0 0 1,-1-1-1,1 1 1,0-1-1,0 0 0,0 0 1,0 0-1,0-1 0,0 1 1,0-1-1,0 0 1,7-3-1,-1 1 70,1-1 0,-1-1 0,1 0-1,-2-1 1,1 1 0,12-11 0,-12 8-109,-1 1 0,-1-1 0,0 0 0,0-1 0,0 0 0,-1 0 0,-1-1 0,0 0 0,0 0 0,-1 0 0,0-1 0,0 1 0,-1-1 0,-1 0 0,0-1 0,-1 1 0,0-1 0,0 1 0,-1-1 0,-1 1 0,-1-22 0,0 29-58,0 0 0,-1 0 0,1 0 1,-1 0-1,0 0 0,0 0 0,0 0 0,0 1 0,-1-1 0,1 1 1,-1 0-1,0-1 0,0 1 0,0 0 0,-1 1 0,1-1 0,-1 1 1,1-1-1,-7-2 0,8 4-17,0 0-1,-1 0 1,1 0 0,0 1-1,0-1 1,0 1 0,0-1-1,-1 1 1,1-1 0,0 1-1,0 0 1,-1 0 0,1 1-1,0-1 1,-1 0 0,1 1-1,0-1 1,0 1 0,0-1-1,0 1 1,0 0 0,-1 0-1,1 0 1,1 1 0,-1-1-1,0 0 1,0 1 0,0-1-1,1 1 1,-1-1 0,1 1-1,-1 0 1,1 0 0,0 0-1,-1-1 1,1 1 0,-1 3-1,-9 37-7025,9-13-1466,2-9-3327</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15.731"/>
    </inkml:context>
    <inkml:brush xml:id="br0">
      <inkml:brushProperty name="width" value="0.025" units="cm"/>
      <inkml:brushProperty name="height" value="0.025" units="cm"/>
    </inkml:brush>
  </inkml:definitions>
  <inkml:trace contextRef="#ctx0" brushRef="#br0">1 198 18674,'0'0'3875,"104"-10"-3298,-25-12-289,13-7-160,6 0-96,-1 0-128,-10 2-1762,-21 1-2017,-27 0-2627</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0.907"/>
    </inkml:context>
    <inkml:brush xml:id="br0">
      <inkml:brushProperty name="width" value="0.025" units="cm"/>
      <inkml:brushProperty name="height" value="0.025" units="cm"/>
    </inkml:brush>
  </inkml:definitions>
  <inkml:trace contextRef="#ctx0" brushRef="#br0">37 1 18642,'0'8'2130,"-17"204"6638,2-47-7068,11-88-173,8-142-1527,4 0 0,22-96 0,-26 144 0,-2 5 0,2 0 0,-1 0 0,1 0 0,1 1 0,10-19 0,-14 28 0,0 0 0,0 0 0,0 1 0,0-1 0,1 0 0,-1 0 0,0 1 0,1-1 0,-1 0 0,1 1 0,0 0 0,0-1 0,-1 1 0,1 0 0,0 0 0,0 0 0,0 0 0,0 0 0,0 0 0,0 1 0,0-1 0,1 1 0,-1-1 0,0 1 0,0 0 0,0 0 0,1 0 0,-1 0 0,0 0 0,0 1 0,0-1 0,0 1 0,0-1 0,1 1 0,-1 0 0,0 0 0,0 0 0,0 0 0,-1 0 0,1 0 0,2 2 0,-2-2 0,0 1 0,0 0 0,0 0 0,0 0 0,-1 0 0,1 0 0,-1 0 0,1 0 0,-1 1 0,0-1 0,0 0 0,0 1 0,0-1 0,0 1 0,0-1 0,-1 1 0,1 0 0,-1-1 0,0 1 0,0-1 0,0 1 0,0 0 0,0-1 0,0 1 0,-1 0 0,0-1 0,1 1 0,-1-1 0,0 1 0,0-1 0,0 0 0,0 1 0,-1-1 0,1 0 0,-3 3 0,-3 7 0,-1-1 0,-1 0 0,0-1 0,0 0 0,-15 12 0,21-19 1,-3 3-16,1-1 0,-1-1 0,0 1 0,0-1 0,0 0-1,0 0 1,-1-1 0,0 0 0,0 0 0,-7 2 0,14-5-95,0 0 1,0 0 0,-1 0 0,1 0 0,0 0 0,0 0 0,0 0 0,0 0 0,-1 0-1,1 0 1,0 0 0,0 0 0,0-1 0,-1 1 0,1 0 0,0 0 0,0 0 0,0 0-1,0 0 1,0 0 0,-1 0 0,1-1 0,0 1 0,0 0 0,0 0 0,0 0 0,0 0-1,0-1 1,0 1 0,0 0 0,-1 0 0,1 0 0,0 0 0,0-1 0,0 1 0,0 0-1,0 0 1,0 0 0,0-1 0,0 1 0,0 0 0,0 0 0,0 0 0,0-1 0,0 1-1,0 0 1,1 0 0,4-15-3387,12-12-3540,4 1-4575</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1.343"/>
    </inkml:context>
    <inkml:brush xml:id="br0">
      <inkml:brushProperty name="width" value="0.025" units="cm"/>
      <inkml:brushProperty name="height" value="0.025" units="cm"/>
    </inkml:brush>
  </inkml:definitions>
  <inkml:trace contextRef="#ctx0" brushRef="#br0">74 0 17168,'-3'9'2322,"-11"27"580,3 1 0,-12 60 0,15-47-1802,-2 88 1,7-90-691,1 10 825,2-58-1227,0 0 1,0-1 0,0 1 0,0 0-1,0 0 1,0 0 0,1 0-1,-1 0 1,0-1 0,0 1 0,0 0-1,0 0 1,0 0 0,0 0 0,0 0-1,0 0 1,0-1 0,0 1-1,0 0 1,1 0 0,-1 0 0,0 0-1,0 0 1,0 0 0,0 0-1,0 0 1,0 0 0,0 0 0,1 0-1,-1-1 1,0 1 0,0 0-1,0 0 1,0 0 0,0 0 0,1 0-1,-1 0 1,0 0 0,0 0 0,0 0-1,0 0 1,0 0 0,1 0-1,-1 1 1,0-1 0,0 0 0,0 0-1,0 0 1,0 0 0,0 0-1,1 0 1,-1 0 0,0 0 0,0 0-1,0 0 1,0 0 0,0 1 0,0-1-1,15-39 203,44-182-211,-23 75 0,-20 114 0,-16 31 0,1 0 0,-1 1 0,0-1 0,1 0 0,-1 1 0,1-1 0,-1 1 0,1-1 0,-1 1 0,1-1 0,0 1 0,-1-1 0,1 1 0,-1 0 0,1-1 0,0 1 0,-1 0 0,1-1 0,0 1 0,-1 0 0,1 0 0,0 0 0,0 0 0,-1 0 0,1 0 0,0 0 0,0 0 0,-1 0 0,1 0 0,0 0 0,-1 0 0,1 0 0,0 0 0,0 1 0,-1-1 0,1 0 0,0 1 0,-1-1 0,1 0 0,-1 1 0,1-1 0,0 1 0,-1-1 0,1 1 0,-1-1 0,1 1 0,0 0 0,-1 0-4,1 0 1,-1 0-1,1 0 0,-1 0 0,1 1 1,-1-1-1,0 0 0,1 0 0,-1 0 1,0 0-1,0 1 0,0-1 1,0 0-1,0 0 0,0 0 0,0 1 1,0-1-1,0 0 0,-1 0 1,1 0-1,0 0 0,-1 1 0,1-1 1,-1 0-1,1 0 0,-1 0 0,0 0 1,0 0-1,1 0 0,-1 0 1,0-1-1,0 1 0,0 0 0,-1 1 1,-41 29-177,33-24 164,-4 2-21,8-5 1,0-1 0,0 1 0,1-1 1,-1 2-1,1-1 0,0 0 0,1 1 0,-1 0 0,1 0 0,-7 11 0,11-16-324,1 1-1,-1-1 1,1 1 0,0-1-1,-1 0 1,1 1 0,-1-1-1,1 0 1,0 1 0,-1-1-1,1 0 1,0 0 0,-1 0-1,1 1 1,0-1 0,-1 0-1,1 0 1,0 0-1,-1 0 1,1 0 0,0 0-1,-1 0 1,1-1 0,0 1-1,-1 0 1,1 0 0,0 0-1,-1-1 1,2 0 0,16-6-7098</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2.826"/>
    </inkml:context>
    <inkml:brush xml:id="br0">
      <inkml:brushProperty name="width" value="0.025" units="cm"/>
      <inkml:brushProperty name="height" value="0.025" units="cm"/>
    </inkml:brush>
  </inkml:definitions>
  <inkml:trace contextRef="#ctx0" brushRef="#br0">173 347 12684,'0'0'15006,"-5"-5"-13452,3 2-1470,0 1 1,0 0 0,0 0 0,0 0 0,0 0-1,-1 0 1,1 0 0,-1 1 0,1-1 0,-1 1 0,0-1-1,1 1 1,-1 0 0,0 0 0,0 1 0,0-1-1,0 0 1,0 1 0,0 0 0,0 0 0,0 0-1,0 0 1,0 0 0,0 0 0,0 1 0,0-1-1,0 1 1,0 0 0,1 0 0,-1 0 0,0 1-1,0-1 1,1 0 0,-4 3 0,1-1-61,1-1 0,-1 1 0,1 0 0,-1 0 0,1 0 1,0 0-1,0 1 0,1 0 0,-1 0 0,1 0 0,0 0 0,0 0 1,0 1-1,0-1 0,1 1 0,0 0 0,0 0 0,0 0 0,1 0 1,-1 0-1,1 0 0,0 8 0,1-11-24,1-1 0,-1 1 0,1-1 0,0 1 0,-1-1 0,1 0 0,0 0 0,0 1 0,0-1 0,0 0 0,0 0 0,0 0 0,1 0 0,-1 0 0,0 0 0,0 0 0,1-1 0,-1 1 0,0 0 0,1-1 0,-1 1 0,1-1 0,-1 1 0,1-1 0,-1 0 0,1 0 0,-1 0 0,1 0 0,-1 0 0,1 0 0,1 0 0,54-2 0,-50 0 0,0 0 0,0-1 0,0 1 0,0-1 0,-1 0 0,1-1 0,-1 0 0,0 0 0,7-6 0,-7 5 0,1 0 0,0 1 0,0 0 0,0 0 0,0 0 0,13-3 0,-19 13 0,0 0 0,0 0 0,-1 0 0,1 0 0,-1 0 0,-1 7 0,-7 25 0,17-73 1,5-48 0,-7 40-179,26 32-9127,-22 6 7780,0 0 0,0-1-1,-1 0 1,0-1 0,0 0 0,0-1-1,8-8 1,-7 4 843,-1 0 0,0 0 0,0-1 0,-1 0 0,9-18 0,-12 18 1629,0-1 0,0 0 1,3-15-1,-6 17 1656,-1 0 0,0 0 0,1-24 0,-4 40-2028,0 0-1,0 1 0,-1-1 0,1 0 0,-1 0 0,0 0 1,-4 6-1,-5 12 310,-47 145 2452,52-146-2942,1 1 1,1 0-1,2 0 0,0 0 0,1 1 1,2 21-1,-1-43-394,0-1 0,-1 1 0,2-1 0,-1 0 0,0 1 0,0-1 0,0 1 0,0-1 0,0 0 0,0 1 0,0-1 0,0 0 0,1 1 0,-1-1 0,0 0 0,0 1 0,0-1 0,1 0 0,-1 1 0,0-1 0,0 0 0,1 1 0,-1-1 0,0 0 0,1 0 0,-1 1 0,0-1 0,1 0 0,-1 0 0,1 0 0,-1 0 0,0 0 0,1 1 0,-1-1 0,0 0 0,1 0 0,-1 0 0,1 0 0,-1 0 0,0 0 0,1 0 0,-1 0 0,1 0 0,-1-1 0,0 1 0,1 0 0,-1 0 0,1 0 0,-1 0 0,0 0 0,1-1 0,-1 1 0,0 0 0,1 0 0,-1-1 0,0 1 0,0 0 0,1 0 0,-1-1 0,0 1 0,0 0 0,1-1 0,-1 1 0,0 0 0,0-1 0,0 1 0,1-1 0,17-24 0,-14 11 0,-1-1 0,0 1 0,-1-1 0,0 1 0,-2-30 0,0 44 0,0 0 0,1 0 0,-1-1 0,0 1 0,0 0 0,0-1 0,0 1 0,0 0 0,0-1 0,0 1 0,0 0 0,0 0 0,0-1 0,0 1 0,0 0 0,0-1 0,0 1 0,0 0 0,0-1 0,0 1 0,0 0 0,0-1 0,0 1 0,0 0 0,-1 0 0,1-1 0,0 1 0,0 0 0,0 0 0,0-1 0,-1 1 0,1 0 0,0 0 0,0-1 0,-1 1 0,1 0 0,0 0 0,0 0 0,-1 0 0,1 0 0,0-1 0,-1 1 0,1 0 0,0 0 0,-1 0 0,1 0 0,0 0 0,0 0 0,-1 0 0,1 0 0,0 0 0,-1 0 0,1 0 0,0 0 0,-1 0 0,1 0 0,0 0 0,-1 1 0,1-1 0,0 0 0,0 0 0,-1 0 0,1 0 0,0 0 0,-1 1 0,-13 16 0,12-11 0,0 1 0,0-1 0,0 0 0,1 1 0,0-1 0,0 1 0,1 0 0,0-1 0,0 8 0,1-12 0,-1 0 0,0 0 0,1 0 0,-1 0 0,1 0 0,0 0 0,-1 0 0,1 0 0,0 0 0,0 0 0,0-1 0,1 1 0,-1 0 0,0-1 0,1 1 0,-1-1 0,1 1 0,-1-1 0,1 0 0,0 0 0,-1 1 0,1-1 0,0 0 0,0-1 0,0 1 0,0 0 0,0 0 0,0-1 0,0 1 0,0-1 0,3 0 0,1 1 0,1-1 0,-1 0 0,1 0 0,-1-1 0,0 1 0,1-2 0,-1 1 0,0-1 0,0 1 0,0-2 0,0 1 0,0-1 0,0 0 0,-1 0 0,0 0 0,1-1 0,-1 0 0,0 0 0,-1 0 0,1-1 0,-1 0 0,0 1 0,0-2 0,0 1 0,-1 0 0,1-1 0,-1 1 0,-1-1 0,4-9 0,-18 25 0,-7 15 0,17-21 0,-1 0 0,0-1 0,1 1 0,0 0 0,0 0 0,0 0 0,0 0 0,1 1 0,0-1 0,-1 0 0,1 1 0,1-1 0,-1 0 0,1 1 0,0 5 0,1-9 0,0 0 0,0-1 0,0 1 0,0-1 0,0 1 0,0-1 0,0 1 0,0-1 0,0 0 0,0 1 0,0-1 0,0 0 0,0 0 0,0 0 0,0 0 0,1 0 0,-1 0 0,0 0 0,0 0 0,0 0 0,0-1 0,0 1 0,0 0 0,2-1 0,28-9 0,19-20 0,-43 24 0,1 1 0,0-1 0,0 2 0,1-1 0,-1 1 0,1 0 0,0 1 0,0 0 0,0 0 0,12-1 0,-20 4 0,0 1 0,0-1 0,-1 1 0,1-1 0,-1 1 0,1-1 0,0 1 0,-1 0 0,1 0 0,-1-1 0,1 1 0,-1 0 0,0 0 0,1-1 0,-1 1 0,0 0 0,0 0 0,1 0 0,-1 0 0,0 0 0,0-1 0,0 1 0,0 0 0,0 0 0,0 0 0,-1 1 0,1 35 0,0-28 0,0-6 0,-1-1 0,1 0 0,0 0 0,1 0 0,-1 0 0,0 1 0,1-1 0,-1 0 0,1 0 0,0 0 0,-1 0 0,1 0 0,0 0 0,0 0 0,0 0 0,1-1 0,-1 1 0,0 0 0,1-1 0,2 3 0,-3-3 0,1-1 0,0 1 0,-1 0 0,1-1 0,0 0 0,0 1 0,0-1 0,0 0 0,0 0 0,-1 0 0,1 0 0,0 0 0,0-1 0,0 1 0,0 0 0,-1-1 0,1 0 0,0 1 0,0-1 0,-1 0 0,1 0 0,-1 0 0,1 0 0,2-2 0,9-6 0,-1 0 0,0-2 0,0 1 0,-1-2 0,0 1 0,12-19 0,-37 99 0,14-68 1,0 0-1,0 0 1,-1 0 0,1 0-1,0 0 1,0 0 0,0 0-1,0 0 1,0 0 0,0 0-1,1 0 1,-1 0 0,0 0-1,0 0 1,1 0 0,-1 0-1,1 0 1,-1 0 0,1-1-1,-1 1 1,1 0 0,-1 0-1,1 0 1,0-1 0,-1 1-1,1 0 1,0-1 0,1 2-1,0-2 2,-1 0-1,1 1 0,0-1 0,-1 0 0,1 0 1,0 0-1,-1 0 0,1-1 0,0 1 0,0 0 1,-1-1-1,1 1 0,-1-1 0,1 0 1,1 0-1,7-4-34,-1 0 1,-1-1 0,1 0 0,-1 0-1,9-9 1,-19 18-825,1 0 1,-1 0-1,0 0 0,1 0 0,0 0 1,-1 1-1,1-1 0,0 6 0,-1 5-10031</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3.898"/>
    </inkml:context>
    <inkml:brush xml:id="br0">
      <inkml:brushProperty name="width" value="0.025" units="cm"/>
      <inkml:brushProperty name="height" value="0.025" units="cm"/>
    </inkml:brush>
  </inkml:definitions>
  <inkml:trace contextRef="#ctx0" brushRef="#br0">66 0 13229,'-4'35'13322,"-12"30"-9823,0-1-1956,4 13-1152,3 0 1,1 108-1,10-181-391,3-10 0,4-10 0,-5 0 0,-1 0 0,0 0 0,-1-1 0,0-25 0,4-40 0,34 110-2541,-8-19-2737,29-4-7271,-56-6 11888,0 1-1,0-1 1,0 0-1,0 0 1,0 0-1,-1-1 1,1 1-1,0-1 1,6-4-1,-9 5 1068,0-1-1,0 1 1,-1-1-1,1 1 1,0-1-1,-1 0 1,1 0-1,-1 0 1,0 0-1,1 0 1,-1 0-1,1-4 1,-1 6-127,-1 0 0,0-1 1,0 1-1,1-1 0,-1 1 1,0-1-1,0 1 0,0-1 1,0 1-1,0-1 0,0 1 1,0-1-1,0 1 0,0-1 1,0 1-1,0-1 0,0 1 1,0 0-1,0-1 0,0 1 1,0-1-1,-1 1 0,1-1 1,0 1-1,0-1 0,-1 1 1,1 0-1,0-1 0,0 1 1,-1-1-1,1 1 0,-1-1 1,-17 0 3559,-20 16-1319,31-10-1960,0 2-1,0-1 1,0 1-1,1 0 1,-8 10-1,12-14-432,0-1 0,1 1 0,-1 0 0,0 0-1,1 0 1,0 0 0,-1 0 0,1 0 0,0 0 0,1 0-1,-1 0 1,0 0 0,1 1 0,0-1 0,0 0-1,0 0 1,0 1 0,0-1 0,1 3 0,0-5-121,0 0 0,0 0 0,0 0-1,0 0 1,0 0 0,0 0 0,0-1 0,0 1 0,1 0 0,-1-1 0,0 1 0,0-1 0,0 0 0,1 1 0,-1-1 0,0 0 0,0 0-1,1 1 1,-1-1 0,0 0 0,1 0 0,-1-1 0,0 1 0,2 0 0,33-7 86,-25 2-309,0-1 1,0 0-1,-1 0 1,0-1-1,-1-1 0,18-16 1,-17 14-141,1 0 1,0 1-1,1 0 0,14-7 1,-26 16 306,1 0-1,-1-1 1,1 1 0,-1 0 0,1 0-1,-1 0 1,1 0 0,-1 0 0,1 0-1,-1 0 1,1 0 0,-1 0 0,1 0 0,-1 0-1,1 1 1,-1-1 0,1 0 0,-1 0-1,1 0 1,-1 1 0,1-1 0,-1 0-1,1 1 1,-1-1 0,0 0 0,1 1-1,-1-1 1,1 0 0,-1 1 0,0-1-1,0 1 1,1-1 0,-1 1 0,0-1-1,0 1 1,1-1 0,-1 1 0,0-1-1,0 1 1,0-1 0,0 1 0,0-1 0,0 1-1,0-1 1,0 1 0,0-1 0,0 1-1,0-1 1,0 1 0,0 0 0,-1 43 1544,1-25-431,0-19-1033,0 1 1,1 0 0,-1-1-1,0 1 1,1-1 0,-1 1 0,0-1-1,1 0 1,-1 1 0,1-1 0,-1 1-1,1-1 1,-1 0 0,1 1-1,-1-1 1,1 0 0,0 0 0,-1 1-1,1-1 1,-1 0 0,1 0 0,0 0-1,-1 0 1,1 0 0,-1 0-1,1 0 1,0 0 0,-1 0 0,1 0-1,0 0 1,-1 0 0,1 0-1,-1-1 1,1 1 0,-1 0 0,1 0-1,0-1 1,-1 1 0,1 0 0,-1-1-1,1 1 1,0-1 0,26-14 473,-15 1-411,1-1-1,-2 0 0,0-1 1,-1 0-1,0-1 1,-2 0-1,0-1 0,7-21 1,-7 14 15,-1 0-1,-1-1 1,-1 0 0,-2 0 0,1-37 0,-13 78-108,-3 15 0,4-2 0,1 0 0,2 1 0,1-1 0,1 1 0,2 0 0,0 0 0,2 0 0,1 0 0,2 0 0,1-1 0,14 49 0,-12-58 0,-7-24 0,-16-33 0,-122-193-368,138 230 369,-1 1 1,1 0-1,-1-1 1,1 1 0,0-1-1,0 1 1,-1-1-1,1 1 1,0-1 0,0 1-1,0-1 1,-1 1-1,1-1 1,0 1 0,0-1-1,0 1 1,0-1-1,0 0 1,0 1 0,0-1-1,0 1 1,0-1-1,0 1 1,0-1 0,1 1-1,-1-1 1,0 1-1,0-1 1,1 1 0,-1-1-1,0 1 1,0-1-1,1 1 1,0-1-1,21-2 101,41 19 89,-50-13-171,-1 0-2488,19 1-11191,-38-15 3841</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4.224"/>
    </inkml:context>
    <inkml:brush xml:id="br0">
      <inkml:brushProperty name="width" value="0.025" units="cm"/>
      <inkml:brushProperty name="height" value="0.025" units="cm"/>
    </inkml:brush>
  </inkml:definitions>
  <inkml:trace contextRef="#ctx0" brushRef="#br0">1 0 9321,'0'0'8424,"48"21"-14478</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4.580"/>
    </inkml:context>
    <inkml:brush xml:id="br0">
      <inkml:brushProperty name="width" value="0.025" units="cm"/>
      <inkml:brushProperty name="height" value="0.025" units="cm"/>
    </inkml:brush>
  </inkml:definitions>
  <inkml:trace contextRef="#ctx0" brushRef="#br0">100 1 19314,'0'0'10026,"-9"1"-9242,2-1-654,1 0-1,-1 1 0,1 0 0,0 1 0,-1 0 0,-11 4 1,17-5-155,-1 0 0,0 0 0,0 0 0,0 0 0,1 1 0,-1-1 0,1 1 0,-1-1 0,1 1 0,-1-1 1,1 1-1,0 0 0,0 0 0,0-1 0,0 1 0,0 0 0,0 0 0,1 0 0,-1 0 0,1 0 0,-1 0 0,1 0 1,0 0-1,-1 0 0,1 1 0,0-1 0,0 0 0,1 0 0,-1 0 0,0 0 0,2 3 0,0-1-45,-1 0 1,2 0-1,-1-1 0,0 1 0,1-1 0,-1 1 0,1-1 0,0 0 0,0 0 1,0 0-1,1-1 0,-1 1 0,1-1 0,-1 0 0,1 0 0,0 0 1,5 2-1,-5-3-23,0 1 0,0 0 0,-1-1 1,1 2-1,0-1 0,-1 0 1,0 1-1,1-1 0,-1 1 0,0 0 1,0 0-1,-1 0 0,1 1 0,-1-1 1,1 0-1,-1 1 0,0 0 0,0 0 1,1 4-1,-3-5 249,0-1 0,0 0-1,0 0 1,0 0 0,0 0 0,-1 0-1,1 1 1,-1-1 0,1 0 0,-1 0-1,0 0 1,0 0 0,0 0 0,0 0-1,0-1 1,0 1 0,0 0 0,-1 0 0,1-1-1,-1 1 1,1-1 0,-1 1 0,0-1-1,1 0 1,-1 0 0,0 1 0,0-1-1,0 0 1,0-1 0,0 1 0,-3 1-1,-3 0-96,-1 1-1,1-1 0,0-1 0,-1 0 0,1 0 1,-17 0-1,24-1-211,1 0 1,-1 0-1,1 0 1,-1-1 0,1 1-1,-1 0 1,1 0-1,-1 0 1,1 0 0,-1 0-1,1-1 1,-1 1-1,1 0 1,-1 0-1,1-1 1,-1 1 0,1 0-1,-1-1 1,1 1-1,0-1 1,-1 1-1,1 0 1,0-1 0,-1 1-1,1-1 1,-1 0-1,-1-15-10278,2 2-5131</inkml:trace>
  <inkml:trace contextRef="#ctx0" brushRef="#br0" timeOffset="1">244 121 14446,'0'0'16399,"54"1"-16079,-27-3-255,-3-2-1026,2-3-3107,-4 1-5573</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5.518"/>
    </inkml:context>
    <inkml:brush xml:id="br0">
      <inkml:brushProperty name="width" value="0.025" units="cm"/>
      <inkml:brushProperty name="height" value="0.025" units="cm"/>
    </inkml:brush>
  </inkml:definitions>
  <inkml:trace contextRef="#ctx0" brushRef="#br0">0 1 7079,'0'0'18150,"2"14"-17189,7 99 698,-9-76-1382,3 0 1,0 0 0,3 0 0,1-1 0,14 44 0,-21-79-245,0 1 0,1-1-1,-1 0 1,1 0 0,-1 0 0,1 1 0,-1-1 0,1 0 0,-1 0-1,1 0 1,0 0 0,0 0 0,0 0 0,-1 0 0,1 0-1,0-1 1,0 1 0,0 0 0,0 0 0,1-1 0,-1 1 0,0-1-1,0 1 1,0-1 0,0 1 0,1-1 0,-1 0 0,0 0-1,0 1 1,1-1 0,-1 0 0,0 0 0,0 0 0,1 0 0,-1 0-1,0-1 1,0 1 0,1 0 0,-1-1 0,0 1 0,0-1-1,0 1 1,0-1 0,0 1 0,0-1 0,1 0 0,-1 1 0,0-1-1,-1 0 1,1 0 0,0 0 0,0 0 0,1-1 0,5-6 262,1-1 1,-1 1-1,0-1 1,9-17-1,9-24-295,-3 0 0,24-78 0,-22 59 0,-14 56-5878,-10 13 5722,0 0-1,0-1 1,0 1-1,0 0 0,0 0 1,0 0-1,0-1 0,0 1 1,0 0-1,0 0 1,0 0-1,0-1 0,0 1 1,1 0-1,-1 0 0,0 0 1,0 0-1,0-1 1,0 1-1,0 0 0,1 0 1,-1 0-1,0 0 0,0 0 1,0-1-1,0 1 1,1 0-1,-1 0 0,0 0 1,0 0-1,0 0 1,1 0-1,-1 0 0,0 0 1,0 0-1,0 0 0,1 0 1,-1 0-1,0 0 1,0 0-1,1 0 0,-1 0 1,0 0-1,0 0 0,0 0 1,1 0-1,-1 0 1,0 0-1,0 0 0,0 1 1,1-1-1,-1 0 0,0 0 1,0 0-1,0 0 1,0 0-1,0 1 0,1-1 1,-1 5-7532</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5.873"/>
    </inkml:context>
    <inkml:brush xml:id="br0">
      <inkml:brushProperty name="width" value="0.025" units="cm"/>
      <inkml:brushProperty name="height" value="0.025" units="cm"/>
    </inkml:brush>
  </inkml:definitions>
  <inkml:trace contextRef="#ctx0" brushRef="#br0">0 1 13837,'0'0'1570,"0"51"1216,5-24-1569,2-2-736,-1 0 95,6-5-223,2-5-257,4-8-513,2-7-1152,3-2-1442,2-18-1697</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6.216"/>
    </inkml:context>
    <inkml:brush xml:id="br0">
      <inkml:brushProperty name="width" value="0.025" units="cm"/>
      <inkml:brushProperty name="height" value="0.025" units="cm"/>
    </inkml:brush>
  </inkml:definitions>
  <inkml:trace contextRef="#ctx0" brushRef="#br0">118 1 14606,'0'0'1836,"-11"9"241,-3 2-1343,0 1-1,1 0 1,-18 23 0,27-30-439,0 0 0,1 0 1,-1 1-1,1-1 0,1 1 0,-1 0 1,1 0-1,-1 0 0,2 0 0,-1 0 1,1 1-1,0-1 0,0 0 0,1 1 1,-1-1-1,2 10 0,0-13-205,0-1-1,0 0 1,0 0 0,0 0 0,0 0-1,0 0 1,1 0 0,-1 0-1,1-1 1,-1 1 0,1 0-1,0-1 1,-1 1 0,1-1-1,0 0 1,0 1 0,0-1 0,0 0-1,0 0 1,1-1 0,-1 1-1,0 0 1,0-1 0,1 1-1,-1-1 1,0 1 0,0-1-1,1 0 1,-1 0 0,4-1 0,1 1 98,1 0 0,0 0 0,0-1 1,0 0-1,0-1 0,0 1 0,13-6 1,-15 4-102,0 0 0,0 0 1,-1 0-1,1 0 0,-1-1 0,1 0 1,-1 0-1,0-1 0,-1 1 0,1-1 1,-1 0-1,0-1 0,0 1 1,-1 0-1,1-1 0,-1 0 0,-1 0 1,1 0-1,-1 0 0,0 0 0,0-1 1,1-11-1,-3 16-134,0 1 1,-1-1-1,1 0 0,-1 0 1,0 0-1,1 1 0,-1-1 1,0 0-1,0 1 0,0-1 1,0 1-1,-1-1 0,1 1 1,0 0-1,-1-1 0,1 1 1,0 0-1,-1 0 0,0 0 1,1 0-1,-1 0 0,0 0 1,1 0-1,-1 1 0,0-1 1,-3 0-1,-3-1-296,1 0-1,-1 0 1,0 1-1,0 0 1,-9 0 0,17 2-150,-1-1 0,1 1 0,-1 0 0,1 0 0,-1 0 0,1-1 0,0 1 0,0 0 0,-1 0 0,1 0 0,0 0 0,0 0 0,0 0 0,0 0 0,0-1 0,0 1 0,0 0 0,0 0 0,0 0 0,1 0 0,-1 0 0,0 0 0,0 0 0,1-1 0,-1 1 0,1 0 0,-1 0 0,2 1 0,9 7-6906</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6.571"/>
    </inkml:context>
    <inkml:brush xml:id="br0">
      <inkml:brushProperty name="width" value="0.025" units="cm"/>
      <inkml:brushProperty name="height" value="0.025" units="cm"/>
    </inkml:brush>
  </inkml:definitions>
  <inkml:trace contextRef="#ctx0" brushRef="#br0">149 72 12268,'0'0'5263,"1"-9"-2166,1-28-49,-2 36-2943,0 0 1,0 0 0,0 0-1,0 0 1,0 0-1,0 1 1,0-1-1,0 0 1,0 0 0,0 0-1,-1 0 1,1 0-1,0 0 1,-1 0 0,1 1-1,0-1 1,-1 0-1,1 0 1,-1 0 0,1 1-1,-1-1 1,0 0-1,1 1 1,-1-1 0,0 0-1,1 1 1,-1-1-1,-1 0 1,0 1-42,0-1 0,1 1 1,-1 0-1,0 0 0,0 0 0,1 0 0,-1 0 1,0 0-1,1 1 0,-1-1 0,0 1 1,0-1-1,-2 2 0,-3 1-50,-1 1 0,1-1 0,0 2-1,-11 7 1,-26 32 224,42-42-197,0 1 0,0-1 0,0 1 0,0 0 1,0 0-1,1 0 0,-1 0 0,1 0 1,-1 0-1,1 0 0,0 0 0,1 1 0,-1-1 1,0 0-1,1 6 0,2-8-20,1 0-1,-1 0 1,1 0 0,-1-1 0,1 1-1,-1-1 1,1 0 0,-1 0-1,1 0 1,0 0 0,-1 0 0,5-1-1,-3 1 15,60-7 74,-49 4-133,0 1 1,0 1-1,0 0 0,0 1 0,0 0 0,17 4 0,-30-4 18,0 1 0,1-1 0,-1 1 0,0 0 0,0 0 0,0 0 1,0 0-1,-1 0 0,1 0 0,0 0 0,0 1 0,-1-1 0,1 1 0,0-1 1,-1 1-1,0 0 0,1-1 0,-1 1 0,0 0 0,0 0 0,0 0 0,0 0 1,0 0-1,0 0 0,-1 0 0,1 1 0,-1-1 0,0 0 0,1 0 0,-1 0 1,0 1-1,-1 2 0,1-1 151,0 0 1,-1-1-1,0 1 0,0 0 1,0-1-1,0 1 0,0-1 1,-1 1-1,0-1 0,1 0 1,-1 1-1,0-1 0,-1 0 1,1 0-1,-1-1 0,1 1 1,-1 0-1,-4 2 0,-4 3-79,-1 0-1,0-1 1,0-1-1,-1 0 1,0 0-1,0-1 1,0-1 0,0 0-1,-1-1 1,-16 1-1,29-4-277,0 0 0,0-1 0,1 1 0,-1-1 0,1 1 0,-1-1 0,0 1 0,1-1 0,-1 1 0,1-1 0,-1 0 0,1 1 0,0-1 0,-1 0 0,1 1 0,0-1-1,-1 0 1,1 0 0,0 1 0,0-1 0,-1 0 0,1 0 0,0 1 0,0-1 0,0 0 0,0 0 0,0 0 0,0 1 0,0-1 0,1 0 0,-1 0 0,0 1 0,0-1 0,1-1 0,7-33-6866,7-3-823</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16.104"/>
    </inkml:context>
    <inkml:brush xml:id="br0">
      <inkml:brushProperty name="width" value="0.025" units="cm"/>
      <inkml:brushProperty name="height" value="0.025" units="cm"/>
    </inkml:brush>
  </inkml:definitions>
  <inkml:trace contextRef="#ctx0" brushRef="#br0">1 1 19955,'0'0'1916,"11"8"-736,-9-7-1127,7 6 120,0-2 1,0 1-1,0-1 1,1 0 0,-1-1-1,1 0 1,1-1-1,-1 0 1,13 2 0,39 2 373,52 8-202,-103-13-343,0 1 1,0 0 0,0 1-1,-1 0 1,0 1-1,0 0 1,16 10-1,-22-12-1,0 1-1,0-1 0,-1 1 0,0 0 0,1 0 1,-2 0-1,1 0 0,0 1 0,-1-1 1,0 1-1,0-1 0,0 1 0,0 0 0,-1 0 1,0 0-1,0 0 0,0 0 0,-1 0 0,1 0 1,-1 0-1,0 0 0,-1 0 0,1 0 1,-1 0-1,-3 9 0,-1 3 30,0 0 1,-1 0-1,-1-1 1,-1 0-1,0-1 1,-12 17-1,-20 25 13,-84 94 1,44-75-2736,56-59-3383,13-15-6315</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7.140"/>
    </inkml:context>
    <inkml:brush xml:id="br0">
      <inkml:brushProperty name="width" value="0.025" units="cm"/>
      <inkml:brushProperty name="height" value="0.025" units="cm"/>
    </inkml:brush>
  </inkml:definitions>
  <inkml:trace contextRef="#ctx0" brushRef="#br0">29 1 18225,'0'0'1703,"0"9"102,-14 167 4106,7-108-4615,0 86 1,11-139-1110,5-19 313,6-23 121,-9 10-581,-2 0 0,-1 0 1,0 0-1,-1 0 1,0-1-1,-2-17 0,-2 31-101,0 10-74,-3 14-69,5-17 202,0 0 0,0 0 1,0-1-1,1 1 0,-1 0 0,1 0 0,-1 0 1,1-1-1,0 1 0,0 0 0,0-1 1,0 1-1,1-1 0,-1 1 0,1-1 0,-1 1 1,4 2-1,-2-3 11,-1-1-1,0 0 1,0 0 0,1 0-1,-1 0 1,0 0 0,1 0 0,-1-1-1,1 1 1,-1-1 0,1 0 0,-1 1-1,1-1 1,-1 0 0,1-1 0,-1 1-1,1 0 1,-1-1 0,1 1 0,-1-1-1,5-2 1,-3 1 30,1 0-1,-1 0 1,0 0 0,1 0-1,-1-1 1,-1 0-1,1 0 1,0 0 0,-1 0-1,1-1 1,-1 1-1,0-1 1,0 0 0,3-5-1,1-5 151,0 1 0,10-28 0,-16 37-187,-2 6-2,-8 21 5,1-1 1,1 1-1,1 1 0,1-1 1,-4 47-1,9-69-5,0-1 0,0 1 0,0 0 0,0-1 0,0 1 0,0-1 0,0 1 0,0-1 0,0 1 0,0 0 0,0-1 0,0 1 0,1-1 0,-1 1 0,0-1 0,0 1 0,1-1 0,-1 1 0,0-1 0,1 1 0,-1-1 0,0 0 0,1 1 0,-1-1 0,1 1 0,-1-1 0,1 0 0,-1 1 0,1-1 0,-1 0 0,1 0 0,-1 0 0,1 1 0,0-1 0,24-6 0,18-23 0,-22 10 0,27-23 0,-45 40 0,1 0 0,-1-1 0,1 1 0,0 0 0,0 1 0,-1-1 0,1 1 0,0-1 0,0 1 0,1 0 0,6 0 0,-9 1 0,-1 1 0,1-1 0,-1 1 0,0 0 0,1 0 0,-1 0 0,0 0 0,0-1 0,1 2 0,-1-1 0,0 0 0,0 0 0,0 0 0,0 0 0,0 1 0,-1-1 0,1 0 0,0 1 0,-1-1 0,1 1 0,-1-1 0,1 1 0,-1-1 0,1 1 0,-1-1 0,0 1 0,0-1 0,0 1 0,0 2 0,0-1 0,1 1 0,0-1 0,0 0 0,0 1 0,0-1 0,0 0 0,1 1 0,2 2 0,-3-5 0,-1 0 0,1 0 0,0-1 0,0 1 0,0-1 0,0 1 0,0 0 0,0-1 0,0 1 0,1-1 0,-1 0 0,0 1 0,0-1 0,0 0 0,0 0 0,0 0 0,1 0 0,-1 0 0,0 0 0,0 0 0,0 0 0,0 0 0,1-1 0,-1 1 0,0 0 0,0-1 0,0 1 0,0-1 0,0 1 0,1-2 0,4-1 0,0-1 0,-1 0 0,0 0 0,0 0 0,0-1 0,0 0 0,5-7 0,-8 8 0,1 0 0,0 1 0,0-1 0,1 1 0,-1-1 0,1 1 0,-1 0 0,1 0 0,0 1 0,0-1 0,1 1 0,-1 0 0,0 0 0,1 0 0,-1 0 0,6 0 0,-9 2 0,0 0 0,0 1 0,-1-1 0,1 1 0,0-1 0,0 1 0,0-1 0,0 1 0,-1 0 0,1-1 0,0 1 0,0 0 0,-1 0 0,1 0 0,-1-1 0,1 1 0,-1 0 0,1 0 0,-1 0 0,1 0 0,-1 0 0,0 0 0,0 0 0,1 0 0,-1 0 0,0 0 0,0 0 0,0 1 0,3 39 0,-3-31 0,0-7-19,0 0-233,0 0 0,0-1-1,0 1 1,0 0-1,0-1 1,1 1 0,-1-1-1,1 1 1,0 0-1,0-1 1,0 1-1,0-1 1,0 1 0,0-1-1,3 3 1,7-23-26472</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8.472"/>
    </inkml:context>
    <inkml:brush xml:id="br0">
      <inkml:brushProperty name="width" value="0.025" units="cm"/>
      <inkml:brushProperty name="height" value="0.025" units="cm"/>
    </inkml:brush>
  </inkml:definitions>
  <inkml:trace contextRef="#ctx0" brushRef="#br0">0 162 12332,'0'0'5909,"9"4"-3832,-4-2-1800,0 1 0,0-1 0,0 0 0,0 0 0,1-1 1,-1 1-1,0-1 0,1-1 0,-1 1 0,1-1 0,0 0 0,-1 0 0,1 0 0,-1-1 1,1 0-1,-1 0 0,0 0 0,1-1 0,-1 1 0,0-1 0,10-6 0,-7 2 81,1-1 0,-1 0 0,-1-1-1,1 1 1,-1-2 0,8-12 0,-12 17-245,0 0 1,-1 0 0,1-1 0,-1 1-1,0-1 1,-1 0 0,1 1 0,-1-1-1,0 0 1,0 0 0,0 0-1,-1 0 1,1 0 0,-1 0 0,-1-9-1,0 12-105,0 1 0,1 0 0,-1 0-1,0 1 1,1-1 0,-1 0-1,0 0 1,0 0 0,0 0 0,0 1-1,0-1 1,0 0 0,0 1 0,0-1-1,0 1 1,0-1 0,0 1-1,0-1 1,0 1 0,-1 0 0,1 0-1,0 0 1,0-1 0,0 1-1,0 0 1,-1 0 0,1 1 0,0-1-1,0 0 1,0 0 0,0 0 0,-1 1-1,1-1 1,0 1 0,0-1-1,0 1 1,-1 0 0,-42 20-163,32-11 141,0 1-1,1 1 0,0 0 1,1 0-1,-14 23 0,20-29 7,0 0 0,1 0-1,-1 0 1,1 1 0,1-1-1,-1 1 1,1 0-1,1 0 1,-1 0 0,1 0-1,0 0 1,1 0-1,-1 0 1,3 14 0,-2-20 7,0-1 0,1 1 0,0 0 0,-1-1 0,1 1 0,-1 0 0,1-1 0,0 1 0,-1-1 0,1 1 0,0-1 1,-1 1-1,1-1 0,0 0 0,0 1 0,0-1 0,0 0 0,-1 1 0,1-1 0,0 0 0,0 0 0,0 0 0,0 0 0,0 0 0,-1 0 1,1 0-1,0 0 0,0 0 0,0-1 0,0 1 0,0 0 0,-1 0 0,1-1 0,1 0 0,30-10 124,-16 1-65,-1-1-1,0-1 0,0 0 0,12-14 1,-16 15-57,0 0 0,1 1-1,0 0 1,0 1 0,1 1 0,0 0 0,15-7 0,-27 15-19,0 0 0,-1 0 0,1-1-1,0 1 1,-1 0 0,1 0 0,0 0 0,-1 0 0,1 0 0,0 0-1,0 0 1,-1 0 0,1 0 0,0 0 0,-1 0 0,1 0-1,0 1 1,-1-1 0,1 0 0,0 0 0,-1 1 0,1-1 0,0 0-1,-1 1 1,1-1 0,-1 1 0,1-1 0,-1 1 0,1-1 0,0 1-1,8 27-262,-10 44 177,1-57 102,-4 56 77,4-70-63,0-1 0,0 1 0,0-1 0,1 1 1,-1-1-1,0 1 0,1-1 0,-1 0 1,0 1-1,1-1 0,-1 0 0,0 1 1,1-1-1,-1 0 0,0 1 0,1-1 0,-1 0 1,1 0-1,-1 0 0,1 1 0,-1-1 1,1 0-1,-1 0 0,1 0 0,-1 0 1,1 0-1,-1 0 0,1 0 0,-1 0 1,1 0-1,-1 0 0,1 0 0,-1 0 0,1 0 1,-1 0-1,1 0 0,-1-1 0,0 1 1,1 0-1,-1 0 0,1-1 0,-1 1 1,1 0-1,-1 0 0,0-1 0,1 0 0,22-13 503,43-50 264,-53 49-766,0 1-1,1 1 1,1 0-1,0 1 0,21-12 1,-35 23-27,-1 1 0,1-1 0,0 1 1,0-1-1,0 1 0,0-1 0,0 1 1,0 0-1,0-1 0,0 1 0,0 0 0,0 0 1,0 0-1,0 0 0,0 0 0,0 0 1,0 0-1,-1 0 0,1 0 0,0 0 0,0 0 1,0 1-1,0-1 0,0 0 0,0 1 1,0-1-1,0 1 0,0-1 0,0 1 0,1 0 1,-1 2 18,0-1 0,1 0 1,-1 0-1,0 0 0,0 0 0,-1 1 1,1-1-1,0 0 0,-1 1 1,0-1-1,1 1 0,-1 2 0,0 10-343,0-1-1,-1 0 0,-4 20 0,1-21-414,0-2-2337,3-4-8361</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9.111"/>
    </inkml:context>
    <inkml:brush xml:id="br0">
      <inkml:brushProperty name="width" value="0.025" units="cm"/>
      <inkml:brushProperty name="height" value="0.025" units="cm"/>
    </inkml:brush>
  </inkml:definitions>
  <inkml:trace contextRef="#ctx0" brushRef="#br0">122 1 14318,'0'0'8402,"0"12"-6315,-3 49-294,-3-1-1,-19 84 0,-7 53 791,29-171-2583,3-43 0,-1-46 0,-1 58-23,0 0 0,0 0 1,0 1-1,-1-1 0,1 0 0,-1 1 0,0 0 0,-7-8 1,-12-20-125,22 32 118,0 0 1,0-1-1,0 1 1,0 0-1,0 0 1,0 0 0,0 0-1,0-1 1,0 1-1,0 0 1,0 0-1,0 0 1,0 0-1,0-1 1,0 1 0,0 0-1,0 0 1,0 0-1,1 0 1,-1 0-1,0 0 1,0-1-1,0 1 1,0 0 0,0 0-1,0 0 1,1 0-1,-1 0 1,0 0-1,0 0 1,0 0 0,0 0-1,0 0 1,1 0-1,-1 0 1,0 0-1,0 0 1,0 0-1,0 0 1,1 0 0,-1 0-1,0 0 1,0 0-1,0 0 1,0 0-1,1 0 1,-1 0-1,0 0 1,0 0 0,0 0-1,0 0 1,0 0-1,1 0 1,-1 0-1,20 3-1984,12 1 1447,-21-8 3711,-9-15-2671,-3 18-457,1 1 1,0-1 0,0 0 0,0 1 0,0-1 0,0 0 0,0 1 0,0-1 0,0 0 0,0 1 0,0-1-1,0 0 1,1 1 0,-1-1 0,0 0 0,0 1 0,1-1 0,-1 0 0,0 1 0,1-1 0,-1 1 0,1-1-1,-1 1 1,1-1 0,-1 1 0,1-1 0,-1 1 0,1-1 0,-1 1 0,1 0 0,0-1 0,-1 1-1,1 0 1,-1 0 0,1-1 0,0 1 0,-1 0 0,1 0 0,0 0 0,-1 0 0,1 0 0,0 0 0,0 0-1,-1 0 1,1 0 0,0 0 0,-1 0 0,2 1 0,11-1-453,38-2-4720,-49 2 4742,0 0 0,0 0 0,0-1 0,0 1-1,0-1 1,0 0 0,0 1 0,0-1 0,0 0 0,0 0-1,-1 0 1,1 0 0,0-1 0,-1 1 0,1 0 0,-1-1-1,1 1 1,-1-1 0,3-2 0,-1-5-12543</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9.549"/>
    </inkml:context>
    <inkml:brush xml:id="br0">
      <inkml:brushProperty name="width" value="0.025" units="cm"/>
      <inkml:brushProperty name="height" value="0.025" units="cm"/>
    </inkml:brush>
  </inkml:definitions>
  <inkml:trace contextRef="#ctx0" brushRef="#br0">154 7 14061,'0'0'15615,"-8"-2"-15332,4 1-269,0 0 1,0 0-1,0 0 1,0 1-1,0 0 0,0 0 1,0 0-1,0 0 0,-1 0 1,1 1-1,0 0 0,0 0 1,1 0-1,-1 0 1,0 0-1,0 1 0,1 0 1,-1 0-1,0 0 0,1 0 1,0 0-1,0 1 1,-1-1-1,2 1 0,-4 3 1,-6 5 51,9-9-26,-1 1 1,1 0-1,0 0 0,-1 0 1,2 1-1,-1-1 0,0 1 1,1 0-1,-5 7 0,8-10-38,-1-1-1,0 1 0,1-1 0,-1 1 0,0-1 0,1 0 0,-1 1 1,1-1-1,-1 1 0,1-1 0,-1 0 0,1 1 0,-1-1 0,1 0 0,-1 0 1,1 1-1,-1-1 0,1 0 0,-1 0 0,1 0 0,-1 1 0,1-1 1,0 0-1,-1 0 0,1 0 0,-1 0 0,1 0 0,0 0 0,-1-1 0,1 1 1,-1 0-1,1 0 0,84-9-1289,-67 6 927,1 0-1,0 2 1,37 1 0,-54 0 358,0 0 1,-1 0-1,1 0 1,0 0-1,0 1 1,0-1-1,0 1 1,-1 0-1,1-1 1,0 1-1,-1 0 1,1 0-1,-1 0 1,1 0-1,-1 0 1,1 0-1,-1 0 1,1 1-1,-1-1 1,0 1-1,0-1 1,0 1 0,0-1-1,0 1 1,0-1-1,0 1 1,0 0-1,-1-1 1,1 1-1,-1 0 1,1 0-1,-1 0 1,0 3-1,0-1 115,0-1 0,0 0-1,-1 1 1,0-1 0,1 1 0,-1-1-1,-1 0 1,1 0 0,0 1 0,-1-1-1,0 0 1,1 0 0,-1-1 0,0 1-1,-1 0 1,1-1 0,-5 5 0,-10 8 148,-1-2 0,-1 0 0,0 0 1,-1-2-1,0-1 0,-1 0 0,-27 8 1,49-32-11392,13-3 3375</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0.013"/>
    </inkml:context>
    <inkml:brush xml:id="br0">
      <inkml:brushProperty name="width" value="0.025" units="cm"/>
      <inkml:brushProperty name="height" value="0.025" units="cm"/>
    </inkml:brush>
  </inkml:definitions>
  <inkml:trace contextRef="#ctx0" brushRef="#br0">138 1 16848,'0'0'6139,"-3"9"-4073,-100 324 4623,72-206-5664,64-176-1025,-10 5 0,-2-1 0,19-61 0,25-55 0,-66 162-14,1 1 0,0-1 0,-1 1 0,1 0 0,0-1 0,0 1 0,0-1 0,1 1 0,-1 0 0,0-1 0,0 1 0,1-1 0,-1 1 0,1-1 0,-1 1 0,1-1 0,0 1 0,0-1 0,0 1 0,0-1 0,0 0 0,0 0 0,0 1 0,0-1 0,0 0 0,0 0 0,1 0 1,-1 0-1,0 0 0,1-1 0,-1 1 0,1 0 0,-1-1 0,1 1 0,-1-1 0,1 1 0,-1-1 0,1 0 0,-1 1 0,1-1 0,0 0 0,-1 0 0,1 0 0,0 0 0,-1-1 0,1 1 0,-1 0 0,1-1 0,-1 1 0,1-1 0,-1 1 0,1-1 0,-1 0 0,1 0 0,-1 1 0,0-1 0,1 0 0,-1 0 0,0-1 0,0 1 0,0 0 0,2-3 0,-7 13 70,-1-2-1,0 1 1,-1-1 0,0 1-1,0-2 1,0 1-1,-1-1 1,-8 7 0,-63 40 324,77-52-474,0 0 0,-1 0 0,1 0 0,-1 0 0,1-1 0,0 1 0,-1 0 0,0-1 0,1 1 0,-1-1 0,1 1 0,-1-1 0,0 0 0,1 1 0,-1-1 0,-2 0 1,4-1-74,0 0 1,0 0 0,0 0-1,0 1 1,0-1 0,0 0-1,0 0 1,0 0 0,0 1-1,0-1 1,0 0 0,1 0-1,-1 0 1,0 1 0,1-1-1,-1 0 1,0 1 0,1-1-1,-1 0 1,1 1 0,-1-1 0,2 0-1,39-50-8363,-41 51 8422,27-29-6907</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0.542"/>
    </inkml:context>
    <inkml:brush xml:id="br0">
      <inkml:brushProperty name="width" value="0.025" units="cm"/>
      <inkml:brushProperty name="height" value="0.025" units="cm"/>
    </inkml:brush>
  </inkml:definitions>
  <inkml:trace contextRef="#ctx0" brushRef="#br0">6 7 10474,'0'0'13122,"4"11"-11451,-1-6-1374,-1 1 0,-1 0 0,1 0 0,-1 0 0,0 0 1,0 0-1,-1 0 0,0 1 0,0-1 0,0 0 0,-1 0 1,0 0-1,0 0 0,-4 12 0,5-17-242,-3 7 380,1 0 0,-1 0 1,2 0-1,-2 16 1,3-24-424,0 0 0,1 1 0,-1-1 0,0 0 0,1 0 0,-1 0 1,0 0-1,1 1 0,-1-1 0,0 0 0,1 0 0,-1 0 1,0 0-1,1 0 0,-1 0 0,1 0 0,-1 0 0,0 0 0,1 0 1,-1 0-1,0 0 0,1 0 0,-1-1 0,1 1 0,-1 0 1,0 0-1,1 0 0,-1 0 0,0-1 0,1 1 0,-1 0 0,0 0 1,0-1-1,1 1 0,-1 0 0,0 0 0,1-1 0,13-9 338,-8 4-350,-1-1 0,1 0 0,-1 0 0,-1 0 0,1-1 0,-1 1 0,0-1 0,-1 0 0,0 0 0,0-1 0,2-13 0,-5 24 0,0-1 0,0 1 0,0-1 0,0 0 0,1 1 0,-1-1 0,0 0 0,1 1 0,-1-1 0,1 0 0,0 0 0,-1 1 0,1-1 0,0 0 0,0 0 0,0 0 0,0 0 0,0 0 0,0 0 0,0 0 0,0 0 0,0 0 0,0-1 0,0 1 0,1 0 0,0 0 0,3 1 0,0-1 0,0 0 0,0 1 0,-1-2 0,1 1 0,0-1 0,10 0 0,-1 0 0,0-2 0,1 0 0,-1-1 0,26-8 0,14-16 0,-52 26 0,0 0 0,-1 0 0,1 0 0,0 0 0,-1 0 0,1 0 0,-1 0 0,1-1 0,-1 1 0,1-1 0,-1 1 0,0-1 0,0 1 0,0-1 0,0 0 0,0 1 0,0-1 0,-1 0 0,1 0 0,0 0 0,-1 0 0,1 0 0,-1 0 0,0 1 0,0-1 0,0 0 0,0-4 0,-1 6 0,1-1 0,-1 0 0,0 1 0,0-1 0,0 1 0,0-1 0,1 1 0,-1-1 0,0 1 0,0 0 0,0 0 0,0-1 0,0 1 0,0 0 0,0 0 0,0 0 0,0 0 0,0 0 0,0 0 0,0 0 0,0 0 0,0 1 0,0-1 0,0 0 0,0 0 0,1 1 0,-1-1 0,-2 1 0,-27 12 0,14-2 0,-1 2 0,-22 21 0,35-31 0,0 1 0,0 0 0,1 0 0,-1 0 0,1 0 0,0 1 0,0 0 0,0-1 0,1 1 0,0 0 0,0 0 0,0 0 0,0 0 0,-1 10 0,3-13-17,1-1-1,-1 1 1,1-1-1,-1 1 1,1-1-1,0 1 1,0-1-1,-1 0 1,1 1-1,0-1 1,0 0-1,0 0 1,0 0-1,0 0 1,1 0-1,-1 0 1,0 0 0,0 0-1,1 0 1,-1 0-1,1-1 1,-1 1-1,1-1 1,-1 1-1,0-1 1,1 1-1,0-1 1,-1 0-1,1 0 1,2 0-1,58 4-1557,-50-5 943,45 1-8481,-30-4-389</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1.044"/>
    </inkml:context>
    <inkml:brush xml:id="br0">
      <inkml:brushProperty name="width" value="0.025" units="cm"/>
      <inkml:brushProperty name="height" value="0.025" units="cm"/>
    </inkml:brush>
  </inkml:definitions>
  <inkml:trace contextRef="#ctx0" brushRef="#br0">88 237 17392,'0'0'5040,"-9"2"-3732,5-1-1166,0 1-1,-1-1 1,1 1 0,0 0 0,0 0 0,1 0 0,-1 0 0,0 1-1,1-1 1,-1 1 0,1 0 0,0 0 0,0 0 0,0 1 0,0-1-1,1 1 1,-1-1 0,1 1 0,0 0 0,0 0 0,0 0-1,1 0 1,0 0 0,-1 0 0,1 1 0,1-1 0,-2 5 0,2-7-103,0 0 0,0 0 1,-1 0-1,1 0 1,1 0-1,-1 0 0,0 0 1,0 0-1,1 0 1,-1 0-1,1 0 1,-1-1-1,1 1 0,0 0 1,0 0-1,0-1 1,0 1-1,0 0 1,0-1-1,0 1 0,0-1 1,1 1-1,1 0 1,-1-1-19,1 0 1,-1 0-1,0 0 1,1-1-1,-1 1 1,1-1 0,-1 0-1,1 1 1,-1-1-1,1 0 1,-1-1-1,1 1 1,-1 0 0,1-1-1,-1 1 1,1-1-1,-1 0 1,4-2-1,4-1-15,-1-2-1,0 1 0,0-1 0,0 0 0,-1-1 0,0 0 0,0 0 1,-1-1-1,0 0 0,0 0 0,-1-1 0,0 0 0,7-14 0,-2 3 79,-1-1 1,-2 0-1,0 0 0,-1-1 0,6-29 0,-8-28 368,-5 68-391,0 10-51,0 1 1,0-1 0,0 1 0,0-1 0,0 1 0,0-1-1,0 1 1,0-1 0,0 1 0,0 0 0,0-1 0,0 1 0,0-1-1,-1 1 1,1-1 0,0 1 0,0-1 0,0 1 0,-1 0 0,1-1-1,0 1 1,-1-1 0,1 1 0,0 0 0,-1 0 0,1-1-1,0 1 1,-1 0 0,1-1 0,-1 1 0,1 0 0,-1 0 0,1 0-1,0-1 1,-1 1 0,-19 6 110,-15 22 99,29-22-95,1-1 0,0 1 1,0 0-1,1 0 0,-1 0 1,1 1-1,1 0 0,-1-1 0,1 1 1,0 1-1,1-1 0,-1 0 0,2 1 1,-3 11-1,5-18-140,-1 0 0,0 0 0,1 1-1,-1-1 1,1 0 0,-1 0 0,1 0 0,-1 0 0,1 0 0,0 0 0,0 0-1,-1-1 1,1 1 0,0 0 0,0 0 0,0 0 0,0-1 0,0 1-1,0-1 1,2 2 0,30 12-647,-14-6 217,-15-5 362,1-1 1,-1 1 0,0 0 0,0 0-1,-1 0 1,1 1 0,-1-1 0,1 1-1,-1 0 1,0 0 0,-1 0-1,1 0 1,-1 0 0,1 1 0,-1-1-1,-1 1 1,1-1 0,-1 1 0,2 7-1,-2-1 313,0 1 0,-1 0-1,0 0 1,-1 0 0,0 0 0,-7 22-1,8-33-309,0 0 0,-1-1 0,1 1 0,-1 0 0,1 0 0,0 0 0,0 0 0,-1 0 0,1-1 0,0 1 0,0 0 0,0 0 0,0 0 0,0 0 0,0 0 0,0 0 0,0 0-1,0-1 1,1 1 0,-1 0 0,0 0 0,1 0 0,-1 0 0,0-1 0,1 1 0,-1 0 0,1 0 0,0 0 0,0-1-235,1-1 1,-1 1-1,0-1 0,1 1 1,-1-1-1,0 0 0,0 1 1,1-1-1,-1 0 0,0 0 0,0 0 1,0 0-1,0 0 0,1-2 1,39-49-10363,-23 27 3017</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1.464"/>
    </inkml:context>
    <inkml:brush xml:id="br0">
      <inkml:brushProperty name="width" value="0.025" units="cm"/>
      <inkml:brushProperty name="height" value="0.025" units="cm"/>
    </inkml:brush>
  </inkml:definitions>
  <inkml:trace contextRef="#ctx0" brushRef="#br0">1 17 7944,'0'0'19634,"7"6"-18892,25 16 171,-30-22-866,-1 0 0,0 0 0,0 0 0,0 0 0,0 0 0,0 0 0,0-1 0,0 1 0,0 0 0,0-1 0,0 1 0,0-1 0,0 1 0,0-1 0,0 1 0,0-1 0,-1 0 0,1 1 0,0-1 0,0 0 0,-1 0 0,1 1 1,0-1-1,-1 0 0,1 0 0,-1 0 0,1 0 0,-1 0 0,1 0 0,-1 0 0,0 0 0,0 0 0,1 0 0,-1 0 0,0 0 0,0 0 0,0-2 0,0 2-46,0 0 0,1 1-1,-1-1 1,0 0 0,0 0 0,0 1 0,0-1 0,0 0 0,0 0 0,0 0 0,0 1-1,-1-1 1,1 0 0,0 0 0,0 1 0,-1-1 0,1 0 0,0 0 0,-1 1 0,1-1-1,-1-1 1,0 2-4,0 0 0,0 0 0,0 0-1,0-1 1,0 1 0,1 0 0,-1 0-1,0 0 1,0 1 0,0-1 0,0 0-1,0 0 1,0 0 0,1 1 0,-1-1 0,0 0-1,0 1 1,0-1 0,1 0 0,-1 1-1,0-1 1,0 1 0,1 0 0,-1-1-1,1 1 1,-2 0 0,-2 3 12,0 0 0,0 1 0,0-1 0,1 1 0,-1 0 0,-2 5 0,5-8 6,0 0 0,0 0 0,0-1 0,0 1 0,0 0 0,0 0 0,0 0 0,1 0 0,-1 0 0,1 1 0,0-1 1,-1 0-1,1 0 0,0 0 0,0 0 0,0 0 0,1 0 0,-1 0 0,0 0 0,2 3 0,2-3 48,-1-1 0,1 0 0,0 0 0,0 0 0,0 0-1,0-1 1,0 0 0,1 0 0,-1 0 0,0 0 0,0 0 0,0-1 0,5-1 0,41-18 71,-44 17-139,1-1 1,-1 1-1,0 1 0,1-1 1,0 1-1,0 0 0,-1 1 1,1-1-1,0 1 1,0 1-1,0-1 0,0 1 1,11 2-1,-17-1 20,1 1 0,-1 0 1,0 0-1,1 0 0,-1 0 0,0 0 0,0 0 0,0 0 0,-1 0 0,1 1 1,0-1-1,-1 0 0,1 1 0,-1-1 0,0 0 0,0 0 0,0 1 0,0-1 1,0 0-1,-1 4 0,4 26 153,-2-30-168,0-1 0,0 0 0,0 0 0,0 1 0,0-1 0,0 0 0,1 0 0,-1 0 0,0 0 0,0 0 0,1-1 0,-1 1 0,1 0 0,-1-1 0,1 1 0,-1-1 0,1 1 0,-1-1 0,1 0 0,-1 0 0,1 1 0,0-1 0,-1 0 0,1 0 0,-1-1 0,1 1 0,-1 0 0,1 0 0,0-1 0,1 0 0,50-18 0,-46 15 0,6 0-3119,10-1-8144</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2.982"/>
    </inkml:context>
    <inkml:brush xml:id="br0">
      <inkml:brushProperty name="width" value="0.025" units="cm"/>
      <inkml:brushProperty name="height" value="0.025" units="cm"/>
    </inkml:brush>
  </inkml:definitions>
  <inkml:trace contextRef="#ctx0" brushRef="#br0">194 223 6342,'0'0'8568,"1"-9"-4900,3-30-1159,-4 37-2394,0 1 0,0 0 0,0 0 0,0-1 0,0 1 0,0 0 0,0 0 0,-1 0 0,1-1 0,0 1 0,-1 0 0,1 0 0,-1 0 0,0 0 0,1 0 0,-1 0 0,0 0 0,1 0 0,-1 0 0,0 0 0,0 0 0,0 0 0,0 0 0,0 1 1,0-1-1,0 0 0,0 1 0,0-1 0,0 1 0,0-1 0,-1 1 0,1-1 0,0 1 0,0 0 0,0 0 0,-1 0 0,1 0 0,0-1 0,0 2 0,-1-1 0,1 0 0,0 0 0,0 0 0,-2 1 0,-2 0-17,0-1 0,0 2 0,0-1 0,0 0 0,0 1 1,0 0-1,0 0 0,-7 5 0,1 3-62,0 0 0,0 1 1,1 0-1,0 1 0,-9 14 1,14-19-4,1 0 1,-1 1-1,1-1 1,1 1-1,-1 0 1,2 0 0,-1 0-1,1 0 1,0 0-1,-1 14 1,3-22-33,0 0 0,0 1-1,0-1 1,0 0 0,0 0 0,0 0 0,0 1 0,0-1-1,0 0 1,0 0 0,0 0 0,0 0 0,0 1-1,1-1 1,-1 0 0,0 0 0,0 0 0,0 0 0,0 1-1,0-1 1,0 0 0,1 0 0,-1 0 0,0 0 0,0 0-1,0 0 1,0 1 0,1-1 0,-1 0 0,0 0-1,0 0 1,0 0 0,1 0 0,-1 0 0,0 0 0,0 0-1,0 0 1,1 0 0,-1 0 0,0 0 0,0 0 0,0 0-1,1 0 1,-1 0 0,14-6 76,11-9 119,-7-2-161,-1 0 0,0 0 1,-1-2-1,-1 0 1,-1-1-1,-1 0 1,0-1-1,-2 0 1,0-1-1,-2 0 1,0-1-1,-1 0 1,7-40-1,-23 113-84,0-15 29,3 1 0,1 0-1,1 0 1,2 1 0,4 37-1,-3-72 49,0 0 0,1 0 0,-1 0 0,1 0 0,-1 0 0,1 0 0,0 0 0,0 0 0,-1-1 0,1 1 0,0 0 0,1 0 0,-1-1 0,0 1 0,0-1 0,1 1 0,-1-1 0,1 0 0,-1 0 0,1 1 0,0-1 0,-1 0 0,1 0 0,3 1 0,-1-1 26,0-1 1,-1 0-1,1 1 1,0-1-1,0 0 0,-1-1 1,1 1-1,0-1 1,-1 0-1,1 1 0,-1-2 1,6-1-1,3-2 43,0-1 1,-1 0-1,1-1 0,-1 0 0,-1-1 0,16-13 0,-19 14-95,0 1 0,-1-1 0,0-1 0,0 1-1,0-1 1,-1 0 0,0 0 0,-1-1-1,0 1 1,0-1 0,-1 0 0,0 0 0,0 0-1,-1 0 1,-1-1 0,1 1 0,-1-14 0,-1 22-5,0 0 1,0 1 0,0-1 0,0 0 0,0 1 0,-1-1 0,1 0 0,0 1-1,0-1 1,-1 1 0,1-1 0,0 1 0,-1-1 0,1 1 0,-1-1 0,1 1-1,-1-1 1,1 1 0,-1-1 0,1 1 0,-1-1 0,1 1 0,-1 0 0,1 0 0,-1-1-1,0 1 1,1 0 0,-1 0 0,1-1 0,-1 1 0,0 0 0,1 0 0,-1 0-1,0 0 1,1 0 0,-1 0 0,0 0 0,1 0 0,-1 0 0,0 1 0,1-1 0,-1 0-1,1 0 1,-1 0 0,0 1 0,0 0 0,-2 0-6,0 0 0,0 0 0,0 1 0,0-1 0,1 1 0,-1 0 1,0 0-1,-3 4 0,-7 10 55,1 0 1,-15 28 0,23-37 51,0 1 0,1 0 0,0 0 0,0 0 1,0 0-1,1 0 0,1 0 0,-2 15 0,3-22-92,0-1-1,1 1 1,-1-1 0,0 1-1,1 0 1,-1-1-1,1 1 1,-1-1-1,0 1 1,1-1-1,-1 0 1,1 1 0,0-1-1,-1 1 1,1-1-1,-1 0 1,1 0-1,0 1 1,-1-1-1,1 0 1,-1 0 0,1 0-1,0 0 1,-1 1-1,1-1 1,0 0-1,-1 0 1,1 0-1,0-1 1,-1 1 0,1 0-1,0 0 1,-1 0-1,1 0 1,1-1-1,27-6 169,-13-1-108,1-1-1,-1 0 0,29-23 1,-33 22-125,1 1 0,0 0 1,1 0-1,0 2 0,0 0 0,18-6 1,-31 12 42,0 1 1,1-1-1,-1 1 1,0 0-1,1 0 1,-1-1-1,0 1 1,1 0-1,-1 0 1,0 0 0,1 0-1,-1 1 1,0-1-1,1 0 1,-1 1-1,0-1 1,1 0-1,-1 1 1,0 0-1,0-1 1,1 1-1,-1 0 1,0-1 0,0 1-1,0 0 1,0 0-1,0 0 1,0 0-1,0 0 1,-1 0-1,1 0 1,0 0-1,-1 1 1,1-1 0,0 0-1,-1 0 1,1 1-1,-1 1 1,3 8 39,-1 0 0,0 0 0,-1 0 0,0 15 0,-1-20 27,0 1 1,0-1-1,1 1 1,-1-1-1,1 1 0,1-1 1,-1 0-1,1 0 1,4 9-1,-5-14-37,0 0 0,0 0 0,1 0-1,-1 0 1,0 0 0,0 0 0,1 0 0,-1-1 0,1 1 0,-1-1-1,1 1 1,-1-1 0,1 1 0,-1-1 0,1 0 0,-1 0 0,1 0-1,-1 0 1,1 0 0,-1 0 0,1 0 0,0 0 0,-1-1 0,1 1-1,-1 0 1,0-1 0,1 0 0,-1 1 0,1-1 0,-1 0 0,0 0-1,1 1 1,-1-1 0,0 0 0,2-2 0,42-40 501,-43 41-510,6-7-47,-7 6-26,0 1 0,1 0 1,0 0-1,0 0 0,-1 0 1,1 0-1,0 0 0,0 0 1,1 1-1,-1-1 0,0 1 1,1 0-1,-1-1 1,1 1-1,-1 0 0,4 0 1,-5 3-267,0 0 0,0 0 1,0 0-1,0 1 1,0-1-1,-1 0 1,1 1-1,-1-1 1,1 1-1,-1-1 0,0 1 1,0-1-1,0 1 1,0-1-1,-1 4 1,1-2-1453,0 10-4156</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3.851"/>
    </inkml:context>
    <inkml:brush xml:id="br0">
      <inkml:brushProperty name="width" value="0.025" units="cm"/>
      <inkml:brushProperty name="height" value="0.025" units="cm"/>
    </inkml:brush>
  </inkml:definitions>
  <inkml:trace contextRef="#ctx0" brushRef="#br0">223 73 12524,'2'-4'820,"0"1"0,-1-1 1,0 1-1,0-1 0,0 1 0,0-1 0,0 0 1,-1 0-1,0 1 0,0-8 0,0 10-611,-1-1-1,1 1 0,-1-1 1,1 1-1,-1 0 0,0 0 1,1-1-1,-1 1 0,0 0 1,0 0-1,0 0 1,0 0-1,0 0 0,0 0 1,0 0-1,-1 0 0,1 0 1,0 1-1,0-1 0,-1 0 1,1 1-1,0-1 0,-1 1 1,1-1-1,-1 1 0,1 0 1,0 0-1,-1 0 0,1-1 1,-3 2-1,-6-2-72,0 2 0,0-1 0,0 1 0,0 1 0,0 0 0,0 0 0,1 1 0,-1 0 0,1 1 0,-1 0 0,1 0 0,1 1 0,-1 0 0,1 0 0,-1 1 0,2 1 0,-1-1 0,1 1 0,0 0 0,-10 14 0,17-21-180,0 1 0,0-1 0,0 0 0,-1 1 0,1-1 0,0 1 0,0-1 0,0 1 0,0-1 0,0 1 0,0-1 0,1 0 0,-1 1 0,0-1-1,0 1 1,0-1 0,0 1 0,0-1 0,1 0 0,-1 1 0,0-1 0,0 1 0,1-1 0,-1 0 0,0 1 0,0-1 0,1 0 0,-1 1 0,1-1 0,-1 0 0,0 0 0,1 1 0,-1-1 0,0 0-1,1 0 1,-1 0 0,1 0 0,-1 1 0,1-1 0,-1 0 0,1 0 0,-1 0 0,0 0 0,1 0 0,0 0 0,35 10-203,-14-4-53,-13-2 232,1 1 0,-1 0 0,0 1-1,0-1 1,0 2 0,-1-1 0,1 1 0,-2 1 0,1-1-1,-1 1 1,0 0 0,10 19 0,-14-23 131,0 1 0,-1 0 0,0-1 0,0 1 0,0 0-1,0 0 1,-1 1 0,0-1 0,0 0 0,0 0 0,-1 1 0,0-1 0,0 0 0,0 1 0,0-1 0,-1 0 0,0 0-1,0 1 1,-1-1 0,1 0 0,-1 0 0,0 0 0,-1 0 0,1-1 0,-1 1 0,0-1 0,-5 7 0,3-4 134,-1 0 0,0-1 0,0 1 0,-1-1 1,1-1-1,-1 1 0,0-1 0,-1-1 1,1 1-1,-1-1 0,0 0 0,0-1 1,0 0-1,-1 0 0,1-1 0,0 0 0,-12 1 1,19-3-250,0 0 0,0 0 0,0-1 1,0 1-1,0 0 0,0 0 0,0 0 1,0-1-1,1 1 0,-1-1 0,0 1 1,0-1-1,0 1 0,0-1 1,1 1-1,-1-1 0,0 0 0,1 1 1,-1-1-1,0 0 0,1 1 0,-1-1 1,1 0-1,-1 0 0,0-1 0,-5-29-2427,6 21 1162,1 0 0,0 1 0,0-1 0,4-15 0,14-16-4038,6-3-1569</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16.522"/>
    </inkml:context>
    <inkml:brush xml:id="br0">
      <inkml:brushProperty name="width" value="0.025" units="cm"/>
      <inkml:brushProperty name="height" value="0.025" units="cm"/>
    </inkml:brush>
  </inkml:definitions>
  <inkml:trace contextRef="#ctx0" brushRef="#br0">1 318 20692,'0'0'2092,"6"-10"-480,-2 2-1482,1 1-1,0 0 1,0 0-1,1 1 1,0-1-1,0 1 1,0 0-1,1 1 1,0 0-1,0 0 0,9-5 1,121-64 364,142-71-508,-243 135-60,-36 10 69,1 0 1,0 0 0,-1 0 0,1 0-1,-1 0 1,1 0 0,-1 0 0,1 1-1,-1-1 1,1 0 0,-1 0 0,1 0-1,-1 1 1,1-1 0,-1 0-1,1 1 1,-1-1 0,1 0 0,-1 1-1,1-1 1,-1 1 0,0-1 0,1 0-1,-1 1 1,0-1 0,1 1-1,-1-1 1,0 1 0,0-1 0,0 1-1,1 0 1,-1 4 1,-1 0 1,1 0-1,-1 0 1,0 0-1,0 0 0,-1 0 1,1-1-1,-1 1 0,0 0 1,-4 6-1,-139 253 715,90-172-415,4 2-1,-40 105 1,77-142-231,11-35-8658,5-42 2202</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4.486"/>
    </inkml:context>
    <inkml:brush xml:id="br0">
      <inkml:brushProperty name="width" value="0.025" units="cm"/>
      <inkml:brushProperty name="height" value="0.025" units="cm"/>
    </inkml:brush>
  </inkml:definitions>
  <inkml:trace contextRef="#ctx0" brushRef="#br0">55 0 13933,'0'0'9017,"1"9"-8238,-2 18-40,0-1 0,-2 1 0,-1-1 0,-13 47 0,8-40 211,2-1 0,2 1 0,-3 45 0,8-77-937,0-1 0,0 1-1,0-1 1,0 1-1,0-1 1,0 1 0,0-1-1,0 1 1,0-1 0,0 1-1,0-1 1,0 0 0,0 1-1,0-1 1,1 1 0,-1-1-1,0 1 1,0-1 0,1 1-1,-1-1 1,0 0-1,0 1 1,1-1 0,-1 1-1,0-1 1,1 0 0,-1 1-1,1-1 1,-1 0 0,0 0-1,1 1 1,-1-1 0,1 0-1,-1 0 1,1 0 0,-1 1-1,1-1 1,-1 0-1,1 0 1,-1 0 0,1 0-1,-1 0 1,1 0 0,-1 0-1,1 0 1,-1 0 0,1 0-1,-1 0 1,1-1 0,-1 1-1,0 0 1,1 0 0,-1 0-1,1-1 1,-1 1 0,1 0-1,-1 0 1,0-1-1,1 1 1,-1 0 0,1-1-1,-1 1 1,0 0 0,0-1-1,1 1 1,-1-1 0,27-27 682,-22 20-695,0-1 0,-1 0 0,0 0 0,0 0 0,-1 0 0,0 0 0,-1-1 0,0 1 0,0-1 0,-1 1 0,-1-1 0,1 0 0,-2 0 0,-1-14 0,-9 71-107,10-39 113,1 0 0,0 0-1,0 0 1,0-1 0,1 1-1,0 0 1,3 9 0,-3-15-4,-1-1 0,1 1 1,-1-1-1,1 0 0,0 1 1,0-1-1,0 0 0,0 0 0,0 0 1,0 0-1,0 0 0,0 0 1,0 0-1,1 0 0,-1 0 1,0 0-1,3 1 0,-2-2 0,1 1-1,-1-1 1,1 1-1,0-1 0,-1 0 1,1 0-1,-1 0 1,1 0-1,0-1 0,-1 1 1,1-1-1,-1 1 1,5-3-1,-1 1-1,0-1 0,0 0 0,-1-1 0,1 1 0,-1-1 0,0 0 0,0 0 0,0-1 0,-1 0 0,1 0 0,-1 0 0,0 0 0,5-10 0,-2 2 0,0 0 0,0-1 0,-2 0 0,8-27 0,-17 121 0,4-57 0,-1-18 0,1 1 0,0-1 0,0 0 0,0 0 0,1 0 0,-1 0 0,1 0 0,2 6 0,-3-10 0,1 0 0,-1 0 0,1-1 0,-1 1 0,0 0 0,1-1 0,-1 1 0,1-1 0,0 1 0,-1-1 0,1 1 0,-1-1 0,1 1 0,0-1 0,-1 1 0,1-1 0,0 0 0,-1 1 0,1-1 0,0 0 0,1 1 0,0-1 0,0 0 0,0 0 0,0-1 0,0 1 0,0 0 0,-1-1 0,1 1 0,0-1 0,0 1 0,0-1 0,0 0 0,2-2 0,9-6 0,-1-1 0,-1 0 0,0-1 0,0-1 0,-1 0 0,0 0 0,-1-1 0,9-18 0,-3 9 0,-14 27 0,1 1 0,-1-1 0,0 0 0,-1 1 0,1-1 0,-2 10 0,-6 127-235,10-137-4711,5-12 1005,4-12-3913,-1-10-6368</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4.829"/>
    </inkml:context>
    <inkml:brush xml:id="br0">
      <inkml:brushProperty name="width" value="0.025" units="cm"/>
      <inkml:brushProperty name="height" value="0.025" units="cm"/>
    </inkml:brush>
  </inkml:definitions>
  <inkml:trace contextRef="#ctx0" brushRef="#br0">1 0 13933,'0'0'4420</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5.969"/>
    </inkml:context>
    <inkml:brush xml:id="br0">
      <inkml:brushProperty name="width" value="0.025" units="cm"/>
      <inkml:brushProperty name="height" value="0.025" units="cm"/>
    </inkml:brush>
  </inkml:definitions>
  <inkml:trace contextRef="#ctx0" brushRef="#br0">108 62 18481,'0'0'8440,"-9"-4"-7746,-4-2-549,-29-11 463,41 17-605,-1 0 0,1 0 0,0 0 0,-1 0 0,1 1-1,0-1 1,-1 0 0,1 1 0,0-1 0,-1 1 0,1-1 0,0 1-1,0-1 1,-1 1 0,1 0 0,0 0 0,0 0 0,0 0 0,0-1 0,0 1-1,0 1 1,0-1 0,1 0 0,-1 0 0,0 0 0,0 0 0,1 0-1,-1 1 1,1-1 0,-1 0 0,1 1 0,0-1 0,-1 0 0,1 1 0,0-1-1,0 0 1,0 1 0,0-1 0,0 2 0,0-1-26,0 0 0,-1 0 0,1-1 0,0 1 1,0 0-1,0 0 0,0 0 0,0 0 0,1-1 0,-1 1 0,0 0 0,1 0 1,-1 0-1,1-1 0,0 1 0,0 0 0,0-1 0,-1 1 0,1-1 1,1 1-1,-1-1 0,0 1 0,0-1 0,1 0 0,-1 1 0,0-1 1,1 0-1,-1 0 0,3 1 0,75-1-2636,-78 1 2678,0 0 0,0 0 0,-1 0 0,1 0 0,0 0 0,-1 0 0,0 0 0,1 1 0,-1-1 0,0 0 0,0 0 0,0 0 0,0 1 0,-2 2 0,2 2 134,2 74 1100,0-30-182,-9 92 0,7-139-876,-1 1-1,0-1 1,0 1 0,0-1-1,-1 0 1,1 0-1,-1 0 1,0 0-1,0 0 1,-1 0-1,-3 4 1,5-6-140,-1 0 1,0-1 0,1 0-1,-1 1 1,0-1-1,0 0 1,0 0 0,0 0-1,1 0 1,-2-1-1,1 1 1,0 0-1,0-1 1,0 1 0,0-1-1,0 0 1,0 0-1,-1 0 1,1 0 0,0 0-1,0 0 1,0 0-1,0-1 1,0 1-1,-3-2 1,3 1-56,-1 0 1,1-1-1,0 1 1,-1-1-1,1 0 1,0 0-1,0 1 0,0-1 1,1-1-1,-1 1 1,0 0-1,1 0 1,-1 0-1,1-1 0,0 1 1,0-1-1,0 1 1,0-1-1,0 0 1,0 1-1,1-1 0,0 0 1,-1 1-1,1-1 1,0 0-1,0-4 1,0 1-27,0-1 0,0 1 0,1-1 0,0 1 1,0-1-1,0 1 0,1 0 0,0 0 0,0-1 1,4-6-1,84-114-762,9-15 754,-83 112 68,-12 21-34,1 0 1,0 0-1,0 1 1,1-1-1,12-12 1,-15 53-385,-12 118 1094,9-148-702,0-1 1,0 0-1,0 0 1,0 1-1,0-1 1,0 0 0,0 1-1,1-1 1,-1 0-1,0 0 1,1 1-1,-1-1 1,1 0-1,-1 0 1,1 0 0,0 0-1,-1 0 1,1 0-1,0 0 1,0 0-1,0 0 1,0 0-1,-1 0 1,1 0 0,0-1-1,1 1 1,-1 0-1,0-1 1,0 1-1,0 0 1,0-1-1,0 0 1,1 1 0,-1-1-1,0 0 1,0 1-1,1-1 1,-1 0-1,0 0 1,1 0 0,-1 0-1,0 0 1,0-1-1,1 1 1,-1 0-1,2-1 1,3-1 26,0 1 1,0-1-1,-1-1 0,1 1 1,0-1-1,-1 0 1,1 0-1,5-5 0,9-9-63,-1-1 0,-1-1 0,-1 0-1,-1-1 1,-1-1 0,16-27 0,-33 65-745,1-9 800,-1 1 1,1-1-1,1 0 1,-1 0-1,2 13 0,0-21-21,0 1 0,0-1 0,-1 1 1,1-1-1,0 1 0,0-1 0,0 1 0,0-1 0,0 0 0,0 0 0,0 1 0,0-1 0,-1 0 0,1 0 1,0 0-1,0 0 0,0 0 0,0 0 0,0 0 0,0 0 0,0-1 0,0 1 0,0 0 0,0-1 0,1 1 0,24-11 114,6-15-139,-28 22-151,0 0-1,0 0 0,1 0 1,-1 1-1,1 0 0,0-1 1,0 2-1,0-1 1,0 0-1,0 1 0,1 0 1,9-2-1,-13 8 119,-1 0 0,1-1 0,-1 1 0,0 0 0,0 1 0,-1-1 0,1 0 0,-1 0 0,0 0 0,0 5 0,0-4 15,17 130 856,-10-101-780,-2 0 0,-2-1 0,-1 2-1,-1-1 1,-5 41 0,-12-30-52,15-43 25,0 0 0,1-1 0,-1 1 0,0 0 0,0-1-1,0 1 1,-1-1 0,1 0 0,0 1 0,0-1 0,-1 0 0,1 0 0,-1 0 0,1 0-1,-1 0 1,1 0 0,-1 0 0,0-1 0,1 1 0,-1 0 0,0-1 0,0 0-1,-2 1 1,3-3 2,-1-1 1,1 0-1,0 1 0,0-1 0,1 0 0,-1 1 0,0-1 0,1 0 0,0 0 1,0 0-1,0 0 0,0 0 0,0 1 0,1-6 0,-1 2-7,1-20-57,1 0 1,2-1-1,0 1 0,2 1 0,0-1 0,2 1 0,1 0 1,1 0-1,1 1 0,1 1 0,19-27 0,-10 19-19,-15 24 33,0-1 0,-1 0 0,0 0 0,0-1 1,0 1-1,5-17 0,-42 65-129,28-35 202,1 0 0,1-1 1,-1 1-1,1 0 0,0 1 1,0-1-1,0 0 0,1 0 1,0 1-1,-2 10 1,4-15-31,0 0 0,-1-1 1,1 1-1,0 0 0,0-1 1,0 1-1,0 0 0,-1-1 1,1 1-1,0-1 0,0 0 1,0 1-1,0-1 0,0 0 1,0 1-1,0-1 0,0 0 1,0 0-1,0 0 0,0 0 1,0 0-1,0 0 0,0 0 1,0 0-1,2-1 0,31-2 208,-21-1-168,0-1-1,0-1 0,20-11 1,-24 11-46,-1 2 0,1-1 0,0 1 0,1 0 1,-1 1-1,1 0 0,-1 0 0,1 1 1,15-2-1,-24 4 0,0 0-1,0 0 1,0 1 0,1-1-1,-1 0 1,0 0 0,0 0 0,0 1-1,0-1 1,0 1 0,0-1-1,0 1 1,0-1 0,0 1-1,0-1 1,-1 1 0,1 0 0,0-1-1,0 1 1,0 0 0,-1 0-1,1 0 1,0 0 0,0 1 0,8 29 285,0 0 226,-9-30-485,1 0 1,-1 0-1,1 0 0,0 0 0,-1 0 0,1 0 0,0-1 0,0 1 0,0 0 1,0 0-1,0-1 0,0 1 0,0-1 0,0 1 0,0-1 0,0 1 1,0-1-1,0 0 0,0 1 0,0-1 0,1 0 0,-1 0 0,0 0 0,2 0 1,3 0 18,0-1 0,0 0 0,0 0 0,0-1 0,0 0 0,0 0 0,-1 0 0,1-1 0,8-5 0,10-9-2967</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7.071"/>
    </inkml:context>
    <inkml:brush xml:id="br0">
      <inkml:brushProperty name="width" value="0.025" units="cm"/>
      <inkml:brushProperty name="height" value="0.025" units="cm"/>
    </inkml:brush>
  </inkml:definitions>
  <inkml:trace contextRef="#ctx0" brushRef="#br0">181 186 16047,'0'-1'429,"0"-1"0,0 0 1,0 0-1,-1 1 0,1-1 0,0 0 0,-1 1 0,1-1 1,-1 0-1,0 1 0,1-1 0,-1 1 0,0-1 0,0 1 1,0-1-1,0 1 0,0 0 0,0-1 0,-3-1 0,2 2-111,0-1 0,-1 1 0,1 0 0,-1 0 0,1 0 0,-1 0 0,1 0 0,-1 0 0,1 1 0,-1-1-1,-4 1 1,2 0-218,0 0-1,0 0 0,0 0 1,0 1-1,0 0 0,0 0 1,0 0-1,0 1 1,1 0-1,-1-1 0,0 2 1,1-1-1,-7 5 0,6-3-80,0 0 0,0 1 0,1 0 0,0 0 0,0 0 0,0 0 0,0 1 0,1 0 0,0-1 0,0 1 0,0 0 0,1 1 0,0-1 0,0 0 0,1 1 0,-1-1 0,1 7 0,1-12-15,0-1 0,0 1 0,0-1 0,0 1 0,0-1 0,0 1 1,0-1-1,1 1 0,-1-1 0,0 1 0,0-1 0,0 0 0,1 1 0,-1-1 0,0 1 0,0-1 0,1 0 0,-1 1 1,0-1-1,1 0 0,-1 1 0,1-1 0,-1 0 0,0 1 0,1-1 0,-1 0 0,1 0 0,-1 0 0,1 0 1,-1 1-1,1-1 0,-1 0 0,1 0 0,0 0 0,24-3 278,23-18 243,-28 8-475,-1-2 1,-1 0-1,0-2 0,0 0 0,-2 0 1,0-2-1,-1 0 0,-1-1 1,-1 0-1,-1-1 0,19-43 0,-60 138-673,18-51 883,2 1-1,0 0 1,2 1-1,0 0 1,-5 41 0,12-65-257,0 0 1,0 0-1,0 0 1,0 0 0,-1 0-1,1 0 1,1 1 0,-1-1-1,0 0 1,0 0-1,0 0 1,1 0 0,-1 0-1,0 0 1,1 0 0,-1 0-1,1 0 1,-1 0-1,1 0 1,0 0 0,-1 0-1,1 0 1,0 0 0,-1-1-1,1 1 1,0 0-1,2 1 1,-2-2-2,1 0-1,0 0 1,-1 1-1,1-1 1,0 0 0,0-1-1,-1 1 1,1 0-1,0 0 1,0-1-1,-1 1 1,1-1 0,0 1-1,-1-1 1,3-1-1,5-3-6,0-1 0,-1 1 0,1-2 0,13-12 0,-16 13 5,0 0 0,0 0 0,-1-1 0,0 0 0,-1 0 0,1 0 0,-1 0 0,-1-1 0,1 1 0,-1-1 0,-1 0 0,1 0 0,-1 0 0,1-13 0,-6 18 0,-3 9 0,-5 10 0,9-13 0,-20 56 0,20-54 0,1 0 0,0-1 0,0 1 0,1 0 0,-1 0 0,1 0 0,0 0 0,0-1 0,0 1 0,2 8 0,-1-13 0,-1 1 0,1 0 0,0 0 0,-1 0 0,1-1 0,0 1 0,0 0 0,0-1 0,-1 1 0,1 0 0,0-1 0,0 1 0,0-1 0,0 0 0,0 1 0,0-1 0,0 0 0,0 0 0,0 1 0,0-1 0,0 0 0,0 0 0,2 0 0,31 0 0,-24-1 0,21 0-273,-23 0 136,1 0 0,-1 1 0,1 0 0,-1 0 0,0 1 0,1 0 0,-1 0 0,0 1 0,1 0 0,-1 0 0,13 7 1378,-22-32-1096,-1 0 0,-7-30 1,4 32-112,2-1 1,-1-30-1,5 51-34,1 0 0,-1 0 0,1 0 0,-1 0 0,1 1 0,0-1 0,-1 0 0,1 1 0,0-1 0,0 1 0,-1 0 0,1-1 0,0 1 0,0 0 0,0 0 0,-1 0 0,1 0 0,0 1 0,3 0 0,1-1 0,78 0-1750,3 1-3306,-35 0-2936</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7.727"/>
    </inkml:context>
    <inkml:brush xml:id="br0">
      <inkml:brushProperty name="width" value="0.025" units="cm"/>
      <inkml:brushProperty name="height" value="0.025" units="cm"/>
    </inkml:brush>
  </inkml:definitions>
  <inkml:trace contextRef="#ctx0" brushRef="#br0">1 1 11691,'-1'-1'9865,"1"14"-8808,0 9 641,4 5-32,3 3-321,-2 7-769,1 1-415,1-2-97,-2-3 0,-2-2-224,2-4-1314,-3-5-896,-1-7-1025,-1-9-1730</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8.069"/>
    </inkml:context>
    <inkml:brush xml:id="br0">
      <inkml:brushProperty name="width" value="0.025" units="cm"/>
      <inkml:brushProperty name="height" value="0.025" units="cm"/>
    </inkml:brush>
  </inkml:definitions>
  <inkml:trace contextRef="#ctx0" brushRef="#br0">1 213 16239,'0'0'5157,"34"-55"-2947,2 28-896,12-1 351,9 1-256,5 2-768,7 5-385,3 6-192,-6 6-96,-2 5-1281,-11 1-2050,-9 1-3075,-13-1-6182</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8.426"/>
    </inkml:context>
    <inkml:brush xml:id="br0">
      <inkml:brushProperty name="width" value="0.025" units="cm"/>
      <inkml:brushProperty name="height" value="0.025" units="cm"/>
    </inkml:brush>
  </inkml:definitions>
  <inkml:trace contextRef="#ctx0" brushRef="#br0">1 0 20724,'0'0'2124,"0"8"-277,-1 25-440,3 76 1670,-1-98-2904,0-1 0,1 1 0,0 0 0,0 0 0,2-1-1,-1 1 1,9 16 0,-12-27-149,0 1-1,0-1 1,0 0 0,0 1-1,1-1 1,-1 0-1,0 1 1,0-1 0,0 0-1,0 0 1,1 1-1,-1-1 1,0 0 0,0 1-1,1-1 1,-1 0-1,0 0 1,0 0 0,1 1-1,-1-1 1,0 0-1,1 0 1,-1 0 0,0 0-1,1 1 1,-1-1-1,0 0 1,1 0 0,-1 0-1,0 0 1,1 0-1,-1 0 1,0 0 0,1 0-1,-1 0 1,0 0-1,1 0 1,-1 0 0,0 0-1,1 0 1,-1-1-1,1 1 1,7-16 577,0-25-156,-5 20-421,-1-1 0,0 1 0,-2-1 0,-1 1 0,-3-25 0,-2 39-60,2 18-73,-1 17-349,5-26 294,1 0 0,0 0 1,-1 0-1,1 0 0,0-1 1,0 1-1,0 0 0,0-1 0,0 1 1,0-1-1,0 1 0,0-1 1,1 1-1,-1-1 0,1 0 0,-1 0 1,1 1-1,-1-1 0,1 0 1,0-1-1,0 1 0,-1 0 0,1 0 1,0-1-1,0 1 0,0-1 1,0 0-1,0 1 0,0-1 1,-1 0-1,4 0 0,73 1-7165,-67-1 5649,28-4-4305,-1-6-1910</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9.085"/>
    </inkml:context>
    <inkml:brush xml:id="br0">
      <inkml:brushProperty name="width" value="0.025" units="cm"/>
      <inkml:brushProperty name="height" value="0.025" units="cm"/>
    </inkml:brush>
  </inkml:definitions>
  <inkml:trace contextRef="#ctx0" brushRef="#br0">118 44 5541,'0'0'16918,"-11"6"-15867,2-1-814,-1 2 0,1-1 0,0 1 0,0 0 0,-11 13 0,16-15-18,0-1 0,0 1 0,0-1 0,1 1 1,0 0-1,0 1 0,0-1 0,1 0 0,0 1 0,0-1 0,0 1 0,1 0 0,0 0 1,-1 9-1,2-14-184,0 0 0,0-1 1,1 1-1,-1-1 0,1 1 1,-1-1-1,0 1 0,1-1 1,-1 1-1,1-1 0,-1 1 0,1-1 1,-1 1-1,1-1 0,-1 0 1,1 0-1,0 1 0,-1-1 1,1 0-1,-1 0 0,1 1 1,0-1-1,-1 0 0,1 0 1,0 0-1,-1 0 0,1 0 0,0 0 1,-1 0-1,1 0 0,0 0 1,-1 0-1,1-1 0,-1 1 1,1 0-1,0 0 0,-1 0 1,1-1-1,-1 1 0,2-1 1,27-10 368,32-33-155,-53 36-252,1 0 0,1 1 1,0 0-1,0 0 0,0 1 0,1 1 1,0 0-1,16-6 0,-26 11-7,0 0 0,0 0 0,0 1 0,0-1 0,0 0-1,0 0 1,0 1 0,0-1 0,0 1 0,0-1 0,0 1 0,-1-1-1,1 1 1,0 0 0,0-1 0,-1 1 0,1 0 0,0 0 0,-1-1-1,1 1 1,-1 0 0,1 0 0,-1 0 0,1 0 0,-1 0 0,0-1-1,1 1 1,-1 0 0,0 0 0,0 0 0,1 0 0,-1 2 0,8 46 112,-4-24-83,-4-23-11,1-1 0,-1 1 0,0-1 0,1 0 0,0 1-1,-1-1 1,1 1 0,0-1 0,0 0 0,0 1 0,0-1 0,0 0 0,0 0 0,0 0 0,0 0 0,0 0 0,0 0 0,1 0 0,-1 0 0,0-1 0,1 1 0,2 1 0,-1-2 17,0 1 0,0-1 1,-1 0-1,1 0 1,0 0-1,0 0 0,0 0 1,0-1-1,0 0 1,0 1-1,4-3 0,9-3-122,-1-1-1,0-1 1,22-15-1,-22 13-570,186-125-17761,-194 128 24199,-9 5-1731,-21 6 275,20-3-4104,0 0 0,0-1 0,0 1 0,1 0 0,-1 0 0,0 1 0,1-1 0,-1 1-1,1-1 1,-1 1 0,1 0 0,0 0 0,0 0 0,0 0 0,0 0 0,-3 5 0,49-6 89,-23-1-290,-9-1-76,0 1-1,1 0 0,-1 1 0,0 0 0,0 1 1,12 3-1,-21-4 87,-1 0-1,0 0 1,1 1 0,-1-1-1,0 0 1,0 1 0,0-1-1,0 1 1,0 0 0,0-1 0,0 1-1,-1 0 1,1 0 0,-1 0-1,1 0 1,-1 1 0,0-1-1,0 0 1,0 1 0,0-1 0,0 0-1,0 1 1,-1-1 0,1 1-1,-1-1 1,0 1 0,0 0-1,0-1 1,0 1 0,0-1 0,0 1-1,-1-1 1,1 1 0,-1-1-1,-1 3 1,1 0 142,-1 0 0,0-1 0,-1 1 1,1-1-1,-1 0 0,0 0 0,0 0 0,0 0 0,-1 0 0,1 0 0,-1-1 0,0 0 1,0 0-1,0 0 0,0 0 0,-1 0 0,-5 2 0,4-2-141,-1 0-1,1 0 1,-1-1-1,0 1 0,0-1 1,1-1-1,-1 1 1,-1-1-1,1 0 1,0-1-1,-13 0 1,19-1-261,1 1 0,-1 0 0,1 0 0,-1 0 0,1-1 0,-1 1 0,1 0 1,-1-1-1,1 1 0,0 0 0,-1-1 0,1 1 0,-1-1 0,1 1 0,0 0 0,-1-1 0,1 1 1,0-1-1,0 1 0,-1-1 0,1 1 0,0-1 0,0 1 0,0-1 0,0 0 0,0 1 1,-1-1-1,1 1 0,0-1 0,0 1 0,1-2 0,-2-11-8098</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9.925"/>
    </inkml:context>
    <inkml:brush xml:id="br0">
      <inkml:brushProperty name="width" value="0.025" units="cm"/>
      <inkml:brushProperty name="height" value="0.025" units="cm"/>
    </inkml:brush>
  </inkml:definitions>
  <inkml:trace contextRef="#ctx0" brushRef="#br0">136 120 15439,'2'-19'1501,"0"7"-15,-1 1-1,0 0 1,-1-1 0,-1 1-1,-2-20 1,3 31-1392,0-1 0,0 1 0,0-1 0,0 0 1,-1 1-1,1-1 0,0 1 0,0-1 0,0 1 0,-1-1 1,1 1-1,0-1 0,0 1 0,-1 0 0,1-1 0,0 1 1,-1-1-1,1 1 0,-1 0 0,1-1 0,0 1 0,-1 0 0,1-1 1,-1 1-1,1 0 0,-1 0 0,1-1 0,-1 1 0,1 0 1,-1 0-1,1 0 0,-2 0 0,-12 11 783,-7 27-852,8 4 344,3 1 0,1 0 0,-3 52 0,3 135 1059,9-215-1428,0-1 0,1 1 0,1 0 0,0-1 0,1 1 0,1-1 0,0 0 0,1 0 0,0 0 0,1-1 0,1 0 0,12 18 0,-26-76 0,3 34 0,-25-71 0,-24-109 0,53 189-6,-1 1-1,1-1 1,-1 1 0,1-1-1,0 1 1,-1-1 0,1 1-1,0-1 1,0 1 0,0-1-1,0 1 1,0-1 0,1 1-1,-1-1 1,0 1 0,1-1-1,-1 1 1,1 0 0,0-1-1,-1 1 1,1 0 0,0-1-1,0 1 1,0 0 0,0 0-1,0 0 1,0-1 0,0 1-1,1 0 1,2-1-89,1 1 0,-1 0 1,0 0-1,1 0 0,-1 0 0,1 1 0,-1 0 0,7 0 1,2 0-246,34 0-4021,28 0-7608,-44-4 3193</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00.497"/>
    </inkml:context>
    <inkml:brush xml:id="br0">
      <inkml:brushProperty name="width" value="0.025" units="cm"/>
      <inkml:brushProperty name="height" value="0.025" units="cm"/>
    </inkml:brush>
  </inkml:definitions>
  <inkml:trace contextRef="#ctx0" brushRef="#br0">97 72 9737,'0'0'7319,"3"-10"-4132,0 3-2278,-1 5-585,-1-1 0,1 0 0,-1 0 0,0 0 0,0 0 0,0 1 0,0-1 0,-1 0 0,1-1 0,-1 1 0,0 0 0,0 0 0,0-5 0,0 7-217,-1 1 0,1-1 0,0 0 0,-1 1-1,1 0 1,0-1 0,-1 1 0,1-1 0,-1 1 0,1-1-1,-1 1 1,1 0 0,-1-1 0,1 1 0,-1 0 0,1-1-1,-1 1 1,1 0 0,-1 0 0,0 0 0,1 0 0,-1-1-1,1 1 1,-1 0 0,0 0 0,1 0 0,-1 0 0,1 0-1,-1 0 1,0 1 0,1-1 0,-1 0 0,1 0 0,-1 0-1,0 1 1,1-1 0,-1 0 0,1 0 0,-1 1 0,1-1-1,-1 1 1,-24 14 424,15-3-285,0 1 0,1-1 0,-11 21 0,17-29-200,1 0-1,0 0 1,0 1 0,0-1-1,1 1 1,-1-1 0,1 1-1,0-1 1,0 1-1,1 0 1,-1 0 0,1 0-1,0-1 1,0 1-1,2 8 1,-1-12-38,0-1 1,-1 1-1,1 0 0,0-1 1,0 1-1,0-1 1,0 1-1,0-1 0,-1 1 1,1-1-1,0 1 0,0-1 1,0 0-1,0 0 1,0 0-1,0 1 0,0-1 1,0 0-1,0 0 0,0 0 1,0-1-1,0 1 0,0 0 1,0 0-1,2-1 1,27-7 120,5-13-129,-30 17 0,-1 1 0,1 0 0,0 0 0,0 0 0,1 0 0,-1 1 0,1 0 0,-1 0 0,1 0 0,-1 1 0,11-2 0,-16 4 0,1 0 0,0 0 0,-1 0 0,1 0 0,0 0 0,-1 0 0,1 0 0,-1 0 0,0 0 0,1 0 0,-1 0 0,0 0 0,0 0 0,0 0 0,1 1 0,-1-1 0,0 0 0,0 0 0,-1 0 0,1 0 0,0 0 0,0 0 0,-1 2 0,1 15 0,1-18 0,-1 0 0,0 0 0,0 1 0,1-1 0,-1 0 0,0 0 0,0 0 0,1 0 0,-1 0 0,0 0 0,1 0 0,-1 0 0,0 0 0,0 0 0,1 0 0,-1 0 0,0 0 0,1 0 0,-1 0 0,0 0 0,0 0 0,1 0 0,-1 0 0,0-1 0,1 1 0,-1 0 0,0 0 0,0 0 0,0 0 0,1-1 0,-1 1 0,0 0 0,0 0 0,1 0 0,-1-1 0,0 1 0,0 0 0,0 0 0,0-1 0,0 1 0,1 0 0,-1 0 0,0-1 0,0 1 0,0 0 0,0-1 0,0 1 0,0 0 0,0 0 0,0-1 0,20-28 0,-15 20 0,1 0 0,0 1 0,0 0 0,1 0 0,0 0 0,0 1 0,11-8 0,-16 14 0,0 1 0,0 0 0,1 0 0,-1 0 0,0 0 0,0 0 0,1 0 0,-1 0 0,0 1 0,0-1 0,0 1 0,0 0 0,1-1 0,-1 1 0,0 0 0,0 0 0,-1 1 0,1-1 0,0 0 0,2 2 0,26 11 0,-12-13 0,0-1 0,-1 0 0,1-2 0,26-5 0,43-2 0,-86 9-2,0 0 0,0 0 0,-1 0 0,1 0 0,0 0-1,0 0 1,0 1 0,0-1 0,0 0 0,0 1 0,0-1 0,0 0 0,-1 1 0,1-1 0,0 1-1,0-1 1,0 1 0,-1-1 0,1 1 0,0 0 0,-1-1 0,1 1 0,0 0 0,-1 0 0,1 1-1,5 25-157,0 2-113,-6-29 258,1 1 1,-1 0-1,1 0 1,0 0-1,-1 0 1,1 0-1,0-1 1,0 1-1,0 0 1,0-1-1,0 1 1,-1 0-1,1-1 1,0 1-1,0-1 1,0 0-1,0 1 1,0-1 0,1 0-1,-1 0 1,0 1-1,0-1 1,0 0-1,0 0 1,1 0-1,6-2-902,0 1 0,-1-1 0,1 0 0,-1 0 0,0-1-1,0 0 1,0 0 0,0-1 0,0 0 0,-1 0 0,0-1 0,7-6-1,14-8-7188,-7 7-372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16.850"/>
    </inkml:context>
    <inkml:brush xml:id="br0">
      <inkml:brushProperty name="width" value="0.025" units="cm"/>
      <inkml:brushProperty name="height" value="0.025" units="cm"/>
    </inkml:brush>
  </inkml:definitions>
  <inkml:trace contextRef="#ctx0" brushRef="#br0">1 143 17777,'0'0'7207,"92"4"-6823,-25-19-352,13-4-737,12 0-1505,4-7-288,4-6-1122,-2-3-3202</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01.367"/>
    </inkml:context>
    <inkml:brush xml:id="br0">
      <inkml:brushProperty name="width" value="0.025" units="cm"/>
      <inkml:brushProperty name="height" value="0.025" units="cm"/>
    </inkml:brush>
  </inkml:definitions>
  <inkml:trace contextRef="#ctx0" brushRef="#br0">13 338 5605,'0'0'21397,"5"-4"-20682,6-12-182,-10 14-277,-9 12-164,5-5-93,0 0-1,0 1 1,1-1 0,0 0 0,0 1 0,1-1 0,-1 1 0,0 8 0,2-13 3,-1 0 0,1 1 0,0-1 0,0 0 0,0 1 0,-1-1 0,1 1 0,1-1-1,-1 0 1,0 1 0,0-1 0,0 0 0,1 1 0,-1-1 0,1 0 0,-1 1 0,1-1 0,-1 0 0,1 0 0,0 0 0,0 0 0,-1 1 0,1-1 0,0 0 0,0 0 0,0 0 0,0-1 0,0 1 0,0 0 0,1 0 0,-1-1 0,0 1 0,0 0 0,0-1 0,1 1 0,-1-1 0,0 0 0,1 1 0,1-1 0,5 0-7,0-1 0,-1 0-1,1 0 1,-1-1 0,1 0 0,-1 0-1,0-1 1,0 0 0,0 0 0,0-1-1,0 1 1,-1-2 0,1 1 0,-1-1-1,0 0 1,-1 0 0,8-9 0,-1 2 8,-1-1 1,-1-1-1,0 0 1,-1-1 0,-1 1-1,13-32 1,-17 34-325,-15 33 300,-12 43 363,22-63-316,1 0 0,-1 0 0,1 1 0,0-1 1,-1 0-1,1 1 0,0-1 0,0 0 0,0 1 1,0-1-1,0 0 0,0 1 0,0-1 0,1 0 1,-1 1-1,0-1 0,1 0 0,-1 0 0,1 1 0,-1-1 1,1 0-1,0 0 0,0 0 0,-1 0 0,1 0 1,0 0-1,0 0 0,0 0 0,0 0 0,0 0 1,0 0-1,0-1 0,0 1 0,0 0 0,2 0 0,0-1 31,0 0-1,-1 0 1,1 0-1,-1 0 1,1 0-1,0-1 1,-1 1-1,1-1 1,-1 0-1,1 0 1,-1 0-1,1 0 1,-1 0-1,0 0 1,1-1-1,-1 1 0,3-3 1,9-9 85,-1 1 1,0-2-1,-1 1 0,-1-2 1,0 1-1,0-2 0,-2 1 1,11-24-1,-10 17 13,0-1 0,-2-1 0,-1 1-1,-1-1 1,6-40 0,-17 79-155,0 1 0,0-1 0,-15 27 0,-3 9 0,15-30 0,0 0 0,1 0 0,2 1 0,0-1 0,1 1 0,-1 32 0,5-52 0,0-1 0,0 1 0,0-1 0,0 1 0,0-1 0,0 1 0,1-1 0,-1 1 0,0-1 0,1 1 0,-1-1 0,1 1 0,0-1 0,-1 0 0,1 1 0,0-1 0,0 0 0,0 0 0,0 0 0,0 0 0,0 1 0,0-1 0,0-1 0,0 1 0,0 0 0,1 0 0,-1 0 0,0-1 0,1 1 0,-1 0 0,1-1 0,-1 1 0,1-1 0,-1 0 0,1 1 0,-1-1 0,1 0 0,-1 0 0,1 0 0,-1 0 0,2-1 0,1 1 0,0-1 0,0 1 0,0-1 0,0-1 0,-1 1 0,1 0 0,-1-1 0,1 0 0,-1 1 0,1-2 0,-1 1 0,0 0 0,0-1 0,0 1 0,4-5 0,-1-2 0,1 0 0,-1-1 0,-1 0 0,0-1 0,0 1 0,-1-1 0,0 1 0,-1-1 0,0-1 0,-1 1 0,1-12 0,-3 23 0,0 0 0,0 0 0,0 0 0,0 0 0,0 0 0,0 0 0,0 0 0,-1 1 0,1-1 0,0 0 0,0 0 0,0 0 0,0 0 0,0 0 0,-1 0 0,1 0 0,0 0 0,0 0 0,0 0 0,0 0 0,-1 0 0,1 0 0,0 0 0,0 0 0,0 0 0,0 0 0,0 0 0,-1-1 0,1 1 0,0 0 0,0 0 0,0 0 0,0 0 0,0 0 0,0 0 0,-1 0 0,1 0 0,0 0 0,0-1 0,0 1 0,0 0 0,0 0 0,0 0 0,0 0 0,0 0 0,0-1 0,0 1 0,0 0 0,0 0 0,0 0 0,0 0 0,0-1 0,-8 13 0,4-2 0,1-1 0,0 1 0,1 0 0,0 1 0,0-1 0,1 14 0,1-22 0,-1 0 0,1 0 0,0 0 0,1 0 0,-1 0 0,0 0 0,1 0 0,-1 0 0,1 0 0,-1 0 0,1 0 0,0 0 0,0 0 0,0-1 0,0 1 0,0 0 0,0-1 0,1 1 0,-1-1 0,0 1 0,1-1 0,-1 0 0,1 1 0,0-1 0,-1 0 0,1 0 0,0 0 0,0 0 0,-1-1 0,1 1 0,0 0 0,0-1 0,0 1 0,0-1 0,0 0 0,0 0 0,0 1 0,3-2 0,4 0 0,0 0 0,-1-1 0,1 0 0,-1-1 0,0 0 0,0 0 0,0-1 0,0 0 0,0 0 0,-1-1 0,1 0 0,-1 0 0,9-10 0,-5 6 0,0-1 0,-2 0 0,1-1 0,-1 0 0,14-23 0,-29 44 0,1 0 0,0 0 0,1 1 0,0 0 0,1 0 0,0 0 0,0 0 0,1 1 0,1-1 0,-1 16 0,3-27-59,-1 1 0,0-1-1,0 1 1,0-1 0,0 1 0,0-1-1,1 1 1,-1-1 0,0 0 0,1 1-1,-1-1 1,0 1 0,0-1 0,1 0-1,-1 1 1,1-1 0,-1 0 0,0 1-1,1-1 1,-1 0 0,1 0 0,-1 0-1,1 1 1,-1-1 0,1 0 0,-1 0 0,0 0-1,1 0 1,-1 0 0,1 0 0,-1 0-1,1 0 1,-1 0 0,1 0 0,-1 0-1,1 0 1,-1 0 0,1 0 0,-1 0-1,1 0 1,-1-1 0,1 1 0,-1 0-1,1 0 1,-1-1 0,0 1 0,1 0-1,-1-1 1,0 1 0,1 0 0,-1-1 0,0 1-1,1-1 1,21-19-6848,-15 0-1693</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01.739"/>
    </inkml:context>
    <inkml:brush xml:id="br0">
      <inkml:brushProperty name="width" value="0.025" units="cm"/>
      <inkml:brushProperty name="height" value="0.025" units="cm"/>
    </inkml:brush>
  </inkml:definitions>
  <inkml:trace contextRef="#ctx0" brushRef="#br0">0 0 20179,'0'0'11723</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02.642"/>
    </inkml:context>
    <inkml:brush xml:id="br0">
      <inkml:brushProperty name="width" value="0.025" units="cm"/>
      <inkml:brushProperty name="height" value="0.025" units="cm"/>
    </inkml:brush>
  </inkml:definitions>
  <inkml:trace contextRef="#ctx0" brushRef="#br0">58 150 18065,'0'0'12641,"-8"3"-12662,2-2 16,4-1 4,0 0 0,0 1 0,0-1 0,0 0 0,1 1 0,-1 0 0,0-1 0,0 1 0,0 0 0,0 0 0,0 0 1,1 0-1,-1 0 0,1 1 0,-1-1 0,1 0 0,-1 1 0,1-1 0,0 1 0,-1-1 0,1 1 0,0 0 0,0 0 1,0-1-1,0 1 0,1 0 0,-1 0 0,0 2 0,1-4 4,0 1-1,0-1 1,0 0 0,0 1-1,0-1 1,0 0 0,0 1-1,0-1 1,0 0 0,1 1-1,-1-1 1,0 0 0,0 1 0,0-1-1,0 0 1,1 1 0,-1-1-1,0 0 1,0 0 0,1 1-1,-1-1 1,0 0 0,0 0-1,1 0 1,-1 1 0,0-1-1,1 0 1,-1 0 0,0 0-1,1 0 1,-1 0 0,0 0-1,1 1 1,-1-1 0,0 0-1,1 0 1,-1 0 0,0 0 0,1 0-1,-1 0 1,0 0 0,1-1-1,-1 1 1,0 0 0,1 0-1,-1 0 1,0 0 0,1 0-1,-1 0 1,0-1 0,1 1-1,15-7 165,-16 7-163,37-27 199,-33 23-198,0 0 0,0 0 0,1 0 0,-1 1 0,1 0 0,0 0-1,0 0 1,0 0 0,0 1 0,1 0 0,-1 0 0,11-2 0,-15 6-28,0 0 0,0 0 1,-1 0-1,1 0 1,0 0-1,-1 1 1,1-1-1,-1 0 1,0 0-1,0 0 1,0 1-1,0-1 0,0 0 1,0 0-1,-1 3 1,1 1-2,0 99-141,0-105 135,0 0 0,0 1 0,0-1 0,0 0 0,0 1 1,0-1-1,0 0 0,0 0 0,0 1 0,0-1 0,0 0 0,0 1 1,0-1-1,0 0 0,1 0 0,-1 1 0,0-1 0,0 0 0,0 0 1,0 1-1,1-1 0,-1 0 0,0 0 0,0 0 0,0 1 0,1-1 1,-1 0-1,0 0 0,1 0 0,-1 0 0,0 0 0,0 0 0,1 1 1,-1-1-1,0 0 0,0 0 0,1 0 0,-1 0 0,16-4-672,10-13-677,29-28-7490,78-83-1,-97 87 8683,-2-1 3502,-54 61 7100,-10 5-7094,14-12-2264,0 0-1,-22 24 1,37-35-902,34-1 155,-19-2-262,-4 0-57,1 0 0,-1 1 0,1 1 1,0 0-1,-1 0 0,14 3 0,-22-3 14,0 1 1,1 0-1,-1 0 1,0 0-1,1 0 1,-1 0-1,0 0 0,0 1 1,0-1-1,0 1 1,0-1-1,0 1 1,-1 0-1,1 0 1,-1 0-1,1 0 0,-1 0 1,1 0-1,-1 0 1,0 0-1,0 1 1,0-1-1,0 0 0,-1 1 1,1-1-1,-1 1 1,1-1-1,-1 0 1,0 1-1,0-1 1,0 1-1,0 3 0,0-2 99,-1-1 0,1 1-1,0 0 1,-1 0 0,0-1 0,0 1-1,0 0 1,0-1 0,0 1-1,-1-1 1,0 1 0,1-1-1,-1 0 1,-1 0 0,1 0 0,0 0-1,-1 0 1,1 0 0,-1 0-1,0-1 1,-4 3 0,1-1-111,0-1 1,0 0 0,0-1-1,0 1 1,-1-1-1,1 0 1,-1-1 0,1 1-1,-1-1 1,0-1 0,-10 1-1,16-1-179,0 0 0,1 0 0,-1 0-1,0 0 1,0-1 0,0 1 0,0 0 0,0 0-1,1-1 1,-1 1 0,0 0 0,0-1 0,0 1-1,1 0 1,-1-1 0,0 1 0,0-1 0,0-1-1,-6-16-11094,7 1-6464</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03.716"/>
    </inkml:context>
    <inkml:brush xml:id="br0">
      <inkml:brushProperty name="width" value="0.025" units="cm"/>
      <inkml:brushProperty name="height" value="0.025" units="cm"/>
    </inkml:brush>
  </inkml:definitions>
  <inkml:trace contextRef="#ctx0" brushRef="#br0">48 71 14638,'0'-70'11120,"-3"131"-8924,-18 98-1,-2 30 359,23-188-2552,0-1 0,-1 1-1,1 0 1,0 0 0,0-1 0,0 1-1,0 0 1,0-1 0,0 1 0,0 0 0,0-1-1,1 1 1,-1 0 0,0 0 0,0-1 0,0 1-1,1-1 1,-1 1 0,0 0 0,1-1-1,-1 1 1,1-1 0,-1 1 0,1 0 0,-1-1-1,1 1 1,-1-1 0,1 0 0,-1 1 0,1-1-1,-1 1 1,1-1 0,0 0 0,1 1-1,0-1 1,0 0-1,0-1 1,0 1-1,0 0 0,0-1 1,0 0-1,0 1 0,0-1 1,0 0-1,-1 0 0,1 0 1,2-1-1,50-42-17,-51 42 16,38-37 0,58-71 0,-83 91 0,-2-1 0,0-1 0,-1 0 0,-1-1 0,-2 0 0,11-31 0,-19 45-6426,-14 22-14182</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05.197"/>
    </inkml:context>
    <inkml:brush xml:id="br0">
      <inkml:brushProperty name="width" value="0.025" units="cm"/>
      <inkml:brushProperty name="height" value="0.025" units="cm"/>
    </inkml:brush>
  </inkml:definitions>
  <inkml:trace contextRef="#ctx0" brushRef="#br0">30 158 11819,'0'0'2707,"-4"12"-59,1-6-2458,-15 57 4026,16-59-3812,1 0 0,1 1 0,-1-1 1,0 0-1,1 1 0,0-1 0,0 0 0,1 1 0,-1-1 0,1 0 1,0 1-1,0-1 0,0 0 0,2 5 0,-1-7-389,-1-1 0,1 1 0,0 0 0,-1-1 0,1 1 0,0-1 0,0 1 0,0-1 0,0 0 0,0 0 0,0 0 0,0 0 0,0 0 0,0-1 0,1 1 0,-1-1 0,0 1 0,0-1 0,1 0 0,-1 0 0,0 0 0,1 0 1,-1 0-1,0 0 0,1-1 0,-1 1 0,0-1 0,0 1 0,0-1 0,3-1 0,2-1-30,0 0 1,0 0 0,0-1-1,-1 0 1,1 0 0,-1 0-1,0-1 1,5-5-1,-1-1 212,-1-1 0,0 0 0,-1-1 0,0 1 0,-1-1 0,-1-1 0,0 0 0,-1 1 0,6-23 0,-26 134-15,15-96-178,-5 22 130,1 1 0,-1 32 0,5-57-126,0 1 0,0-1 1,0 1-1,0-1 0,0 1 1,0 0-1,0-1 0,0 1 1,0-1-1,0 1 0,0-1 1,0 1-1,1-1 1,-1 1-1,0-1 0,0 1 1,1-1-1,-1 1 0,0-1 1,1 1-1,-1-1 0,1 1 1,-1-1-1,0 0 0,1 1 1,-1-1-1,1 0 0,-1 1 1,1-1-1,-1 0 1,1 0-1,-1 0 0,2 1 1,21-6 476,19-23 390,-28 14-822,0 0 1,0-1-1,-2 0 0,0-1 1,0-1-1,-2 0 0,0 0 1,-1-1-1,-1 0 1,9-27-1,-67 130-53,31-56 0,13-21 0,0-1 0,1 1 0,1 0 0,-1 0 0,1 0 0,0 1 0,1-1 0,0 1 0,-3 14 0,9-22 0,1 0 0,-1 0 0,0-1 0,1 1 0,-1-1 0,0 0 0,1 0 0,-1 0 0,0 0 0,6-1 0,4-1 0,-1-1 0,1-1 0,-1 0 0,0 0 0,0-1 0,0 0 0,-1-1 0,0-1 0,0 0 0,0 0 0,15-16 0,-6 4 0,0 0 0,-2-2 0,-1 0 0,22-34 0,-39 55 0,0 0 0,0 1 0,0-1 0,0 0 0,0 0 0,0 0 0,0 0 0,0 0 0,0 0 0,0 0 0,0 0 0,0 0 0,0 0 0,0 0 0,0 0 0,0 1 0,0-1 0,0 0 0,0 0 0,1 0 0,-1 0 0,0 0 0,0 0 0,0 0 0,0 0 0,0 0 0,0 0 0,0 0 0,0 0 0,0 0 0,0 0 0,1 0 0,-1 0 0,0 0 0,0 0 0,0 0 0,0 0 0,0 0 0,0 0 0,0 0 0,0 0 0,0 0 0,0 0 0,1 0 0,-1 0 0,0 0 0,0 0 0,0-1 0,0 1 0,0 0 0,0 0 0,0 0 0,0 0 0,0 0 0,0 0 0,0 0 0,0 0 0,0 0 0,0 0 0,0 0 0,0 0 0,0-1 0,1 15 0,-5 17 0,-52 154 0,55-176 0,10-22 0,9-26 0,2-53 0,-15 65 0,1-1 0,1 1 0,11-26 0,-12 52 0,1 0 0,-1 0 0,0 1 0,1 0 0,-1 0 0,0 0 0,1 1 0,6 2 0,-9-3 0,0 1 0,0-1 0,-1 1 0,1 0 0,0 1 0,-1-1 0,1 1 0,-1-1 0,0 1 0,0 0 0,1 0 0,-1 1 0,0-1 0,-1 1 0,1-1 0,0 1 0,-1 0 0,1 0 0,-1 0 0,0 0 0,2 5 0,-2-3 0,-1-1 0,1 1 0,-1-1 0,-1 1 0,1-1 0,-1 1 0,0-1 0,0 1 0,0 0 0,0-1 0,-1 1 0,0-1 0,0 1 0,0-1 0,0 1 0,-1-1 0,-3 7 0,-6 11 0,7-15 0,0 0 0,0 0 0,1 0 0,0 1 0,0-1 0,1 1 0,0-1 0,0 1 0,1 0 0,0 0 0,0 13 0,1-20 0,1-1 0,0 1 0,-1 0 0,1-1 0,0 1 0,-1 0 0,1-1 0,0 1 0,0 0 0,0-1 0,0 0 0,-1 1 0,1-1 0,0 1 0,0-1 0,0 0 0,0 0 0,0 1 0,0-1 0,0 0 0,0 0 0,0 0 0,0 0 0,0 0 0,0 0 0,0 0 0,0-1 0,0 1 0,0 0 0,0-1 0,0 1 0,0 0 0,1-2 0,34-12 0,-25 5 0,0 0 0,0 0 0,-1-1 0,0 0 0,-1-1 0,0 0 0,8-14 0,-11 16 0,-1 0 0,0 0 0,0 0 0,-1-1 0,0 1 0,-1-1 0,0 0 0,-1 0 0,0-1 0,1-15 0,-18 67 0,15-40 0,1 1 0,-1-1 0,1 0 0,-1 0 0,1 0 0,0 0 0,0 0 0,-1 0 0,1 0 0,0-1 0,0 1 0,0 0 0,0 0 0,0-1 0,0 1 0,0 0 0,0-1 0,0 1 0,0-1 0,0 1 0,0-1 0,0 0 0,1 1 0,-1-1 0,0 0 0,0 0 0,0 0 0,1 0 0,-1 0 0,0 0 0,2 0 0,47-2 0,-45 2 0,2-2 0,0 1 0,0-1 0,0 0 0,0-1 0,-1 1 0,1-1 0,-1-1 0,0 1 0,0-1 0,0 0 0,0-1 0,-1 1 0,0-1 0,0 0 0,0 0 0,0-1 0,-1 0 0,0 1 0,0-1 0,-1-1 0,1 1 0,-1 0 0,-1-1 0,1 0 0,-1 0 0,0 1 0,-1-1 0,0 0 0,1-13 0,-2 19 0,0 1 0,0-1 0,0 0 0,0 1 0,0-1 0,0 1 0,0-1 0,0 0 0,0 1 0,-1-1 0,1 1 0,0-1 0,0 1 0,-1-1 0,1 1 0,0-1 0,-1 1 0,1-1 0,-1 1 0,1-1 0,0 1 0,-1 0 0,1-1 0,-1 1 0,1 0 0,-1-1 0,1 1 0,-1 0 0,1-1 0,-1 1 0,0 0 0,1 0 0,-1 0 0,1 0 0,-1 0 0,0 0 0,1 0 0,-1 0 0,1 0 0,-1 0 0,0 0 0,1 0 0,-1 0 0,1 0 0,-1 0 0,1 0 0,-1 1 0,0-1 0,1 0 0,-1 1 0,0-1 0,-29 19 0,16-2 0,0 1 0,1 0 0,-20 37 0,29-46 0,0-1 0,0 1 0,1 0 0,0 0 0,0 0 0,1 0 0,1 1 0,-1-1 0,1 1 0,1-1 0,1 17 0,0-23 7,0-1 0,0 1-1,0 0 1,0-1 0,1 1 0,-1-1-1,1 0 1,0 1 0,0-1 0,0 0 0,0 0-1,0 0 1,0 0 0,0 0 0,1-1-1,-1 1 1,1-1 0,-1 1 0,1-1 0,-1 0-1,1 0 1,0 0 0,0-1 0,0 1-1,5 0 1,0 1-117,1-1 0,-1 0 0,1-1 0,-1 0 0,1 0 0,-1 0-1,15-4 1,-8-4-4529,-3-6-5167</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05.800"/>
    </inkml:context>
    <inkml:brush xml:id="br0">
      <inkml:brushProperty name="width" value="0.025" units="cm"/>
      <inkml:brushProperty name="height" value="0.025" units="cm"/>
    </inkml:brush>
  </inkml:definitions>
  <inkml:trace contextRef="#ctx0" brushRef="#br0">1 79 6919,'2'-6'1067,"0"1"0,0 1 0,1-1 0,0 0 0,0 1 1,0-1-1,1 1 0,-1 0 0,7-6 0,13-16 12370,-25 51-11697,-16 29-1740,13-41 0,0 0 0,1 0 0,0 1 0,1 0 0,1-1 0,-1 16 0,3-29 0,0 1 0,0-1 0,1 1 0,-1-1 0,0 1 0,0-1 0,1 1 0,-1-1 0,0 0 0,1 1 0,-1-1 0,0 0 0,1 1 0,-1-1 0,0 0 0,1 1 0,-1-1 0,1 0 0,-1 0 0,1 0 0,-1 1 0,1-1 0,-1 0 0,1 0 0,-1 0 0,1 0 0,-1 0 0,1 0 0,-1 0 0,1 0 0,-1 0 0,1 0 0,-1 0 0,1 0 0,-1 0 0,0 0 0,1 0 0,-1-1 0,1 1 0,-1 0 0,1 0 0,0-1 0,23-9 0,-9-1 0,-1-1 0,0-1 0,14-15 0,17-16 0,-44 44 0,-1-1 0,0 1 0,1 0 0,-1-1 0,0 1 0,1 0 0,-1-1 0,1 1 0,-1 0 0,0-1 0,1 1 0,-1 0 0,1 0 0,-1 0 0,1-1 0,-1 1 0,1 0 0,-1 0 0,1 0 0,-1 0 0,1 0 0,-1 0 0,1 0 0,-1 0 0,1 0 0,-1 0 0,1 0 0,-1 0 0,1 0 0,-1 1 0,1-1 0,-1 0 0,1 0 0,0 1 0,5 18 0,-7 39 0,0-48 0,-9 54-218,0 6-2836</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14.777"/>
    </inkml:context>
    <inkml:brush xml:id="br0">
      <inkml:brushProperty name="width" value="0.025" units="cm"/>
      <inkml:brushProperty name="height" value="0.025" units="cm"/>
    </inkml:brush>
  </inkml:definitions>
  <inkml:trace contextRef="#ctx0" brushRef="#br0">241 77 5765,'0'0'14606,"5"-10"-12198,15-30-198,-20 40-2135,0-1 0,1 0 0,-1 1 0,0-1 0,1 0 0,-1 1 0,0-1 0,0 0 1,0 1-1,0-1 0,0 0 0,0 0 0,0 1 0,0-1 0,0 0 0,0 1 0,0-1 0,0 0 0,-1 0 0,1 1 0,0-1 0,0 0 0,-1 1 0,1-1 1,0 1-1,-1-1 0,1 0 0,-1 1 0,1-1 0,-1 1 0,1-1 0,-1 1 0,1-1 0,-1 1 0,0 0 0,1-1 0,-1 1 0,1 0 0,-1-1 0,0 1 1,1 0-1,-1 0 0,0-1 0,0 1 0,1 0 0,-2 0 0,-34-2 326,31 2-187,-3 1-117,0 0 0,0 1 0,0 0 0,0 0 0,0 0 0,1 1 0,-1 1 0,1-1 0,0 1 0,0 0 0,0 1 0,-11 8 0,13-9-71,-1 1 0,1 0 0,0 0 1,1 0-1,-1 0 0,1 1 1,0 0-1,1 0 0,-1 0 0,1 0 1,0 0-1,0 1 0,1-1 1,0 1-1,-1 8 0,2-13-21,1-1 0,0 0 0,0 1 0,0-1 0,0 1 0,0-1 0,0 0 0,0 1 0,1-1 0,-1 0 0,1 1 0,-1-1 0,1 0 0,-1 1 0,1-1 0,-1 0-1,1 0 1,0 0 0,0 1 0,0-1 0,0 0 0,0 0 0,0 0 0,0-1 0,0 1 0,0 0 0,2 1 0,0-1 9,1 1-1,-1-1 1,1 0 0,0-1-1,-1 1 1,1 0 0,0-1-1,-1 0 1,1 0 0,5-1-1,1 0-40,-1 0 1,1-1-1,-1 0 0,0-1 0,1 0 0,-2 0 1,18-9-1,-21 8-4,0 1 1,0-1-1,0 0 1,0-1-1,-1 1 1,0-1-1,0 0 1,0 0-1,0 0 1,-1 0-1,0-1 1,0 1-1,2-7 1,-4 10-98,-5 15-406,-1 5 731,0 0 1,1 0-1,1 0 1,0 0-1,2 1 1,0-1-1,1 0 1,3 23 0,-2-37-124,1 1 1,0-1 0,0 1 0,0-1-1,0 0 1,1 0 0,0 0 0,0 0 0,0 0-1,4 4 1,19 28 3,-25-34-65,0 0 0,0 0 1,0-1-1,-1 1 0,1 0 0,-1 0 0,0 0 0,1 0 1,-1 0-1,0 0 0,0 0 0,0 0 0,0 0 0,-1 0 1,1 0-1,0-1 0,-1 1 0,1 0 0,-2 2 0,0-2-11,1 1 0,-1-1-1,0 0 1,0 0 0,0-1-1,0 1 1,0 0 0,0-1-1,-1 1 1,1-1 0,0 0-1,-1 1 1,1-1 0,-1 0-1,1-1 1,-1 1 0,0 0-1,1-1 1,-5 1 0,-58 2-9,57-3 7,-4 0 0,-67-4 0,73 3 0,1 0 0,-1 0 0,1-1 0,-1 1 0,1-2 0,-1 1 0,1 0 0,0-1 0,0 0 0,1 0 0,-8-6 0,11 9-4,1-1-1,0 1 1,0 0 0,-1 0 0,1 0-1,0-1 1,0 1 0,-1 0-1,1 0 1,0-1 0,0 1 0,0 0-1,0-1 1,-1 1 0,1 0 0,0-1-1,0 1 1,0 0 0,0-1-1,0 1 1,0 0 0,0-1 0,0 1-1,0 0 1,0-1 0,0 1-1,0 0 1,0-1 0,0 1 0,0 0-1,0-1 1,0 1 0,1 0 0,-1-1-1,0 1 1,0 0 0,0-1-1,1 1 1,-1 0 0,0 0 0,0-1-1,0 1 1,1 0 0,-1 0-1,0-1 1,1 1 0,-1 0 0,0 0-1,1 0 1,-1 0 0,0 0-1,0-1 1,1 1 0,-1 0 0,0 0-1,1 0 1,-1 0 0,1 0 0,-1 0-1,0 0 1,1 0 0,-1 0-1,0 0 1,1 0 0,-1 0 0,0 0-1,1 1 1,0-1 0,32-1-1382,-28 2 713,51-1-9790,-29 0 1371</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15.120"/>
    </inkml:context>
    <inkml:brush xml:id="br0">
      <inkml:brushProperty name="width" value="0.025" units="cm"/>
      <inkml:brushProperty name="height" value="0.025" units="cm"/>
    </inkml:brush>
  </inkml:definitions>
  <inkml:trace contextRef="#ctx0" brushRef="#br0">0 45 13741,'0'0'11659,"50"27"-9385,-10-27-800,7-3-546,3-7-127,1 0-256,-4 1-321,-4-1-160,-4 3-224,-6 1-961,-2 2-1025,-6 1-1442,1 0-1376,-3-4-2660</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15.604"/>
    </inkml:context>
    <inkml:brush xml:id="br0">
      <inkml:brushProperty name="width" value="0.025" units="cm"/>
      <inkml:brushProperty name="height" value="0.025" units="cm"/>
    </inkml:brush>
  </inkml:definitions>
  <inkml:trace contextRef="#ctx0" brushRef="#br0">188 65 8552,'0'0'10559,"5"-9"-7308,19-28-507,-23 37-2590,-1-1 0,1 1 0,-1-1 0,0 1-1,1 0 1,-1-1 0,0 1 0,0-1-1,1 1 1,-1-1 0,0 0 0,0 1-1,0-1 1,0 1 0,1-1 0,-1 1 0,0-1-1,0 1 1,0-1 0,0 0 0,0 1-1,0-1 1,-1 1 0,1-1 0,0 1 0,0-1-1,0 1 1,0-1 0,-1 0 0,1 0-1,-17 0 979,-18 13-1132,21-3 70,1 0 0,0 1-1,0 1 1,1 0 0,1 1-1,0 0 1,1 0-1,-17 28 1,20-30 7,2 0 0,-1 0 0,2 1 0,-1 0-1,1 0 1,1 0 0,0 0 0,1 1 0,0-1 0,0 1 0,1-1 0,1 1-1,1 14 1,-1-24-74,1 0 0,-1 1-1,1-1 1,0 0 0,-1 0-1,1 0 1,0 0 0,0 0-1,0 0 1,1 0 0,-1-1-1,0 1 1,1 0 0,-1-1-1,1 1 1,-1 0 0,1-1-1,0 0 1,0 1 0,0-1-1,1 1 1,2 0-1,0 0-1,1 0 1,-1-1 0,0 0-1,0 1 1,1-2-1,-1 1 1,9-1 0,-3 0-4,0 0 0,0-1 1,-1-1-1,1 0 1,0 0-1,-1-1 0,0-1 1,15-6-1,-19 7 2,0-1 0,-1 0 0,1-1 0,0 0 0,6-7 0,-11 10 0,1 1 0,0-1 0,-1 0 0,1-1 0,-1 1 0,0 0 0,0 0 0,0 0 0,0-1 0,0 1 0,0-1 0,0 1 0,-1 0 0,1-1 0,-1 1 0,0-1 0,0 1 0,0-5 0,-1 6 0,1 0 0,-1 0 0,1 1 0,-1-1 0,1 0 0,-1 0 0,0 0 0,0 0 0,1 1 0,-1-1 0,0 0 0,0 1 0,0-1 0,0 1 0,0-1 0,0 1 0,0-1 0,0 1 0,0 0 0,0-1 0,0 1 0,0 0 0,0 0 0,0 0 0,0 0 0,-1 0 0,-36-1 0,28 2 0,-11-2 0,9 1 0,-1 0 0,1 0 0,-20 4 0,59-14-4440,25-17-9105,-17 2 1293</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15.946"/>
    </inkml:context>
    <inkml:brush xml:id="br0">
      <inkml:brushProperty name="width" value="0.025" units="cm"/>
      <inkml:brushProperty name="height" value="0.025" units="cm"/>
    </inkml:brush>
  </inkml:definitions>
  <inkml:trace contextRef="#ctx0" brushRef="#br0">0 2 14382,'0'0'15983,"80"10"-15823,-44-10-96,-1-3-512,-4-1-1026,-2 0-1761,-11 4-1698,-8-1-1761</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17.179"/>
    </inkml:context>
    <inkml:brush xml:id="br0">
      <inkml:brushProperty name="width" value="0.025" units="cm"/>
      <inkml:brushProperty name="height" value="0.025" units="cm"/>
    </inkml:brush>
  </inkml:definitions>
  <inkml:trace contextRef="#ctx0" brushRef="#br0">382 135 2530,'18'-14'3427,"-11"9"-2659,0 1 1,0-1-1,-1 0 0,0 0 1,0-1-1,0 0 1,-1 0-1,0 0 0,0-1 1,-1 0-1,1 0 0,4-11 1,-9 18-686,0-1 0,0 1 0,0-1 0,0 1 1,0-1-1,0 1 0,0 0 0,0-1 0,0 1 0,-1-1 1,1 1-1,0 0 0,0-1 0,0 1 0,0-1 0,-1 1 1,1 0-1,0-1 0,0 1 0,-1 0 0,1-1 1,0 1-1,-1 0 0,1 0 0,0-1 0,-1 1 0,1 0 1,0 0-1,-1 0 0,1-1 0,0 1 0,-1 0 0,1 0 1,-1 0-1,1 0 0,0 0 0,-1 0 0,1 0 0,-1 0 1,1 0-1,-1 0 0,1 0 0,0 0 0,-1 0 0,1 0 1,-1 0-1,-23 5 1133,6 2-759,-1 2 1,2 0 0,-1 1-1,1 0 1,1 2 0,-25 21-1,-86 92 621,96-92-598,-46 65 1,69-86-353,0-1 0,2 1 0,-1 0 0,1 1 0,1-1 0,1 1 1,-1 0-1,2 1 0,0-1 0,-1 16 0,4-26-112,0 0 0,0 0-1,0-1 1,1 1 0,-1 0-1,1-1 1,0 1 0,-1 0-1,1-1 1,1 1 0,-1-1 0,0 1-1,1-1 1,-1 0 0,1 1-1,0-1 1,-1 0 0,1 0-1,0 0 1,0-1 0,0 1-1,1 0 1,-1-1 0,0 1-1,1-1 1,-1 0 0,1 0 0,-1 0-1,1 0 1,0 0 0,-1 0-1,1-1 1,0 1 0,4-1-1,5 2 88,1-1 0,-1-1 1,0 0-1,0-1 0,0 0 0,24-6 0,-17 1 43,0-1 0,-1-1 0,0 0 0,-1-2 0,1 0 0,-2 0 0,0-2-1,0 0 1,24-25 0,-20 17-11,-1-1 0,-1 0-1,-1-2 1,-1 0 0,-1-1-1,16-35 1,-24 44-70,0-1 0,-1 0 0,0 0 0,-2-1 0,0 1 0,-1-1 0,0 0 0,-2 0 0,0 0 0,-1 0-1,-2-18 1,2 32-91,0 0-1,-1 1 0,1-1 0,-1 0 1,0 0-1,0 1 0,0-1 0,-1 0 1,1 1-1,0-1 0,-1 1 0,0 0 1,1-1-1,-1 1 0,0 0 1,0 0-1,-1 0 0,1 0 0,0 1 1,0-1-1,-1 1 0,1-1 0,-1 1 1,0 0-1,1 0 0,-1 0 0,0 0 1,0 0-1,1 1 0,-1-1 0,0 1 1,0 0-1,0 0 0,-4 0 0,0 1-189,1-1-1,0 2 1,0-1-1,0 1 0,0 0 1,0 0-1,0 0 0,0 1 1,1 0-1,-1 0 1,1 1-1,0-1 0,0 1 1,-8 8-1,6-5-681,1 1-1,0 0 1,1-1-1,-9 18 0,11-18-487,0 0 0,1 0 0,0 1 0,0-1 0,0 1 0,0 12 0,1 14-7860</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16.302"/>
    </inkml:context>
    <inkml:brush xml:id="br0">
      <inkml:brushProperty name="width" value="0.025" units="cm"/>
      <inkml:brushProperty name="height" value="0.025" units="cm"/>
    </inkml:brush>
  </inkml:definitions>
  <inkml:trace contextRef="#ctx0" brushRef="#br0">1 1 13741,'0'0'12460,"78"21"-11916,-37-21-448,0 0-32,1 0 1,-4-4-546,-5 0-2081,-3-4-4389</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17.003"/>
    </inkml:context>
    <inkml:brush xml:id="br0">
      <inkml:brushProperty name="width" value="0.025" units="cm"/>
      <inkml:brushProperty name="height" value="0.025" units="cm"/>
    </inkml:brush>
  </inkml:definitions>
  <inkml:trace contextRef="#ctx0" brushRef="#br0">7 74 14990,'0'0'5947,"7"-8"-3518,-3 2-2119,1 1 1,0 0-1,0 0 0,0 0 0,0 0 0,1 1 1,0 0-1,0 1 0,0-1 0,0 1 1,1 0-1,-1 0 0,1 1 0,0 0 0,0 0 1,0 1-1,10-1 0,-11 1-174,1 1 0,-1 0 0,1 0-1,-1 0 1,1 1 0,-1 0 0,7 2 0,-12-3-120,1 1 0,-1 0 0,0-1 1,0 1-1,0 0 0,0 0 0,0-1 0,1 1 1,-1 0-1,-1 0 0,1 0 0,0 0 0,0 1 1,0-1-1,-1 0 0,1 0 0,0 0 1,-1 1-1,1-1 0,-1 0 0,1 1 0,-1-1 1,0 0-1,0 1 0,1-1 0,-1 0 0,0 1 1,0-1-1,-1 0 0,1 1 0,0-1 0,0 1 1,-1-1-1,1 0 0,0 0 0,-1 1 0,1-1 1,-1 0-1,-1 3 0,-1 2 74,-1-1 0,0 1 0,0 0 0,0-1 0,-1 0 0,1 0 0,-1 0 0,0-1 0,-1 0 0,1 0 0,-1 0 0,0 0 0,-7 3 0,-36 28 348,48-35-422,13 1-171,1 0 66,0 2 1,-1-1-1,1 2 0,-1 0 1,0 0-1,14 8 0,-22-10 84,0 0-1,0 1 0,0-1 0,0 1 0,-1 0 1,1 1-1,-1-1 0,0 0 0,4 6 1,-6-7 6,0 0 0,0 0 1,0 0-1,0 0 0,0 0 1,0 0-1,-1 1 0,1-1 1,-1 0-1,1 1 0,-1-1 1,0 0-1,0 1 0,0-1 1,0 0-1,-1 1 1,1-1-1,-1 0 0,0 4 1,-1-4 30,1 1 1,-1-1 0,1 0 0,-1 0 0,0 1 0,0-1 0,0 0-1,0-1 1,-1 1 0,1 0 0,0 0 0,-1-1 0,1 0-1,-1 1 1,0-1 0,1 0 0,-4 1 0,-52 13 542,54-14-567,-131 11-7140,164-12-1543,-17 0 1740</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17.360"/>
    </inkml:context>
    <inkml:brush xml:id="br0">
      <inkml:brushProperty name="width" value="0.025" units="cm"/>
      <inkml:brushProperty name="height" value="0.025" units="cm"/>
    </inkml:brush>
  </inkml:definitions>
  <inkml:trace contextRef="#ctx0" brushRef="#br0">1 71 18578,'0'0'12684,"56"5"-11339,-20-13-1185,5-3-160,6-5 0,1 3 0,-6 2-384,-4 1-1762,-8 5-1282,-11 4-1120,-10 1-1442</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17.700"/>
    </inkml:context>
    <inkml:brush xml:id="br0">
      <inkml:brushProperty name="width" value="0.025" units="cm"/>
      <inkml:brushProperty name="height" value="0.025" units="cm"/>
    </inkml:brush>
  </inkml:definitions>
  <inkml:trace contextRef="#ctx0" brushRef="#br0">1 58 4933,'0'0'22714,"12"-6"-21587,76-31 127,-77 34-1086,0 0-1,-1 0 1,1 1-1,1 0 1,-1 1-1,0 0 1,22 2-1,-31-1-152,-1 1 1,0 0-1,1-1 0,-1 1 0,0 0 0,0 0 0,0 0 0,0 0 0,0 0 0,0 0 0,0 0 0,0 0 0,0 0 0,-1 0 1,1 1-1,0-1 0,-1 0 0,1 1 0,-1-1 0,1 0 0,-1 1 0,0-1 0,1 0 0,-1 1 0,0-1 0,0 1 0,0-1 1,0 1-1,0-1 0,0 0 0,-1 1 0,1-1 0,-1 2 0,-11 49 716,1-32-715,-1 0-1,0-1 1,-1-1-1,-1 0 1,-1-1-1,0 0 1,-2-2-1,0 1 1,-28 19-1,44-35-15,1 0 0,0 0 0,0 0 0,0 0 0,-1 0 0,1 0 0,0 1 0,0-1 0,0 0 0,0 0 0,-1 0 0,1 0 0,0 0 0,0 1 0,0-1 0,0 0 0,0 0 0,-1 0 0,1 1 0,0-1 0,0 0 0,0 0 0,0 0 0,0 1 0,0-1 0,0 0 0,0 0 0,0 0 0,0 1 0,0-1 0,0 0 0,0 0 0,0 0 0,0 1 0,0-1 0,0 0 0,0 0 0,0 0 0,0 1 0,1-1 0,-1 0 0,0 0 0,0 0 0,0 1 0,0-1 0,0 0 0,0 0 0,1 0 0,-1 0 0,0 0 0,0 1 0,17 4 0,20-2 0,11-4-868,71-12 0,4 0-3412,-106 12-4470</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18.810"/>
    </inkml:context>
    <inkml:brush xml:id="br0">
      <inkml:brushProperty name="width" value="0.025" units="cm"/>
      <inkml:brushProperty name="height" value="0.025" units="cm"/>
    </inkml:brush>
  </inkml:definitions>
  <inkml:trace contextRef="#ctx0" brushRef="#br0">1 48 11179,'0'0'15251,"10"-8"-14338,-5 3-846,0 1-1,0 0 1,1 1-1,0-1 1,-1 1 0,1 0-1,1 1 1,-1-1-1,0 1 1,1 1-1,-1-1 1,1 1-1,-1 0 1,11 0-1,-16 1-63,43 5 94,-43-5-98,0 0 0,0 1 0,-1-1 0,1 0 0,0 1 0,0-1 0,0 1-1,-1-1 1,1 1 0,0-1 0,-1 1 0,1 0 0,0-1 0,-1 1 0,1 0 0,-1-1 0,1 1 0,-1 0 0,0 0 0,1 0-1,-1-1 1,0 1 0,1 0 0,-1 0 0,0 0 0,0 0 0,0 0 0,0-1 0,0 1 0,0 0 0,0 0 0,0 0 0,0 0 0,0 0-1,0 0 1,0 0 0,-1-1 0,1 1 0,0 0 0,-1 0 0,1 0 0,-1-1 0,1 1 0,-1 0 0,1 0 0,-1-1 0,0 2 0,-5 5 38,1 0 0,-1 0 0,-1 0 0,0 0 0,0-1 0,-8 6 0,7-7 7,0 1 1,1 1 0,0-1-1,1 1 1,-1 0-1,-6 10 1,14-16-43,-1-1 0,0 1-1,1-1 1,-1 1 0,1-1 0,-1 1 0,1-1 0,-1 1 0,1-1 0,-1 0-1,1 1 1,0-1 0,-1 0 0,1 1 0,-1-1 0,1 0 0,0 0 0,-1 0-1,1 1 1,0-1 0,-1 0 0,1 0 0,0 0 0,-1 0 0,1 0 0,0 0 0,-1-1-1,1 1 1,1 0 0,32 0-608,-29 0 371,3 0-101,5 0-431,0 0 0,0 1 0,0 0 0,24 6 0,-35-7 771,0 1-1,0-1 1,0 1 0,0 0-1,-1 0 1,1-1 0,0 1-1,0 0 1,-1 1 0,1-1-1,0 0 1,-1 0 0,1 1 0,-1-1-1,0 1 1,1-1 0,-1 1-1,0 0 1,0-1 0,0 1-1,0 0 1,0 0 0,0 0-1,-1 0 1,1-1 0,-1 1 0,1 0-1,-1 0 1,0 0 0,0 0-1,0 0 1,0 0 0,0 1-1,0-1 1,0 0 0,-1 0-1,1-1 1,-1 1 0,1 0-1,-2 2 1,0 1 236,-1-1 0,0 1 0,0-1 0,0 0 0,0 0-1,0 0 1,-1-1 0,0 1 0,0-1 0,0 0 0,0 0 0,0 0 0,-1 0-1,1-1 1,-1 0 0,0 0 0,1 0 0,-8 1 0,-2 2 435,0-1 1,-1-1-1,0 0 1,0-1-1,-17 0 1,29-2-847,0 0 0,0-1 0,-1 1-1,1 0 1,0-1 0,0 0 0,-1 0 0,1 0 0,0 0 0,0 0-1,0-1 1,-3-1 0,6 2 95,-1 1 1,1 0-1,-1-1 0,1 1 0,0-1 0,-1 1 1,1 0-1,0-1 0,0 1 0,-1-1 0,1 1 1,0-1-1,0 1 0,-1-1 0,1 1 0,0-1 0,0 1 1,0-1-1,0 1 0,0-1 0,0 1 0,0-1 1,0 1-1,0-1 0,0 1 0,0-1 0,0 1 1,1-2-1,0 1-109,0-1 0,0 0 0,0 1 0,1-1 0,-1 1 0,0-1 0,1 1 0,-1 0 0,1 0 0,0-1 0,-1 1 0,3-1 0,22-12-5265,6-2-1618</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19.150"/>
    </inkml:context>
    <inkml:brush xml:id="br0">
      <inkml:brushProperty name="width" value="0.025" units="cm"/>
      <inkml:brushProperty name="height" value="0.025" units="cm"/>
    </inkml:brush>
  </inkml:definitions>
  <inkml:trace contextRef="#ctx0" brushRef="#br0">157 24 19154,'0'0'5659,"-9"1"-4282,3 0-1268,1 0 1,0 0-1,0 1 0,0 0 1,0-1-1,1 1 0,-1 1 1,0-1-1,1 1 0,-1 0 1,1 0-1,0 0 0,0 0 1,0 1-1,1 0 0,-1 0 1,1 0-1,0 0 0,0 0 1,0 1-1,1-1 0,-1 1 1,1 0-1,-2 6 0,2-6-23,0 0 0,1-1 0,-1 1 0,1 0 0,0 0 0,0 0 0,1 0 0,-1 0 0,1 0 0,0 0 0,0 0 0,2 8 0,-1-11-47,0 0 1,0 0 0,0 0 0,1 0-1,-1 0 1,0 0 0,1-1-1,-1 1 1,1 0 0,0-1 0,-1 1-1,1-1 1,0 0 0,0 0-1,0 1 1,0-1 0,0 0-1,0-1 1,0 1 0,0 0 0,1-1-1,-1 1 1,0-1 0,0 1-1,1-1 1,-1 0 0,0 0 0,4-1-1,2 1 8,-1-1-1,0 0 0,0 0 0,0-1 1,0 0-1,0 0 0,0 0 1,0-1-1,-1 0 0,1-1 1,-1 1-1,0-1 0,0-1 1,0 1-1,-1-1 0,0 0 1,0 0-1,0 0 0,0-1 1,-1 0-1,0 0 0,0 0 1,0 0-1,-1 0 0,0-1 0,0 0 1,-1 0-1,0 1 0,0-2 1,0 1-1,-1 0 0,0 0 1,0-12-1,-1 17-60,-1 0-1,1 0 1,0 1-1,0-1 1,-1 0-1,1 1 1,-1-1-1,1 0 1,-1 1 0,0-1-1,0 1 1,0-1-1,0 1 1,0-1-1,0 1 1,0 0-1,0-1 1,0 1-1,-1 0 1,1 0 0,0 0-1,-2-1 1,-1 0-64,1 1 0,-1 0 0,1-1 0,-1 1 0,1 0 0,-1 1 0,0-1 1,1 1-1,-1 0 0,-4 0 0,0 0-167,0 0 1,1 1-1,-1 1 0,0-1 1,1 1-1,-1 0 0,1 1 1,-1 0-1,-10 6 1,-26 25-5172,6 5-4228,15-11-905</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19.509"/>
    </inkml:context>
    <inkml:brush xml:id="br0">
      <inkml:brushProperty name="width" value="0.025" units="cm"/>
      <inkml:brushProperty name="height" value="0.025" units="cm"/>
    </inkml:brush>
  </inkml:definitions>
  <inkml:trace contextRef="#ctx0" brushRef="#br0">1 128 15695,'0'0'13004,"76"3"-11306,-24-18-673,12-6-481,3 0-448,2 0-32,-3 0-64,-4 4-512,-12 7-897,-11 6 992,-12 4-2081,-10 0-3300,-10 1-1024</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20.177"/>
    </inkml:context>
    <inkml:brush xml:id="br0">
      <inkml:brushProperty name="width" value="0.025" units="cm"/>
      <inkml:brushProperty name="height" value="0.025" units="cm"/>
    </inkml:brush>
  </inkml:definitions>
  <inkml:trace contextRef="#ctx0" brushRef="#br0">1 192 6118,'0'0'25325,"9"-5"-24215,2-1-1072,-1 0-1,0-1 0,0 0 0,0-1 0,-1 0 1,9-11-1,54-66-66,-40 45 11,-30 46 18,0 0 0,-1 1 0,0-1 0,0 1 0,-1-1 0,-1 14 0,-5 144-3080,6-163 2934,0-1 1,0 1-1,1 0 1,-1-1 0,0 1-1,0-1 1,0 1-1,1-1 1,-1 1-1,0-1 1,1 1-1,-1-1 1,0 1-1,1-1 1,-1 1 0,1-1-1,-1 0 1,1 1-1,-1-1 1,1 0-1,-1 1 1,1-1-1,-1 0 1,1 0 0,-1 1-1,1-1 1,-1 0-1,1 0 1,-1 0-1,1 0 1,0 0-1,-1 0 1,1 0 0,-1 0-1,1 0 1,0 0-1,-1 0 1,1 0-1,-1 0 1,1 0-1,-1-1 1,1 1 0,-1 0-1,1 0 1,-1-1-1,1 1 1,-1 0-1,1-1 1,-1 1-1,1 0 1,-1-1 0,1 1-1,0-1 1,28-20-6511,-6-6-3044</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20.519"/>
    </inkml:context>
    <inkml:brush xml:id="br0">
      <inkml:brushProperty name="width" value="0.025" units="cm"/>
      <inkml:brushProperty name="height" value="0.025" units="cm"/>
    </inkml:brush>
  </inkml:definitions>
  <inkml:trace contextRef="#ctx0" brushRef="#br0">89 0 9961,'0'0'14201,"-8"9"-13150,-1 2-680,0 0-1,1 1 0,1-1 1,0 2-1,0-1 1,1 1-1,1 0 0,0 0 1,1 0-1,0 1 1,1-1-1,-2 29 0,4-38-293,1-1 1,0 1-1,0 0 0,0 0 0,0 0 0,1-1 0,0 1 0,-1 0 0,1 0 0,1-1 0,-1 1 0,0-1 0,1 1 1,2 3-1,-1-5-11,-1 0 1,0 0 0,1-1 0,-1 1 0,1-1 0,-1 0-1,1 0 1,-1 0 0,1 0 0,0 0 0,0 0 0,-1-1 0,1 1-1,0-1 1,0 0 0,0 0 0,0 0 0,0 0 0,5-1-1,-4 0-56,0 0-1,1-1 0,-1 1 0,0-1 0,0 0 0,0 0 1,0 0-1,0-1 0,0 1 0,-1-1 0,1 0 0,-1 0 1,0 0-1,0-1 0,0 1 0,0-1 0,0 1 0,-1-1 1,0 0-1,0 0 0,0 0 0,2-7 0,0 2-6,-1 1 1,0-1-1,-1 1 0,1-1 0,-2 0 0,1 0 0,-2 0 1,1 0-1,-1 0 0,-1-14 0,0 20-2,0 0 0,0 1 1,0-1-1,0 0 0,0 1 0,-1-1 1,1 0-1,-1 1 0,0 0 0,0-1 0,0 1 1,0 0-1,0 0 0,0 0 0,-1 0 0,1 1 1,0-1-1,-1 0 0,0 1 0,1 0 1,-4-2-1,0 1-16,0 0 0,0 0 0,0 1 0,-1 0 1,1 0-1,0 0 0,-1 1 0,-10 0 0,17 0-72,-1 0-1,1 0 0,-1 0 1,1 0-1,0 0 0,-1 1 1,1-1-1,-1 0 0,1 0 1,0 0-1,-1 0 0,1 1 1,-1-1-1,1 0 0,0 0 1,-1 1-1,1-1 0,0 0 1,0 1-1,-1-1 0,1 0 1,0 1-1,0-1 0,-1 0 1,1 1-1,0-1 0,0 1 1,0-1-1,0 0 0,0 1 1,-1-1-1,1 1 1,0-1-1,0 1 0,0-1 1,0 0-1,0 1 0,0-1 1,0 1-1,1-1 0,-1 1 1,0 0-1,0 0-348,1 0-1,-1 0 1,0 0 0,1 0 0,-1 0-1,1 0 1,-1 0 0,1 0 0,0-1 0,-1 1-1,1 0 1,0 0 0,0 0 0,-1-1-1,1 1 1,0 0 0,2 0 0,16 5-6606,7-3-4329</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20.864"/>
    </inkml:context>
    <inkml:brush xml:id="br0">
      <inkml:brushProperty name="width" value="0.025" units="cm"/>
      <inkml:brushProperty name="height" value="0.025" units="cm"/>
    </inkml:brush>
  </inkml:definitions>
  <inkml:trace contextRef="#ctx0" brushRef="#br0">1 81 7527,'0'0'20788,"48"-31"-19827,-15 20-417,4 2-384,3 0-160,1-1-256,0 5-1185,-7 0-1666,-7 4-673,-8 1-1697,-13 0-5317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17.554"/>
    </inkml:context>
    <inkml:brush xml:id="br0">
      <inkml:brushProperty name="width" value="0.025" units="cm"/>
      <inkml:brushProperty name="height" value="0.025" units="cm"/>
    </inkml:brush>
  </inkml:definitions>
  <inkml:trace contextRef="#ctx0" brushRef="#br0">44 51 17136,'0'0'2910,"-5"9"-198,-1 0-2266,1 1 0,0 1 1,1-1-1,0 1 0,0 0 1,1 0-1,1 0 1,0 0-1,0 0 0,1 0 1,1 1-1,1 21 0,-1-32-443,1 1-1,-1 0 1,1 0-1,0 0 1,0-1 0,-1 1-1,1 0 1,0 0-1,0-1 1,1 1-1,-1-1 1,0 1-1,0-1 1,1 0-1,-1 1 1,1-1-1,-1 0 1,1 0-1,-1 0 1,1 0-1,0 0 1,0 0 0,-1-1-1,1 1 1,0-1-1,0 1 1,0-1-1,0 1 1,0-1-1,-1 0 1,1 0-1,0 0 1,0 0-1,0 0 1,0-1-1,0 1 1,0-1-1,0 1 1,1-1 0,6-2 17,0 1 1,-1-1 0,0 0-1,0-1 1,0 0 0,0 0 0,9-7-1,14-15 56,44-47-1,-52 49 165,1 1 0,0 0 0,35-22 0,-58 44-217,-1 1 1,1-1 0,-1 1-1,1-1 1,-1 1 0,1-1-1,0 1 1,-1 0 0,1-1-1,0 1 1,0 0 0,-1-1 0,1 1-1,0 0 1,0 0 0,-1 0-1,1 0 1,0 0 0,0 0-1,-1 0 1,1 0 0,0 0-1,0 0 1,-1 0 0,1 0-1,0 1 1,1-1 0,-1 1 15,-1 0 1,1 0 0,-1 0-1,0 0 1,1 0 0,-1 1-1,0-1 1,0 0 0,0 0-1,0 0 1,1 0 0,-1 0-1,-1 0 1,1 0 0,0 0-1,-1 3 1,-16 53 998,15-51-936,-5 8-63,2 1 0,0 0 0,1 0 0,0 1 0,2-1 1,0 1-1,0-1 0,1 18 0,1-31-109,1 0 0,-1 0 0,0 0 0,1-1 1,-1 1-1,1 0 0,0-1 0,0 1 0,-1 0 0,1-1 0,0 1 0,0-1 1,1 1-1,-1-1 0,0 0 0,0 1 0,1-1 0,-1 0 0,0 0 0,1 0 1,0 0-1,-1 0 0,1 0 0,-1 0 0,1-1 0,0 1 0,0 0 0,-1-1 0,1 0 1,0 1-1,0-1 0,0 0 0,-1 0 0,1 0 0,3 0 0,-1 0-505,0-1 0,0 1 0,0-1 0,1 0 0,-1 0 0,0 0 0,0 0 0,0-1 0,-1 0 0,1 1 0,0-1 0,-1-1 0,1 1 0,5-5 0,19-27-15414</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21.206"/>
    </inkml:context>
    <inkml:brush xml:id="br0">
      <inkml:brushProperty name="width" value="0.025" units="cm"/>
      <inkml:brushProperty name="height" value="0.025" units="cm"/>
    </inkml:brush>
  </inkml:definitions>
  <inkml:trace contextRef="#ctx0" brushRef="#br0">1 37 10250,'0'0'18385,"56"17"-18257,-17-26-128,1 0-608,1-2-1538,-4 0-1890,-2-2-4068</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21.596"/>
    </inkml:context>
    <inkml:brush xml:id="br0">
      <inkml:brushProperty name="width" value="0.025" units="cm"/>
      <inkml:brushProperty name="height" value="0.025" units="cm"/>
    </inkml:brush>
  </inkml:definitions>
  <inkml:trace contextRef="#ctx0" brushRef="#br0">8 116 5990,'0'0'9635,"-1"-9"-5679,0 4-3600,0 2-131,0 1 1,0-1 0,0 0 0,0 0 0,1 0 0,0 1-1,-1-1 1,1 0 0,0 0 0,1 0 0,-1 0 0,0 0-1,1 1 1,0-1 0,-1 0 0,1 0 0,0 1 0,0-1-1,1 0 1,-1 1 0,1-1 0,-1 1 0,1 0 0,0-1-1,0 1 1,0 0 0,0 0 0,0 0 0,0 0 0,4-2-1,1 1-31,-1 0-1,1 0 0,0 1 1,0 0-1,0 0 0,0 1 0,0 0 1,0 0-1,0 0 0,0 1 0,0 0 1,0 1-1,9 1 0,-13-2-160,-1 0 1,1 1-1,-1 0 0,0-1 0,1 1 1,-1 0-1,0 0 0,0 0 0,0 0 0,0 1 1,0-1-1,0 1 0,0-1 0,0 1 1,0-1-1,0 1 0,-1 0 0,1 0 0,-1 0 1,0 0-1,1 0 0,-1 0 0,0 1 1,0-1-1,0 0 0,-1 1 0,1-1 0,0 0 1,-1 1-1,0-1 0,1 1 0,-1-1 1,0 0-1,0 1 0,-1-1 0,1 1 0,0-1 1,-1 1-1,1-1 0,-2 4 0,-1 0 80,-1 0 0,1 0 1,-1 0-1,0 0 0,0 0 0,-1-1 0,1 0 0,-1 0 0,0 0 0,-1-1 0,1 1 0,-1-1 0,-10 5 0,-8 8 66,24-16-179,-1-1 0,1 0 0,0 0 0,-1 1 0,1-1 0,-1 0 0,1 0 0,0 1 0,0-1 0,-1 0 0,1 1 0,0-1 0,0 0 0,-1 1 0,1-1 0,0 1 0,0-1 0,0 0 0,-1 1 0,1-1 0,0 1 0,0-1 0,0 0 0,0 1 0,0-1 0,0 1 0,0-1 0,0 1 0,0-1 0,0 1 0,0-1 0,0 0 0,1 2 0,13 8 0,31 2 0,-38-11 0,3 2 0,-1-1 0,0 2 0,0-1 0,0 1 0,9 5 0,-17-8 0,0-1 0,0 1 0,0 0 0,0 0 0,0-1 0,0 1 0,-1 0 0,1 0 0,0 0 0,0 0 0,-1 0 0,1 0 0,0 0 0,-1 1 0,1-1 0,-1 0 0,1 0 0,-1 0 0,0 3 0,0-3 0,0 1 0,-1-1 0,1 1 0,-1 0 0,1-1 0,-1 1 0,0-1 0,1 1 0,-1-1 0,0 0 0,0 1 0,0-1 0,0 0 0,-1 0 0,1 1 0,0-1 0,0 0 0,-1 0 0,-1 1 0,-7 5-31,1 0 0,-1-1 1,0 0-1,0 0 0,-1-1 0,1-1 0,-1 0 1,0 0-1,-1-1 0,1 0 0,0-1 0,-15 1 1,41-3-21703</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21.938"/>
    </inkml:context>
    <inkml:brush xml:id="br0">
      <inkml:brushProperty name="width" value="0.025" units="cm"/>
      <inkml:brushProperty name="height" value="0.025" units="cm"/>
    </inkml:brush>
  </inkml:definitions>
  <inkml:trace contextRef="#ctx0" brushRef="#br0">0 35 13164,'0'0'15215,"78"24"-15151,-36-32 32,1 0-96,-2 0 32,0-2-32,-5 2-961,-5 0-1761,-6 2-1891,-1 4-2017</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22.281"/>
    </inkml:context>
    <inkml:brush xml:id="br0">
      <inkml:brushProperty name="width" value="0.025" units="cm"/>
      <inkml:brushProperty name="height" value="0.025" units="cm"/>
    </inkml:brush>
  </inkml:definitions>
  <inkml:trace contextRef="#ctx0" brushRef="#br0">1 143 14318,'0'0'17638,"11"4"-16918,-6-2-715,1 0-1,-1-1 1,1 0-1,0 0 1,0 0-1,-1-1 1,1 1 0,0-2-1,0 1 1,0 0-1,-1-1 1,1 0-1,0-1 1,-1 1-1,1-1 1,-1 0-1,0 0 1,1-1-1,7-5 1,9-6-5,-2 0 0,1-2 0,23-24 0,10-9 0,-61 85 0,-2-15-5,0 1-1,1 0 1,1 0 0,1 1-1,1 0 1,1 0 0,1 0-1,1 0 1,2 39 0,6-42-1875,6-14-6629,6-4-12247</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47"/>
    </inkml:context>
    <inkml:brush xml:id="br0">
      <inkml:brushProperty name="width" value="0.025" units="cm"/>
      <inkml:brushProperty name="height" value="0.025" units="cm"/>
    </inkml:brush>
  </inkml:definitions>
  <inkml:trace contextRef="#ctx0" brushRef="#br0">38 31 4612,'0'0'19838,"6"19"-19908,-28-35-50,17 13-25,13 11 96,2 2 107,12 9 486,-34-34 161,-32-37 326,43 52-935,24 26 181,-16-18-251,-5-6-23,-1 1 1,1-1-1,0 0 1,0 0-1,0 0 1,0 0-1,1 0 1,-1 0-1,0 0 1,1-1-1,0 0 1,-1 1 0,5 1-1,-7-5 31,-1-1-1,1 1 1,-1 0 0,1 1-1,-1-1 1,0 0 0,1 0-1,-1 0 1,0 0 0,0 1-1,-1-1 1,-1-2 0,-11-7 54,10 16 21,17 26 25,-3-16-113,1 0 1,1-1-1,24 25 0,-66-84 1052,4 23-900,16 16-115,17 15-107,2 0-159,0 0 1,1-1 0,0-1-1,21 13 1,-25-16-1031,1-1-1,0 0 1,0 0 0,0-1-1,13 3 1,-13-5-4650</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47.822"/>
    </inkml:context>
    <inkml:brush xml:id="br0">
      <inkml:brushProperty name="width" value="0.025" units="cm"/>
      <inkml:brushProperty name="height" value="0.025" units="cm"/>
    </inkml:brush>
  </inkml:definitions>
  <inkml:trace contextRef="#ctx0" brushRef="#br0">52 26 12172,'8'19'7100,"-4"-23"-4570,-11-4-1281,-16-5 123,23 13-1338,-1 0 0,1-1 1,-1 1-1,1 0 0,-1 0 0,0 0 0,1 0 1,-1 0-1,1 0 0,-1 0 0,1 0 0,-1 1 1,0-1-1,1 0 0,-1 0 0,1 0 0,-1 1 1,1-1-1,-1 0 0,1 1 0,-1-1 0,1 0 1,-1 1-1,1-1 0,0 0 0,-1 1 0,1-1 0,-1 1 1,1-1-1,0 1 0,0-1 0,-1 1 0,1-1 1,0 1-1,0-1 0,-1 1 0,1 0 0,0-1 1,0 1-1,0-1 0,0 1 0,0-1 0,0 1 1,0 0-1,0-1 0,0 1 0,0-1 0,0 1 1,1-1-1,-1 1 0,0 0 0,0-1 0,0 1 0,1 0 1,0 1-39,0 1 1,0 0 0,0-1 0,0 1 0,1-1-1,-1 0 1,1 0 0,-1 1 0,1-1-1,0 0 1,2 2 0,-3-3 7,0 0 0,1 0 0,-1 0 0,0 0 0,0-1-1,0 1 1,1 0 0,-1-1 0,0 1 0,1 0 0,-1-1 0,0 0 0,1 1 0,-1-1 0,3 0 0,-3 0 21,-1-1 1,0 1 0,0-1-1,1 1 1,-1-1-1,0 1 1,0-1-1,0 1 1,0-1 0,0 1-1,0-1 1,0 1-1,0-1 1,0 1-1,0-1 1,0 1 0,0-1-1,0 0 1,-1 1-1,1-1 1,0 1-1,0 0 1,0-1 0,-1 1-1,1-1 1,-1 0-1,-27-42 1565,25 40-1487,1 1 0,-1-1-1,1 1 1,-1 0-1,0 0 1,0 0 0,0 0-1,-6-3 1,17 30 409,0-15-1020,2 1-1,-1-1 0,1-1 1,1 1-1,12 7 0,-17-13-7,0 0-1,0 0 0,1 0 1,-1-1-1,1 0 1,0 0-1,0 0 0,0-1 1,1 0-1,-1-1 1,8 1-1</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26.996"/>
    </inkml:context>
    <inkml:brush xml:id="br0">
      <inkml:brushProperty name="width" value="0.025" units="cm"/>
      <inkml:brushProperty name="height" value="0.025" units="cm"/>
    </inkml:brush>
  </inkml:definitions>
  <inkml:trace contextRef="#ctx0" brushRef="#br0">221 44 2883,'-34'-8'199,"0"1"-1,-1 3 1,-36-2 0,69 6-188,0 0 0,-1-1 1,1 0-1,0 1 0,0-1 0,-1 0 0,1 0 0,0 0 0,0 0 1,-3-2-1,-13-5 950,16 8-1559</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27.555"/>
    </inkml:context>
    <inkml:brush xml:id="br0">
      <inkml:brushProperty name="width" value="0.025" units="cm"/>
      <inkml:brushProperty name="height" value="0.025" units="cm"/>
    </inkml:brush>
  </inkml:definitions>
  <inkml:trace contextRef="#ctx0" brushRef="#br0">18 14 3812,'0'0'7425,"-3"-3"-7382,-11-8 2721,25 28-1536,26 29-714,-25-34-505,0-1 0,1 0 0,1-1 0,0-1 1,16 9-1,6-1-3148,-1-6-4395,-25-8 3231</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27.882"/>
    </inkml:context>
    <inkml:brush xml:id="br0">
      <inkml:brushProperty name="width" value="0.025" units="cm"/>
      <inkml:brushProperty name="height" value="0.025" units="cm"/>
    </inkml:brush>
  </inkml:definitions>
  <inkml:trace contextRef="#ctx0" brushRef="#br0">1 0 2114,'0'0'9214,"11"6"-4233,16 10-4351,52 50-301,-49-40-2330,35 24 0,-25-24-3668,-20-15 2748</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28.236"/>
    </inkml:context>
    <inkml:brush xml:id="br0">
      <inkml:brushProperty name="width" value="0.025" units="cm"/>
      <inkml:brushProperty name="height" value="0.025" units="cm"/>
    </inkml:brush>
  </inkml:definitions>
  <inkml:trace contextRef="#ctx0" brushRef="#br0">1 1 3491,'0'0'1826,"9"9"85,1 3-1788,64 60 4987,-66-65-4824,0-1 0,1 0-1,0 0 1,0-1 0,1 0 0,-1 0-1,1-1 1,17 4 0,-20-5-880,1 0 1,0 0-1,-1 0 1,0 1 0,0 0-1,13 10 1,1 0-4029,-4-4-834</inkml:trace>
  <inkml:trace contextRef="#ctx0" brushRef="#br0" timeOffset="1">457 294 4676,'0'0'897,"59"53"-128,-39-40-32,-4-2 95,-2-5 418,0 0-257,-1-2-577,1 1-256,0 1 0,0-2-32,1 1-64,-1-1-64,-1 1-128,1-1-993,1 6-2050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18.968"/>
    </inkml:context>
    <inkml:brush xml:id="br0">
      <inkml:brushProperty name="width" value="0.025" units="cm"/>
      <inkml:brushProperty name="height" value="0.025" units="cm"/>
    </inkml:brush>
  </inkml:definitions>
  <inkml:trace contextRef="#ctx0" brushRef="#br0">3 81 11627,'0'1'139,"0"-1"1,-1 0-1,1 0 0,0 1 1,0-1-1,-1 0 0,1 1 1,0-1-1,0 0 1,0 1-1,0-1 0,-1 0 1,1 1-1,0-1 0,0 0 1,0 1-1,0-1 0,0 0 1,0 1-1,0-1 0,0 0 1,0 1-1,0-1 1,0 0-1,0 1 0,0-1 1,0 0-1,1 1 0,-1-1 1,0 0-1,0 1 0,0-1 1,0 0-1,1 1 0,-1-1 1,0 1-1,16 5 1460,25-2-651,-40-4-793,64 1 1161,103-12 0,-116 4-1960,0-3 0,74-23-1,-198 49 464,-13 22 1572,1 3 1,-96 65 0,391-224-645,-7-9-1532,-225 130 1164,-4 7-87,0 2 1,1 1-1,-37 25 0,40-24-67,0 0 1,-1-2-1,-1 0 0,-44 16 1,64-27-180,0-1 1,1 1-1,-1 0 1,0-1-1,0 0 1,0 1-1,0-1 0,0 0 1,0-1-1,1 1 1,-5-1-1,6 0-25,-1 1 1,1-1-1,0 1 0,0-1 0,0 0 0,0 1 0,0-1 1,0 0-1,0 0 0,0 0 0,0 0 0,0 0 0,0 0 1,1 0-1,-1 0 0,0 0 0,1 0 0,-2-2 0,1-4 9,-1 0 0,1 1-1,0-1 1,1 0 0,-1-1-1,1 1 1,2-10 0,-1 2-90,-1 9 94,3-23-577,1 31 181,4 13 293,-6-12 31,0-1 0,-1 0-1,1 0 1,0 0 0,0 0-1,0 0 1,0 0 0,1-1 0,-1 1-1,0-1 1,1 1 0,-1-1-1,1 0 1,-1 0 0,1 0 0,0 0-1,-1 0 1,1-1 0,0 1-1,0-1 1,-1 0 0,1 0 0,0 0-1,0 0 1,5-1 0,10-1-35,1 0 1,29-9-1,-38 9 64,0-1-113,1 0-238,-1 1 0,1 0 1,0 0-1,20 1 1,-29 1 25,0 0 0,0 0 0,0 0 0,0 1 0,0-1 0,0 1 0,0 0 1,-1 0-1,1-1 0,0 1 0,0 0 0,0 0 0,1 2 0,-1-2-203,-1 1-1,0-1 0,0 1 1,0-1-1,0 1 1,0-1-1,-1 1 0,1 0 1,0-1-1,-1 1 1,1 0-1,-1-1 0,0 1 1,1 0-1,-1 0 1,0-1-1,0 4 0,0 7-7699</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28.563"/>
    </inkml:context>
    <inkml:brush xml:id="br0">
      <inkml:brushProperty name="width" value="0.025" units="cm"/>
      <inkml:brushProperty name="height" value="0.025" units="cm"/>
    </inkml:brush>
  </inkml:definitions>
  <inkml:trace contextRef="#ctx0" brushRef="#br0">0 1 5157,'0'0'352</inkml:trace>
  <inkml:trace contextRef="#ctx0" brushRef="#br0" timeOffset="1">173 124 3203,'0'0'1057,"57"34"-865,-39-24-128,0-4-128,-1 2-1537</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29.029"/>
    </inkml:context>
    <inkml:brush xml:id="br0">
      <inkml:brushProperty name="width" value="0.025" units="cm"/>
      <inkml:brushProperty name="height" value="0.025" units="cm"/>
    </inkml:brush>
  </inkml:definitions>
  <inkml:trace contextRef="#ctx0" brushRef="#br0">1 1 8840,'0'0'5798,"53"15"-12044,-43-9 5990,0 2 800,1-2 641,0 4-768,-3-3-321,1-1-96,-2-2-1089,1-3-1858,0 1-1761</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29.370"/>
    </inkml:context>
    <inkml:brush xml:id="br0">
      <inkml:brushProperty name="width" value="0.025" units="cm"/>
      <inkml:brushProperty name="height" value="0.025" units="cm"/>
    </inkml:brush>
  </inkml:definitions>
  <inkml:trace contextRef="#ctx0" brushRef="#br0">0 1 1698,'0'0'7559</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29.715"/>
    </inkml:context>
    <inkml:brush xml:id="br0">
      <inkml:brushProperty name="width" value="0.025" units="cm"/>
      <inkml:brushProperty name="height" value="0.025" units="cm"/>
    </inkml:brush>
  </inkml:definitions>
  <inkml:trace contextRef="#ctx0" brushRef="#br0">1 1 13997,'0'0'5008,"8"10"-4165,5 4-447,0-1 0,2 0 0,-1-1 0,2 0 0,20 12 0,33 13-18,112 44 0,-94-51-4550,4-5-5918,-5 4 5434,-7 10 4303,71 59 7823,-101-64-3851,-18-17-3496,0-1 0,1-2-1,1 0 1,47 12 0,-38-16-4036,-24-6-1084</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0.088"/>
    </inkml:context>
    <inkml:brush xml:id="br0">
      <inkml:brushProperty name="width" value="0.025" units="cm"/>
      <inkml:brushProperty name="height" value="0.025" units="cm"/>
    </inkml:brush>
  </inkml:definitions>
  <inkml:trace contextRef="#ctx0" brushRef="#br0">1 0 6726,'0'0'2371,"10"7"-1720,6 2-266,0 0 1,1-1-1,0-1 1,21 7-1,-4-3 767,0 2 0,33 17 0,30 13-4629,-45-22-2236,22 17 3520,-53-27 687</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0.432"/>
    </inkml:context>
    <inkml:brush xml:id="br0">
      <inkml:brushProperty name="width" value="0.025" units="cm"/>
      <inkml:brushProperty name="height" value="0.025" units="cm"/>
    </inkml:brush>
  </inkml:definitions>
  <inkml:trace contextRef="#ctx0" brushRef="#br0">0 1 3203,'0'0'2461,"12"8"-235,149 94 2108,-42-33-5390,-10-6 793,-25-15-4855,-59-34 1189</inkml:trace>
  <inkml:trace contextRef="#ctx0" brushRef="#br0" timeOffset="1">649 392 2915,'0'0'480,"56"29"257,-29-14-385,-1 2 641,-1 2 1057,0 0 1057,-2 3-1377,0 0-609,0-2-288,0-2-321,-1-3-320,-4-3-160,-1-2-288,-5-2-1986,-2 0-1281,2 0-3300</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0.822"/>
    </inkml:context>
    <inkml:brush xml:id="br0">
      <inkml:brushProperty name="width" value="0.025" units="cm"/>
      <inkml:brushProperty name="height" value="0.025" units="cm"/>
    </inkml:brush>
  </inkml:definitions>
  <inkml:trace contextRef="#ctx0" brushRef="#br0">0 1 8264,'0'0'1153,"52"24"-128,-29-16-513,0-2-416,-2-4-224,0 2-672,-3 1-1090,3 0-1537</inkml:trace>
  <inkml:trace contextRef="#ctx0" brushRef="#br0" timeOffset="1">527 249 7495,'0'0'5285,"51"40"-2819,-33-30-960,-2-2-866,1 1-159,-1-5-353,2-1-96,-4-1 0,-2-1-288,-3-1-609,2 2-384,-4 0 448,1 0-288,-2 0-1217,1 3-2082</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1.149"/>
    </inkml:context>
    <inkml:brush xml:id="br0">
      <inkml:brushProperty name="width" value="0.025" units="cm"/>
      <inkml:brushProperty name="height" value="0.025" units="cm"/>
    </inkml:brush>
  </inkml:definitions>
  <inkml:trace contextRef="#ctx0" brushRef="#br0">0 0 10474,'0'0'1810,"10"4"-1437,13 5-85,1-1-1,-1-2 0,1 0 1,1-2-1,46 3 1,-68-7-292,31 3-484,-33-3 406,0 0 1,1 0 0,-1 0-1,1 1 1,-1-1 0,0 1 0,1-1-1,-1 1 1,0-1 0,0 1-1,1 0 1,-1 0 0,0 0-1,0-1 1,0 1 0,0 0-1,0 0 1,0 1 0,0-1-1,1 2 1,-2 2-3613</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2.429"/>
    </inkml:context>
    <inkml:brush xml:id="br0">
      <inkml:brushProperty name="width" value="0.025" units="cm"/>
      <inkml:brushProperty name="height" value="0.025" units="cm"/>
    </inkml:brush>
  </inkml:definitions>
  <inkml:trace contextRef="#ctx0" brushRef="#br0">1 587 9225,'0'0'9673,"69"-36"-6822,-25 3-737,10-14-737,10-9-769,8-8-511,4-3-1,1-1-96,-3 6-289,-7 7-640,-10 13-576,-14 11-385,-12 13-128,-16 10-1697</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2.804"/>
    </inkml:context>
    <inkml:brush xml:id="br0">
      <inkml:brushProperty name="width" value="0.025" units="cm"/>
      <inkml:brushProperty name="height" value="0.025" units="cm"/>
    </inkml:brush>
  </inkml:definitions>
  <inkml:trace contextRef="#ctx0" brushRef="#br0">328 1 15407,'0'0'9288,"-3"9"-8604,-19 59-197,-4-2 0,-50 96 0,-91 123 2429,161-275-2825,3-5-51,-1 0-1,1 0 1,0 0 0,1 0 0,-1 0 0,1 1-1,0-1 1,0 1 0,1 0 0,-2 8 0,4-13-43,1-1-1,-1 0 1,0 0 0,1 1 0,-1-1 0,0 0 0,0-1 0,1 1-1,-1 0 1,0 0 0,1 0 0,-1-1 0,0 1 0,0-1 0,0 1-1,2-1 1,184-108 174,-154 96-825,0 1 1,1 2-1,50-9 1,11-3-10202,-55 10-4252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59.959"/>
    </inkml:context>
    <inkml:brush xml:id="br0">
      <inkml:brushProperty name="width" value="0.025" units="cm"/>
      <inkml:brushProperty name="height" value="0.025" units="cm"/>
    </inkml:brush>
  </inkml:definitions>
  <inkml:trace contextRef="#ctx0" brushRef="#br0">21 1 4676,'0'0'16272,"-21"55"-15952,21-34-192,2-5-64,10-9-736,0-7-3044,3-7-8904</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19.312"/>
    </inkml:context>
    <inkml:brush xml:id="br0">
      <inkml:brushProperty name="width" value="0.025" units="cm"/>
      <inkml:brushProperty name="height" value="0.025" units="cm"/>
    </inkml:brush>
  </inkml:definitions>
  <inkml:trace contextRef="#ctx0" brushRef="#br0">92 66 13965,'0'0'3171,"-77"23"-672,62-13 63,15-1-736,18-5-865,31-4 384,15 0-352,16-13-513,7-5-223,3 0-193,-6-1 0,-10 4 0,-10 3-1666,-18 4-2209,-17 3 31,-16 1-2114</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3.722"/>
    </inkml:context>
    <inkml:brush xml:id="br0">
      <inkml:brushProperty name="width" value="0.025" units="cm"/>
      <inkml:brushProperty name="height" value="0.025" units="cm"/>
    </inkml:brush>
  </inkml:definitions>
  <inkml:trace contextRef="#ctx0" brushRef="#br0">349 35 13004,'0'0'11115,"-13"-7"-9204,5 2-1571,5 2-246,0 1 1,0 0-1,0 0 0,-1 0 0,1 0 0,0 0 0,-1 1 0,0-1 1,1 1-1,-1 0 0,0 0 0,0 0 0,1 1 0,-1 0 0,0-1 1,0 1-1,0 1 0,0-1 0,1 0 0,-1 1 0,0 0 0,0 0 1,-6 2-1,-8 8 113,1 0 0,0 2 1,1 0-1,0 0 0,1 1 0,1 1 1,0 1-1,1 0 0,-18 30 0,22-32-77,1 0-1,0 1 0,1 0 0,1 0 1,0 1-1,1 0 0,1 0 0,0 0 1,1 1-1,1-1 0,1 1 0,0 23 1,2-36-130,-1 0 1,0 0-1,1 0 1,0 0 0,0-1-1,0 1 1,1 0-1,-1-1 1,1 1 0,0-1-1,0 1 1,0-1-1,0 0 1,1 1 0,-1-1-1,1-1 1,0 1-1,0 0 1,4 3 0,-2-3 1,1-1 0,-1 1 1,1-1-1,0 0 0,0 0 1,0-1-1,-1 1 0,1-1 1,1-1-1,-1 1 0,9-1 1,2-1 3,0-1 0,0-1 0,0 0 1,-1-1-1,1-1 0,-1-1 0,0 0 0,16-9 1,-13 5-11,-2-1 0,23-18 1,-35 26 4,-1-1-1,0 0 1,0 0 0,0 0 0,0 0-1,0-1 1,-1 0 0,0 0 0,0 0 0,0 0-1,-1 0 1,1 0 0,1-9 0,-4 14 1,0 0-1,0-1 1,0 1 0,0 0 0,0-1 0,0 1 0,0-1-1,0 1 1,0 0 0,0-1 0,0 1 0,-1 0 0,1-1 0,0 1-1,0 0 1,0-1 0,0 1 0,-1 0 0,1 0 0,0-1-1,0 1 1,-1 0 0,1 0 0,0-1 0,0 1 0,-1 0 0,1 0-1,0 0 1,-1-1 0,1 1 0,0 0 0,-1 0 0,1 0-1,0 0 1,-1 0 0,0 0 0,-20-1 11,-21 10-4,-16 22-2,54-29 5,1 0 1,-1 0-1,1 1 1,0-1-1,0 1 1,0 0-1,0 0 1,1 0-1,-1 1 1,1-1-1,0 1 1,0-1-1,-3 8 1,5-11-13,0 1 1,0-1-1,0 0 1,0 1-1,1-1 1,-1 0-1,0 1 0,0-1 1,0 0-1,1 1 1,-1-1-1,0 0 1,0 1-1,1-1 1,-1 0-1,0 0 0,1 1 1,-1-1-1,0 0 1,0 0-1,1 0 1,-1 1-1,1-1 0,-1 0 1,0 0-1,1 0 1,-1 0-1,0 0 1,1 0-1,-1 0 0,1 0 1,-1 0-1,0 0 1,1 0-1,-1 0 1,1 0-1,-1 0 1,0 0-1,1 0 0,-1 0 1,0 0-1,1 0 1,-1-1-1,0 1 1,1 0-1,22-7-4,-2-2-108,-1-2 0,36-25 0,-44 27 46,0 0 1,0 1-1,1 0 1,0 1-1,1 1 1,0 0-1,0 0 1,0 2-1,0 0 1,17-3-1,-30 7 59,0 0 0,0 0 0,0 0 0,1 0 1,-1 0-1,0 1 0,0-1 0,0 0 0,0 0 0,0 1 0,1-1 0,-1 1 0,0-1 0,0 1 1,0-1-1,0 1 0,0 0 0,0 0 0,0-1 0,-1 1 0,1 0 0,0 0 0,0 0 0,-1 0 1,1 0-1,0 0 0,-1 0 0,1 0 0,0 1 0,0 2 4,0 1 0,0-1 0,0 0 0,-1 1 0,1-1 0,-1 0 0,0 1-1,-1 6 1,-1 4 59,-1 1 0,-1 0 0,-9 26 0,4-19-36,4-12-70,0-1 0,1 1 0,0-1 1,1 1-1,1 0 0,0 1 0,-1 10 0,11-37-15607</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4.281"/>
    </inkml:context>
    <inkml:brush xml:id="br0">
      <inkml:brushProperty name="width" value="0.025" units="cm"/>
      <inkml:brushProperty name="height" value="0.025" units="cm"/>
    </inkml:brush>
  </inkml:definitions>
  <inkml:trace contextRef="#ctx0" brushRef="#br0">46 1 7399,'0'0'21898,"-3"11"-20547,-8 47-645,2-1 1,-3 110-1,19-210-706,-6 15 0,0 20 0,0-1 0,-1 0 0,0 0 0,0 0 0,-1 0 0,-1 0 0,1 0 0,-1 0 0,-1 1 0,-3-10 0,6 18 0,0 0 0,0 0 0,0 0 0,0 0 0,0 1 0,0-1 0,0 0 0,0 0 0,-1 0 0,1 0 0,0 0 0,0 0 0,0 0 0,0 0 0,0 0 0,0 1 0,0-1 0,0 0 0,0 0 0,-1 0 0,1 0 0,0 0 0,0 0 0,0 0 0,0 0 0,0 0 0,0 0 0,-1 0 0,1 0 0,0 0 0,0 0 0,0 0 0,0 0 0,0 0 0,0 0 0,-1 0 0,1 0 0,0 0 0,0 0 0,0 0 0,0 0 0,0 0 0,0 0 0,-1 0 0,1-1 0,0 1 0,0 0 0,0 0 0,0 0 0,0 0 0,0 0 0,0 0 0,0 0 0,0 0 0,0 0 0,-1-1 0,1 1 0,0 0 0,0 0 0,0 0 0,0 0 0,0 0 0,0 0 0,0-1 0,0 1 0,0 0 0,1 1 0,-1-1 0,0 1 0,1-1 0,-1 1 0,1-1 0,-1 0 0,1 1 0,-1-1 0,1 1 0,-1-1 0,1 0 0,-1 1 0,1-1 0,-1 0 0,1 0 0,0 0 0,-1 1 0,1-1 0,-1 0 0,1 0 0,0 0 0,-1 0 0,1 0 0,0 0 0,-1 0 0,1 0 0,1 0 0,194-17-1068,-196 17 808,1-1 1,-1 1-1,1 0 0,-1 0 0,0-1 0,1 1 0,-1 0 1,0-1-1,1 1 0,-1 0 0,0-1 0,1 1 0,-1-1 0,0 1 1,0 0-1,1-1 0,-1 1 0,0-1 0,0 1 0,0-1 0,0 1 1,0-1-1,1 1 0,-1 0 0,0-1 0,0 1 0,0-1 1,-1 0-1,2 0-388,0-12-5411</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5.217"/>
    </inkml:context>
    <inkml:brush xml:id="br0">
      <inkml:brushProperty name="width" value="0.025" units="cm"/>
      <inkml:brushProperty name="height" value="0.025" units="cm"/>
    </inkml:brush>
  </inkml:definitions>
  <inkml:trace contextRef="#ctx0" brushRef="#br0">1 250 13741,'0'0'13138,"13"-6"-11996,29-16-504,46-30 0,-72 42-554,-1-1 0,0-1 0,0 0 0,-1-1-1,-1 0 1,24-31 0,-36 42-78,0 1 0,1-1 0,-1 0 0,0 0 0,0 0 0,0 0 0,0-1 0,-1 1 0,1 0 0,0 0 0,-1 0 0,0-1 0,0 1-1,1 0 1,-1 0 0,0-1 0,-1-2 0,0 4-5,0 0 0,1 0 0,-1 0 0,0 0 0,0 0-1,0 0 1,0 0 0,0 1 0,0-1 0,0 0 0,0 1 0,0-1-1,0 1 1,0-1 0,-1 1 0,1-1 0,0 1 0,0 0-1,0 0 1,-1 0 0,1 0 0,0 0 0,0 0 0,-1 0 0,1 0-1,0 0 1,0 0 0,-1 1 0,1-1 0,-1 1 0,-6 1-1,1 0 1,0 1 0,0 0-1,0 0 1,0 0-1,0 1 1,1 0 0,0 1-1,0-1 1,0 1 0,-10 12-1,1-2 104,2 1-1,0 1 1,-12 20-1,-7 29 1092,30-62-1123,1 0-1,-1 0 0,1 1 1,0-1-1,1 1 0,-1-1 1,1 1-1,0-1 1,0 1-1,0-1 0,0 1 1,1-1-1,2 9 1,-2-11-68,1 0 0,-1 0 0,1 0 0,-1 0 1,1 0-1,0-1 0,0 1 0,0-1 0,0 1 1,0-1-1,0 0 0,0 1 0,0-1 0,0 0 1,1-1-1,-1 1 0,0 0 0,1-1 0,-1 1 0,0-1 1,5 1-1,59 0 34,-49-1-35,0-1-1633,-1 0 0,32-6 0,-43 7 1086,0-2 0,-1 1 1,1 0-1,0-1 0,-1 0 0,1 0 0,-1 0 1,0 0-1,1-1 0,-1 0 0,0 0 0,-1 0 1,1 0-1,4-6 0,0-3-6844</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6.340"/>
    </inkml:context>
    <inkml:brush xml:id="br0">
      <inkml:brushProperty name="width" value="0.025" units="cm"/>
      <inkml:brushProperty name="height" value="0.025" units="cm"/>
    </inkml:brush>
  </inkml:definitions>
  <inkml:trace contextRef="#ctx0" brushRef="#br0">48 43 10954,'0'0'8360,"0"-8"-5888,0 2-2709,-1-20 4249,1 23-1726,-1 19-1386,0 11-347,-2 0 1,-1 0-1,-11 36 0,8-36-101,2-1 0,0 0-1,-1 39 1,28-92-452,-14 10 0,0-1 0,-2 1 0,0-1 0,-1 0 0,0-1 0,-2 0 0,0 1 0,0-38 0,-4 61 0,0-5 0,1 1 0,0 0 0,-1-1 0,1 1 0,0 0 0,0-1 0,-1 1 0,1 0 0,0 0 0,0-1 0,0 1 0,0 0 0,0-1 0,0 1 0,0 0 0,0 0 0,0-1 0,0 1 0,0 0 0,1 0 0,-1-1 0,0 1 0,0 0 0,1-1 0,-1 1 0,1-1 0,-1 1 0,0 0 0,1-1 0,-1 1 0,1-1 0,-1 1 0,1-1 0,-1 1 0,1-1 0,0 1 0,-1-1 0,1 0 0,0 1 0,-1-1 0,1 0 0,0 0 0,-1 1 0,1-1 0,0 0 0,0 0 0,-1 0 0,1 0 0,1 0 0,56-2-3831,-45 0 1929,0-1 0,0 0 0,-1-1 1,0 0-1,1-1 0,-1 0 1,-1-1-1,1 0 0,12-10 0,8-21 10523,-42 41-5572,-12 8-1629,15-6-685,-1 1-1,2 1 0,-1-1 1,1 1-1,-7 11 0,11-17-585,1 1 0,-1-1 0,1 1 0,-1 0 0,1 0 0,0 0 0,0-1-1,0 1 1,0 0 0,1 0 0,-1 1 0,1-1 0,0 0 0,0 0 0,0 0 0,0 0 0,1 0 0,-1 0 0,1 0 0,-1 0-1,3 5 1,-1-6-105,0 0 0,0 0 0,0-1 1,0 1-1,0 0 0,0-1 0,0 1 0,1-1 0,-1 0 0,0 0 0,1 0 0,-1 0 0,1 0 0,0 0 0,-1-1 0,1 1 0,0-1 0,-1 0 0,1 0 0,0 0 0,-1 0 0,1 0 0,5-2 0,-1 1-20,0 0 0,0 0 0,0-1-1,0 0 1,0 0 0,-1-1-1,1 0 1,6-3 0,40-35 47,-49 37-60,0 1 0,-1-1 0,1 0 0,-1 1 0,0-1 0,0-1 0,-1 1 0,1 0 0,-1-1 0,0 1 0,2-8 0,-23 18 117,14-2-101,-1 0 0,1 1 0,1 0 0,-1 0 0,1 0 0,-1 0 0,1 1 0,1-1 0,-1 1 0,1 0 0,0 0 0,1 1 0,-1-1 0,1 0 0,0 1 0,-1 10 0,3-17-77,0 1 1,0-1-1,0 1 1,0-1-1,1 1 1,-1-1-1,0 1 1,0-1-1,0 1 1,1-1-1,-1 1 1,0-1-1,0 1 1,1-1-1,-1 0 1,0 1-1,1-1 1,-1 0-1,0 1 1,1-1-1,-1 0 1,1 1-1,-1-1 1,0 0-1,1 1 0,-1-1 1,1 0-1,-1 0 1,1 0-1,-1 0 1,1 0-1,0 1 1,24-2-2628,21-15-3529,10-31-5704,-25 20 2643</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6.731"/>
    </inkml:context>
    <inkml:brush xml:id="br0">
      <inkml:brushProperty name="width" value="0.025" units="cm"/>
      <inkml:brushProperty name="height" value="0.025" units="cm"/>
    </inkml:brush>
  </inkml:definitions>
  <inkml:trace contextRef="#ctx0" brushRef="#br0">102 108 12748,'0'0'11520,"-10"9"-9555,7-6-1839,-11 9 810,1 1 0,-22 27 1,32-37-810,1 0 1,-1 0 0,1 1 0,-1-1 0,1 1 0,0 0 0,1 0 0,-1 0 0,1 0 0,0 0 0,-1 0 0,2 0 0,-1 0 0,0 0 0,1 0 0,0 1 0,0-1-1,0 0 1,1 0 0,-1 0 0,2 7 0,0-10-118,-1 1-1,1 0 0,-1-1 0,1 1 1,0-1-1,-1 1 0,1-1 0,0 0 1,0 0-1,0 0 0,0 0 0,0 0 1,0 0-1,0 0 0,0-1 0,1 1 1,-1-1-1,0 0 0,0 1 1,0-1-1,1 0 0,-1 0 0,0-1 1,0 1-1,1 0 0,3-2 0,2 1 4,0-1-1,0 0 0,0 0 1,0 0-1,0-1 0,7-4 1,5-6-59,0-1 1,-1-1-1,-1 0 1,-1-1 0,0-1-1,-1-1 1,-1 0 0,0-1-1,-2-1 1,0 0-1,18-41 1,-29 60 52,-2-1 1,1 0-1,0 0 0,0 0 0,0 1 1,-1-1-1,1 0 0,-1 0 0,0 0 1,1 0-1,-1 0 0,0 0 0,0-4 0,-1 6 4,0 0 0,0 1-1,0-1 1,0 0 0,1 0-1,-1 1 1,0-1-1,0 0 1,1 1 0,-1-1-1,0 0 1,1 1 0,-1-1-1,0 1 1,1-1-1,-1 1 1,1 0 0,-1-1-1,1 1 1,-1-1-1,0 2 1,-40 49 428,-19 41-277,55-83-156,1 0 0,0 0 1,0 0-1,1 1 0,0-1 1,1 1-1,0 0 1,-2 20-1,4-28-66,1 0 1,-1 0-1,0 0 0,0 0 1,1 0-1,-1 0 0,1 0 1,0 0-1,0-1 1,0 1-1,0 0 0,0 0 1,0-1-1,0 1 0,0 0 1,0-1-1,1 1 0,-1-1 1,1 1-1,-1-1 0,1 0 1,0 0-1,0 0 1,-1 0-1,1 0 0,0 0 1,0 0-1,2 0 0,2 1-509,0-1 0,0 1-1,0-1 1,0-1-1,0 1 1,0-1-1,1 0 1,7-1 0,4-3-7375</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7.616"/>
    </inkml:context>
    <inkml:brush xml:id="br0">
      <inkml:brushProperty name="width" value="0.025" units="cm"/>
      <inkml:brushProperty name="height" value="0.025" units="cm"/>
    </inkml:brush>
  </inkml:definitions>
  <inkml:trace contextRef="#ctx0" brushRef="#br0">13 159 2883,'0'0'24610,"11"-4"-23895,2 0-556,1-2 0,-1 0 1,0-1-1,-1 0 0,15-11 0,-22 15-131,0-1 0,-1 1 0,1-1 0,-1 0-1,0 0 1,0 0 0,0-1 0,-1 1 0,0-1 0,1 0-1,-2 0 1,1 0 0,-1 0 0,1-1 0,-1 1 0,-1-1-1,1 1 1,1-12 0,-4 17-27,1-1 1,0 1-1,0-1 0,0 1 1,-1 0-1,1-1 0,0 1 0,0-1 1,-1 1-1,1 0 0,0-1 1,-1 1-1,1 0 0,-1-1 1,1 1-1,0 0 0,-1 0 0,1-1 1,-1 1-1,1 0 0,-1 0 1,1 0-1,0 0 0,-1-1 1,1 1-1,-1 0 0,1 0 0,-1 0 1,1 0-1,-1 0 0,1 0 1,-1 0-1,1 0 0,-1 1 1,1-1-1,-1 0 0,-21 5 15,14 1-15,-1-1 1,1 1-1,0 0 0,1 1 0,0 0 0,0 0 1,0 1-1,1-1 0,-9 15 0,5-5 16,0 0 0,0 1 0,-12 36 0,21-50 18,-1 1-1,1 0 1,0 0-1,0-1 1,0 1-1,1 0 1,-1 0-1,1 0 1,1 7-1,0-10-26,-1-1-1,1 1 1,-1-1-1,1 1 1,0-1 0,-1 1-1,1-1 1,0 0-1,0 0 1,0 1-1,0-1 1,0 0 0,0 0-1,1 0 1,-1 0-1,0 0 1,1 0-1,-1-1 1,0 1 0,1 0-1,-1-1 1,1 1-1,-1-1 1,1 1-1,-1-1 1,1 0 0,-1 1-1,1-1 1,0 0-1,-1 0 1,3-1-1,8 2-291,0-2-1,0 0 0,0 0 0,-1-1 0,1-1 0,0 0 0,17-7 0,39-26-7941,-34 14 1537</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8.095"/>
    </inkml:context>
    <inkml:brush xml:id="br0">
      <inkml:brushProperty name="width" value="0.025" units="cm"/>
      <inkml:brushProperty name="height" value="0.025" units="cm"/>
    </inkml:brush>
  </inkml:definitions>
  <inkml:trace contextRef="#ctx0" brushRef="#br0">20 7 15887,'0'0'7799,"-4"9"-6864,-10 29-215,13-37-667,1 0-1,0 1 0,0-1 0,-1 0 1,1 1-1,0-1 0,0 0 1,0 1-1,0-1 0,1 1 0,-1-1 1,0 0-1,0 1 0,1-1 1,-1 0-1,1 0 0,-1 1 0,1-1 1,0 0-1,0 0 0,-1 0 1,1 1-1,0-1 0,0 0 0,0 0 1,0-1-1,0 1 0,0 0 1,0 0-1,0 0 0,1-1 0,-1 1 1,0 0-1,0-1 0,1 1 1,-1-1-1,0 0 0,1 1 0,-1-1 1,0 0-1,1 0 0,-1 0 1,3 0-1,6 1 244,0 0 1,1-1-1,19-1 0,-16-2-256,-1 0-1,1-1 1,-1-1 0,0 0-1,0 0 1,0-2-1,17-10 1,-17 8-71,1 2 1,0 0-1,1 0 1,-1 2-1,22-6 1,-35 10 37,-1 1 0,1 0 1,0 0-1,0 0 0,-1 0 1,1 0-1,0 0 0,0 0 1,-1 0-1,1 0 0,0 1 1,0-1-1,-1 0 0,1 0 1,0 1-1,-1-1 0,1 0 1,0 1-1,-1-1 0,1 1 1,-1-1-1,1 1 0,-1-1 1,1 1-1,-1-1 0,1 1 1,-1 0-1,1-1 0,-1 1 1,0 0-1,1-1 0,-1 1 1,0 0-1,1-1 0,-1 1 1,0 0-1,0 0 0,0-1 1,0 1-1,0 0 0,0 0 1,0-1-1,0 1 0,0 0 1,0-1-1,0 1 0,0 0 1,-1 0-1,1 0 0,-13 54 1162,5-25-345,11-30-774,0 0 1,1 0-1,-1 0 0,0 0 0,0-1 0,0 1 1,0-1-1,0 0 0,5-1 0,7-6-27,-1 1 0,-1-2 0,19-13 0,-23 14-109,1 1 0,-1 0-1,1 1 1,1 0 0,-1 0 0,1 1 0,0 1 0,15-5 0,-25 9 82,0 0 0,0 0 0,0 0 1,0 0-1,0 1 0,0-1 0,0 0 1,-1 0-1,1 1 0,0-1 0,0 0 0,0 1 1,0-1-1,-1 1 0,1-1 0,0 1 1,-1 0-1,1-1 0,0 1 0,-1-1 0,1 1 1,-1 0-1,1 0 0,-1-1 0,1 1 1,-1 0-1,1 0 0,-1 0 0,0 0 0,1-1 1,-1 1-1,0 0 0,0 0 0,0 0 1,0 0-1,0 0 0,0 0 0,0 0 0,0 1 1,-2 51 284,0-33 160,26-21-195,-13-4-991,0 1 1,0-2-1,16-10 1,6-13-8599,-24 16 1111</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8.441"/>
    </inkml:context>
    <inkml:brush xml:id="br0">
      <inkml:brushProperty name="width" value="0.025" units="cm"/>
      <inkml:brushProperty name="height" value="0.025" units="cm"/>
    </inkml:brush>
  </inkml:definitions>
  <inkml:trace contextRef="#ctx0" brushRef="#br0">28 1 6726,'0'0'22806,"-15"65"-21685,9-38-705,2 1-223,2-5-129,2-4-64,0-5 0,7-5-417,6-5-672,5-4-544,-2 0-1154,2-10-1889,-1-11-3428</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8.829"/>
    </inkml:context>
    <inkml:brush xml:id="br0">
      <inkml:brushProperty name="width" value="0.025" units="cm"/>
      <inkml:brushProperty name="height" value="0.025" units="cm"/>
    </inkml:brush>
  </inkml:definitions>
  <inkml:trace contextRef="#ctx0" brushRef="#br0">153 1 15471,'0'0'10474,"-4"12"-8307,-8 28-1236,3 1 0,1 0 0,3 0 0,-2 65 0,7 81-2073,-2-202 39,0-1 1,0 1 0,-1-1 0,-1 1 0,-1 0 0,0 0-1,-13-25 1,11 28 1341,0 0 0,0 1 0,-1 0 0,-1 1 1,-16-16-1,25 25-124,-1 1 0,1 0 1,0 0-1,0 0 1,-1-1-1,1 1 0,0 0 1,0 0-1,0-1 1,-1 1-1,1 0 1,0-1-1,0 1 0,0 0 1,0 0-1,-1-1 1,1 1-1,0 0 0,0-1 1,0 1-1,0 0 1,0-1-1,0 1 1,0-1-1,0 1 0,0 0 1,0-1-1,0 1 1,0 0-1,0-1 0,1 1 1,-1 0-1,0-1 1,0 1-1,0 0 0,0 0 1,0-1-1,1 1 1,-1-1-1,17-8 1263,29 0-1577,-42 8 532,51-5-140,9-1-650,-26-4-3502,-29 3-2030,-7-3-3823</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9.183"/>
    </inkml:context>
    <inkml:brush xml:id="br0">
      <inkml:brushProperty name="width" value="0.025" units="cm"/>
      <inkml:brushProperty name="height" value="0.025" units="cm"/>
    </inkml:brush>
  </inkml:definitions>
  <inkml:trace contextRef="#ctx0" brushRef="#br0">0 1 18417,'0'0'2275</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19.686"/>
    </inkml:context>
    <inkml:brush xml:id="br0">
      <inkml:brushProperty name="width" value="0.025" units="cm"/>
      <inkml:brushProperty name="height" value="0.025" units="cm"/>
    </inkml:brush>
  </inkml:definitions>
  <inkml:trace contextRef="#ctx0" brushRef="#br0">0 114 15855,'0'0'9513,"56"-54"-8424,-8 36-192,10 6-673,3 2-192,2 5-1313,-1 0-1922,-7-4-3780</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40.427"/>
    </inkml:context>
    <inkml:brush xml:id="br0">
      <inkml:brushProperty name="width" value="0.025" units="cm"/>
      <inkml:brushProperty name="height" value="0.025" units="cm"/>
    </inkml:brush>
  </inkml:definitions>
  <inkml:trace contextRef="#ctx0" brushRef="#br0">151 237 8488,'6'-9'2306,"6"-8"-30,-1-2 1,15-32-1,-23 46-1824,-1 0 1,0 0 0,0 1-1,-1-1 1,0-1 0,1 1-1,-1 0 1,-1 0 0,1 0-1,-1 0 1,0-1 0,0 1-1,-1 0 1,1 0 0,-1 0-1,0-1 1,-1 1 0,1 0-1,-5-8 1,5 10-372,-1 1 1,0 0-1,0 0 0,0 0 1,0 0-1,0 0 0,0 0 1,-1 0-1,1 1 0,-1-1 1,1 1-1,-1 0 0,1-1 1,-1 1-1,0 1 0,0-1 1,1 0-1,-1 1 0,0-1 1,0 1-1,0 0 0,0 0 1,0 0-1,1 0 0,-1 0 1,0 1-1,0-1 0,0 1 1,0 0-1,1 0 0,-6 2 1,1 0-91,0 1 0,0-1 0,0 2 0,1-1 0,0 1 0,-1 0 0,2 0 0,-1 0 0,0 1 0,-5 8 0,8-10 6,1-1 1,-1 0-1,1 1 1,0-1-1,0 1 1,1 0-1,-1 0 1,1-1-1,0 1 1,0 0-1,0 0 1,-1 7-1,3-9 0,-1 0-1,1 0 0,-1 0 0,1 0 0,0 0 0,0 0 0,0 0 0,0 0 0,0 0 0,0-1 1,0 1-1,0 0 0,1-1 0,-1 1 0,1-1 0,-1 0 0,1 1 0,0-1 0,-1 0 1,1 0-1,0 0 0,0 0 0,0 0 0,0-1 0,4 2 0,12 5 1,-2-2-56,0 2-1,0 0 1,-1 0-1,0 1 1,19 14-1,-31-20 80,0 1 0,0 0 0,0-1 0,0 1 0,-1 0 0,0 0 0,1 0 0,-1 0 0,0 1 0,-1-1 0,1 1 0,0-1 0,-1 1 0,0-1 0,0 1 0,0 0 0,0 0 0,-1 0 0,0-1 0,1 1 0,-1 0 0,-1 0 0,1 0 0,0 0 0,-1-1 0,0 1 0,0 0 0,0 0 0,-3 6 0,-2 0 164,1 0-1,-2 0 0,1-1 0,-1 1 0,-1-2 1,0 1-1,0-1 0,0 0 0,-1-1 0,0 0 0,-1 0 1,0-1-1,0 0 0,0-1 0,0 0 0,-1-1 1,0 0-1,-21 5 0,31-9-187,0 0 0,0 0 0,0 0 0,0 0 1,-1 0-1,1 0 0,0 0 0,0-1 0,0 1 0,0 0 0,0-1 0,0 1 1,-1-1-1,1 1 0,0-1 0,0 1 0,0-1 0,1 0 0,-1 1 0,0-1 0,0 0 1,0 0-1,0 0 0,1 0 0,-1 0 0,0 0 0,0-1 0,0-1-35,-1-1 0,1 1 1,0-1-1,1 1 0,-1-1 0,0 0 0,1 1 0,0-1 0,0-3 0,1-7-460,0 0 1,1 1-1,8-27 0,0 11-2768,2 1 0,16-27 0,5-4-4810</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41.050"/>
    </inkml:context>
    <inkml:brush xml:id="br0">
      <inkml:brushProperty name="width" value="0.025" units="cm"/>
      <inkml:brushProperty name="height" value="0.025" units="cm"/>
    </inkml:brush>
  </inkml:definitions>
  <inkml:trace contextRef="#ctx0" brushRef="#br0">21 0 11851,'0'0'7970,"0"14"-4884,-9 110 1985,3-81-4095,2 1-1,2 0 1,4 45 0,-1-83-935,0-1 1,0 0-1,1 0 1,-1 0-1,1 0 1,0 0-1,1 0 1,-1-1-1,1 1 1,0-1-1,0 0 1,6 7-1,-8-11-30,0 1 0,0 0 0,0 0 0,0 0 1,0-1-1,0 1 0,0 0 0,0-1 0,0 1 0,0-1 0,0 0 0,1 1 1,-1-1-1,0 0 0,0 0 0,1 1 0,-1-1 0,0 0 0,0 0 0,1 0 0,1-1 1,-1 0-6,0 0 0,0 0 0,0 0 0,0 0 0,-1-1 0,1 1 0,0-1 0,-1 1 0,1-1 0,-1 0 0,1 1 0,-1-1 0,0 0 0,0 0 0,0 0 0,2-4 0,3-9-6,0 0 0,-1-1 0,-1 0 0,0 0 0,-2 0 0,1 0 0,-2 0 0,0-1 0,-1 1 0,-3-24 0,3 40 0,0 0 0,0 0 0,-1 0 0,1 0 0,0 0 0,0 0 0,0 0 0,0 0 0,-1-1 0,1 1 0,0 0 0,0 0 0,0 0 0,0 0 0,-1 0 0,1 0 0,0 0 0,0 0 0,0 0 0,-1 1 0,1-1 0,0 0 0,0 0 0,0 0 0,0 0 0,-1 0 0,1 0 0,0 0 0,0 0 0,0 0 0,0 0 0,0 1 0,0-1 0,-1 0 0,1 0 0,0 0 0,0 0 0,0 0 0,0 1 0,0-1 0,0 0 0,0 0 0,0 0 0,0 0 0,0 1 0,0-1 0,-1 0 0,1 0 0,0 0 0,0 0 0,0 1 0,0-1 0,0 0 0,1 0 0,-1 0 0,0 1 0,0-1 0,0 0 0,-6 13 0,6-13 0,-10 62 0,9-61 0,1 1 0,0 0 0,0-1 0,0 1 0,0-1 0,0 1 0,0 0 0,0-1 0,1 1 0,-1-1 0,1 1 0,-1 0 0,1-1 0,-1 0 0,1 1 0,0-1 0,0 1 0,0-1 0,0 0 0,0 1 0,0-1 0,0 0 0,0 0 0,0 0 0,1 0 0,-1 0 0,0 0 0,1 0 0,-1 0 0,0-1 0,1 1 0,-1-1 0,1 1 0,2 0 0,2-1 0,0 0 0,0 0 0,0 0 0,0-1 0,0 0 0,0 0 0,-1 0 0,1-1 0,0 0 0,-1 0 0,1-1 0,-1 1 0,1-1 0,-1 0 0,0-1 0,0 1 0,-1-1 0,1 0 0,5-7 0,1-1 0,0-1 0,-2 0 0,0-1 0,0 0 0,-1 0 0,6-16 0,-12 97 0,-2-64 0,0 1 0,1 0 0,-1-1 0,0 1 0,1 0 0,0-1 0,0 1 0,0-1 0,0 1 0,1-1 0,-1 0 0,1 0 0,0 1 0,3 3 0,-3-6 0,-1 0 0,0 0 0,1 0 0,-1 0 0,1 0 0,-1 0 0,1-1 0,0 1 0,-1-1 0,1 1 0,-1-1 0,1 0 0,0 1 0,-1-1 0,1 0 0,0 0 0,0 0 0,-1 0 0,1-1 0,0 1 0,-1 0 0,1-1 0,0 1 0,-1-1 0,1 1 0,-1-1 0,1 0 0,-1 0 0,1 0 0,-1 0 0,0 0 0,1 0 0,-1 0 0,2-2 0,6-5 0,-1-1 0,0 0 0,0 0 0,-1 0 0,0-1 0,0 0 0,-1 0 0,-1-1 0,0 0 0,0 0 0,-1 0 0,5-21 0,-11 43 8,-3 10-176,2 1 0,-3 34 0,14-70-12821,-8-3 6391</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41.422"/>
    </inkml:context>
    <inkml:brush xml:id="br0">
      <inkml:brushProperty name="width" value="0.025" units="cm"/>
      <inkml:brushProperty name="height" value="0.025" units="cm"/>
    </inkml:brush>
  </inkml:definitions>
  <inkml:trace contextRef="#ctx0" brushRef="#br0">1 1 12460,'0'0'15470,"60"36"-26424,-36-26 993</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41.937"/>
    </inkml:context>
    <inkml:brush xml:id="br0">
      <inkml:brushProperty name="width" value="0.025" units="cm"/>
      <inkml:brushProperty name="height" value="0.025" units="cm"/>
    </inkml:brush>
  </inkml:definitions>
  <inkml:trace contextRef="#ctx0" brushRef="#br0">68 1 8296,'0'0'14387,"-5"9"-12006,0-1-2013,-3 6 447,0-1 0,1 1 0,0 1 0,1-1 0,1 1 0,0 0 0,1 1 0,-4 28 0,10-31-815,0 0 0,0 0 0,2-1 0,-1 1 0,2-1 0,-1 0 0,2 0 0,0 0 0,0-1 0,1 0 0,15 19 0,-13-19 0,-1 0 0,-1 1 0,1 0 0,-2 0 0,0 0 0,0 1 0,-1 0 0,-1 0 0,0 0 0,-1 1 0,2 18 0,-4-30 0,-1 0 0,0 0 0,0 0 0,0 0 0,-1 0 0,1 0 0,0 0 0,-1 0 0,1 0 0,-1 0 0,0 0 0,1 0 0,-1 0 0,0 0 0,0-1 0,0 1 0,-1 0 0,1 0 0,0-1 0,-1 1 0,-1 1 0,1-2 0,-1 0 0,1 0 0,-1 0 0,0 0 0,1 0 0,-1-1 0,0 1 0,0-1 0,0 1 0,1-1 0,-1 0 0,0 0 0,0-1 0,0 1 0,-5-2 0,5 1 0,0 0 0,0-1 0,0 1 0,0-1 0,0 0 0,0 0 0,1 0 0,-1-1 0,0 1 0,1 0 0,0-1 0,0 0 0,0 0 0,0 1 0,0-1 0,0 0 0,1 0 0,-1-1 0,1 1 0,0 0 0,-2-7 0,-1-4 0,1-1 0,0 1 0,-2-27 0,4 29 0,1 0 0,0 0 0,0 0 0,1 0 0,0 1 0,1-1 0,1 0 0,0 1 0,0-1 0,1 1 0,1 0 0,0 0 0,0 0 0,1 1 0,1 0 0,10-14 0,36-32 0,-42 46 0,1-1 0,-2 0 0,0-1 0,0 0 0,-1-1 0,8-15 0,-14 16 0,-9 13 0,-10 15 0,10-7 0,1 1 0,0 0 0,1 0 0,0 0 0,1 0 0,0 1 0,0-1 0,1 1 0,0 0 0,1 0 0,1 18 0,0-27 0,-1-1 0,2 0 0,-1 0 0,0 0 0,0 1 0,0-1 0,0 0 0,1 0 0,-1 0 0,1 0 0,-1 1 0,1-1 0,-1 0 0,1 0 0,0 0 0,-1 0 0,1 0 0,0 0 0,0-1 0,0 1 0,0 0 0,-1 0 0,1 0 0,0-1 0,0 1 0,1-1 0,0 2 0,1-2 0,0 1 0,0-1 0,0 1 0,0-1 0,0 0 0,0 0 0,0-1 0,0 1 0,0 0 0,-1-1 0,5-1 0,4-2 0,0 0 0,0 0 0,0-2 0,17-10 0,33-36 0,-47 38 0,1 1 0,24-17 0,-38 31 0,0-1 0,-1 1 0,1 0 0,-1-1 0,1 1 0,-1 0 0,1-1 0,-1 1 0,1 0 0,-1 0 0,0 0 0,1 0 0,-1-1 0,0 1 0,0 0 0,0 0 0,0 0 0,0 0 0,0 0 0,0-1 0,0 1 0,0 0 0,0 0 0,-1 1 0,2 33 0,-1-32 0,0-2 0,0 1 0,0-1 0,0 0 0,0 1 0,0-1 0,0 0 0,0 0 0,0 1 0,1-1 0,-1 0 0,0 0 0,1 1 0,-1-1 0,1 0 0,-1 0 0,1 0 0,0 0 0,0 0 0,-1 0 0,1 0 0,0 0 0,0 0 0,2 2 0,-2-3 0,1 0 0,0 0 0,-1 1 0,1-1 0,0 0 0,-1 0 0,1 0 0,0-1 0,-1 1 0,1 0 0,-1-1 0,1 1 0,0-1 0,-1 1 0,1-1 0,-1 0 0,1 0 0,-1 1 0,2-3 0,40-30 0,11-8 0,-50 39 0,-1 0 0,1 0 0,0 0 0,0 0 0,0 1 0,0 0 0,0-1 0,0 1 0,0 1 0,0-1 0,0 1 0,7 0 0,-11 0-43,1 0 1,-1 0-1,1 0 0,-1 1 0,0-1 1,1 0-1,-1 1 0,1-1 1,-1 0-1,0 1 0,1-1 0,-1 1 1,0-1-1,1 1 0,-1-1 0,0 1 1,0-1-1,1 0 0,-1 1 1,0-1-1,0 1 0,0 0 0,0-1 1,0 1-1,1-1 0,-1 1 1,0 0-1,0 19-4655,0-17 2862</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43.759"/>
    </inkml:context>
    <inkml:brush xml:id="br0">
      <inkml:brushProperty name="width" value="0.025" units="cm"/>
      <inkml:brushProperty name="height" value="0.025" units="cm"/>
    </inkml:brush>
  </inkml:definitions>
  <inkml:trace contextRef="#ctx0" brushRef="#br0">14 90 7911,'-1'-1'550,"0"0"0,0 0 0,0 0 0,0 0 0,0 0 0,0 0 0,1 0 0,-1 0 1,0-1-1,0 1 0,1 0 0,-1 0 0,1-1 0,-1 1 0,1 0 0,0-1 0,-1 1 0,1 0 0,0-1 0,0 1 0,0-1 0,0 1 0,0 0 0,0-1 0,0 1 0,1-1 0,-1-1 0,2 1-181,-1 0 1,1 0 0,0-1 0,-1 1-1,1 1 1,0-1 0,0 0 0,0 0-1,1 1 1,-1-1 0,0 1 0,0-1-1,4 0 1,6-3-8,0 1-1,0 0 0,0 0 1,25-3-1,-29 6-181,-1 0-1,1 1 0,-1 0 0,1 0 0,-1 1 1,1-1-1,12 4 0,-18-3-150,0 0 0,0 0 0,0 0 0,0 1 0,0-1 0,0 0 0,-1 1 0,1-1 0,0 1 0,-1 0 0,1-1 0,-1 1 0,0 0 0,0 0 0,0 0 0,0 0 0,0 0 0,0 0 0,0 0 0,0 0 0,-1 0 0,1 0 0,-1 1 0,0-1 0,0 0 0,0 0 0,0 1 0,0-1 0,0 0 0,-1 3 0,1 1-22,-1-1 1,0 1-1,0-1 0,-1 1 0,0-1 0,0 0 0,0 1 0,0-1 1,-1 0-1,0 0 0,-7 8 0,-46 45 36,6-8-33,50-50-10,0 0 0,0 0 0,-1 0 0,1 0 0,0 1 0,0-1 0,0 0 0,0 0 0,-1 0 0,1 0 0,0 1 0,0-1 0,0 0 0,0 0 0,0 0 0,0 1 0,0-1 0,-1 0 0,1 0 0,0 0 0,0 1 0,0-1 0,0 0 0,0 0 0,0 1 0,0-1 0,0 0 0,0 0 0,0 1 0,0-1 0,0 0 0,1 0 0,-1 0 0,0 1 0,0-1 0,0 0 0,0 0 0,0 0 0,0 1 0,0-1 0,1 0 0,-1 0 0,0 0 0,0 1 0,0-1 0,0 0 0,1 0 0,-1 0 0,0 0 0,17 1 0,21-8 0,89-45-785,-42 16-1355,-59 25-3530,-4-1-4088</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44.118"/>
    </inkml:context>
    <inkml:brush xml:id="br0">
      <inkml:brushProperty name="width" value="0.025" units="cm"/>
      <inkml:brushProperty name="height" value="0.025" units="cm"/>
    </inkml:brush>
  </inkml:definitions>
  <inkml:trace contextRef="#ctx0" brushRef="#br0">1 179 15503,'0'0'11413,"15"2"-9160,-3-1-1977,0 0 0,0 0 0,0-2 0,0 1 0,0-1 0,-1-1 0,1 0 0,0-1 0,15-6 0,90-39 357,-64 23-990,2 3-1,1 2 1,0 3 0,79-15 0,-112 30-1915</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44.507"/>
    </inkml:context>
    <inkml:brush xml:id="br0">
      <inkml:brushProperty name="width" value="0.025" units="cm"/>
      <inkml:brushProperty name="height" value="0.025" units="cm"/>
    </inkml:brush>
  </inkml:definitions>
  <inkml:trace contextRef="#ctx0" brushRef="#br0">4 232 10666,'0'0'11141,"-1"9"-8109,1-4-2700,0-4-222,-1 0 0,1 0 1,-1 0-1,1 1 0,0-1 1,0 0-1,-1 0 0,1 0 1,0 1-1,0-1 1,0 0-1,0 0 0,1 1 1,-1-1-1,0 0 0,1 0 1,-1 0-1,0 1 0,1-1 1,-1 0-1,1 0 0,0 0 1,-1 0-1,1 0 1,0 0-1,0 0 0,0 0 1,-1 0-1,1 0 0,0-1 1,0 1-1,0 0 0,0-1 1,1 1-1,-1 0 0,0-1 1,0 1-1,0-1 1,0 0-1,1 1 0,-1-1 1,0 0-1,0 0 0,0 0 1,1 0-1,-1 0 0,0 0 1,0 0-1,1 0 0,-1 0 1,0-1-1,0 1 1,0 0-1,2-1 0,5-1-26,0-1 0,0 0 0,0 0 0,0 0 0,0-1 0,-1 0 0,0-1 0,1 0 0,-2 0 0,1 0 0,10-12 0,7-9 170,31-41 1,-46 55-245,72-104-10,-81 116 0,0 0 0,0 0 0,0-1 0,0 1 0,0 0 0,0 0 0,0 0 0,0 0 0,0 0 0,0-1 0,0 1 0,0 0 0,0 0 0,0 0 0,0 0 0,1 0 0,-1 0 0,0-1 0,0 1 0,0 0 0,0 0 0,0 0 0,0 0 0,1 0 0,-1 0 0,0 0 0,0 0 0,0 0 0,0 0 0,1 0 0,-1 0 0,0 0 0,0 0 0,0 0 0,0 0 0,0 0 0,1 0 0,-1 0 0,0 0 0,0 0 0,0 0 0,0 0 0,0 0 0,1 0 0,-1 0 0,0 0 0,0 0 0,0 0 0,0 0 0,0 1 0,0-1 0,1 0 0,-1 0 0,0 0 0,0 0 0,0 0 0,0 1 0,3 13 0,-2 30 0,-1-35 0,-2 55 0,0-41 0,1 1 0,1-1 0,1 1 0,1-1 0,6 29 0,6-22-523,-13-29 372,-1 0-1,1 0 1,-1 0 0,1-1 0,-1 1 0,1 0-1,0 0 1,-1-1 0,1 1 0,0 0 0,0-1-1,-1 1 1,1-1 0,0 1 0,0-1 0,0 0-1,0 1 1,0-1 0,0 0 0,0 1 0,0-1 0,-1 0-1,1 0 1,0 0 0,0 0 0,0 0 0,0 0-1,0 0 1,0 0 0,2-1 0,6-6-11295</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48.307"/>
    </inkml:context>
    <inkml:brush xml:id="br0">
      <inkml:brushProperty name="width" value="0.025" units="cm"/>
      <inkml:brushProperty name="height" value="0.025" units="cm"/>
    </inkml:brush>
  </inkml:definitions>
  <inkml:trace contextRef="#ctx0" brushRef="#br0">2266 1 10282,'9'0'1093,"0"1"1,-1 0 0,1 0 0,0 1-1,-1 0 1,1 1 0,-1 0 0,0 0 0,0 1-1,9 5 1,-4-1-534,0 1-1,-1 0 1,-1 1 0,1 0 0,13 18-1,-7-6-218,-1 1 0,-1 0 0,-2 2 0,0 0 0,20 51 0,78 239 3396,-90-254-3550,-3 0 1,-2 1 0,-4 0-1,-2 2 1,-2-1-1,-1 116 1,-9-161-188,0-1 0,-2 0 0,0 0 0,-1 0 0,0 0 0,-2 0 0,0-1 0,-1 0 0,0 0 0,-1-1 0,-1 0 0,0 0 0,-2-1 0,1 0 0,-2-1 0,1 0 0,-2-1 0,0 0 0,0-1 0,-1 0 0,0-1 0,-18 8 0,-41 16 0,-2-3 0,-2-4 0,0-3 0,-2-3 0,-93 12 0,167-32 0,-489 56 0,445-54 0,-49 3 0,-192-13 0,253 3 0,0 3 0,-1 0 0,1 3 0,0 1 0,-68 15 0,61-11 0,-1-1 0,-48-1 0,60-5 0,1 1 0,0 2 0,0 2 0,0 0 0,-55 18 0,9 0 0,61-20 0,0 2 0,0 0 0,1 0 0,0 2 0,-19 10 0,25-10 0,0 2 0,0-1 0,1 1 0,1 1 0,-1 0 0,-8 14 0,7-10 0,0-2 0,0 1 0,-18 14 0,-2 0 0,33-37-2257,6-5-1705,0 8 1441,12-15-7963,-17 13 3219</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48.664"/>
    </inkml:context>
    <inkml:brush xml:id="br0">
      <inkml:brushProperty name="width" value="0.025" units="cm"/>
      <inkml:brushProperty name="height" value="0.025" units="cm"/>
    </inkml:brush>
  </inkml:definitions>
  <inkml:trace contextRef="#ctx0" brushRef="#br0">87 1 11691,'0'0'356,"-1"0"-1,0 0 1,0 0-1,0 0 1,0 0-1,1 0 1,-1 0-1,0 0 1,0 0-1,0 0 1,1 1 0,-1-1-1,0 0 1,0 1-1,1-1 1,-1 0-1,0 1 1,1-1-1,-1 1 1,0-1-1,1 1 1,-1-1-1,1 1 1,-2 0 0,-9 24 3409,2 41-3045,7-42 384,-42 208 3706,43-232-4796,1 1 1,0-1 0,0 1 0,0 0 0,0-1-1,0 1 1,0-1 0,0 1 0,0-1 0,0 1-1,0-1 1,0 1 0,0-1 0,0 1-1,0-1 1,0 1 0,0-1 0,1 1 0,-1-1-1,0 1 1,0-1 0,1 1 0,-1-1 0,0 0-1,1 1 1,-1-1 0,0 1 0,1-1-1,-1 0 1,1 1 0,-1-1 0,1 0 0,-1 0-1,0 1 1,1-1 0,-1 0 0,1 0 0,-1 0-1,1 1 1,0-1 0,-1 0 0,1 0-1,-1 0 1,1 0 0,-1 0 0,1 0 0,-1 0-1,1 0 1,-1 0 0,1-1 0,-1 1 0,1 0-1,-1 0 1,1 0 0,-1 0 0,1-1-1,-1 1 1,1 0 0,-1-1 0,0 1 0,1 0-1,0-1 1,32-19-9,-33 20 7,114-76-500,-46 32-1975,-1-2-3446,-22 10-2334</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0:54.331"/>
    </inkml:context>
    <inkml:brush xml:id="br0">
      <inkml:brushProperty name="width" value="0.025" units="cm"/>
      <inkml:brushProperty name="height" value="0.025" units="cm"/>
    </inkml:brush>
  </inkml:definitions>
  <inkml:trace contextRef="#ctx0" brushRef="#br0">38 139 1345,'0'0'3545,"1"-8"-1500,3-12 759,11-67 2702,-8 63-172,-5 41 3758,-6 37-8032,-17 81 0,1-2-84,14-75-976,-2 20 0,6-57 0,1-19 0,1-6 0,16-228 0,-1 66 0,-15 201 0,0-4 0,-6 49 0,-1-42 0,-1 5 0,1 1 0,0 47 0,31-147 0,-9 3 0,-3-1 0,-2-1 0,-2 1 0,1-86 0,-28 212 0,0 50-2079,11 2-3796</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20.030"/>
    </inkml:context>
    <inkml:brush xml:id="br0">
      <inkml:brushProperty name="width" value="0.025" units="cm"/>
      <inkml:brushProperty name="height" value="0.025" units="cm"/>
    </inkml:brush>
  </inkml:definitions>
  <inkml:trace contextRef="#ctx0" brushRef="#br0">119 237 16111,'0'0'9497,"14"-2"-8376,19-4-1036,0-1 0,-1-2-1,0-1 1,0-2 0,-1-1-1,-1-1 1,0-1 0,-1-2-1,0-1 1,-2-2-1,0 0 1,-2-2 0,29-30-1,-72 88-507,6-10 414,-21 37 216,2 0-1,4 2 1,2 1-1,3 1 1,3 1 0,3 1-1,3 0 1,3 1-1,-1 112 1,11-156 78,-1 1 0,-1-1 0,-1 0 0,-2 0 0,-8 31 0,11-52-233,0 1 0,0 0 0,-1-1 0,1 1 0,-1-1 0,0 0 0,-1 0 0,1 0 0,-1 0 0,0-1 0,0 1 0,-1-1 0,1 0 0,-1 0 0,0-1 0,0 1 0,0-1 0,-1 0 1,1-1-1,-1 1 0,1-1 0,-1 0 0,0 0 0,0-1 0,0 0 0,0 0 0,0 0 0,-9-1 0,8 0-52,0 0 0,0-1 0,1 0 0,-1-1 0,0 1 0,0-1 0,1-1 0,-1 1 0,1-1 0,0 0 0,-1-1 0,2 1 0,-1-1 0,0 0 0,1-1 0,-1 1 0,1-1 0,1 0 0,-1 0 0,1-1 0,0 0 0,0 1 0,0-1 0,1 0 0,-5-13 0,2 5 0,1 0 0,1 0 0,0-1 0,1 1 0,0-1 0,1 0 0,1 0 0,1 0 0,0 0 0,0 0 0,4-19 0,-1 25-312,-1 1 0,1-1-1,0 0 1,1 1 0,0 0 0,0 0-1,1 0 1,0 0 0,0 1 0,1-1-1,0 1 1,0 1 0,1-1 0,0 1-1,0 1 1,0-1 0,1 1 0,-1 0-1,11-4 1,17-7-2570,0 1 1,1 2-1,50-11 0,-23 6-427,-2-1-8025</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0:55.871"/>
    </inkml:context>
    <inkml:brush xml:id="br0">
      <inkml:brushProperty name="width" value="0.025" units="cm"/>
      <inkml:brushProperty name="height" value="0.025" units="cm"/>
    </inkml:brush>
  </inkml:definitions>
  <inkml:trace contextRef="#ctx0" brushRef="#br0">1 34 256,'15'-20'17344,"1"8"-8275,-16 11-8925,0 1 1,1 0-1,-1 0 0,1 0 1,-1 0-1,0-1 0,1 1 1,-1 0-1,1 0 0,-1 0 1,0 0-1,1 0 0,-1 0 1,1 0-1,-1 0 1,1 0-1,-1 0 0,0 0 1,1 1-1,-1-1 0,1 0 1,-1 0-1,0 0 0,1 0 1,-1 1-1,0-1 0,1 0 1,-1 0-1,0 1 0,1-1 1,-1 1-1,7 25 1223,-10 252-1255,3-275-112,0-1 0,0 0 0,0 1 0,0-1 0,0 0 0,0 0 0,1 1 0,-1-1 0,1 0 0,0 0 0,0 0 0,-1 0 0,1 0 0,1 0 0,-1 0 0,0 0 0,0 0 0,4 3 0,-4-4 0,0-1 0,1 1 0,-1 0 0,1-1 0,-1 1 0,1-1 0,0 1 0,-1-1 0,1 0 0,-1 1 0,1-1 0,0 0 0,-1 0 0,1 0 0,0-1 0,-1 1 0,1 0 0,-1-1 0,4 0 0,2-2 0,0 0 0,0 0 0,-1-1 0,1 0 0,-1 0 0,1-1 0,-1 1 0,-1-2 0,8-6 0,-10 9-26,27-33-2763,-25 29 1489,0 1 0,-1-1 0,0-1 0,0 1 0,0 0 0,3-12 0,-4-3-8437</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0:56.213"/>
    </inkml:context>
    <inkml:brush xml:id="br0">
      <inkml:brushProperty name="width" value="0.025" units="cm"/>
      <inkml:brushProperty name="height" value="0.025" units="cm"/>
    </inkml:brush>
  </inkml:definitions>
  <inkml:trace contextRef="#ctx0" brushRef="#br0">7 0 6951,'0'0'15118,"-7"73"-11787,7-43-384,0 4-737,0 0-609,3-4-992,5-6-609,4-4 0,-2-9 0,5-7-577,-1-4-1601,-2-6-1281,0-15-1538,-4-9-2978</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0:56.569"/>
    </inkml:context>
    <inkml:brush xml:id="br0">
      <inkml:brushProperty name="width" value="0.025" units="cm"/>
      <inkml:brushProperty name="height" value="0.025" units="cm"/>
    </inkml:brush>
  </inkml:definitions>
  <inkml:trace contextRef="#ctx0" brushRef="#br0">1 0 15022,'0'0'15124,"9"3"-14441,-8-3-674,3 1 8,0 0-1,0 0 1,0 0 0,0 1 0,0 0-1,0-1 1,0 1 0,-1 0-1,1 1 1,-1-1 0,1 1 0,-1-1-1,0 1 1,0 0 0,0 0 0,-1 1-1,1-1 1,-1 0 0,0 1 0,1 0-1,-2-1 1,1 1 0,0 0-1,1 8 1,2 22 214,-1 1-1,-2-1 1,-2 1 0,-5 46-1,0 23 128,5-103-358,0-1 0,0 1 0,0-1 0,0 0 0,0 1 0,0-1 0,0 1 0,1-1 0,-1 1 0,0-1 0,0 1 0,0-1 0,0 0 0,1 1 0,-1-1 0,0 1 0,0-1 0,1 0 0,-1 1 0,0-1 0,1 0 0,-1 1 0,0-1 0,1 0 0,-1 0 0,0 1 0,1-1 0,-1 0 0,1 0 0,-1 0 0,1 1 0,0-1 0,19-2 0,18-16 0,-34 15-1,17-10-830,0-1-1,0-1 1,-1-1-1,26-28 0,-18 6-6764</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0:57.192"/>
    </inkml:context>
    <inkml:brush xml:id="br0">
      <inkml:brushProperty name="width" value="0.025" units="cm"/>
      <inkml:brushProperty name="height" value="0.025" units="cm"/>
    </inkml:brush>
  </inkml:definitions>
  <inkml:trace contextRef="#ctx0" brushRef="#br0">1 0 17104,'0'0'3716,"57"42"-1282,-25-25-1121,2 0-480,4 1-256,0-1-321,-4-1-64,-2 1-128,-4-3 32,-2-2-64,-2-3-32,-1-2-320,-2-1-1025,0 0-1282,-2-2-1377,-1-1-2145,-1 3-5543</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0:57.551"/>
    </inkml:context>
    <inkml:brush xml:id="br0">
      <inkml:brushProperty name="width" value="0.025" units="cm"/>
      <inkml:brushProperty name="height" value="0.025" units="cm"/>
    </inkml:brush>
  </inkml:definitions>
  <inkml:trace contextRef="#ctx0" brushRef="#br0">1 1 6406,'0'0'2680,"10"7"-59,4 2-1734,143 84 5495,-68-57-6648,-69-30-1061,0-1 0,36 5 0,-46-9-2618,-1-1-2002</inkml:trace>
  <inkml:trace contextRef="#ctx0" brushRef="#br0" timeOffset="1">451 196 5477,'0'0'3758,"10"6"-1430,7 7-2633,116 79 14534,-76-59-13184,-30-20-2708,-8-7-5467,-13-5 1146</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0:57.920"/>
    </inkml:context>
    <inkml:brush xml:id="br0">
      <inkml:brushProperty name="width" value="0.025" units="cm"/>
      <inkml:brushProperty name="height" value="0.025" units="cm"/>
    </inkml:brush>
  </inkml:definitions>
  <inkml:trace contextRef="#ctx0" brushRef="#br0">1 0 15695,'0'0'5952,"8"10"-3614,-2-1-1902,2 0-1,-1-1 1,1 0-1,0 0 1,1 0-1,0-1 1,0-1 0,1 1-1,0-1 1,0-1-1,14 6 1,-1-4-492,-1 1 0,0 1 1,-1 1-1,0 1 0,-1 1 1,35 25-1,-71-46 836,-3-6-8425,12 10-2076</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1.692"/>
    </inkml:context>
    <inkml:brush xml:id="br0">
      <inkml:brushProperty name="width" value="0.025" units="cm"/>
      <inkml:brushProperty name="height" value="0.025" units="cm"/>
    </inkml:brush>
  </inkml:definitions>
  <inkml:trace contextRef="#ctx0" brushRef="#br0">1 0 3171,'0'0'6614,"7"7"-6032,-2-2-724,26 25 1063,-5-14-3504,-23-15-1624</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2.037"/>
    </inkml:context>
    <inkml:brush xml:id="br0">
      <inkml:brushProperty name="width" value="0.025" units="cm"/>
      <inkml:brushProperty name="height" value="0.025" units="cm"/>
    </inkml:brush>
  </inkml:definitions>
  <inkml:trace contextRef="#ctx0" brushRef="#br0">301 187 10794,'0'0'4132,"-59"-44"-3972,32 27-64,2-1-160,-5 1-544,-4-3-65,1-1-64,3 4 1,-1 1-225,-1 0-2146</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2.381"/>
    </inkml:context>
    <inkml:brush xml:id="br0">
      <inkml:brushProperty name="width" value="0.025" units="cm"/>
      <inkml:brushProperty name="height" value="0.025" units="cm"/>
    </inkml:brush>
  </inkml:definitions>
  <inkml:trace contextRef="#ctx0" brushRef="#br0">843 492 4901,'0'0'10858,"-52"-5"-10057,43 5-705,4-1-64,-3-3-32,-2-4-64,-3-1 0,-5-4-64,-2-1-65,-2-1-351,-2-4-641,-2 3-1506,1 1-4420</inkml:trace>
  <inkml:trace contextRef="#ctx0" brushRef="#br0" timeOffset="1">277 167 7976,'0'0'7014,"-61"-11"-5156,43 4-1089,-1-4-513,-1-2-224,-1-3-32,2-2-224,-5-1-257,2-1-448,-3 1-512,1 1-833,1 4-1153</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2.737"/>
    </inkml:context>
    <inkml:brush xml:id="br0">
      <inkml:brushProperty name="width" value="0.025" units="cm"/>
      <inkml:brushProperty name="height" value="0.025" units="cm"/>
    </inkml:brush>
  </inkml:definitions>
  <inkml:trace contextRef="#ctx0" brushRef="#br0">128 72 16015,'0'0'4516,"-59"-6"-4548,47-7-1121,-1-1-448,-1-1-994,-1 3-1248,0 0-7464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20.389"/>
    </inkml:context>
    <inkml:brush xml:id="br0">
      <inkml:brushProperty name="width" value="0.025" units="cm"/>
      <inkml:brushProperty name="height" value="0.025" units="cm"/>
    </inkml:brush>
  </inkml:definitions>
  <inkml:trace contextRef="#ctx0" brushRef="#br0">146 45 19378,'0'0'6545,"-11"0"-5386,7-1-1098,-1 1 1,1 0-1,-1 0 1,1 0-1,-1 1 1,1 0-1,0-1 1,-1 2-1,1-1 1,0 0-1,0 1 1,0 0-1,0 0 0,0 0 1,0 0-1,1 1 1,-1-1-1,1 1 1,-1 0-1,1 0 1,0 0-1,0 1 1,0-1-1,1 1 1,-1 0-1,-1 4 1,-1-2-25,1 1 0,1 0 0,0-1 0,0 1 0,0 0 0,1 0 0,-1 1 0,2-1 0,-1 0 0,1 1 0,0-1 0,1 1 0,1 14 0,-1-21-34,1 1 1,0-1 0,0 0-1,0 0 1,0 0-1,0 0 1,0 0 0,0 0-1,0 0 1,0 0-1,1 0 1,-1 0 0,0-1-1,0 1 1,1 0-1,-1-1 1,1 1 0,-1-1-1,1 0 1,-1 1-1,0-1 1,1 0 0,-1 0-1,1 0 1,-1 0-1,1 0 1,-1 0 0,1 0-1,-1-1 1,1 1 0,-1-1-1,3 0 1,2 0 24,1-1 1,0 0 0,-1 0 0,1 0-1,-1-1 1,6-4 0,5-5-16,-1-1 0,-1-1 0,0-1 0,-1 0 1,0-1-1,-2 0 0,1-1 0,-2 0 0,-1-1 0,15-33 0,-24 46-243,-3 5 35,-9 12-104,-14 23-23,11-12 135,0 2 0,-12 32 0,23-47 58,-1-1 0,2 1-1,-1 0 1,1-1 0,1 1 0,0 0 0,0 0 0,1 0 0,1 18-1,0-26-23,-1 0-1,1 0 1,-1-1-1,1 1 0,0 0 1,0 0-1,0 0 1,0-1-1,0 1 1,0 0-1,0-1 0,0 1 1,1-1-1,-1 0 1,1 1-1,-1-1 0,1 0 1,-1 0-1,1 0 1,0 0-1,0 0 1,-1 0-1,1 0 0,0-1 1,0 1-1,0-1 1,0 1-1,0-1 0,0 0 1,0 0-1,2 0 1,2 1-449,0-1 0,0-1 0,0 1 0,1-1 1,-2-1-1,1 1 0,0-1 0,0 0 0,7-3 0,33-26-4272</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3.411"/>
    </inkml:context>
    <inkml:brush xml:id="br0">
      <inkml:brushProperty name="width" value="0.025" units="cm"/>
      <inkml:brushProperty name="height" value="0.025" units="cm"/>
    </inkml:brush>
  </inkml:definitions>
  <inkml:trace contextRef="#ctx0" brushRef="#br0">412 235 7591,'0'0'8424,"-61"-26"-8039,29 8-289,-3-3-64,-1-1-64,0-1-32,0 3-33,6-2-95,1 5-64,1 0-321,-1 1-576,-1 0-1697,0 0-6407</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3.751"/>
    </inkml:context>
    <inkml:brush xml:id="br0">
      <inkml:brushProperty name="width" value="0.025" units="cm"/>
      <inkml:brushProperty name="height" value="0.025" units="cm"/>
    </inkml:brush>
  </inkml:definitions>
  <inkml:trace contextRef="#ctx0" brushRef="#br0">371 218 11403,'0'0'1954,"-64"-23"224,30 8-961,1-4-1057,3-2-288,-1-1-417,-5-2-768,0-1-352,0 2 95,0-1-31,2 3-802</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4.110"/>
    </inkml:context>
    <inkml:brush xml:id="br0">
      <inkml:brushProperty name="width" value="0.025" units="cm"/>
      <inkml:brushProperty name="height" value="0.025" units="cm"/>
    </inkml:brush>
  </inkml:definitions>
  <inkml:trace contextRef="#ctx0" brushRef="#br0">873 490 609,'0'0'16687,"-55"-22"-15854,34 11-609,-1-5-192,1 0-32,-3-5 0,-1 4-224,3-2 64,1 0-32,0 2-128,1 3-33,-2-1-1184,2 1-1442,-1-1-2338</inkml:trace>
  <inkml:trace contextRef="#ctx0" brushRef="#br0" timeOffset="1">364 148 7719,'0'0'8552,"-65"-14"-7110,48 8-193,-3-2 64,-1-1-672,-2-1-417,0-2-160,-3 2-32,-2-3-64,3 0-673,-2-1-256,4 3 1,-1 0-514,3 2-1857,1 2-449</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4.810"/>
    </inkml:context>
    <inkml:brush xml:id="br0">
      <inkml:brushProperty name="width" value="0.025" units="cm"/>
      <inkml:brushProperty name="height" value="0.025" units="cm"/>
    </inkml:brush>
  </inkml:definitions>
  <inkml:trace contextRef="#ctx0" brushRef="#br0">471 284 11179,'0'0'8584,"-55"-35"-8136,38 25-96,-8-5-191,-8-7-161,-6-3 0,-10-2-1089,-2-5-993,-3 3-1057,3-2 256,0 1-833,6 3-1024</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5.151"/>
    </inkml:context>
    <inkml:brush xml:id="br0">
      <inkml:brushProperty name="width" value="0.025" units="cm"/>
      <inkml:brushProperty name="height" value="0.025" units="cm"/>
    </inkml:brush>
  </inkml:definitions>
  <inkml:trace contextRef="#ctx0" brushRef="#br0">698 433 6022,'0'0'6662,"-48"-16"-4420,35 12-768,-4 2-930,4-5-480,-7-2-1281,2-5-1378,-6-3-319,-2-4-2820</inkml:trace>
  <inkml:trace contextRef="#ctx0" brushRef="#br0" timeOffset="1">196 98 8840,'0'0'7848,"-68"-24"-7688,47 12-416,-5-2-801,1-2-673,-3 0-576,0 0-1762</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5.480"/>
    </inkml:context>
    <inkml:brush xml:id="br0">
      <inkml:brushProperty name="width" value="0.025" units="cm"/>
      <inkml:brushProperty name="height" value="0.025" units="cm"/>
    </inkml:brush>
  </inkml:definitions>
  <inkml:trace contextRef="#ctx0" brushRef="#br0">358 195 3523,'0'0'2242,"-50"-32"769,27 19-512,1 3 63,3 0-992,2-2-770,0 2-511,-1-3-225,0 0-64,-1 1-96,-5-1-705,-4 0-416,3 1-321,-2 1-928,0 0-1089,3 2-161</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5.857"/>
    </inkml:context>
    <inkml:brush xml:id="br0">
      <inkml:brushProperty name="width" value="0.025" units="cm"/>
      <inkml:brushProperty name="height" value="0.025" units="cm"/>
    </inkml:brush>
  </inkml:definitions>
  <inkml:trace contextRef="#ctx0" brushRef="#br0">241 228 3523,'0'0'8958,"-10"-8"-7778,-185-161 5712,191 167-6855,1-1 0,0 0 0,1 0 0,-1 0-1,0-1 1,1 1 0,-4-6 0,-1-6-4239,4 10 1313</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7.106"/>
    </inkml:context>
    <inkml:brush xml:id="br0">
      <inkml:brushProperty name="width" value="0.025" units="cm"/>
      <inkml:brushProperty name="height" value="0.025" units="cm"/>
    </inkml:brush>
  </inkml:definitions>
  <inkml:trace contextRef="#ctx0" brushRef="#br0">1 24 17168,'0'0'14814,"9"6"-14152,1 0-648,0-1 0,1 0-1,0 0 1,-1-1-1,2-1 1,-1 0 0,0 0-1,21 2 1,30-3-14,0-2 0,1-4 0,-1-1 0,107-25 0,-166 29 0,81-14 0,-78 15 0,0-1 0,1 1 0,-1 0 0,0 0 0,0 1 0,0-1 0,0 2 0,1-1 0,-2 1 0,1-1 0,7 4 0,-13-5 0,-1 0 0,1 0 0,0 0 0,-1 1 0,1-1 0,0 0 0,-1 0 0,1 0 0,0 0 0,-1 0 0,1 0 0,0 1 0,-1-1 0,1 0 0,0 0 0,-1 0 0,1 1 0,0-1 0,0 0 0,-1 1 0,1-1 0,0 0 0,0 0 0,0 1 0,-1-1 0,1 0 0,0 1 0,0-1 0,0 0 0,0 1 0,0-1 0,0 1 0,0-1 0,0 0 0,0 1 0,0-1 0,0 0 0,0 1 0,0-1 0,0 0 0,0 1 0,0-1 0,0 0 0,0 1 0,0-1 0,1 0 0,-1 1 0,0-1 0,0 0 0,0 1 0,1-1 0,-1 0 0,0 1 0,0-1 0,1 0 0,-1 0 0,0 0 0,0 1 0,1-1 0,-1 0 0,0 0 0,1 0 0,-1 0 0,0 1 0,1-1 0,-1 0 0,0 0 0,1 0 0,0 0 0,-30 7 0,-553 40 0,802-62 0,1 0 0,-274-5 0,-29 3 0,-1 4 0,-1 3 0,-128 2 0,257 30 0,-8-8-390,0-2 0,1-2 0,0-1 0,72 7 0,-88-15-66,-1 0 0,1-1 0,-1-1 0,1-1 0,-1-1 0,0-1 0,0-1 0,0 0 0,-1-2-1,27-12 1,-2-7-6927</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8.326"/>
    </inkml:context>
    <inkml:brush xml:id="br0">
      <inkml:brushProperty name="width" value="0.025" units="cm"/>
      <inkml:brushProperty name="height" value="0.025" units="cm"/>
    </inkml:brush>
  </inkml:definitions>
  <inkml:trace contextRef="#ctx0" brushRef="#br0">6 257 12011,'0'0'4138,"-1"-8"-1640,0 4-2323,0 0 114,1-1 0,-1 1 0,0 0 1,1 0-1,0-1 0,0 1 0,0 0 0,1 0 0,-1-1 0,1 1 0,0 0 1,0 0-1,0 0 0,1 0 0,0 0 0,-1 0 0,1 0 0,1 1 0,2-5 1,13-11 576,0 1 1,1 1 0,1 0 0,30-18 0,-39 28-751,0 0 1,1 1-1,0 0 1,0 1-1,0 0 1,1 1-1,-1 1 1,1 0 0,0 0-1,18 0 1,-30 3-107,0 0 0,0 0 0,0 0 0,-1 0 0,1 0 0,0 0 0,0 1-1,0-1 1,0 0 0,-1 0 0,1 1 0,0-1 0,0 1 0,-1-1 0,1 1 0,0-1 0,0 1 0,-1-1 0,1 1 0,-1-1 0,1 1 0,-1 0 0,1-1 0,-1 1 0,1 0 0,-1 0 0,1-1 0,-1 1 0,1 1 0,-1 32 464,-2-23-292,-1 1-1,0-1 1,-9 20 0,-20 26 166,-58 81 1,-5 8 0,93-143-349,0 1 0,0-1 0,0 1 0,0 0 0,1-1 0,0 1 0,0 0 0,0 0 0,0 0 0,0 0 0,1 0 0,0 0 0,0 0 0,0 4 0,1-5 0,-1-1 0,1 0 0,0 0 0,0 0 0,1-1 0,-1 1 0,0 0 0,1 0 0,-1-1 0,1 1 0,-1 0 0,1-1 0,0 0 0,-1 1 0,1-1 0,0 0 0,0 0 0,0 0 0,0 0 0,0 0 0,0 0 0,0-1 0,1 1 0,-1-1 0,4 1 0,8 1 7,-1-1 1,0 0-1,1-1 1,-1 0-1,1-1 0,-1-1 1,0 0-1,19-6 1,12-5-301,46-22 1,-66 25 4,19-10-2962,-2-3-4204,-7-1-4130</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8.764"/>
    </inkml:context>
    <inkml:brush xml:id="br0">
      <inkml:brushProperty name="width" value="0.025" units="cm"/>
      <inkml:brushProperty name="height" value="0.025" units="cm"/>
    </inkml:brush>
  </inkml:definitions>
  <inkml:trace contextRef="#ctx0" brushRef="#br0">0 437 20916,'0'0'10100,"6"-10"-8616,137-309-1192,-108 234-317,-21 63 25,-14 22 0,0 0 0,0 0 0,1 0 0,-1 0 0,0 0 0,0 0 0,1 0 0,-1 0 0,0 0 0,0 0 0,1 0 0,-1 0 0,0 0 0,0 0 0,1 0 0,-1 0 0,0 0 0,0 0 0,0 0 0,1 0 0,-1 0 0,0 0 0,0 1 0,1-1 0,-1 0 0,0 0 0,0 0 0,0 0 0,0 1 0,1-1 0,-1 0 0,0 0 0,0 0 0,0 0 0,0 1 0,0-1 0,1 0 0,-1 0 0,0 1 0,0-1 0,0 0 0,0 0 0,0 1 0,0-1 0,5 46 0,-16 481 0,11-523 2,5 51-144,-5-53 54,0 0-1,1-1 1,-1 1 0,1 0 0,-1 0-1,1-1 1,0 1 0,0 0 0,0-1-1,0 1 1,0-1 0,0 1 0,0-1 0,0 0-1,1 1 1,-1-1 0,1 0 0,-1 0-1,1 0 1,-1 0 0,1 0 0,-1 0-1,1 0 1,0-1 0,3 2 0,9-5-8454,0-13-9533</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21.039"/>
    </inkml:context>
    <inkml:brush xml:id="br0">
      <inkml:brushProperty name="width" value="0.025" units="cm"/>
      <inkml:brushProperty name="height" value="0.025" units="cm"/>
    </inkml:brush>
  </inkml:definitions>
  <inkml:trace contextRef="#ctx0" brushRef="#br0">169 1 13036,'0'0'3988,"-9"0"-865,5 0-2850,0 1 0,0-1 0,0 1 0,0 0 0,1 0 1,-1 0-1,0 1 0,0-1 0,1 1 0,-1 0 0,1 0 0,0 0 0,-6 5 0,1 1 227,1-1 0,0 1 0,0 1 0,0-1 0,-5 11 0,4-4 68,0 0 0,1 1 1,0 0-1,1 0 1,-5 22-1,9-29-473,0 0-1,0 0 0,1 0 1,1 0-1,-1 1 0,2-1 1,-1 0-1,1 1 0,0-1 1,1 0-1,4 13 0,-5-19-87,1 1 0,-1-1-1,1 0 1,0 0 0,0 0-1,0 0 1,0 0 0,0 0-1,1-1 1,-1 1-1,1-1 1,0 1 0,-1-1-1,1 0 1,0 0 0,1 0-1,-1-1 1,0 1-1,0-1 1,1 0 0,-1 0-1,1 0 1,-1 0 0,1 0-1,-1-1 1,1 1 0,-1-1-1,1 0 1,0 0-1,-1-1 1,1 1 0,-1-1-1,1 0 1,5-1 0,11-5-14,1 0 1,-1-1-1,0-1 0,28-18 1,-24 13-204,8 2-50,-31 12 253,-1 0 1,1 0-1,0 0 1,-1 0-1,1 0 1,0 1-1,-1-1 1,1 0-1,0 0 1,-1 0-1,1 1 1,-1-1-1,1 0 1,0 1-1,-1-1 1,1 0-1,-1 1 1,1-1-1,-1 1 1,1-1-1,-1 1 1,0-1-1,1 1 1,-1-1-1,0 1 1,1-1-1,-1 1 1,0 0 0,1-1-1,-1 1 1,0-1-1,0 1 1,0 0-1,0-1 1,0 1-1,0 0 1,0-1-1,0 1 1,0 0-1,0-1 1,0 1-1,0 1 1,-11 70 49,8-60-34,1 0 1,0 1 0,0-1 0,1 1-1,1 15 1,1-27-8,-1 0-1,0 0 1,1-1 0,-1 1 0,0 0-1,1-1 1,-1 1 0,1 0-1,-1-1 1,1 1 0,-1 0-1,1-1 1,-1 1 0,1-1 0,0 1-1,-1-1 1,1 0 0,0 1-1,-1-1 1,1 1 0,0-1-1,0 0 1,-1 0 0,1 1-1,0-1 1,0 0 0,-1 0 0,1 0-1,0 0 1,0 0 0,0 0-1,-1 0 1,1 0 0,0 0-1,0-1 1,0 1 0,-1 0 0,2-1-1,32-12 163,-25 5-149,0 0 0,0-1 1,-1 0-1,0 0 0,0-1 1,8-13-1,29-36-480,-42 115 502,0-54-19,0-1-1,0 0 0,0 0 1,0 0-1,1 0 1,-1-1-1,0 1 0,0-1 1,0 0-1,1 0 0,-1 0 1,0 0-1,7-2 1,44-11 91,-12-4-72,0-2 0,61-37-1,-19 9 46,-87 66 273,2-16-311,0-1 1,0 1 0,0 0-1,0 0 1,0 0 0,1-1-1,-1 1 1,1 0 0,0 0-1,0 0 1,0 0 0,0 0-1,1 0 1,0 3 0,2-5-40,1 0 0,-1 0 0,1-1 0,0 1 0,-1-1 0,1 0 0,-1 0 0,1-1 0,-1 1 0,1-1 0,-1 0 0,1 0 0,-1 0 0,0 0 0,1 0 0,-1-1 0,0 1 0,0-1 0,0 0 0,0 0 0,0 0 0,0-1 0,4-4 0,-2 3 0,0-1 1,-1 1 0,1-1-1,-1 0 1,0 0-1,0 0 1,-1-1-1,1 1 1,-1-1-1,-1 0 1,1 0-1,2-9 1,-5 15-15,0-1 1,0 1-1,0 0 0,0-1 1,0 1-1,0-1 0,0 1 1,0 0-1,0-1 1,0 1-1,0-1 0,0 1 1,0 0-1,0-1 0,0 1 1,0 0-1,0-1 0,0 1 1,-1-1-1,1 1 0,0 0 1,0-1-1,0 1 1,-1 0-1,1 0 0,0-1 1,-1 1-1,1 0 0,0 0 1,0-1-1,-1 1 0,1 0 1,-1 0-1,1 0 0,-1-1 1,-16 4-138,-16 16 48,26-12 120,-1 0 0,1 1 0,0 0 0,1 1 0,0-1 0,1 1 0,-1 0 0,2 0 0,-1 1-1,1 0 1,1-1 0,-4 14 0,7-19-12,-1 0-1,0 1 1,1-1-1,0 1 1,0-1-1,0 0 0,0 1 1,1-1-1,0 1 1,0-1-1,0 0 0,0 1 1,1-1-1,-1 0 1,1 0-1,0 0 1,1 0-1,-1-1 0,0 1 1,1 0-1,0-1 1,0 0-1,0 0 1,1 0-1,-1 0 0,0 0 1,1-1-1,0 1 1,0-1-1,0 0 1,4 2-1,10 3-745,1 0 1,-1-2-1,1 0 0,0-1 1,1-1-1,-1-1 1,0 0-1,1-1 0,30-4 1,1-5-6643</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0:52.495"/>
    </inkml:context>
    <inkml:brush xml:id="br0">
      <inkml:brushProperty name="width" value="0.025" units="cm"/>
      <inkml:brushProperty name="height" value="0.025" units="cm"/>
    </inkml:brush>
  </inkml:definitions>
  <inkml:trace contextRef="#ctx0" brushRef="#br0">0 0 9897,'0'0'18316,"8"12"-17563,-7-10-718,4 5 51,-1-1 1,0 2-1,0-1 1,-1 0-1,0 1 1,0-1-1,-1 1 1,0 0 0,0 0-1,-1 0 1,1 14-1,-13 156 911,-1 0-739,12-170-376,0 15-117,8-16-2669,-7-42-7063,-2 6 2275</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0:52.853"/>
    </inkml:context>
    <inkml:brush xml:id="br0">
      <inkml:brushProperty name="width" value="0.025" units="cm"/>
      <inkml:brushProperty name="height" value="0.025" units="cm"/>
    </inkml:brush>
  </inkml:definitions>
  <inkml:trace contextRef="#ctx0" brushRef="#br0">0 96 18930,'0'0'10089,"51"-33"-8423,-14 21-161,10 2-928,4-3-577,2 0 0,-2 6 0,-1 0 0,-5 6 0,-7 1-384,-4 0-2307,-6 0-2754,-5 0-4356</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0:54.064"/>
    </inkml:context>
    <inkml:brush xml:id="br0">
      <inkml:brushProperty name="width" value="0.025" units="cm"/>
      <inkml:brushProperty name="height" value="0.025" units="cm"/>
    </inkml:brush>
  </inkml:definitions>
  <inkml:trace contextRef="#ctx0" brushRef="#br0">0 0 16239,'0'0'12022,"0"12"-11648,0 246 3251,6-221-3271,-6-36-349,0 1 0,1-1 0,-1 0 0,0 0 0,1 0 0,-1 0 0,1 0 0,-1 0 1,1 0-1,-1 0 0,1 0 0,0-1 0,-1 1 0,1 0 0,0 0 0,0 0 0,0-1 1,0 1-1,0 0 0,0-1 0,0 1 0,0-1 0,0 1 0,0-1 0,0 0 1,0 1-1,0-1 0,0 0 0,2 1 0,-2-2-5,0 1 0,0-1 0,0 1 0,0-1 0,-1 0 0,1 1 0,0-1 0,0 0 0,-1 0 0,1 1 0,0-1 0,-1 0 0,1 0 0,-1 0 0,1 0 0,-1 0 0,1 0 0,-1 0 0,0 0 0,1 0 0,-1 0 0,0 0 0,0 0 0,0 0 0,0 0 0,0-2 0,2-34 0,-2 31 0,1-10 0,-1 0 0,-1 0 0,0 1 0,-1-1 0,-1 0 0,0 1 0,-1 0 0,-1 0 0,-13-29 0,20 45 0,-1 1 0,1-1 0,0 0 0,0 0 0,0 0 0,0 0 0,0 0 0,0 0 0,0-1 0,0 1 0,0-1 0,0 1 0,0-1 0,0 0 0,5 0 0,43 1 0,-40-1 0,42-2-2478,-25 0-2101,0-2-1,0 0 1,41-14-1,-9-6 488,-48 16 2883,-8 1 8088,-13 7 834,-1 6-7440,4-1 110,0 1 0,0 0 0,1 0 0,0 1 1,0 0-1,1 0 0,-1 0 0,2 1 0,-1 0 0,1 0 0,0 0 0,1 0 0,0 1 0,0-1 0,1 1 1,0 0-1,0 0 0,1 0 0,0 0 0,1 14 0,1-22-372,-1 0-1,1 0 1,-1 0 0,1 0 0,0 0-1,0 0 1,0 0 0,-1 0-1,1 0 1,0-1 0,0 1 0,0 0-1,0 0 1,0-1 0,0 1-1,1-1 1,-1 1 0,0-1 0,0 1-1,0-1 1,1 0 0,-1 0-1,0 1 1,0-1 0,0 0 0,1 0-1,-1 0 1,0 0 0,2-1-1,39-5 470,-26-1-406,-1 0-1,-1-1 1,0-1 0,0 0 0,15-13-1,-13 9-5,1 1 0,34-18 0,-50 29-61,0 1 1,-1-1-1,1 1 0,0 0 1,0-1-1,0 1 1,-1 0-1,1-1 1,0 1-1,0 0 0,0 0 1,0 0-1,0 0 1,-1 0-1,1 0 1,0 0-1,0 0 0,0 0 1,0 0-1,-1 1 1,1-1-1,0 0 1,0 0-1,0 1 0,-1-1 1,1 1-1,0-1 1,0 1-1,-1-1 1,1 1-1,0-1 0,-1 1 1,1-1-1,0 2 1,11 33 567,0 4-7,-12-38-556,1 0 1,0 1-1,-1-1 0,1 0 0,0 0 1,0 0-1,0 0 0,0 0 1,0 0-1,0 0 0,0 0 0,0 0 1,0-1-1,1 1 0,-1 0 0,0-1 1,1 1-1,-1-1 0,0 1 0,1-1 1,-1 0-1,0 1 0,3-1 0,2 0-9,-1-1 0,0 1-1,0-1 1,1 0 0,-1-1 0,0 1-1,0-1 1,0 0 0,-1 0-1,1 0 1,0-1 0,-1 0 0,1 0-1,-1 0 1,0 0 0,0-1-1,6-7 1,23-16-9,-33 26-149,1 1 1,-1-1-1,1 1 1,-1 0-1,1-1 1,-1 1-1,1 0 1,-1-1-1,1 1 1,0 0-1,-1 0 1,1 0-1,0-1 1,-1 1-1,1 0 1,0 0-1,-1 0 1,1 0-1,-1 0 1,1 0-1,0 0 1,-1 1-1,1-1 1,0 0-1,-1 0 1,1 0-1,-1 1 1,1-1-1,0 0 1,-1 1-1,1-1 1,-1 0-1,1 1 1,-1-1-1,1 1 1,-1-1-1,1 1 1,-1-1-1,0 1 1,1-1-1,-1 1 1,1 0-1,-1 0-248,1 0 1,0 0-1,0 0 1,0 0-1,0 0 1,0-1-1,0 1 0,0 0 1,0 0-1,0-1 1,0 1-1,0-1 0,1 1 1,-1-1-1,0 1 1,0-1-1,3 1 1,12-2-6677,3-2-4719</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0:54.410"/>
    </inkml:context>
    <inkml:brush xml:id="br0">
      <inkml:brushProperty name="width" value="0.025" units="cm"/>
      <inkml:brushProperty name="height" value="0.025" units="cm"/>
    </inkml:brush>
  </inkml:definitions>
  <inkml:trace contextRef="#ctx0" brushRef="#br0">68 1 8168,'0'0'18962,"-8"2"-18033,4-1-858,-28 8 484,31-9-557,-1 1 0,1-1 0,0 1 0,0-1 0,-1 1 0,1 0 0,0 0 0,0-1 0,0 1 0,0 0 0,0 0 0,0 0 0,0 0 0,0 0 0,0 0 0,1 1 0,-1-1 0,0 0 0,1 0 0,-1 1 0,1-1 0,-1 0 0,1 0 0,-1 4 0,4-4-129,-1 1 0,1 0 0,0-1 0,0 0 0,0 0 0,0 0 0,0 0 0,0 0 0,0 0 0,1-1 0,-1 1 0,4-1 0,2 1 3,21 4-58,-24-5 197,0 0 1,0 0-1,0 1 1,-1 0-1,1 0 1,0 1-1,-1 0 1,1-1-1,-1 2 1,1-1-1,8 7 1,-13-8 88,0 0 0,-1 0 1,1 0-1,0 0 0,-1 0 0,1 0 0,-1 0 1,0 0-1,1 1 0,-1-1 0,0 0 1,0 0-1,0 1 0,0-1 0,0 0 0,0 0 1,0 1-1,0-1 0,0 0 0,0 0 1,-1 0-1,1 1 0,-1-1 0,1 0 0,-1 0 1,1 0-1,-1 0 0,1 0 0,-1 0 0,0 0 1,0 0-1,0 0 0,0 0 0,1 0 1,-1 0-1,0-1 0,-2 2 0,-41 26 1986,-7-9-1268,23-18-3227,27-1 1755,0 0-1,-1 0 1,1-1 0,0 1-1,0 0 1,-1-1-1,1 0 1,0 1-1,0-1 1,0 1-1,0-1 1,-1 0-1,1 0 1,0 0-1,0 0 1,0-1 0,-8-11-16013</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0:55.221"/>
    </inkml:context>
    <inkml:brush xml:id="br0">
      <inkml:brushProperty name="width" value="0.025" units="cm"/>
      <inkml:brushProperty name="height" value="0.025" units="cm"/>
    </inkml:brush>
  </inkml:definitions>
  <inkml:trace contextRef="#ctx0" brushRef="#br0">109 69 15375,'0'0'2194,"0"-9"128,1-4-1344,0-33 3356,-1 45-3112,-12 39-133,-7 41-243,4 1-1,3 0 1,4 1-1,4 139 1,3-211-834,2 0-1,-1 0 1,1 0-1,0 0 1,1 0-1,0 0 1,1 0 0,0 0-1,0-1 1,1 1-1,5 8 1,-9-17-6,0 1 0,1-1 0,-1 0 0,0 0 0,0 0 0,0 1 0,1-1 0,-1 0 0,0 0 0,0 0 0,1 1 0,-1-1 1,0 0-1,0 0 0,1 0 0,-1 0 0,0 0 0,1 0 0,-1 0 0,0 0 0,1 0 0,-1 0 0,0 0 0,0 0 0,1 0 0,-1 0 0,0 0 0,1 0 0,-1 0 0,0 0 0,0 0 1,1 0-1,-1-1 0,0 1 0,1 0 0,-1 0 0,0 0 0,0 0 0,0-1 0,1 1 0,-1 0 0,0 0 0,0 0 0,0-1 0,1 1 0,-1 0 0,0 0 0,0-1 0,0 1 0,0 0 1,0-1-1,0 1 0,1 0 0,-1 0 0,0-1 0,0 1 0,0 0 0,0-1 0,0 1 0,0 0 0,0-1 0,0 1 0,0 0 0,-1 0 0,1-1 0,0 1 0,0 0 0,0-1 0,1-26 453,-1 26-449,-4-48-10,-2 0 0,-2 1 0,-2 0 0,-2 1 0,-29-73 0,43 121-30,0 1 0,0-1 0,0 0 0,0 0-1,1 1 1,-1-2 0,1 1 0,-1 0 0,1 0 0,-1-1 0,1 1 0,-1-1-1,5 0 1,41 4-1032,-15-4-591,26 0-2945,-19-2-1296,-10-2-1585</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0:56.357"/>
    </inkml:context>
    <inkml:brush xml:id="br0">
      <inkml:brushProperty name="width" value="0.025" units="cm"/>
      <inkml:brushProperty name="height" value="0.025" units="cm"/>
    </inkml:brush>
  </inkml:definitions>
  <inkml:trace contextRef="#ctx0" brushRef="#br0">152 60 17969,'0'0'3406,"-10"0"-438,4-1-2684,0 1 1,0 0-1,0 0 1,1 0-1,-1 1 1,0-1-1,0 2 1,0-1-1,0 1 1,1-1-1,-1 1 1,1 1-1,-1-1 0,1 1 1,0 0-1,0 1 1,0-1-1,0 1 1,1 0-1,-6 6 1,7-7-263,1 0 0,0 0 1,0 0-1,0 0 0,0 0 0,1 1 1,-1-1-1,1 1 0,0-1 1,0 1-1,0-1 0,0 1 1,1 0-1,-1 0 0,1-1 0,0 6 1,1-8-14,0 0 1,-1 0-1,1-1 1,0 1 0,0 0-1,-1-1 1,1 1-1,0 0 1,0-1-1,0 1 1,0-1 0,0 0-1,0 1 1,0-1-1,0 0 1,0 1-1,0-1 1,0 0 0,0 0-1,0 0 1,0 0-1,0 0 1,0 0-1,0 0 1,0 0 0,0 0-1,0-1 1,1 1-1,33-6 333,12-22-120,-45 27-202,1-1-1,-1 1 0,0-1 0,0 0 1,0 0-1,0 0 0,0 0 0,0 0 1,0-1-1,-1 1 0,1 0 1,-1-1-1,0 1 0,0-1 0,0 1 1,2-6-1,-3 7 77,-23 7-171,20-5 110,0 1-1,-1 0 1,1 0-1,0 0 1,0 0-1,0 1 1,1-1 0,-1 1-1,0-1 1,1 1-1,0 0 1,-1 0-1,1 0 1,1 0-1,-1 1 1,-2 5-1,34-15 260,-25 2-294,0 0 0,-1 0 0,1 0 0,-1-1 0,0 0 0,0 0 0,0 0 0,-1 0 0,1-1 0,-1 1 0,-1-1 0,1 0 0,-1 0 0,0 0 0,0 0 0,1-10 0,-2 14 0,0 0 0,0 0 0,0 0 0,0 0 0,1 0 0,-1 1 0,1-1 0,0 1 0,-1-1 0,1 1 0,0-1 0,0 1 0,0 0 0,0 0 0,0 0 0,0 0 0,3-1 0,37-12 0,-32 11 0,-1 1 0,1 1 0,-1 0 0,1 0 0,15 1 0,-23 0 0,-1 0 0,1 0 0,0 1 0,0-1 0,0 0 0,-1 1 0,1 0 0,0-1 0,0 1 0,-1 0 0,1 0 0,-1 0 0,1 0 0,-1 0 0,1 0 0,-1 0 0,1 0 0,-1 1 0,0-1 0,0 0 0,0 1 0,0-1 0,0 1 0,0 0 0,0-1 0,0 1 0,-1 0 0,1-1 0,-1 1 0,1 0 0,-1 0 0,1-1 0,-1 1 0,0 0 0,0 3 0,0 5 0,-1 0 0,0-1 0,-1 1 0,1 0 0,-2-1 0,1 0 0,-2 1 0,1-1 0,-1 0 0,0-1 0,-10 16 0,25-42 0,1 0 0,1 1 0,1 1 0,1 0 0,0 1 0,1 1 0,18-14 0,-33 27 0,1 0 0,-1 1 0,0-1 0,1 0 0,-1 1 0,0-1 0,1 1 0,-1-1 0,1 1 0,-1-1 0,1 1 0,-1 0 0,1 0 0,-1 0 0,3 0 0,-3 0 0,-1 1 0,1-1 0,0 0 0,-1 1 0,1-1 0,-1 0 0,1 1 0,0-1 0,-1 1 0,1-1 0,-1 1 0,0-1 0,1 1 0,-1 0 0,1-1 0,-1 1 0,0-1 0,1 1 0,-1 0 0,0-1 0,0 1 0,1 0 0,-1 0 0,1 7 0,-1-1 0,0 0 0,0 1 0,0-1 0,-3 10 0,1 6 0,3-22 0,-1-1 0,1 0 0,-1 1 0,1-1 0,-1 0 0,1 1 0,-1-1 0,1 0 0,-1 1 0,1-1 0,0 0 0,-1 0 0,1 0 0,0 0 0,-1 0 0,1 1 0,-1-1 0,1 0 0,0 0 0,-1 0 0,1-1 0,0 1 0,-1 0 0,1 0 0,-1 0 0,1 0 0,0-1 0,0 1 0,18-5 0,23-16 0,-38 18 0,0 0 0,1 0 0,-1 0 0,1 1 0,-1 0 0,1 0 0,0 0 0,0 1 0,-1-1 0,1 1 0,1 0 0,-1 1 0,0-1 0,0 1 0,0 0 0,0 0 0,0 0 0,0 1 0,0 0 0,0 0 0,0 0 0,6 3 0,-1-1 0,1-1 0,0 0 0,0 0 0,0-1 0,0-1 0,0 1 0,0-2 0,0 0 0,17-3 0,29-1 0,-56 5-105,0 0 0,0 0 0,0 1 0,1-1 0,-1 0 0,0 0 0,0 1 0,0-1 0,0 1 0,0-1 0,0 1 0,0-1 0,0 1 0,0 0 0,0 0 0,0-1 0,0 1 0,0 0 0,0 0 0,0 0 0,-1 0 0,1 0 0,0 0 0,-1 0 0,1 0 0,-1 0 0,1 1 0,0 0-245,-1-1 0,1 0 0,-1 0 0,1 1-1,0-1 1,0 0 0,-1 0 0,1 0 0,0 0 0,0 0 0,0 0 0,0 0 0,0-1 0,0 1 0,1 0-1,-1 0 1,0-1 0,0 1 0,0-1 0,1 1 0,-1-1 0,0 1 0,1-1 0,-1 0 0,0 0-1,1 0 1,1 0 0,9 0-15991</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0:57.601"/>
    </inkml:context>
    <inkml:brush xml:id="br0">
      <inkml:brushProperty name="width" value="0.025" units="cm"/>
      <inkml:brushProperty name="height" value="0.025" units="cm"/>
    </inkml:brush>
  </inkml:definitions>
  <inkml:trace contextRef="#ctx0" brushRef="#br0">119 328 12588,'2'-3'906,"-1"0"0,0 0 0,0 0 1,0 0-1,0 1 0,-1-1 0,1 0 0,-1 0 1,0 0-1,0-4 0,0 5-509,0 0 0,0 0 0,-1 0 1,1 0-1,-1 0 0,0 0 0,1 0 0,-1 0 0,0 0 1,0 1-1,0-1 0,0 0 0,-2-1 0,2 1-315,-1 1 0,1 0 0,-1 0 0,1 0 0,-1 0 0,0 0 0,0 0 0,1 1 0,-1-1 0,0 1 0,0-1 0,0 1 0,0-1 0,1 1 0,-1 0 0,0 0 0,0 0 0,0 0 0,0 0 0,0 1 0,0-1 0,0 0 0,1 1 0,-1 0 0,0-1 0,0 1 0,1 0 0,-1 0 0,0 0 0,1 0 0,-1 0 0,1 0 0,-3 2 0,0 0-95,0 0 1,0 0 0,0 0-1,0 1 1,1-1-1,-1 1 1,1 0-1,0 0 1,0 0-1,0 0 1,1 0-1,0 1 1,0-1 0,0 1-1,0 0 1,0 0-1,1-1 1,0 1-1,0 0 1,0 7-1,2-12 4,-1 1-1,1-1 1,-1 1 0,1-1-1,-1 1 1,1-1-1,0 1 1,-1-1-1,1 1 1,0-1-1,0 0 1,-1 0-1,1 1 1,0-1 0,0 0-1,-1 0 1,1 0-1,0 0 1,0 0-1,-1 0 1,1 0-1,0 0 1,0 0-1,0 0 1,-1 0-1,1 0 1,0-1 0,0 1-1,-1 0 1,1-1-1,0 1 1,-1 0-1,1-1 1,0 1-1,0-2 1,29-13 82,-21 7-186,-1 0-1,0 0 0,0-1 1,12-18-1,22-23-1704,-37 62-1910,-4 22 3153,-1-13 604,-1-13 12,1 1 0,0-1 0,0 1 0,1-1 0,0 0 0,4 16 0,-4-22 29,0 0 1,1 0 0,-1 0 0,0 0 0,0-1 0,1 1-1,-1 0 1,1-1 0,-1 1 0,1-1 0,0 0 0,-1 1 0,1-1-1,0 0 1,0 0 0,0 0 0,0 0 0,0-1 0,0 1 0,0 0-1,0-1 1,1 0 0,-1 1 0,0-1 0,0 0 0,0 0-1,0 0 1,1 0 0,-1-1 0,0 1 0,0 0 0,3-2 0,3 0 160,0-1 1,0 0 0,0 0 0,0 0 0,0-1-1,-1 0 1,0-1 0,0 0 0,0 0-1,-1 0 1,1-1 0,-1 0 0,7-9 0,0-1-57,-1 0 0,0-1 0,-1 0 1,13-29-1,-10 10-211,-2-1 0,-1 0 0,11-73 0,-24 132 59,0 0 0,-2 0 0,-1-1 0,0 1-1,-12 27 1,9-30 135,2-1-1,0 1 0,1 0 1,1 1-1,1-1 0,1 1 1,1 0-1,0 20 0,1-38-143,1-1-1,-1 1 1,0 0 0,1-1-1,-1 1 1,1 0-1,-1-1 1,1 1 0,0-1-1,-1 1 1,1-1-1,0 0 1,0 1 0,0-1-1,0 0 1,0 1-1,1-1 1,-1 0-1,0 0 1,1 0 0,-1 0-1,0 0 1,1 0-1,-1-1 1,1 1 0,-1 0-1,1-1 1,0 1-1,-1-1 1,1 0 0,0 1-1,-1-1 1,1 0-1,0 0 1,-1 0 0,1 0-1,0 0 1,-1 0-1,1-1 1,0 1 0,-1-1-1,1 1 1,-1-1-1,1 1 1,-1-1 0,1 0-1,-1 0 1,1 0-1,-1 0 1,0 0 0,1 0-1,-1 0 1,0 0-1,0 0 1,0-1 0,0 1-1,0 0 1,0-1-1,0 1 1,0-1 0,-1 1-1,1-1 1,0-3-1,3-6-10,-2-1 0,0 0 0,0 0 0,-1 0 0,-1 0 0,0 0 0,0-1 0,-3-13 0,-4 58-152,7-30 145,0 1 1,0-1 0,0 1 0,1-1 0,-1 0 0,1 1 0,0-1-1,-1 0 1,1 1 0,0-1 0,0 0 0,1 0 0,-1 0 0,0 0 0,1 0-1,-1 0 1,1 0 0,-1-1 0,1 1 0,2 1 0,0 0 5,0-1-1,0 1 1,1-1 0,-1 0 0,1-1 0,-1 1 0,1-1 0,0 0 0,8 1-1,-3-1 11,0 0 0,0-1-1,0-1 1,1 1 0,-1-2-1,0 1 1,0-1 0,0-1-1,12-4 1,-14 2-7,0 0 0,0 0 0,0-1 0,-1 1 0,0-2-1,0 1 1,0-1 0,-1 0 0,0 0 0,-1-1 0,1 0 0,7-15 0,-26 53-16,9-22 13,0-1 0,0 1 0,1 0 0,0 1 0,0-1 0,1 0 0,0 1-1,1-1 1,0 1 0,0 0 0,1-1 0,0 1 0,1 9 0,-1-17-1,1 0 1,-1-1-1,1 1 0,0 0 0,-1 0 1,1-1-1,0 1 0,-1-1 0,1 1 1,0-1-1,0 1 0,-1-1 0,1 1 1,0-1-1,0 1 0,0-1 0,0 0 1,0 0-1,0 0 0,0 1 0,-1-1 1,1 0-1,0 0 0,0 0 0,0 0 1,0 0-1,0 0 0,0-1 0,0 1 1,0 0-1,0 0 0,-1-1 1,1 1-1,1-1 0,29-15-221,-27 12-327,0-1-1,-1 1 1,0-1 0,0 0 0,0 0-1,0 0 1,-1 0 0,3-11 0,6-46-9881,-8 20-692</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0:57.942"/>
    </inkml:context>
    <inkml:brush xml:id="br0">
      <inkml:brushProperty name="width" value="0.025" units="cm"/>
      <inkml:brushProperty name="height" value="0.025" units="cm"/>
    </inkml:brush>
  </inkml:definitions>
  <inkml:trace contextRef="#ctx0" brushRef="#br0">0 1 10154,'0'0'14157</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0:58.297"/>
    </inkml:context>
    <inkml:brush xml:id="br0">
      <inkml:brushProperty name="width" value="0.025" units="cm"/>
      <inkml:brushProperty name="height" value="0.025" units="cm"/>
    </inkml:brush>
  </inkml:definitions>
  <inkml:trace contextRef="#ctx0" brushRef="#br0">67 1 17104,'0'0'6460,"-8"5"-5275,4-3-1115,-29 19 762,31-20-728,1 0-1,-1 1 1,0-1-1,1 1 1,-1-1-1,1 1 1,0 0-1,-1-1 1,1 1-1,0 0 1,0 0-1,0 0 1,0 0-1,0 0 1,1 0-1,-1 0 1,0 3-1,6-4-61,1 0 0,-1 0 0,1 0 0,-1 0 1,1-1-1,0 0 0,-1 0 0,9-2 0,24-8 56,-33 8-100,0 0 0,0 0 0,0 1 0,1-1 0,-1 1 0,0 0 0,1 1 0,-1 0 1,0 0-1,1 0 0,6 1 0,2 17 885,-1 2-5,-7-17-985,0 0-1,0-1 0,0 1 0,0-1 1,1-1-1,-1 1 0,1-1 0,-1 0 1,1-1-1,-1 0 0,1 0 0,7-1 1,36-6-5229,-9-5-4183,-13 1 497</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0:58.640"/>
    </inkml:context>
    <inkml:brush xml:id="br0">
      <inkml:brushProperty name="width" value="0.025" units="cm"/>
      <inkml:brushProperty name="height" value="0.025" units="cm"/>
    </inkml:brush>
  </inkml:definitions>
  <inkml:trace contextRef="#ctx0" brushRef="#br0">65 0 15150,'0'0'12321,"-9"2"-11338,-29 9-594,37-11-392,0 0 0,0 0 0,0 1 1,0-1-1,0 1 0,1-1 0,-1 1 0,0-1 0,0 1 0,0 0 0,1-1 0,-1 1 0,0 0 0,1-1 0,-1 1 0,0 0 0,1 0 1,-1 0-1,1 0 0,-1 0 0,1-1 0,0 1 0,-1 0 0,1 0 0,0 0 0,0 0 0,0 0 0,0 0 0,0 0 0,0 0 0,0 0 1,0 0-1,0 0 0,0 0 0,0 0 0,1 1 0,-1 0-96,1 0-1,-1-1 1,1 1 0,0-1-1,0 1 1,0-1 0,0 1-1,0-1 1,0 1 0,0-1-1,0 0 1,0 0 0,1 0-1,-1 1 1,3 0 0,6 1-405,1 0 0,0-1 0,-1 0 0,1-1 0,0 0 0,16-1 0,-15 0 502,-1 0 0,1 1 0,0 0 0,-1 1 0,13 3 0,-23-5 80,-1 0 0,0 0 0,1 0 0,-1 0 0,1 1-1,-1-1 1,0 0 0,1 0 0,-1 0 0,0 0 0,1 0 0,-1 1-1,0-1 1,1 0 0,-1 0 0,0 0 0,1 1 0,-1-1 0,0 0-1,1 1 1,-1-1 0,0 0 0,0 1 0,0-1 0,1 0 0,-1 1-1,0-1 1,0 0 0,0 1 0,0-1 0,0 0 0,0 1 0,0-1-1,1 1 1,-1-1 0,0 0 0,0 1 0,0-1 0,-1 1 0,1-1-1,-14 14 2351,-24 5 334,28-14-2590,-1-1 0,0-1 1,0 0-1,-17 2 1,-1-8-5797,21-3-2928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21.431"/>
    </inkml:context>
    <inkml:brush xml:id="br0">
      <inkml:brushProperty name="width" value="0.025" units="cm"/>
      <inkml:brushProperty name="height" value="0.025" units="cm"/>
    </inkml:brush>
  </inkml:definitions>
  <inkml:trace contextRef="#ctx0" brushRef="#br0">137 497 15118,'-44'7'2611,"26"-3"-960,0-1 0,0-1 0,-20-1-1,45 0-1379,1-1-1,0-1 0,0 1 1,0-1-1,-1-1 0,11-2 1,16-4 14,488-84 3070,275 3-2791,337 63-3421,98-6-4168,-729-19 8712,-406 35-1057,0-4 0,-1-5 0,98-38 0,-104 20-3347,-31 2-5579</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0:59.311"/>
    </inkml:context>
    <inkml:brush xml:id="br0">
      <inkml:brushProperty name="width" value="0.025" units="cm"/>
      <inkml:brushProperty name="height" value="0.025" units="cm"/>
    </inkml:brush>
  </inkml:definitions>
  <inkml:trace contextRef="#ctx0" brushRef="#br0">29 1 14350,'0'0'13895,"1"14"-13478,-2 39 232,-11 84 0,-4 55 1304,16-191-1943,0 0 1,0-1-1,0 1 1,0 0-1,0-1 1,0 1-1,0 0 1,0 0-1,1-1 0,-1 1 1,0 0-1,0-1 1,1 1-1,-1 0 1,0-1-1,1 1 1,-1-1-1,1 1 1,-1 0-1,1-1 1,-1 1-1,1-1 1,-1 1-1,1-1 0,-1 0 1,1 1-1,0-1 1,-1 0-1,1 1 1,0-1-1,-1 0 1,1 0-1,0 1 1,-1-1-1,1 0 1,0 0-1,0 0 0,-1 0 1,1 0-1,0 0 1,-1 0-1,1 0 1,0 0-1,0 0 1,-1-1-1,1 1 1,0 0-1,-1 0 1,2-1-1,35-19 321,-4-9-361,-1-3 1,-2 0-1,-1-2 0,-2-1 1,-1-1-1,-2-2 0,-2 0 1,23-52-1,-42 81-1113</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0:59.640"/>
    </inkml:context>
    <inkml:brush xml:id="br0">
      <inkml:brushProperty name="width" value="0.025" units="cm"/>
      <inkml:brushProperty name="height" value="0.025" units="cm"/>
    </inkml:brush>
  </inkml:definitions>
  <inkml:trace contextRef="#ctx0" brushRef="#br0">11 0 7559,'0'0'11243,"-11"59"-7848,11-46-1217,0-2-128,8-3-320,4-1-866,1-1-543,2-1-161,3-2-609,-1 0-1536,-3-2-1891,-3-1-2402,-1 0-7431</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1.195"/>
    </inkml:context>
    <inkml:brush xml:id="br0">
      <inkml:brushProperty name="width" value="0.025" units="cm"/>
      <inkml:brushProperty name="height" value="0.025" units="cm"/>
    </inkml:brush>
  </inkml:definitions>
  <inkml:trace contextRef="#ctx0" brushRef="#br0">20 131 12684,'0'0'13853,"-1"10"-13469,-3 8-173,0-3 160,0 0 1,2 0-1,0 0 1,0 0-1,2 0 0,-1 0 1,5 28-1,-3-42-349,-1 0 1,1 0-1,0 1 0,0-1 0,0 0 0,0 0 1,0 0-1,0 0 0,0-1 0,1 1 1,-1 0-1,0 0 0,0-1 0,1 1 0,-1-1 1,0 1-1,1-1 0,-1 1 0,1-1 1,-1 0-1,0 0 0,1 0 0,-1 0 0,1 0 1,-1 0-1,0 0 0,1 0 0,-1 0 1,3-1-1,1 0 53,-1 0-1,1 0 1,-1 0 0,1-1 0,-1 1 0,1-1 0,7-5-1,-3 0-61,0 0-1,-1-1 1,0 0 0,-1 0-1,0-1 1,0 0-1,-1 0 1,0-1-1,-1 1 1,0-1 0,0-1-1,-1 1 1,0-1-1,-1 1 1,0-1-1,1-13 1,-5 29-60,0-1 1,0 0-1,0 1 0,-1-1 1,0 0-1,0 0 1,0 0-1,-5 6 1,-4 10 166,10-17-115,-3 5 177,0 1 0,0 0 1,1 1-1,0-1 0,1 1 0,0-1 0,-1 13 1,3-21-182,1-1 0,0 1 0,-1 0 0,1 0 0,0 0 0,0-1 0,-1 1 0,1 0 0,0-1 0,0 1 0,0-1 0,0 1 0,0-1-1,0 1 1,0-1 0,0 0 0,0 0 0,0 1 0,0-1 0,0 0 0,0 0 0,0 0 0,1 0 0,-1 0 0,0 0 0,2-1 0,32-1-6,-23 0 5,-1-1 0,0-1 0,1 0 0,-1 0 0,-1-1 0,1-1 0,17-12 0,-6 3 0,0-2 0,24-25 0,-44 40 0,34-28 0,-35 28 0,1 1 0,0 0 0,-1 0 0,1 0 0,0 0 0,0 0 0,0 1 0,-1-1 0,1 1 0,0-1 0,0 1 0,0-1 0,0 1 0,0 0 0,0 0 0,0 0 0,0 0 0,0 1 0,0-1 0,0 0 0,3 2 0,-4 0 0,0 0 0,0 1 0,0-1 0,0 1 0,-1-1 0,1 0 0,-1 1 0,0-1 0,0 1 0,0-1 0,0 1 0,0 0 0,-1 4 0,0 1 0,1 4 0,-2 0 0,1 0 0,-8 22 0,6-22 0,0 0 0,1 0 0,-2 24 0,4-36 0,0 0 0,0 0 0,0 1 0,0-1 0,0 0 0,0 0 0,0 0 0,1 0 0,-1 0 0,0 1 0,0-1 0,0 0 0,0 0 0,0 0 0,0 0 0,0 0 0,1 0 0,-1 1 0,0-1 0,0 0 0,0 0 0,0 0 0,0 0 0,1 0 0,-1 0 0,0 0 0,0 0 0,0 0 0,0 0 0,1 0 0,-1 0 0,0 0 0,0 0 0,0 0 0,1 0 0,-1 0 0,0 0 0,0 0 0,0 0 0,0 0 0,0 0 0,1 0 0,-1 0 0,0 0 0,0-1 0,0 1 0,0 0 0,0 0 0,1 0 0,-1 0 0,0 0 0,0 0 0,0 0 0,0-1 0,0 1 0,0 0 0,0 0 0,0 0 0,1 0 0,-1-1 0,0 1 0,0 0 0,0 0 0,0 0 0,0 0 0,0-1 0,0 1 0,0 0 0,8-10 0,1-12 0,-1-1 0,-1 0 0,8-43 0,-6 23 0,-7 41 0,1 1 0,-1 0 0,1 0 0,-1 1 0,0-1 0,1 0 0,-1 1 0,1 0 0,0-1 0,-1 1 0,1 0 0,-1 1 0,1-1 0,-1 0 0,3 1 0,1-1 0,173 1 0,-178-1 0,0 0 0,1 0 0,-1 0 0,0 1 0,0-1 0,0 1 0,0-1 0,0 1 0,0-1 0,-1 1 0,1-1 0,0 1 0,0 0 0,0 0 0,0-1 0,-1 1 0,1 0 0,0 0 0,-1 0 0,1 0 0,-1 0 0,1 0 0,-1 0 0,1 0 0,-1 0 0,0 0 0,1 0 0,-1 0 0,0 0 0,0 0 0,0 0 0,0 0 0,0 0 0,0 0 0,0 1 0,0-1 0,0 0 0,-1 0 0,1 0 0,0 0 0,-1 0 0,0 2 0,-17 46 0,3-28 0,12-17 0,0 1 0,-1-1 0,2 1 0,-1-1 0,0 1 0,1 0 0,0 0 0,0 0 0,1 0 0,-1 0 0,0 7 0,2-11 0,1 0 0,-1 0 0,1-1 0,0 1 0,-1 0 0,1-1 0,0 1 0,0 0 0,-1-1 0,1 1 0,0-1 0,0 1 0,0-1 0,0 0 0,0 1 0,0-1 0,0 0 0,-1 0 0,1 1 0,0-1 0,0 0 0,0 0 0,0 0 0,0 0 0,0 0 0,0 0 0,0-1 0,0 1 0,0 0 0,0 0 0,0-1 0,1 0 0,37-8 0,-22 0 0,0 0 0,0-1 0,-1-1 0,0 0 0,-1-1 0,0-1 0,-1 0 0,0-1 0,-1-1 0,-1 0 0,0 0 0,11-20 0,-26 39 0,0 2 0,0 0 0,0 1 0,1-1 0,0 0 0,-3 12 0,5-16 0,0-1 0,0 0 0,0 1 0,0-1 0,0 1 0,0-1 0,0 0 0,0 1 0,0-1 0,1 0 0,-1 1 0,0-1 0,1 0 0,-1 0 0,1 1 0,0-1 0,-1 0 0,1 0 0,0 0 0,0 0 0,0 0 0,0 0 0,0 0 0,0 0 0,0 0 0,0 0 0,0-1 0,0 1 0,0 0 0,0-1 0,1 1 0,-1-1 0,0 1 0,1-1 0,-1 1 0,0-1 0,1 0 0,-1 0 0,0 0 0,1 0 0,0 0 0,9 1 0,-1-2 0,1 1 0,-1-1 0,0-1 0,1 0 0,-1 0 0,0-1 0,0 0 0,-1-1 0,1 0 0,-1 0 0,1-1 0,10-8 0,-9 5 0,-1 1 0,1-2 0,-2 0 0,1 0 0,-1 0 0,-1-1 0,0-1 0,0 1 0,-1-1 0,8-16 0,-14 26 0,0-1 0,-1 0 0,1 0 0,0 1 0,-1-1 0,1 0 0,-1 0 0,1 0 0,-1 0 0,0 0 0,0 0 0,0 0 0,0 0 0,0 1 0,-1-5 0,0 5 0,1 0 0,-1 0 0,1 0 0,-1 1 0,1-1 0,-1 0 0,0 0 0,1 1 0,-1-1 0,0 0 0,0 1 0,1-1 0,-1 0 0,0 1 0,0-1 0,0 1 0,0 0 0,0-1 0,0 1 0,0 0 0,-2-1 0,0 1 0,-1-1 0,0 1 0,1 0 0,-1 1 0,0-1 0,0 1 0,1-1 0,-1 1 0,0 0 0,1 0 0,-1 1 0,1-1 0,0 1 0,-6 3 0,-1 2 0,1 1 0,0-1 0,1 2 0,0-1 0,0 1 0,1 0 0,-12 20 0,15-23 0,1 1 0,-1 0 0,1-1 0,1 1 0,-1 0 0,1 1 0,0-1 0,1 0 0,0 1 0,0-1 0,0 0 0,1 1 0,2 12 0,-2-18 2,1 1 1,0 0-1,0 0 0,0 0 0,0 0 1,0 0-1,1-1 0,-1 1 1,1-1-1,0 1 0,0-1 1,0 0-1,0 1 0,0-1 0,0 0 1,5 2-1,-1 0 4,0-1 0,0 1 0,1-1 0,-1-1 0,1 1 0,13 2 0,6-1-124,0-1 0,49-1 0,-69-2 65,49-1-2781,-2-4-5153</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2.160"/>
    </inkml:context>
    <inkml:brush xml:id="br0">
      <inkml:brushProperty name="width" value="0.025" units="cm"/>
      <inkml:brushProperty name="height" value="0.025" units="cm"/>
    </inkml:brush>
  </inkml:definitions>
  <inkml:trace contextRef="#ctx0" brushRef="#br0">275 1 12043,'0'0'13608,"-12"0"-13229,7 0-360,0 1-1,-1-1 1,1 1 0,0 1 0,0-1-1,0 1 1,0-1 0,0 1 0,0 1-1,0-1 1,1 1 0,-6 3 0,1 2 27,-1 1 1,1-1-1,1 1 1,0 1 0,-10 14-1,-4 8 316,2 0 0,1 1-1,-16 39 1,28-56-201,1 0-1,1 1 1,0-1 0,1 1-1,1 0 1,1 0 0,0 0-1,1 0 1,2 22 0,0-35-148,-1 0 0,1 0 1,0-1-1,0 1 0,0 0 0,1 0 1,-1-1-1,1 1 0,0-1 1,0 0-1,0 1 0,0-1 1,1 0-1,-1 0 0,1 0 0,4 3 1,-2-2-8,1 0 0,0-1 1,0 1-1,0-1 0,1 0 0,-1-1 1,1 0-1,10 3 0,10-1-681,1-1-1,-1-1 1,47-3-1,-60 1-81,49-5-3887,-6-8-4266</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2.970"/>
    </inkml:context>
    <inkml:brush xml:id="br0">
      <inkml:brushProperty name="width" value="0.025" units="cm"/>
      <inkml:brushProperty name="height" value="0.025" units="cm"/>
    </inkml:brush>
  </inkml:definitions>
  <inkml:trace contextRef="#ctx0" brushRef="#br0">1 0 18097,'0'0'6791,"1"83"-5863,-1-35-287,0 3-449,0-4-128,6-1-32,0-6 0,1-8-64,-2-4-608,-2-9-866,-3-6-1505,0-4-1505,-15-9-3235</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3.312"/>
    </inkml:context>
    <inkml:brush xml:id="br0">
      <inkml:brushProperty name="width" value="0.025" units="cm"/>
      <inkml:brushProperty name="height" value="0.025" units="cm"/>
    </inkml:brush>
  </inkml:definitions>
  <inkml:trace contextRef="#ctx0" brushRef="#br0">0 123 18033,'0'0'4879,"6"-11"-3459,-4 7-1310,0 0 8,0-1-1,0 1 0,1-1 0,0 1 1,0 0-1,0 0 0,0 0 0,1 0 1,-1 1-1,1 0 0,0-1 0,0 1 1,0 0-1,0 1 0,1-1 0,7-2 1,17-5 51,0 1 1,1 2 0,0 1-1,0 1 1,0 2 0,1 1-1,-1 1 1,53 5-1,-80-3-185,0-1 1,0 1-1,0-1 0,0 1 0,0 0 0,0 0 0,-1 0 0,1 1 0,0-1 0,-1 1 0,1-1 0,-1 1 0,1 0 0,-1 0 0,0 0 0,1 0 0,2 5 0,-4-5 11,0 0 0,0 1 0,0-1 0,0 0 0,-1 1 0,1-1 0,-1 1 0,0-1 0,1 1 0,-1 0 0,0-1 0,0 1 0,-1-1 0,1 1 0,-1-1 0,-1 5-1,-1 2 62,-1 0-1,0 0 1,0-1-1,-1 0 1,0 1-1,-1-2 1,0 1-1,0-1 1,-12 11-1,3-4 183,0-2-1,0 0 1,-2 0-1,1-2 1,-1 0-1,-1-1 1,1 0-1,-2-2 1,-34 10 0,47-15-7032,12-3 2315,13-1-1886,4-3-1488</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3.688"/>
    </inkml:context>
    <inkml:brush xml:id="br0">
      <inkml:brushProperty name="width" value="0.025" units="cm"/>
      <inkml:brushProperty name="height" value="0.025" units="cm"/>
    </inkml:brush>
  </inkml:definitions>
  <inkml:trace contextRef="#ctx0" brushRef="#br0">3 1 14734,'0'0'3118,"0"12"-407,-1 40-959,0-12 418,4 57 0,-3-97-2142,0 1 1,0 0 0,0 0 0,0-1 0,1 1-1,-1 0 1,0-1 0,1 1 0,-1 0 0,0-1 0,1 1-1,-1-1 1,1 1 0,-1-1 0,1 1 0,-1 0 0,1-1-1,-1 0 1,1 1 0,-1-1 0,1 1 0,0-1-1,-1 0 1,1 1 0,0-1 0,-1 0 0,1 0 0,0 0-1,-1 1 1,1-1 0,0 0 0,-1 0 0,1 0-1,0 0 1,0 0 0,-1 0 0,1 0 0,0-1 0,-1 1-1,1 0 1,0 0 0,1-1 0,0 1 83,0-1 0,0 0 0,0 0 0,0 0 0,0 0 0,0 0 0,-1 0 0,1 0 0,0-1 0,0 1 0,-1-1 0,1 1 0,1-2 1,0-5 7,1 1 1,-1-1 0,0 1-1,-1-1 1,1 0 0,-2 0-1,1 0 1,0-15 0,-2 19-95,1 0 1,-1 0-1,0-1 1,-1 1-1,1 0 1,-1 0 0,0 0-1,0-1 1,0 1-1,0 0 1,-1 0-1,1 1 1,-1-1 0,0 0-1,-1 0 1,1 1-1,0-1 1,-5-3-1,-4 2-1504,8 10-2924,3-4 4192,0 0-1,1 0 1,-1-1-1,0 1 0,1 0 1,-1 0-1,1 0 1,0-1-1,-1 1 1,1 0-1,0-1 0,-1 1 1,1 0-1,0-1 1,-1 1-1,1-1 0,0 1 1,0-1-1,0 0 1,0 1-1,0-1 0,-1 0 1,1 1-1,0-1 1,0 0-1,0 0 0,1 0 1,18 1-3169,5 0-1597</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4.076"/>
    </inkml:context>
    <inkml:brush xml:id="br0">
      <inkml:brushProperty name="width" value="0.025" units="cm"/>
      <inkml:brushProperty name="height" value="0.025" units="cm"/>
    </inkml:brush>
  </inkml:definitions>
  <inkml:trace contextRef="#ctx0" brushRef="#br0">149 43 11211,'0'0'5407,"-11"6"-3106,8-4-2203,-14 7 939,-1 1 0,-26 20-1,39-27-809,1 1 0,-1 0 0,1 0 1,0 0-1,0 0 0,1 1 0,-1-1 0,1 1 0,0 0 0,0 0 0,1 0 0,-1 0 0,1 1 0,0-1 0,1 1 0,-2 7 0,3-12-216,0 0 1,0 0-1,0 0 0,0 0 0,0 0 0,0 0 1,0 0-1,0-1 0,0 1 0,1 0 0,-1 0 0,0 0 1,1 0-1,-1 0 0,1 0 0,-1 0 0,1 0 1,0-1-1,-1 1 0,1 0 0,0 0 0,-1-1 0,1 1 1,0-1-1,0 1 0,0 0 0,1 0 0,1 0 33,0 0-1,0 0 1,1 0-1,-1-1 0,0 1 1,0-1-1,1 0 1,5 0-1,1-1 28,0 0 1,-1 0-1,1-1 0,-1-1 1,12-4-1,-15 5-70,0 0-1,0-1 1,0 0-1,-1 0 1,1 0 0,-1-1-1,0 0 1,0 0 0,0 0-1,-1-1 1,0 0-1,1 1 1,-2-2 0,1 1-1,0 0 1,-1-1-1,0 1 1,0-1 0,-1 0-1,0 0 1,0 0 0,0 0-1,-1-1 1,0 1-1,1-8 1,-2 13-5,0 0 0,0 0 0,0 0 0,0 1 0,0-1 0,-1 0 0,1 0-1,0 0 1,0 0 0,-1 0 0,1 0 0,-1 0 0,1 0 0,-1 1 0,1-1 0,-1 0 0,1 0 0,-1 1 0,0-1 0,1 0 0,-1 1 0,0-1-1,0 1 1,0-1 0,1 1 0,-1-1 0,0 1 0,0-1 0,0 1 0,0 0 0,0-1 0,0 1 0,0 0 0,0 0 0,0 0 0,1 0-1,-1 0 1,0 0 0,0 0 0,-1 0 0,-1 0-9,1 1 0,-1-1-1,1 1 1,0-1 0,-1 1 0,1 0-1,0 0 1,0 0 0,0 0 0,-1 0-1,1 0 1,0 0 0,1 1 0,-1-1-1,-3 4 1,4-4 32,-1 1 1,0 0 0,1 0-1,-1 0 1,1 1-1,-1-1 1,1 0-1,0 0 1,0 1-1,0-1 1,0 1-1,1-1 1,-1 1-1,1-1 1,-1 1-1,1-1 1,0 1-1,0 0 1,0-1-1,0 1 1,1-1-1,0 6 1,0-6-4,1-1 1,-1 1-1,1 0 0,-1-1 1,1 1-1,0-1 1,-1 0-1,1 1 0,0-1 1,0 0-1,0 0 1,0 0-1,0-1 0,0 1 1,0 0-1,0-1 1,1 1-1,-1-1 0,0 0 1,0 0-1,0 1 1,0-2-1,1 1 0,-1 0 1,0 0-1,3-1 0,3-1-373,-1 0-1,0 0 0,0-1 1,0 0-1,0 0 0,-1-1 0,1 1 1,-1-1-1,0-1 0,0 1 0,0-1 1,9-10-1,-3 3-1162,-1-1-1,0-1 1,-1 1 0,13-25 0,-34 49 3872,-2 12 2887,23-26-12189,-5 0 1483</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4.822"/>
    </inkml:context>
    <inkml:brush xml:id="br0">
      <inkml:brushProperty name="width" value="0.025" units="cm"/>
      <inkml:brushProperty name="height" value="0.025" units="cm"/>
    </inkml:brush>
  </inkml:definitions>
  <inkml:trace contextRef="#ctx0" brushRef="#br0">201 133 7847,'0'0'17510,"-8"-2"-16367,4 0-1096,0 0 0,-1 1 0,1 0 0,0 0 1,-1 0-1,0 1 0,1-1 0,-1 1 0,1 0 0,-1 0 0,0 1 1,1 0-1,-1-1 0,1 1 0,-1 1 0,1-1 0,0 1 1,0 0-1,-1 0 0,1 0 0,0 0 0,1 1 0,-5 2 0,-3 5 87,1 1 0,1 0-1,0 0 1,-13 21 0,19-27-12,0 1 0,0-1 1,0 1-1,1 0 0,0 0 1,0 0-1,0 0 0,1 1 0,0-1 1,0 0-1,0 1 0,2 12 1,-1-18-111,0 0 1,1 0-1,0 0 1,-1 0 0,1 0-1,-1 0 1,1 0-1,0 0 1,0 0 0,0 0-1,-1 0 1,1-1 0,0 1-1,0 0 1,0 0-1,0-1 1,0 1 0,1-1-1,-1 1 1,0-1-1,0 1 1,0-1 0,0 0-1,1 0 1,-1 1-1,0-1 1,0 0 0,0 0-1,1 0 1,-1 0-1,0 0 1,0-1 0,3 1-1,1-1 38,1 0-1,-1 0 0,0 0 1,1-1-1,-1 1 0,9-5 1,-2-1-17,-1-1 0,0 0 0,-1-1 0,0 0 0,0 0 0,-1-1 0,0 0 0,0-1 0,-1 0 0,-1 0 0,10-20 0,-10 16-36,0-1 1,-1-1-1,0 1 1,-1-1-1,-1 0 1,-1 0-1,0 0 1,0-27-1,-3 43-2,0 1-1,0 0 1,0 0 0,0-1-1,0 1 1,0 0-1,0 0 1,-1-1-1,1 1 1,0 0-1,0 0 1,0 0-1,0-1 1,0 1 0,0 0-1,0 0 1,0 0-1,-1 0 1,1-1-1,0 1 1,0 0-1,0 0 1,0 0-1,-1 0 1,1-1 0,0 1-1,0 0 1,0 0-1,-1 0 1,1 0-1,0 0 1,0 0-1,0 0 1,-1 0-1,1 0 1,0 0 0,0 0-1,-1 0 1,1 0-1,0 0 1,0 0-1,0 0 1,-1 0-1,1 0 1,0 0-1,0 0 1,-1 0 0,1 0-1,0 0 1,0 0-1,0 1 1,-1-1-1,1 0 1,0 0-1,0 0 1,0 0-1,0 0 1,0 1 0,-1-1-1,1 0 1,0 0-1,0 0 1,0 0-1,0 1 1,0-1-1,0 0 1,0 0-1,-1 1 1,-11 13-163,-2 9 173,2 0 0,1 1 0,-10 28 0,17-40 133,1-1-1,0 1 0,0 0 0,1 1 0,1-1 0,0 0 0,1 1 0,2 23 0,-2-35-126,1 1-1,-1 0 0,0 0 1,1-1-1,0 1 0,-1 0 1,1 0-1,0-1 0,0 1 0,0-1 1,0 1-1,0-1 0,0 1 1,0-1-1,1 0 0,-1 0 1,0 1-1,1-1 0,-1 0 1,1 0-1,2 1 0,0-1 21,-1 0 1,1 0-1,-1 0 0,1-1 0,-1 1 0,1-1 1,-1 0-1,1 0 0,-1 0 0,7-1 0,-1-1 25,0 0 1,-1-1-1,1 0 0,0 0 0,-1-1 1,0 0-1,16-10 0,-12 3-58,1 0 1,-2-1-1,0-1 1,0 0-1,-1 0 0,-1-1 1,0-1-1,-1 1 1,10-24-1,-22 51-140,0 1 0,2 0 0,-1 0 0,1 22 0,1-34 157,1-1-1,0 1 1,0 0 0,0-1-1,0 1 1,0 0-1,0-1 1,0 1 0,1-1-1,-1 1 1,1 0 0,-1-1-1,1 1 1,-1-1-1,1 1 1,0-1 0,0 0-1,0 1 1,0-1 0,0 0-1,0 1 1,0-1 0,0 0-1,1 0 1,-1 0-1,2 1 1,0-1 3,0 0 1,-1-1-1,1 0 1,0 1-1,-1-1 0,1 0 1,0 0-1,0-1 1,-1 1-1,1 0 0,0-1 1,-1 0-1,1 0 0,-1 0 1,1 0-1,-1 0 1,4-2-1,6-5-18,1 0 0,-1 0 0,-1-2 0,0 1 0,0-2 0,-1 1 0,0-2 0,-1 1 0,0-1 0,13-23 0,-24 78-310,-1-33 330,2-1-1,-1 1 0,1 0 1,1-1-1,0 1 0,0 0 1,3 16-1,-2-23-14,0 0 1,0-1-1,0 1 0,1 0 0,-1-1 0,1 1 0,-1-1 0,1 0 1,0 0-1,0 1 0,0-1 0,0 0 0,0 0 0,1-1 1,-1 1-1,0 0 0,1-1 0,-1 0 0,1 1 0,0-1 1,-1 0-1,1 0 0,0-1 0,0 1 0,0 0 0,0-1 1,-1 0-1,1 0 0,5 0 0,-1 1-230,1-1 1,-1 1-1,0-1 1,1-1-1,-1 0 0,0 0 1,1 0-1,-1-1 1,0 0-1,0 0 0,0-1 1,-1 0-1,12-7 1,18-19-7042</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5.475"/>
    </inkml:context>
    <inkml:brush xml:id="br0">
      <inkml:brushProperty name="width" value="0.025" units="cm"/>
      <inkml:brushProperty name="height" value="0.025" units="cm"/>
    </inkml:brush>
  </inkml:definitions>
  <inkml:trace contextRef="#ctx0" brushRef="#br0">16 1 18097,'0'0'7009,"2"9"-6443,2 39 605,-3 0 1,-1 0-1,-11 82 0,1-28 155,10-100-1297,-1 0-1,1 0 1,0 0-1,0 0 0,-1 0 1,1 0-1,1-1 1,-1 1-1,0 0 0,0 0 1,1 0-1,-1 0 1,1 0-1,0-1 1,-1 1-1,1 0 0,0 0 1,0-1-1,0 1 1,0 0-1,0-1 0,1 0 1,1 3-1,-1-4-11,0 0 0,0 0 0,0 0-1,0 0 1,-1 0 0,1 0-1,0 0 1,0-1 0,0 1 0,0-1-1,0 1 1,0-1 0,0 0 0,-1 0-1,1 0 1,0 0 0,0 0 0,-1 0-1,1 0 1,-1 0 0,1-1 0,-1 1-1,2-3 1,27-26-17,-1-2 0,-2-1 0,-1-1 0,-2-1 0,31-59 0,-40 68 0,-9 10-5394,-6 16 5101,0 0 1,0-1 0,1 1-1,-1 0 1,0-1 0,0 1-1,0 0 1,0-1 0,0 1-1,0 0 1,0-1 0,0 1 0,0-1-1,0 1 1,0 0 0,0-1-1,0 1 1,0 0 0,-1-1-1,1 1 1,0 0 0,0-1-1,0 1 1,0 0 0,-1-1-1,1 1 1,0 0 0,0-1 0,-1 1-1,1 0 1,0 0 0,0-1-1,-1 1 1,1 0 0,0 0-1,-1 0 1,1-1 0,-1 1-1,-11 0-14622</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22.145"/>
    </inkml:context>
    <inkml:brush xml:id="br0">
      <inkml:brushProperty name="width" value="0.025" units="cm"/>
      <inkml:brushProperty name="height" value="0.025" units="cm"/>
    </inkml:brush>
  </inkml:definitions>
  <inkml:trace contextRef="#ctx0" brushRef="#br0">103 1 12460,'0'0'5023,"-12"3"-2594,8-1-2353,-1-2 171,1 1 0,0 0 1,0 0-1,0 1 0,0-1 0,0 1 0,0 0 1,0 0-1,0 0 0,1 0 0,-1 1 0,1 0 0,0-1 1,-1 1-1,1 0 0,1 1 0,-1-1 0,0 0 1,1 1-1,0 0 0,-1-1 0,1 1 0,1 0 0,-1 0 1,1 0-1,-1 0 0,1 0 0,0 6 0,0-5-157,1 0 0,0 0-1,0 0 1,1 0 0,0 0-1,0 0 1,0-1 0,0 1 0,1 0-1,-1-1 1,1 1 0,0-1-1,1 1 1,-1-1 0,1 0-1,0 0 1,4 5 0,-2-5-84,0 0 0,0 0-1,0-1 1,0 1 0,1-1 0,-1 0 0,1-1 0,0 0 0,0 1 0,0-2 0,0 1 0,0-1 0,9 1 0,2 0 7,-1-1 1,1-1-1,-1 0 1,1-2-1,-1 1 1,0-2-1,0 0 1,0-1-1,0-1 0,25-11 1,-11 1 248,0-2 0,-2 0 0,0-2-1,31-27 1,-70 71 1170,-15 20-1283,18-31-183,0 1 1,1 0-1,1 0 1,0 0-1,1 1 1,-3 16-1,6 24-7413,4-46-3214</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5.818"/>
    </inkml:context>
    <inkml:brush xml:id="br0">
      <inkml:brushProperty name="width" value="0.025" units="cm"/>
      <inkml:brushProperty name="height" value="0.025" units="cm"/>
    </inkml:brush>
  </inkml:definitions>
  <inkml:trace contextRef="#ctx0" brushRef="#br0">3 1 5958,'0'0'8712,"-3"74"-6022,3-45 321,2-3-929,9-8-384,5-5 96,4-11-545,3-2-705,5-4-416,0-16-1249,1-8-2018,-5-7-2146,-2-5-3523</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6.159"/>
    </inkml:context>
    <inkml:brush xml:id="br0">
      <inkml:brushProperty name="width" value="0.025" units="cm"/>
      <inkml:brushProperty name="height" value="0.025" units="cm"/>
    </inkml:brush>
  </inkml:definitions>
  <inkml:trace contextRef="#ctx0" brushRef="#br0">113 1 14606,'-3'10'3208,"-35"80"1419,-14 38 882,47-114-5068,1 1 0,1 0 0,0 1 0,1-1 0,0 0 0,2 29 0,0-43-434,0 0 0,0 0 0,0-1-1,0 1 1,0 0 0,0 0-1,0 0 1,0 0 0,1 0 0,-1 0-1,0-1 1,1 1 0,-1 0-1,1 0 1,-1 0 0,1-1 0,-1 1-1,1 0 1,-1-1 0,1 1 0,0 0-1,-1-1 1,1 1 0,0-1-1,-1 1 1,1-1 0,0 1 0,0-1-1,0 0 1,0 1 0,-1-1-1,1 0 1,0 0 0,0 1 0,0-1-1,0 0 1,0 0 0,0 0-1,0 0 1,-1 0 0,1 0 0,0-1-1,0 1 1,0 0 0,0 0 0,0-1-1,0 1 1,0-1 0,2 0 8,0 0 1,-1 0 0,1-1 0,-1 1 0,1-1-1,-1 1 1,0-1 0,1 0 0,-1 0-1,0 0 1,0 0 0,-1 0 0,1-1-1,2-3 1,-1-4-209,0 0-1,-1 0 1,0-1-1,-1 0 1,0 1-1,-1-1 1,0-11-1,-1 7-190,1 14 256,1 30-486,-1-27 626,1 1 0,-1 0 0,0-1 0,1 1 0,-1-1 1,1 1-1,0-1 0,0 1 0,0-1 0,0 0 0,0 1 1,0-1-1,1 0 0,-1 0 0,1 0 0,0 0 0,-1 0 0,1 0 1,0-1-1,0 1 0,0 0 0,0-1 0,1 0 0,-1 1 0,0-1 1,1 0-1,-1 0 0,0 0 0,1-1 0,-1 1 0,1-1 1,-1 1-1,1-1 0,0 0 0,-1 0 0,1 0 0,-1 0 0,5-1 1,1 0 157,0-2 1,0 1 0,0-1 0,0 0 0,-1 0 0,0-1 0,1 0 0,-1 0 0,-1-1 0,1 0 0,6-7 0,2-3 16,-2 0 1,0-2 0,-1 0-1,0 0 1,-2-1-1,10-21 1,-16 52-279,-4 13 0,-7 29 137,4-40-23,0-1-1,2 1 1,0-1 0,0 1-1,4 29 1,-3-43-23,1-1 0,-1 1 0,1 0 0,-1 0 0,1 0 0,-1-1 0,1 1 0,0 0 0,-1-1 0,1 1 0,0 0 0,-1-1 0,1 1 0,0-1 0,0 1 0,0-1 0,0 0 0,-1 1 0,1-1 0,0 0 0,0 1 0,0-1 0,0 0 0,0 0 0,0 0 0,0 0 0,0 0 0,0 0 0,0 0 0,0 0 0,0-1 0,0 1 0,-1 0 0,1 0 0,0-1 0,0 1 0,0 0 0,0-1 0,0 1 0,-1-1 0,2-1 0,36-21 0,-33 17-474,0 0 0,0 0 1,-1 0-1,0-1 0,5-11 0,-5 6-1354,0 0 0,-1 0-1,-1 0 1,0-1-1,0 1 1,-1 0 0,-1-1-1,-1-22 1,-4-6-10584</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6.532"/>
    </inkml:context>
    <inkml:brush xml:id="br0">
      <inkml:brushProperty name="width" value="0.025" units="cm"/>
      <inkml:brushProperty name="height" value="0.025" units="cm"/>
    </inkml:brush>
  </inkml:definitions>
  <inkml:trace contextRef="#ctx0" brushRef="#br0">0 0 12236,'0'0'15630,"18"53"-16078,3-42-1954,2 0-1634,0 1-2691</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6.854"/>
    </inkml:context>
    <inkml:brush xml:id="br0">
      <inkml:brushProperty name="width" value="0.025" units="cm"/>
      <inkml:brushProperty name="height" value="0.025" units="cm"/>
    </inkml:brush>
  </inkml:definitions>
  <inkml:trace contextRef="#ctx0" brushRef="#br0">116 0 3235,'0'0'16560,"-9"9"-13218,-2 1-2160,-48 47 4118,55-53-5058,1 0 0,-1 0 0,1 0 1,0 0-1,0 0 0,0 1 0,1 0 0,-1-1 0,1 1 1,0 0-1,1 0 0,-3 10 0,5-14-242,0-1 0,-1 1 0,1 0 0,-1-1 0,1 1 0,0-1 0,0 1 0,-1-1 0,1 1 0,0-1 0,0 1 0,0-1 0,-1 0 0,1 0 0,0 1 0,0-1 0,0 0 0,0 0 0,0 0 0,-1 0 0,1 0 0,0 0 0,0 0 0,0 0 0,0 0 0,0-1 0,0 1 0,-1 0 0,1 0 0,1-1 0,31-7 0,20-23-283,-48 26 229,0 1 0,1 0 1,0 0-1,0 0 0,0 1 1,1 0-1,-1 0 0,1 1 0,-1 0 1,1 0-1,0 0 0,0 1 1,0 0-1,0 0 0,11 1 1,-14 1 48,-1 0 0,1 1 1,-1-1-1,0 1 0,1 0 1,-1 0-1,0 0 1,0 0-1,5 5 0,-5-5-51,0 1-1,0 0 0,1-1 0,-1 0 0,1 0 1,-1 0-1,1 0 0,0 0 0,6 1 1,-2-2-758,0 0 1,1 0 0,-1-1-1,0 0 1,0 0-1,0-1 1,15-3 0,-11 1-1471,-1-1 0,1-1 0,-1 0 0,17-10 0,0-1-4554</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7.213"/>
    </inkml:context>
    <inkml:brush xml:id="br0">
      <inkml:brushProperty name="width" value="0.025" units="cm"/>
      <inkml:brushProperty name="height" value="0.025" units="cm"/>
    </inkml:brush>
  </inkml:definitions>
  <inkml:trace contextRef="#ctx0" brushRef="#br0">93 5 8520,'0'0'16837,"-10"-2"-16244,9 2-594,-44-2 755,43 2-731,1 0-1,-1 0 0,1 0 0,-1 0 0,1 1 0,-1-1 0,1 0 0,-1 1 0,1-1 0,0 1 0,-1 0 1,1 0-1,0-1 0,-1 1 0,1 0 0,0 0 0,0 0 0,0 0 0,0 0 0,0 0 0,0 1 0,0-1 1,0 0-1,0 0 0,1 1 0,-1-1 0,0 1 0,1-1 0,-1 0 0,1 1 0,0-1 0,-1 1 0,1-1 1,0 3-1,1-3-127,-1 0 1,1 0 0,0 0-1,0 0 1,-1 0 0,1 0 0,0 0-1,0-1 1,0 1 0,0 0-1,0-1 1,0 1 0,1 0 0,-1-1-1,0 0 1,0 1 0,0-1-1,0 0 1,1 1 0,-1-1-1,0 0 1,2 0 0,37 5-800,-33-4 619,20 0-316,31 5 270,-55-6 425,0 1-1,0-1 0,0 1 1,0 0-1,0 0 1,0 0-1,0 0 1,-1 1-1,1-1 1,0 1-1,-1-1 1,1 1-1,-1 0 1,3 3-1,-4-3 82,0-1 0,-1 1 0,1-1 0,-1 1 0,1 0 0,-1-1 0,1 1 0,-1 0 0,0-1 0,0 1 0,0 0 0,0-1 0,0 1 0,-1 0 0,1-1 0,0 1 0,-1 0 0,1-1 0,-1 1 0,1 0 0,-1-1 0,0 1 0,0-1 0,0 0 0,0 1 0,0-1 0,0 0 0,0 1 0,0-1 0,0 0 0,-1 0 0,-2 2 0,-45 33 2171,49-36-2337,-10 6-317,-35 18 1132,13-19-7094,23-7-1599</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8.288"/>
    </inkml:context>
    <inkml:brush xml:id="br0">
      <inkml:brushProperty name="width" value="0.025" units="cm"/>
      <inkml:brushProperty name="height" value="0.025" units="cm"/>
    </inkml:brush>
  </inkml:definitions>
  <inkml:trace contextRef="#ctx0" brushRef="#br0">0 46 13036,'12'-46'15450,"-12"59"-14505,0 136 688,0-148-1621,0 0 1,0 0-1,0 0 1,0 0-1,1 0 0,-1 0 1,0 0-1,0 0 1,1 0-1,-1 0 0,1 0 1,-1 0-1,1 0 0,-1 0 1,1 0-1,-1 0 1,1 0-1,0-1 0,-1 1 1,1 0-1,0 0 1,0-1-1,0 1 0,0-1 1,-1 1-1,1-1 1,2 2-1,0-2 29,1 1 1,-1 0-1,0-1 0,1 1 1,-1-1-1,0 0 0,1 0 1,-1 0-1,4-1 0,4-1 50,1-1-1,-1 0 0,0 0 1,15-7-1,-11 0-58,-12 8-36,-1 0 0,1 0 0,0 0 1,0 1-1,0-1 0,0 0 0,0 1 0,0 0 0,1 0 0,-1 0 0,0 0 0,1 1 0,-1-1 0,7 0 0,-9 2 5,0 0-1,-1-1 0,1 1 1,0-1-1,0 1 1,-1 0-1,1 0 1,0-1-1,-1 1 0,1 0 1,-1 0-1,1 0 1,-1 0-1,1 0 1,-1 0-1,0 0 0,0 0 1,1 0-1,-1 0 1,0 0-1,0 1 0,0-1 14,0 1-1,0-1 0,1 0 0,-1 0 0,0 0 0,0 0 0,1 0 0,-1 1 0,1-1 0,-1 0 0,1 0 1,-1 0-1,1 0 0,0 0 0,-1 0 0,1 0 0,0-1 0,0 1 0,0 0 0,-1 0 0,1-1 0,0 1 0,0 0 1,0-1-1,0 1 0,0-1 0,1 1 0,-1-1 0,0 1 0,0-1 0,0 0 0,0 0 0,0 0 0,1 1 1,0-1-1,5-1-11,-1 0 1,1 0 0,-1-1 0,0 0-1,0 0 1,0 0 0,0-1 0,0 0-1,0 0 1,-1-1 0,1 1 0,-1-1-1,0 0 1,0-1 0,0 1-1,4-6 1,-4 4-4,1 1 1,-1 0-1,1 0 0,1 0 0,-1 1 0,1-1 0,-1 2 0,1-1 1,1 1-1,12-5 0,-19 9 1,0-1 0,-1 0 0,1 0 0,0 0 0,-1 0 0,1 0 0,-1 0 0,1 1 0,0-1 0,-1 0 0,1 1 0,-1-1 0,1 0 0,-1 1 0,1-1 0,-1 1 0,1-1 0,-1 1 0,1-1 0,-1 1 0,1-1 0,-1 1 0,0-1 0,1 1 0,-1-1 0,0 1 0,0 0 0,1-1 0,-1 1 0,0 0 0,0-1 0,0 1 0,0 0 0,0-1 0,0 1 0,0-1 0,0 1 0,0 1 0,0 34 0,-1-25 0,1-11-99,0 0 0,1 1-1,-1-1 1,0 0 0,1 1 0,-1-1-1,0 0 1,0 0 0,1 1 0,-1-1 0,1 0-1,-1 0 1,0 1 0,1-1 0,-1 0-1,0 0 1,1 0 0,-1 0 0,1 0 0,-1 0-1,1 0 1,-1 0 0,0 0 0,1 0-1,-1 0 1,1 0 0,-1 0 0,1 0 0,-1 0-1,0 0 1,1 0 0,-1 0 0,1 0-1,-1-1 1,0 1 0,1 0 0,-1 0 0,0-1-1,1 1 1,-1 0 0,0 0 0,1-1-1,-1 1 1,0 0 0,1-1 0,18-11-7669,-3-1 401</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8.646"/>
    </inkml:context>
    <inkml:brush xml:id="br0">
      <inkml:brushProperty name="width" value="0.025" units="cm"/>
      <inkml:brushProperty name="height" value="0.025" units="cm"/>
    </inkml:brush>
  </inkml:definitions>
  <inkml:trace contextRef="#ctx0" brushRef="#br0">130 2 17809,'0'0'3139,"-8"2"-91,7-2-2925,-12 2 773,1 1 1,-1 0-1,1 1 0,-15 6 1,24-9-825,1 0 0,-1 0 0,1 0 0,-1 1 0,1-1 0,0 1 0,-1-1 0,1 1 0,0 0 0,0 0 1,1 0-1,-1 0 0,0 0 0,0 0 0,1 1 0,0-1 0,-1 0 0,1 1 0,0-1 0,0 1 0,0-1 0,0 1 0,1 0 0,-1-1 0,1 1 0,0 0 0,0 0 0,-1-1 0,2 1 0,-1 3 1,1-4-63,0 0 0,1-1 1,-1 1-1,0-1 1,0 1-1,1-1 1,-1 1-1,1-1 1,0 0-1,-1 0 1,1 0-1,0 1 1,0-2-1,-1 1 1,1 0-1,0 0 0,0-1 1,0 1-1,0-1 1,0 1-1,0-1 1,0 0-1,0 0 1,0 0-1,3 0 1,1 0 21,0 0 0,0 0 0,1 0 0,-1 0 0,0-1 0,0 0 0,9-3 0,-11 1-17,1 0 0,-1-1 0,0 1 0,0-1 0,0 0 0,-1 1 0,1-2 0,-1 1 0,0 0 0,0-1 0,0 0 1,-1 1-1,0-1 0,0 0 0,0 0 0,0-1 0,-1 1 0,0 0 0,0 0 0,0-1 0,-1-8 0,0 13-37,0 1 1,0 0-1,0-1 0,0 1 0,0 0 1,-1 0-1,1-1 0,0 1 1,0 0-1,0 0 0,-1 0 1,1-1-1,0 1 0,0 0 0,0 0 1,-1 0-1,1-1 0,0 1 1,-1 0-1,1 0 0,0 0 0,0 0 1,-1 0-1,1 0 0,0 0 1,-1 0-1,1 0 0,0 0 1,-1 0-1,1 0 0,0 0 0,0 0 1,-1 0-1,1 0 0,0 0 1,-1 0-1,1 0 0,0 0 1,0 0-1,-1 0 0,1 1 0,0-1 1,-1 0-1,1 0 0,0 0 1,0 1-1,0-1 0,-1 0 0,1 0 1,0 0-1,0 1 0,0-1 1,-1 0-1,1 1 0,-15 15-1288,12-3-155,3-12 1204,0-1-1,-1 1 1,1 0-1,0-1 1,0 1-1,1 0 1,-1-1-1,0 1 1,0 0-1,0-1 1,0 1-1,0 0 1,1-1-1,-1 1 0,0-1 1,1 1-1,-1 0 1,0-1-1,1 1 1,-1-1-1,0 1 1,1-1-1,-1 1 1,1-1-1,-1 0 1,1 1-1,0-1 1,-1 1-1,1-1 1,-1 0-1,1 0 0,0 1 1,-1-1-1,1 0 1,-1 0-1,1 0 1,0 0-1,-1 0 1,1 1-1,0-1 1,0-1-1,19 2-5877</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9.285"/>
    </inkml:context>
    <inkml:brush xml:id="br0">
      <inkml:brushProperty name="width" value="0.025" units="cm"/>
      <inkml:brushProperty name="height" value="0.025" units="cm"/>
    </inkml:brush>
  </inkml:definitions>
  <inkml:trace contextRef="#ctx0" brushRef="#br0">185 181 11979,'0'0'5307,"-10"11"-3620,-31 35-219,38-42-1198,0 0-1,1 0 1,-1 1 0,1-1 0,0 0 0,0 1 0,0-1 0,0 1 0,1 0 0,0 0 0,0-1-1,0 1 1,1 0 0,-1 0 0,1 6 0,2 4-299,0-1 0,0 1 1,8 21-1,2 18-331,-10-35 255,-1 1 0,0-1 0,-2 1 0,0-1-1,-1 0 1,-6 23 0,6-35 252,0 1 1,-1-1-1,1 1 1,-2-1-1,1 0 1,-1 0-1,0 0 1,0-1-1,-1 1 1,0-1-1,0 0 1,-1 0-1,1-1 1,-1 0-1,0 0 1,-1 0-1,1-1 1,-9 4-1,15-7-90,-1 0 0,0-1-1,1 1 1,-1-1-1,0 0 1,0 1 0,0-1-1,1 1 1,-1-1-1,0 0 1,0 0 0,0 0-1,0 1 1,1-1 0,-1 0-1,0 0 1,0 0-1,0 0 1,0 0 0,0 0-1,1-1 1,-1 1 0,0 0-1,0 0 1,0-1-1,0 1 1,1 0 0,-1-1-1,0 1 1,0-1 0,1 1-1,-1-1 1,0 1-1,1-1 1,-1 0 0,1 1-1,-1-1 1,1 0-1,-1 1 1,1-1 0,-1 0-1,1 0 1,-1 1 0,1-1-1,0 0 1,0 0-1,-1 0 1,1 1 0,0-1-1,0 0 1,0 0 0,0 0-1,0 0 1,0 0-1,0-1 1,0-5-29,0 0-1,1 0 1,0 0 0,0 0-1,4-12 1,9-15-45,2 1 1,1 1-1,1 1 1,2 0-1,42-48 1,-13 13 8,-26 36-36,14-19-9,-3-1 0,-1-2 0,40-86 0,-72 136 41,0 0 1,0 0-1,0 0 1,-1 0-1,1 0 1,-1 0-1,1 0 1,-1-1-1,1 1 1,-1 0-1,0 0 1,-1-3-1,1 4 6,0 1-1,-1 0 1,1 0-1,0 0 0,-1-1 1,1 1-1,0 0 1,-1 0-1,1 0 0,-1 0 1,1 0-1,0 0 1,-1 0-1,1 0 1,-1 0-1,1 0 0,0 0 1,-1 0-1,1 0 1,-1 0-1,1 0 0,0 0 1,-1 0-1,1 1 1,-1-1-1,1 0 0,0 0 1,-1 0-1,1 1 1,0-1-1,-1 0 1,1 0-1,0 1 0,0-1 1,-1 0-1,1 1 1,-41 40-124,29-24 203,0 1 0,1 0 0,-10 24 1,17-33-20,1 0 0,0 0 0,0 0 0,1 1 0,0-1 0,1 1-1,0-1 1,0 1 0,2 14 0,-1-22-47,0 0-1,0 0 1,1 0-1,-1-1 1,1 1 0,-1 0-1,1 0 1,0 0-1,0 0 1,0-1-1,0 1 1,0 0-1,0-1 1,0 1-1,0-1 1,1 1-1,-1-1 1,0 0-1,1 1 1,0-1 0,-1 0-1,3 1 1,0 0 13,0-1 1,0 0 0,0 0-1,0 0 1,0 0 0,0-1-1,0 1 1,0-1 0,0 0-1,6-1 1,1-1 23,-1 1 0,1-2 1,-1 0-1,0 0 0,0 0 0,0-1 1,16-10-1,-11 3-39,-1-1-1,-1 0 1,19-22 0,-1 1-184,-30 33 115,-2 37-246,-2-16 425,1-13 52,1 1 1,0-1 0,0 0-1,1 1 1,0-1-1,1 1 1,0-1-1,2 14 1,-2-21-170,-1 0 1,1 0-1,-1 0 1,1 0-1,0 0 1,0 0-1,-1 0 1,1 0-1,0-1 0,0 1 1,0 0-1,0 0 1,0-1-1,0 1 1,0 0-1,0-1 1,0 1-1,0-1 1,0 1-1,0-1 1,0 0-1,0 1 1,1-1-1,-1 0 1,0 0-1,0 0 0,0 0 1,0 0-1,1 0 1,-1 0-1,0 0 1,0 0-1,0-1 1,0 1-1,1-1 1,0 0-1,1 0-460,-1 0-1,0 0 0,1 0 1,-1 0-1,0-1 1,0 1-1,0-1 1,0 0-1,0 1 0,0-1 1,0 0-1,-1 0 1,1 0-1,-1-1 1,3-3-1,4-21-7614</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9.646"/>
    </inkml:context>
    <inkml:brush xml:id="br0">
      <inkml:brushProperty name="width" value="0.025" units="cm"/>
      <inkml:brushProperty name="height" value="0.025" units="cm"/>
    </inkml:brush>
  </inkml:definitions>
  <inkml:trace contextRef="#ctx0" brushRef="#br0">0 0 17392,'0'0'3812,"13"49"-3716,4-38-608,1 1-2755,4-3-3972</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9.974"/>
    </inkml:context>
    <inkml:brush xml:id="br0">
      <inkml:brushProperty name="width" value="0.025" units="cm"/>
      <inkml:brushProperty name="height" value="0.025" units="cm"/>
    </inkml:brush>
  </inkml:definitions>
  <inkml:trace contextRef="#ctx0" brushRef="#br0">94 239 9033,'0'0'3982,"-9"10"-464,4-5-3344,-45 57 4526,46-56-4211,0 0 0,1 0 0,0 1 0,0-1 0,0 1 0,1-1-1,0 1 1,0 0 0,1 0 0,-1 0 0,1 7 0,1-13-463,0 0 0,0 1 0,0-1 0,0 0 0,1 0 0,-1 0 0,0 0 0,1 0 0,-1 0 0,0 0 0,1 0 0,-1 0 0,1 0 0,0 0 0,-1 0 0,1 0 0,0 0 0,0-1 0,-1 1 0,1 0 0,0 0 0,0-1-1,0 1 1,0-1 0,0 1 0,1 0 0,2 0 71,-1 0-1,1 0 0,-1 0 1,1 0-1,0-1 0,-1 0 1,1 0-1,5 0 0,1-1 78,0-1 0,0 1-1,0-2 1,0 1 0,15-7-1,-5-3-114,-1 0-1,0 0 0,0-2 1,-2-1-1,1 0 0,-2-1 1,0 0-1,23-33 0,-29 36-30,-1-1 1,0 0-1,-1-1 0,0 0 0,-1 0 0,-1-1 1,-1 1-1,0-1 0,-1-1 0,0 1 0,-2-1 1,2-25-1,-4 41-35,0 0 1,0 0 0,-1-1-1,1 1 1,0 0 0,0 0-1,-1 0 1,1 0 0,-1-1 0,1 1-1,-1 0 1,0 0 0,1 0-1,-1 0 1,0 0 0,0 0-1,0 0 1,1 0 0,-1 1-1,0-1 1,0 0 0,0 0-1,0 1 1,-1-1 0,1 1-1,0-1 1,0 1 0,0-1-1,0 1 1,-1 0 0,1-1-1,0 1 1,0 0 0,0 0-1,-1 0 1,1 0 0,0 0-1,0 0 1,-1 1 0,1-1-1,0 0 1,0 0 0,0 1-1,-1-1 1,1 1 0,-1 0-1,-6 1-11,1 1-1,-1-1 1,1 1-1,0 1 1,0 0-1,-7 4 1,-57 51 222,66-54-165,0-1 1,1 1-1,-1 0 0,1 0 1,1 0-1,-1 1 0,1-1 0,0 1 1,0 0-1,0 0 0,1 0 1,-2 7-1,4-11-52,1-1 1,-1 1-1,0 0 0,1-1 1,-1 1-1,1-1 0,-1 1 1,1-1-1,0 1 0,0-1 1,0 0-1,0 1 0,0-1 1,0 0-1,0 1 0,0-1 1,0 0-1,1 0 0,-1 0 1,0 0-1,1 0 0,-1-1 1,1 1-1,-1 0 0,1-1 1,-1 1-1,1-1 0,-1 1 1,1-1-1,0 1 0,2-1 1,69 11-2294,-50-9 592,-11 0 1322,-1 0 0,1 0 0,-1 1 1,0 1-1,0 0 0,12 6 1,-20-9 447,0 1 0,0 1 1,0-1-1,0 0 0,0 1 1,0-1-1,-1 1 0,1 0 0,-1 0 1,0 0-1,0 0 0,0 0 1,0 0-1,0 1 0,-1-1 1,1 1-1,-1-1 0,0 1 1,0 0-1,-1-1 0,1 1 1,0 7-1,-2 41 1429,-6-20-3339,4-25-3591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0:07.088"/>
    </inkml:context>
    <inkml:brush xml:id="br0">
      <inkml:brushProperty name="width" value="0.025" units="cm"/>
      <inkml:brushProperty name="height" value="0.025" units="cm"/>
    </inkml:brush>
  </inkml:definitions>
  <inkml:trace contextRef="#ctx0" brushRef="#br0">1 1 14670,'0'0'6438,"10"0"-6630,52 0-251,827 31-145,-140 5 1278,1-52 1215,-678 14-1692,269-10 438,495-10 1047,-747 23-2516,-31 2-3008,-21-3-1998</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10.722"/>
    </inkml:context>
    <inkml:brush xml:id="br0">
      <inkml:brushProperty name="width" value="0.025" units="cm"/>
      <inkml:brushProperty name="height" value="0.025" units="cm"/>
    </inkml:brush>
  </inkml:definitions>
  <inkml:trace contextRef="#ctx0" brushRef="#br0">62 1 10154,'0'0'13805,"-4"12"-13378,-12 43 675,3 1-1,2 0 1,3 1 0,-1 110 0,9-165-1085,-1-1 1,1 0-1,0 0 1,0 0-1,0 0 0,0 0 1,0 0-1,0 0 1,1 0-1,-1 1 1,0-1-1,0 0 0,1 0 1,-1 0-1,1 0 1,-1 0-1,1 0 1,-1 0-1,1 0 0,0-1 1,-1 1-1,1 0 1,0 0-1,0 0 0,0-1 1,0 1-1,0 0 1,-1-1-1,1 1 1,0-1-1,0 1 0,2 0 1,1-1 63,-1 0 0,0 0 0,0-1 0,0 1 0,0-1 0,0 1 1,0-1-1,0 0 0,-1 0 0,1-1 0,5-2 0,7-4 250,-1-2 0,0 0 0,17-15 0,-9 4-438,-1-2 0,-2 0 0,19-27 0,-29 38-61,-1-1 0,-1 1 0,0-2 1,-1 1-1,-1 0 0,0-1 1,-1 0-1,4-21 0,-7 32-309,-2-11-4080,-6 10-4070,-8 3-3448</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11.064"/>
    </inkml:context>
    <inkml:brush xml:id="br0">
      <inkml:brushProperty name="width" value="0.025" units="cm"/>
      <inkml:brushProperty name="height" value="0.025" units="cm"/>
    </inkml:brush>
  </inkml:definitions>
  <inkml:trace contextRef="#ctx0" brushRef="#br0">18 1 12812,'0'0'6278,"-18"63"-3683,18-45-1122,0-1-32,4-3-672,10-5-641,6-1-64,3-6-576,2-2-2115,-1 0-1665,-7-11-2722</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11.410"/>
    </inkml:context>
    <inkml:brush xml:id="br0">
      <inkml:brushProperty name="width" value="0.025" units="cm"/>
      <inkml:brushProperty name="height" value="0.025" units="cm"/>
    </inkml:brush>
  </inkml:definitions>
  <inkml:trace contextRef="#ctx0" brushRef="#br0">1 65 17969,'0'0'6887,"11"4"-5814,-3-2-876,1-1 0,-1 1 0,0-1 0,1-1 0,-1 1 0,0-1 0,14-2 1,-19 1-123,0 1 0,1-1 1,-1 0-1,0 0 1,0 0-1,0 0 0,0 0 1,0-1-1,0 1 1,0-1-1,0 0 1,-1 0-1,1 0 0,-1 0 1,1-1-1,-1 1 1,0-1-1,0 1 1,0-1-1,0 0 0,0 0 1,-1 0-1,1 0 1,-1 0-1,0 0 0,0 0 1,1-4-1,-2 7-72,-1 1 0,1-1-1,0 0 1,-1 0 0,1 1 0,0-1-1,-1 0 1,1 0 0,-1 1-1,1-1 1,0 0 0,-1 0 0,1 0-1,-1 0 1,1 0 0,-1 0-1,1 0 1,-1 0 0,1 0 0,0 0-1,-1 0 1,1 0 0,-1 0-1,1 0 1,-1 0 0,1 0-1,-1-1 1,1 1 0,0 0 0,-1 0-1,1 0 1,-1-1 0,1 1-1,0 0 1,-1-1 0,1 1 0,0 0-1,0-1 1,-1 1 0,1 0-1,0-1 1,0 1 0,-1-1 0,1 1-1,0 0 1,0-1 0,0 1-1,0-1 1,-1 1 0,1-1 0,0 1-1,0 0 1,0-1 0,0 1-1,0-1 1,0 1 0,0-1-1,0 1 1,0-1 0,1 1 0,-1 0-1,0-1 1,0 1 0,0-1-1,1 0 1,-30 27-657,20-14 636,2 0 0,-1 0 0,2 0-1,0 1 1,0 0 0,1 0 0,1 0-1,0 1 1,1 0 0,0-1 0,0 17-1,3-29 23,0 0-1,0 0 1,0 0-1,1 0 1,-1 0-1,0 1 0,1-1 1,-1 0-1,1 0 1,-1 0-1,1 0 0,0 0 1,-1-1-1,1 1 1,0 0-1,0 0 1,0 0-1,-1 0 0,1-1 1,0 1-1,0 0 1,0-1-1,0 1 1,0-1-1,0 1 0,0-1 1,1 0-1,-1 1 1,0-1-1,0 0 1,0 0-1,0 0 0,0 0 1,1 0-1,-1 0 1,0 0-1,0 0 1,0 0-1,0 0 0,0-1 1,0 1-1,1 0 1,1-2-1,3 1 22,1-1 0,-1 0 0,1 0 0,-1-1 0,0 0 0,9-5 0,-3-1-81,0 0 0,0 0 0,-1-2 0,-1 1 0,1-1 0,-2-1 0,1 0 0,-2 0 0,0-1-1,0 0 1,-1 0 0,-1-1 0,8-22 0,-24 77-1365,5-27 1447,2 0 0,-1 0 1,2 0-1,0 0 0,0 0 0,2 0 1,0 0-1,2 21 0,-2-33-20,1-1 0,0 1 0,0 0 0,-1-1 0,1 1 0,0-1 0,0 0 0,0 1 0,0-1 0,1 0 0,-1 1 0,0-1 0,1 0 0,-1 0 0,0 0 0,1 0 0,-1-1 0,1 1 0,0 0 0,-1 0 0,1-1 0,0 1 0,-1-1 0,1 0 0,0 1-1,-1-1 1,1 0 0,0 0 0,0 0 0,-1 0 0,1 0 0,0-1 0,2 0 0,2 0-162,0 0-1,0 0 0,0-1 1,0 0-1,0 0 1,-1 0-1,1-1 0,6-3 1,0-4-1614,-1 1 1,0-1 0,0-1-1,-1 0 1,0 0 0,14-23 0,0-10-5353</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12.126"/>
    </inkml:context>
    <inkml:brush xml:id="br0">
      <inkml:brushProperty name="width" value="0.025" units="cm"/>
      <inkml:brushProperty name="height" value="0.025" units="cm"/>
    </inkml:brush>
  </inkml:definitions>
  <inkml:trace contextRef="#ctx0" brushRef="#br0">113 0 10025,'0'0'6273,"-6"13"-4122,-15 36 262,1 1-1,3 1 0,-11 55 1,20-67-1873,2 1 0,-1 71 0,10-80-460,3-21-88,5-19-203,-3-14-458,-1 0 0,0 0 0,-2 0 0,-1 0 0,2-28 0,-4 37 701,-1 19 35,1-1 0,0 0 1,0 0-1,0 0 0,1 0 1,-1 0-1,1 0 0,0-1 1,0 1-1,0-1 1,0 0-1,1 0 0,-1 0 1,1 0-1,0-1 0,0 1 1,0-1-1,0 0 0,0 0 1,1-1-1,-1 1 1,0-1-1,1 0 0,-1 0 1,1 0-1,0-1 0,-1 1 1,1-1-1,-1-1 0,1 1 1,0 0-1,6-3 1,-6 3 21,0 0 0,-1-1 1,1 0-1,0 0 0,-1 0 1,1-1-1,0 0 0,-1 1 1,0-2-1,1 1 0,-1 0 1,0-1-1,0 0 0,-1 0 1,1 0-1,0 0 0,-1-1 1,0 1-1,0-1 0,0 0 1,0 0-1,-1 0 1,1 0-1,-1 0 0,0-1 1,0 1-1,-1-1 0,1 1 1,-1-1-1,0 0 0,0-5 1,-1 10-90,1-1 0,-1 1 0,0-1 1,0 0-1,0 1 0,0-1 1,0 1-1,0-1 0,0 1 0,0-1 1,0 1-1,0-1 0,-1 0 0,1 1 1,0-1-1,0 1 0,0-1 0,-1 1 1,1-1-1,0 1 0,-1-1 0,1 1 1,0-1-1,-1 1 0,1 0 1,-1-1-1,1 1 0,0 0 0,-1-1 1,1 1-1,-1 0 0,1-1 0,-1 1 1,0 0-1,-19 9-146,-14 29 21,32-35 121,-26 47 10,27-47 35,0-1 1,0 1-1,0-1 1,0 1-1,0-1 1,0 1-1,1 0 1,-1-1-1,1 1 1,0 0-1,0-1 1,0 1-1,0 0 1,1 0-1,-1-1 1,1 1-1,-1-1 1,2 5-1,0-6 3,-1 0-1,1 0 0,0 1 1,-1-1-1,1 0 0,0-1 1,0 1-1,0 0 0,0-1 1,0 1-1,0-1 0,0 1 1,0-1-1,0 0 0,0 0 0,0 0 1,0 0-1,0 0 0,0 0 1,0 0-1,2-2 0,46-9 499,35-32-465,-69 33-79,1 1 0,0 0 0,1 2 0,0 0 1,0 0-1,22-3 0,-39 10 2,1 0 0,-1 0 0,0 0 0,1 0 0,-1 0 0,0 0 0,0 1 0,1-1 0,-1 1 0,0-1 0,0 1 0,0-1 0,0 1 0,0 0 0,0-1 0,0 1 0,0 0 0,0 0 0,0 0 0,0 0 0,0 0 0,0 0 0,-1 0 0,1 0 0,0 0 0,-1 0 0,1 0 0,-1 0 0,1 1 0,-1-1 0,0 0 0,1 0 0,-1 1 0,0-1 0,0 2 0,0-1 0,1 0 0,-1 0 0,1-1 0,-1 1 0,1 0 0,-1 0 0,1-1 0,0 1 0,0 0 0,0-1 0,0 1 0,0-1 0,0 1 0,0-1 0,0 1 0,1-1 0,-1 0 0,1 0 0,-1 0 0,1 0 0,-1 0 0,1 0 0,-1 0 0,1 0 0,0 0 0,0-1 0,-1 1 0,1-1 0,0 0 0,0 1 0,2-1 0,5 0 0,-1-1 0,0-1 0,1 1 0,-1-2 0,0 1 0,0-1 0,-1 0 0,13-6 0,-11 4 0,0 1 0,1 0 0,0 1 0,15-4 0,-6 9-6197,-8-1-530</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12.902"/>
    </inkml:context>
    <inkml:brush xml:id="br0">
      <inkml:brushProperty name="width" value="0.025" units="cm"/>
      <inkml:brushProperty name="height" value="0.025" units="cm"/>
    </inkml:brush>
  </inkml:definitions>
  <inkml:trace contextRef="#ctx0" brushRef="#br0">19 40 12204,'-15'-12'5875,"15"12"-5806,0 0 1,0 0-1,0 0 1,0 0-1,0 0 1,-1 0-1,1 0 1,0 0 0,0 0-1,0 0 1,0 0-1,0 0 1,0 0-1,0 0 1,-1 0 0,1 0-1,0 0 1,0 0-1,0 0 1,0 0-1,0 0 1,0 0-1,0 0 1,-1 0 0,1 0-1,0 1 1,0-1-1,0 0 1,0 0-1,0 0 1,0 0 0,0 0-1,0 0 1,0 0-1,0 0 1,0 1-1,0-1 1,0 0-1,0 0 1,0 0 0,0 0-1,0 0 1,0 0-1,0 0 1,0 1-1,0-1 1,0 0 0,0 0-1,0 0 1,0 0-1,0 0 1,0 0-1,0 0 1,0 1-1,0-1 1,0 0 0,0 0-1,0 0 1,1 1-17,-1 1-1,1-1 1,0 0 0,0 0 0,0 0 0,-1 0 0,1 0 0,0 0 0,0 0-1,0 0 1,0-1 0,1 1 0,-1 0 0,0 0 0,0-1 0,0 1-1,1-1 1,-1 1 0,0-1 0,0 0 0,1 1 0,-1-1 0,2 0 0,3 1-141,0-1 1,-1 0 0,1 0 0,0-1 0,0 1 0,-1-1 0,1 0-1,0-1 1,-1 0 0,7-2 0,-1-2-311,0 0-1,-1-1 1,16-13 0,-22 76-4327,0-42 689</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14.477"/>
    </inkml:context>
    <inkml:brush xml:id="br0">
      <inkml:brushProperty name="width" value="0.025" units="cm"/>
      <inkml:brushProperty name="height" value="0.025" units="cm"/>
    </inkml:brush>
  </inkml:definitions>
  <inkml:trace contextRef="#ctx0" brushRef="#br0">31 1 17553,'0'0'736,"-21"65"-479,17-33-161,-2-3-160,6 1 128,0-6-128,0-3-449,4 2-768,2-4-609,-1 2-1954</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14.851"/>
    </inkml:context>
    <inkml:brush xml:id="br0">
      <inkml:brushProperty name="width" value="0.025" units="cm"/>
      <inkml:brushProperty name="height" value="0.025" units="cm"/>
    </inkml:brush>
  </inkml:definitions>
  <inkml:trace contextRef="#ctx0" brushRef="#br0">32 1 13100,'0'0'3492,"-31"48"-5094</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15.210"/>
    </inkml:context>
    <inkml:brush xml:id="br0">
      <inkml:brushProperty name="width" value="0.025" units="cm"/>
      <inkml:brushProperty name="height" value="0.025" units="cm"/>
    </inkml:brush>
  </inkml:definitions>
  <inkml:trace contextRef="#ctx0" brushRef="#br0">183 0 12107,'0'0'4581,"0"54"-4325,0-16 1410,0 11-129,0 1-512,0 3-545,2 0-159,-1-3-257,1 0 0,-2 4 32,-3 7 0,-17 10-160,-8 9-673,-11 6-256,-8 4-2082,-4-4-5284</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3.163"/>
    </inkml:context>
    <inkml:brush xml:id="br0">
      <inkml:brushProperty name="width" value="0.025" units="cm"/>
      <inkml:brushProperty name="height" value="0.025" units="cm"/>
    </inkml:brush>
  </inkml:definitions>
  <inkml:trace contextRef="#ctx0" brushRef="#br0">1 849 9577,'0'0'12161,"9"-10"-9652,149-158 4281,109-89-5377,-168 163-1267,256-225-797,-386 326-6011,-3 6-156,-8 4-4953</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3.538"/>
    </inkml:context>
    <inkml:brush xml:id="br0">
      <inkml:brushProperty name="width" value="0.025" units="cm"/>
      <inkml:brushProperty name="height" value="0.025" units="cm"/>
    </inkml:brush>
  </inkml:definitions>
  <inkml:trace contextRef="#ctx0" brushRef="#br0">368 1 17104,'0'0'7250,"-9"6"-5094,0 0-1780,0 1 0,0 1-1,0 0 1,1 0 0,1 0 0,-1 1-1,-9 16 1,-32 54-72,-4 3 678,3 3 1,-71 166-1,119-246-982,1 0 0,-1 0 0,1 0 0,0 0 0,0 0 0,0 10 0,1-14 0,0 0 0,0 0 0,0 0 0,1-1 0,-1 1 0,0 0 0,1 0 0,-1 0 0,1-1 0,-1 1 0,1 0 0,-1 0 0,1-1 0,-1 1 0,1 0 0,0-1 0,-1 1 0,1-1 0,0 1 0,-1-1 0,1 1 0,0-1 0,0 1 0,0-1 0,0 0 0,-1 1 0,1-1 0,0 0 0,0 0 0,0 0 0,0 1 0,0-1 0,0 0 0,0 0 0,-1-1 0,1 1 0,0 0 0,0 0 0,0 0 0,0-1 0,0 1 0,1-1 0,13-4 0,1-1 0,-2 0 0,1-1 0,-1-1 0,0 0 0,0-1 0,-1 0 0,14-14 0,20-12 0,165-87-472,-188 109-54,19-13-6275,-7-2-8238</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7:40.930"/>
    </inkml:context>
    <inkml:brush xml:id="br0">
      <inkml:brushProperty name="width" value="0.025" units="cm"/>
      <inkml:brushProperty name="height" value="0.025" units="cm"/>
    </inkml:brush>
  </inkml:definitions>
  <inkml:trace contextRef="#ctx0" brushRef="#br0">45 73 5990,'0'0'13597,"-9"3"-11702,-26 8-118,36-11-1724,-1 1 1,0-1-1,0 0 0,0 0 0,0 0 0,1 0 0,-1 0 0,0 0 1,0 0-1,0 1 0,0-1 0,0 0 0,0 0 0,1 0 0,-1 0 1,0 1-1,0-1 0,0 0 0,0 0 0,0 0 0,0 0 0,0 1 1,0-1-1,0 0 0,0 0 0,0 0 0,0 1 0,0-1 0,0 0 1,0 0-1,0 0 0,0 1 0,0-1 0,0 0 0,0 0 0,0 0 1,0 0-1,0 1 0,0-1 0,-1 0 0,1 0 0,0 0 0,0 0 1,0 1-1,0-1 0,0 0 0,-1 0 0,1 0 0,0 0 0,0 0 1,0 0-1,0 0 0,0 1 0,-1-1 0,1 0 0,0 0 0,0 0 1,-1 0-1,18 4 322,-16-4-122,46 9 1429,74 3-1,138-11-1775,-171-3 338,538-60 1677,-565 48-1783,-45 10-95,0 0 0,0 1 0,27-2 0,-41 0-2177,-3-3-4044,-5-6-4056</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5.375"/>
    </inkml:context>
    <inkml:brush xml:id="br0">
      <inkml:brushProperty name="width" value="0.025" units="cm"/>
      <inkml:brushProperty name="height" value="0.025" units="cm"/>
    </inkml:brush>
  </inkml:definitions>
  <inkml:trace contextRef="#ctx0" brushRef="#br0">143 295 11563,'0'-9'7356,"0"8"-7239,1-6 1090,-2-1-1,1 1 0,-1 0 1,0 0-1,-4-13 0,4 18-1066,1 0-1,-1 1 0,1-1 0,-1 1 1,0-1-1,0 1 0,0-1 0,0 1 0,0 0 1,0 0-1,0-1 0,0 1 0,-1 0 1,1 0-1,0 0 0,-1 0 0,1 0 1,-1 0-1,1 1 0,-1-1 0,1 0 1,-1 1-1,1-1 0,-1 1 0,0 0 1,1-1-1,-1 1 0,0 0 0,1 0 1,-1 0-1,0 0 0,1 1 0,-1-1 0,0 0 1,1 1-1,-1-1 0,0 1 0,-1 0 1,-1 1-124,0 0-1,-1 1 1,1 0 0,0 0 0,0 0 0,1 0 0,-1 0 0,1 1-1,0 0 1,0 0 0,0-1 0,0 2 0,0-1 0,1 0 0,0 0-1,0 1 1,-2 5 0,-1 3-26,1-1 0,1 1 0,0 0-1,0 0 1,0 16 0,2-21 2,1 26-10,0-33 19,1-1 1,-1 1-1,0-1 1,0 1-1,0-1 1,0 1-1,1-1 1,-1 0-1,0 1 1,0-1-1,1 1 1,-1-1-1,0 1 1,1-1-1,-1 0 1,0 1-1,1-1 1,-1 0-1,1 0 1,-1 1-1,1-1 1,-1 0-1,0 0 1,1 1-1,-1-1 1,1 0-1,-1 0 0,1 0 1,-1 0-1,1 0 1,-1 0-1,1 0 1,-1 0-1,1 0 1,-1 0-1,1 0 1,-1 0-1,1 0 1,-1 0-1,1 0 1,-1-1-1,1 1 1,-1 0-1,1 0 1,-1 0-1,1-1 1,-1 1-1,0 0 1,1-1-1,-1 1 1,1 0-1,-1-1 1,0 1-1,1-1 1,-1 1-1,0-1 1,29-26 246,-22 19-239,-1 1-1,1 1 1,1-1 0,-1 1 0,15-8-1,-21 13-14,1 0 0,0 0 1,0 0-1,0 1 0,1-1 0,-1 1 0,0-1 0,0 1 0,0 0 0,0 0 0,0 0 1,0 0-1,0 0 0,1 0 0,-1 1 0,0-1 0,0 1 0,0-1 0,0 1 0,0 0 1,0 0-1,0 0 0,0 0 0,-1 0 0,1 0 0,0 1 0,-1-1 0,1 0 0,0 1 0,-1 0 1,2 1-1,7 10-3,-1 0 0,0 1 1,0 0-1,-2 1 0,1-1 0,-2 1 1,0 1-1,-1-1 0,5 30 1,-2-5 97,-3 0 1,1 73-1,-6-102-22,-1 0 0,0-1 0,0 1 0,-4 12 0,5-21-63,0-1 0,-1 1 0,1-1 0,0 1 0,-1-1-1,1 1 1,-1-1 0,0 1 0,1-1 0,-1 1 0,0-1 0,0 0-1,0 0 1,0 1 0,0-1 0,0 0 0,0 0 0,0 0 0,-1 0 0,1 0-1,0 0 1,-1 0 0,1-1 0,0 1 0,-1 0 0,1-1 0,-1 1-1,1-1 1,-1 0 0,1 1 0,-1-1 0,0 0 0,1 0 0,-1 0 0,1 0-1,-1 0 1,1 0 0,-3-1 0,2 0-4,-1-1 0,1 1 0,0-1 0,0 0 0,0 0 0,0 0 0,0 0 0,0 0 0,0-1 0,1 1 0,-1 0 0,1-1 0,-1 1 0,1-1 0,0 1 0,0-1 0,0 0 0,1 0 0,-1 1 0,0-6 0,-7-60 0,8 66 0,-1-11 0,1 0 0,0-1 0,1 1 0,1-1 0,0 1 0,1 0 0,0 0 0,1 0 0,7-16 0,0 7 0,1 1 0,1 0 0,1 0 0,20-21 0,-15 19 0,2-2 0,32-49 0,-48 66 0,-1-1 0,0 1 0,0-1 0,-1 0 0,0 0 0,0 0 0,-1 0 0,0 0 0,-1-1 0,1-16 0,-2 25 0,0 0 0,0-1 0,0 1 0,0 0 0,0 0 0,-1-1 0,1 1 0,0 0 0,-1 0 0,1 0 0,-1 0 0,1-1 0,-1 1 0,0 0 0,1 0 0,-1 0 0,0 0 0,0 0 0,0 1 0,1-1 0,-1 0 0,0 0 0,0 0 0,0 1 0,0-1 0,-1 0 0,1 1 0,0-1 0,0 1 0,0 0 0,0-1 0,-1 1 0,1 0 0,0 0 0,-3-1 0,2 1 0,-1 0 0,1 1 0,-1-1 0,1 0 0,-1 1 0,1 0 0,-1-1 0,1 1 0,0 0 0,-1 0 0,1 0 0,0 1 0,0-1 0,0 0 0,0 1 0,0-1 0,-2 3 0,-2 3 0,1 0 0,1 0 0,-1 0 0,1 1 0,0 0 0,1 0 0,0 0 0,0 0 0,1 0 0,0 0 0,0 1 0,1-1 0,0 1 0,0 13 0,1-22 0,0 1 0,0 0 0,0 0 0,0-1 0,0 1 0,0 0 0,0 0 0,1-1 0,-1 1 0,0 0 0,0 0 0,1-1 0,-1 1 0,0 0 0,1-1 0,-1 1 0,0 0 0,1-1 0,-1 1 0,1-1 0,-1 1 0,1-1 0,0 1 0,-1-1 0,1 1 0,-1-1 0,1 1 0,0-1 0,0 1 0,25-4 0,-19 1 0,-1-1 0,1 0 0,-1-1 0,0 0 0,11-7 0,40-56 0,-43 50 0,0 0 0,17-16 0,-30 33 0,-1-1 0,0 1 0,1-1 0,-1 1 0,0-1 0,1 1 0,-1 0 0,1-1 0,-1 1 0,1 0 0,-1-1 0,1 1 0,-1 0 0,1 0 0,-1-1 0,1 1 0,-1 0 0,1 0 0,-1 0 0,1 0 0,0 0 0,-1 0 0,1 0 0,-1 0 0,1 0 0,-1 0 0,1 0 0,0 0 0,-1 0 0,1 0 0,-1 1 0,1-1 0,-1 0 0,1 0 0,-1 1 0,1-1 0,-1 0 0,1 1 0,-1-1 0,1 1 0,11 26 0,1 2 0,-13-29 0,1 1 0,-1 0 0,1-1 0,-1 1 0,1-1 0,-1 1 0,1-1 0,-1 1 0,1-1 0,0 1 0,-1-1 0,1 1 0,0-1 0,-1 0 0,1 0 0,0 1 0,0-1 0,-1 0 0,1 0 0,0 0 0,0 0 0,-1 1 0,1-1 0,0 0 0,0-1 0,-1 1 0,1 0 0,0 0 0,0 0 0,-1 0 0,2-1 0,6-4 0,-1 1 0,0-2 0,0 1 0,0-1 0,-1 0 0,0 0 0,10-14 0,5-3 0,-19 21 0,54-49 0,-53 49 0,-1 0 0,2-1 0,-1 1 0,0 0 0,0 1 0,1-1 0,-1 0 0,0 1 0,1 0 0,0 0 0,-1 0 0,1 0 0,0 1 0,-1-1 0,1 1 0,0 0 0,4 1 0,-6-1 0,0 1 0,-1 0 0,1 0 0,0 0 0,-1 0 0,1 1 0,-1-1 0,1 0 0,-1 1 0,0-1 0,1 1 0,-1-1 0,0 1 0,0 0 0,0-1 0,0 1 0,-1 0 0,1 0 0,0 0 0,-1 0 0,1 3 0,8 49 0,-7-37 0,-2-16 0,0 1 0,0 0 0,0-1 0,1 1 0,-1 0 0,1-1 0,-1 1 0,1 0 0,-1-1 0,1 1 0,0-1 0,0 1 0,0-1 0,0 0 0,0 1 0,0-1 0,1 1 0,-1-1 0,0-1 0,0 0 0,-1 0 0,1 0 0,0 0 0,-1 0 0,1 0 0,0 0 0,0 0 0,-1 0 0,1 0 0,0 0 0,0 0 0,-1 0 0,1-1 0,0 1 0,-1 0 0,1 0 0,0-1 0,-1 1 0,1-1 0,0 1 0,-1-1 0,1 1 0,0-2 0,7-5 0,-1-1 0,-1-1 0,1 1 0,5-11 0,-4 6 0,9-13 0,-10 14 0,0 1 0,0 0 0,1 1 0,0-1 0,0 2 0,2-1 0,-1 1 0,12-8 0,-21 17 0,1 0 0,-1-1 0,1 1 0,0 0 0,-1 0 0,1 0 0,-1 0 0,1 0 0,0 0 0,-1 0 0,1 0 0,-1 0 0,1 0 0,0 0 0,-1 0 0,1 0 0,-1 0 0,1 1 0,-1-1 0,1 0 0,0 0 0,-1 1 0,1-1 0,-1 0 0,1 1 0,-1-1 0,0 1 0,1-1 0,-1 1 0,1-1 0,-1 1 0,0-1 0,1 1 0,-1-1 0,0 1 0,0-1 0,1 1 0,-1-1 0,0 1 0,0-1 0,0 1 0,0 0 0,1-1 0,-1 1 0,0-1 0,0 1 0,0 0 0,-1-1 0,1 1 0,0 0 0,0 0 0,0 44 0,-1-34 0,4 1-4851,6-22-2891,-1-7 1053</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5.716"/>
    </inkml:context>
    <inkml:brush xml:id="br0">
      <inkml:brushProperty name="width" value="0.025" units="cm"/>
      <inkml:brushProperty name="height" value="0.025" units="cm"/>
    </inkml:brush>
  </inkml:definitions>
  <inkml:trace contextRef="#ctx0" brushRef="#br0">0 57 13645,'0'0'16869,"9"7"-16121,30 17 52,-38-24-785,0 0-1,0 0 0,1 1 1,-1-1-1,0 0 0,0-1 1,0 1-1,1 0 0,-1 0 1,0 0-1,0-1 0,0 1 1,0 0-1,0-1 0,0 1 1,0-1-1,0 0 0,0 1 1,0-1-1,0 0 0,0 0 1,0 1-1,0-1 0,0 0 1,-1 0-1,1 0 0,0 0 1,-1 0-1,1 0 0,-1 0 1,1 0-1,-1 0 0,1 0 1,-1 0-1,0-1 0,1 1 1,-1-2-1,8-42 146,-13 28-160,-6 16 0,9 2 0,-1 1 0,1-1 0,0 1 0,0 0 0,0 0 0,1-1 0,-1 1 0,0 0 0,1 0 0,-3 5 0,-2 5 0,0 0 0,1 0 0,0 1 0,1 0 0,1 0 0,0 0 0,1 0 0,0 0 0,0 18 0,3-30-26,-1 0 0,0 0 1,0 0-1,0 0 0,0 0 0,1 0 1,-1 0-1,0 0 0,1 0 0,-1-1 1,1 1-1,-1 0 0,1 0 0,-1 0 1,1-1-1,0 1 0,-1 0 0,1 0 1,0-1-1,0 1 0,-1-1 0,1 1 0,0-1 1,0 1-1,0-1 0,0 1 0,0-1 1,0 0-1,0 0 0,0 1 0,0-1 1,0 0-1,0 0 0,-1 0 0,1 0 1,0 0-1,0 0 0,0 0 0,0 0 0,0-1 1,0 1-1,0 0 0,0 0 0,0-1 1,1 0-1,3 0-447,0 0 1,0-1 0,0 0-1,0 0 1,0 0-1,-1-1 1,8-4-1,18-20-6573,0-8-4742</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6.091"/>
    </inkml:context>
    <inkml:brush xml:id="br0">
      <inkml:brushProperty name="width" value="0.025" units="cm"/>
      <inkml:brushProperty name="height" value="0.025" units="cm"/>
    </inkml:brush>
  </inkml:definitions>
  <inkml:trace contextRef="#ctx0" brushRef="#br0">133 1 20083,'0'0'4548,"-10"0"-912,4 0-3470,1 1 1,0 0 0,-1 0-1,1 0 1,0 0 0,-1 1-1,1 0 1,0 0 0,0 1 0,0-1-1,1 1 1,-1 0 0,1 0-1,-1 0 1,1 1 0,0 0-1,0 0 1,1 0 0,-1 0-1,1 0 1,0 1 0,0-1-1,0 1 1,1 0 0,-1 0-1,-1 8 1,2-10-231,1-1 1,1 0-1,-1 1 1,0-1-1,1 1 1,-1-1-1,1 1 1,0-1-1,-1 1 1,1-1-1,0 1 1,1 0-1,-1-1 0,0 1 1,1-1-1,0 1 1,-1-1-1,1 0 1,0 1-1,0-1 1,0 0-1,3 4 1,-1-4-27,0 0 0,0-1 0,0 1 0,0 0 0,1-1 1,-1 0-1,1 0 0,-1 0 0,1 0 0,-1-1 0,1 1 1,-1-1-1,1 0 0,-1 0 0,5-1 0,3 1 86,1-2 0,-1 1 0,0-2 0,13-3 0,-13 2 171,0 2 1,0-1-1,0 1 1,13 0-1,-23 2-154,-1 0 0,0 0 0,1 0 0,-1 0 0,1 0 0,-1 0 0,0 1 1,0-1-1,1 0 0,-1 0 0,0 0 0,1 0 0,-1 0 0,0 1 0,1-1 0,-1 0 0,0 0 0,0 1 0,1-1 0,-1 0 0,0 0 0,0 1 1,0-1-1,1 0 0,-1 1 0,0-1 0,0 0 0,0 0 0,0 1 0,0-1 0,0 0 0,0 1 0,0-1 0,0 0 0,1 1 0,-1-1 0,-1 1 1,-2 19 682,-14 15 193,13-29-889,-1 1 0,0-1 0,0-1 0,-1 1 0,0-1 0,0 0 0,0 0 0,-1 0 0,1-1 0,-1 0 0,0-1 0,-12 6 0,18-10-132,1 1 1,-1 0-1,0 0 0,1 0 0,-1-1 1,0 1-1,1 0 0,-1-1 1,1 1-1,-1 0 0,1-1 1,-1 1-1,1-1 0,-1 1 0,1-1 1,-1 1-1,1-1 0,0 1 1,-1-1-1,1 1 0,0-1 1,0 0-1,-1 1 0,1-1 0,0 0 1,0 1-1,0-1 0,0 0 1,-1 1-1,1-1 0,0 0 1,0 1-1,1-1 0,-1 0 0,0 1 1,0-1-1,0 0 0,3-28-8764,8-1 23</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6.435"/>
    </inkml:context>
    <inkml:brush xml:id="br0">
      <inkml:brushProperty name="width" value="0.025" units="cm"/>
      <inkml:brushProperty name="height" value="0.025" units="cm"/>
    </inkml:brush>
  </inkml:definitions>
  <inkml:trace contextRef="#ctx0" brushRef="#br0">141 1 8072,'0'0'14755,"-10"7"-12235,-6 5-1877,1 1 0,0 0-1,-17 22 1,26-29-495,1 0 0,0 1 1,0-1-1,0 1 0,1 0 0,0 0 0,1 1 0,-1-1 0,2 1 0,-1 0 0,1 0 0,0 0 0,-1 8 0,4-15-145,-1 0-1,1 0 1,0 0-1,-1-1 1,1 1-1,0 0 1,0-1-1,0 1 1,-1-1-1,1 1 1,0-1 0,0 1-1,0-1 1,0 0-1,0 1 1,0-1-1,0 0 1,0 0-1,0 0 1,0 1-1,0-1 1,0 0-1,0 0 1,0-1 0,0 1-1,0 0 1,0 0-1,0 0 1,0-1-1,0 1 1,0 0-1,1-2 1,37-9 95,-14 0-185,-16 6 73,0 1 1,0 0-1,0 0 1,0 1-1,1 0 1,0 1-1,-1 0 1,12-1-1,-20 4 82,0-1-1,0 1 0,0 0 0,0-1 0,0 1 0,0 0 0,0 0 1,-1-1-1,1 1 0,0 0 0,0 0 0,-1 0 0,1 0 1,0 0-1,-1 0 0,1 0 0,-1 1 0,0-1 0,1 0 1,-1 0-1,0 0 0,0 0 0,0 0 0,1 1 0,-1-1 1,0 0-1,-1 0 0,1 0 0,0 1 0,0-1 0,-1 1 1,-5 43 564,0-29-629,0 0 0,-1-1 0,0 1 0,-2-1 0,1-1 0,-21 25 0,28-38-32,1 0 0,-1 0-1,0 0 1,0-1 0,1 1 0,-1 0-1,0 0 1,0-1 0,0 1 0,1-1-1,-1 1 1,0-1 0,0 1 0,0-1 0,0 1-1,0-1 1,0 0 0,0 0 0,0 1-1,0-1 1,-2 0 0,3 0-52,-1-1 1,0 1-1,1-1 1,-1 1-1,0 0 0,1-1 1,-1 1-1,1-1 0,-1 0 1,1 1-1,-1-1 1,1 1-1,-1-1 0,1 0 1,0 1-1,-1-1 1,1 0-1,0 1 0,0-1 1,-1 0-1,1-1 1,-4-47-5925,4 47 5548,0-32-8025</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6.806"/>
    </inkml:context>
    <inkml:brush xml:id="br0">
      <inkml:brushProperty name="width" value="0.025" units="cm"/>
      <inkml:brushProperty name="height" value="0.025" units="cm"/>
    </inkml:brush>
  </inkml:definitions>
  <inkml:trace contextRef="#ctx0" brushRef="#br0">1 95 18546,'0'0'13612,"10"0"-13067,-2 0-522,0 0-15,0 0 1,0 0-1,0-1 0,0 0 0,0 0 0,8-4 0,-13 4-9,0 0 0,0 0 1,-1 0-1,1-1 1,-1 0-1,1 1 0,-1-1 1,0 0-1,0 0 0,0 0 1,0 0-1,0-1 0,0 1 1,0 0-1,-1-1 0,1 1 1,-1-1-1,0 0 0,0 0 1,0 1-1,0-1 0,0 0 1,0-5-1,0 7 1,-1-1 0,1 1 0,-1 0 0,0-1 0,0 1 0,0-1 0,0 1 0,0-1 0,0 1 0,0 0 0,0-1 0,0 1 0,-1-1 0,1 1 0,-1 0 0,1-1 0,-1 1 0,1 0 0,-1-1 0,-1-1 0,1 3 0,0 0 0,0 0 0,0 0 0,0 0 0,0 0 0,1 0 0,-1 1 0,0-1 0,0 0 0,0 1 0,0-1 0,0 0 0,1 1 0,-1-1 0,0 1 0,0-1 0,1 1 0,-1-1 0,0 1 0,1 0 0,-1-1 0,1 1 0,-1 0 0,1 0 0,-1-1 0,1 1 0,-1 0 0,1 0 0,0 0 0,-1-1 0,1 1 0,0 0 0,-1 1 0,-6 13 0,0-1 0,-8 29 0,13-37 0,1-1 0,-1 1 0,1-1 0,0 1 0,1-1 0,-1 1 0,1 0 0,0-1 0,1 1 0,-1 0 0,3 8 0,-2-12 0,0-1 0,0 0 0,0 1 0,0-1 0,0 0 0,1 0 0,-1 0 0,0 0 0,1 0 0,-1-1 0,0 1 0,1 0 0,-1 0 0,1-1 0,-1 1 0,1-1 0,-1 0 0,1 1 0,0-1 0,-1 0 0,1 0 0,-1 0 0,1 0 0,0 0 0,-1 0 0,1 0 0,-1-1 0,1 1 0,2-1 0,1 0 0,0-1 0,0 1 0,1-1 0,-1 0 0,0 0 0,0 0 0,7-5 0,1-5 0,0 0 0,-1-1 0,13-17 0,-14 16 0,0 1 0,1 0 0,19-16 0,-31 29 0,1-1 0,-1 1 0,0 0 0,1-1 0,-1 1 0,0 0 0,1-1 0,-1 1 0,0 0 0,1-1 0,-1 1 0,1 0 0,-1-1 0,1 1 0,-1 0 0,1 0 0,-1 0 0,1 0 0,-1-1 0,1 1 0,-1 0 0,1 0 0,-1 0 0,1 0 0,-1 0 0,1 0 0,-1 0 0,1 0 0,-1 0 0,1 1 0,-1-1 0,1 0 0,-1 0 0,0 0 0,1 0 0,-1 1 0,1-1 0,-1 0 0,1 1 0,-1-1 0,0 0 0,1 1 0,-1-1 0,0 0 0,1 1 0,4 28 0,-1 2 0,-4-30 0,0-1 0,1 1 0,-1 0 0,0 0 0,0-1 0,1 1 0,-1 0 0,0 0 0,1-1 0,-1 1 0,1 0 0,-1-1 0,1 1 0,-1-1 0,1 1 0,0-1 0,-1 1 0,1-1 0,-1 1 0,1-1 0,0 1 0,0-1 0,-1 0 0,1 0 0,0 1 0,0-1 0,1 0 0,22 4-1701,-1 3-4920,-23-7 6588</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7.492"/>
    </inkml:context>
    <inkml:brush xml:id="br0">
      <inkml:brushProperty name="width" value="0.025" units="cm"/>
      <inkml:brushProperty name="height" value="0.025" units="cm"/>
    </inkml:brush>
  </inkml:definitions>
  <inkml:trace contextRef="#ctx0" brushRef="#br0">10 32 17457,'0'0'10532,"-2"8"-9688,-1 1-604,1 1 0,1-1 1,0 1-1,0 0 0,1-1 1,0 1-1,1-1 1,2 12-1,-3-19-202,0 0 1,0 1-1,1-1 1,-1 0-1,1 1 1,-1-1-1,1 0 1,0 0-1,0 0 1,0 0-1,0 0 1,0 0-1,1 0 1,-1 0-1,1 0 1,-1-1-1,1 1 1,0 0 0,-1-1-1,1 0 1,0 1-1,0-1 1,0 0-1,0 0 1,0 0-1,0 0 1,0 0-1,1 0 1,-1-1-1,0 1 1,0-1-1,1 0 1,-1 1-1,0-1 1,1 0-1,-1 0 1,0 0-1,0-1 1,1 1-1,-1-1 1,0 1-1,0-1 1,1 0-1,-1 0 1,3-1-1,0 0-38,0-1 0,0 0 0,0 0 0,0 0 0,0-1 0,-1 0 0,1 0 0,-1 0 0,0 0 0,0 0 0,4-8 0,34-61 0,-12 19 0,-30 54 0,0 0 0,0-1 0,1 1 0,-1 0 0,0-1 0,1 1 0,-1 0 0,0-1 0,0 1 0,1 0 0,-1 0 0,1-1 0,-1 1 0,0 0 0,1 0 0,-1 0 0,0 0 0,1-1 0,-1 1 0,1 0 0,-1 0 0,0 0 0,1 0 0,-1 0 0,1 0 0,-1 0 0,1 0 0,-1 0 0,0 0 0,1 0 0,-1 1 0,1-1 0,-1 0 0,0 0 0,1 0 0,-1 0 0,0 1 0,1-1 0,-1 0 0,0 0 0,1 1 0,-1-1 0,0 0 0,1 1 0,-1-1 0,0 0 0,0 1 0,1-1 0,-1 0 0,0 1 0,0-1 0,0 0 0,0 1 0,0-1 0,1 1 0,-1-1 0,0 0 0,0 1 0,0-1 0,0 1 0,0 0 0,11 33 0,-9-28 0,1 3 0,-1 0 0,1-1 0,0 1 0,1-1 0,0 0 0,5 8 0,-8-15 0,-1 0 0,1 0 0,0 0 0,0 0 0,-1 0 0,1 0 0,0-1 0,0 1 0,0 0 0,0-1 0,0 1 0,0-1 0,0 1 0,0-1 0,0 1 0,0-1 0,0 0 0,1 1 0,-1-1 0,0 0 0,0 0 0,0 0 0,0 0 0,0 0 0,1 0 0,-1 0 0,0 0 0,0 0 0,0-1 0,0 1 0,0 0 0,0-1 0,0 1 0,0-1 0,1 1 0,-2-1 0,1 0 0,0 1 0,0-1 0,0 0 0,0 0 0,0 0 0,-1 1 0,1-1 0,0 0 0,-1 0 0,1 0 0,0-2 0,20-24-1732,22-40 1,-35 54 283</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7.835"/>
    </inkml:context>
    <inkml:brush xml:id="br0">
      <inkml:brushProperty name="width" value="0.025" units="cm"/>
      <inkml:brushProperty name="height" value="0.025" units="cm"/>
    </inkml:brush>
  </inkml:definitions>
  <inkml:trace contextRef="#ctx0" brushRef="#br0">0 0 27514,'0'0'5253</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8.176"/>
    </inkml:context>
    <inkml:brush xml:id="br0">
      <inkml:brushProperty name="width" value="0.025" units="cm"/>
      <inkml:brushProperty name="height" value="0.025" units="cm"/>
    </inkml:brush>
  </inkml:definitions>
  <inkml:trace contextRef="#ctx0" brushRef="#br0">1 1 15375,'0'0'12118,"8"14"-10602,8 21-793,-1 1 0,-2 0 1,9 39-1,-9-10-350,-9-41-445,1 0-1,1 1 1,1-2-1,19 44 1,-21-58-3136,-8-14-2734,-5-8-529,3 6 4982,-17-15-8766</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8.518"/>
    </inkml:context>
    <inkml:brush xml:id="br0">
      <inkml:brushProperty name="width" value="0.025" units="cm"/>
      <inkml:brushProperty name="height" value="0.025" units="cm"/>
    </inkml:brush>
  </inkml:definitions>
  <inkml:trace contextRef="#ctx0" brushRef="#br0">35 208 5445,'0'0'21813,"-35"-49"-20180,44 40-704,15-4-608,11-5-65,7-4 224,8 1 65,-1-4-129,0 3-288,-5 6-128,-11 5-993,-7 10-1761,-14 1-2563</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8.862"/>
    </inkml:context>
    <inkml:brush xml:id="br0">
      <inkml:brushProperty name="width" value="0.025" units="cm"/>
      <inkml:brushProperty name="height" value="0.025" units="cm"/>
    </inkml:brush>
  </inkml:definitions>
  <inkml:trace contextRef="#ctx0" brushRef="#br0">1 187 17681,'0'0'6950,"61"5"-4163,-26-23-609,3-3-737,-1-4-384,1 2-608,-3 2-353,-7 5-128,-4 4-833,-7 6-993,-8 4-1953</inkml:trace>
  <inkml:trace contextRef="#ctx0" brushRef="#br0" timeOffset="1">381 1 21268,'0'0'5862,"15"66"-5350,-7-33 193,2 4-225,1-5-352,1-3-96,0-8 32,0-4-448,-3-8-1057,1-4-577,-6-5-1057,-4-6-1698,0-14-4099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0:56.964"/>
    </inkml:context>
    <inkml:brush xml:id="br0">
      <inkml:brushProperty name="width" value="0.025" units="cm"/>
      <inkml:brushProperty name="height" value="0.025" units="cm"/>
    </inkml:brush>
  </inkml:definitions>
  <inkml:trace contextRef="#ctx0" brushRef="#br0">1760 480 11082,'0'0'4517,"-8"-8"-4362,-1-1-66,6 5-24,0 1 0,0-1 1,-1 1-1,1 0 1,-1 0-1,0 0 1,0 0-1,-7-3 1,8 6 14,1-1 1,0 1 0,0-1 0,-1 1 0,1 0-1,0 0 1,-1 0 0,1 0 0,0 0 0,-1 0-1,1 1 1,0-1 0,0 1 0,-1 0 0,1-1-1,0 1 1,0 0 0,0 0 0,0 1 0,0-1-1,0 0 1,0 1 0,1-1 0,-1 1 0,0-1-1,-1 3 1,-9 9-149,1 0-1,-15 22 1,13-18 286,-125 170 237,9 6 1,9 5-1,8 5 1,9 5-1,-127 368 1,190-436 192,-39 255 0,30-128-65,-268 1098-204,233-1006-228,16 3 0,16 4-1,-9 597 1,85-353-23,-9-473-27,6 0 1,53 188 0,-57-270-90,2-1 1,3 0-1,2-2 1,2-1-1,3-1 1,38 52-1,-49-78-19,0-1-1,2-1 1,1 0 0,0-2-1,2 0 1,0-2-1,1 0 1,1-2 0,1 0-1,0-2 1,1-1-1,0-1 1,45 13 0,-56-21-1,0-1 0,0-1 0,0 0 0,0-1 0,0 0 0,1-2 0,-1 0 0,0 0 0,0-2 0,0 0 0,0-1 0,0 0 1,-1-1-1,0-1 0,20-10 0,-10 0 18,0 0 1,-1-1-1,-1-2 1,0 0-1,-2-1 1,0-2-1,28-37 1,6-16 34,-3-3 1,-4-2-1,-4-2 1,43-108-1,107-364-36,-153 424 54,309-1236 32,-139-29-30,-179 1104-14,100-840 112,-53 397-129,-54-3 38,-28 642 224,-3 0 0,-38-181 0,34 231-121,-3 1-1,-1 1 0,-3 0 0,-1 0 0,-2 2 0,-2 1 1,-1 0-1,-34-42 0,41 63-144,-1 1 0,-1 0 0,0 2 0,-1 0 0,-1 1 1,0 1-1,-1 0 0,-1 2 0,-44-19 0,28 18-435,-1 1 0,0 2-1,-1 2 1,0 1 0,-52-1 0,-153-5-5107,80 8-1660,73 4 1812</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9.205"/>
    </inkml:context>
    <inkml:brush xml:id="br0">
      <inkml:brushProperty name="width" value="0.025" units="cm"/>
      <inkml:brushProperty name="height" value="0.025" units="cm"/>
    </inkml:brush>
  </inkml:definitions>
  <inkml:trace contextRef="#ctx0" brushRef="#br0">0 1 18770,'0'0'13004,"20"5"-14830,1 5-864,2 0-1282,1 1-993,0-1-1633</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9.546"/>
    </inkml:context>
    <inkml:brush xml:id="br0">
      <inkml:brushProperty name="width" value="0.025" units="cm"/>
      <inkml:brushProperty name="height" value="0.025" units="cm"/>
    </inkml:brush>
  </inkml:definitions>
  <inkml:trace contextRef="#ctx0" brushRef="#br0">112 0 10570,'0'0'14745,"-9"8"-13560,3-1-994,-6 3 186,1 0 0,0 1 1,0 0-1,1 1 1,1 0-1,0 1 0,1 0 1,-7 15-1,15-27-374,0-1 0,0 0 0,1 1 1,-1-1-1,0 0 0,1 1 0,-1-1 0,0 0 0,1 0 0,-1 1 0,0-1 0,1 0 0,-1 0 0,1 0 1,-1 0-1,1 0 0,-1 1 0,0-1 0,1 0 0,-1 0 0,1 0 0,-1 0 0,1 0 0,-1 0 0,0 0 1,1 0-1,-1-1 0,1 1 0,-1 0 0,0 0 0,1 0 0,-1 0 0,1 0 0,-1-1 0,0 1 1,1 0-1,-1 0 0,0-1 0,1 1 0,-1-1 0,32-10 61,-21 6-121,-8 4-21,1 0 1,0-1 0,0 2 0,0-1 0,0 0 0,0 1 0,0-1-1,0 1 1,0 0 0,0 1 0,0-1 0,0 1 0,0 0-1,0 0 1,0 0 0,0 0 0,0 0 0,0 1 0,-1 0 0,6 3-1,-7-2 67,1-1-1,-1 1 0,0 0 0,0 0 0,0 0 0,0 0 0,0 0 0,0 0 0,-1 0 0,0 1 1,0-1-1,0 1 0,0-1 0,0 1 0,-1-1 0,1 1 0,-1-1 0,0 1 0,0 0 0,-1-1 1,1 1-1,-1-1 0,-1 7 0,0-5 48,0-1 1,0 1-1,0 0 0,-1-1 1,1 0-1,-1 1 0,0-1 1,0 0-1,-1-1 1,1 1-1,-1 0 0,0-1 1,0 0-1,0 0 0,-1 0 1,1-1-1,0 1 1,-1-1-1,0 0 0,0 0 1,1-1-1,-1 1 1,0-1-1,0 0 0,0 0 1,-6-1-1,10 0-147,0 0 0,0 0 0,0 0 0,-1-1-1,1 1 1,0-1 0,0 1 0,0-1 0,0 1 0,0-1 0,0 1 0,0-1-1,0 0 1,1 0 0,-1 0 0,0 1 0,0-1 0,1 0 0,-1 0 0,0 0-1,1 0 1,-1 0 0,1 0 0,-1 0 0,1 0 0,-1 0 0,1 0 0,0-1-1,0 1 1,-1 0 0,1 0 0,0 0 0,0 0 0,0-1 0,0 1 0,1-2-1,-1-3-1089,0-1 1,1 1-1,0-1 0,0 1 0,4-12 0,12-18-5921</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9.904"/>
    </inkml:context>
    <inkml:brush xml:id="br0">
      <inkml:brushProperty name="width" value="0.025" units="cm"/>
      <inkml:brushProperty name="height" value="0.025" units="cm"/>
    </inkml:brush>
  </inkml:definitions>
  <inkml:trace contextRef="#ctx0" brushRef="#br0">96 314 17777,'0'0'7756,"-6"8"-7264,0 2-346,1 1 0,0-1 1,1 1-1,0 0 1,0 0-1,1 0 1,0 0-1,1 1 0,1-1 1,-1 1-1,2-1 1,0 1-1,2 18 1,-2-29-138,0 0 1,0 1 0,1-1-1,-1 0 1,0 0 0,1 0 0,-1 1-1,1-1 1,-1 0 0,1 0 0,0 0-1,-1 0 1,1 0 0,0 0-1,0 0 1,0 0 0,0-1 0,0 1-1,-1 0 1,2 0 0,-1-1-1,0 1 1,0 0 0,2 0 0,-1-1 21,1 1 1,-1-1-1,1 0 1,0 1-1,-1-1 1,1-1-1,-1 1 1,1 0-1,-1-1 1,1 1-1,3-2 1,1 0 135,0-1-1,0 0 1,0-1-1,-1 1 1,1-1-1,-1 0 1,8-8-1,-4 1-51,0-1 0,-1-1-1,0 1 1,-1-2 0,0 1-1,-1-1 1,-1 0 0,0 0 0,-1-1-1,0 0 1,-2 0 0,1 0-1,1-26 1,-4 26-40,0 0 1,-1 0 0,0 1-1,-2-1 1,1 0-1,-2 1 1,0-1-1,-1 1 1,0 0-1,-1 0 1,0 0-1,-2 1 1,1 0-1,-13-17 1,18 27-76,-1 1 0,0-1 0,0 1 0,0-1 0,0 1 0,0 0 0,-1 0 0,1 0 0,-1 0 0,1 1 0,-1-1 0,0 0 0,0 1 0,0 0 0,0 0 0,0 0 0,0 0 0,0 0 0,0 1 0,0-1 0,0 1 0,0 0 0,-4 0 0,3 1 0,0 0 0,0 0 0,0 1 0,0-1 0,0 1 0,1 0 0,-1 0 0,1 0 0,-1 1 0,1-1 0,0 1 0,0 0 0,0 0 0,0 0 0,0 0 0,-3 7 0,-4 2 0,1 1 0,1 0 0,0 1 0,1 0 0,1 0 0,0 1 0,1-1 0,0 1 0,1 1 0,1-1 0,-2 25 0,5-38 1,1 0 1,-1 1-1,1-1 0,0 0 1,-1 0-1,1 0 1,0 0-1,0 0 0,1 0 1,-1 0-1,0 0 0,1 0 1,-1 0-1,1 0 0,-1-1 1,1 1-1,0-1 0,0 1 1,0-1-1,0 0 1,0 0-1,0 0 0,0 0 1,0 0-1,0 0 0,1 0 1,-1-1-1,0 1 0,1-1 1,-1 0-1,4 1 0,15 1-31,-1 0 0,37-3 0,-29 1-110,-13 0-821,0 1 1,0 0-1,-1 1 0,1 1 1,17 6-1,-25-7-277,-1 1 0,0 0 0,0 0 0,1 0 0,7 7 0,-10-6-112,1 0 1,-1 0-1,-1 0 0,1 0 0,-1 0 0,1 1 0,4 8 0,2 9-7239</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0.246"/>
    </inkml:context>
    <inkml:brush xml:id="br0">
      <inkml:brushProperty name="width" value="0.025" units="cm"/>
      <inkml:brushProperty name="height" value="0.025" units="cm"/>
    </inkml:brush>
  </inkml:definitions>
  <inkml:trace contextRef="#ctx0" brushRef="#br0">0 121 6502,'0'0'24850,"11"-4"-24391,9-1-118,-8 3-187,0-1 0,-1 0-1,23-11 1,-31 12-154,-1 0 0,0 0 0,0 0 0,0-1 0,0 1 0,0-1 0,0 1 0,-1-1 0,1 0 0,-1 0 0,0 0 0,0 0 0,0 0 0,0 0 0,0 0 0,-1 0 0,1-5 0,-1 7 0,1 0 0,-1-1 0,0 1 0,0 0 0,0 0 0,0 0 0,0 0 0,0-1 0,0 1 0,0 0 0,0 0 0,0 0 0,-1 0 0,1-1 0,0 1 0,-1 0 0,1 0 0,-1 0 0,1 0 0,-1 0 0,0 0 0,1 0 0,-1 0 0,0 0 0,0 1 0,1-1 0,-1 0 0,0 0 0,0 0 0,0 1 0,0-1 0,0 1 0,0-1 0,0 1 0,0-1 0,-1 1 0,1 0 0,0-1 0,0 1 0,0 0 0,0 0 0,-1 0 0,1 0 0,0 0 0,-2 0 0,1 1 0,0 0 0,0 0 0,0 0 0,0 0 0,0 0 0,0 0 0,0 1 0,0-1 0,1 0 0,-1 1 0,1 0 0,-1-1 0,1 1 0,-1 0 0,1 0 0,0 0 0,0 0 0,-2 4 0,-15 45 0,14-39 0,0 0 0,0-1 0,1 1 0,0 0 0,1 0 0,0 0 0,1 0 0,1 0 0,0 20 0,1-31 0,-1 0 0,1 0 0,-1 0 0,1 0 0,0 0 0,-1 0 0,1 0 0,0 0 0,0 0 0,0 0 0,-1 0 0,1-1 0,0 1 0,0 0 0,0 0 0,0-1 0,1 1 0,-1-1 0,0 1 0,0-1 0,0 0 0,0 1 0,0-1 0,1 0 0,-1 0 0,0 0 0,0 1 0,1-1 0,-1-1 0,0 1 0,0 0 0,0 0 0,1 0 0,1-1 0,2 0 0,1 0 0,0-1 0,0 0 0,-1 0 0,1 0 0,6-4 0,7-7 0,0-1 0,-1-2 0,0 0 0,-1 0 0,15-21 0,-8 11 0,-23 25 0,-1 1 0,0-1 0,0 1 0,1-1 0,-1 1 0,0-1 0,0 1 0,1 0 0,-1-1 0,0 1 0,1 0 0,-1-1 0,1 1 0,-1 0 0,0-1 0,1 1 0,-1 0 0,1 0 0,-1-1 0,1 1 0,-1 0 0,1 0 0,-1 0 0,1 0 0,-1 0 0,1-1 0,-1 1 0,1 0 0,-1 0 0,1 1 0,-1-1 0,1 0 0,-1 0 0,1 0 0,-1 0 0,1 0 0,-1 0 0,1 1 0,-1-1 0,1 0 0,-1 0 0,0 1 0,1-1 0,-1 0 0,1 1 0,9 27 0,-10-25 0,0-1 0,0 0 0,1 0 0,-1 0 0,1 0 0,-1 0 0,1 1 0,0-1 0,-1 0 0,1 0 0,0-1 0,1 1 0,-1 0 0,0 0 0,0 0 0,1-1 0,-1 1 0,1-1 0,-1 1 0,1-1 0,0 1 0,2 1 0,-1-4 0,0 1 0,0-1 0,0 0 0,0 0 0,-1 0 0,1 0 0,0 0 0,-1 0 0,1-1 0,-1 1 0,1-1 0,-1 0 0,0 1 0,0-1 0,0-1 0,0 1 0,0 0 0,0 0 0,0-1 0,-1 1 0,1 0 0,-1-1 0,0 0 0,2-3 0,-2 3 0,0 1 0,0-1 0,1 0 0,-1 0 0,1 1 0,0-1 0,0 1 0,0 0 0,0-1 0,0 1 0,1 0 0,-1 0 0,1 0 0,-1 1 0,1-1 0,-1 0 0,1 1 0,0 0 0,0 0 0,0 0 0,3-1 0,-5 3-16,0-1-1,0 1 1,0 0 0,0-1-1,-1 1 1,1 0 0,0 0-1,0 0 1,-1 0 0,1 0-1,0-1 1,-1 1 0,1 0-1,-1 0 1,0 1 0,1-1 0,-1 0-1,0 0 1,1 0 0,-1 0-1,0 0 1,0 0 0,0 0-1,0 0 1,0 1 0,-1 1-1,1 44-2344,-1-34 433,1-6-6474</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1.201"/>
    </inkml:context>
    <inkml:brush xml:id="br0">
      <inkml:brushProperty name="width" value="0.025" units="cm"/>
      <inkml:brushProperty name="height" value="0.025" units="cm"/>
    </inkml:brush>
  </inkml:definitions>
  <inkml:trace contextRef="#ctx0" brushRef="#br0">0 0 18001,'0'0'4452,"28"63"-1761,-15-31-865,4 2-1122,1-2-448,-2-4-159,1-5-322,-2-10-1344,0-4-481,-5-9-833,-3-2 161,-6-18-1026,-1-7-4388</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1.531"/>
    </inkml:context>
    <inkml:brush xml:id="br0">
      <inkml:brushProperty name="width" value="0.025" units="cm"/>
      <inkml:brushProperty name="height" value="0.025" units="cm"/>
    </inkml:brush>
  </inkml:definitions>
  <inkml:trace contextRef="#ctx0" brushRef="#br0">1 1 19122,'0'0'9705,"29"32"-13068,-3-32-288,2 0-353,3 0-1633,4-4-3204</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1.906"/>
    </inkml:context>
    <inkml:brush xml:id="br0">
      <inkml:brushProperty name="width" value="0.025" units="cm"/>
      <inkml:brushProperty name="height" value="0.025" units="cm"/>
    </inkml:brush>
  </inkml:definitions>
  <inkml:trace contextRef="#ctx0" brushRef="#br0">80 1 11627,'0'0'4089,"-2"8"-752,-1 3-2499,-1 0 0,0 0 0,-1-1 0,-1 0 0,1 0 0,-1 0 1,-1-1-1,0 0 0,0 0 0,-15 13 0,21-21-779,10-13-481,-4 7 362,0 0 0,1 1 0,-1-1 1,1 1-1,0 1 0,0-1 0,1 1 0,-1 0 0,1 0 0,0 1 1,0 0-1,-1 0 0,15-2 0,-17 4 36,0-1 0,0 1 0,-1-1 0,1 1 0,0 1 0,0-1 0,0 0 1,0 1-1,-1 0 0,1 0 0,0 0 0,0 0 0,-1 0 0,1 1 0,-1 0 0,1-1 0,-1 1 0,0 1 0,0-1 0,0 0 1,0 1-1,0 0 0,0-1 0,-1 1 0,0 0 0,5 7 0,-4-2 203,1 0 1,-2 1-1,1 0 1,-1 0-1,0 0 1,-1 0-1,0 0 1,0 0-1,-1 0 1,0 0-1,-1 0 0,-2 10 1,2-12-47,0-1 0,0 0 0,-1 1 1,0-1-1,-1 0 0,1 0 0,-1 0 0,0 0 0,-1 0 1,1-1-1,-1 0 0,0 1 0,0-1 0,-1-1 0,0 1 0,0-1 1,-7 6-1,11-9-186,1-1-1,-1 1 1,0 0 0,1-1 0,-1 1 0,0-1-1,0 1 1,0-1 0,0 1 0,0-1 0,1 0-1,-1 1 1,0-1 0,0 0 0,0 0 0,0 0-1,0 1 1,0-1 0,0 0 0,0 0 0,0 0-1,0-1 1,0 1 0,0 0 0,0 0 0,0 0-1,0-1 1,0 1 0,1 0 0,-1-1 0,0 1-1,0-1 1,0 1 0,0-1 0,1 0 0,-1 1-1,0-1 1,1 0 0,-1 1 0,0-1 0,1 0-1,-1 0 1,1 0 0,-1 1 0,1-1 0,-1 0-1,1 0 1,0 0 0,-1-2 0,-1-5-1514,1-1 0,0 1 0,0-1 0,2-15 0,-1 13-158,0-41-5775</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2.248"/>
    </inkml:context>
    <inkml:brush xml:id="br0">
      <inkml:brushProperty name="width" value="0.025" units="cm"/>
      <inkml:brushProperty name="height" value="0.025" units="cm"/>
    </inkml:brush>
  </inkml:definitions>
  <inkml:trace contextRef="#ctx0" brushRef="#br0">14 0 17649,'0'0'2204,"0"9"-581,1 27-431,2 0-1,0-1 0,3 1 1,19 66-1,-20-84-1070,1-1-1,1 0 1,1 0 0,0-1-1,1 0 1,1 0-1,0-1 1,1-1 0,1 1-1,0-2 1,28 25 0,-24-30-1188,-12-15-2000,-4 5 2675,-1-1 1,0 0-1,0 0 0,0 0 1,-1 1-1,1-1 0,-1 1 1,1-1-1,-4-3 0,-25-26-84,-47-39 0,5 5 5987,70 65-5400,1 0 0,0 0-1,0 0 1,0 0 0,0 0 0,0 0-1,0 0 1,0 0 0,0 0-1,1-1 1,-1 1 0,0 0 0,1 0-1,-1-1 1,1 1 0,-1-1-1,1 1 1,0 0 0,-1-1 0,1 1-1,0-1 1,0 1 0,0-1-1,0 1 1,0-1 0,1 1 0,-1 0-1,0-1 1,1 1 0,-1-1-1,1 1 1,-1 0 0,1-1 0,-1 1-1,1 0 1,0 0 0,0-1-1,0 1 1,0 0 0,0 0 0,0 0-1,0 0 1,0 0 0,0 0-1,0 1 1,1-1 0,1-1 0,9-4-413,0-1 1,0 2-1,1 0 1,18-5-1,-5 1-905,14-8-4393,3-4-5162</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2.935"/>
    </inkml:context>
    <inkml:brush xml:id="br0">
      <inkml:brushProperty name="width" value="0.025" units="cm"/>
      <inkml:brushProperty name="height" value="0.025" units="cm"/>
    </inkml:brush>
  </inkml:definitions>
  <inkml:trace contextRef="#ctx0" brushRef="#br0">104 251 14542,'0'0'8643,"-9"-6"-6529,-27-17-534,35 23-1550,0 0 1,-1 0-1,1 0 0,0 0 1,0 0-1,0 1 0,0-1 1,0 0-1,0 1 1,0-1-1,-1 1 0,1-1 1,0 1-1,0 0 1,1-1-1,-1 1 0,0 0 1,0-1-1,0 1 0,0 0 1,1 0-1,-1 0 1,0 0-1,1 0 0,-1 0 1,0 0-1,1 0 1,0 0-1,-1 0 0,1 0 1,-1 0-1,1 1 0,0-1 1,0 0-1,0 0 1,0 2-1,-2 2-1,-5 16-26,1 0-1,1 0 1,1 1 0,1-1-1,0 43 1,7-45-66,7-16 27,-9-4 52,0 0-1,0 0 1,0-1-1,-1 1 1,1 0-1,0-1 0,0 0 1,-1 1-1,1-1 1,-1 0-1,0 0 0,1 1 1,0-4-1,12-20 350,-2-1-1,-1 0 0,-1-1 1,7-31-1,17-114 2073,-22 100-2094,-9 72-384,1 8-63,2 11-194,3 54-148,-5-36 63,14 57 0,-18-92 385,1 0 0,-1 0-1,0 0 1,1 0 0,-1 0 0,1 0-1,0 0 1,-1 0 0,1 0 0,0 0 0,0-1-1,1 1 1,-1 0 0,0-1 0,0 1-1,1-1 1,-1 1 0,1-1 0,-1 0-1,1 0 1,0 1 0,-1-1 0,1 0-1,0-1 1,0 1 0,0 0 0,0 0 0,-1-1-1,1 1 1,0-1 0,0 0 0,0 1-1,3-1 1,-1-1 5,0-1 1,0 1-1,0-1 0,0 1 0,-1-1 1,1-1-1,0 1 0,-1 0 0,0-1 1,1 0-1,-1 1 0,0-1 0,-1-1 1,1 1-1,3-5 0,2-2 41,-1-1-1,0 0 0,-1 0 0,0-1 0,0 1 1,-2-1-1,1-1 0,-1 1 0,-1-1 1,0 1-1,-1-1 0,1-22 0,-17 114-111,12-62 81,1-10 17,0 1-1,1 0 0,0 0 1,0-1-1,1 1 1,2 14-1,-3-22-27,1 1 0,-1 0 0,1-1 0,-1 1 0,1 0 0,0-1 0,-1 1 0,1-1 0,0 1 0,-1-1 0,1 1 0,0-1 0,-1 1 0,1-1 0,0 0 0,0 0 1,0 1-1,-1-1 0,1 0 0,0 0 0,0 0 0,0 0 0,0 0 0,0 0 0,-1 0 0,1 0 0,0 0 0,0 0 0,0 0 0,0 0 0,-1-1 0,1 1 0,1-1 0,27-13 200,-12 0-153,-1-1 1,0-1-1,-2-1 1,16-20-1,-30 36-53,1 0 0,-1 0 0,0 0 0,1 0 0,-1-1 0,0 1 0,0 0 0,0 0 0,0-1 0,0 1 0,0 0 0,0 0 0,-1 0 0,1-1 0,0 1 0,-1 0 0,1 0 0,0 0 0,-1 0 0,0 0 0,1 0 0,-1 0 0,0 0 0,1 0 0,-1 0 0,-2-2 0,-29-29 0,16 16 0,15 16-30,1-1 0,-1 1 0,1 0 0,-1-1 0,1 1 0,-1-1 0,1 1 0,0-1 0,-1 1 0,1-1 0,0 1 0,-1-1-1,1 1 1,0-1 0,0 0 0,-1 1 0,1-1 0,0 1 0,0-1 0,0 0 0,0 1 0,0-1 0,0 0 0,0 1 0,0-1 0,0 1 0,0-1 0,0 0 0,0 1 0,1-1 0,-1 1 0,0-1 0,0 0 0,1 1 0,-1-1 0,0 1 0,1-1-1,-1 1 1,1-1 0,25-8-3558,-4 3-665,5-9-7011</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3.601"/>
    </inkml:context>
    <inkml:brush xml:id="br0">
      <inkml:brushProperty name="width" value="0.025" units="cm"/>
      <inkml:brushProperty name="height" value="0.025" units="cm"/>
    </inkml:brush>
  </inkml:definitions>
  <inkml:trace contextRef="#ctx0" brushRef="#br0">5 198 14157,'0'0'9257,"-1"14"-8013,-2 15-776,2 1 0,2-1 0,0 0 0,2 0 0,10 42 0,-12-64-435,18 47 106,-18-52-135,0 0 0,0 0 0,0 0 0,0 0 0,0-1 1,0 1-1,1 0 0,-1-1 0,1 1 0,-1 0 0,1-1 0,0 0 1,-1 1-1,1-1 0,0 0 0,0 0 0,0 0 0,0 0 0,0-1 0,0 1 1,0 0-1,2 0 0,-2-2 54,0 1 1,0-1 0,0 1-1,0-1 1,0 0-1,0 0 1,0 0-1,0 0 1,-1 0-1,1 0 1,0 0-1,-1-1 1,1 1-1,-1-1 1,0 1-1,1-1 1,-1 1 0,0-1-1,0 0 1,0 0-1,0 1 1,0-1-1,0 0 1,-1 0-1,1 0 1,0-3-1,16-61 1811,-15 57-1645,6-45 429,3-94 0,-10 105-598,-1 41-55,0 0 0,0 0 0,0 1 1,0-1-1,1 0 0,-1 0 0,0 1 0,1-1 1,-1 0-1,1 0 0,-1 1 0,1-1 0,0 1 0,0-1 1,1-1-1,-2 3 0,1 0 0,-1 0 0,1-1 0,-1 1 0,1 0 0,-1 0 0,1 0 0,0 0 0,-1 0 0,1 1 1,-1-1-1,1 0 0,-1 0 0,1 0 0,-1 0 0,0 0 0,1 1 0,-1-1 0,1 0 0,-1 1 0,1-1 0,-1 0 1,0 1-1,1-1 0,-1 0 0,1 1 0,-1-1 0,0 0 0,0 1 0,1-1 0,-1 1 0,29 49-26,-2 13-486,-19-41 143,1-1 1,1 0-1,1-1 1,25 37-1,-34-56 363,-1 1 0,0-1-1,0 1 1,1-1 0,-1 1 0,1-1-1,-1 0 1,1 1 0,-1-1-1,1 0 1,0 0 0,0 0-1,-1 0 1,1-1 0,0 1-1,0 0 1,0-1 0,0 0 0,0 1-1,3-1 1,-3 0 29,-1-1 0,1 1 0,0-1 0,0 0 0,-1 1 0,1-1 0,-1 0 0,1 0 0,-1 0 0,1 0 0,-1 0 0,1-1 0,-1 1 0,0 0 0,0-1 0,0 1 0,2-3 0,2-6 223,0 1 0,0-1 0,-1 0-1,-1 0 1,0 0 0,2-11-1,2-15-126,-2 1-1,1-44 0,-6 61-115,0-1 0,-2 0-1,0 1 1,0 0 0,-2-1-1,-6-17 1,10 35-19,0 0 1,0 1-1,0-1 1,0 0-1,0 1 1,0-1-1,0 0 1,-1 0-1,1 1 1,0-1-1,0 0 1,-1 1-1,1-1 1,0 1-1,-1-1 1,1 0-1,-1 1 1,1-1-1,-1 1 1,1-1-1,-1 1 1,1-1-1,-1 1 1,0-1-1,1 1 0,-1 0 1,0-1-1,1 1 1,-2 0-1,-4 20-1190,3 37-2288,3-57 3471,0 42-10440,0-24 1195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00.859"/>
    </inkml:context>
    <inkml:brush xml:id="br0">
      <inkml:brushProperty name="width" value="0.025" units="cm"/>
      <inkml:brushProperty name="height" value="0.025" units="cm"/>
    </inkml:brush>
  </inkml:definitions>
  <inkml:trace contextRef="#ctx0" brushRef="#br0">111 2 13773,'0'0'11744,"-9"-1"-10788,-29 0-577,37 1-380,0 0 0,1 1 0,-1-1 0,0 0-1,0 0 1,1 0 0,-1 0 0,0 1 0,1-1 0,-1 0 0,0 1 0,1-1 0,-1 0-1,0 1 1,1-1 0,-1 1 0,1-1 0,-1 1 0,1-1 0,-1 1 0,1 0 0,-1-1-1,1 1 1,0 0 0,-1-1 0,1 1 0,0 0 0,-1-1 0,1 1 0,0 0 0,0-1-1,0 1 1,0 0 0,0 0 0,-1-1 0,1 1 0,1 0 0,-1 0 0,0-1-1,0 1 1,0 0 0,0 0 0,0-1 0,1 1 0,-1 0 0,0-1 0,1 1 0,-1 0-1,0-1 1,1 1 0,-1 0 0,1-1 0,-1 1 0,1-1 0,0 1 0,-1-1 0,1 1-1,-1-1 1,1 1 0,0-1 0,-1 0 0,1 1 0,0-1 0,-1 0 0,1 0-1,1 1 1,24-1 27,-19-1-27,1 1 1,0 0-1,0 1 1,0 0-1,0 0 1,13 4-1,-19-4 2,0 0 0,0 0 0,0 0 0,-1 1 0,1-1-1,0 0 1,-1 1 0,1-1 0,-1 1 0,1 0 0,-1-1 0,0 1 0,1 0-1,-1 0 1,0 0 0,0 0 0,-1 0 0,1 0 0,0 0 0,-1 0 0,1 0-1,-1 0 1,0 0 0,1 1 0,-1-1 0,0 0 0,0 0 0,-1 0 0,0 5-1,1-4 68,-1 1-1,-1-1 1,1 0-1,0 1 1,-1-1 0,1 0-1,-1 0 1,0 0-1,0 0 1,0 0-1,-1 0 1,1-1-1,-1 1 1,1-1-1,-1 0 1,0 1-1,0-1 1,0 0-1,0-1 1,-5 3-1,-10 5 834,-1-1-1,-26 7 1,32-10-499,-6 2 700,3 0-3349,12-6-1022,17-7-353,-11 5 3213,7-4-1046,-1 0 0,0-1 1,0 0-1,0-1 0,8-8 0,19-21-6120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51.431"/>
    </inkml:context>
    <inkml:brush xml:id="br0">
      <inkml:brushProperty name="width" value="0.025" units="cm"/>
      <inkml:brushProperty name="height" value="0.025" units="cm"/>
    </inkml:brush>
  </inkml:definitions>
  <inkml:trace contextRef="#ctx0" brushRef="#br0">184 316 5958,'-9'11'5167,"8"-10"-5138,-15 16 699,2 1 1,0 0 0,1 1-1,-16 29 1,26-42-609,1-1 0,-1 0 0,1 1-1,0-1 1,0 1 0,1-1 0,-1 1 0,1 0 0,1 0 0,-1 0-1,1 0 1,0 0 0,0-1 0,1 1 0,-1 0 0,1 0-1,1 0 1,-1-1 0,1 1 0,0 0 0,0-1 0,1 0 0,0 1-1,-1-1 1,2 0 0,4 6 0,12 9 204,0 0 1,2-2-1,0 0 1,49 28-1,109 47 219,-125-66-562,-2-1 79,2-3-1,1-1 1,1-3-1,107 21 1,-130-35-16,0-2 1,1-1-1,-1-1 1,1-2-1,-1-1 0,0-2 1,0-2-1,0-1 1,59-20-1,-61 16 48,-1-2 0,0-1 0,-2-1 0,1-2 1,26-21-1,-45 31 5,-1-2-1,-1 0 1,1 0 0,-1 0 0,-1-1 0,0-1 0,0 1 0,-1-1 0,0-1 0,-1 1 0,0-1 0,-1 0 0,-1 0 0,0-1 0,5-23-1,-6 8 330,0 1-1,-2-1 0,-1 1 0,-2-1 0,0 1 0,-2-1 1,-1 1-1,-1 0 0,-1 1 0,-2-1 0,0 2 1,-15-29-1,15 36-317,-1 1 0,0 1 0,-1 0 0,-1 0 0,0 1 1,-1 1-1,-1 0 0,0 1 0,-1 0 0,-1 1 0,1 1 0,-2 0 0,0 1 1,0 1-1,0 1 0,-1 0 0,-37-10 0,12 10-63,-1 2 0,1 2 1,-1 1-1,1 3 0,-1 1 0,1 2 0,-1 3 0,1 1 0,0 2 1,-60 20-1,14 4 303,1 3 0,2 4 1,-140 88-1,193-107-252,-50 29 101,75-45-186,-1-1 0,1-1 0,-1 0-1,0 0 1,0 0 0,0-1-1,-16 1 1,24-3-45,0 0 0,0 1-1,0-1 1,0 0 0,1-1 0,-1 1-1,0 0 1,0 0 0,0 0 0,0 0 0,0-1-1,0 1 1,1 0 0,-1-1 0,0 1 0,0-1-1,1 1 1,-1-1 0,0 1 0,0-1-1,1 0 1,-1 1 0,1-1 0,-1 0 0,1 1-1,-1-1 1,1 0 0,-1-1 0,0 0-177,1 0-1,-1 0 1,1 0 0,0-1 0,-1 1 0,1 0 0,0 0 0,1-1-1,-1 1 1,0 0 0,1-3 0,1-2-668,0 1 0,0-1 0,1 1-1,0 0 1,0 0 0,0 0 0,6-8 0,25-20-6883</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4.868"/>
    </inkml:context>
    <inkml:brush xml:id="br0">
      <inkml:brushProperty name="width" value="0.025" units="cm"/>
      <inkml:brushProperty name="height" value="0.025" units="cm"/>
    </inkml:brush>
  </inkml:definitions>
  <inkml:trace contextRef="#ctx0" brushRef="#br0">154 313 22293,'0'0'2557,"-10"-9"454,4 1-2339,1 2-420,0-1 0,0 1 1,-1 0-1,0 1 0,0-1 1,0 1-1,-1 0 0,1 1 1,-1-1-1,0 2 0,-9-5 1,14 9-244,1-1 0,-1 0 1,0 1-1,0-1 0,0 1 0,0 0 1,1-1-1,-1 1 0,0 0 1,1 0-1,-1 0 0,1 0 1,-1 1-1,1-1 0,-1 0 1,1 0-1,0 1 0,0-1 1,-1 1-1,1 0 0,0-1 1,1 1-1,-1 0 0,0-1 1,0 1-1,1 0 0,-1 0 1,1 0-1,-1 2 0,-13 61 21,13-63-30,0 5-2,1 0-1,-1 0 1,1 0-1,0 0 1,1-1-1,1 10 1,-2-15 2,0 0 0,1 0 0,-1 0 0,0 0 0,1 0 0,-1 0 0,1 0 0,-1 0 0,1 0-1,0 0 1,-1 0 0,1 0 0,0-1 0,0 1 0,-1 0 0,1 0 0,0-1 0,0 1 0,1 0 0,0 0 1,-1-1 0,1 0 1,-1 0-1,1 0 0,-1 0 0,1 0 0,-1 0 0,1-1 1,-1 1-1,0 0 0,1-1 0,-1 1 0,0-1 0,1 1 1,-1-1-1,0 0 0,1 1 0,-1-1 0,1-1 0,6-6 29,-1 0-1,0-1 1,0 1-1,-1-2 0,0 1 1,-1 0-1,0-1 0,-1 0 1,0 0-1,0-1 0,-1 1 1,0-1-1,1-12 1,-24 58 2,19-34-39,0 1 0,1-1 1,-1 1-1,1 0 0,-1-1 1,1 1-1,0 0 0,0 0 1,0-1-1,0 1 0,0 0 1,0-1-1,0 1 1,1 0-1,0 2 0,-1-3-110,1-1-1,-1 1 0,0-1 0,1 1 1,-1-1-1,1 0 0,-1 1 0,1-1 1,-1 0-1,1 1 0,-1-1 1,1 0-1,-1 0 0,1 1 0,-1-1 1,1 0-1,0 0 0,-1 0 1,1 0-1,-1 0 0,1 0 0,0 0 1,-1 0-1,1 0 0,-1 0 0,1 0 1,0 0-1,0-1 0,2 0-771,0 0-1,0 0 1,-1 0-1,1-1 1,0 1-1,-1-1 1,1 0-1,-1 0 1,0 0-1,1 0 1,-1 0-1,0 0 1,0-1-1,-1 1 1,1-1-1,1-2 1,6-23-6265,-7-2 5989,-5-7 5260,-12-13 7112,10 65-8964,2 29 1880,2-38-3741,1 0 1,0 0 0,0 0 0,1 0-1,0 0 1,0 0 0,0 0 0,1-1-1,0 1 1,0 0 0,0-1 0,1 1-1,-1-1 1,5 6 0,-7-10-383,1-1 0,-1 1 0,0-1 0,1 0 0,-1 1 0,0-1 0,1 1 0,-1-1 0,1 0 0,-1 1 0,1-1 0,-1 0 0,1 1 0,-1-1 0,1 0 0,-1 0 0,1 0 0,-1 1 0,1-1 0,-1 0 0,1 0 0,-1 0 0,1 0 0,0 0 0,-1 0 0,1 0 0,-1 0 0,1 0 0,-1 0 0,1 0 0,-1-1 0,1 1 0,-1 0 0,1 0 0,-1 0 0,1-1 0,-1 1 0,1 0 0,-1-1 0,1 1 0,-1 0 0,1-1 0,-1 1 0,0-1 0,1 1 0,-1-1 0,0 1 0,1 0 0,-1-1 0,0 1 0,0-1 0,0 1 0,1-1 0,-1 0 0,0 1 0,0-1 0,0 1 0,0-1 0,0 1 0,0-1 0,0 1 0,0-1 0,0 1 0,0-1 0,0 0 0,0 0 0,1-46 0,-1 41 0,0-64 0,37 67 0,-31 1 0,0 0 0,0-1 0,-1 0 0,1 0 0,-1 0 0,0-1 0,0 0 0,0 0 0,0 0 0,-1 0 0,0-1 0,0 1 0,0-1 0,4-7 0,-3 4 0,-1 0 0,0 0 0,0 0 0,0 0 0,-1-1 0,-1 1 0,1-1 0,-1 0 0,0-11 0,-2 20 0,0 1 0,0-1 0,0 0 0,0 0 0,0 0 0,-1 0 0,1 0 0,0 0 0,0 0 0,0 0 0,-1 0 0,1 0 0,0 0 0,0 0 0,0 0 0,0 0 0,-1 0 0,1 0 0,0 0 0,0 0 0,0 0 0,0 0 0,-1 0 0,1 0 0,0 0 0,0 0 0,0 0 0,0 0 0,-1-1 0,1 1 0,0 0 0,0 0 0,0 0 0,0 0 0,0 0 0,0 0 0,0-1 0,-1 1 0,1 0 0,0 0 0,0 0 0,0 0 0,0-1 0,0 1 0,0 0 0,0 0 0,0 0 0,0 0 0,0-1 0,0 1 0,0 0 0,0 0 0,-8 12 0,1 7 0,0 0 0,2 0 0,0 1 0,2 0 0,0 0 0,1 0 0,1 21 0,0-40 0,1-1 0,0 1 0,0 0 0,0-1 0,0 1 0,0 0 0,0-1 0,0 1 0,0 0 0,0-1 0,0 1 0,0 0 0,1-1 0,-1 1 0,0-1 0,0 1 0,1 0 0,-1-1 0,0 1 0,1-1 0,-1 1 0,0 0 0,1-1 0,-1 1 0,1-1 0,-1 0 0,1 1 0,-1-1 0,1 1 0,-1-1 0,1 0 0,0 1 0,-1-1 0,1 0 0,-1 0 0,1 1 0,0-1 0,-1 0 0,1 0 0,0 0 0,-1 0 0,1 0 0,0 0 0,-1 0 0,1 0 0,0 0 0,-1 0 0,1 0 0,0 0 0,-1-1 0,1 1 0,0 0 0,0-1 0,2 0 0,1-1 0,-1 0 0,0 0 0,0 0 0,0 0 0,0 0 0,0-1 0,4-3 0,21-34 0,-24 32 0,1 0 0,0 0 0,0 1 0,1-1 0,0 1 0,1 1 0,-1-1 0,1 1 0,1 0 0,11-8 0,-17 14-23,0-1 0,0 1 0,-1-1-1,1 1 1,0 0 0,0-1 0,0 1 0,-1 0 0,1 0 0,0 0 0,0 1-1,0-1 1,-1 0 0,1 1 0,0-1 0,0 1 0,-1-1 0,1 1 0,0 0-1,-1 0 1,1 0 0,-1 0 0,1 0 0,-1 0 0,0 0 0,1 0-1,-1 1 1,0-1 0,0 0 0,0 1 0,0-1 0,0 1 0,0-1 0,1 3-1,-1-2-21,0 0 0,-1-1-1,1 1 1,0-1-1,0 1 1,0-1-1,0 0 1,1 0-1,-1 1 1,0-1 0,1 0-1,-1 0 1,0 0-1,1 0 1,-1 0-1,1-1 1,0 1-1,-1 0 1,1-1 0,0 1-1,-1-1 1,1 1-1,0-1 1,-1 0-1,1 0 1,0 0-1,3 0 1,-3-1-262,0 0 1,0-1-1,0 1 1,0 0-1,-1-1 1,1 1-1,0-1 0,0 0 1,-1 1-1,1-1 1,-1 0-1,0 0 0,0 0 1,1 0-1,0-3 1,17-38-6031,-16 34 4057,8-22-5530</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5.221"/>
    </inkml:context>
    <inkml:brush xml:id="br0">
      <inkml:brushProperty name="width" value="0.025" units="cm"/>
      <inkml:brushProperty name="height" value="0.025" units="cm"/>
    </inkml:brush>
  </inkml:definitions>
  <inkml:trace contextRef="#ctx0" brushRef="#br0">2 47 13965,'0'-35'11413,"1"71"-7244,-1 25-3832,-1-1 182,0-41-264,0 0-1,1-1 0,1 1 0,0 0 0,2 0 0,0-1 0,12 36 0,-15-53-249,0 0-1,1 0 1,-1 0 0,0 0 0,1 0-1,-1 0 1,1 0 0,0 0-1,-1 0 1,1 0 0,0 0 0,-1 0-1,1-1 1,0 1 0,0 0-1,0-1 1,0 1 0,0 0 0,-1-1-1,1 1 1,0-1 0,1 0-1,-1 1 1,0-1 0,0 0 0,0 1-1,0-1 1,0 0 0,0 0-1,0 0 1,2 0 0,-1-1 3,1 0 0,-1 0 0,0-1-1,1 1 1,-1 0 0,0-1 0,0 0 0,0 1 0,0-1 0,0 0 0,-1 0 0,4-4 0,4-7 11,-1 0 0,0-1 1,8-18-1,-5 4-97,-1 0 0,-2-1 0,-1 0 0,-1 0 0,-1-1 0,-2 1-1,0-47 1,-18 114-14720,7-15 7223</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5.565"/>
    </inkml:context>
    <inkml:brush xml:id="br0">
      <inkml:brushProperty name="width" value="0.025" units="cm"/>
      <inkml:brushProperty name="height" value="0.025" units="cm"/>
    </inkml:brush>
  </inkml:definitions>
  <inkml:trace contextRef="#ctx0" brushRef="#br0">0 0 2242,'0'0'7399,"30"58"-5413,-16-47-769,1-1-288,0-4-673,-2-4-928,1-2-2884</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5.937"/>
    </inkml:context>
    <inkml:brush xml:id="br0">
      <inkml:brushProperty name="width" value="0.025" units="cm"/>
      <inkml:brushProperty name="height" value="0.025" units="cm"/>
    </inkml:brush>
  </inkml:definitions>
  <inkml:trace contextRef="#ctx0" brushRef="#br0">71 64 19122,'0'0'7111,"-8"4"-6802,4-2-287,-1 1 0,1 0 0,0 0 0,0 0 0,0 0 0,1 1 0,-1-1 0,1 1 0,0 0 0,0 0 0,0 0 0,0 1 0,1-1 0,0 1 0,0-1 0,0 1 0,0 0 0,1-1 0,0 1 0,0 0 0,0 0 0,0 0 0,1 0 0,0 0 0,0 6 0,0-11-4,0 0 1,0 0 0,0 0 0,0 1-1,0-1 1,0 0 0,0 0 0,0 1-1,0-1 1,0 0 0,0 0-1,0 1 1,0-1 0,1 0 0,-1 0-1,0 1 1,0-1 0,0 0 0,0 0-1,0 0 1,0 1 0,1-1 0,-1 0-1,0 0 1,0 0 0,0 1-1,0-1 1,1 0 0,-1 0 0,0 0-1,0 0 1,1 0 0,-1 0 0,0 0-1,0 1 1,0-1 0,1 0 0,-1 0-1,0 0 1,0 0 0,1 0-1,-1 0 1,0 0 0,1 0 0,13-7 510,11-15-86,-19 13-316,-1 0-1,1 0 1,-2-1 0,1 0 0,-1 0 0,-1 0 0,1 0 0,-2 0 0,1-1 0,-2 1-1,1-1 1,-1-20 0,-1 32-60,0 0 0,-1 0 0,1 0 0,0 0 0,-1 0 0,1 0 0,-1 0 0,1 0 0,-1 0 0,1 0 0,-1 0-1,1 0 1,-1-1 0,0 1 0,1 0 0,-1 0 0,0-1 0,0 1 0,-1 0 0,0-2-262,14-11-1632,3 1-3451,-3 8-2603,-2 3-1360</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6.609"/>
    </inkml:context>
    <inkml:brush xml:id="br0">
      <inkml:brushProperty name="width" value="0.025" units="cm"/>
      <inkml:brushProperty name="height" value="0.025" units="cm"/>
    </inkml:brush>
  </inkml:definitions>
  <inkml:trace contextRef="#ctx0" brushRef="#br0">1 303 20307,'0'0'11798,"-1"10"-11579,14 211 224,-9-211-443,1-20 0,1-20 0,-3-18 0,-3-65 0,53 120-2578,-50-8 2067,1 0 1,-1 0 0,0 0 0,1 0 0,-1 0 0,0-1 0,0 1 0,0-1-1,0 0 1,0 0 0,0 0 0,0 0 0,-1-1 0,1 1 0,-1-1 0,0 1-1,1-1 1,-1 0 0,0 0 0,-1 0 0,1 0 0,-1 0 0,1 0 0,-1-1-1,1-3 1,4-8-1151,-1-1-1,-1 0 0,-1 0 0,3-18 0,1-62 6105,-10 2 5320,1 92-5540,-2 13-3219,-2 14-1053,-2 34 994,2 0 0,2 64 0,4-121-935,0 0 1,0 0-1,0-1 1,0 1-1,0 0 1,0 0-1,1 0 1,-1 0 0,1-1-1,-1 1 1,1 0-1,0 0 1,0-1-1,0 1 1,-1 0-1,2-1 1,-1 1 0,0-1-1,0 1 1,2 1-1,-1-3 3,-1 1 0,1-1-1,-1 1 1,0-1-1,1 0 1,-1 1 0,1-1-1,-1 0 1,1 0 0,-1 0-1,1 0 1,-1-1 0,1 1-1,-1 0 1,1-1 0,-1 1-1,0-1 1,1 1 0,1-2-1,7-4-119,0 1 1,-1-2-1,1 0 0,-2 0 1,9-9-1,-12 11 45,-1 0 1,1 0-1,1 0 0,-1 1 0,1-1 1,-1 1-1,1 1 0,0-1 0,1 1 1,-1 0-1,0 0 0,1 1 1,0 0-1,-1 0 0,12-2 0,-17 4 81,0 1 0,0-1-1,0 0 1,0 0-1,-1 0 1,1 1-1,0-1 1,0 0 0,0 1-1,-1-1 1,1 1-1,0-1 1,0 1-1,-1-1 1,1 1 0,-1-1-1,1 1 1,0 0-1,-1-1 1,1 1-1,-1 0 1,1 0 0,-1-1-1,0 1 1,1 1-1,6 31 385,-9 32 452,1-60-790,0 0 1,0 0 0,-1-1-1,0 1 1,0 0-1,0 0 1,0-1 0,-1 0-1,0 1 1,0-1-1,0 0 1,0 0 0,-1-1-1,0 1 1,1-1-1,-1 1 1,-1-1 0,1 0-1,0-1 1,-1 1-1,1-1 1,-1 0 0,-6 2-1,7-2-117,0-1 1,0 1-1,0-1 0,0 0 1,0-1-1,0 1 0,0-1 0,0 1 1,-1-1-1,1-1 0,0 1 1,0 0-1,0-1 0,0 0 0,0 0 1,-1 0-1,2-1 0,-1 1 1,0-1-1,0 0 0,0 0 0,1 0 1,-1-1-1,1 1 0,0-1 1,0 0-1,0 0 0,-4-4 0,6 6-533,1-1 0,-1 1 0,1 0-1,-1 0 1,1-1 0,0 1-1,-1 0 1,1-1 0,0 1 0,0 0-1,0-1 1,0 1 0,0 0-1,0-3 1,1 1-1339,-1-7-5320</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8.023"/>
    </inkml:context>
    <inkml:brush xml:id="br0">
      <inkml:brushProperty name="width" value="0.025" units="cm"/>
      <inkml:brushProperty name="height" value="0.025" units="cm"/>
    </inkml:brush>
  </inkml:definitions>
  <inkml:trace contextRef="#ctx0" brushRef="#br0">10 198 13100,'0'0'5323,"-2"-12"-1581,1 9-3551,-1-3 163,1 1-1,0 0 0,0 0 1,0-1-1,1 1 1,0-1-1,0 1 0,0 0 1,1-1-1,0 1 1,0 0-1,0-1 0,0 1 1,1 0-1,0 0 1,0 0-1,0 0 0,1 1 1,0-1-1,3-5 1,2 3-167,0 0 1,0 1 0,0 0 0,0 0 0,1 1 0,0 0 0,0 0 0,1 1 0,9-3 0,-12 5-114,-1-1 0,1 2 0,0-1 0,0 1 0,0 0 0,0 0 0,0 1 0,0 0 0,-1 0 0,1 1 0,0 0 0,0 0 0,0 1 0,8 2 0,-13-3-74,0 0 0,1 1 0,-1-1 0,0 1 0,0-1 0,-1 1 0,1 0 0,0 0 0,-1 0 0,1 0 0,-1 0 0,1 0 0,-1 0 0,0 0 0,0 0 0,0 1 0,0-1 0,0 0 0,0 1 0,-1-1 0,1 1 0,-1-1 0,0 1 0,0-1 0,0 1 0,0-1 0,0 1 0,0-1 0,-1 1 0,1-1 0,-1 1 0,0-1 0,0 0 0,1 1 0,-3 2 0,-1 5 0,-1 1 0,0-1 0,0 0 0,-1 0 0,0 0 0,-11 11 0,12-15 0,-1 1 0,1 1 0,-1-2 0,-1 1 0,1-1 0,-1 0 0,0 0 0,-1-1 0,1 0 0,-1-1 0,-9 5 0,26-10 0,0 0 0,0 0 0,0 1 0,0 0 0,0 1 0,0 0 0,0 0 0,-1 1 0,1 0 0,0 1 0,-1 0 0,15 7 0,-18-8 0,-1 1 0,1-1 0,-1 1 0,0 0 0,0 0 0,0 0 0,0 1 0,0 0 0,-1-1 0,0 1 0,0 1 0,0-1 0,0 0 0,0 1 0,-1-1 0,0 1 0,0 0 0,0 0 0,-1-1 0,1 1 0,-1 0 0,0 1 0,0 8 0,-2-11 0,1 1 0,-1-1 0,0 1 0,-1-1 0,1 0 0,0 0 0,-1 0 0,0 0 0,0 0 0,0 0 0,0 0 0,0-1 0,0 1 0,-1-1 0,1 1 0,-1-1 0,0 0 0,0 0 0,1 0 0,-1 0 0,-1-1 0,1 1 0,-5 1 0,-7 3 0,-1 0 0,0-1 0,-24 5 0,36-9-41,0 0-1,0 0 1,0-1 0,0 0 0,0 1-1,0-1 1,0-1 0,0 1 0,1-1-1,-1 1 1,-7-3 0,10 2 4,0 1-1,0-1 1,1 1 0,-1-1-1,0 1 1,0-1 0,1 1 0,-1-1-1,1 0 1,-1 0 0,1 1 0,-1-1-1,1 0 1,-1 0 0,1 0-1,0 1 1,-1-1 0,1 0 0,0 0-1,0 0 1,-1-1 0,1-1-89,0 1 1,0-1-1,1 0 1,-1 0-1,1 1 1,-1-1-1,1 0 1,0 1-1,0-1 1,2-2-1,3-6-1720,1 1-1,0 0 1,0 1 0,1 0-1,1 0 1,17-14 0,-6 5-1651,22-22-5701</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8.351"/>
    </inkml:context>
    <inkml:brush xml:id="br0">
      <inkml:brushProperty name="width" value="0.025" units="cm"/>
      <inkml:brushProperty name="height" value="0.025" units="cm"/>
    </inkml:brush>
  </inkml:definitions>
  <inkml:trace contextRef="#ctx0" brushRef="#br0">110 1 16335,'0'0'9124,"-10"4"-8222,5-1-854,-1 1 0,0-1 0,1 1 0,-1 0 0,1 1 0,0-1 0,1 1 0,-1 0 0,1 0 0,0 1 0,0-1 0,0 1 1,1 0-1,0 0 0,0 0 0,1 0 0,-1 1 0,-1 9 0,-12 58 1057,15-67-974,0 0 0,1-1 1,0 1-1,0-1 0,0 1 1,1 0-1,0-1 0,0 1 1,3 6-1,-3-11-86,0 0 1,-1-1-1,1 0 1,1 1-1,-1-1 0,0 1 1,0-1-1,0 0 0,1 0 1,-1 0-1,0 0 1,1 0-1,-1 0 0,1 0 1,-1 0-1,1-1 0,0 1 1,-1 0-1,1-1 1,0 0-1,-1 1 0,1-1 1,0 0-1,-1 0 0,1 0 1,0 0-1,0 0 1,-1 0-1,1 0 0,0-1 1,0 1-1,-1-1 0,1 1 1,-1-1-1,3-1 1,2 0 114,0 0 0,0-1 0,-1 0 0,1 0 0,-1-1 1,0 1-1,0-1 0,8-8 0,-4 1-160,0-1 0,0 1 0,-1-2 0,-1 1 0,8-19 0,-12 24 0,0-1 0,0 1 0,-1-1 0,0 0 0,-1 0 0,1 1 0,-2-1 0,1 0 0,-1 0 0,0 0 0,-2-12 0,2 19-13,-1 0 0,1 0-1,0 0 1,-1 0 0,1 0 0,-1 0-1,1 0 1,-1 0 0,1 0 0,-1 1 0,1-1-1,-1 0 1,0 0 0,1 1 0,-1-1 0,0 0-1,0 1 1,0-1 0,1 1 0,-1-1-1,0 1 1,0-1 0,0 1 0,0 0 0,0-1-1,0 1 1,0 0 0,0 0 0,0 0 0,0 0-1,0 0 1,0 0 0,0 0 0,0 0-1,0 0 1,0 0 0,0 0 0,0 1 0,0-1-1,0 0 1,0 1 0,0-1 0,1 1 0,-1-1-1,0 1 1,0-1 0,0 1 0,0 0-1,1-1 1,-1 1 0,0 0 0,1-1 0,-1 1-1,1 0 1,-1 0 0,1 0 0,-1 0 0,1 0-1,-1 0 1,0 1 0,-3 29-4726,6-1-4226,2-13-388</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8.680"/>
    </inkml:context>
    <inkml:brush xml:id="br0">
      <inkml:brushProperty name="width" value="0.025" units="cm"/>
      <inkml:brushProperty name="height" value="0.025" units="cm"/>
    </inkml:brush>
  </inkml:definitions>
  <inkml:trace contextRef="#ctx0" brushRef="#br0">1 0 18770,'0'0'2018,"1"76"800,-1-35-896,2-1-545,2-7-448,10-6-736,-1-13-738,7-11-1697,0-3-1410,1-20-1729,-5-12-4004</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9.055"/>
    </inkml:context>
    <inkml:brush xml:id="br0">
      <inkml:brushProperty name="width" value="0.025" units="cm"/>
      <inkml:brushProperty name="height" value="0.025" units="cm"/>
    </inkml:brush>
  </inkml:definitions>
  <inkml:trace contextRef="#ctx0" brushRef="#br0">74 1 14638,'0'0'8723,"-4"10"-8045,-8 23-318,-29 86 2352,36-103-2255,1 1 0,1 0 0,1 0 0,0 0-1,1 27 1,2-40-422,-1 0 1,1 0-1,0 0 0,0 0 0,0 0 1,0 0-1,1-1 0,0 1 0,0 0 1,0-1-1,0 1 0,0-1 0,1 0 0,-1 0 1,1 0-1,0 0 0,0 0 0,0 0 1,1-1-1,-1 0 0,0 1 0,8 2 0,-4-2 38,0 0 0,0-1-1,1 0 1,-1 0-1,0 0 1,1-1 0,0 0-1,-1-1 1,1 0 0,0 0-1,10-2 1,-16 2-53,0 0 0,0 0 0,-1-1 0,1 1 0,0-1 1,0 0-1,0 0 0,-1 1 0,1-1 0,0 0 0,-1 0 0,1-1 0,-1 1 1,1 0-1,-1 0 0,0-1 0,0 1 0,1-1 0,-1 1 0,0-1 0,0 1 1,0-1-1,0 0 0,-1 0 0,1 1 0,0-1 0,-1 0 0,0 0 0,1 0 1,-1 0-1,0 0 0,0 1 0,0-1 0,0 0 0,0 0 0,0 0 0,-1-3 1,1 2 2,-1-1 0,0 1 1,0-1-1,0 1 1,0 0-1,-1 0 1,1-1-1,-1 1 0,0 0 1,0 0-1,0 0 1,0 1-1,0-1 0,-1 0 1,1 1-1,-1-1 1,0 1-1,1 0 1,-7-3-1,1 2-22,0 1-1,0 0 1,0 0-1,0 1 1,0 0 0,-1 0-1,1 1 1,-12 1-1,18-1 0,0-1-1,0 1 0,-1 1 0,1-1 0,0 0 1,0 0-1,-1 1 0,1 0 0,0-1 0,0 1 1,0 0-1,0 0 0,0 0 0,0 0 1,0 0-1,0 0 0,0 1 0,0-1 0,1 1 1,-1-1-1,0 1 0,1 0 0,0 0 0,-1 0 1,1-1-1,0 1 0,0 0 0,0 0 1,0 1-1,0-1 0,1 0 0,-1 0 0,0 4 1,1-5-239,1 0 1,0 0-1,0 0 0,-1 0 1,1 0-1,0-1 1,0 1-1,0 0 1,0-1-1,0 1 0,0 0 1,0-1-1,0 1 1,0-1-1,0 0 1,1 1-1,-1-1 0,0 0 1,0 0-1,0 1 1,0-1-1,0 0 1,1 0-1,-1 0 0,0-1 1,0 1-1,0 0 1,0 0-1,2-1 1,4 0-1595,20 1-5235</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9.771"/>
    </inkml:context>
    <inkml:brush xml:id="br0">
      <inkml:brushProperty name="width" value="0.025" units="cm"/>
      <inkml:brushProperty name="height" value="0.025" units="cm"/>
    </inkml:brush>
  </inkml:definitions>
  <inkml:trace contextRef="#ctx0" brushRef="#br0">73 12 16528,'-2'-11'4456,"-1"10"-1816,-7 20-1109,-7 34-1510,4 7 645,2 1 0,3-1 1,2 1-1,4 64 0,1-116-661,2-1 0,-1 1-1,1-1 1,1 0 0,-1 1 0,2-1 0,-1 0 0,1 0 0,0 0-1,0 0 1,1-1 0,0 1 0,1-1 0,0 0 0,0 0-1,0-1 1,1 1 0,0-1 0,0 0 0,0-1 0,1 1-1,0-1 1,0-1 0,0 1 0,1-1 0,0-1 0,-1 1-1,1-1 1,0-1 0,1 1 0,8 0 0,4 1-923,1 0 0,42-1 0,-40-3-1299,0-2-1,37-6 1,20-15-6853</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1:04.011"/>
    </inkml:context>
    <inkml:brush xml:id="br0">
      <inkml:brushProperty name="width" value="0.025" units="cm"/>
      <inkml:brushProperty name="height" value="0.025" units="cm"/>
    </inkml:brush>
  </inkml:definitions>
  <inkml:trace contextRef="#ctx0" brushRef="#br0">39 71 5958,'0'0'10863,"1"-10"-9507,3-50 4340,-4 75-4009,-5 44 1262,-13 68 0,11-87-2969,0 1 0,3 0 0,2 0 0,3 66 0,0-105-151,-1-1 0,0 1 0,0 0 0,1 0 0,-1-1 0,1 1 0,0 0 0,-1-1 0,1 1 0,0-1 0,0 1 0,0-1 0,0 1 0,0-1 0,2 2 0,15 3-5437,-10-5-782</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0.131"/>
    </inkml:context>
    <inkml:brush xml:id="br0">
      <inkml:brushProperty name="width" value="0.025" units="cm"/>
      <inkml:brushProperty name="height" value="0.025" units="cm"/>
    </inkml:brush>
  </inkml:definitions>
  <inkml:trace contextRef="#ctx0" brushRef="#br0">0 1 14061,'0'0'10277,"10"5"-8596,32 17-581,-1 2 0,-2 1 0,53 44-1,-79-57-1042,0 0 0,0 1-1,-1 1 1,0 0 0,-2 0-1,1 1 1,-2 1 0,0-1-1,-1 2 1,-1-1-1,0 1 1,8 30 0,-11-18 74,0 0 0,-2 1 0,-1-1 0,-2 0 0,0 1-1,-2-1 1,-1 0 0,-12 42 0,-33 79-979,-13-13-3732,29-75-2338</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1.976"/>
    </inkml:context>
    <inkml:brush xml:id="br0">
      <inkml:brushProperty name="width" value="0.025" units="cm"/>
      <inkml:brushProperty name="height" value="0.025" units="cm"/>
    </inkml:brush>
  </inkml:definitions>
  <inkml:trace contextRef="#ctx0" brushRef="#br0">14 126 13357,'0'0'15791,"-3"11"-15231,0 1-538,0 1 0,1-1 0,1 0-1,0 1 1,0 0 0,1-1 0,1 1 0,0-1 0,1 1-1,4 15 1,-4-20-32,1-1 0,0 1 0,0-1 0,0 0 1,9 12-1,-11-18 14,0 0 0,-1 0 0,1 0 0,0 0 0,0 0 1,0 0-1,0-1 0,0 1 0,0 0 0,0-1 1,0 1-1,0-1 0,0 1 0,0-1 0,0 0 1,1 1-1,-1-1 0,0 0 0,1 0 0,0 0 26,0 0-1,-1-1 0,1 1 1,0-1-1,-1 1 1,1-1-1,-1 0 0,0 0 1,1 0-1,-1 0 0,1 0 1,-1 0-1,0 0 0,0 0 1,0 0-1,0-1 1,0 1-1,1-2 0,19-27 552,-3-1 1,0 0-1,21-55 0,-23 47-655,2 1 0,26-40 1,-40 73 883,0 4-6036,-3 10-6192,-2 7 1024</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2.317"/>
    </inkml:context>
    <inkml:brush xml:id="br0">
      <inkml:brushProperty name="width" value="0.025" units="cm"/>
      <inkml:brushProperty name="height" value="0.025" units="cm"/>
    </inkml:brush>
  </inkml:definitions>
  <inkml:trace contextRef="#ctx0" brushRef="#br0">1 1 11883,'0'0'10859,"31"62"-9034,-16-48-832,3-4-673,2-1-223,2-6-226,0-3-2017,2-8-3042,-5-16-7625</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2.658"/>
    </inkml:context>
    <inkml:brush xml:id="br0">
      <inkml:brushProperty name="width" value="0.025" units="cm"/>
      <inkml:brushProperty name="height" value="0.025" units="cm"/>
    </inkml:brush>
  </inkml:definitions>
  <inkml:trace contextRef="#ctx0" brushRef="#br0">229 117 23895,'0'0'3235,"-12"78"-2403,9-32-767,2 5-1,1 1-32,0-3-32,0-3 0,5-5 0,5-11-321,-2-6-736,2-9-256,-4-12-1057,-2-15-6439,-4-11-2145</inkml:trace>
  <inkml:trace contextRef="#ctx0" brushRef="#br0" timeOffset="1">0 161 19026,'0'0'6758,"67"-18"-4964,-24-6 32,5 1-257,2-4-832,-4 3-577,-5 5-128,-6 8-96,-8 3-897,-7 3-961,-10 3-1633</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3.003"/>
    </inkml:context>
    <inkml:brush xml:id="br0">
      <inkml:brushProperty name="width" value="0.025" units="cm"/>
      <inkml:brushProperty name="height" value="0.025" units="cm"/>
    </inkml:brush>
  </inkml:definitions>
  <inkml:trace contextRef="#ctx0" brushRef="#br0">0 214 21300,'0'0'8040,"49"-14"-7047,-10-8 736,7-7-1024,2-3-705,4 1 0,-9 8 0,-2 0-416,-14 8-3460,-10 2-3971,-12 1-12781</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3.782"/>
    </inkml:context>
    <inkml:brush xml:id="br0">
      <inkml:brushProperty name="width" value="0.025" units="cm"/>
      <inkml:brushProperty name="height" value="0.025" units="cm"/>
    </inkml:brush>
  </inkml:definitions>
  <inkml:trace contextRef="#ctx0" brushRef="#br0">0 208 20307,'0'0'8232,"76"-22"-7239,-29-2 64,6-8-737,0-2-256,-2 2-32,-7 5-512,-11 5-705,-11 11-449,-11 8-544,-11 7-2562,-17 13 992,-9 6-4900</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4.141"/>
    </inkml:context>
    <inkml:brush xml:id="br0">
      <inkml:brushProperty name="width" value="0.025" units="cm"/>
      <inkml:brushProperty name="height" value="0.025" units="cm"/>
    </inkml:brush>
  </inkml:definitions>
  <inkml:trace contextRef="#ctx0" brushRef="#br0">1 254 16432,'0'0'10025,"61"-3"-8135,-21-23-353,10-7-896,3-4-513,-2-3-128,-5 5-1121,-7 3-1922,-11 5-1569,-13 7-2243</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4.484"/>
    </inkml:context>
    <inkml:brush xml:id="br0">
      <inkml:brushProperty name="width" value="0.025" units="cm"/>
      <inkml:brushProperty name="height" value="0.025" units="cm"/>
    </inkml:brush>
  </inkml:definitions>
  <inkml:trace contextRef="#ctx0" brushRef="#br0">1 630 13036,'0'0'16982,"10"-13"-15722,27-35-1005,-3-1 0,-1-3 0,37-80 1,-55 100-198,-1-1 1,-2-1-1,-2 0 1,-1-1-1,-2 0 1,-1 0-1,3-61 1,-9 96-59,0 0 0,0 0 0,0 0 0,0 0 0,0 0 0,0 0 0,0 1 0,0-1 0,0 0 0,0 0 0,0 0 0,0 0 0,0 0 0,0 0 0,1 0 0,-1 0 0,0 0 0,0 0 0,0 0 0,0 0 0,0 0 0,0 0 0,0 0 0,0 0 0,0 0 0,0 0 0,1 0 0,-1 0 0,0 0 0,0 0 0,0 0 0,0 0 0,0 0 0,0 0 0,0 0 0,0 0 0,1 0 0,-1 0 0,0 0 0,0 0 0,0 0 0,0 0 0,0 0 0,0 0 0,0 0 0,0 0 0,0 0 0,0 0 0,0 0 0,0-1 0,1 1 0,-1 0 0,0 0 0,0 0 0,0 0 0,0 0 0,0 0 0,0 0 0,0 0 0,0 0 0,0 0 0,0-1 0,0 1 0,0 0 0,0 0 0,9 12 0,9 15 0,0 7-391,40 67-4247,-49-86 2939,1-1-1,1 0 0,0 0 0,18 15 1,-7-13-13537</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5.748"/>
    </inkml:context>
    <inkml:brush xml:id="br0">
      <inkml:brushProperty name="width" value="0.025" units="cm"/>
      <inkml:brushProperty name="height" value="0.025" units="cm"/>
    </inkml:brush>
  </inkml:definitions>
  <inkml:trace contextRef="#ctx0" brushRef="#br0">0 252 14926,'0'0'3075,"0"-9"-582,0-7-1415,1 1 1,0 0-1,1 0 0,1 0 1,0 0-1,1 0 1,8-22-1,-7 28-824,0 0-1,0 0 1,1 1 0,0 0-1,1 0 1,0 0 0,0 1 0,12-10-1,-17 15-218,0 0 0,0 1 0,0-1 0,1 1 0,-1-1 0,0 1 0,0 0 0,1 0 0,-1 0 0,1 1 0,-1-1 0,1 0 0,-1 1 0,1 0-1,-1-1 1,1 1 0,-1 0 0,1 1 0,0-1 0,-1 0 0,1 1 0,-1-1 0,1 1 0,-1 0 0,1 0 0,-1 0 0,0 0 0,1 0 0,-1 0 0,0 1-1,0-1 1,0 1 0,0-1 0,0 1 0,0 0 0,-1 0 0,1 0 0,2 4 0,3 5-35,-1 0 0,0 0 0,-1 0 0,-1 1 0,0 0 0,0 0 0,-1 0 0,-1 0 0,0 0 0,1 14 0,-1 5 0,-2-1 0,-6 62 0,1-68 0,-1 0 0,-2 0 0,0-1 0,-1 0 0,-1-1 0,-15 23 0,-3 12 0,28-57 0,0 0 0,0 0 0,0 1 0,0-1 0,0 0 0,1 1 0,-1-1 0,0 0 0,0 0 0,0 0 0,0 1 0,1-1 0,-1 0 0,0 0 0,0 0 0,1 1 0,-1-1 0,0 0 0,0 0 0,1 0 0,-1 0 0,0 0 0,0 1 0,1-1 0,-1 0 0,0 0 0,1 0 0,-1 0 0,0 0 0,0 0 0,1 0 0,-1 0 0,0 0 0,1 0 0,-1 0 0,0 0 0,0-1 0,1 1 0,-1 0 0,0 0 0,1 0 0,-1 0 0,0 0 0,0 0 0,1-1 0,-1 1 0,0 0 0,0 0 0,0 0 0,1-1 0,16-5 0,191-98-1415,-184 91-3966,-4-4-3774</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6.150"/>
    </inkml:context>
    <inkml:brush xml:id="br0">
      <inkml:brushProperty name="width" value="0.025" units="cm"/>
      <inkml:brushProperty name="height" value="0.025" units="cm"/>
    </inkml:brush>
  </inkml:definitions>
  <inkml:trace contextRef="#ctx0" brushRef="#br0">0 604 15439,'0'0'13789,"6"-15"-12476,13-59-868,-4 0 0,-2-1 1,-4 0-1,-1-139 0,-8 207-445,1 2 0,-1 0 0,0 0 0,0 0 0,-1 0 0,1 0 0,-1-1 0,0 2 0,0-1 0,-1 0 0,1 0 0,-1 0 0,-3-5 0,4 51 0,13 12 0,2 0 0,2-1 0,3-1 0,26 52 0,-42-96-27,19 33-1323,-21-38 1132,1-1 1,-1 1-1,0-1 1,1 1-1,-1-1 1,1 0-1,-1 0 1,1 0-1,0 1 0,-1-2 1,1 1-1,0 0 1,0 0-1,0 0 1,0-1-1,-1 1 1,1-1-1,0 0 0,4 1 1,2-1-8212</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1:04.892"/>
    </inkml:context>
    <inkml:brush xml:id="br0">
      <inkml:brushProperty name="width" value="0.025" units="cm"/>
      <inkml:brushProperty name="height" value="0.025" units="cm"/>
    </inkml:brush>
  </inkml:definitions>
  <inkml:trace contextRef="#ctx0" brushRef="#br0">54 135 15791,'0'0'4954,"-9"-1"-2450,8 0-2172,-34-4 5059,27 2-2732,28 2-1523,22-3-1136,0-1 0,0-2 0,0-1 0,-1-3 0,54-21 0,64-16 0,-156 48-33,52-8-6084,-54 8 5883,0-1 0,0 1 1,1 0-1,-1 1 0,0-1 0,0 0 1,1 0-1,-1 0 0,0 1 0,0-1 1,0 0-1,0 1 0,1-1 1,-1 1-1,0 0 0,0-1 0,0 1 1,0 0-1,0 0 0,0-1 1,-1 1-1,1 0 0,0 0 0,0 0 1,-1 0-1,1 0 0,0 0 0,-1 0 1,1 1-1,-1-1 0,1 0 1,-1 0-1,0 0 0,1 0 0,-1 1 1,0 1-1,0 11-6781</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6.758"/>
    </inkml:context>
    <inkml:brush xml:id="br0">
      <inkml:brushProperty name="width" value="0.025" units="cm"/>
      <inkml:brushProperty name="height" value="0.025" units="cm"/>
    </inkml:brush>
  </inkml:definitions>
  <inkml:trace contextRef="#ctx0" brushRef="#br0">1 0 12524,'0'0'18065,"7"9"-16645,25 39-1042,47 95-1,-63-110-374,11 5-3,-27-37 0,1 0 0,-1 0 0,1 0 0,-1-1 0,1 1 0,0 0 0,-1 0 0,1-1 0,0 1 0,-1 0 0,1-1 0,0 1 0,0-1 0,0 1 0,0-1 0,0 1 0,-1-1 0,1 0 0,0 1 0,0-1 0,0 0 0,0 0 0,0 0 0,0 0 0,0 0 0,0 0 0,0 0 0,0 0 0,0 0 0,0 0 0,0 0 0,0 0 0,0-1 0,0 1 0,0 0 0,-1-1 0,1 1 0,0-1 0,0 1 0,0-1 0,0 0 0,-1 1 0,1-1 0,1-1 0,3-15-2245,-5 15 1575,0 0 1,0 0 0,0-1-1,-1 1 1,1 0-1,-1 0 1,0 0 0,0 0-1,1 0 1,-1 0 0,-1 0-1,1 1 1,0-1-1,0 0 1,-1 0 0,1 1-1,-1-1 1,-1-1 0,-19-13-8134</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7.087"/>
    </inkml:context>
    <inkml:brush xml:id="br0">
      <inkml:brushProperty name="width" value="0.025" units="cm"/>
      <inkml:brushProperty name="height" value="0.025" units="cm"/>
    </inkml:brush>
  </inkml:definitions>
  <inkml:trace contextRef="#ctx0" brushRef="#br0">3 207 8168,'0'0'24022,"-3"-51"-23445,36 26-577,0-2 0,6 2 0,-1-1 0,-1 5 0,-5 6 0,-4 5-1377,-7 3-1634,-9 7-1858,-9 13-13356</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7.417"/>
    </inkml:context>
    <inkml:brush xml:id="br0">
      <inkml:brushProperty name="width" value="0.025" units="cm"/>
      <inkml:brushProperty name="height" value="0.025" units="cm"/>
    </inkml:brush>
  </inkml:definitions>
  <inkml:trace contextRef="#ctx0" brushRef="#br0">0 408 18706,'0'0'10666,"74"-61"-9289,-35 15-32,-1-4-896,1 2-353,-5 5-96,-2 9-929,-8 12-1409,-6 7-2275,-4 5-2369</inkml:trace>
  <inkml:trace contextRef="#ctx0" brushRef="#br0" timeOffset="1">418 1 18706,'0'0'4804,"0"59"-2690,0-25 545,8-2-1666,6-2-257,4-6-159,1-8-513,1-8-192,-2-5-993,-6-3-1313,-3-10-1538,-7-13-1634,-2-7-5636</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7.777"/>
    </inkml:context>
    <inkml:brush xml:id="br0">
      <inkml:brushProperty name="width" value="0.025" units="cm"/>
      <inkml:brushProperty name="height" value="0.025" units="cm"/>
    </inkml:brush>
  </inkml:definitions>
  <inkml:trace contextRef="#ctx0" brushRef="#br0">5 0 14926,'0'0'14061,"-5"68"-13932,17-52-129,5-2-577,2-7-1921,-1-3-1122,-1-4-1441,2 0-2914</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8.120"/>
    </inkml:context>
    <inkml:brush xml:id="br0">
      <inkml:brushProperty name="width" value="0.025" units="cm"/>
      <inkml:brushProperty name="height" value="0.025" units="cm"/>
    </inkml:brush>
  </inkml:definitions>
  <inkml:trace contextRef="#ctx0" brushRef="#br0">9 0 16656,'0'0'6235,"0"10"-4158,-8 85 2508,9-97-4665,0 0-1,1 0 1,-1 0-1,1 1 0,0-1 1,-1 0-1,1 1 1,0-1-1,0 1 0,0 0 1,0-1-1,0 1 1,0 0-1,0 0 1,0 1-1,1-1 0,-1 0 1,0 1-1,0-1 1,1 1-1,-1 0 0,0 0 1,1-1-1,2 2 1,5-2-185,0 1 1,0 0 0,-1 1-1,17 3 1,-23-3 318,1 0 0,-1 0 0,0 1 0,0-1 0,1 1 0,-1-1 0,0 1 0,0 0 0,0 0 1,-1 1-1,1-1 0,-1 0 0,1 1 0,-1 0 0,0-1 0,1 1 0,-2 0 0,1 0 0,0 0 0,-1 1 0,1-1 0,-1 0 0,0 1 0,0-1 1,0 0-1,0 1 0,0 4 0,-1-2 254,0 0 0,0 0 0,0 0 0,-1 0 0,0 0 0,0-1 0,0 1 1,-1 0-1,1-1 0,-2 1 0,1-1 0,0 1 0,-1-1 0,0 0 0,-6 8 0,3-7-279,0 0 1,0 0-1,-1 0 0,1-1 0,-1 0 1,-11 6-1,16-9-77,-1-1 0,1 1-1,-1-1 1,0 0 0,0 0 0,1 0 0,-1 0 0,0-1 0,0 1 0,0-1 0,0 1-1,0-1 1,0 0 0,0 0 0,0-1 0,0 1 0,1-1 0,-1 1 0,0-1-1,0 0 1,0 0 0,-4-2 0,5 1-672,1-1 0,-1 1 0,0-1 1,0 0-1,1 1 0,0-1 0,-1 0 0,1 0 0,0 0 0,1 0 0,-1 0 0,0 0 1,1 0-1,0 0 0,-1 0 0,1 0 0,0 0 0,1 0 0,0-4 0,-1-18-8600</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8.506"/>
    </inkml:context>
    <inkml:brush xml:id="br0">
      <inkml:brushProperty name="width" value="0.025" units="cm"/>
      <inkml:brushProperty name="height" value="0.025" units="cm"/>
    </inkml:brush>
  </inkml:definitions>
  <inkml:trace contextRef="#ctx0" brushRef="#br0">65 366 18097,'-6'10'1201,"-3"5"-376,1 1 0,-9 26 0,14-34-295,0 0-1,1-1 0,1 1 0,-1 0 0,1 0 1,1 0-1,-1 0 0,1 1 0,2 13 1,-1-20-503,-1-1 0,0 0 0,1 0 0,-1 0 0,1 0 0,0 0 0,-1 0 0,1 0 0,0 0 0,-1 0 0,1 0 0,0 0-1,0 0 1,0 0 0,0-1 0,0 1 0,0 0 0,0-1 0,0 1 0,0 0 0,0-1 0,0 0 0,1 1 0,-1-1 0,0 0 0,0 1 0,0-1 0,1 0 0,-1 0 0,0 0 0,0 0 0,0 0 0,1 0 0,-1 0 0,0-1 0,0 1 0,0 0 0,1-1 0,-1 1 0,0-1 0,0 1 0,0-1 0,0 0 0,2 0 0,3-2 9,0 0 0,0-1-1,-1 1 1,1-1 0,-1 0-1,1 0 1,4-6 0,0-4 4,0 0 0,0-1 0,-2 0 0,0-1 1,-1 0-1,0 0 0,-1 0 0,-1-1 0,-1 0 0,3-20 1,-3 10 165,-1 1 1,-2-1-1,0 0 1,-2 0 0,-8-51-1,6 66-125,0 0-1,-1 0 1,-1 1-1,1 0 1,-12-18-1,14 26-65,1 0 0,-1 1 0,0-1 0,0 1 0,0 0 0,0 0 0,-1 0 0,1 0 0,-1 0 0,1 0 0,-1 0 0,-4-1 0,5 2-4,1 1 0,-1 0-1,0-1 1,1 1 0,-1 0 0,0 0 0,1 0 0,-1 1 0,0-1 0,1 0 0,-1 1 0,0-1-1,1 1 1,-1-1 0,1 1 0,-1 0 0,1-1 0,-1 1 0,1 0 0,-1 0 0,1 0 0,0 0-1,-1 0 1,1 1 0,-1 0 0,-5 6 81,1 1 0,0-1 0,0 1 0,1 0 0,0 1 0,1-1-1,0 1 1,-5 20 0,0 4 261,-5 47-1,12-67-338,0-4-11,1 0 1,0-1-1,0 1 0,1 0 0,1 10 0,-1-18-3,1-1 0,-1 1 0,0 0 0,1-1 0,0 1-1,-1-1 1,1 1 0,0 0 0,-1-1 0,1 0-1,0 1 1,0-1 0,0 1 0,1-1 0,-1 0-1,0 0 1,0 0 0,1 0 0,-1 0 0,0 0 0,1 0-1,-1 0 1,1 0 0,-1-1 0,1 1 0,0-1-1,-1 1 1,1-1 0,0 1 0,-1-1 0,1 0-1,0 0 1,-1 0 0,3 0 0,8-1-65,-1-1-1,1 0 1,-1 0-1,1-1 1,-1-1-1,12-5 1,-15 5-16,1 1 1,-1 0-1,1 0 1,-1 1-1,1 0 0,0 0 1,0 1-1,0 0 0,0 1 1,0 0-1,15 2 1,-22-2 27,1 1 0,0 0 1,-1 1-1,1-1 0,-1 0 0,0 1 1,1-1-1,-1 1 0,0 0 1,0 0-1,0-1 0,0 2 0,0-1 1,0 0-1,-1 0 0,3 4 1,19 47-2981,-10-21-8530</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8.837"/>
    </inkml:context>
    <inkml:brush xml:id="br0">
      <inkml:brushProperty name="width" value="0.025" units="cm"/>
      <inkml:brushProperty name="height" value="0.025" units="cm"/>
    </inkml:brush>
  </inkml:definitions>
  <inkml:trace contextRef="#ctx0" brushRef="#br0">1 131 22581,'0'0'5152,"8"1"-4608,-1-1-563,-3 1 112,0 0-1,0-1 1,0 0-1,0 0 1,1 0-1,-1 0 1,0-1-1,0 1 1,0-1-1,0 0 1,0 0-1,0-1 1,0 1-1,-1-1 1,1 0-1,0 0 1,-1 0-1,0 0 1,1-1 0,-1 1-1,0-1 1,5-6-1,-5 5 67,0-1 0,0 0-1,-1 0 1,0-1 0,0 1-1,0 0 1,-1-1 0,0 1 0,0-1-1,0 1 1,0-1 0,-1 1 0,0-1-1,-2-10 1,2 15-159,0 1 0,0-1 0,0 1 0,0 0 0,0-1 0,0 1 0,0-1 0,0 1 0,-1 0 0,1-1 0,0 1 0,0 0 0,0-1 0,-1 1 0,1 0 0,0-1 0,0 1 0,-1 0 0,1 0 0,0-1 0,-1 1 0,1 0 0,0 0 0,-1 0 0,1-1 0,0 1 0,-1 0 0,1 0 0,0 0 0,-1 0 0,1 0 0,-1 0 0,1 0 0,0-1 0,-1 1 0,1 0 0,-1 1 0,1-1 0,0 0 0,-1 0 0,1 0 0,-1 0 0,1 0 0,0 0 0,-1 0 0,1 1 0,0-1 0,-1 0 0,1 0 0,0 0 0,-1 1 0,1-1 0,0 0 0,-1 0 0,1 1 0,0-1 0,0 0 0,0 1 0,-1-1 0,1 0 0,0 1 0,-19 21 0,11-6 0,1 1 0,1 0 0,1 0 0,1 0 0,0 0 0,1 1 0,0 0 0,2-1 0,1 29 0,0-44-2,0 0 1,0-1-1,0 1 1,0 0-1,1-1 1,-1 1-1,1-1 1,-1 1-1,1 0 1,0-1-1,-1 1 1,1-1-1,0 0 1,0 1-1,0-1 1,0 0-1,0 1 1,1-1-1,-1 0 1,0 0-1,0 0 1,1 0-1,1 1 1,0 0-35,1-1 1,-1 0-1,1 0 0,0 0 1,-1 0-1,1-1 0,0 1 1,-1-1-1,1 0 0,5-1 1,0 1-361,0-2 1,-1 1-1,1-1 1,0 0-1,-1-1 1,0 0-1,0-1 1,14-7-1,9-13-8140</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9.958"/>
    </inkml:context>
    <inkml:brush xml:id="br0">
      <inkml:brushProperty name="width" value="0.025" units="cm"/>
      <inkml:brushProperty name="height" value="0.025" units="cm"/>
    </inkml:brush>
  </inkml:definitions>
  <inkml:trace contextRef="#ctx0" brushRef="#br0">1 721 9737,'0'0'21733,"1"9"-21210,0-3-464,2 13 96,0-1 1,11 30-1,-12-43-132,0 0-1,0 0 0,0-1 0,1 1 1,-1-1-1,1 1 0,4 3 0,-6-7-19,0 1 1,1-1-1,-1 0 0,0 0 0,1 0 0,-1 0 1,0 0-1,1-1 0,-1 1 0,1 0 1,0-1-1,-1 1 0,1-1 0,-1 1 0,1-1 1,0 0-1,-1 0 0,1 0 0,0 0 1,-1 0-1,4 0 0,-2-2-3,1 1 0,-1-1 0,1 0 0,-1 0 0,0 0 0,0-1 0,0 1 0,0-1 0,0 0 0,0 0 0,-1 0 0,0 0 0,1 0 0,-1 0 0,0-1 0,-1 1 0,1-1 0,0 1 0,1-8 0,3-5 0,-1-1 0,-1 0 0,3-18 0,-6 31 0,5-61 0,-6 61 0,0 1 0,0-1 0,0 0 0,-1 0 0,1 0 0,-1 1 0,0-1 0,0 0 0,0 1 0,-1-1 0,1 1 0,-1-1 0,-3-5 0,4 9 0,1 0 0,0 0 0,0 0 0,-1 0 0,1 0 0,0 0 0,0 0 0,-1 0 0,1 1 0,0-1 0,0 0 0,-1 0 0,1 0 0,0 0 0,0 1 0,0-1 0,0 0 0,-1 0 0,1 0 0,0 1 0,0-1 0,0 0 0,0 0 0,0 1 0,0-1 0,0 0 0,-1 1 0,1-1 0,0 0 0,0 0 0,0 1 0,0-1 0,0 0 0,0 0 0,0 1 0,1-1 0,-1 0 0,0 0 0,0 1 0,0-1 0,0 0 0,0 0 0,0 1 0,0-1 0,1 1 0,0 17 0,3-2 0,0 0 0,2 0 0,0-1 0,0 0 0,2 0 0,0-1 0,0 0 0,2 0 0,-1-1 0,2 0 0,16 16 0,-25-27 0,1 0 0,0 0 0,-1 0 0,1 0 0,0 0 0,0-1 0,0 1 0,0-1 0,0 0 0,0 0 0,0 0 0,0-1 0,0 1 0,1-1 0,-1 1 0,0-1 0,0 0 0,1 0 0,-1-1 0,0 1 0,0-1 0,1 1 0,-1-1 0,0 0 0,0 0 0,0-1 0,0 1 0,0-1 0,0 1 0,-1-1 0,1 0 0,0 0 0,-1 0 0,1 0 0,-1-1 0,0 1 0,0 0 0,3-5 0,1-1 0,0-1 0,-1 1 0,0-1 0,0 0 0,-1-1 0,0 1 0,0-1 0,-1 0 0,-1 0 0,0 0 0,1-11 0,-2 12 0,-1 0 0,0 1 0,-1-1 0,0 0 0,0 1 0,-4-15 0,4 22 0,1-1 0,-1 0 0,1 1 0,-1-1 0,0 0 0,0 1 0,0-1 0,0 1 0,0-1 0,0 1 0,0-1 0,0 1 0,-1 0 0,1-1 0,0 1 0,-1 0 0,1 0 0,-1 0 0,1 0 0,-1 1 0,0-1 0,1 0 0,-1 1 0,0-1 0,0 1 0,1-1 0,-1 1 0,0 0 0,0 0 0,1-1 0,-1 1 0,0 1 0,0-1 0,0 0 0,1 0 0,-1 1 0,0-1 0,-2 2 0,2-1 0,0 0 0,1 1 0,-1-1 0,1 1 0,-1-1 0,1 1 0,0-1 0,-1 1 0,1 0 0,0 0 0,0 0 0,0-1 0,1 1 0,-1 0 0,0 0 0,1 0 0,-1 0 0,1 0 0,0 1 0,0-1 0,-1 0 0,1 0 0,1 0 0,-1 0 0,0 0 0,1 3 0,-1-2 0,0 1 0,1-1 0,-1 1 0,1-1 0,-1 1 0,1-1 0,1 1 0,-1-1 0,0 0 0,1 1 0,-1-1 0,1 0 0,0 0 0,5 5 0,-5-6 0,1-1 0,0 1 0,0-1 0,0 1 0,0-1 0,0 0 0,0 0 0,0-1 0,0 1 0,1 0 0,-1-1 0,0 0 0,0 0 0,1 0 0,-1 0 0,0-1 0,0 1 0,0-1 0,1 0 0,-1 1 0,0-2 0,0 1 0,0 0 0,0-1 0,-1 1 0,1-1 0,0 0 0,0 0 0,-1 0 0,1 0 0,-1 0 0,0 0 0,0-1 0,0 1 0,3-6 0,2-1 0,-2 1 0,1-1 0,-1 0 0,0 0 0,-1-1 0,0 0 0,-1 1 0,0-1 0,0 0 0,1-12 0,-4 15 0,0 0 0,-1 0 0,1 0 0,-1 1 0,0-1 0,-3-6 0,4 12 0,0 0 0,0 0 0,0-1 0,-1 1 0,1 1 0,0-1 0,-1 0 0,1 0 0,0 0 0,-1 0 0,0 0 0,1 0 0,-1 0 0,1 0 0,-1 1 0,0-1 0,0 0 0,1 1 0,-1-1 0,0 0 0,0 1 0,0-1 0,0 1 0,0-1 0,0 1 0,1-1 0,-1 1 0,0 0 0,0 0 0,0-1 0,0 1 0,-1 0 0,1 0 0,0 0 0,0 0 0,0 0 0,0 0 0,0 0 0,0 1 0,0-1 0,0 0 0,0 1 0,0-1 0,0 0 0,0 1 0,1-1 0,-1 1 0,0-1 0,0 1 0,0 0 0,-1 1 0,-1 1 0,0 1 0,0-1 0,1 1 0,-1 0 0,1 0 0,0 0 0,0 0 0,0 1 0,1-1 0,0 1 0,-1-1 0,1 1 0,0 8 0,-5 64 0,6-76 0,0 0 0,0-1 0,0 1 0,0 0 0,0 0 0,0 0 0,1 0 0,-1 0 0,0-1 0,0 1 0,1 0 0,-1 0 0,0 0 0,1-1 0,-1 1 0,1 0 0,-1-1 0,1 1 0,-1 0 0,1-1 0,-1 1 0,1 0 0,0-1 0,-1 1 0,1-1 0,0 1 0,1 0 0,0-1 0,0 1 0,0-1 0,-1 0 0,1 0 0,0 0 0,0 0 0,0 0 0,0 0 0,0 0 0,0-1 0,0 1 0,1-2 0,51-23 0,-53 24 0,13-7 0,1 1 0,0 0 0,28-8 0,-37 13 0,-1 0 0,2 1 0,-1 0 0,0 0 0,0 1 0,0-1 0,0 1 0,0 1 0,0-1 0,1 1 0,-1 0 0,0 1 0,8 2 0,-11-2 0,-1 0 0,0 0 0,1 1 0,-1-1 0,0 0 0,0 1 0,0 0 0,-1-1 0,1 1 0,2 6 0,2 0 0,-7-27 0,-4-9-56,-2 0 0,0 1 0,-15-34-1,14 41-128,0 0 0,2 0-1,0-1 1,1 0-1,1 0 1,1 0-1,0-35 1,4 49-767,1 0 1,0 0 0,0 0 0,0 1 0,1-1-1,0 1 1,0 0 0,0 0 0,1 0-1,-1 0 1,1 1 0,1-1 0,3-3 0,-1 2-1432,-1-1 1,-1 0 0,1 0 0,-1 0 0,5-11 0,1-16 1931,-7-8 4982,-4 39-3891,0 0 0,0 0-1,0 1 1,0-1 0,-1 0 0,1 0 0,-1 0 0,1 1 0,-1-1 0,0 0 0,0 1 0,0-1-1,-1 1 1,1-1 0,-1 1 0,1-1 0,-1 1 0,0 0 0,0 0 0,0 0 0,0 0 0,0 0-1,0 0 1,-5-2 0,6 4-554,1 0-1,-1 0 1,1 0-1,-1 0 1,1 0-1,-1 0 1,1 0-1,-1 1 0,1-1 1,-1 0-1,1 0 1,-1 0-1,1 1 1,-1-1-1,1 0 1,-1 1-1,1-1 1,0 0-1,-1 1 1,1-1-1,0 1 1,-1-1-1,1 1 0,0-1 1,-1 1-1,1-1 1,0 1-1,0-1 1,0 1-1,-1-1 1,1 1-1,0-1 1,0 1-1,0-1 1,0 1-1,0-1 1,0 1-1,0-1 1,0 1-1,0-1 0,0 1 1,1 0-1,-1 35-216,0-28 500,1 25 353,1-1 0,1 0-1,2 0 1,2 0-1,0-1 1,18 45 0,-17-58-737,0 0 0,1 0 1,1-1-1,1-1 0,13 17 1,-16-23-723,0-1 1,1 0-1,0-1 1,1 0-1,0 0 0,0-1 1,1-1-1,19 10 1,-26-15-2492,-13-12-13488</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20.285"/>
    </inkml:context>
    <inkml:brush xml:id="br0">
      <inkml:brushProperty name="width" value="0.025" units="cm"/>
      <inkml:brushProperty name="height" value="0.025" units="cm"/>
    </inkml:brush>
  </inkml:definitions>
  <inkml:trace contextRef="#ctx0" brushRef="#br0">228 434 8968,'0'0'5862,"-83"-53"-993,39 24-802,5 1-1216,9 1-609,8 1-288,13-2-320,9 5-1314,3 0-320,21 1 0,8 1 0,9 0 0,12-1 0,3 2 0,3-4-256,1-5-6631,-3-9-17648</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22.707"/>
    </inkml:context>
    <inkml:brush xml:id="br0">
      <inkml:brushProperty name="width" value="0.025" units="cm"/>
      <inkml:brushProperty name="height" value="0.025" units="cm"/>
    </inkml:brush>
  </inkml:definitions>
  <inkml:trace contextRef="#ctx0" brushRef="#br0">8681 10515 7847,'0'0'8376,"8"2"-7970,29 6 571,-35-8-823,-1 0-1,1 0 1,-1 0 0,0-1 0,1 1-1,-1 0 1,1-1 0,-1 1 0,0-1-1,1 0 1,-1 1 0,0-1 0,1 0-1,-1 0 1,0 0 0,0 0 0,0 0-1,0 0 1,0 0 0,0 0 0,0 0-1,0-1 1,-1 1 0,2-2-1,12-30 1065,-3-6-1199,-2-1 0,-2 0 0,-2 0 0,-1 0 0,-2-1 0,-6-72 0,1 91-45,-2 1 0,0 0-1,-1 1 1,-1-1-1,-1 1 1,-1 1 0,-15-25-1,-92-127 310,97 145-221,-195-227 283,-20-28-194,58 20 241,-67-94-266,-74-115-123,-178-231 1083,-172-28-1097,508 585-150,-354-248 0,-219-65 780,695 435-569,-1629-965 340,701 357 180,791 497-402,7-7 1,5-8-1,-180-211 1,236 223-144,6-4-1,6-4 1,-77-160-1,-193-484-183,300 641 172,-179-445-829,189 439 1194,-64-307 1,107 381-404,4-1 0,5-96 0,2 138-834,-1 17-2104,-4 7-2263</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1:05.222"/>
    </inkml:context>
    <inkml:brush xml:id="br0">
      <inkml:brushProperty name="width" value="0.025" units="cm"/>
      <inkml:brushProperty name="height" value="0.025" units="cm"/>
    </inkml:brush>
  </inkml:definitions>
  <inkml:trace contextRef="#ctx0" brushRef="#br0">0 120 9641,'0'0'16784,"63"-12"-13357,-21-4-1217,-1-4-1505,5-1-705,1 2 0,-4 3 0,-2 6 0,-5 5-1537,-1 5-1699,-6 0-1696,-6 0-962,-6 0-2754</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23.267"/>
    </inkml:context>
    <inkml:brush xml:id="br0">
      <inkml:brushProperty name="width" value="0.025" units="cm"/>
      <inkml:brushProperty name="height" value="0.025" units="cm"/>
    </inkml:brush>
  </inkml:definitions>
  <inkml:trace contextRef="#ctx0" brushRef="#br0">1 605 10954,'3'26'6179,"5"-18"-2534,-6-9-3508,0 0 1,0-1 0,0 1 0,0-1 0,0 1-1,0-1 1,0 0 0,-1 1 0,1-1 0,-1 0 0,1 0-1,-1 0 1,0 0 0,1-1 0,-1 1 0,1-3 0,33-70 795,-2-2 0,-4-1 0,-3-2 0,23-122 0,-44 181-763,-2 10-55,-1 1 1,0-1 0,-1 1-1,0-20 1,5 61-68,0 0 0,2 0 1,2 0-1,1-1 0,1-1 1,22 40-1,-24-51-244,1 0 0,1-1 0,1-1 0,0 0 0,30 27 0,-33-35-332,1 0 1,-1-1-1,1 0 0,1-1 0,-1 0 0,13 4 0,23 2-3817,-3-11-1410</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25.018"/>
    </inkml:context>
    <inkml:brush xml:id="br0">
      <inkml:brushProperty name="width" value="0.025" units="cm"/>
      <inkml:brushProperty name="height" value="0.025" units="cm"/>
    </inkml:brush>
  </inkml:definitions>
  <inkml:trace contextRef="#ctx0" brushRef="#br0">186 31 19955,'-11'-3'1996,"1"0"-1456,0 1 0,0 0-1,0 0 1,-1 1-1,1 0 1,-16 2 0,22-1-412,0 1 1,0-1 0,0 1-1,1 0 1,-1 1 0,0-1-1,1 1 1,-1-1-1,1 1 1,0 0 0,0 0-1,-1 1 1,1-1 0,1 1-1,-1-1 1,0 1 0,1 0-1,-1 0 1,1 0-1,0 0 1,0 0 0,0 1-1,0-1 1,-2 7 0,2-3-103,0 0 1,0 0-1,1 0 1,-1 0-1,1 0 1,1 0-1,0 1 1,0-1-1,1 9 1,-1-14-31,0 0 1,1 1-1,-1-1 0,1 0 1,-1 0-1,1 0 0,0 0 1,0 0-1,0 1 0,0-1 1,0-1-1,0 1 0,0 0 1,1 0-1,-1 0 0,1-1 1,-1 1-1,1-1 0,0 1 1,-1-1-1,1 0 0,0 1 1,0-1-1,0 0 0,0 0 0,0 0 1,0-1-1,1 1 0,-1 0 1,0-1-1,0 0 0,3 1 1,-2-2-6,0 1-1,-1-1 1,1 0 0,0 1-1,0-1 1,-1-1 0,1 1 0,-1 0-1,1-1 1,-1 1 0,0-1-1,1 0 1,-1 0 0,0 0-1,0 0 1,0 0 0,0 0 0,-1 0-1,1-1 1,-1 1 0,1-1-1,-1 1 1,0-1 0,0 1 0,1-4-1,4-10 75,0 1-1,6-32 1,-1-27 132,-11 73-198,0 1-1,0 0 0,0-1 1,1 1-1,-1 0 0,0-1 0,0 1 1,0 0-1,0-1 0,1 1 1,-1 0-1,0-1 0,0 1 0,0 0 1,1 0-1,-1-1 0,0 1 1,0 0-1,1 0 0,-1 0 1,0-1-1,1 1 0,-1 0 0,0 0 1,1 0-1,-1 0 0,0 0 1,1 0-1,-1-1 0,0 1 1,1 0-1,-1 0 0,0 0 0,1 0 1,-1 0-1,1 0 0,-1 1 1,0-1-1,1 0 0,-1 0 1,0 0-1,1 0 0,-1 0 0,0 0 1,1 1-1,-1-1 0,0 0 1,0 0-1,1 0 0,-1 1 0,0-1 1,0 0-1,1 0 0,-1 1 1,16 16-210,17 25 441,14 15 87,-3 2 1,-3 1 0,54 105-1,-89-149-25,0-1-1,-1 1 1,-1 1 0,0-1-1,-1 1 1,-1-1-1,0 27 1,-2-42-292,0 0 0,1 0 0,-1 0 0,0 0 0,0 0 0,0 0 0,0 0 0,-1 0 0,1 0 0,0-1 0,0 1 0,0 0 0,-1 0 0,1 0 0,0 0 0,-1 0 0,1-1 0,-1 1 0,1 0 0,-1 0 0,0 0 0,1-1 0,-1 1 0,0 0 0,1-1 0,-1 1 0,0-1 0,0 1 0,1-1 0,-1 1 0,-1 0 0,-1-1 0,1 0 0,0 0 0,0-1 0,0 1 0,-1 0 0,1-1 0,0 1 0,0-1 0,0 0 0,0 0 0,0 0 0,-4-2 0,-7-5 0,1-1 0,-22-20 0,-109-118 0,122 121 0,0-1 0,2-1 0,1 0 0,-16-34 0,33 59-142,-1 0 0,1 0 1,0-1-1,-1 1 0,1 0 0,1 0 1,-1-1-1,0 1 0,1-1 0,0 1 1,0-1-1,0 1 0,1-7 0,0 8-44,0 0 0,0 0 0,0 0 0,0 0 0,1 0 0,-1 0 0,1 0 0,-1 0-1,1 1 1,0-1 0,0 0 0,0 1 0,0 0 0,0-1 0,0 1 0,0 0 0,0 0-1,0 0 1,4-1 0,69-30-9583,-36 12 1094</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25.639"/>
    </inkml:context>
    <inkml:brush xml:id="br0">
      <inkml:brushProperty name="width" value="0.025" units="cm"/>
      <inkml:brushProperty name="height" value="0.025" units="cm"/>
    </inkml:brush>
  </inkml:definitions>
  <inkml:trace contextRef="#ctx0" brushRef="#br0">1 231 15855,'0'0'9887,"9"4"-8889,32 8-325,-40-12-641,1 1 0,0-2 0,-1 1 0,1 0 0,0 0 0,-1-1 0,1 1 0,0 0 0,-1-1 0,1 0 0,-1 1 1,1-1-1,-1 0 0,1 0 0,-1 0 0,0 0 0,1 0 0,-1 0 0,0 0 0,0-1 0,0 1 0,0 0 0,0-1 1,0 1-1,0 0 0,0-1 0,0 0 0,-1 1 0,1-1 0,0 1 0,-1-1 0,0 0 0,1-2 0,1-5 328,0 0-1,0 0 1,-1 0-1,1-13 1,-2 20-300,0 0 0,0 0 0,-1 0 0,1 0 0,0-1 1,-1 1-1,1 0 0,-1 0 0,0 0 0,0 0 0,0 0 1,0 0-1,0 1 0,0-1 0,0 0 0,-1 0 0,1 1 0,0-1 1,-1 1-1,0-1 0,1 1 0,-1 0 0,0-1 0,0 1 1,1 0-1,-1 0 0,0 0 0,0 1 0,0-1 0,0 0 0,-1 1 1,1-1-1,0 1 0,0 0 0,0 0 0,0 0 0,0 0 1,0 0-1,-1 0 0,-2 1 0,3 0-62,1-1 0,0 1 0,-1 0 0,1 0 0,-1 0 1,1 0-1,0 0 0,0 0 0,-1 0 0,1 0 0,0 1 0,0-1 0,0 0 0,1 1 0,-1-1 0,0 1 1,0-1-1,1 1 0,-1-1 0,1 1 0,-1-1 0,1 1 0,0 0 0,-1-1 0,1 1 0,0 1 0,-1 54-83,1-45 67,0 10 5,1 0 0,0-1-1,2 1 1,1-1-1,0 0 1,2 0 0,16 40-1,-22-60 10,1 1 0,-1-1 0,1 0 0,0 1 0,-1-1-1,1 0 1,0 0 0,0 1 0,0-1 0,0 0 0,0 0 0,0 0-1,0 0 1,1 0 0,-1 0 0,0-1 0,1 1 0,-1 0-1,0-1 1,2 2 0,-1-3 1,-1 1-1,0 0 1,0 0-1,0 0 1,0 0 0,1-1-1,-1 1 1,0 0-1,0-1 1,0 1-1,0-1 1,0 0 0,0 1-1,0-1 1,0 0-1,0 1 1,0-1-1,0 0 1,1-1 0,3-5 19,-1 1 0,0-1 0,1 1 0,-2-1 0,1-1 1,2-6-1,7-28 28,-2 1 0,10-76 0,-10 48-32,-11 68-16,0 0 1,0 0-1,0-1 0,0 1 1,0 0-1,0 0 0,1 0 1,-1-1-1,0 1 0,1 0 1,-1 0-1,1 0 0,0 0 1,-1 0-1,1 0 0,0 0 1,-1 0-1,1 0 0,0 0 1,0 0-1,0 0 0,0 0 1,1 0-1,0 1-5,-1 0-1,0 0 0,0 1 1,0-1-1,0 0 1,0 1-1,0-1 0,0 1 1,0 0-1,0-1 1,0 1-1,-1-1 0,1 1 1,0 0-1,0 0 1,0 0-1,-1-1 0,1 1 1,0 0-1,0 2 1,35 65-366,-31-57 356,-1-2 54,1 0 1,0-1-1,0 1 1,1-1-1,7 8 1,-12-15-24,0 0 1,0 0-1,0 0 0,0 0 1,0 0-1,0 0 1,0 0-1,0-1 1,0 1-1,0 0 0,0-1 1,1 1-1,-1-1 1,0 1-1,1-1 1,-1 0-1,0 1 0,1-1 1,-1 0-1,0 0 1,1 0-1,-1 0 1,0 0-1,1 0 0,-1 0 1,0-1-1,1 1 1,-1 0-1,0-1 1,0 1-1,1-1 0,-1 1 1,0-1-1,0 0 1,0 1-1,0-1 1,1 0-1,-1 0 0,0 0 1,-1 0-1,1 0 1,0 0-1,0 0 1,0 0-1,-1 0 0,1 0 1,0-1-1,0 0 1,8-16-8,0 0 0,-1 0 0,-1 0 0,7-32 1,11-27-11,-25 75 5,1 1 0,-1-1 0,1 1 0,-1-1 0,1 1 0,0-1 0,-1 1 0,1 0 0,0-1 0,0 1 0,0 0 0,0 0 0,0 0 0,0 0 0,0 0 0,1 0 0,-1 0 0,0 0 0,0 0 0,1 0 0,-1 1 0,3-2 0,-2 2 0,-1 1 0,1-1 0,-1 0 0,0 1 0,1-1 0,-1 1 0,0-1 0,0 1 0,1 0 0,-1 0 0,0-1 0,0 1 0,0 0 0,0 0 0,0 0 0,0 0 0,0 0 0,0 1 0,1 1 0,6 10 0,-1 0 0,0 1 0,8 21 0,-12-26 0,2 6 0,-4-11 0,0-1 0,0 1 0,0-1 0,1 1 0,-1-1 0,1 0 0,0 1 0,0-1 0,0 0 0,3 3 0,-3-9-2,0-1 0,-1 0 1,0 0-1,1 0 0,-2-1 0,1 1 0,0 0 0,-1-7 1,1 5-58,6-19-3976,-4 15-3829,0 1-3384</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26.198"/>
    </inkml:context>
    <inkml:brush xml:id="br0">
      <inkml:brushProperty name="width" value="0.025" units="cm"/>
      <inkml:brushProperty name="height" value="0.025" units="cm"/>
    </inkml:brush>
  </inkml:definitions>
  <inkml:trace contextRef="#ctx0" brushRef="#br0">0 64 12780,'0'0'15140,"1"9"-13448,1 13-1241,2 0-1,0 0 1,1-1 0,1 0 0,1 0-1,11 22 1,-18-42-451,0 0 0,0 0 0,1-1 0,-1 1 0,1 0 0,-1-1 0,0 1 0,1 0 0,-1-1 0,1 1 0,-1-1 0,1 1 0,0-1 0,-1 1 0,1-1 0,-1 1 0,1-1 0,0 0 0,0 1 0,-1-1 0,1 0 0,0 1 0,-1-1 0,1 0 0,0 0 0,0 0 0,0 0 0,-1 0 0,1 0 0,0 0 0,0 0 0,-1 0 0,1 0 0,0 0 0,0 0 0,-1-1 0,1 1 0,0 0 0,-1-1 0,1 1 0,0 0 0,-1-1 0,1 1 0,0-1 0,-1 1 0,1-1 0,-1 1 0,1-1 0,-1 1 0,1-1 0,-1 0 0,1 1 0,0-2 0,20-39 0,-1-22 0,-14 43 0,0 1 0,1-1 0,15-29 0,-22 48 0,1 1 0,-1-1 0,0 0 0,1 1 0,-1-1 0,1 0 0,-1 1 0,1-1 0,-1 1 0,1-1 0,-1 0 0,1 1 0,-1 0 0,1-1 0,0 1 0,-1-1 0,1 1 0,0 0 0,-1-1 0,1 1 0,0 0 0,0 0 0,-1 0 0,1-1 0,0 1 0,0 0 0,-1 0 0,1 0 0,1 0 0,16 16 0,9 36 0,-25-47 0,-1-1 0,0-1 0,1 0 0,-1 0 0,1 0 0,0 0 0,0 0 0,0-1 0,0 1 0,4 4 0,-5-7 0,-1 1 0,0-1 0,1 0 0,-1 0 0,1 0 0,-1 0 0,0 0 0,1 0 0,-1 0 0,0 0 0,1 0 0,-1 0 0,1 0 0,-1 0 0,0 0 0,1 0 0,-1 0 0,0 0 0,1 0 0,-1-1 0,0 1 0,1 0 0,-1 0 0,0 0 0,1-1 0,-1 1 0,0 0 0,1 0 0,-1-1 0,0 1 0,12-22 0,-2-6 0,-8 19 0,1 0 0,0 0 0,1 1 0,0-1 0,1 1 0,8-13 0,-13 21-2,0-1 1,1 1-1,-1-1 0,0 1 1,1 0-1,-1-1 0,1 1 1,-1 0-1,0-1 1,1 1-1,-1 0 0,1 0 1,-1-1-1,1 1 0,-1 0 1,0 0-1,1 0 0,-1 0 1,1-1-1,-1 1 0,1 0 1,-1 0-1,1 0 0,-1 0 1,1 0-1,-1 0 0,1 0 1,-1 1-1,1-1 1,-1 0-1,1 0 0,-1 0 1,1 0-1,-1 1 0,1-1 1,-1 0-1,1 0 0,-1 1 1,0-1-1,1 0 0,-1 1 1,0-1-1,1 1 0,-1-1 1,0 0-1,1 1 1,-1-1-1,0 1 0,0-1 1,1 1-1,-1-1 0,0 1 1,0-1-1,0 0 0,0 1 1,0-1-1,0 1 0,0 0 1,9 35-408,-8-33 296,4 21-1200,4 26-2917,-7-17-4983,-2-27 533</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26.681"/>
    </inkml:context>
    <inkml:brush xml:id="br0">
      <inkml:brushProperty name="width" value="0.025" units="cm"/>
      <inkml:brushProperty name="height" value="0.025" units="cm"/>
    </inkml:brush>
  </inkml:definitions>
  <inkml:trace contextRef="#ctx0" brushRef="#br0">0 223 16143,'0'0'12850,"12"4"-11366,-6-1-1312,1-1 1,0 0-1,0 0 1,0-1-1,0 0 1,12 1-1,-15-2-119,0-1-1,-1 1 1,1-1-1,0 0 1,-1 0-1,1 0 1,-1 0-1,1-1 1,-1 1 0,1-1-1,-1 0 1,0 0-1,0 0 1,0-1-1,0 1 1,-1-1-1,1 1 1,0-1-1,2-4 1,0 0-51,0-1 0,0 0-1,-1 0 1,0-1 0,-1 1 0,1-1-1,-2 1 1,1-1 0,-1 0 0,0 0 0,-1 0-1,0 0 1,-1-1 0,0 1 0,0 0-1,-1 0 1,-2-11 0,2 17-2,0 1 0,0 0 0,-1 0 0,1 0 0,-1 0 0,1 0 0,-1 0 0,0 0 0,1 1 0,-1-1 0,0 0 0,0 1 0,0 0 0,0-1 0,0 1 0,-1 0 0,1 0 0,0 0 0,-1 0 0,1 1 0,0-1 0,-1 1 0,1-1 0,-1 1 0,1 0 0,-1 0 0,1 0 0,-1 0 0,1 0 0,-1 1 0,1-1 0,0 1 0,-1 0 0,1-1 0,0 1 0,-1 0 0,1 0 0,0 1 0,0-1 0,0 0 0,0 1 0,0-1 0,0 1 0,0 0 0,-2 2 0,-1 6 0,1 0 0,1-1 0,-1 2 0,1-1 0,1 0 0,0 1 0,-1 12 0,0 79 0,3-81 0,0-18 0,-1-1 0,1 1 0,0 0 0,0 0 0,1-1 0,-1 1 0,1 0 0,-1-1 0,1 1 0,0 0 0,0-1 0,0 1 0,0-1 0,0 1 0,0-1 0,1 0 0,-1 1 0,1-1 0,0 0 0,0 0 0,0 0 0,0 0 0,0-1 0,0 1 0,0 0 0,1-1 0,-1 0 0,0 1 0,1-1 0,-1 0 0,1 0 0,0 0 0,-1-1 0,1 1 0,0-1 0,-1 1 0,1-1 0,0 0 0,-1 0 0,1 0 0,0 0 0,0-1 0,-1 1 0,1-1 0,0 1 0,3-3 0,2 1-333,-1-1 0,0 1 0,0-2 0,0 1 0,0-1 0,9-7 0,-2 0-1658,0-1 1,0-1 0,17-21 0,-2-2-5399</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27.055"/>
    </inkml:context>
    <inkml:brush xml:id="br0">
      <inkml:brushProperty name="width" value="0.025" units="cm"/>
      <inkml:brushProperty name="height" value="0.025" units="cm"/>
    </inkml:brush>
  </inkml:definitions>
  <inkml:trace contextRef="#ctx0" brushRef="#br0">126 1 17392,'0'0'3065,"-9"1"-65,4 0-2755,0 0 0,0 0 0,0 1 0,0-1 0,0 1 0,0 0 1,0 1-1,1-1 0,-1 1 0,1 0 0,0 0 0,0 0 0,0 1 0,0 0 0,0-1 0,1 1 1,0 0-1,0 1 0,0-1 0,0 1 0,1-1 0,-4 8 0,3-5-116,0-1 1,0 1-1,0 0 0,1 0 1,0 0-1,0 0 0,1 1 1,-1 13-1,28-20-380,50-31-643,-66 24 836,0 1-1,1 1 1,-1 0-1,1 0 1,0 1-1,0 0 1,1 1-1,-1 0 1,0 1-1,14 0 1,-24 1 124,-1 1 0,1-1 0,0 1 0,0 0 0,0-1 0,-1 1 1,1 0-1,0-1 0,-1 1 0,1 0 0,-1 0 0,1 0 0,-1-1 0,1 1 1,-1 0-1,1 0 0,-1 0 0,0 0 0,0 0 0,1 0 0,-1 0 1,0 0-1,0 0 0,0 0 0,0 0 0,0 0 0,0 0 0,-1 1 1,-2 33 1549,-2-17-1532,-1 0 1,-1-1 0,-1 0 0,0 0 0,-1-1 0,-1 0-1,-1 0 1,-24 26 0,35-41-124,-1 1-1,0-1 1,0 0 0,0 0 0,0 0-1,0 0 1,-1 0 0,1 0-1,0 0 1,0 0 0,-1-1-1,1 1 1,-1 0 0,1-1 0,0 1-1,-1-1 1,1 1 0,-1-1-1,1 0 1,-1 0 0,1 0-1,-1 0 1,1 0 0,-1 0 0,1 0-1,-3 0 1,3-2-112,-1 1 0,1 0 0,-1-1 0,1 1 0,0-1 0,-1 1 0,1-1 0,0 1 0,0-1 0,0 0 0,0 0 0,0 1 0,1-1 0,-1 0 0,0 0 1,0-3-1,-2-12-1337,1 1 1,0 0-1,1-23 1,2-2-3403,6-3-1431</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27.413"/>
    </inkml:context>
    <inkml:brush xml:id="br0">
      <inkml:brushProperty name="width" value="0.025" units="cm"/>
      <inkml:brushProperty name="height" value="0.025" units="cm"/>
    </inkml:brush>
  </inkml:definitions>
  <inkml:trace contextRef="#ctx0" brushRef="#br0">32 1 3171,'0'0'25838,"-5"10"-25064,3-5-724,-2 4 152,0-1 0,1 1 1,0 0-1,0 0 0,1 0 0,0 0 0,0 1 0,1-1 1,0 0-1,2 19 0,0-27-201,0 1 0,0-1 0,0 1 0,0-1 0,0 0 0,0 1 0,1-1 0,-1 0 0,1 0 0,-1 0-1,1 0 1,-1 0 0,1 0 0,0 0 0,-1 0 0,1-1 0,0 1 0,-1-1 0,1 1 0,0-1 0,0 0 0,0 0 0,-1 0 0,1 0 0,3 0 0,57-2-204,-51 2 98,107-16-274,-117 17 398,0-1 0,0 0 0,0 1 0,0-1 0,0 1 0,0 0 0,1-1 0,-1 1 0,-1 0-1,1-1 1,0 1 0,0 0 0,0 0 0,0 0 0,0 0 0,-1 0 0,1 0 0,0 0 0,-1 0 0,1 0 0,-1 0 0,1 0 0,-1 0 0,0 1 0,1-1 0,-1 0 0,0 0-1,0 0 1,0 1 0,0-1 0,0 0 0,0 0 0,0 1 0,0-1 0,-1 2 0,-8 45 671,5-39-690,-1 0 0,1 0 0,-2-1 0,1 0 0,-1 0 0,-7 8 0,10-13 0,0 0 0,0 0 0,0 0 0,-1 0 0,1-1 0,-1 1 0,1-1 0,-1 0 0,0 0 0,0-1 0,0 1 0,0-1 0,0 1 0,0-1 0,0 0 0,-6 0 0,9-1-57,1 0 0,-1-1 1,0 1-1,0 0 0,0 0 0,0 0 1,0-1-1,1 1 0,-1 0 0,0-1 1,0 1-1,0-1 0,1 1 0,-1-1 0,0 0 1,1 1-1,-1-1 0,0 1 0,1-1 1,-1 0-1,1 0 0,-1 1 0,1-1 0,0 0 1,-1-1-1,-6-31-3473,11-31-4303,5 35 504,2 1-4950</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27.881"/>
    </inkml:context>
    <inkml:brush xml:id="br0">
      <inkml:brushProperty name="width" value="0.025" units="cm"/>
      <inkml:brushProperty name="height" value="0.025" units="cm"/>
    </inkml:brush>
  </inkml:definitions>
  <inkml:trace contextRef="#ctx0" brushRef="#br0">0 174 11563,'0'0'14045,"8"-4"-12219,-1 2-1594,-2-1-1,1 0 1,0 0 0,0 0 0,-1-1-1,0 0 1,0 0 0,0 0 0,0-1-1,-1 0 1,1 0 0,-1 0 0,-1 0-1,1-1 1,-1 1 0,1-1-1,-2 0 1,1 0 0,-1 0 0,0 0-1,2-9 1,-3-25-2,-1 39-230,0 0 0,0 1 0,0-1 0,0 0 0,0 1 0,0-1 0,0 1 0,0-1 1,0 0-1,0 1 0,0-1 0,-1 0 0,1 1 0,0-1 0,0 1 0,-1-1 0,1 1 0,0-1 1,-1 0-1,1 1 0,-1-1 0,1 1 0,0 0 0,-1-1 0,1 1 0,-1-1 0,1 1 0,-1 0 0,0-1 1,1 1-1,-1 0 0,1 0 0,-1-1 0,0 1 0,1 0 0,-1 0 0,1 0 0,-1 0 0,0 0 1,1 0-1,-1 0 0,0 0 0,1 0 0,-1 0 0,0 0 0,1 0 0,-1 0 0,1 1 0,-1-1 1,0 0-1,1 0 0,-1 1 0,1-1 0,-2 1 0,0 1 0,0-1 0,1 1 0,-1 0 0,0 0 0,1 0 0,-1 0 0,1 0 0,0 1 0,-1-1 0,1 0 0,0 1 0,0-1 0,1 1 0,-1-1 0,0 1 0,1 3 0,-6 46 0,6-43 0,-1 6 0,-1-2 0,1 0 0,1-1 0,0 1 0,1-1 0,2 15 0,-2-25 0,-1-1 0,1 1 0,-1 0 0,1-1 0,-1 1 0,1 0 0,0-1 0,0 1 0,0-1 0,0 1 0,0-1 0,0 1 0,0-1 0,0 0 0,0 1 0,1-1 0,-1 0 0,1 0 0,-1 0 0,1 0 0,-1 0 0,1-1 0,0 1 0,-1 0 0,1-1 0,0 1 0,-1-1 0,1 1 0,0-1 0,0 0 0,-1 0 0,1 0 0,0 0 0,0 0 0,0 0 0,-1 0 0,1-1 0,0 1 0,0-1 0,-1 1 0,1-1 0,0 0 0,2-1 0,2-1 0,-1 0 0,1 0 0,-1 0 0,0 0 0,0-1 0,-1 0 0,1 0 0,-1-1 0,5-5 0,37-51 0,-22 27 0,-17 24 0,29-34 0,-35 43 0,0 0 0,0-1 0,0 1 0,1 0 0,-1-1 0,0 1 0,1 0 0,0 0 0,-1 0 0,1 0 0,-1 1 0,1-1 0,0 0 0,0 1 0,-1-1 0,1 1 0,0-1 0,0 1 0,0 0 0,-1 0 0,1 0 0,0 0 0,0 0 0,2 0 0,-2 3 0,0-1 0,0 1 0,0 0 0,0-1 0,0 1 0,0 0 0,-1 0 0,1 0 0,-1 0 0,0 0 0,0 0 0,1 7 0,0-4 0,0 1 0,0-1 0,1 0 0,0 0 0,4 8 0,-6-13 0,0-1 0,-1 1 0,1 0 0,0-1 0,-1 1 0,1 0 0,0-1 0,0 1 0,-1-1 0,1 1 0,0-1 0,0 1 0,0-1 0,0 0 0,0 0 0,0 1 0,0-1 0,0 0 0,-1 0 0,1 0 0,0 0 0,0 0 0,0 0 0,0 0 0,0 0 0,0 0 0,0-1 0,0 1 0,0 0 0,0-1 0,0 1 0,0 0 0,-1-1 0,1 1 0,0-1 0,0 1 0,0-1 0,-1 0 0,1 1 0,1-2 0,34-38 46,-33 35-60,-1 1-1,1 0 0,0 0 1,0 0-1,0 0 1,1 1-1,0-1 0,-1 1 1,1 0-1,0 0 1,1 0-1,-1 1 1,0-1-1,1 1 0,-1 0 1,1 0-1,0 1 1,0-1-1,8 0 0,-12 2-113,0 0-1,0 0 0,-1 0 1,1 0-1,0 0 0,-1 0 1,1 0-1,0 0 0,-1 1 1,1-1-1,0 0 0,-1 0 1,1 1-1,0-1 0,-1 0 1,1 1-1,0-1 0,-1 1 1,1-1-1,-1 1 0,1-1 1,-1 1-1,0 0 0,1-1 1,-1 1-1,1-1 0,-1 1 1,1 1-1,1 12-5610,-1-3-4148</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28.659"/>
    </inkml:context>
    <inkml:brush xml:id="br0">
      <inkml:brushProperty name="width" value="0.025" units="cm"/>
      <inkml:brushProperty name="height" value="0.025" units="cm"/>
    </inkml:brush>
  </inkml:definitions>
  <inkml:trace contextRef="#ctx0" brushRef="#br0">1 150 8296,'0'0'20745,"10"12"-18829,92 141-106,-100-151-1810,-1 1 0,0-1 0,1 0 0,-1 0 0,1 0 0,0 0 0,0-1 0,0 1 0,-1 0 0,2-1 0,-1 1 0,0-1 0,0 0 0,0 1 0,1-1 0,-1 0 0,0-1 0,1 1 0,-1 0 0,1-1 0,-1 1 0,6-1 0,-5 0 0,0-1 0,0 0 0,0 0 0,0-1 0,0 1 0,0 0 0,-1-1 0,1 0 0,0 0 0,-1 0 0,0 0 0,1 0 0,-1 0 0,0-1 0,3-4 0,5-7 0,0-2 0,-2 1 0,0-1 0,-1-1 0,7-19 0,14-79 0,-22 108 0,2 17 0,5 22 0,-12-27 0,0-3 0,26 54 0,-26-55 0,0 1 0,0-1 0,0 1 0,1-1 0,-1 0 0,0 0 0,0 1 0,1-1 0,-1 0 0,0 0 0,1 0 0,-1-1 0,4 2 0,-4-2 0,-1 0 0,1 0 0,0 0 0,0 0 0,0 0 0,0 0 0,-1 0 0,1 0 0,0-1 0,0 1 0,0 0 0,-1-1 0,1 1 0,0-1 0,-1 1 0,1-1 0,0 1 0,-1-1 0,1 1 0,0-1 0,-1 0 0,1 1 0,-1-1 0,1 0 0,-1 1 0,1-1 0,-1 0 0,0 0 0,1-1 0,21-63 0,0-3 0,-20 64 0,-1 0 0,1 0 0,0 0 0,1 0 0,-1 1 0,1-1 0,0 1 0,0 0 0,0-1 0,0 1 0,0 1 0,6-5 0,-7 6-68,0 0 0,1 0 0,-1 1 0,0-1 0,0 1 0,0-1 0,0 1 0,1 0 0,-1 0 0,0 0 0,0 0 0,0 0 0,1 0 0,-1 1 0,0-1 0,0 1 0,0-1 0,0 1 0,0 0 0,0 0 0,0 0 0,0 0 0,0 0 0,0 0 0,0 1 0,-1-1 0,1 1 0,0-1 0,-1 1 0,0 0 0,1-1 0,-1 1 0,0 0 0,0 0 0,2 4 0,1 0-508,0 0 0,-1 1 0,0 0-1,0 0 1,-1 0 0,0 0-1,0 1 1,0-1 0,0 13 0</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28.997"/>
    </inkml:context>
    <inkml:brush xml:id="br0">
      <inkml:brushProperty name="width" value="0.025" units="cm"/>
      <inkml:brushProperty name="height" value="0.025" units="cm"/>
    </inkml:brush>
  </inkml:definitions>
  <inkml:trace contextRef="#ctx0" brushRef="#br0">1 0 24055,'0'0'8071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1:05.627"/>
    </inkml:context>
    <inkml:brush xml:id="br0">
      <inkml:brushProperty name="width" value="0.025" units="cm"/>
      <inkml:brushProperty name="height" value="0.025" units="cm"/>
    </inkml:brush>
  </inkml:definitions>
  <inkml:trace contextRef="#ctx0" brushRef="#br0">21 0 12075,'0'0'16992,"-3"9"-15849,-1 4-823,0 0-1,1 0 1,1 0-1,0 0 1,1 0 0,0 0-1,2 26 1,-1-38-320,1 0 0,-1 1 0,1-1 0,0 0 0,-1 0 0,1 0 0,0 0 0,0 1 0,0-1 0,0 0 0,0 0 0,0-1 0,0 1 0,0 0 0,0 0 0,0 0 0,0-1 0,1 1 0,-1 0 0,0-1 0,0 1 0,1-1 0,-1 0 0,1 1 0,-1-1 0,0 0 0,1 0 0,-1 0 0,0 0 0,1 0 0,-1 0 0,1 0 0,-1-1 0,0 1 0,1 0 0,-1-1 0,3 0 0,3-1 0,1-1 0,0 0 0,-1 0 0,1 0 0,6-5 0,23-17 0,-29 18 0,1 0 0,-1 1 0,2 0 0,-1 0 0,1 1 0,0 0 0,0 1 0,0 0 0,0 1 0,1 0 0,13-2 0,-23 5 0,0 0 0,0 1 0,0-1 0,0 1 0,0-1 0,0 1 0,0-1 0,0 1 0,0 0 0,0-1 0,0 1 0,0 0 0,-1 0 0,1 0 0,0 0 0,-1 0 0,1-1 0,0 1 0,-1 0 0,1 1 0,-1-1 0,0 0 0,1 0 0,-1 0 0,0 0 0,1 0 0,-1 0 0,0 0 0,0 2 0,4 42 0,-3-34 0,-2-9 0,1 0 0,0-1 0,1 1 0,-1 0 0,0 0 0,0 0 0,1-1 0,-1 1 0,1 0 0,-1-1 0,1 1 0,0 0 0,0-1 0,0 1 0,0-1 0,0 1 0,0-1 0,0 0 0,0 1 0,1-1 0,-1 0 0,0 0 0,3 2 0,-2-3 0,0 1 0,0-1 0,0 0 0,1 0 0,-1 0 0,0 0 0,0 0 0,0 0 0,0-1 0,0 1 0,0-1 0,0 1 0,0-1 0,0 0 0,-1 0 0,1 0 0,0 0 0,0 0 0,-1 0 0,4-3 0,11-9 0,33-21 0,-46 32 0,0 1 0,0 0 0,-1-1 0,1 1 0,0 0 0,0 0 0,0 1 0,0-1 0,0 0 0,1 1 0,-1 0 0,0 0 0,0 0 0,0 0 0,5 1 0,-7 0-43,1 1-1,0-1 1,-1 1-1,1-1 1,-1 1 0,0-1-1,0 1 1,1 0-1,-1-1 1,0 1 0,0 0-1,-1 0 1,2 2-1,15 22-1450,-17-25 1435,1-1 0,-1 1 0,1-1 0,0 0-1,-1 1 1,1-1 0,0 0 0,-1 0 0,1 0 0,0 0-1,-1 1 1,1-1 0,0 0 0,-1 0 0,1 0 0,0 0 0,-1 0-1,1-1 1,0 1 0,-1 0 0,1 0 0,0 0 0,-1 0-1,1-1 1,0 1 0,-1 0 0,1-1 0,-1 1 0,1-1-1,-1 1 1,1 0 0,-1-1 0,1 1 0,-1-1 0,1 1-1,-1-1 1,1 0 0,-1 1 0,1-1 0,9-17-5434,0-4-1778</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0.713"/>
    </inkml:context>
    <inkml:brush xml:id="br0">
      <inkml:brushProperty name="width" value="0.025" units="cm"/>
      <inkml:brushProperty name="height" value="0.025" units="cm"/>
    </inkml:brush>
  </inkml:definitions>
  <inkml:trace contextRef="#ctx0" brushRef="#br0">1 49 18642,'0'0'1243,"0"10"268,5 26-567,1 0-1,1-1 1,2 1-1,2-2 1,1 1 0,1-2-1,22 38 1,-31-63-640,0-1 0,1 0 1,0-1-1,10 11 0,-14-16-253,-1 0 0,1 0 1,0 0-1,0 0 0,0 0 0,0 0 0,0-1 0,0 1 0,0 0 1,0-1-1,0 1 0,0-1 0,0 1 0,0-1 0,0 1 1,1-1-1,-1 0 0,0 1 0,0-1 0,0 0 0,1 0 0,-1 0 1,0 0-1,0 0 0,0-1 0,1 1 0,-1 0 0,0 0 0,0-1 1,0 1-1,1-1 0,-1 1 0,0-1 0,0 1 0,0-1 0,0 0 1,0 1-1,0-1 0,0 0 0,-1 0 0,1 0 0,1-1 1,9-18-36,0 0 0,-2-1 0,0 0 0,-1 0 0,-1-1 0,5-31 1,2-1-29,-6 28-377,-1 4-1705,0 0 0,-2 0 0,-1-1 0,3-34 1,-7 41-6523</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1.041"/>
    </inkml:context>
    <inkml:brush xml:id="br0">
      <inkml:brushProperty name="width" value="0.025" units="cm"/>
      <inkml:brushProperty name="height" value="0.025" units="cm"/>
    </inkml:brush>
  </inkml:definitions>
  <inkml:trace contextRef="#ctx0" brushRef="#br0">1 0 12236,'0'0'6502,"15"68"-4452,-1-39 1185,6-5-897,2-2-480,2-6-33,1-1-671,4-4-834,-1-1-224,0-5-224,-3-2-1986,-6-3-2883,-5 0-5189</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1.572"/>
    </inkml:context>
    <inkml:brush xml:id="br0">
      <inkml:brushProperty name="width" value="0.025" units="cm"/>
      <inkml:brushProperty name="height" value="0.025" units="cm"/>
    </inkml:brush>
  </inkml:definitions>
  <inkml:trace contextRef="#ctx0" brushRef="#br0">180 91 15118,'0'0'3075,"-2"-10"-128,1 4-2489,-1 1-1,0-1 1,0 0-1,-1 1 1,1 0-1,-1-1 1,0 1-1,0 0 1,-1 1-1,-4-6 1,7 8-339,-1 1 0,0-1 0,0 1 0,0-1 0,0 1 0,0 0 0,0 0 0,0 0 0,0 0 0,0 0 0,-1 0 0,1 0 0,0 1 0,-1-1 0,1 1 0,0 0 0,-1 0 0,1-1 0,0 2 0,-1-1 0,1 0 0,-1 0 0,1 1 0,0-1 0,-1 1 0,1 0 0,0 0 0,0 0 0,0 0 0,0 0 0,0 0 0,0 0 0,0 1 0,-3 1 0,0 3-72,-1-1 0,1 1 0,0 0 0,0 0 1,1 0-1,0 1 0,0-1 0,0 1 0,1 0 0,0 0 0,0 1 0,-1 8 0,1-7 2,0 1 0,1-1 0,1 1-1,0 0 1,0-1 0,1 1 0,0 0-1,0-1 1,4 15 0,-4-23-35,0 0 1,1 1 0,-1-1 0,1 0-1,0 1 1,-1-1 0,1 0 0,0 0-1,0 0 1,0 0 0,-1 0 0,1 1-1,1-2 1,-1 1 0,0 0 0,0 0-1,0 0 1,0 0 0,1-1-1,-1 1 1,0 0 0,0-1 0,1 1-1,-1-1 1,1 0 0,-1 0 0,0 1-1,1-1 1,-1 0 0,1 0 0,-1 0-1,1 0 1,-1 0 0,0-1-1,1 1 1,-1 0 0,1-1 0,-1 1-1,2-1 1,3-1 69,0 0 0,-1-1 0,1 1-1,-1-1 1,0 0 0,1-1 0,7-6 0,-4 2-80,0 0 0,-1 0 0,0-1 0,0 0 0,-1 0 0,0-1 0,0 0 0,-1-1 0,-1 1 0,0-1 0,0 0 1,-1 0-1,-1 0 0,1-1 0,-2 0 0,2-17 0,-4 28-20,0 0 1,0 0-1,0 0 0,0 0 1,0 0-1,-1 0 0,1 1 1,0-1-1,-1 0 0,1 0 1,0 0-1,-1 1 0,1-1 1,-1 0-1,0 0 0,1 1 1,-1-1-1,1 0 0,-1 1 1,0-1-1,0 1 0,1-1 1,-1 1-1,0-1 0,0 1 1,0 0-1,1-1 0,-1 1 1,0 0-1,0 0 0,0-1 1,0 1-1,0 0 0,0 0 1,1 0-1,-1 0 0,0 0 1,0 0-1,0 1 0,0-1 1,0 0-1,0 0 0,0 0 1,1 1-1,-1-1 0,0 1 1,0-1-1,0 1 0,0 0 1,-3 0-173,0 1 0,0-1-1,0 1 1,0 1 0,0-1 0,0 0 0,1 1 0,-1 0 0,-4 4 0,-4 18-4586,9-7-3002,3-11-1930</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2.880"/>
    </inkml:context>
    <inkml:brush xml:id="br0">
      <inkml:brushProperty name="width" value="0.025" units="cm"/>
      <inkml:brushProperty name="height" value="0.025" units="cm"/>
    </inkml:brush>
  </inkml:definitions>
  <inkml:trace contextRef="#ctx0" brushRef="#br0">11 71 11499,'0'-1'340,"0"1"1,0-1-1,0 1 0,0-1 1,0 0-1,0 1 0,0-1 1,0 1-1,0-1 0,-1 1 1,1-1-1,0 1 1,0-1-1,-1 1 0,1-1 1,0 1-1,-1-1 0,1 1 1,0 0-1,-1-1 0,1 1 1,-1-1-1,1 1 0,-1 0 1,1 0-1,-1-1 1,1 1-1,-1 0 0,1 0 1,-2-1-1,1 8 2985,5 8-3722,18 42 1713,43 82 0,-45-99-1166,-14-28-27,15 28 343,-20-38-395,0 0 0,0-1 0,0 1 0,0-1 0,1 1 1,-1-1-1,0 1 0,1-1 0,-1 0 0,1 0 0,0 0 0,-1 1 0,1-2 0,0 1 0,-1 0 0,1 0 0,4 0 0,-5-1-5,0 0-1,0 0 0,0-1 1,0 1-1,0 0 1,0-1-1,0 1 1,0-1-1,0 1 1,0-1-1,0 0 1,-1 1-1,1-1 1,0 0-1,0 0 1,-1 0-1,1 1 1,0-1-1,-1 0 1,1 0-1,-1 0 1,1 0-1,-1 0 1,1-2-1,11-32 822,-10 27-656,12-40-190,-2-1 1,-2-1 0,-2 1-1,1-83 1,-9 132-1259,-7 4-7153,6-3 7157,-9 10-7894</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3.363"/>
    </inkml:context>
    <inkml:brush xml:id="br0">
      <inkml:brushProperty name="width" value="0.025" units="cm"/>
      <inkml:brushProperty name="height" value="0.025" units="cm"/>
    </inkml:brush>
  </inkml:definitions>
  <inkml:trace contextRef="#ctx0" brushRef="#br0">0 265 10122,'0'0'5754,"6"11"-3330,-2-5-2191,0 3 327,1-1 0,1 1 0,0-1 0,0 0 0,12 11 0,-16-17-508,-1 0 0,1-1 0,0 1 0,0-1 0,0 0 0,0 0 0,0 1 0,0-1 0,0-1 0,1 1 0,-1 0 0,0 0 0,1-1 0,-1 1 0,0-1 0,1 0 0,-1 0 0,0 0 0,1 0 0,-1 0 0,0 0 0,1-1 0,-1 1 0,0-1 0,0 0 0,1 0 0,-1 1 0,0-1 0,0-1 0,0 1 0,0 0 0,0 0 0,0-1 0,2-2 0,6-4-184,-2-1 0,0-1-1,0 0 1,0 0 0,-1 0 0,-1-1 0,0 0-1,0 0 1,-1 0 0,6-21 0,-5 10 144,0 0 0,-2 0 0,-1-1 1,2-44-1,-7 54 2423,0 25-1672,-2 25-433,4-14-105,1-1 0,5 26 0,-5-42-128,0 1 0,1-1 0,-1 0-1,1-1 1,0 1 0,1 0 0,-1 0-1,1-1 1,0 0 0,1 1-1,-1-1 1,9 8 0,-12-12-60,1-1 0,-1 1 1,1-1-1,-1 1 0,1-1 0,0 0 1,-1 1-1,1-1 0,0 0 0,-1 1 0,1-1 1,0 0-1,-1 0 0,1 0 0,0 1 1,-1-1-1,1 0 0,0 0 0,0 0 1,-1 0-1,1 0 0,0 0 0,-1-1 0,1 1 1,0 0-1,0 0 0,-1 0 0,1-1 1,1 0-1,14-20 879,1-33 173,-16 52-1051,4-27 90,-1 1 0,0-33 0,0-3 1,-1 55-222,2 12-184,2 14 118,1 14 233,-6-18 28,1 1-1,1-2 1,0 1-1,1 0 1,0-1-1,12 21 1,-16-33-89,0 1 1,0 0-1,0 0 0,0 0 1,0-1-1,0 1 1,0 0-1,0-1 0,1 1 1,-1-1-1,0 1 0,0-1 1,1 0-1,-1 1 0,0-1 1,0 0-1,1 0 1,-1 0-1,0 0 0,1 0 1,-1 0-1,0 0 0,0-1 1,1 1-1,-1 0 0,0-1 1,0 1-1,1-1 1,-1 1-1,0-1 0,0 0 1,0 0-1,0 1 0,0-1 1,0 0-1,0 0 0,0 0 1,0 0-1,0 0 1,0-2-1,22-22-2724,-8 4-6577,-8 8-1522</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3.940"/>
    </inkml:context>
    <inkml:brush xml:id="br0">
      <inkml:brushProperty name="width" value="0.025" units="cm"/>
      <inkml:brushProperty name="height" value="0.025" units="cm"/>
    </inkml:brush>
  </inkml:definitions>
  <inkml:trace contextRef="#ctx0" brushRef="#br0">136 22 17617,'0'0'6416,"-9"-4"-4099,-31-13-1244,39 17-1022,0 0 0,-1 0 0,1-1 0,0 1 0,-1 0 0,1 0 0,-1 0 0,1 0 0,0 1 0,-1-1 0,1 0 0,0 1 0,-1-1 0,1 0 0,0 1 0,0 0 0,-1-1 0,1 1 0,0 0 0,0-1 0,0 1 0,0 0 0,0 0 0,0 0 0,0 0 0,0 0 0,0 0 0,-1 3 0,-19 36 1056,16-30-570,-2 3 26,5-11-445,0 1 1,0 0-1,1-1 1,-1 1-1,1 0 0,-1 0 1,1 0-1,0 1 1,0-1-1,0 0 1,1 0-1,-1 0 1,0 7-1,5-9-119,0 0 0,0 0 0,0-1 0,0 1 0,-1-1 0,1 0 0,0 0 0,5-1 0,-3 0-49,54 1-991,-45 42 1351,-13-37-289,2 3 56,0 0 0,-1 0-1,0 0 1,-1 0 0,0 1 0,0-1 0,-1 1 0,0 0 0,0 9 0,-1-4-77,1-7 0,-1 0 0,0 0 0,-1 0 0,1 0 0,-1 0 0,-1-1 0,-1 9 0,1-13 0,1 0 0,0 0 0,0 0 0,0 0 0,-1-1 0,1 1 0,-1 0 0,0-1 0,1 1 0,-1-1 0,0 0 0,0 0 0,0 1 0,0-1 0,0 0 0,0 0 0,0-1 0,0 1 0,0 0 0,0-1 0,-1 1 0,1-1 0,0 0 0,0 0 0,-1 0 0,1 0 0,-3 0 0,1 0 2,-30-2 17,33 2-23,0 0 1,0 0-1,0 0 1,1 0 0,-1-1-1,0 1 1,0 0-1,0 0 1,0-1-1,0 1 1,0-1 0,1 1-1,-1 0 1,0-1-1,0 0 1,1 1 0,-1-1-1,0 1 1,1-1-1,-1 0 1,1 1-1,-1-1 1,0 0 0,1 0-1,0 0 1,-1 1-1,1-1 1,-1 0-1,1 0 1,0-1 0,31-1-11838,-20-2 5510</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4.686"/>
    </inkml:context>
    <inkml:brush xml:id="br0">
      <inkml:brushProperty name="width" value="0.025" units="cm"/>
      <inkml:brushProperty name="height" value="0.025" units="cm"/>
    </inkml:brush>
  </inkml:definitions>
  <inkml:trace contextRef="#ctx0" brushRef="#br0">37 166 14382,'0'0'10991,"-6"11"-9341,1-1-1374,0 1 1,1 0-1,0 0 1,1 0 0,0 0-1,1 0 1,0 1-1,1-1 1,0 14-1,0-12-32,5 54 1414,-4-65-1623,0 0 0,0 0-1,0 0 1,1-1 0,-1 1 0,1 0-1,-1 0 1,1-1 0,0 1 0,0 0-1,-1-1 1,1 1 0,0-1 0,1 1-1,-1-1 1,0 0 0,0 1-1,1-1 1,-1 0 0,0 0 0,1 0-1,-1 0 1,1 0 0,0 0 0,-1 0-1,1 0 1,0-1 0,-1 1 0,1-1-1,2 1 1,-1-1-35,-1-1 0,0 0 0,0 1 0,0-1 0,0 0 0,0 0 0,0-1 0,0 1 0,0 0 0,-1-1 0,1 1 0,0-1 0,-1 1 0,1-1 0,-1 0 0,0 1 0,1-1 0,-1 0 0,0 0 0,0 0 0,0 0 0,0 0 0,0-4 0,20-58 0,-19 56 0,22-128 0,-9 184 0,-14-36 0,11 50 0,-12-60 0,1 0 0,-1 0 0,1 0 0,-1 0 0,1 0 0,0 0 0,0 0 0,-1-1 0,2 1 0,-1 0 0,0-1 0,0 1 0,0-1 0,1 1 0,-1-1 0,1 1 0,-1-1 0,1 0 0,-1 0 0,1 0 0,0 0 0,0 0 0,0 0 0,2 1 0,-2-2 0,0-1 0,-1 1 0,1 0 0,-1-1 0,1 0 0,0 1 0,-1-1 0,1 0 0,-1 1 0,1-1 0,-1 0 0,0 0 0,1 0 0,-1-1 0,0 1 0,0 0 0,0 0 0,0-1 0,0 1 0,0 0 0,0-1 0,0 1 0,0-1 0,-1 1 0,1-1 0,0-2 0,15-47 0,-15 46 0,20-139 0,-21 147 0,3 69 0,-2-67 0,0 0 0,0 0 0,0 0 0,1 1 0,-1-1 0,1-1 0,0 1 0,1 0 0,-1 0 0,1-1 0,4 6 0,-6-9 0,0 0 0,0 0 0,0 0 0,-1 0 0,1-1 0,0 1 0,1 0 0,-1-1 0,0 1 0,0-1 0,0 1 0,0-1 0,0 1 0,1-1 0,-1 0 0,0 0 0,0 0 0,0 1 0,1-1 0,-1 0 0,0-1 0,0 1 0,1 0 0,-1 0 0,0 0 0,0-1 0,0 1 0,1-1 0,-1 1 0,0-1 0,0 1 0,0-1 0,0 1 0,0-1 0,0 0 0,0 0 0,0 0 0,0 0 0,-1 1 0,1-1 0,0 0 0,0 0 0,-1 0 0,1-1 0,0 0 0,6-8 0,-1 0 0,-1 0 0,8-18 0,-10 22 0,4-14 0,-1 0 0,0 0 0,-1 0 0,1-23 0,3-8 0,1 122 0,-8-50 0,-2-8 0,0-1 0,2 1 0,-1-1 0,2 1 0,0-1 0,0 0 0,1 0 0,7 15 0,-11-26-118,1 0 0,0 0 0,-1 0 0,1 0 0,0 0 0,0 0 0,0 0 0,0 0 0,0 0 0,-1-1 0,1 1 0,1 0 0,-1-1 0,0 1 0,0 0 0,0-1 0,0 1 0,0-1 0,1 0 0,-1 1 0,0-1 0,0 0 0,0 0 0,1 0 0,-1 0 0,0 0 0,0 0 0,1 0 0,-1 0 0,0 0 0,0-1-1,1 1 1,-1-1 0,0 1 0,0 0 0,0-1 0,0 0 0,0 1 0,0-1 0,0 0 0,2-1 0,0 0-609,0 0-1,-1-1 1,1 0-1,0 0 1,-1 1 0,1-1-1,-1-1 1,0 1-1,0 0 1,0-1-1,-1 1 1,3-6-1,-1-13-9810</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5.062"/>
    </inkml:context>
    <inkml:brush xml:id="br0">
      <inkml:brushProperty name="width" value="0.025" units="cm"/>
      <inkml:brushProperty name="height" value="0.025" units="cm"/>
    </inkml:brush>
  </inkml:definitions>
  <inkml:trace contextRef="#ctx0" brushRef="#br0">80 1 11243,'0'0'17942,"-9"3"-17056,5-2-847,0 1-1,0-1 1,0 1 0,1 0-1,-1 0 1,0 1 0,1-1-1,-1 1 1,1 0 0,0 0-1,0 0 1,0 0 0,1 1-1,-1-1 1,1 1 0,-1-1-1,1 1 1,0 0 0,1 0-1,-1 0 1,1 0 0,-1 0-1,1 0 1,1 1 0,-1-1-1,0 0 1,1 0 0,0 6-1,0-9-37,0 0 0,-1 0 0,1 0 0,0 0 0,0 0 0,0 0 0,0 0 0,0 0-1,0 0 1,0 0 0,0 0 0,0 0 0,0 0 0,1 0 0,-1 0 0,0 0 0,1 0 0,-1 0 0,1 0-1,-1 0 1,1 0 0,0 0 0,-1 0 0,1 0 0,0-1 0,-1 1 0,1 0 0,0-1 0,1 2 0,1-2-30,0 1 0,-1-1 0,1 0 0,0-1 0,0 1 0,-1 0 0,1-1 0,0 1 0,-1-1 0,1 0 0,3-1 0,2-1-184,9-4-25,1 1 0,0 1 0,0 1 0,0 0 0,0 1 0,31 0 0,-48 3 263,0 0 0,0 1 0,0-1 0,0 0 0,0 1 1,0-1-1,0 1 0,0 0 0,0-1 0,0 1 0,0 0 0,0-1 1,-1 1-1,1 0 0,0 0 0,0 0 0,-1 0 0,1 0 0,-1 0 1,1 0-1,-1 0 0,1 0 0,-1 0 0,0 0 0,1 0 0,-1 0 1,0 0-1,0 0 0,0 0 0,0 1 0,0-1 0,0 0 1,0 0-1,0 0 0,0 0 0,0 0 0,-1 0 0,1 0 0,0 0 1,-1 2-1,-1 3 276,1 1 1,-1-1-1,-1 0 1,1 0-1,-6 10 1,-3 3-62,-2-1-1,-18 20 1,29-35-230,-1 0 0,1 0-1,-1 0 1,0 0 0,0-1 0,0 1 0,0-1-1,0 0 1,-1 0 0,1 0 0,0 0-1,-1-1 1,0 1 0,1-1 0,-1 0-1,0 0 1,0 0 0,0-1 0,1 1-1,-1-1 1,-5 0 0,8-1-188,0 0 0,0 0 0,-1 0 0,1-1 0,0 1 0,0 0 0,1-1 0,-1 1 0,0 0 0,0-1 0,1 1 0,-1-1 0,1 1 1,-1-1-1,1 0 0,0 1 0,-1-1 0,1 1 0,0-1 0,0 0 0,0 1 0,0-1 0,0 0 0,1 1 0,0-3 0,7-44-7500,6 20 861</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5.441"/>
    </inkml:context>
    <inkml:brush xml:id="br0">
      <inkml:brushProperty name="width" value="0.025" units="cm"/>
      <inkml:brushProperty name="height" value="0.025" units="cm"/>
    </inkml:brush>
  </inkml:definitions>
  <inkml:trace contextRef="#ctx0" brushRef="#br0">84 0 3267,'0'0'23222,"-8"2"-21679,4 0-1459,-1 0-1,1 0 1,0 0 0,0 0-1,0 0 1,0 1 0,0 0-1,1 0 1,-1 0 0,1 0 0,0 1-1,0-1 1,0 1 0,0 0-1,1-1 1,-1 1 0,1 1-1,0-1 1,0 0 0,1 0 0,-1 1-1,1-1 1,0 1 0,0-1-1,0 1 1,1 0 0,0 6-1,-1-10-76,1 0 0,0 0 0,-1 0-1,1 0 1,0 0 0,0 0 0,0 0-1,0 0 1,0 0 0,0 0 0,0 0-1,0 1 1,0-1 0,0 0 0,0 0-1,1 0 1,-1 0 0,1 0 0,-1 0-1,0-1 1,1 1 0,0 0-1,-1 0 1,1 0 0,-1 0 0,1 0-1,0-1 1,0 1 0,-1 0 0,1-1-1,0 1 1,0 0 0,0-1 0,0 1-1,0-1 1,0 0 0,0 1 0,0-1-1,0 0 1,1 1 0,3-2-40,0 0 1,0 0-1,0 0 1,0 0-1,0-1 1,-1 0-1,9-4 0,-3 1-59,0 0 0,1 1-1,-1 0 1,1 1 0,0 0-1,0 1 1,0 0 0,1 0-1,13 1 1,-23 2 100,-1-1 1,0 1 0,0 0-1,1 0 1,-1-1-1,0 1 1,0 0 0,0 0-1,0 0 1,0 1-1,0-1 1,0 0 0,-1 0-1,1 0 1,0 1-1,-1-1 1,1 0 0,-1 1-1,1-1 1,-1 0-1,0 1 1,1-1 0,-1 1-1,0-1 1,0 1-1,0-1 1,0 0-1,0 1 1,0-1 0,-1 2-1,-3 48 1397,0-40-1242,0 1-1,0-1 1,-1 0 0,0 0 0,-1-1 0,-1 1 0,1-1-1,-2-1 1,-10 13 0,17-22-244,1 1 1,0 0-1,-1-1 0,1 1 1,-1-1-1,1 1 1,-1-1-1,1 1 0,-1-1 1,0 0-1,1 1 0,-1-1 1,1 0-1,-1 1 0,0-1 1,1 0-1,-1 0 1,0 0-1,0 1 0,1-1 1,-1 0-1,0 0 0,1 0 1,-1 0-1,0 0 1,1 0-1,-1 0 0,0-1 1,1 1-1,-1 0 0,0 0 1,1 0-1,-1-1 0,0 1 1,1 0-1,-1-1 1,0 1-1,1-1 0,-1 1 1,1 0-1,-1-1 0,1 1 1,-1-1-1,1 0 0,0 1 1,-1-1-1,1 1 1,-1-1-1,1 0 0,0 1 1,0-1-1,-1 0 0,1 1 1,0-2-1,-10-41-7693,9 19 124</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5.970"/>
    </inkml:context>
    <inkml:brush xml:id="br0">
      <inkml:brushProperty name="width" value="0.025" units="cm"/>
      <inkml:brushProperty name="height" value="0.025" units="cm"/>
    </inkml:brush>
  </inkml:definitions>
  <inkml:trace contextRef="#ctx0" brushRef="#br0">0 227 14798,'0'0'16773,"11"5"-16394,-5-2-351,-4-2-11,0 1 1,0-1 0,0 0-1,0 0 1,1 1 0,-1-1-1,0-1 1,1 1-1,-1 0 1,1-1 0,-1 1-1,1-1 1,-1 0 0,1 1-1,-1-1 1,1 0-1,-1-1 1,1 1 0,-1 0-1,1-1 1,-1 0-1,1 1 1,-1-1 0,1 0-1,-1 0 1,0 0 0,0-1-1,1 1 1,-1 0-1,0-1 1,0 0 0,-1 1-1,1-1 1,0 0 0,2-2-1,0-2-6,0 0 0,0-1 0,-1 1 0,0-1 0,0 1 1,0-1-1,-1 0 0,0 0 0,0 0 0,-1 0 0,0 0 0,0-1 0,-1-13 0,-16 57-11,12-18 0,1 0 0,0 0 0,2 1 0,0-1 0,1 1 0,3 31 0,-2-49 0,-1 1 0,0-1 0,0 0 0,1 1 0,-1-1 0,1 1 0,-1-1 0,1 0 0,0 1 0,-1-1 0,1 0 0,0 1 0,0-1 0,0 0 0,0 0 0,0 0 0,0 0 0,0 0 0,0 0 0,1 0 0,-1 0 0,0-1 0,0 1 0,1 0 0,-1-1 0,1 1 0,-1-1 0,0 1 0,1-1 0,-1 0 0,1 0 0,-1 1 0,1-1 0,-1 0 0,1 0 0,-1-1 0,1 1 0,-1 0 0,1 0 0,-1-1 0,1 1 0,-1-1 0,0 1 0,1-1 0,-1 0 0,0 1 0,2-2 0,5-2 0,0-1 0,0 0 0,-1 0 0,0-1 0,0 0 0,8-8 0,35-51 0,-40 51 0,0-1 0,1 1 0,1 1 0,0 0 0,25-19 0,-37 31 0,1 0 0,0 1 0,-1 0 0,1-1 0,-1 1 0,1-1 0,0 1 0,-1 0 0,1-1 0,0 1 0,0 0 0,-1 0 0,1 0 0,0-1 0,-1 1 0,1 0 0,0 0 0,0 0 0,0 0 0,-1 0 0,1 0 0,0 1 0,0-1 0,-1 0 0,1 0 0,0 0 0,-1 1 0,1-1 0,0 0 0,-1 1 0,1-1 0,0 1 0,-1-1 0,1 0 0,0 2 0,14 27 0,-14-26 0,0 1 0,0-1 0,1 0 0,-1 0 0,1 0 0,0 0 0,0 0 0,0 0 0,3 4 0,-3-7 0,-1 1 0,0-1 0,0 1 0,1-1 0,-1 0 0,0 1 0,1-1 0,-1 0 0,0 0 0,1 0 0,-1 0 0,0 0 0,1 0 0,-1 0 0,0-1 0,1 1 0,-1 0 0,0-1 0,0 1 0,1-1 0,-1 0 0,0 1 0,0-1 0,0 0 0,0 1 0,1-1 0,-1 0 0,-1 0 0,1 0 0,0 0 0,1-2 0,19-16 0,29-38 0,-36 40 0,0 0 0,1 1 0,1 1 0,19-14 0,-35 28-26,1 0 0,-1 1 1,1-1-1,-1 1 0,1-1 0,-1 1 0,1-1 1,-1 1-1,1 0 0,-1-1 0,1 1 0,0 0 1,-1-1-1,1 1 0,0 0 0,-1 0 1,1 0-1,0-1 0,-1 1 0,1 0 0,0 0 1,-1 0-1,1 0 0,0 0 0,-1 0 0,1 1 1,0-1-1,-1 0 0,1 0 0,0 0 0,-1 1 1,1-1-1,0 0 0,-1 0 0,1 1 0,-1-1 1,1 1-1,0-1 0,-1 1 0,1-1 0,-1 1 1,0-1-1,1 1 0,-1-1 0,1 1 0,-1-1 1,0 1-1,1 0 0,-1-1 0,0 1 1,0 0-1,1-1 0,-1 1 0,0 0 0,0-1 1,0 1-1,0 0 0,0-1 0,0 1 0,0 1 1,0 3-542,0 0 1,0 1 0,0-1 0,-1 0 0,0 0 0,0 0 0,-2 6 0,-1-4-6849</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1:05.970"/>
    </inkml:context>
    <inkml:brush xml:id="br0">
      <inkml:brushProperty name="width" value="0.025" units="cm"/>
      <inkml:brushProperty name="height" value="0.025" units="cm"/>
    </inkml:brush>
  </inkml:definitions>
  <inkml:trace contextRef="#ctx0" brushRef="#br0">0 1 10698,'0'0'14606</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6.517"/>
    </inkml:context>
    <inkml:brush xml:id="br0">
      <inkml:brushProperty name="width" value="0.025" units="cm"/>
      <inkml:brushProperty name="height" value="0.025" units="cm"/>
    </inkml:brush>
  </inkml:definitions>
  <inkml:trace contextRef="#ctx0" brushRef="#br0">0 1 21076,'0'0'5765,"52"19"-2658,-33 5-1825,1 7-482,-5 2-63,-2 0-737,-2-5 0,1-5 0,-5-10-737,1-9-1409,-2-4-256,-3-13-353,-3-11-1248,-2-11-2179,-15-5-5766</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6.863"/>
    </inkml:context>
    <inkml:brush xml:id="br0">
      <inkml:brushProperty name="width" value="0.025" units="cm"/>
      <inkml:brushProperty name="height" value="0.025" units="cm"/>
    </inkml:brush>
  </inkml:definitions>
  <inkml:trace contextRef="#ctx0" brushRef="#br0">0 0 16303,'0'0'7271,"63"46"-12171,-31-54-33,1-11-5413</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7.223"/>
    </inkml:context>
    <inkml:brush xml:id="br0">
      <inkml:brushProperty name="width" value="0.025" units="cm"/>
      <inkml:brushProperty name="height" value="0.025" units="cm"/>
    </inkml:brush>
  </inkml:definitions>
  <inkml:trace contextRef="#ctx0" brushRef="#br0">55 0 13293,'0'0'5210,"-2"12"-2253,-10 59 500,11-64-3052,-1 1-1,-1-1 0,1 0 1,-1 0-1,0 0 0,-1-1 1,1 1-1,-1-1 0,-8 9 1,12-15-397,0 0 0,0 0 0,0 0 0,-1 0 0,1-1 1,0 1-1,0 0 0,0 0 0,0 0 0,-1 0 0,1 0 0,0 0 1,0 0-1,0 0 0,0-1 0,-1 1 0,1 0 0,0 0 0,0 0 1,0 0-1,0-1 0,0 1 0,0 0 0,0 0 0,-1 0 0,1 0 1,0-1-1,0 1 0,0 0 0,0 0 0,0 0 0,0-1 0,0 1 1,0 0-1,0 0 0,0 0 0,0-1 0,0 1 0,0 0 0,0 0 1,0 0-1,0-1 0,1 1 0,-1 0 0,0 0 0,0 0 0,0-1 1,0 1-1,0 0 0,0 0 0,0 0 0,1 0 0,-1 0 0,0-1 1,0 1-1,5-17-715,-1 13 587,1 0-1,-1 0 1,0 0 0,1 1 0,0 0 0,0 0-1,0 0 1,0 0 0,0 1 0,0 0 0,1 0 0,-1 0-1,1 1 1,8-2 0,-3 1 60,1 1 1,0 0-1,0 0 0,0 1 0,0 1 1,12 1-1,-23-1 84,1-1-1,-1 1 1,1 0 0,-1-1-1,1 1 1,-1 0-1,0 0 1,1 0 0,-1 0-1,0 0 1,0 0-1,0 1 1,0-1 0,0 0-1,0 0 1,0 1 0,0-1-1,0 1 1,-1-1-1,1 1 1,0-1 0,-1 1-1,1-1 1,-1 1-1,0 0 1,0-1 0,0 1-1,1 0 1,-1-1 0,-1 1-1,1-1 1,0 1-1,-1 2 1,1 3 153,-1 0-1,0-1 1,-1 1-1,0 0 1,0-1 0,-5 12-1,-3-2 20,0 0 0,-19 24 0,24-34-150,0-1 0,0 1 0,0-1 0,-1 0 0,1-1-1,-1 1 1,0-1 0,-1 0 0,-10 4 0,17-7-71,-1-1 0,1 0 0,-1 1 0,0-1 0,1 0 0,-1 0 0,0 0 0,1 0 0,-1 0 0,0 0 0,1 0 0,-1 0 0,0 0 0,1 0 0,-1 0 0,0 0 0,1 0 0,-1 0 0,0-1 0,1 1 0,-1 0 0,1 0 0,-1-1 0,0 1 0,1 0 0,-1-1 0,1 1 0,-1-1 0,1 1 0,-1-2 0,-3-21-1463,17-30-1737,37-80-8872,-32 78 4111</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7.564"/>
    </inkml:context>
    <inkml:brush xml:id="br0">
      <inkml:brushProperty name="width" value="0.025" units="cm"/>
      <inkml:brushProperty name="height" value="0.025" units="cm"/>
    </inkml:brush>
  </inkml:definitions>
  <inkml:trace contextRef="#ctx0" brushRef="#br0">72 0 12588,'0'0'11253,"-1"15"-10324,2 15-465,1 0 0,1 0-1,2 0 1,1-1 0,1 0 0,1 0 0,18 39-1,-18-51-482,2 0 0,0-1-1,0-1 1,2 0 0,13 15-1,15 11-5197,-46-43-474,-10-2 2911,-5-1 1840,13 2 1055,-18-8 2049,0-2 1,-45-29-1,66 39-1716,0-1 0,0 0 1,0 0-1,0 0 0,0-1 0,1 0 0,0 1 0,0-2 1,0 1-1,1 0 0,0-1 0,0 0 0,0 1 0,0-1 1,1 0-1,0-1 0,1 1 0,-3-13 0,5 16-349,-1-1 0,1 1 0,-1 0 0,1-1 0,0 1-1,1 0 1,-1 0 0,0-1 0,1 1 0,0 0 0,-1 1 0,1-1-1,1 0 1,-1 0 0,0 1 0,1-1 0,-1 1 0,1 0 0,-1 0 0,1 0-1,3-2 1,10-6-72,0 1-1,28-11 1,-36 16 3,54-22-543,40-17-5156,-47 13-3662</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8.577"/>
    </inkml:context>
    <inkml:brush xml:id="br0">
      <inkml:brushProperty name="width" value="0.025" units="cm"/>
      <inkml:brushProperty name="height" value="0.025" units="cm"/>
    </inkml:brush>
  </inkml:definitions>
  <inkml:trace contextRef="#ctx0" brushRef="#br0">62 322 14894,'0'0'12978,"-9"7"-12711,5-3-253,-1 0 0,1 0 0,0 0 0,0 0 0,1 0 0,-1 1 0,1 0 0,0 0 0,0 0 0,0 0 0,1 0 0,0 1 0,0-1 0,0 1 0,1-1 0,0 1 0,0 0 0,-1 6 1,2-7-13,1 62 39,-1-65-39,1 0 0,-1 0-1,1 0 1,-1 0 0,1 0 0,-1-1-1,1 1 1,0 0 0,0 0 0,0-1 0,0 1-1,0-1 1,2 3 0,-2-4-2,0 1 1,-1-1 0,1 0-1,0 1 1,0-1-1,0 0 1,0 1-1,0-1 1,0 0 0,-1 0-1,1 0 1,0 0-1,0 0 1,0 0-1,0 0 1,0 0 0,0 0-1,0-1 1,0 1-1,0 0 1,-1 0-1,1-1 1,0 1 0,0-1-1,0 1 1,0-1-1,-1 1 1,1-1-1,0 0 1,5-5 32,0-1 0,-1 1 0,0-1 0,-1 0 0,1 0 0,-2-1 0,1 1 0,-1-1 0,0 0 0,0 0 0,3-15 0,-2 9-7,7-31 35,-1 0-1,-2 0 1,-2-1 0,0-90 0,-12 81 146,6 54-202,0 0-1,0-1 1,0 1 0,-1-1-1,1 1 1,-1-1 0,1 1 0,-1 0-1,0-1 1,1 1 0,-1 0-1,0-1 1,0 1 0,0 0 0,0 0-1,0 0 1,0 0 0,0 0-1,0 0 1,0 0 0,-1 0 0,1 0-1,0 1 1,0-1 0,-1 0-1,1 1 1,-1-1 0,1 1 0,0 0-1,-1-1 1,-2 1 0,3 0-8,1 1 0,-1-1 1,0 1-1,0-1 0,0 1 1,1-1-1,-1 1 0,0 0 1,1-1-1,-1 1 0,1 0 1,-1 0-1,0-1 0,1 1 1,0 0-1,-1 0 0,1 0 1,-1 0-1,1-1 0,0 1 1,0 0-1,0 0 0,-1 0 1,1 0-1,0 0 0,0 0 1,1 1-1,-2 36-100,1-29 94,2 17 73,0-1 1,2 0-1,0 0 1,2 0 0,0-1-1,2 0 1,1 0-1,1-1 1,1 0-1,20 32 1,-30-52-44,1-1-1,0 1 1,0-1 0,0 1 0,0-1 0,0 0-1,0 0 1,0 1 0,1-2 0,-1 1-1,1 0 1,-1 0 0,1-1 0,0 0 0,-1 1-1,1-1 1,0 0 0,0-1 0,0 1-1,0 0 1,0-1 0,0 1 0,5-1 0,-4-1-4,-1 0 1,0 0 0,0 0-1,1-1 1,-1 1 0,0-1-1,0 1 1,0-1 0,-1 0-1,1-1 1,0 1 0,-1 0-1,1-1 1,-1 1 0,0-1 0,0 0-1,0 0 1,0 1 0,0-1-1,1-4 1,4-7 20,-1-1 0,-1 0 1,0 0-1,0 0 0,-2 0 1,0 0-1,-1-1 0,0 0 0,-1 1 1,-1-1-1,-3-27 0,2 39-21,0 0-1,-1 0 1,1 0-1,0 0 1,-1 0 0,0 1-1,0-1 1,-3-3 0,4 5-14,1 1 1,-1 0 0,0 0 0,1 0-1,-1 1 1,0-1 0,0 0 0,0 0 0,0 0-1,0 0 1,0 1 0,0-1 0,0 1 0,0-1-1,0 0 1,0 1 0,0 0 0,0-1 0,0 1-1,-1 0 1,1 0 0,0-1 0,0 1-1,0 0 1,-1 0 0,1 0 0,0 0 0,0 1-1,-1-1 1,-1 1 0,2 1-16,-1 0 0,1 0-1,-1 1 1,1-1 0,0 0 0,0 1 0,0-1-1,0 1 1,1-1 0,-1 1 0,1 0 0,-1-1-1,1 1 1,0 0 0,0-1 0,0 1 0,0 0 0,0-1-1,2 4 1,-2 4 16,0 1 15,0 1 0,1-1 1,1 1-1,-1-1 0,2 0 1,0 0-1,0 0 0,1 0 0,0 0 1,1-1-1,0 0 0,10 15 1,-13-23-8,-1-1 0,1 0 0,-1 1 1,1-1-1,0 0 0,-1 0 0,1 0 1,0 0-1,0 0 0,0 0 0,0-1 1,0 1-1,0-1 0,0 1 0,0-1 1,0 0-1,0 0 0,0 0 0,0 0 1,0 0-1,0 0 0,0 0 0,0-1 1,0 1-1,0-1 0,0 1 0,0-1 1,0 0-1,0 0 0,1-1 0,8-4 35,0-1 0,-1 1-1,18-17 1,-15 11-37,-6 6-11,-1 0 0,1 1-1,0 0 1,0 0 0,0 0-1,1 1 1,0 0 0,-1 1-1,2 0 1,-1 0 0,0 0-1,0 1 1,1 0 0,-1 1-1,16-1 1,-24 2 6,0 0-1,0 0 1,0 0 0,0 0 0,0 1-1,0-1 1,0 0 0,0 0 0,0 0 0,-1 0-1,1 0 1,0 0 0,0 0 0,0 0-1,0 0 1,0 0 0,0 0 0,0 0-1,0 0 1,0 0 0,0 1 0,0-1 0,0 0-1,0 0 1,0 0 0,0 0 0,0 0-1,0 0 1,0 0 0,0 0 0,0 0-1,0 0 1,0 0 0,0 0 0,0 1 0,0-1-1,0 0 1,1 0 0,-1 0 0,0 0-1,0 0 1,0 0 0,0 0 0,0 0-1,0 0 1,0 0 0,0 0 0,0 0 0,0 0-1,0 0 1,0 0 0,0 0 0,0 0-1,-10 1 246,-4-9-250,0-1 0,0 0 0,1 0 0,0-2 0,-22-22 0,24 22 0,8 8 0,0 0 0,0 0 0,0 0 0,1-1 0,-1 1 0,1-1 0,0 1 0,-3-8 0,5 10 0,-1 0 0,1 1 0,0-1 0,0 0 0,0 0 0,0 0 0,0 0 0,0-1 0,0 1 0,0 0 0,0 0 0,0 1 0,0-1 0,1 0 0,-1 0 0,0 0 0,1 0 0,-1 0 0,1 0 0,-1 0 0,1 0 0,-1 0 0,1 1 0,0-1 0,-1 0 0,1 0 0,0 1 0,0-1 0,-1 1 0,1-1 0,0 1 0,0-1 0,0 1 0,0-1 0,0 1 0,0 0 0,0-1 0,0 1 0,1 0 0,28-10-677,52-19-7086,-39 5-1574</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9.387"/>
    </inkml:context>
    <inkml:brush xml:id="br0">
      <inkml:brushProperty name="width" value="0.025" units="cm"/>
      <inkml:brushProperty name="height" value="0.025" units="cm"/>
    </inkml:brush>
  </inkml:definitions>
  <inkml:trace contextRef="#ctx0" brushRef="#br0">30 350 9289,'0'-1'80,"-3"-11"2330,-1 0 1,-1 0 0,0 0 0,-8-12 0,28 60 2081,2 8-4238,-3-17 123,65 117 1040,-68-127-1223,1 1 0,1-2 0,0 0 0,1 0-1,26 21 1,-39-35-173,1 0 0,0-1-1,0 1 1,0-1 0,0 1-1,0-1 1,1 0 0,-1 0-1,0 0 1,0 0 0,1 0-1,-1-1 1,1 1 0,-1-1-1,1 1 1,-1-1 0,1 0-1,-1 0 1,1 0 0,-1 0-1,5-2 1,-4 1 43,-1 0-1,1-1 1,-1 1-1,0-1 1,1 0-1,-1 0 1,0 0-1,0 0 1,0 0 0,-1 0-1,1-1 1,-1 1-1,1-1 1,-1 1-1,3-6 1,1-8 254,0 0 1,-1 0-1,0-1 1,2-32-1,-3 11-187,-2 0 0,-4-59 0,2 87-120,0 1 1,0-1-1,-1 0 1,-1 1-1,1-1 1,-2 1-1,1 0 1,-1 0-1,-1 0 1,0 0-1,0 1 1,0 0-1,-1 0 1,0 0-1,-10-8 1,16 16-12,0 0 0,0-1 0,0 1 0,0 0 0,0 0 0,0 0 0,-1-1 0,1 1 0,0 0 0,0 0 0,0 0 0,-1-1 0,1 1 0,0 0 0,0 0 0,0 0 0,-1 0 0,1 0 0,0 0 0,0-1 0,-1 1 0,1 0 0,0 0 0,-1 0 0,1 0 0,0 0 0,0 0 0,-1 0 0,1 0 0,0 0 0,0 0 0,-1 0 0,1 0 0,0 1 0,0-1 0,-1 0 0,1 0 0,0 0 0,0 0 0,-1 0 0,1 0 0,0 1 0,0-1 0,0 0 0,-1 0 0,1 0 0,0 0 0,0 1 0,0-1 0,0 0 0,-1 0 0,1 1 0,0-1 0,0 0 0,0 0 0,0 1 0,0-1 0,0 0 0,0 0 0,0 1 0,0-1 0,0 0 0,0 0 0,0 1 0,0-1 0,0 0 0,0 0 0,0 1 0,0-1 0,2 22 0,8 9 0,2-1 0,1 0 0,1 0 0,1-2 0,36 51 0,-45-70 0,0-1 0,0 0 0,1 0 0,0-1 0,0 0 0,10 7 0,-16-12 0,1-1 0,-1 0 0,1 0 0,0 0 0,-1 0 0,1 0 0,0-1 0,0 1 0,0 0 0,-1-1 0,1 1 0,0-1 0,0 0 0,0 0 0,0 1 0,0-1 0,0-1 0,0 1 0,0 0 0,0 0 0,0-1 0,-1 1 0,1-1 0,0 1 0,0-1 0,0 0 0,-1 0 0,1 0 0,0 0 0,-1 0 0,1 0 0,-1 0 0,1-1 0,-1 1 0,1-1 0,-1 1 0,0-1 0,0 1 0,1-3 0,6-9 0,0-1 0,-1 1 0,-1-1 0,-1-1 0,0 1 0,0-1 0,-2 0 0,4-24 0,-4 11 0,-1-1 0,-2 1 0,-4-51 0,2 68 0,0 0 0,0 0 0,-1 0 0,-1 0 0,1 0 0,-2 1 0,0 0 0,0 0 0,0 0 0,-2 0 0,1 1 0,-1 0 0,0 1 0,-1-1 0,-14-11 0,22 20 1,0-1 0,-1 1 0,1-1 0,-1 1 0,1 0 0,-1-1 0,1 1 0,-1 0 0,1 0 0,-1-1 0,0 1 0,1 0 0,-1 0 0,1 0 0,-1 0 0,0-1 0,1 1 0,-1 0 0,1 0 0,-1 0 0,0 1 0,1-1 0,-1 0 0,1 0 0,-1 0 1,0 0-1,1 0 0,-1 1 0,1-1 0,-1 0 0,1 0 0,-1 1 0,1-1 0,-1 1 0,0 0 0,-5 24 35,13 35-403,15-6-3809,11-3-4663,-16-28 2097</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0.180"/>
    </inkml:context>
    <inkml:brush xml:id="br0">
      <inkml:brushProperty name="width" value="0.025" units="cm"/>
      <inkml:brushProperty name="height" value="0.025" units="cm"/>
    </inkml:brush>
  </inkml:definitions>
  <inkml:trace contextRef="#ctx0" brushRef="#br0">174 451 15887,'0'0'3876,"-5"-10"-17,2 4-3561,0 1-1,0 0 0,-1 0 1,1 0-1,-1 0 0,0 0 1,0 1-1,-1 0 0,1 0 0,-1 0 1,0 0-1,0 1 0,0-1 1,-1 1-1,1 1 0,-1-1 1,0 1-1,1 0 0,-1 0 0,0 1 1,0 0-1,0 0 0,-1 0 1,1 1-1,-12 0 0,16 1-282,0 0-1,1-1 0,-1 1 0,1 1 0,-1-1 1,0 0-1,1 0 0,0 0 0,-1 1 1,1-1-1,0 1 0,0-1 0,0 1 0,0 0 1,0-1-1,0 1 0,0 0 0,0-1 0,1 1 1,-1 0-1,1 0 0,-1 0 0,1 0 1,0 0-1,0 0 0,0 3 0,-1 4 37,0 0-1,1 0 0,1 0 0,2 15 1,-3-21-49,1 0 0,-1-1 0,1 1 0,0 0 0,0 0 0,0 0 0,0-1 0,0 1 1,1 0-1,-1-1 0,1 1 0,0-1 0,0 0 0,0 0 0,0 0 0,0 1 0,0-2 0,0 1 1,1 0-1,-1 0 0,1-1 0,-1 1 0,1-1 0,0 0 0,-1 0 0,1 0 0,0 0 1,0-1-1,0 1 0,5 0 0,-3-1-18,0-1 1,-1 1-1,1-1 1,0 0-1,0 0 1,-1-1-1,1 1 1,0-1-1,-1 0 1,0 0-1,1-1 1,-1 1 0,0-1-1,0 0 1,0 0-1,-1 0 1,7-8-1,20-34-174,-26 38 150,0-1-1,1 1 1,-1-1 0,2 1-1,-1 1 1,1-1 0,10-8 0,-16 15 33,1-1 1,-1 1 0,1-1 0,0 1-1,-1-1 1,1 1 0,0-1 0,0 1-1,-1 0 1,1-1 0,0 1 0,0 0-1,0 0 1,-1 0 0,1 0 0,0 0-1,0 0 1,0 0 0,0 0 0,-1 0-1,1 0 1,0 0 0,0 0 0,0 0-1,-1 1 1,1-1 0,0 0 0,0 1 0,-1-1-1,1 1 1,0 0 0,16 22-50,-17-21 72,1-1 0,0 1 0,-1-1 0,1 1 0,0-1 0,-1 0 0,1 1 0,0-1 0,0 0 0,0 1 0,0-1 0,0 0 0,0 0 0,1 0 0,-1 0 0,0 0 0,1 0 0,-1-1 0,0 1 0,1 0 0,-1-1 0,1 1 0,-1-1 0,4 1 0,-4-42 1292,-2 23-1343,-1 0 0,-1 0 0,0 0 1,-2 0-1,-12-32 0,9 26-498,8 23 111,26 20-603,-23-16 1017,1-1 0,-1 0 0,1 0 0,-1 0 0,1 0 1,0-1-1,0 0 0,0 1 0,0-1 0,0-1 0,0 1 0,0 0 0,0-1 0,0 0 1,0 0-1,0 0 0,0-1 0,0 1 0,0-1 0,0 0 0,0 0 0,4-2 0,-4 0 19,0 1-1,1-1 1,-2 0-1,1 0 0,0-1 1,-1 1-1,1-1 0,-1 0 1,0 0-1,0 0 1,0 0-1,-1 0 0,0-1 1,0 1-1,0-1 0,0 1 1,2-11-1,4-46 537,-8 59-521,0 0-1,1 0 0,-1 0 0,0 0 0,0 0 0,0-1 1,0 1-1,-1 0 0,1 0 0,-1 0 0,1 0 0,-1 0 0,1 0 1,-1 0-1,0 0 0,0 1 0,0-1 0,0 0 0,-1 0 0,1 1 1,0-1-1,-1 1 0,1-1 0,-1 1 0,-2-3 0,3 4-32,0 1 1,1-1-1,-1 0 0,1 1 0,-1-1 0,1 1 0,-1-1 0,1 0 0,-1 1 0,1-1 0,-1 1 0,1 0 0,0-1 1,-1 1-1,1-1 0,0 1 0,-1-1 0,1 1 0,0 0 0,0-1 0,0 1 0,0 0 0,-1-1 0,1 1 1,0 0-1,0-1 0,0 1 0,0 0 0,1-1 0,-1 1 0,0 1 0,0 32-85,0-26 74,0 0 18,1 0 0,0 0 0,0-1 0,0 1 0,1 0 0,4 10 0,-6-16 2,1 0 0,0 0 0,0 0 0,0 0 0,0-1 0,0 1 0,0 0 0,0 0 0,0-1 0,1 1 0,-1 0 0,1-1 0,-1 0 0,1 1 1,0-1-1,0 0 0,-1 0 0,1 0 0,0 0 0,0 0 0,0 0 0,0 0 0,0-1 0,0 1 0,0-1 0,0 1 0,0-1 0,3 0 0,-2 0 9,-1-1 1,0 0-1,0 0 1,0 0-1,0 0 0,0 0 1,0 0-1,0 0 0,0 0 1,0-1-1,0 1 0,-1-1 1,1 0-1,-1 1 1,1-1-1,0-2 0,25-36 115,-19 26-93,0 1 4,35-49 47,-41 60-96,1-1 1,-1 0 0,1 1-1,-1 0 1,1 0-1,0 0 1,0 0 0,0 0-1,0 1 1,0-1-1,0 1 1,0 0 0,0-1-1,1 2 1,-1-1 0,0 0-1,1 1 1,4-1-1,-5 2 10,0 0 0,-1 0 0,1 0 0,-1 0 0,1 0 0,-1 0 0,0 1 0,0 0 0,1-1 0,-1 1-1,0 0 1,-1 0 0,1 0 0,0 0 0,0 0 0,-1 0 0,1 0 0,-1 1 0,0-1 0,0 1 0,0-1 0,0 1-1,0-1 1,0 4 0,1-2 10,-1 0 0,1 0 0,0-1 0,0 1 0,0 0 0,1-1-1,-1 0 1,1 1 0,4 3 0,-6-6-3,-1-1 0,1 0-1,-1 0 1,1 0 0,-1 0 0,0 0 0,1 0 0,-1 0-1,1 0 1,-1 0 0,1-1 0,-1 1 0,1 0-1,-1 0 1,0 0 0,1 0 0,-1-1 0,1 1 0,-1 0-1,0 0 1,1-1 0,-1 1 0,1 0 0,-1 0-1,0-1 1,0 1 0,1-1 0,-1 1 0,0 0 0,0-1-1,1 1 1,-1-1 0,0 1 0,0 0 0,0-1-1,0 1 1,1-1 0,-1 1 0,0-1 0,0 1 0,0-1-1,0 0 1,7-29-347,-5 22-14,7-22-1987,0-1-4208,-4 13-175</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0.536"/>
    </inkml:context>
    <inkml:brush xml:id="br0">
      <inkml:brushProperty name="width" value="0.025" units="cm"/>
      <inkml:brushProperty name="height" value="0.025" units="cm"/>
    </inkml:brush>
  </inkml:definitions>
  <inkml:trace contextRef="#ctx0" brushRef="#br0">1 43 22870,'0'0'2952,"1"8"-1105,2 13-1427,1 0 0,1-1 0,1 1 0,0-1 0,14 28 0,57 102 1715,-75-147-2082,2 5-6,1 0 0,0-1-1,0 1 1,1-1 0,0-1 0,10 9-1,-15-14-44,0 1-1,0-1 1,0 0-1,1 0 1,-1 0-1,1 0 1,-1 0-1,1-1 1,-1 1-1,1 0 1,-1-1-1,1 1 1,-1-1-1,1 1 1,0-1-1,-1 0 1,1 0-1,0 1 1,-1-1-1,1 0 1,0-1-1,-1 1 1,1 0-1,0 0 1,-1-1-1,1 1 1,0-1-1,-1 0 1,1 1-1,-1-1 1,1 0-1,-1 0 1,0 0-1,1 0 1,-1 0-1,0 0 1,1 0-1,-1 0 1,0-1-1,0 1 1,2-3-1,5-10-1,0-1 0,0 0 0,-2-1 0,0 1 0,0-1 0,4-27 0,13-106 0,-19 119 0,3-65-528,-16 109-8166,-4 5 4218,0 8-1204,2 1-502</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0.911"/>
    </inkml:context>
    <inkml:brush xml:id="br0">
      <inkml:brushProperty name="width" value="0.025" units="cm"/>
      <inkml:brushProperty name="height" value="0.025" units="cm"/>
    </inkml:brush>
  </inkml:definitions>
  <inkml:trace contextRef="#ctx0" brushRef="#br0">1 8 8904,'0'0'13229,"61"53"-11019,-40-46-929,-1-2-480,-2-3-609,1-2-224,-1 0-1089,-1-12-1505,-2-4-898,0-5-1601,-4-4-7430</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1.256"/>
    </inkml:context>
    <inkml:brush xml:id="br0">
      <inkml:brushProperty name="width" value="0.025" units="cm"/>
      <inkml:brushProperty name="height" value="0.025" units="cm"/>
    </inkml:brush>
  </inkml:definitions>
  <inkml:trace contextRef="#ctx0" brushRef="#br0">54 141 14542,'0'0'12710,"-5"11"-12069,0-3-549,-1 3 128,-1 1 0,2-1 0,0 1 0,0 0 0,1 1 0,1-1-1,0 1 1,-2 19 0,38-68-27,39-28 15,-70 61-135,0 1 0,0 0 1,0-1-1,0 0 0,0 1 1,-1-1-1,1 0 0,-1 0 1,1-3-1,-1 5-30,-1-1 0,0 1-1,1-1 1,-1 1 0,1 0 0,0-1 0,-1 1-1,1 0 1,0 0 0,0-1 0,0 1 0,0 0-1,0 0 1,0 0 0,0 0 0,0 0 0,0 0-1,0 0 1,1 1 0,-1-1 0,0 0 0,1 1-1,-1-1 1,0 1 0,1-1 0,-1 1 0,1 0-1,-1-1 1,1 1 0,-1 0 0,1 0-1,-1 0 1,0 0 0,1 0 0,-1 0 0,1 1-1,-1-1 1,3 1 0,1 1-43,-1 0 0,1 0 0,-1 0 0,0 1 0,0-1 0,0 1 0,0 0 0,0 0 0,0 0 0,4 6 0,-9-39 0,-13-9-515,11 33 343,0 0 0,0 0 1,1 0-1,0 0 0,1 0 0,-1 0 0,0-10 0,5 16-904,1 0 0,-1 0 0,0 0 0,0 0 0,0-1 0,1 1 0,-1-1 0,6-2 0,3-11-6045,-1-5-5125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1:06.295"/>
    </inkml:context>
    <inkml:brush xml:id="br0">
      <inkml:brushProperty name="width" value="0.025" units="cm"/>
      <inkml:brushProperty name="height" value="0.025" units="cm"/>
    </inkml:brush>
  </inkml:definitions>
  <inkml:trace contextRef="#ctx0" brushRef="#br0">49 11 17072,'0'0'9796,"-6"10"-8579,3-6-1206,-25 50 1901,26-49-1792,0 0 0,0 0 0,1 0 0,-1 0 0,1 0 0,1 0 0,-1 1 0,1-1 0,0 0 0,0 1 0,2 8 0,-2-13-118,0 0 0,1 0 0,-1 0-1,1-1 1,-1 1 0,1 0-1,-1-1 1,1 1 0,-1-1-1,1 1 1,0 0 0,-1-1 0,1 1-1,0-1 1,0 0 0,-1 1-1,1-1 1,0 1 0,0-1-1,0 0 1,0 0 0,-1 0 0,1 1-1,0-1 1,0 0 0,0 0-1,0 0 1,0 0 0,-1 0-1,1-1 1,0 1 0,0 0 0,1-1-1,29-10 294,-23 4-235,0 0 0,-1-1 1,0 1-1,0-2 1,-1 1-1,0-1 0,0 1 1,5-15-1,18-41 363,-32 73-423,-1 2 0,0 1 0,1 0 0,0 0 0,1-1 0,0 1 0,1 1 0,0-1 0,1 0 0,0 0 0,3 17 0,-2-27-84,0 0 1,0-1-1,0 1 0,0 0 0,0-1 1,1 1-1,-1-1 0,0 1 0,1-1 1,-1 1-1,1-1 0,0 0 1,-1 0-1,1 0 0,0 0 0,0 0 1,-1 0-1,1 0 0,0-1 0,0 1 1,0-1-1,0 1 0,0-1 1,0 0-1,0 0 0,0 0 0,0 0 1,0 0-1,0 0 0,0 0 0,0-1 1,0 1-1,3-2 0,1 1-372,-1-1 0,1 1 0,0-1 0,-1 0 0,1-1 0,-1 0 0,0 1 0,0-2 0,0 1 0,5-5 0,9-14-4530,-2-2-1351</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1.608"/>
    </inkml:context>
    <inkml:brush xml:id="br0">
      <inkml:brushProperty name="width" value="0.025" units="cm"/>
      <inkml:brushProperty name="height" value="0.025" units="cm"/>
    </inkml:brush>
  </inkml:definitions>
  <inkml:trace contextRef="#ctx0" brushRef="#br0">0 1 13293,'0'0'11498,"0"11"-10670,1 20 29,8 49 0,-7-67-494,0 0 0,1 0 0,1-1 0,0 1 0,1-1 0,0 0 0,11 18 0,-16-29-349,1 0 0,0 0 0,0 1 0,0-1 1,0 0-1,0 0 0,0 0 0,0 0 0,0 0 0,0 0 1,0-1-1,0 1 0,1 0 0,-1-1 0,0 1 1,1 0-1,-1-1 0,0 0 0,1 1 0,-1-1 1,1 0-1,-1 0 0,0 1 0,1-1 0,-1 0 0,1 0 1,-1-1-1,1 1 0,-1 0 0,0 0 0,1-1 1,-1 1-1,1-1 0,-1 1 0,0-1 0,0 0 1,1 1-1,-1-1 0,0 0 0,0 0 0,0 0 0,0 0 1,0 0-1,0 0 0,0 0 0,1-2 0,7-7-182,-1-1 0,0 0 0,0 0 0,5-13 0,-4 9-411,-4 5 315,24-32-220,-28 41 496,0-1-1,0 1 0,0 0 0,1-1 0,-1 1 0,1 0 0,-1 0 1,1 0-1,-1 0 0,1 0 0,-1 0 0,1 0 0,0 1 0,-1-1 1,1 1-1,0-1 0,0 1 0,0-1 0,-1 1 0,1 0 0,0 0 1,3 0-1,-4 1 46,1 0-1,-1 0 1,0 0 0,1 0 0,-1 0-1,0 0 1,0 0 0,0 0 0,1 0 0,-1 0-1,-1 1 1,1-1 0,0 1 0,0-1 0,0 0-1,-1 1 1,1-1 0,-1 1 0,1 2-1,9 36 530,-8-32-487,1 6 51,0 0 0,-1 0 0,-1 0 0,0 1-1,-1-1 1,-3 27 0,2-37-122,1-1 1,-1 1-1,0-1 0,0 1 1,0-1-1,-1 0 0,1 1 0,-1-1 1,0 0-1,0 0 0,0 0 0,0 0 1,0-1-1,-1 1 0,1 0 1,-1-1-1,0 0 0,0 1 0,0-1 1,0 0-1,0-1 0,0 1 1,0 0-1,-1-1 0,1 0 0,0 0 1,-1 0-1,1 0 0,-1 0 0,0-1 1,-6 0-1,-48-4-4289,54 4 3768,1-1 0,0 0 0,0 0 0,0 0 1,-1-1-1,1 1 0,0-1 0,0 1 0,1-1 0,-1 0 1,0 0-1,1-1 0,-1 1 0,-3-5 0,1-5-6719</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2.185"/>
    </inkml:context>
    <inkml:brush xml:id="br0">
      <inkml:brushProperty name="width" value="0.025" units="cm"/>
      <inkml:brushProperty name="height" value="0.025" units="cm"/>
    </inkml:brush>
  </inkml:definitions>
  <inkml:trace contextRef="#ctx0" brushRef="#br0">1 232 20307,'0'0'6353,"10"-5"-5542,0 0-625,-1 0 0,1 0 0,-1-1 0,0-1 0,-1 1 0,1-2 0,-1 1 0,-1-1 1,0 0-1,0 0 0,0-1 0,7-14 0,-8 11 293,0 0 1,-1-1-1,-1 0 1,0 1-1,3-27 1,-11 69-480,0-1 0,2 1 0,1 0 0,5 44 0,-4-72 0,0 0 0,1 0 0,-1 0 0,1 0 0,-1 1 0,1-1 0,0 0 0,-1 0 0,1-1 0,0 1 0,1 0 0,-1 0 0,0 0 0,0-1 0,1 1 0,1 1 0,-2-2 0,0-1 0,0 1 0,0 0 0,1-1 0,-1 1 0,0-1 0,0 0 0,1 1 0,-1-1 0,0 0 0,0 0 0,1 0 0,-1 0 0,0 0 0,1 0 0,-1 0 0,0 0 0,1 0 0,1-1 0,1-1 0,1 0 0,-1 0 0,0-1 0,0 1 0,1-1 0,-2 0 0,1 0 0,0 0 0,-1 0 0,1-1 0,5-7 0,31-61 0,3-4 0,-39 70 0,0 0 0,1 0 0,-1 1 0,1-1 0,1 1 0,-1 1 0,1-1 0,-1 1 0,9-5 0,-13 8 2,1 0 1,-1 0-1,1 1 1,-1-1-1,1 0 1,0 1-1,-1-1 0,1 1 1,0 0-1,-1-1 1,1 1-1,0 0 1,-1 0-1,1 0 0,0 0 1,-1 0-1,1 1 1,0-1-1,-1 0 1,1 1-1,0-1 0,-1 1 1,1 0-1,2 1 1,-2 0-3,0 0 0,0 0 1,0 0-1,0 0 1,-1 1-1,1-1 0,0 1 1,-1-1-1,0 1 0,0 0 1,0 0-1,2 5 0,0 8-306,0 0 0,-1 0 1,0 32-1,-3-33-4531,-4-5-4062</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2.991"/>
    </inkml:context>
    <inkml:brush xml:id="br0">
      <inkml:brushProperty name="width" value="0.025" units="cm"/>
      <inkml:brushProperty name="height" value="0.025" units="cm"/>
    </inkml:brush>
  </inkml:definitions>
  <inkml:trace contextRef="#ctx0" brushRef="#br0">0 122 16367,'0'0'6722,"9"-6"-3941,23-19-990,-16 11-1081,0 1-1,1 0 1,1 2-1,0 0 1,36-16-1,-53 26-711,0 1-1,0 0 1,-1 0 0,1-1-1,0 1 1,0 0-1,0 0 1,-1 0 0,1 0-1,0 0 1,0 0 0,0 0-1,-1 1 1,1-1-1,0 0 1,0 0 0,-1 0-1,1 1 1,0-1-1,0 0 1,-1 1 0,1-1-1,0 1 1,-1-1-1,1 1 1,-1-1 0,1 1-1,0-1 1,-1 1-1,1 1 1,0 0 0,0 0-1,0 1 1,-1-1-1,1 0 1,-1 0-1,1 1 1,-1-1 0,0 1-1,0-1 1,-1 4-1,-13 60 83,2-34-24,-25 47 0,24-54-49,1 0 0,1 0-1,-10 37 1,21-61-9,0-1 1,-1 1 0,1-1-1,0 1 1,0-1-1,0 1 1,0-1 0,0 1-1,0-1 1,0 1 0,0-1-1,0 1 1,0-1-1,0 0 1,0 1 0,0-1-1,0 1 1,0-1 0,0 1-1,1-1 1,-1 1 0,0-1-1,0 1 1,1-1-1,-1 0 1,0 1 0,1-1-1,-1 0 1,0 1 0,1-1-1,-1 0 1,1 1-1,18-2 10,37-26 57,-30 14-71,-19 11-6,1 0 1,-1 0-1,1 0 0,-1 1 0,1 0 1,0 0-1,-1 1 0,1 0 1,0 1-1,0-1 0,-1 2 0,1-1 1,-1 1-1,1 0 0,-1 0 0,11 6 1,-12-5 41,-1 0 0,0 0 0,0 1 0,-1-1 1,1 1-1,-1 1 0,0-1 0,0 0 0,0 1 0,0 0 1,-1 0-1,0 0 0,0 0 0,0 1 0,-1-1 0,0 1 1,0-1-1,0 1 0,-1 0 0,0 0 0,1 10 0,-1-8-12,0 1 0,-1 0-1,0 0 1,0 0-1,-1-1 1,0 1-1,-1 0 1,0-1 0,0 1-1,-1-1 1,-5 12-1,5-16-15,1 0-1,-1-1 1,0 1-1,0-1 1,0 1-1,0-1 0,0 0 1,-1-1-1,0 1 1,1 0-1,-1-1 1,0 0-1,0 0 1,0 0-1,-1 0 0,1-1 1,0 0-1,-1 0 1,1 0-1,-1 0 1,1-1-1,-1 1 1,-8-2-1,9 2-265,0-1 0,1-1 1,-1 1-1,0-1 0,0 1 0,0-1 1,1 0-1,-1 0 0,0-1 0,1 1 0,-1-1 1,1 0-1,-1 0 0,1 0 0,0 0 1,0-1-1,0 1 0,0-1 0,0 0 1,1 1-1,-1-1 0,1-1 0,0 1 0,0 0 1,0 0-1,0-1 0,-1-4 0,1 3-222,1 1 0,0-1 0,0 0 0,1 1 0,0-1-1,-1 0 1,1 0 0,1 1 0,-1-1 0,1 0 0,0 0 0,0 1 0,0-1-1,1 1 1,-1-1 0,1 1 0,0 0 0,1-1 0,-1 1 0,1 0-1,-1 1 1,6-7 0,24-22-8493</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3.331"/>
    </inkml:context>
    <inkml:brush xml:id="br0">
      <inkml:brushProperty name="width" value="0.025" units="cm"/>
      <inkml:brushProperty name="height" value="0.025" units="cm"/>
    </inkml:brush>
  </inkml:definitions>
  <inkml:trace contextRef="#ctx0" brushRef="#br0">106 53 20147,'-10'0'1692,"5"-1"-1411,0 1 0,0 0 0,0 0-1,0 0 1,1 1 0,-1 0 0,0 0-1,0 0 1,0 0 0,-7 4-1,10-3-150,-1 0 0,1 0 0,-1 0 0,1 0 0,0 0 0,0 0 0,0 1 0,0-1 0,0 1 0,0-1 0,1 1 0,-1 0 0,1 0 0,0 0 0,0 0 0,0 0 0,0 0-1,1 0 1,-1 0 0,1 0 0,-1 6 0,1 3 96,-1 0 0,2 0 0,0 0 0,0 0 0,1 0 0,0 0-1,1 0 1,1-1 0,0 1 0,0-1 0,8 13 0,-10-20-145,1 1 0,0 0 0,0-1 0,0 0 0,0 1 0,1-1 0,0-1 0,0 1 1,0 0-1,0-1 0,1 0 0,-1 0 0,1 0 0,0-1 0,0 1 0,0-1 0,0 0 0,0-1 0,0 1 0,0-1 0,1 0 1,-1 0-1,0-1 0,1 0 0,-1 0 0,0 0 0,8-1 0,-8 0-81,-1-1 0,1 1 0,0-1 0,0 0 0,-1 0 0,1-1 0,-1 1 0,0-1 0,1 0 0,-1 0 0,-1 0 0,1-1 0,0 1 0,-1-1 0,0 0 0,0 0 0,0 0 0,0 0 0,-1-1 0,1 1 0,-1-1 0,0 0 0,-1 1 0,3-11 0,0 1 0,-1-1 0,-1 0 0,0 0 0,-1 0 0,0 0 0,-1 0 0,-3-18 0,2 27 0,-1-1 0,1 1 0,-1 0 0,-1 0 0,1 0 0,-1 1 0,0-1 0,0 1 0,-1-1 0,1 1 0,-1 0 0,0 0 0,-1 1 0,-7-7 0,8 8 0,1 0 0,-1 0 0,0 0 0,0 1 0,0 0 0,0-1 0,-1 2 0,1-1 0,0 0 0,-1 1 0,1 0 0,-1 0 0,0 0 0,1 1 0,-1-1 0,0 1 0,1 0 0,-1 1 0,0-1 0,-6 2 0,9-1-76,0 0 0,0 0 0,0-1 0,0 1 0,0 0 0,1 1 0,-1-1 0,0 0 0,0 1 0,1-1 0,-1 1 0,1-1-1,-1 1 1,1-1 0,0 1 0,0 0 0,0 0 0,0 0 0,-2 3 0,2 0-322,-1 0-1,1 0 1,0 0-1,0 0 1,1 1-1,0-1 1,-1 0-1,2 6 1,0-2-354,0 1 0,1-1 0,0 0 0,0 0 1,1-1-1,0 1 0,0 0 0,1-1 1,5 9-1,14 8-5051,0-6-2546</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3.688"/>
    </inkml:context>
    <inkml:brush xml:id="br0">
      <inkml:brushProperty name="width" value="0.025" units="cm"/>
      <inkml:brushProperty name="height" value="0.025" units="cm"/>
    </inkml:brush>
  </inkml:definitions>
  <inkml:trace contextRef="#ctx0" brushRef="#br0">1 1 18738,'0'0'1986,"26"61"1601,-11-24-1345,1-2-1313,-1-1 128,0-7-416,-3-5-513,-1-9-160,-2-4-1185,-7-35-20404</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4.032"/>
    </inkml:context>
    <inkml:brush xml:id="br0">
      <inkml:brushProperty name="width" value="0.025" units="cm"/>
      <inkml:brushProperty name="height" value="0.025" units="cm"/>
    </inkml:brush>
  </inkml:definitions>
  <inkml:trace contextRef="#ctx0" brushRef="#br0">3 1 18225,'0'14'2472,"-2"29"-521,2 87 3106,0-119-4643,1 0 1,1-1 0,-1 1 0,2-1 0,0 1 0,0-1 0,1 0 0,0 0 0,9 17 0,-11-24-396,0 0 0,1-1 0,-1 1 0,0 0 0,1-1 0,0 0 0,-1 1 1,1-1-1,0 0 0,0 0 0,0-1 0,0 1 0,1-1 0,-1 1 0,0-1 0,1 0 0,-1 0 0,1 0 0,-1-1 0,1 1 0,-1-1 0,1 0 0,-1 0 0,1 0 0,-1-1 0,1 1 0,-1-1 0,1 0 1,-1 0-1,1 0 0,-1 0 0,4-3 0,-2 2-5,0-1 0,0 0 0,0 0 1,0 0-1,-1-1 0,0 0 0,0 0 0,0 0 1,0 0-1,0-1 0,-1 1 0,0-1 0,0 0 1,0 0-1,-1 0 0,0 0 0,0-1 1,0 1-1,2-10 0,-3 10-14,0 0 0,-1 0 0,1 0 0,-1 0 0,0 0 0,0 0 0,-1-1 0,1 1 0,-1 0 0,-1 0 0,-1-4 0,2 7 0,0 0 0,0 1 0,0 0 0,0-1 0,-1 1 0,1 0 0,-1 0 0,1 0 0,-1-1 0,1 2 0,-1-1 0,0 0 0,0 0 0,1 0 0,-1 1 0,0-1 0,0 1 0,0 0 0,1-1 0,-1 1 0,0 0 0,0 0 0,0 0 0,0 0 0,0 0 0,1 1 0,-1-1 0,0 1 0,0-1 0,0 1 0,1-1 0,-1 1 0,-2 1 0,-2 1-159,0-1-1,1 1 1,-1 0-1,1 0 1,-1 1-1,1 0 1,0 0 0,1 0-1,-1 0 1,1 1-1,0 0 1,0 0 0,0 0-1,0 0 1,1 0-1,0 1 1,0 0-1,1-1 1,0 1 0,0 0-1,-2 8 1,4-14-29,0 1 0,0-1-1,0 0 1,0 1 0,0-1 0,0 0 0,0 1 0,0-1 0,0 1 0,1-1 0,-1 0 0,0 1-1,0-1 1,0 0 0,1 1 0,-1-1 0,0 0 0,0 1 0,1-1 0,-1 0 0,0 0 0,0 1 0,1-1-1,-1 0 1,0 0 0,1 1 0,-1-1 0,0 0 0,1 0 0,-1 0 0,0 0 0,1 0 0,-1 0 0,1 1-1,-1-1 1,0 0 0,1 0 0,-1 0 0,1 0 0,-1 0 0,0 0 0,1-1 0,-1 1 0,0 0 0,1 0-1,0 0 1,3 0-1685,16 0-8089</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4.597"/>
    </inkml:context>
    <inkml:brush xml:id="br0">
      <inkml:brushProperty name="width" value="0.025" units="cm"/>
      <inkml:brushProperty name="height" value="0.025" units="cm"/>
    </inkml:brush>
  </inkml:definitions>
  <inkml:trace contextRef="#ctx0" brushRef="#br0">38 0 13004,'0'0'6049,"-5"8"-4629,-1 7-1001,1-1-1,0 1 1,0 0 0,2 0 0,0 1 0,0-1-1,2 1 1,0-1 0,1 1 0,0 0 0,1-1-1,1 1 1,0-1 0,8 25 0,-4-17-134,1-1 0,0 1 0,2-1 1,1-1-1,1 0 0,0-1 0,1 0 0,2 0 0,24 27 1,-29-38-432,1 0 0,0-1 1,0-1-1,0 1 0,1-2 0,0 1 1,1-2-1,0 0 0,-1 0 1,1-1-1,1 0 0,22 4 1,-18-6-817,-1-1 1,0 0-1,0-1 0,0-1 1,1 0-1,-1-2 1,0 1-1,-1-2 1,28-9-1,26-16-5604</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4.973"/>
    </inkml:context>
    <inkml:brush xml:id="br0">
      <inkml:brushProperty name="width" value="0.025" units="cm"/>
      <inkml:brushProperty name="height" value="0.025" units="cm"/>
    </inkml:brush>
  </inkml:definitions>
  <inkml:trace contextRef="#ctx0" brushRef="#br0">0 0 17328,'0'0'3129,"6"10"-1437,62 82 2107,-48-69-3143,-2 1 0,0 1 0,-2 0 0,0 1 0,19 47 0,-24-36-644,-2 0 0,-2 1 0,-1 0-1,-2 0 1,-1 0 0,-2 1-1,-2-1 1,-2 0 0,-13 70 0,12-87-796,-2 1 0,-13 33 0,16-49 167,-1 1-1,1-1 1,-1 0-1,0 0 0,-1 0 1,1 0-1,-7 5 0,-16 8-5435</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5.437"/>
    </inkml:context>
    <inkml:brush xml:id="br0">
      <inkml:brushProperty name="width" value="0.025" units="cm"/>
      <inkml:brushProperty name="height" value="0.025" units="cm"/>
    </inkml:brush>
  </inkml:definitions>
  <inkml:trace contextRef="#ctx0" brushRef="#br0">0 100 10890,'0'0'12823,"11"11"-11205,22 29-485,-12-14-18,2 0 1,43 38-1,-65-62-1083,0-1 0,1 0 0,-1 0 0,1 0 1,-1 0-1,1 0 0,-1 0 0,1 0 1,-1 0-1,1-1 0,0 1 0,0 0 1,-1-1-1,1 0 0,0 1 0,0-1 1,0 0-1,-1 0 0,1 0 0,0 0 0,0 0 1,0-1-1,-1 1 0,1 0 0,0-1 1,0 1-1,-1-1 0,1 0 0,0 0 1,-1 1-1,1-1 0,-1 0 0,1 0 0,-1-1 1,0 1-1,1 0 0,-1 0 0,0-1 1,0 1-1,0-1 0,0 1 0,0-1 1,0 1-1,1-3 0,4-9 256,-1 0-1,0 0 1,-1-1-1,5-23 1,-6 21-219,5-20-3669,-1 0 0,1-40 0,-8 87-3574,-3 2-4096</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5.782"/>
    </inkml:context>
    <inkml:brush xml:id="br0">
      <inkml:brushProperty name="width" value="0.025" units="cm"/>
      <inkml:brushProperty name="height" value="0.025" units="cm"/>
    </inkml:brush>
  </inkml:definitions>
  <inkml:trace contextRef="#ctx0" brushRef="#br0">1 1 15599,'0'0'4516,"56"33"-2754,-28-17-1282,3-3-256,1 0-160,-2-8-384,-3-5-2467,-3-2-5060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1:06.636"/>
    </inkml:context>
    <inkml:brush xml:id="br0">
      <inkml:brushProperty name="width" value="0.025" units="cm"/>
      <inkml:brushProperty name="height" value="0.025" units="cm"/>
    </inkml:brush>
  </inkml:definitions>
  <inkml:trace contextRef="#ctx0" brushRef="#br0">15 0 18097,'0'0'10666,"-1"9"-9860,-8 55 260,4 0 0,6 124 0,-1-184-1066,0 0 0,1 1 0,0-1 0,0 0 0,0 0 0,0 0 0,1 0 0,0 0 0,2 4 0,-3-7 0,-1 0 0,1 0 0,-1 0 0,1-1 0,0 1 0,0 0 0,-1-1 0,1 1 0,0 0 0,0-1 0,0 1 0,0-1 0,0 1 0,0-1 0,0 0 0,-1 1 0,1-1 0,0 0 0,0 0 0,0 0 0,1 1 0,-1-1 0,0 0 0,0 0 0,0-1 0,0 1 0,0 0 0,0 0 0,0 0 0,0-1 0,0 1 0,-1 0 0,1-1 0,0 1 0,0-1 0,0 1 0,0-1 0,0 0 0,-1 1 0,1-1 0,0 0 0,0 1 0,-1-1 0,1 0 0,-1 0 0,2-1 0,7-8 0,0-1 0,0-1 0,-1 1 0,-1-2 0,0 1 0,-1-1 0,0 0 0,7-21 0,-3-2 0,-1-1 0,5-39 0,-8 22-577,-5 38-323,-4 38-570,-11 32-9191,3-24 2456</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6.158"/>
    </inkml:context>
    <inkml:brush xml:id="br0">
      <inkml:brushProperty name="width" value="0.025" units="cm"/>
      <inkml:brushProperty name="height" value="0.025" units="cm"/>
    </inkml:brush>
  </inkml:definitions>
  <inkml:trace contextRef="#ctx0" brushRef="#br0">0 1 17873,'0'0'11979,"62"48"-11723,-44-28-127,-3 0-97,-1-8-64,-5-2-449,1-4-480,-4-4-768,-6 0-898,-8-2-6598,-8 0-320</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6.485"/>
    </inkml:context>
    <inkml:brush xml:id="br0">
      <inkml:brushProperty name="width" value="0.025" units="cm"/>
      <inkml:brushProperty name="height" value="0.025" units="cm"/>
    </inkml:brush>
  </inkml:definitions>
  <inkml:trace contextRef="#ctx0" brushRef="#br0">1 228 1121,'0'0'26393,"78"-64"-25368,-37 38-384,2-2-289,3-1-256,-6 3-288,-4 5-1282,-8 5-1568,-10 5-1635,-12 5-1152</inkml:trace>
  <inkml:trace contextRef="#ctx0" brushRef="#br0" timeOffset="1">88 290 16047,'0'0'11627,"51"-53"-10250,-19 21-704,6 0-321,2 0-255,5 5-482,0 0-2017,-4 3-2435,-3-2-5124</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7.216"/>
    </inkml:context>
    <inkml:brush xml:id="br0">
      <inkml:brushProperty name="width" value="0.025" units="cm"/>
      <inkml:brushProperty name="height" value="0.025" units="cm"/>
    </inkml:brush>
  </inkml:definitions>
  <inkml:trace contextRef="#ctx0" brushRef="#br0">1 261 5701,'0'0'18450,"65"-25"-16400,-38-1-769,9-7 0,1-4-512,1 0-289,1 1-351,-6 5-97,-5 9-257,-7 9-768,-11 13-800,-12 14-5734,-17 7-865</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7.588"/>
    </inkml:context>
    <inkml:brush xml:id="br0">
      <inkml:brushProperty name="width" value="0.025" units="cm"/>
      <inkml:brushProperty name="height" value="0.025" units="cm"/>
    </inkml:brush>
  </inkml:definitions>
  <inkml:trace contextRef="#ctx0" brushRef="#br0">0 281 15407,'0'0'7783,"58"-26"-6182,-27-1 161,2-5 64,1-3-1057,1-1-577,-3 4-160,-7 3-769,-5 4-1889,-8 3-1602,-9 6-3812</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7.932"/>
    </inkml:context>
    <inkml:brush xml:id="br0">
      <inkml:brushProperty name="width" value="0.025" units="cm"/>
      <inkml:brushProperty name="height" value="0.025" units="cm"/>
    </inkml:brush>
  </inkml:definitions>
  <inkml:trace contextRef="#ctx0" brushRef="#br0">0 490 17168,'0'0'8403,"11"-14"-7031,13-19-781,-2-2 1,-1 0-1,-2-1 1,23-62-1,-34 74-355,-1 0-1,-1-1 1,-2 0 0,0 0-1,-2 0 1,0 0-1,-3-27 1,-3 39-265,4 14 13,0 1-1,1 0 1,-1 0 0,0 0 0,1-1-1,0 1 1,-1 0 0,1 0 0,0-1-1,0 1 1,0-1 0,0 1 0,1 1 0,16 19-85,1-1 0,1-1 1,44 34-1,-39-36-1619,43 24-1,-38-29-3100,-5-9-4142</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8.555"/>
    </inkml:context>
    <inkml:brush xml:id="br0">
      <inkml:brushProperty name="width" value="0.025" units="cm"/>
      <inkml:brushProperty name="height" value="0.025" units="cm"/>
    </inkml:brush>
  </inkml:definitions>
  <inkml:trace contextRef="#ctx0" brushRef="#br0">0 29 17969,'0'0'9951,"9"6"-8707,-3-2-1036,-1 0 1,0 1-1,1 0 1,-2 0-1,1 1 1,0-1-1,-1 1 1,0 0 0,-1 0-1,1 1 1,-1-1-1,-1 1 1,1-1-1,2 10 1,7 41 74,-9-42-251,0 0 0,0 0 0,2-1 0,-1 1 0,11 19 0,-14-32-32,0 0 0,0 0 0,0-1 0,0 1 0,1 0 0,-1-1 0,0 1 0,1-1 0,-1 0 0,1 1 0,-1-1 0,1 0 0,0 0 0,-1 0 0,1 0 0,0 0 0,0 0 0,0-1 0,0 1 0,0 0 0,-1-1 0,1 0 0,0 1 0,4-1 0,-3-1 0,1 1 0,0-1 0,0 0 0,-1-1 0,1 1 0,-1-1 0,1 1 0,-1-1 0,0 0 0,1 0 0,-1 0 0,3-4 0,6-5 0,-1 0 0,0-1 0,-1 0 0,0-1 0,8-14 0,-12 16-809,0 0 0,-1 0 0,-1-1 0,0 1 1,0-1-1,-1 0 0,-1 0 0,0 0 0,1-25 0,-3 34 490,0 0 0,0-1 0,-1 1 0,1 0 0,-1-1 0,0 1 0,0 0 0,0 0 0,0 0 0,-1 0-1,1 0 1,-1 0 0,0 0 0,0 0 0,0 0 0,-4-3 0,3 4 210,0 0 1,0 0-1,0 0 0,0 1 0,-1 0 0,1-1 0,0 1 1,-1 1-1,1-1 0,-1 0 0,0 1 0,1 0 0,-1-1 1,1 1-1,-1 1 0,1-1 0,-1 1 0,0-1 0,-3 2 0,5-1 254,1 0-1,0-1 0,-1 1 1,1 0-1,0 0 0,0 0 0,-1 0 1,1 0-1,0 0 0,0 0 0,0 1 1,0-1-1,0 0 0,1 1 0,-1-1 1,0 0-1,1 1 0,-1-1 0,0 1 1,1-1-1,0 1 0,-1-1 0,1 1 1,0-1-1,0 1 0,0 0 0,0-1 1,0 1-1,0-1 0,0 1 0,1 2 1,0 4 268,0 0 0,1-1 0,0 1 0,0 0 0,3 7 0,0-5-25,18 41 844,1 0 0,40 59 0,-28-70-2034,-34-38 219,1 0-1,0 0 1,0-1-1,0 1 0,0-1 1,0 1-1,0-1 1,5 1-1,12 0-5763</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8.924"/>
    </inkml:context>
    <inkml:brush xml:id="br0">
      <inkml:brushProperty name="width" value="0.025" units="cm"/>
      <inkml:brushProperty name="height" value="0.025" units="cm"/>
    </inkml:brush>
  </inkml:definitions>
  <inkml:trace contextRef="#ctx0" brushRef="#br0">6 190 16656,'-1'-10'4996,"-1"-2"-3933,1 1-1,0-1 0,1 1 1,0 0-1,2-15 0,-1 21-821,0 1-1,0-1 1,1 0-1,-1 1 1,1 0-1,0-1 1,0 1 0,1 0-1,-1 0 1,1 0-1,0 0 1,0 1-1,0-1 1,1 1-1,-1-1 1,1 1-1,0 1 1,4-4-1,-4 3-233,-1 1 0,0 0-1,1 0 1,0 0 0,-1 1-1,1-1 1,0 1 0,0 0-1,0 0 1,0 0 0,0 0-1,0 1 1,0 0 0,0 0-1,0 0 1,0 0 0,0 0-1,0 1 1,0 0 0,0 0-1,0 0 1,-1 0 0,1 1-1,0-1 1,0 1 0,-1 0-1,1 0 1,-1 0 0,0 1-1,0-1 1,3 4 0,0 1-10,0 0 0,0 0 0,-1 0 0,-1 1-1,1 0 1,-1 0 0,0 1 0,-1-1 0,0 1 0,0-1 0,-1 1 0,0 0 0,0 9 0,1 30 3,-3 1 0,-1-1 0,-3 0 0,-19 92 0,21-132 0,0 21 0,2-28 0,0-1 0,0 1 0,0 0 0,1-1 0,-1 1 0,0-1 0,1 1 0,-1-1 0,0 1 0,1-1 0,-1 1 0,1-1 0,-1 1 0,0-1 0,1 1 0,-1-1 0,1 0 0,0 1 0,-1-1 0,1 0 0,-1 0 0,1 1 0,-1-1 0,1 0 0,0 0 0,-1 0 0,1 0 0,0 1 0,-1-1 0,1 0 0,-1 0 0,1 0 0,0 0 0,-1-1 0,1 1 0,0 0 0,0 0 0,12-4 0,-1 0 0,1 0 0,-1-1 0,-1-1 0,1 0 0,-1 0 0,17-13 0,23-12 0,-14 10-1270,-14 6-2857,0-4-5947</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0.217"/>
    </inkml:context>
    <inkml:brush xml:id="br0">
      <inkml:brushProperty name="width" value="0.025" units="cm"/>
      <inkml:brushProperty name="height" value="0.025" units="cm"/>
    </inkml:brush>
  </inkml:definitions>
  <inkml:trace contextRef="#ctx0" brushRef="#br0">2 180 1890,'0'0'18353,"-1"12"-17264,1-10-1056,-1 5 85,1 0 0,0 0 0,1 1-1,-1-1 1,1 0 0,1 0 0,-1 0 0,1 0-1,1 0 1,-1 0 0,6 9 0,30 53 826,-13-20 661,47 64-1,-72-112-1487,1 1-1,0-1 0,0 1 1,0-1-1,0 0 1,0 0-1,0 0 1,0 0-1,0 1 0,1-1 1,-1-1-1,0 1 1,0 0-1,1 0 0,-1 0 1,1-1-1,-1 1 1,1-1-1,-1 1 1,1-1-1,2 1 0,-3-2-46,0 1 1,0-1-1,0 1 0,0-1 0,0 0 0,0 0 0,0 1 0,0-1 0,0 0 0,0 0 0,0 0 0,-1 0 0,1 0 0,0 0 0,-1 0 0,1 0 0,-1 0 1,1 0-1,-1-1 0,0 1 0,1-2 0,3-13 268,-1 0 0,-1-1 1,1-20-1,-2 21-87,12-379-123,-13 392-128,-1-15-2280,-1 39-3106,0 41-5963,2-34 3042</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0.560"/>
    </inkml:context>
    <inkml:brush xml:id="br0">
      <inkml:brushProperty name="width" value="0.025" units="cm"/>
      <inkml:brushProperty name="height" value="0.025" units="cm"/>
    </inkml:brush>
  </inkml:definitions>
  <inkml:trace contextRef="#ctx0" brushRef="#br0">0 0 11691,'0'0'5253,"35"66"-3651,-19-47-738,2-5-31,1-3-481,1-7-352,-2-4-1281,-2-1-2338,-4-20-4997</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0.903"/>
    </inkml:context>
    <inkml:brush xml:id="br0">
      <inkml:brushProperty name="width" value="0.025" units="cm"/>
      <inkml:brushProperty name="height" value="0.025" units="cm"/>
    </inkml:brush>
  </inkml:definitions>
  <inkml:trace contextRef="#ctx0" brushRef="#br0">6 37 19538,'0'0'1602,"0"10"-86,-2 15-562,-1 61 358,3-78-1272,1 0 1,-1 1 0,1-1-1,1 0 1,0 0 0,0 0 0,0-1-1,5 10 1,-7-16-14,0-1 0,0 1 0,1 0 0,-1 0 0,0 0 0,1-1 0,-1 1 0,1 0 0,-1 0 0,1-1 0,-1 1 1,1 0-1,0-1 0,-1 1 0,1-1 0,0 1 0,0-1 0,-1 1 0,1-1 0,0 1 0,0-1 0,0 0 0,-1 0 0,1 1 0,0-1 0,0 0 0,0 0 0,0 0 0,1 0 0,-1 0 74,1-1-1,-1 0 0,0 0 0,0 0 0,0 0 0,0 0 1,0 0-1,0 0 0,0 0 0,0 0 0,0-1 1,0 1-1,-1 0 0,1-1 0,0-1 0,17-55 1709,-14 35-1429,-1 1 0,-1-1 0,-1 0 0,-3-33 0,2 55-362,0-1 0,0 1 0,0 0 0,0 0 0,-1-1 0,1 1 0,0 0-1,0 0 1,-1 0 0,1 0 0,-1 0 0,1-1 0,-1 1 0,0 0 0,1 0 0,-1 0 0,0 0 0,0 1 0,0-1 0,0 0 0,0 0-1,1 0 1,-1 1 0,-1-1 0,1 0 0,0 1 0,0-1 0,0 1 0,0-1 0,0 1 0,0 0 0,-1 0 0,1-1 0,0 1 0,0 0-1,0 0 1,-1 0 0,1 0 0,0 0 0,0 0 0,-1 1 0,0-1 0,-1 1-89,1 0 0,0-1 0,0 1 0,-1 0 0,1 0 0,0 0 0,0 1 0,0-1 0,0 0 0,0 1 1,1 0-1,-1-1 0,0 1 0,1 0 0,-1 0 0,1 0 0,0 0 0,-1 0 0,1 0 0,0 0 0,-1 3 0,-1 33-3840,10-24-712,-7-13 4220,1-1 0,0 1 0,0-1 0,-1 1 0,1-1 1,0 0-1,0 0 0,-1 1 0,1-1 0,0 0 0,0 0 0,0 0 0,-1 0 1,1 0-1,0 0 0,0 0 0,0 0 0,0 0 0,1-1 0,11-3-10135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1:06.977"/>
    </inkml:context>
    <inkml:brush xml:id="br0">
      <inkml:brushProperty name="width" value="0.025" units="cm"/>
      <inkml:brushProperty name="height" value="0.025" units="cm"/>
    </inkml:brush>
  </inkml:definitions>
  <inkml:trace contextRef="#ctx0" brushRef="#br0">0 172 7143,'0'0'20232,"11"1"-18886,-5 0-1234,0-1 1,0 0 0,1-1 0,-1 1 0,0-1-1,0-1 1,0 1 0,0-1 0,0 0 0,0 0 0,-1-1-1,1 0 1,0 0 0,7-6 0,-9 7-36,-1 0 1,1-1-1,0 1 1,0 1-1,0-1 1,0 1-1,0-1 1,0 1-1,0 0 1,0 0-1,1 1 1,-1-1-1,0 1 1,0 0-1,1 0 1,6 2-1,-8-1-34,0 0 0,-1 1 1,1-1-1,0 1 0,-1 0 0,1 0 0,-1 0 1,0 0-1,0 0 0,0 0 0,0 1 1,0-1-1,0 1 0,-1-1 0,1 1 0,-1 0 1,1 0-1,-1 0 0,0-1 0,0 1 0,-1 0 1,1 0-1,0 5 0,0 3-43,-1-6 0,1 0 0,-1-1 0,1 1 0,0 0 0,0-1 0,0 1 0,1-1 0,-1 1 0,3 4 0,-2-11 0,-1-1 0,0 1 0,0-1 0,0 1 0,0-1 0,-1 1 0,1-1 0,-1 1 0,1-1 0,-1 1 0,0-1 0,0-4 0,0 3 0,1-34 0,-1 27 0,0 0 0,1 1 0,0-1 0,1 0 0,3-11 0,-3 25 0,1 1 0,0-1 0,0 0 0,0 1 0,0-1 0,1-1 0,-1 1 0,1 0 0,-1-1 0,1 0 0,7 3 0,-8-4 0,0-1 0,1 0 0,-1 0 0,0 0 0,1 0 0,-1 0 0,0-1 0,0 1 0,0-1 0,1 0 0,-1 0 0,0 0 0,0 0 0,0-1 0,0 1 0,-1-1 0,1 0 0,0 0 0,-1 0 0,1 0 0,-1 0 0,1-1 0,-1 1 0,0-1 0,2-3 0,5-7 0,-1 0 0,-1-1 0,0 0 0,5-16 0,-7 17 0,-15 72 0,5-40 0,0 0 0,1 0 0,1 0 0,1 0 0,1 1 0,1-1 0,1 21 0,-1-40-33,0-1 0,1 1-1,-1 0 1,0-1 0,0 1 0,0 0 0,0-1-1,0 1 1,0 0 0,1-1 0,-1 1-1,0 0 1,0-1 0,1 1 0,-1 0 0,0 0-1,0-1 1,1 1 0,-1 0 0,0 0 0,0 0-1,1-1 1,-1 1 0,0 0 0,1 0-1,-1 0 1,0 0 0,1 0 0,-1 0 0,1 0-1,-1 0 1,0-1 0,1 1 0,-1 0 0,0 1-1,1-1 1,-1 0 0,0 0 0,1 0 0,-1 0-1,0 0 1,1 0 0,-1 0 0,0 0-1,1 1 1,-1-1 0,0 0 0,1 0 0,-1 0-1,0 1 1,0-1 0,1 0 0,-1 0 0,0 1-1,0-1 1,0 0 0,1 1 0,-1-1 0,0 0-1,0 1 1,0-1 0,0 0 0,0 1-1,1-1 1,-1 0 0,0 1 0,0-1 0,0 0-1,0 1 1,14-25-5543,-8-6-2058</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1.279"/>
    </inkml:context>
    <inkml:brush xml:id="br0">
      <inkml:brushProperty name="width" value="0.025" units="cm"/>
      <inkml:brushProperty name="height" value="0.025" units="cm"/>
    </inkml:brush>
  </inkml:definitions>
  <inkml:trace contextRef="#ctx0" brushRef="#br0">4 106 14221,'0'0'12119,"-1"11"-11895,0-2-187,0 0-1,1 0 1,0 0 0,1 0 0,0 0 0,0 0 0,0 0-1,2-1 1,4 16 0,35 96 1313,-28-76 169,24 54 0,-38-97-1507,0-1-1,0 1 1,0 0-1,0-1 0,1 1 1,-1 0-1,0-1 1,0 1-1,1-1 0,-1 1 1,0 0-1,1-1 1,-1 1-1,1-1 0,-1 1 1,0-1-1,1 0 1,-1 1-1,1-1 0,0 1 1,-1-1-1,1 0 1,-1 1-1,1-1 1,-1 0-1,1 0 0,0 1 1,-1-1-1,1 0 1,0 0-1,-1 0 0,1 0 1,0 0-1,-1 0 1,2 0-1,-1-1 23,0 0 0,0 0 0,0-1 0,0 1 0,0 0 0,0-1 0,0 1 0,0 0 1,0-1-1,-1 0 0,1 1 0,-1-1 0,1-1 0,11-57 525,-6 8-559,-2 0 0,-4-54 0,-2 78 0,-1-1 0,-1 1 0,-1 0 0,-2 0 0,-13-36 0,18 108-7848,-1 4-2086,3-25 234</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1.621"/>
    </inkml:context>
    <inkml:brush xml:id="br0">
      <inkml:brushProperty name="width" value="0.025" units="cm"/>
      <inkml:brushProperty name="height" value="0.025" units="cm"/>
    </inkml:brush>
  </inkml:definitions>
  <inkml:trace contextRef="#ctx0" brushRef="#br0">1 361 13389,'0'0'8456,"9"-4"-8355,-5 2-99,0 0-1,0 0 1,0-1 0,0 1-1,-1-1 1,1 0 0,-1 0-1,0 0 1,1 0 0,-2-1-1,1 1 1,0-1-1,-1 0 1,1 0 0,-1 0-1,0 0 1,-1 0 0,1 0-1,-1-1 1,1 1 0,-1-1-1,-1 1 1,1-1 0,-1 1-1,1-5 1,4-87 122,-5 88 193,0 1 1,-1-1 0,0 0 0,0 1 0,-1-1-1,0 1 1,-1 0 0,1 0 0,-1 0-1,-6-10 1,9 17-295,0 0 0,0 0 0,0 0 0,0-1 0,0 1 0,0 0 0,0 0 0,0 0 0,0-1 0,0 1 1,0 0-1,0 0 0,0 0 0,0-1 0,0 1 0,0 0 0,0 0 0,-1 0 0,1 0 0,0-1 0,0 1 0,0 0 0,0 0 0,0 0 0,-1 0 0,1 0 0,0 0 0,0 0 0,0-1 0,0 1 0,-1 0 0,1 0 0,0 0 0,0 0 0,0 0 0,-1 0 0,1 0 0,0 0 0,0 0 0,0 0 0,-1 0 0,1 0 0,0 0 0,0 0 0,0 0 0,-1 0 0,1 0 0,0 0 0,0 0 0,0 1 1,0-1-1,-1 0 0,1 0 0,0 0 0,-1 16 329,7 23-209,2-10 66,1 0 1,1 0-1,20 39 1,-30-67-177,0 0 1,0 0-1,1-1 0,-1 1 0,0 0 1,1 0-1,-1-1 0,1 1 1,-1 0-1,0-1 0,1 1 0,0 0 1,-1-1-1,1 1 0,-1-1 1,1 1-1,0-1 0,-1 1 0,1-1 1,0 1-1,0-1 0,-1 0 1,1 1-1,0-1 0,0 0 0,-1 0 1,1 0-1,0 0 0,0 1 0,0-1 1,0 0-1,0-1 0,1 0 50,-1 0 0,0 0 0,0 0 0,0 0 0,0-1 0,0 1 0,0 0-1,0-1 1,-1 1 0,1-1 0,0 1 0,-1-1 0,1 1 0,0-3 0,9-60 1328,-8 37-1328,2-68 96,-4 86-172,0 1 0,-1-1 0,0 1 0,-1 0 0,0-1 0,0 1 0,0 0 0,-6-10 1,14 58-286,2-8 455,2-1 1,1 0-1,18 37 1,-28-68-200,-1 1-1,0 0 1,1 0 0,-1 0 0,1 0-1,-1 0 1,1 0 0,-1-1 0,1 1 0,-1 0-1,1 0 1,0-1 0,-1 1 0,1 0-1,0-1 1,0 1 0,0-1 0,-1 1-1,1-1 1,0 1 0,0-1 0,0 0-1,0 1 1,0-1 0,0 0 0,0 0-1,0 0 1,0 0 0,0 0 0,0 0-1,0 0 1,0 0 0,0 0 0,0 0-1,0 0 1,0-1 0,-1 1 0,1 0-1,0-1 1,0 1 0,0 0 0,0-1-1,0 1 1,-1-1 0,1 0 0,0 1-1,0-1 1,-1 0 0,1 1 0,0-1-1,-1 0 1,1 0 0,-1 0 0,1 1-1,-1-1 1,1-1 0,2-3-1308,1 0 1,-1-1-1,-1 1 1,1-1-1,-1 1 1,0-1-1,2-11 0,-3-6-6448</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1.997"/>
    </inkml:context>
    <inkml:brush xml:id="br0">
      <inkml:brushProperty name="width" value="0.025" units="cm"/>
      <inkml:brushProperty name="height" value="0.025" units="cm"/>
    </inkml:brush>
  </inkml:definitions>
  <inkml:trace contextRef="#ctx0" brushRef="#br0">20 0 14958,'0'0'10399,"-2"10"-9294,-12 64 857,13-67-1847,0-1 0,0 1-1,1 0 1,0 0 0,0 0 0,1 0 0,0 0-1,0 0 1,1 0 0,3 9 0,-5-16-119,0 1 0,1-1-1,-1 0 1,0 1 0,0-1 0,1 0 0,-1 1 0,0-1 0,1 0 0,-1 0-1,0 1 1,1-1 0,-1 0 0,1 0 0,-1 1 0,0-1 0,1 0 0,-1 0-1,1 0 1,-1 0 0,0 0 0,1 0 0,-1 0 0,1 0 0,-1 0 0,1 0-1,-1 0 1,0 0 0,1 0 0,-1 0 0,1 0 0,-1 0 0,1 0 0,-1 0-1,0-1 1,1 1 0,-1 0 0,0 0 0,1-1 0,-1 1 0,0 0 0,1 0-1,-1-1 1,0 1 0,1 0 0,-1-1 0,0 1 0,0 0 0,1-1 0,19-27-16,-8 12-128,-10 14 83,1 0 0,-1 0 0,1 0 0,0 0 0,-1 0 1,1 1-1,0-1 0,0 1 0,1 0 0,-1 0 0,0 0 0,0 0 0,0 1 0,1-1 0,-1 1 0,0-1 0,1 1 0,-1 1 1,0-1-1,1 0 0,-1 1 0,6 1 0,-7-1 152,1 0 1,-1 0-1,0 1 1,1-1-1,-1 1 1,0-1-1,0 1 0,0 0 1,0 0-1,0 0 1,-1 0-1,1 0 1,0 0-1,-1 1 1,0-1-1,1 0 1,-1 1-1,0-1 1,0 1-1,-1-1 0,1 1 1,0 0-1,-1-1 1,1 1-1,-1 0 1,0-1-1,0 4 1,0 2 243,-1 0 0,1 0 0,-1 0 0,-1 0 0,1 0 0,-2 0 0,-4 12 0,6-17-382,0-1 0,0 0 0,0 0 0,0 0-1,0 0 1,-1 0 0,1-1 0,-1 1 0,1 0 0,-1-1-1,0 1 1,0-1 0,0 1 0,0-1 0,0 0 0,0 0-1,0 0 1,0 0 0,0 0 0,0 0 0,-1-1-1,1 1 1,0-1 0,0 1 0,-1-1 0,1 0 0,0 0-1,-1 0 1,1 0 0,-4-1 0,5 0-390,-1 0 1,2 1-1,-1-1 1,0 0-1,0 0 1,0 0-1,0 0 1,0 0-1,1 0 1,-1 0-1,0 0 1,1 0-1,-1 0 1,1-1-1,0 1 1,-1 0-1,1 0 1,0 0-1,-1-1 1,1 1-1,0 0 1,0 0-1,0-1 1,1-1-1,-1 3 281,-1-15-7506</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2.997"/>
    </inkml:context>
    <inkml:brush xml:id="br0">
      <inkml:brushProperty name="width" value="0.025" units="cm"/>
      <inkml:brushProperty name="height" value="0.025" units="cm"/>
    </inkml:brush>
  </inkml:definitions>
  <inkml:trace contextRef="#ctx0" brushRef="#br0">1 180 12716,'0'0'14766,"5"11"-13928,-2-3-721,5 10 233,1 0 1,0 0 0,2-1-1,0 0 1,22 25 0,-33-41-325,1 0 1,-1 0-1,1-1 0,0 1 0,-1 0 1,1-1-1,0 1 0,0-1 1,0 1-1,-1-1 0,1 0 1,0 1-1,0-1 0,0 0 1,0 1-1,0-1 0,0 0 1,-1 0-1,1 0 0,0 0 1,0 0-1,0 0 0,0 0 0,0 0 1,0 0-1,0 0 0,0 0 1,0-1-1,0 1 0,-1 0 1,1-1-1,0 1 0,0-1 1,0 1-1,0-1 0,-1 1 1,1-1-1,0 1 0,-1-1 1,1 0-1,0 1 0,-1-1 0,1 0 1,-1 0-1,1 1 0,-1-1 1,1 0-1,-1 0 0,0 0 1,1 0-1,-1 0 0,0 0 1,0 1-1,0-1 0,1-2 1,9-54 686,-10 56-711,2-16 2,0 0 0,-1 0 0,-1 0 0,-1 0 0,0 0 1,-1 0-1,-1 0 0,-7-22 0,8 60-182,8 21 9,-1-27 180,-1-1 27,0 0-1,1 0 0,1-1 1,0 1-1,1-1 0,0-1 0,1 1 1,16 18-1,-23-30-37,-1 0 0,1 0 0,0 0 0,0 0 0,0 0 0,0-1 0,0 1 0,0 0 0,0-1 0,0 1 0,0-1 0,0 1 0,0-1 0,1 1 0,-1-1 0,0 0 0,0 1 0,0-1 0,1 0 0,-1 0 0,0 0 0,0 0 0,1 0 0,-1 0 0,0 0 0,0-1 0,2 1 0,-2-2 0,1 1 0,-1 0 0,0 0 0,1-1 0,-1 1 0,0-1 0,0 1 0,0-1 0,0 0 0,-1 1 0,1-1 0,0 0 0,-1 0 0,1 0 0,0-3 0,1-10 0,0-1 0,-1 0 0,0-18 0,-1 27 0,1-4 0,-1-1 0,0 0 0,-1 1 0,0-1 0,0 0 0,-1 1 0,-1-1 0,0 1 0,-1 0 0,0 0 0,0 0 0,-11-17 0,11 29 0,3 10 0,1 12 0,2-8 0,0-1 0,1 1 0,1-1 0,0 0 0,1 0 0,0-1 0,9 15 0,-14-27 0,0-1 0,0 1 0,0-1 0,1 1 0,-1 0 0,0-1 0,1 1 0,-1-1 0,1 1 0,-1-1 0,0 1 0,1-1 0,-1 1 0,1-1 0,-1 1 0,1-1 0,0 0 0,-1 1 0,1-1 0,-1 0 0,1 1 0,0-1 0,-1 0 0,1 0 0,0 0 0,-1 0 0,1 0 0,0 1 0,-1-1 0,1 0 0,1-1 0,11-16 0,-1-29 0,-8 15 0,-1-1 0,-2-43 0,3 104 0,0 1 0,2 0 0,2-1 0,16 43 0,-7-49-3968,-17-23 3811,1 0 1,-1 1-1,1-1 0,-1 0 0,0 1 0,1-1 0,-1 0 1,1 1-1,-1-1 0,1 0 0,-1 0 0,1 0 0,-1 1 0,1-1 1,-1 0-1,1 0 0,-1 0 0,1 0 0,-1 0 0,1 0 1,-1 0-1,1 0 0,-1 0 0,1 0 0,-1 0 0,1 0 1,-1 0-1,1-1 0,-1 1 0,1 0 0,-1 0 0,1-1 0,-1 1 1,1 0-1,-1 0 0,0-1 0,1 1 0,-1-1 0,0 1 1,1 0-1,-1-1 0,0 1 0,1-1 0,-1 1 0,0 0 1,0-1-1,1 1 0,-1-1 0,0 1 0,0-1 0,0 0 1,5-18-9918</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3.357"/>
    </inkml:context>
    <inkml:brush xml:id="br0">
      <inkml:brushProperty name="width" value="0.025" units="cm"/>
      <inkml:brushProperty name="height" value="0.025" units="cm"/>
    </inkml:brush>
  </inkml:definitions>
  <inkml:trace contextRef="#ctx0" brushRef="#br0">81 0 20692,'0'0'6021,"-10"11"-3741,5-5-2224,-34 42 1442,36-44-1418,-1 1 0,2-1 0,-1 1 0,0 0 0,1 0 0,0 0 0,0 1 0,0-1 0,1 0 0,-2 11 0,33-32-475,-17 10 360,-1 1 1,1 1-1,0 0 0,0 1 1,1 0-1,-1 1 0,1 0 0,-1 1 1,25 2-1,-37-1 47,0 0-1,0 0 1,0 0 0,0 0 0,0 0-1,0 1 1,1-1 0,-1 0-1,0 1 1,0-1 0,0 1 0,0-1-1,0 1 1,0 0 0,-1-1-1,1 1 1,0 0 0,0 0 0,0-1-1,-1 1 1,1 0 0,0 0-1,-1 0 1,1 0 0,-1 0 0,2 2-1,-1 0 61,0 1 0,-1-1-1,1 1 1,-1-1 0,0 0-1,1 1 1,-1-1 0,-1 1-1,0 3 1,0 1 59,0-1 0,-1 1 0,0 0 1,0-1-1,-1 0 0,0 1 0,-7 10 0,9-16-394,0-1 1,0 1-1,-1 0 1,1-1-1,-1 1 1,1-1-1,-1 0 1,0 1-1,1-1 0,-1 0 1,0 0-1,0 0 1,0 0-1,0-1 1,0 1-1,0 0 1,0-1-1,0 1 0,0-1 1,0 0-1,0 0 1,0 0-1,0 0 1,0 0-1,0 0 0,0 0 1,0-1-1,0 1 1,-3-2-1,2 1-258,1 0-1,-1-1 1,1 1 0,0-1-1,0 1 1,0-1-1,0 0 1,0 0-1,0 0 1,0 0 0,1 0-1,-1 0 1,1-1-1,0 1 1,-1 0-1,1-1 1,0 1 0,0-1-1,1 1 1,-1-1-1,0 0 1,0-4 0,1-18-9206</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3.730"/>
    </inkml:context>
    <inkml:brush xml:id="br0">
      <inkml:brushProperty name="width" value="0.025" units="cm"/>
      <inkml:brushProperty name="height" value="0.025" units="cm"/>
    </inkml:brush>
  </inkml:definitions>
  <inkml:trace contextRef="#ctx0" brushRef="#br0">36 1 16560,'0'0'5498,"-5"11"-3426,-1 7-1476,0 1 0,1-1 1,1 1-1,1 0 0,0 0 1,1 26-1,1-27-102,2 4 580,3-23-690,6-13-254,-8 10-173,1 0 0,-1 0 0,1 0 0,1 1 0,-1-1 0,0 1 0,1 0 0,-1 0 0,1 0 0,0 1 0,0-1 0,0 1 0,1 0 0,-1 0 0,0 0 0,1 0 0,-1 1 0,6-1 0,-7 2 42,-1-1-1,1 1 1,-1 0 0,1 1 0,-1-1 0,1 0 0,-1 1 0,1-1-1,-1 1 1,0 0 0,1 0 0,-1 0 0,0 0 0,0 0 0,1 0-1,-1 0 1,0 1 0,0 0 0,0-1 0,-1 1 0,1 0 0,0-1-1,-1 1 1,1 0 0,-1 0 0,1 1 0,-1-1 0,0 0 0,0 0 0,0 1-1,0-1 1,-1 0 0,1 1 0,-1-1 0,1 1 0,-1 2 0,2 7 686,0 0 0,-1 1 0,-2 23 0,1-33-619,0 0-1,-1 0 1,1 0-1,-1 0 1,0 1 0,0-1-1,0 0 1,-1 0-1,-1 3 1,2-5-79,1-1-1,-1 1 1,1 0 0,-1 0 0,0-1 0,0 1-1,1 0 1,-1-1 0,0 1 0,0-1 0,0 1-1,0-1 1,1 0 0,-1 1 0,0-1 0,0 0-1,0 1 1,0-1 0,0 0 0,0 0 0,0 0-1,0 0 1,0 0 0,0 0 0,0 0 0,0 0-1,0-1 1,0 1 0,-1-1 0,1 1-291,-1-1 0,1 0 1,-1 0-1,1 0 0,-1 0 1,1 0-1,0 0 0,-1 0 1,1-1-1,0 1 0,0 0 1,0-1-1,0 1 0,0-1 0,0 1 1,1-1-1,-1 1 0,0-1 1,1 0-1,-1 1 0,1-1 1,-1 0-1,1-1 0,-3-45-11271,3 43 9715,0-20-6708</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4.207"/>
    </inkml:context>
    <inkml:brush xml:id="br0">
      <inkml:brushProperty name="width" value="0.025" units="cm"/>
      <inkml:brushProperty name="height" value="0.025" units="cm"/>
    </inkml:brush>
  </inkml:definitions>
  <inkml:trace contextRef="#ctx0" brushRef="#br0">1 230 10025,'0'0'13101,"4"-10"-11596,18-56 948,-15 11 2237,-7 54-4396,2 44-428,-1 20 919,-1-63-785,0 1 0,0-1 0,0 0 0,0 0 0,0 1 0,0-1 0,0 0 0,0 0 0,0 1 0,0-1 0,0 0 0,0 0 0,1 0 0,-1 1 0,0-1 1,0 0-1,0 0 0,0 0 0,1 1 0,-1-1 0,0 0 0,0 0 0,0 0 0,1 0 0,-1 0 0,0 1 0,0-1 0,1 0 0,-1 0 0,0 0 0,0 0 0,1 0 0,-1 0 0,0 0 0,0 0 0,1 0 0,-1 0 0,0 0 0,0 0 0,1 0 0,-1 0 0,0 0 0,0 0 1,1 0-1,-1 0 0,0-1 0,0 1 0,1 0 0,-1 0 0,0 0 0,1-1 0,9-5 30,-5 1-28,-1 0-1,-1 0 1,1-1-1,-1 1 1,0-1-1,0 0 1,0 0-1,-1 0 1,0 0-1,0 0 1,-1-1-1,2-8 1,-1-12-4,0-44 0,-2 51 2,-3 55 0,-2 52 0,5-82 0,0 0 0,0-1 0,1 1 0,0 0 0,0-1 0,0 1 0,0-1 0,1 1 0,-1-1 0,1 0 0,0 1 0,1-1 0,-1 0 0,6 7 0,25-2-3294,-32-8 2989,0-1 1,0 0-1,1 0 0,-1 1 0,0-1 0,1 0 1,-1 0-1,0 0 0,1 0 0,-1 0 0,0-1 1,1 1-1,-1 0 0,0-1 0,1 1 0,-1 0 1,0-1-1,0 0 0,0 1 0,2-2 0,-2-5-6976</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4.580"/>
    </inkml:context>
    <inkml:brush xml:id="br0">
      <inkml:brushProperty name="width" value="0.025" units="cm"/>
      <inkml:brushProperty name="height" value="0.025" units="cm"/>
    </inkml:brush>
  </inkml:definitions>
  <inkml:trace contextRef="#ctx0" brushRef="#br0">0 50 25528,'0'0'6054,"60"-32"-6342,-25 27-1250,-2-2-2850,-4 1-3908</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5.483"/>
    </inkml:context>
    <inkml:brush xml:id="br0">
      <inkml:brushProperty name="width" value="0.025" units="cm"/>
      <inkml:brushProperty name="height" value="0.025" units="cm"/>
    </inkml:brush>
  </inkml:definitions>
  <inkml:trace contextRef="#ctx0" brushRef="#br0">16 199 8680,'-1'-8'4719,"-3"-8"-3597,-4-17 522,6 14 3956,3 47-4865,2 1 0,0 0 0,2-1 0,2 0 0,0 0 1,22 51-1,-29-77-663,1-1 0,-1 1 0,1 0 0,0 0 0,0 0 1,-1 0-1,1-1 0,1 1 0,-1 0 0,0-1 0,0 1 0,1-1 0,-1 1 1,1-1-1,-1 0 0,1 0 0,-1 1 0,1-1 0,0 0 0,0 0 0,-1-1 1,1 1-1,0 0 0,3 0 0,-3-2-12,0 1 0,-1-1 0,1 0 0,0 0-1,0 0 1,-1-1 0,1 1 0,-1 0 0,1-1 0,-1 1 0,1-1 0,-1 1-1,0-1 1,0 0 0,0 1 0,0-1 0,0 0 0,0 0 0,0 0 0,-1 1 0,1-1-1,-1 0 1,1-4 0,8-25 106,-1 0 1,-2 0-1,-1 0 0,-2-1 0,-1 0 0,-1 1 0,-7-57 0,-7 54-40,4 27-78,5 22-195,5-1 116,0 0 1,1 0-1,1 0 0,0 0 1,1 0-1,0-1 0,1 0 1,1 1-1,14 23 0,-14-26 15,1 0 0,0 0-1,1-1 1,0 0 0,1-1 0,0 1 0,1-1-1,-1-1 1,2 0 0,-1-1 0,16 9-1,-24-15 33,-1 0 0,1 0 0,-1 0 0,1 0-1,0-1 1,-1 1 0,1 0 0,0-1 0,0 1 0,-1-1-1,1 0 1,0 0 0,0 1 0,0-1 0,0-1 0,-1 1-1,1 0 1,0 0 0,0-1 0,0 1 0,-1-1-1,1 1 1,0-1 0,0 0 0,-1 1 0,1-1 0,-1 0-1,1 0 1,-1 0 0,1-1 0,-1 1 0,0 0 0,1 0-1,-1-1 1,0 1 0,0-1 0,0 1 0,0-1 0,0 1-1,0-1 1,-1 0 0,1 1 0,0-1 0,-1 0-1,1-2 1,2-10 173,-1 1-1,0-1 1,-1 0 0,-1-26-1,0 28-140,0 5-39,1-12 2,-2-1 0,0 1 1,-6-25-1,7 41-12,-1-1 1,0 0-1,0 0 1,0 1-1,0-1 1,-1 1 0,0-1-1,1 1 1,-1-1-1,0 1 1,-1 0-1,1 0 1,0 0-1,-1 0 1,0 1 0,0-1-1,0 0 1,0 1-1,0 0 1,0 0-1,0 0 1,-1 0-1,-5-2 1,8 4-15,0 0-1,1 0 1,-1 1 0,0-1 0,0 0-1,0 0 1,1 0 0,-1 0 0,0 1-1,1-1 1,-1 0 0,0 1 0,0-1-1,1 1 1,-1-1 0,1 1 0,-1-1-1,0 1 1,1-1 0,-1 1 0,1-1-1,-1 1 1,1 0 0,0-1-1,-1 1 1,1 0 0,0-1 0,-1 1-1,1 0 1,0 0 0,0-1 0,-1 1-1,1 0 1,0 0 0,0 0 0,0-1-1,0 1 1,0 0 0,0 0 0,0-1-1,1 1 1,-1 0 0,0 0 0,0-1-1,1 2 1,-1 1-136,0 0 1,1 0-1,-1 0 1,1 1-1,0-1 0,-1 0 1,1-1-1,1 1 1,-1 0-1,0 0 1,3 3-1,14 4-4676,3-8-3372,-6-4-1089</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6.042"/>
    </inkml:context>
    <inkml:brush xml:id="br0">
      <inkml:brushProperty name="width" value="0.025" units="cm"/>
      <inkml:brushProperty name="height" value="0.025" units="cm"/>
    </inkml:brush>
  </inkml:definitions>
  <inkml:trace contextRef="#ctx0" brushRef="#br0">60 168 7719,'0'0'19928,"-2"-6"-19431,1 4-405,0-1 0,0 0-1,0 0 1,0 1 0,0-1 0,0 0-1,-1 1 1,1-1 0,-1 1 0,0 0 0,0-1-1,0 1 1,0 0 0,0 0 0,0 0-1,0 1 1,-1-1 0,1 0 0,-1 1 0,1-1-1,-1 1 1,0 0 0,1 0 0,-1 0-1,-4 0 1,6 7-100,0-1-1,1 1 0,-1 0 1,1 0-1,0 0 0,0 0 0,3 12 1,-2-11 7,1 1-1,0 0 1,0 0 0,0-1 0,1 0 0,5 9-1,-8-15 1,1 0 0,-1 0 0,1-1 0,-1 1 0,1 0-1,0 0 1,0-1 0,-1 1 0,1 0 0,0-1 0,0 1-1,0-1 1,0 1 0,0-1 0,0 1 0,0-1 0,0 1-1,0-1 1,0 0 0,0 0 0,1 1 0,0-2 0,0 1 1,0-1 0,0 1 0,-1-1 0,1 0 0,0 0-1,0 1 1,-1-1 0,1 0 0,-1-1 0,1 1-1,-1 0 1,1 0 0,-1-1 0,0 1 0,2-2-1,29-38 42,-28 33-52,1 0-1,1 0 1,0 1-1,0 0 1,0 1-1,1-1 1,0 1-1,0 0 1,0 1-1,12-7 1,-18 11 6,1 1-1,-1 0 1,1 0 0,-1-1 0,1 1-1,-1 0 1,0 0 0,1 0 0,-1 0-1,1 1 1,-1-1 0,0 0-1,1 0 1,-1 1 0,1-1 0,-1 1-1,0 0 1,0-1 0,1 1 0,-1 0-1,0 0 1,0-1 0,0 1-1,0 0 1,0 0 0,0 0 0,0 1-1,0-1 1,0 0 0,0 0-1,-1 0 1,1 1 0,0-1 0,-1 0-1,1 1 1,0 0 0,19 64 132,-13-42 32,0-14 260,-6-29 379,-7-30 323,-5 21-1127,0 0 0,-17-29 0,10 23-227,64 37-11613,-32-6 6273,0-9-3534</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1:07.350"/>
    </inkml:context>
    <inkml:brush xml:id="br0">
      <inkml:brushProperty name="width" value="0.025" units="cm"/>
      <inkml:brushProperty name="height" value="0.025" units="cm"/>
    </inkml:brush>
  </inkml:definitions>
  <inkml:trace contextRef="#ctx0" brushRef="#br0">2 1 3043,'0'0'24951,"-2"8"-24769,3 19 943,0-23-1513,-1 0 1,1 0-1,1 0 1,-1-1-1,0 1 1,1-1-1,0 1 1,0-1-1,0 1 1,0-1-1,0 0 1,1 0-1,0 0 1,-1 0-1,1 0 1,0-1-1,0 1 1,6 2-1,23 3 4154,-31-7-3594,0-1 1,0 1-1,0 0 0,-1 0 0,1 0 0,0 1 0,-1-1 0,1 0 1,-1 0-1,1 0 0,-1 0 0,0 1 0,1-1 0,-1 0 0,0 0 0,0 0 1,0 1-1,0-1 0,0 2 0,2 26-214,-3-21 39,1 0 1,1 0 0,-1 0-1,1-1 1,1 1 0,3 13-1,-4-19-151,0 0 1,0 0-1,1 0 0,-1 0 0,0 0 0,1 0 0,-1-1 1,1 1-1,0 0 0,-1-1 0,1 0 0,0 1 0,0-1 1,0 0-1,0 0 0,0 0 0,0 0 0,0 0 0,0 0 1,1-1-1,-1 1 0,0-1 0,0 0 0,0 1 0,1-1 0,-1 0 1,3-1-1,53 1-3756,-20 0 7953,-38 4-231,-10 12-2200,9-14-1514,-49 52 1508,47-51-1540,-1 1-1,0 0 1,0-1 0,-1 0 0,1 0 0,-1 0 0,1 0 0,-1-1 0,0 0 0,-10 3 0,14-5-147,0 0 1,1-1-1,-1 1 1,0-1-1,1 1 1,-1-1-1,0 1 0,1-1 1,-1 1-1,1-1 1,-1 0-1,1 1 1,-1-1-1,1 0 0,-1 0 1,1 1-1,0-1 1,-1 0-1,1 0 1,0 0-1,0 1 1,-1-1-1,1 0 0,0 0 1,0 0-1,0 0 1,0 1-1,0-1 1,0 0-1,1 0 0,-1 0 1,0 0-1,0 1 1,0-1-1,1 0 1,-1 0-1,1 0 0,8-37-6808,5 11-1641</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6.450"/>
    </inkml:context>
    <inkml:brush xml:id="br0">
      <inkml:brushProperty name="width" value="0.025" units="cm"/>
      <inkml:brushProperty name="height" value="0.025" units="cm"/>
    </inkml:brush>
  </inkml:definitions>
  <inkml:trace contextRef="#ctx0" brushRef="#br0">9 40 17360,'0'0'3278,"-3"-8"16,2 1-3181,-3-18 3811,22 54-1005,64 165-1664,-24-51-631,-57-141-813,0 0-1,1 0 1,-1 1-1,1-1 1,0 0-1,-1 0 1,1 0 0,0-1-1,0 1 1,0 0-1,1-1 1,-1 1-1,0-1 1,4 2 0,-6-3 93,1 0 0,-1 1-1,1-1 1,-1 0 0,1 0 0,-1 0 0,1 0 0,-1 0 0,1 0 0,-1 0 0,1 0 0,-1 0 0,1 0 0,-1 0 0,1 0 0,-1 0 0,1 0-1,-1-1 1,0 1 0,1 0 0,-1 0 0,1 0 0,-1-1 0,1 1 0,-1 0 0,0-1 0,1 1 0,0-2-67,-1 1 0,1 0 0,-1 0 0,0 0 0,1 0 0,-1-1 0,0 1 0,0 0 0,0 0 0,0-1 0,0 1 1,0 0-1,0 0 0,0-1 0,0 1 0,-1-2 0,-5-7-5789,-10 1-1031</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6.825"/>
    </inkml:context>
    <inkml:brush xml:id="br0">
      <inkml:brushProperty name="width" value="0.025" units="cm"/>
      <inkml:brushProperty name="height" value="0.025" units="cm"/>
    </inkml:brush>
  </inkml:definitions>
  <inkml:trace contextRef="#ctx0" brushRef="#br0">34 217 9865,'0'0'15503,"-33"-59"-13037,50 44-384,4-6-480,5 3-673,4 0-609,0-2-320,-1 2-96,-2-3-2851,-6-5-5285</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07.950"/>
    </inkml:context>
    <inkml:brush xml:id="br0">
      <inkml:brushProperty name="width" value="0.025" units="cm"/>
      <inkml:brushProperty name="height" value="0.025" units="cm"/>
    </inkml:brush>
  </inkml:definitions>
  <inkml:trace contextRef="#ctx0" brushRef="#br0">117 93 5733,'0'0'4330,"-9"0"-2125,6 1-2071,-57 7 4275,58-8-3912,0 0 0,0 1 1,0-1-1,0 1 0,0-1 0,0 1 1,0 0-1,0 0 0,0 0 0,0 0 0,0 0 1,1 0-1,-1 0 0,0 1 0,1-1 1,-1 1-1,1-1 0,0 1 0,-1-1 0,1 1 1,0 0-1,0 0 0,0 0 0,0-1 0,0 1 1,1 0-1,-2 4 0,6-5-312,-1-1 0,1 1 0,0-1 0,-1 0 0,1-1-1,0 1 1,-1-1 0,1 1 0,0-1 0,3-2 0,28-9-185,63-35 0,-79 36 0,1 0 0,-1 2 0,2 0 0,-1 1 0,1 1 0,0 1 0,1 1 0,-1 1 0,28-2 0,-49 6 0,1 0 0,-1 0 0,0 0 0,1 0 0,-1 0 0,1 0 0,-1 0 0,0 0 0,1 0 0,-1 0 0,1 0 0,-1 0 0,0 0 0,1 1 0,-1-1 0,0 0 0,1 0 0,-1 0 0,0 1 0,1-1 0,-1 0 0,0 0 0,1 1 0,-1-1 0,0 0 0,0 0 0,1 1 0,-1-1 0,0 0 0,0 1 0,0-1 0,0 1 0,1-1 0,-1 0 0,0 1 0,0-1 0,0 0 0,0 1 0,0-1 0,0 1 0,-8 21 0,-22 19 0,28-39 0,-73 86 0,30-37 0,-54 79 0,99-131-2,0 1 0,0 0 0,0 0 0,0 0 0,1 0 0,-1 0 0,0 0 0,0 0 0,0 0 0,0 0 0,0 0 0,0 0 0,0 0 0,0 0 0,1 0 0,-1 0 0,0 0 0,0 0-1,0 0 1,0 0 0,0 0 0,0 0 0,0 0 0,1 0 0,-1 0 0,0 0 0,0 0 0,0 0 0,0 0 0,0 0 0,0 0 0,0 0 0,0 0 0,1 0 0,-1 0 0,0 0 0,0 0 0,0 0 0,0 1 0,0-1 0,0 0 0,0 0 0,0 0 0,0 0 0,0 0 0,0 0 0,0 0 0,0 0 0,0 1 0,1-1 0,18-12-674,23-19-4588,-24 13-6630</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33.447"/>
    </inkml:context>
    <inkml:brush xml:id="br0">
      <inkml:brushProperty name="width" value="0.025" units="cm"/>
      <inkml:brushProperty name="height" value="0.025" units="cm"/>
    </inkml:brush>
  </inkml:definitions>
  <inkml:trace contextRef="#ctx0" brushRef="#br0">1 442 6822,'0'0'15338,"10"-2"-12936,6-3-1906,0-1-1,-1-1 1,0 0-1,0-1 1,0-1 0,-1 0-1,0-1 1,-1 0 0,16-17-1,112-122 588,-137 145-1036,9-11 63,6-5 161,-1 0 0,-1-2-1,-1 0 1,-1 0 0,22-45 0,-81 168-243,-10 28 203,48-112-348,1 1 0,0 0 0,2 0 0,0 0 0,0 28 0,3-45-242,1 0 0,0-1 1,-1 1-1,1-1 0,0 0 1,-1 1-1,1-1 0,0 1 1,0-1-1,0 0 0,-1 1 0,1-1 1,0 0-1,0 0 0,0 0 1,-1 0-1,1 0 0,0 0 1,0 0-1,0 0 0,0 0 1,-1 0-1,1 0 0,0 0 1,0-1-1,0 1 0,-1 0 1,1-1-1,0 1 0,0-1 1,0 0-1,12-14-5978</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33.826"/>
    </inkml:context>
    <inkml:brush xml:id="br0">
      <inkml:brushProperty name="width" value="0.025" units="cm"/>
      <inkml:brushProperty name="height" value="0.025" units="cm"/>
    </inkml:brush>
  </inkml:definitions>
  <inkml:trace contextRef="#ctx0" brushRef="#br0">224 1 19987,'0'0'3806,"-10"11"-1809,-8 8-1424,-5 4 210,-26 36-1,44-53-734,1 0-1,-1 0 0,1 0 1,1 1-1,0-1 1,-1 1-1,2 0 0,-1 0 1,1 0-1,0 1 1,1-1-1,-1 12 0,2-18-44,0 0 0,0 0 0,1-1 0,-1 1 0,1 0 0,-1 0 0,1 0 0,-1 0 0,1 0 0,-1 0 0,1-1 0,0 1 0,-1 0 0,1-1 0,0 1 0,0 0 0,-1-1 0,1 1 0,0-1 0,0 1 0,0-1 0,0 0 0,0 1 0,0-1 0,0 0 0,0 1 0,0-1 0,0 0 1,0 0-1,-1 0 0,2 0 0,42 1 125,-27-1-75,-12 0-56,0 0 0,0 1 0,0-1 0,0 1 0,0 1 0,0-1 0,-1 1 0,1-1 0,-1 1 0,1 1 0,-1-1 0,1 1 0,-1-1 0,0 1-1,-1 1 1,1-1 0,0 0 0,-1 1 0,0 0 0,1 0 0,-2 0 0,1 0 0,0 0 0,-1 0 0,0 1 0,0-1 0,0 1 0,0 0 0,-1 0 0,0-1 0,1 7 0,-1-5 126,-1 0-1,0 0 1,0 0-1,0 0 1,-1 0 0,0 0-1,0 0 1,0 0-1,-1 0 1,0-1 0,0 1-1,-1 0 1,1-1 0,-1 0-1,0 1 1,-1-1-1,1 0 1,-1-1 0,0 1-1,0-1 1,0 1-1,-1-1 1,0-1 0,0 1-1,-7 4 1,1-2-45,0-1-1,0 0 1,-1 0-1,1-1 1,-1-1 0,0 0-1,0-1 1,0 0 0,0 0-1,-25-2 1,34 0-180,1-1 0,-1 1 0,0-1 0,1 0 0,-1 0 0,1 0 0,0 0 0,-1 0 0,1-1 0,0 1 0,-1-1 0,1 0 0,0 1 0,0-1 0,1 0 0,-1 0 0,0 0 0,1-1 1,-1 1-1,1 0 0,-1 0 0,1-1 0,0 1 0,0-1 0,0 1 0,1-1 0,-1 0 0,1 1 0,-1-1 0,1-3 0,-3-11-1454,2 0 0,0-1 1,3-25-1,-2 30 557,5-53-5626</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34.167"/>
    </inkml:context>
    <inkml:brush xml:id="br0">
      <inkml:brushProperty name="width" value="0.025" units="cm"/>
      <inkml:brushProperty name="height" value="0.025" units="cm"/>
    </inkml:brush>
  </inkml:definitions>
  <inkml:trace contextRef="#ctx0" brushRef="#br0">1 85 17969,'0'0'8360,"57"0"-6374,-25 0-833,11 0-609,9-4-448,9-13-1441,4-10-4997,4-9-13453</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37.644"/>
    </inkml:context>
    <inkml:brush xml:id="br0">
      <inkml:brushProperty name="width" value="0.025" units="cm"/>
      <inkml:brushProperty name="height" value="0.025" units="cm"/>
    </inkml:brush>
  </inkml:definitions>
  <inkml:trace contextRef="#ctx0" brushRef="#br0">6 12 8072,'0'0'23633,"-5"-2"-22806,70 14-749,1-3 1,85 1-1,-6-6-78,-220-22 0,34 13 0,3 0 0,-1 1 0,0 2 0,0 1 0,-40 6 0,47 4 0,-13 2 0,283-24 0,-221 12 0,-2 1 0,0 0 0,-1-1 0,1-1 0,0-1 0,0 0 0,15-5 0,-26 5-668,-12 3-1176,-14 4-4399,2 4-2523</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38.667"/>
    </inkml:context>
    <inkml:brush xml:id="br0">
      <inkml:brushProperty name="width" value="0.025" units="cm"/>
      <inkml:brushProperty name="height" value="0.025" units="cm"/>
    </inkml:brush>
  </inkml:definitions>
  <inkml:trace contextRef="#ctx0" brushRef="#br0">59 1 7015,'0'0'23435,"1"10"-23013,-3 16-125,-1 0-1,-1 0 1,-2 0 0,-12 38-1,-5 22 116,19-33-412,4-52-55,0-1 0,0 1 1,1-1-1,-1 1 0,0-1 0,0 1 0,0-1 0,1 0 1,-1 1-1,0-1 0,1 1 0,-1-1 0,0 0 1,1 1-1,-1-1 0,0 0 0,1 0 0,-1 1 0,1-1 1,-1 0-1,0 0 0,1 1 0,-1-1 0,1 0 1,-1 0-1,1 0 0,-1 0 0,1 0 0,-1 0 0,1 0 1,-1 0-1,1 0 0,-1 0 0,0 0 0,1 0 1,-1 0-1,1 0 0,-1 0 0,1 0 0,-1-1 0,1 1 1,-1 0-1,1 0 0,-1 0 0,0-1 0,1 1 1,-1 0-1,0-1 0,1 1 0,-1 0 0,0-1 0,1 0 1,23-16-5150,-8-9-273,-2-4-1917</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39.011"/>
    </inkml:context>
    <inkml:brush xml:id="br0">
      <inkml:brushProperty name="width" value="0.025" units="cm"/>
      <inkml:brushProperty name="height" value="0.025" units="cm"/>
    </inkml:brush>
  </inkml:definitions>
  <inkml:trace contextRef="#ctx0" brushRef="#br0">72 0 2274,'0'0'19784,"-6"10"-17729,-5 10-894,1 1 0,0 0 0,-11 42 0,17-50-907,1-1 0,1 1 1,0 0-1,0 1 0,2-1 0,-1 0 0,2 0 1,0 0-1,3 18 0,-3-28-233,-1 0 0,0-1 0,1 1-1,0 0 1,0 0 0,0-1 0,0 1 0,0-1 0,0 1-1,1-1 1,-1 1 0,1-1 0,0 0 0,0 0 0,-1 1 0,1-1-1,1-1 1,-1 1 0,0 0 0,0 0 0,1-1 0,-1 1 0,1-1-1,-1 0 1,1 0 0,0 0 0,-1 0 0,1 0 0,0-1 0,0 1-1,0-1 1,-1 0 0,1 0 0,0 0 0,0 0 0,0 0 0,0 0-1,-1-1 1,5-1 0,1 0 28,0-1 0,0 0-1,-1-1 1,1 0 0,-1 0 0,0-1-1,0 0 1,-1 0 0,1 0 0,-1-1-1,0 0 1,6-8 0,-9 10-49,1-1 0,-1 0 0,0 0 0,-1-1 0,1 1 0,3-11 0,-6 15 0,0 0 0,1 0 0,-1 0 0,0 0 0,0 0 0,0 0 0,0 0 0,0 1 0,0-1 0,0 0 0,0 0 0,0 0 0,0 0 0,-1 0 0,1 0 0,0 0 0,-1 0 0,1 0 0,0 0 0,-1 1 0,1-1 0,-1 0 0,1 0 0,-1 1 0,0-1 0,1 0 0,-1 1 0,0-1 0,0 0 0,1 1 0,-1-1 0,0 1 0,0-1 0,0 1 0,1 0 0,-1-1 0,0 1 0,0 0 0,0-1 0,0 1 0,0 0 0,0 0 0,0 0 0,0 0 0,0 0 0,0 0 0,0 0 0,-1 1 0,-6-2 15,-45 4 88,51-3-123,1 0 1,-1 0-1,1 0 0,0 0 1,-1 1-1,1-1 0,0 0 1,-1 1-1,1-1 1,0 1-1,-1-1 0,1 1 1,0 0-1,0 0 0,0-1 1,0 1-1,0 0 0,0 0 1,0 0-1,0 0 0,0 0 1,0 0-1,0 0 0,1 1 1,-1-1-1,0 0 0,1 0 1,-1 1-1,1-1 1,-1 3-1,1-4-199,0 0-1,0 0 1,0 1 0,0-1-1,0 0 1,0 0 0,0 1-1,0-1 1,0 0 0,1 0-1,-1 1 1,0-1 0,0 0-1,0 0 1,0 0 0,1 1-1,-1-1 1,0 0 0,0 0 0,0 0-1,1 0 1,-1 0 0,0 1-1,0-1 1,0 0 0,1 0-1,-1 0 1,0 0 0,0 0-1,1 0 1,-1 0 0,0 0-1,0 0 1,1 0 0,-1 0-1,0 0 1,0 0 0,1 0-1,-1 0 1,0 0 0,0 0 0,1 0-1,-1-1 1,3 1-1790,14 0-11465</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26.328"/>
    </inkml:context>
    <inkml:brush xml:id="br0">
      <inkml:brushProperty name="width" value="0.025" units="cm"/>
      <inkml:brushProperty name="height" value="0.025" units="cm"/>
    </inkml:brush>
  </inkml:definitions>
  <inkml:trace contextRef="#ctx0" brushRef="#br0">1 421 8872,'0'0'17388,"9"-12"-15680,-7 9-1616,5-5 100,-1-1 0,0 0 0,0 0 0,-1 0 0,0-1 0,-1 1 0,0-1 0,-1 0 1,0-1-1,2-11 0,3-47 672,-4-1 1,-5-81 0,6 190-865,0 0 0,3 0 0,1-1 0,2 0 0,2-1 0,22 47 0,-34-83 0,0 4-31,1-1 0,1 1-1,-1-1 1,1 1 0,-1-1 0,1 0 0,1 0-1,-1 0 1,0-1 0,1 1 0,0-1-1,6 4 1,-10-7-38,1 0 0,-1 0 0,1 0 0,-1 0 0,1 0-1,-1 0 1,1 0 0,-1 0 0,1-1 0,-1 1 0,1 0-1,-1 0 1,1-1 0,-1 1 0,1 0 0,-1-1 0,1 1-1,-1 0 1,0-1 0,1 1 0,-1-1 0,0 1 0,1-1 0,-1 1-1,0-1 1,0 1 0,1-1 0,-1 1 0,0-1 0,0 1-1,0-1 1,0 1 0,1-1 0,-1 1 0,0-1 0,0 1 0,0-1-1,0 1 1,-1-2 0,4-28-1910,-3 29 1722,0-142-12096,0 87 4169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01.216"/>
    </inkml:context>
    <inkml:brush xml:id="br0">
      <inkml:brushProperty name="width" value="0.025" units="cm"/>
      <inkml:brushProperty name="height" value="0.025" units="cm"/>
    </inkml:brush>
  </inkml:definitions>
  <inkml:trace contextRef="#ctx0" brushRef="#br0">109 73 12812,'3'-10'4271,"-1"3"-3124,11-37 2004,-8 32 3788,-12 190-5289,2 86-1111,5-263-591,5 35 156,-5-35-238,0 0-1,0 1 1,0-1 0,0 0 0,0 0-1,1 0 1,-1 0 0,1 0 0,-1 1 0,0-1-1,1 0 1,0 0 0,-1 0 0,1 0-1,0 0 1,-1-1 0,1 1 0,0 0 0,0 0-1,0 0 1,0-1 0,0 1 0,0 0-1,0-1 1,1 2 0,0-11-4181,-3-29 56,-2 25 3630,0-1 0,-1 1-1,-1 0 1,0 0 0,0 0-1,-11-18 1,-52-70 4568,37 58 328,31 43-4174,0-1 0,0 1 1,-1-1-1,1 1 0,0-1 0,0 1 0,0-1 0,0 0 0,-1 1 0,1-1 0,0 1 0,0-1 0,0 1 0,0-1 0,0 0 0,0 1 0,1-1 0,-1 1 0,0-1 0,0 1 0,0-1 0,0 1 0,1-1 0,-1 1 0,0-1 0,1 1 0,-1-1 0,0 1 0,1-1 0,-1 1 0,0 0 0,1-1 0,-1 1 0,1-1 0,-1 1 0,1 0 0,-1 0 1,1-1-1,-1 1 0,1 0 0,-1 0 0,1-1 0,-1 1 0,1 0 0,0 0 0,-1 0 0,1 0 0,-1 0 0,1 0 0,-1 0 0,1 0 0,0 0 0,0 0 0,44-3-716,-33 2 1022,82-8-1248,-33-7-7516,-25 2-5259</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1:07.693"/>
    </inkml:context>
    <inkml:brush xml:id="br0">
      <inkml:brushProperty name="width" value="0.025" units="cm"/>
      <inkml:brushProperty name="height" value="0.025" units="cm"/>
    </inkml:brush>
  </inkml:definitions>
  <inkml:trace contextRef="#ctx0" brushRef="#br0">25 145 13421,'0'0'5183,"9"-7"-784,-6 5-3990,58-48 5320,-55 45-5366,-1 0-1,0-1 1,0 1 0,0-1-1,0 0 1,-1-1-1,0 1 1,0-1-1,3-9 1,-7 16-363,0-1 0,1 1 0,-1 0 0,0-1 0,0 1 0,0-1 0,0 1 0,0-1 0,1 1 0,-1-1 0,0 1 0,0-1 0,0 1 0,0-1 0,0 1 0,-1 0 0,1-1 0,0 1 0,0-1 0,0 1 0,0-1 0,0 1 0,-1-1 0,1 1 0,0 0 0,0-1 0,-1 1 0,1-1 0,0 1 0,-1 0 0,1-1 0,0 1 0,-1 0 0,1-1 0,0 1 0,-1 0 0,1 0 0,-1 0 0,1-1 0,0 1 0,-1 0 0,1 0 0,-1 0 0,1 0 0,-1 0 0,1 0 0,-1 0 0,1-1 0,-1 2 0,1-1 0,-1 0 0,1 0 0,-1 0 0,1 0 0,0 0 0,-1 0 0,1 0 0,-1 1 0,1-1 0,-1 0 0,1 0 0,0 0 0,-1 1 0,1-1 0,-1 0 0,1 1 0,-32 18 0,21-7 0,1 0 0,0 1 0,1 1 0,1-1 0,0 1 0,1 1 0,0-1 0,1 1 0,1 1 0,0-1 0,1 1 0,1-1 0,1 1 0,0 0 0,0 0 0,3 32 0,-1-44 1,1 0-1,0 0 1,0-1-1,0 1 1,0 0-1,0-1 1,1 1-1,-1-1 1,1 1 0,0-1-1,0 0 1,0 0-1,1 0 1,-1 0-1,1 0 1,0 0-1,-1-1 1,1 1-1,0-1 1,1 0 0,-1 0-1,0 0 1,1 0-1,-1 0 1,1-1-1,-1 0 1,1 1-1,4-1 1,-2 1-166,-1-1 1,1 0-1,0-1 1,0 0-1,0 0 0,0 0 1,0 0-1,0-1 1,0 0-1,0 0 0,0-1 1,-1 0-1,1 0 1,-1 0-1,1 0 0,-1-1 1,8-5-1,21-19-8803</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26.670"/>
    </inkml:context>
    <inkml:brush xml:id="br0">
      <inkml:brushProperty name="width" value="0.025" units="cm"/>
      <inkml:brushProperty name="height" value="0.025" units="cm"/>
    </inkml:brush>
  </inkml:definitions>
  <inkml:trace contextRef="#ctx0" brushRef="#br0">1 1 14798,'0'11'3230,"-1"29"-1128,2 79 2841,-1-106-4425,2 0-1,-1-1 0,2 1 1,0-1-1,0 0 0,1 0 0,6 14 1,-9-23-474,0-1 0,0 0 0,1 1 0,-1-1 0,0 0 0,1 0 0,0 1 0,-1-1 0,1-1 0,0 1 0,0 0 1,0 0-1,0-1 0,0 1 0,0-1 0,1 1 0,-1-1 0,1 0 0,-1 0 0,0 0 0,1-1 0,0 1 0,-1 0 0,1-1 0,-1 0 1,1 1-1,0-1 0,-1 0 0,1 0 0,0-1 0,-1 1 0,1-1 0,-1 1 0,1-1 0,-1 0 0,1 0 0,-1 0 0,1 0 0,2-2 1,4-2 77,-1-1 1,0 0 0,0 0-1,-1-1 1,1 0-1,-1 0 1,-1-1 0,12-16-1,-17 22-101,26-44 386,-26 43-386,1 0-1,-1 0 0,0 0 0,0-1 0,0 1 0,0 0 0,0 0 0,-1-1 0,1 1 0,-1-1 0,0 1 0,0-6 0,-1 9-20,1 0 0,-1-1 0,1 1 0,0 0 0,-1 0 0,1-1 0,-1 1 0,1 0 0,-1 0 0,1 0 0,-1 0 0,1 0 0,-1 0 0,1 0 0,-1 0 0,1 0 0,-1 0 0,1 0 0,-1 0 0,1 0 0,-1 0 0,1 1 0,-1-1 0,1 0 0,-1 0 0,1 0 0,0 1 0,-1-1 0,1 0 0,-1 1 0,1-1 0,0 0 0,-1 1 0,1-1 0,0 0 0,-1 1 0,-16 12 0,-24 26 0,-41 50 0,85-97-2600,7-7-4388,12-14-3411</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27.450"/>
    </inkml:context>
    <inkml:brush xml:id="br0">
      <inkml:brushProperty name="width" value="0.025" units="cm"/>
      <inkml:brushProperty name="height" value="0.025" units="cm"/>
    </inkml:brush>
  </inkml:definitions>
  <inkml:trace contextRef="#ctx0" brushRef="#br0">13 1 17296,'0'0'9284,"-2"10"-8649,-3 15-345,2 0 0,1 1 0,1 0 0,1-1 0,5 37 0,-3-46-155,0 1 1,2-1-1,-1 0 1,2 0-1,0 0 1,1-1-1,1 1 0,0-1 1,1-1-1,11 15 1,-17-26-263,1 0 1,-1-1-1,1 1 0,0-1 1,0 1-1,0-1 0,0 0 1,0 0-1,0 0 0,1 0 1,-1-1-1,1 1 0,-1-1 1,1 0-1,0 0 1,-1 0-1,1-1 0,5 1 1,-6-1-265,-1 0 0,0-1 0,1 1 0,-1-1 0,0 1 1,0-1-1,1 0 0,-1 1 0,0-1 0,0-1 0,0 1 1,0 0-1,0 0 0,0-1 0,0 1 0,-1-1 0,1 1 0,0-1 1,1-3-1,14-21-7531</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28.530"/>
    </inkml:context>
    <inkml:brush xml:id="br0">
      <inkml:brushProperty name="width" value="0.025" units="cm"/>
      <inkml:brushProperty name="height" value="0.025" units="cm"/>
    </inkml:brush>
  </inkml:definitions>
  <inkml:trace contextRef="#ctx0" brushRef="#br0">0 94 12556,'0'0'13020,"2"5"-12497,4 15 216,-1 0 0,-1 0 0,-1 0 0,-1 0 0,-1 1 0,-1-1 0,-4 37 0,3-19-500,2 41 0,-6-299-6202,-4 27 3406,17 196 3214,-1 10-302,-1 0 1,0 0-1,-1 1 0,0-1 0,-1 1 1,3 28-1,2-3 206,44 144 2637,-52-182-3185,-1 0 0,0 0 0,1 0 0,-1 0 0,1 0 0,-1-1 1,1 1-1,0 0 0,-1 0 0,1-1 0,0 1 0,0 0 0,-1-1 0,1 1 0,0-1 0,0 1 0,0-1 1,0 1-1,-1-1 0,1 1 0,2-1 0,2-3 177,-10-8-214,-4-1-21,-1 0 0,0 1 0,-1 0 0,0 0 0,-1 1 0,-20-12 0,32 22 167,35-2-335,-33 1 208,1 0 0,-1 0 0,0-1 0,1 1 1,-1-1-1,0 0 0,0 0 0,0 0 0,0 0 0,0 0 0,-1 0 1,1 0-1,0 0 0,-1-1 0,0 1 0,1-1 0,-1 1 0,0-1 0,0 1 1,-1-1-1,1 0 0,0-2 0,4-63-28,-5 64 44,0 5-13,0-1 0,1 0-1,-1 0 1,0 0-1,0 0 1,0 0-1,0 1 1,1-1-1,-1 0 1,0 0-1,0 0 1,0 0-1,1 0 1,-1 0-1,0 0 1,0 0-1,0 0 1,1 0 0,-1 0-1,0 0 1,0 0-1,0 0 1,1 0-1,-1 0 1,0 0-1,0 0 1,0 0-1,1 0 1,-1 0-1,0 0 1,0 0-1,0 0 1,1 0 0,-1 0-1,0-1 1,0 1-1,0 0 1,0 0-1,1 0 1,-1 0-1,0 0 1,0-1-1,0 1 1,0 0-1,0 0 1,1 0-1,-1 0 1,0-1-1,0 1 1,0 0 0,0 0-1,0-1 1,10 20-76,1 10 391,-6-11-149,1-1 0,1 1-1,1-2 1,16 27 0,-23-42-157,-1 0 1,1 0-1,0 1 1,-1-1-1,1 0 1,0 0-1,0 0 1,0 0-1,0 0 1,0 0-1,0 0 0,0-1 1,0 1-1,0 0 1,0 0-1,0-1 1,1 1-1,-1-1 1,0 1-1,1-1 0,-1 1 1,0-1-1,1 0 1,-1 0-1,0 0 1,2 0-1,-2 0 12,1-1 0,-1 0 0,0 0 0,0 0 0,0-1 0,0 1 0,0 0 0,0 0-1,0-1 1,0 1 0,-1 0 0,1-1 0,0 1 0,-1-1 0,1 1 0,-1-1 0,1 1 0,-1-2 0,3-12 105,-1-1 0,0 1 0,-1-18 0,-2 7-124,0-28 0,3 40 0,2 21 0,-3-3 0,1 7 0,1 0 0,1 0 0,0 0 0,0 0 0,1 0 0,0-1 0,1 0 0,12 16 0,-18-26-33,1 1 0,-1-1 0,1 0 1,-1 0-1,1 1 0,-1-1 0,1 0 0,-1 0 0,1 1 1,0-1-1,-1 0 0,1 0 0,-1 0 0,1 0 0,0 0 1,-1 0-1,1 0 0,-1 0 0,1 0 0,0 0 0,-1-1 1,1 1-1,-1 0 0,1 0 0,-1 0 0,1-1 0,-1 1 1,1 0-1,0-1 0,-1 1 0,0 0 0,1-1 0,-1 1 1,1-1-1,-1 1 0,1-1 0,-1 1 0,0-1 0,1 1 1,-1-1-1,0 1 0,0-1 0,0 1 0,1-1 0,-1 0 1,0 1-1,0-1 0,0 1 0,0-1 0,0 0 0,11-38-3601,-10 34 2793,5-29-4342,-1-5-2126</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28.885"/>
    </inkml:context>
    <inkml:brush xml:id="br0">
      <inkml:brushProperty name="width" value="0.025" units="cm"/>
      <inkml:brushProperty name="height" value="0.025" units="cm"/>
    </inkml:brush>
  </inkml:definitions>
  <inkml:trace contextRef="#ctx0" brushRef="#br0">3 0 7527,'0'0'16672,"-1"11"-15097,0 1-1233,0-1 0,1 0 0,1 0 0,0 1 1,0-1-1,1 0 0,1 0 0,0 0 0,4 10 1,8 15-64,1-2-1,2 0 1,39 55 0,-56-89-265,-1 1-1,0 0 1,0-1-1,1 1 1,-1-1-1,0 1 1,1 0-1,-1-1 1,1 1-1,-1-1 1,1 1-1,-1-1 1,1 0-1,-1 1 1,1-1-1,-1 0 1,1 1-1,-1-1 1,1 0-1,0 1 1,-1-1-1,1 0 1,0 0-1,-1 0 1,1 0-1,0 0 1,-1 1-1,1-1 1,0 0-1,-1 0 1,1-1-1,1 1 1,4-21 233,-11-32-310,2 44 32,0 0-1,0 1 1,-1 0-1,0-1 0,-1 1 1,-11-14-1,14 19 84,0 0 0,0 1-1,0-1 1,-1 0 0,1 1 0,-1 0-1,0-1 1,0 1 0,0 0-1,0 0 1,0 0 0,0 1-1,0-1 1,-1 1 0,1 0 0,-1 0-1,1 0 1,-1 0 0,1 1-1,-6-1 1,8 2-35,0-1-1,0 1 1,0 0-1,1-1 1,-1 1-1,0 0 1,1 0-1,-1 0 1,0 0-1,1-1 1,-1 1-1,1 0 1,0 0-1,-1 0 1,1 0 0,0 0-1,0 0 1,-1 0-1,1 0 1,0 0-1,0 0 1,0 0-1,0 0 1,0 0-1,0 0 1,1 0-1,-1 0 1,0 2-1,8 30-41,-7-32-96,0 1 0,1 0 0,-1-1 0,1 1 1,-1 0-1,1-1 0,-1 0 0,1 1 0,0-1 0,0 0 1,0 0-1,0 0 0,-1 0 0,1 0 0,0-1 0,1 1 0,-1-1 1,0 1-1,0-1 0,0 1 0,0-1 0,0 0 0,0 0 0,1 0 1,-1-1-1,0 1 0,0 0 0,0-1 0,0 1 0,0-1 1,0 0-1,0 0 0,0 0 0,0 0 0,0 0 0,-1 0 0,1 0 1,0 0-1,2-3 0,5-3-2016,-1 0-1,0-1 1,0 0 0,0-1 0,-1 1-1,6-11 1,3-7-3538</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29.536"/>
    </inkml:context>
    <inkml:brush xml:id="br0">
      <inkml:brushProperty name="width" value="0.025" units="cm"/>
      <inkml:brushProperty name="height" value="0.025" units="cm"/>
    </inkml:brush>
  </inkml:definitions>
  <inkml:trace contextRef="#ctx0" brushRef="#br0">14 358 15983,'0'0'2765,"-2"9"-272,-2 10-453,1 0-1,-1 29 0,4-47-2030,0-1-1,-1 0 1,1 0-1,0 0 1,0 0 0,0 0-1,0 1 1,0-1-1,0 0 1,0 0-1,0 0 1,1 0 0,-1 0-1,0 1 1,0-1-1,0 0 1,0 0-1,0 0 1,0 0 0,0 0-1,0 0 1,0 1-1,0-1 1,0 0-1,0 0 1,1 0-1,-1 0 1,0 0 0,0 0-1,0 0 1,0 0-1,0 0 1,0 1-1,1-1 1,-1 0 0,0 0-1,0 0 1,0 0-1,0 0 1,0 0-1,1 0 1,-1 0-1,0 0 1,0 0 0,0 0-1,0 0 1,0 0-1,1 0 1,-1 0-1,0 0 1,0 0 0,0 0-1,0-1 1,11-6 176,8-11-48,-10 7-65,-7 7-42,1 0 0,1-1 0,-1 1 0,0 1 0,1-1 0,0 0 0,0 1 0,0 0-1,0 0 1,0 0 0,1 1 0,-1-1 0,1 1 0,0 0 0,0 0 0,0 1 0,0-1 0,9 0 0,-13-6 3552,-4-7-3219,-18-22-319,17 33-45,1 0 1,0-1-1,0 1 1,0-1-1,1 0 1,0 0-1,0 0 1,0 0-1,0 0 1,1 0-1,0 0 1,-1-9-1,4 11-317,0 1 0,1 0 0,-1 0 0,1-1 0,-1 2 0,1-1 0,0 0 0,0 1 0,3-2 0,13-9-2668,-14 7 1338,0-1 0,0 0 0,-1 0 0,1 0 0,-1 0-1,-1-1 1,1 1 0,-1-1 0,0 0 0,-1 0 0,1-1 0,1-13 0,-3 15 1547,0 0 1,-1 0 0,0 0 0,0 0 0,0 0 0,-1 0-1,-1-7 1,-8-13 5416,-7 4 5045,18 27-5615,-1 11-2858,0 8-1198,4-7-267,1-1 0,1 1 0,0-1-1,1-1 1,1 1 0,0-1 0,1-1 0,1 1-1,21 23 1,-30-36-410,0-1 0,0 0 0,0 0 0,0 0 0,0 0 1,1 0-1,-1-1 0,0 1 0,0 0 0,1 0 0,-1-1 0,0 1 0,1-1 0,-1 1 0,1-1 0,-1 0 0,1 0 0,-1 1 0,0-1 0,1 0 0,-1 0 0,1 0 0,2-1 0,-2 0 8,-1 0-1,0 0 0,1 0 0,-1 0 1,0 0-1,0 0 0,0-1 0,0 1 1,0 0-1,0-1 0,0 1 0,-1-1 0,1 1 1,0-1-1,-1 1 0,1-1 0,0-2 1,1-9 61,0 0 1,0 0 0,-1-24 0,-1 36-88,0-7-23,0 0 0,-1 0-1,0 0 1,0 0 0,-1 0 0,0 1 0,-1-1 0,1 1 0,-1 0-1,-5-9 1,12 53-8154,-2-3-35,3-18 6010,5 16 2626,11 19 5400,-20-49-5510,0 0-1,0 1 1,0-1-1,0 0 0,1 0 1,-1 1-1,1-1 1,0 0-1,0-1 1,-1 1-1,1 0 1,0 0-1,0-1 0,1 1 1,-1-1-1,0 0 1,1 0-1,-1 1 1,0-1-1,1-1 1,-1 1-1,1 0 0,-1-1 1,1 1-1,0-1 1,-1 0-1,6 0 1,-7-1-634,0 0 0,0 0 0,1 1 1,-1-1-1,0-1 0,0 1 0,0 0 1,0 0-1,-1 0 0,1 0 0,0-1 0,0 1 1,-1 0-1,1-1 0,-1 1 0,1 0 1,-1-1-1,0 1 0,1-1 0,-1 1 0,0-1 1,0-2-1,0 3 1,2-19-7412</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29.893"/>
    </inkml:context>
    <inkml:brush xml:id="br0">
      <inkml:brushProperty name="width" value="0.025" units="cm"/>
      <inkml:brushProperty name="height" value="0.025" units="cm"/>
    </inkml:brush>
  </inkml:definitions>
  <inkml:trace contextRef="#ctx0" brushRef="#br0">0 0 17360,'0'0'10122</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30.235"/>
    </inkml:context>
    <inkml:brush xml:id="br0">
      <inkml:brushProperty name="width" value="0.025" units="cm"/>
      <inkml:brushProperty name="height" value="0.025" units="cm"/>
    </inkml:brush>
  </inkml:definitions>
  <inkml:trace contextRef="#ctx0" brushRef="#br0">1 96 8552,'0'0'11600,"1"8"-9507,5 26-134,-6-33-1901,0 0 0,0-1-1,0 1 1,1 0 0,-1-1 0,0 1-1,0 0 1,1-1 0,-1 1 0,1-1-1,-1 1 1,0 0 0,1-1 0,-1 1-1,1-1 1,-1 0 0,1 1 0,-1-1-1,1 1 1,0-1 0,-1 0 0,1 1-1,-1-1 1,1 0 0,0 0 0,-1 1-1,1-1 1,0 0 0,-1 0 0,1 0-1,0 0 1,-1 0 0,1 0-1,0 0 1,-1 0 0,1 0 0,0 0-1,-1 0 1,1 0 0,0-1 0,-1 1-1,1 0 1,0-1 0,-1 1 0,1 0-1,0-1 1,24-16 47,27-41-110,-49 53 178,0 1 0,0-1 0,0 0-1,-1 0 1,0 0 0,0 0 0,0 0 0,0 0 0,-1 0-1,0-1 1,0 1 0,0-6 0,-3 10 25,-1 1 1,0-1-1,0 1 0,1 0 0,-1 0 1,0 0-1,0 0 0,1 1 1,-1-1-1,0 1 0,0 0 0,1 0 1,-5 2-1,4-1-181,1 1-1,0 0 1,0 1 0,0-1 0,0 0-1,1 1 1,-1-1 0,1 1 0,0-1-1,0 1 1,0 0 0,0-1 0,1 1-1,-1 0 1,1 0 0,0-1-1,0 1 1,1 0 0,-1 0 0,1-1-1,0 1 1,0 0 0,0-1 0,0 1-1,3 4 1,-2-4-4,0 0 1,0 0-1,1 0 0,-1-1 0,1 1 0,0-1 1,0 0-1,0 1 0,1-1 0,-1-1 1,1 1-1,-1 0 0,1-1 0,0 0 0,0 0 1,0 0-1,0 0 0,0-1 0,1 0 1,-1 1-1,5-1 0,-3 0-48,1-1-1,-1 0 1,0-1 0,1 1 0,-1-1-1,0-1 1,1 1 0,-1-1 0,0 0-1,0 0 1,0-1 0,-1 0-1,7-4 1,-8 5-37,-1 0-1,1-1 0,-1 1 1,0-1-1,0 0 0,0 0 0,0 0 1,-1-1-1,1 1 0,-1 0 1,0-1-1,0 0 0,0 1 1,0-1-1,-1 0 0,0 0 1,0 0-1,0 0 0,0 0 1,0 0-1,-1-6 0,0 9-398,0 0 0,0 0 0,0 0 0,-1 0 0,1 0 1,-1 0-1,1 0 0,-1 0 0,1 0 0,-1 0 0,1 0 0,-1 0 0,0 0 0,1 0 0,-1 1 0,0-1 0,0 0 0,0 0 0,0 1 0,0-1 0,0 1 0,0-1 0,0 1 0,0-1 0,-2 0 0,2 1-53,-11-6-8060</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30.563"/>
    </inkml:context>
    <inkml:brush xml:id="br0">
      <inkml:brushProperty name="width" value="0.025" units="cm"/>
      <inkml:brushProperty name="height" value="0.025" units="cm"/>
    </inkml:brush>
  </inkml:definitions>
  <inkml:trace contextRef="#ctx0" brushRef="#br0">1 1 21652,'0'0'11115</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30.921"/>
    </inkml:context>
    <inkml:brush xml:id="br0">
      <inkml:brushProperty name="width" value="0.025" units="cm"/>
      <inkml:brushProperty name="height" value="0.025" units="cm"/>
    </inkml:brush>
  </inkml:definitions>
  <inkml:trace contextRef="#ctx0" brushRef="#br0">0 1 11915,'0'0'18898,"16"54"-18930,-3-31-224,1-1-929,-2-1-3011,-4-4-6214</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31.480"/>
    </inkml:context>
    <inkml:brush xml:id="br0">
      <inkml:brushProperty name="width" value="0.025" units="cm"/>
      <inkml:brushProperty name="height" value="0.025" units="cm"/>
    </inkml:brush>
  </inkml:definitions>
  <inkml:trace contextRef="#ctx0" brushRef="#br0">1 80 10570,'0'0'10784,"0"-9"-8953,0 6-1701,0 1 1,0-1-1,0 0 1,0 0-1,1 1 1,-1-1 0,1 0-1,0 0 1,0 1-1,0-1 1,0 1-1,0-1 1,0 1 0,1-1-1,-1 1 1,1 0-1,0 0 1,0 0 0,0 0-1,0 0 1,0 0-1,0 0 1,0 1-1,0-1 1,1 1 0,-1-1-1,1 1 1,-1 0-1,1 0 1,-1 0-1,1 0 1,0 1 0,-1-1-1,1 1 1,0-1-1,4 1 1,0-1-52,0 1 0,1 0 1,-1 0-1,0 0 0,0 1 1,1 0-1,-1 0 0,0 1 1,0 0-1,0 0 0,-1 1 0,1-1 1,0 2-1,-1-1 0,0 1 1,0 0-1,0 0 0,0 0 1,-1 1-1,1 0 0,-1 0 1,-1 1-1,1-1 0,-1 1 0,0 0 1,0 0-1,0 0 0,-1 1 1,5 13-1,1 6-160,0 0-1,-3 1 1,0 0 0,-1 1-1,-2-1 1,1 45 0,-4-44-1049,-1 0 0,0-1 1,-3 0-1,-6 30 1,-13 13-5560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03.944"/>
    </inkml:context>
    <inkml:brush xml:id="br0">
      <inkml:brushProperty name="width" value="0.025" units="cm"/>
      <inkml:brushProperty name="height" value="0.025" units="cm"/>
    </inkml:brush>
  </inkml:definitions>
  <inkml:trace contextRef="#ctx0" brushRef="#br0">88 0 10250,'0'0'8125,"-4"13"-8056,-3 14-7,1 0 0,1 1 0,-1 43 0,3 105-23,2-52-6,-1-66-27,-36 793-172,27-699-49,6 0 1,7 1-1,35 248 0,-29-332-3517,-10-59-250,-6-10-5280</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34.927"/>
    </inkml:context>
    <inkml:brush xml:id="br0">
      <inkml:brushProperty name="width" value="0.025" units="cm"/>
      <inkml:brushProperty name="height" value="0.025" units="cm"/>
    </inkml:brush>
  </inkml:definitions>
  <inkml:trace contextRef="#ctx0" brushRef="#br0">26 36 5573,'0'0'15604,"-5"8"-13399,-14 28-465,19-35-1660,0-1 0,0 1-1,-1 0 1,1-1-1,0 1 1,0 0 0,0-1-1,0 1 1,0 0 0,0 0-1,0-1 1,0 1-1,0 0 1,0-1 0,0 1-1,0 0 1,1-1-1,-1 1 1,0 0 0,0-1-1,1 1 1,-1-1-1,0 1 1,1 0 0,-1-1-1,1 1 1,-1-1 0,1 1-1,-1-1 1,1 1-1,-1-1 1,1 0 0,-1 1-1,1-1 1,-1 0-1,1 1 1,0-1 0,-1 0-1,1 0 1,0 1-1,-1-1 1,1 0 0,0 0-1,-1 0 1,1 0 0,0 0-1,0 0 1,0 0-1,38 1 1168,-36-1-1062,13-3-26,-1 1 0,1-2-1,-1 0 1,0-1-1,0-1 1,-1 0 0,28-16-1,-29 14-200,1 0 1,0 2-1,0-1 0,1 2 0,0 0 0,0 1 1,28-4-1,-42 8 33,0 0-1,0 0 1,0 0 0,0 0 0,0 0 0,-1 1 0,1-1-1,0 0 1,0 1 0,0-1 0,0 0 0,0 1 0,-1-1-1,1 1 1,0-1 0,0 1 0,-1 0 0,1-1 0,0 1-1,-1 0 1,1 0 0,-1-1 0,1 1 0,-1 0 0,1 0-1,-1 0 1,0 0 0,1-1 0,-1 1 0,0 0 0,0 0 0,1 0-1,-1 0 1,0 1 0,1 39-11,-1-28 51,-2 6 78,0 0-1,0 0 0,-2 0 1,-1-1-1,0 1 1,-1-1-1,-15 32 1,1-12 164,-1 0 0,-37 49 0,43-71-244,15-16-29,0 0 1,0 0-1,0 0 0,-1 0 1,1 0-1,0 0 1,0 0-1,0 0 1,0 0-1,0 0 1,0 0-1,0 0 1,-1 0-1,1 0 0,0 0 1,0 0-1,0 0 1,0 0-1,0 0 1,0 0-1,-1 0 1,1 0-1,0 0 0,0 0 1,0 0-1,0 0 1,0 0-1,0 0 1,0 0-1,0 0 1,-1 0-1,1-1 1,0 1-1,0 0 0,0 0 1,0 0-1,0 0 1,0 0-1,0 0 1,0 0-1,0 0 1,0-1-1,0 1 0,0 0 1,0 0-1,0 0 1,0 0-1,0 0 1,0 0-1,-1 0 1,1-1-1,1 1 0,-1 0 1,0 0-1,0 0 1,0 0-1,0 0 1,0 0-1,0-1 1,0 1-1,0 0 1,0 0-1,0 0 0,1-4-31,0 1-1,0-1 0,0 1 0,1 0 0,-1-1 0,1 1 0,0 0 0,4-6 0,14-15-1611,4-5-4134,-3 1-3293</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36.276"/>
    </inkml:context>
    <inkml:brush xml:id="br0">
      <inkml:brushProperty name="width" value="0.025" units="cm"/>
      <inkml:brushProperty name="height" value="0.025" units="cm"/>
    </inkml:brush>
  </inkml:definitions>
  <inkml:trace contextRef="#ctx0" brushRef="#br0">4 121 18514,'0'0'7121,"-1"-9"-6037,0 6-987,0 0-1,1-1 1,-1 1 0,1 0 0,0-1 0,0 1 0,0 0 0,1 0 0,-1-1 0,1 1 0,0 0 0,0 0-1,0 0 1,0 0 0,0 0 0,1 0 0,-1 0 0,1 0 0,0 0 0,0 0 0,0 1 0,0-1 0,0 1 0,1 0-1,4-4 1,-1 2 6,-1 0 0,1 0 0,0 1-1,0 0 1,0 0 0,0 0 0,10-2 0,-15 5-90,0-1 1,0 1-1,1 0 1,-1 0-1,0-1 1,1 1-1,-1 0 1,1 0-1,-1 0 1,0 1-1,1-1 1,-1 0-1,0 0 1,1 1 0,-1-1-1,0 1 1,0-1-1,1 1 1,-1-1-1,0 1 1,0 0-1,0 0 1,0 0-1,0-1 1,0 1-1,0 0 1,0 0-1,0 0 1,0 1-1,-1-1 1,1 0 0,0 0-1,-1 0 1,1 0-1,-1 1 1,1-1-1,-1 0 1,0 1-1,1-1 1,-1 0-1,0 1 1,0 1-1,2 15 318,-2 1-1,0 0 0,-1 0 1,-1 0-1,-7 31 0,4-19-187,8-29-143,5-8 0,11-13 0,-16 16 0,2-2-67,1 0 1,-1 0-1,1 1 0,1-1 0,-1 2 1,0-1-1,1 0 0,0 1 0,11-4 1,-15 7 44,-1-1 0,1 1 0,-1-1 0,1 1 0,-1 0 1,1 0-1,-1 0 0,1 0 0,-1 0 0,1 1 0,-1-1 0,1 1 1,-1-1-1,0 1 0,1 0 0,-1 0 0,0 0 0,0 1 0,1-1 1,-1 0-1,0 1 0,0-1 0,0 1 0,-1 0 0,1 0 0,0-1 1,-1 1-1,1 0 0,-1 1 0,1-1 0,1 4 0,1 3 67,-1 0-1,1 0 1,-1 0-1,-1 0 1,0 1-1,0-1 1,-1 1-1,0-1 1,-1 1-1,0 0 1,0-1-1,-1 1 1,-1 0-1,-3 16 1,4-22-22,-1 1 0,1 0 1,-1 0-1,0-1 0,-1 1 1,1-1-1,-1 1 0,1-1 0,-1 0 1,-1 0-1,1 0 0,0-1 1,-1 1-1,0-1 0,0 0 1,0 0-1,0 0 0,0 0 1,-1-1-1,1 0 0,-1 1 1,0-2-1,0 1 0,1-1 0,-1 1 1,0-1-1,0-1 0,0 1 1,-7-1-1,10 0-70,0 1 0,1-1-1,-1 0 1,0-1 0,1 1 0,-1 0-1,0 0 1,0-1 0,1 1 0,-1-1-1,0 0 1,1 1 0,-1-1 0,1 0-1,-1 0 1,1 0 0,0 0 0,-1 0-1,1 0 1,0 0 0,-1-1 0,1 1 0,-1-2-1,1 0-151,0 1 0,0-1 0,0 0 0,1 1 0,-1-1 0,1 0 0,-1 1 0,1-1-1,0 0 1,0 0 0,0 1 0,0-1 0,2-3 0,0-6-943,1 1 0,1 0 0,0 0 0,0 1 0,12-20 0,8-6-5189</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36.773"/>
    </inkml:context>
    <inkml:brush xml:id="br0">
      <inkml:brushProperty name="width" value="0.025" units="cm"/>
      <inkml:brushProperty name="height" value="0.025" units="cm"/>
    </inkml:brush>
  </inkml:definitions>
  <inkml:trace contextRef="#ctx0" brushRef="#br0">117 49 18770,'-9'-2'4014,"4"0"-3421,-1 0 0,0 1 0,1 0 0,-1 0-1,0 0 1,0 1 0,0 0 0,-9 0 0,13 1-505,-1 0 0,1 0 0,0-1 0,0 1 0,0 1 0,0-1 0,-1 0 1,2 0-1,-1 1 0,0-1 0,0 1 0,0 0 0,1 0 0,-1-1 0,1 1 0,-1 0 0,1 0 0,0 0 1,-1 1-1,1-1 0,1 0 0,-1 0 0,0 0 0,0 1 0,1-1 0,-1 1 0,1-1 0,0 4 0,-2 2 14,1 0-1,0 0 1,1 0 0,0 0-1,0 0 1,0 0-1,1 0 1,3 10-1,-4-16-91,1 0 0,0 0 0,0 0 0,0 0 0,0 0 0,0 0 0,0-1 0,1 1-1,-1 0 1,1-1 0,-1 1 0,1-1 0,-1 1 0,1-1 0,0 0 0,0 0 0,0 0 0,0 0 0,-1 0-1,1 0 1,1 0 0,-1-1 0,0 1 0,0-1 0,0 1 0,0-1 0,0 0 0,0 0 0,0 0-1,1 0 1,-1 0 0,0 0 0,0-1 0,0 1 0,3-2 0,2 0-3,-1-1 1,0 1 0,0-1-1,0 0 1,0-1 0,-1 1-1,1-1 1,-1 0-1,0-1 1,0 1 0,-1-1-1,1 0 1,-1 0-1,0-1 1,0 1 0,-1-1-1,0 0 1,0 0-1,0 0 1,4-12 0,-2 2-352,0 1 0,0-1 1,-2 0-1,3-22 0,-6 71 445,1 0 0,7 34 0,-7-59 39,1 1 0,0-1 0,0 1 0,1-1 0,0 0 0,0 1 0,1-2 0,0 1 0,0 0 0,1-1 0,0 0 1,1 0-1,7 8 0,-8-12-129,1 1 0,-1-1 0,1 0 0,0 0 0,0 0 0,12 2 0,-12-3-8,-1-1 1,0 1 0,0 0 0,1 1-1,-1-1 1,0 1 0,-1 0-1,6 4 1,-9-6-4,1 1 1,-1 0-1,0 0 0,0 0 0,0 0 1,0 0-1,0 0 0,0 0 1,0 0-1,-1 1 0,1-1 0,-1 0 1,0 0-1,1 0 0,-1 1 0,0-1 1,0 0-1,-1 1 0,1-1 0,0 0 1,-1 0-1,1 0 0,-1 1 0,0-1 1,-1 3-1,-1 0 0,0 0 0,0 1 0,0-1 0,-1 0 0,0-1 0,0 1 0,0-1 0,0 1 0,-1-1 0,0-1 0,-9 7 0,11-8 0,1 0 0,-1 0 0,0 0 0,0-1 0,0 1 0,0-1 0,0 0 0,0 0 0,-1 0 0,1 0 0,0 0 0,0-1 0,-1 1 0,1-1 0,-1 0 0,1 0 0,0 0 0,-1-1 0,1 1 0,0-1 0,-1 0 0,1 0 0,-3-1 0,4 1-109,1 0-1,0 0 1,0 0 0,0-1 0,0 1-1,0 0 1,1 0 0,-1-1 0,0 1-1,1 0 1,-1-1 0,1 1-1,-1-1 1,1 1 0,-1-1 0,1 1-1,0-1 1,0 1 0,0-1-1,0 1 1,0-1 0,0 1 0,0-1-1,1-2 1,13-35-7243,-3 20-3544</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38.691"/>
    </inkml:context>
    <inkml:brush xml:id="br0">
      <inkml:brushProperty name="width" value="0.025" units="cm"/>
      <inkml:brushProperty name="height" value="0.025" units="cm"/>
    </inkml:brush>
  </inkml:definitions>
  <inkml:trace contextRef="#ctx0" brushRef="#br0">0 110 13164,'0'0'15129,"6"14"-14136,32 73-48,95 156 0,-129-237-903,-3-4-10,0 0-1,0 0 1,0 0-1,0 0 1,0 0-1,1-1 0,-1 1 1,1 0-1,-1-1 1,1 1-1,0-1 1,0 1-1,0-1 0,-1 0 1,1 0-1,4 2 1,-2-33 897,-4-413-844,8 427-6045,-8 16 5803,0 0-1,0 1 1,0-1 0,0 0 0,0 0 0,0 0 0,0 0 0,0 1 0,0-1-1,0 0 1,0 0 0,0 0 0,0 1 0,0-1 0,0 0 0,0 0-1,0 0 1,0 0 0,1 0 0,-1 1 0,0-1 0,0 0 0,0 0 0,0 0-1,0 0 1,0 0 0,1 0 0,-1 0 0,0 1 0,0-1 0,0 0 0,0 0-1,1 0 1,-1 0 0,0 0 0,0 0 0,0 0 0,1 0 0,-1 0-1,0 0 1,0 0 0,0 0 0,0 0 0,1 0 0,-1 0 0,0 0 0,0 0-1,0 0 1,1 0 0,-1 0 0,0-1 0,0 1 0,0 0 0,0 0 0,0 0-1,1 0 1,-1 0 0,0 0 0,0 0 0,0-1 0,0 1 0,0 0 0,0 0-1,0 0 1,1 0 0,-1-1 0,0 1 0,0 9-10936</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39.037"/>
    </inkml:context>
    <inkml:brush xml:id="br0">
      <inkml:brushProperty name="width" value="0.025" units="cm"/>
      <inkml:brushProperty name="height" value="0.025" units="cm"/>
    </inkml:brush>
  </inkml:definitions>
  <inkml:trace contextRef="#ctx0" brushRef="#br0">0 0 16400,'0'0'8231,"43"53"-6757,-25-48 95,6-1-192,-3-1-640,3-2-577,3-1-192,-2 0-1633,-4 0-4069,-6 0-9288</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39.632"/>
    </inkml:context>
    <inkml:brush xml:id="br0">
      <inkml:brushProperty name="width" value="0.025" units="cm"/>
      <inkml:brushProperty name="height" value="0.025" units="cm"/>
    </inkml:brush>
  </inkml:definitions>
  <inkml:trace contextRef="#ctx0" brushRef="#br0">0 0 8904,'0'0'16368,"10"11"-15332,29 40 93,38 67 0,-77-117-1148,2 2-66,-1 1-1,1-1 0,0 1 1,1-1-1,-1 0 1,1 1-1,-1-1 0,1-1 1,0 1-1,0 0 1,0-1-1,0 1 1,0-1-1,1 0 0,5 3 1,-9-7-399,-1 0 1,1 1-1,0-1 1,0 1-1,-1-1 1,1 1-1,-1-1 1,1 1-1,-1-1 1,0 1-1,1-1 1,-1 1-1,-2-3 1,-14-14-3900,-6-4-1073</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39.990"/>
    </inkml:context>
    <inkml:brush xml:id="br0">
      <inkml:brushProperty name="width" value="0.025" units="cm"/>
      <inkml:brushProperty name="height" value="0.025" units="cm"/>
    </inkml:brush>
  </inkml:definitions>
  <inkml:trace contextRef="#ctx0" brushRef="#br0">1 176 14510,'0'0'12988,"9"-9"-11808,26-22-794,52-48 834,-42 22-7177,-51 58-3695,-8 8-186</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40.315"/>
    </inkml:context>
    <inkml:brush xml:id="br0">
      <inkml:brushProperty name="width" value="0.025" units="cm"/>
      <inkml:brushProperty name="height" value="0.025" units="cm"/>
    </inkml:brush>
  </inkml:definitions>
  <inkml:trace contextRef="#ctx0" brushRef="#br0">1 165 4004,'0'0'23574,"49"-31"-22197,-20 9-800,6-6-417,-1 5-96,-1 0-1089,-5 3-2883,-6 3-3811</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40.923"/>
    </inkml:context>
    <inkml:brush xml:id="br0">
      <inkml:brushProperty name="width" value="0.025" units="cm"/>
      <inkml:brushProperty name="height" value="0.025" units="cm"/>
    </inkml:brush>
  </inkml:definitions>
  <inkml:trace contextRef="#ctx0" brushRef="#br0">26 1 18161,'0'0'10939,"-6"11"-10229,4-7-651,0 0-10,-1 0 0,1 0 0,0 1 0,1-1 0,-1 1 0,1 0 0,0-1-1,0 1 1,0 0 0,0 0 0,1-1 0,0 1 0,0 0 0,0 0-1,1 0 1,0-1 0,2 9 0,4 10 175,1 0 1,1-1-1,2 0 0,0 0 0,1-2 0,1 1 1,1-1-1,19 21 0,-30-38-395,-1-1 0,1 0 0,0 0 0,0 0 0,0 0 0,0 0-1,0 0 1,0-1 0,0 0 0,0 1 0,1-1 0,-1 0 0,1-1 0,-1 1 0,0-1 0,1 1 0,-1-1 0,1 0-1,-1 0 1,8-2 0,-6 1-354,1 0 0,-1-1 0,1 0-1,-1-1 1,0 1 0,0-1 0,0 0 0,0 0-1,-1 0 1,1-1 0,-1 0 0,5-4-1,7-11-6862</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41.827"/>
    </inkml:context>
    <inkml:brush xml:id="br0">
      <inkml:brushProperty name="width" value="0.025" units="cm"/>
      <inkml:brushProperty name="height" value="0.025" units="cm"/>
    </inkml:brush>
  </inkml:definitions>
  <inkml:trace contextRef="#ctx0" brushRef="#br0">1 126 18674,'0'0'5130,"3"11"-4281,20 64 524,-12-44-569,-1 0-1,-1 0 1,-2 1 0,6 64-1,-35-198-3893,-7-123-12036,16 130 16137,19 131 6684,5 7-3401,7 16-1728,45 102-1,-60-155-2460,17 31 255,-19-36-354,0 1 0,0-1 0,0 1 0,0-1 0,0 0 1,0 0-1,0 1 0,1-1 0,-1 0 0,0 0 0,1 0 0,-1 0 0,1-1 0,-1 1 1,1 0-1,0 0 0,-1-1 0,1 1 0,2-1 0,-4 0-34,1-1 0,0 0 0,0 0 0,-1 1 0,1-1 0,0 0 0,-1 0 0,1 0 0,-1 0-1,1 0 1,-1 0 0,0 0 0,1 0 0,-1 0 0,0 0 0,1 0 0,-1 0 0,0 0 0,0 0 0,0 0 0,0 0-1,0 0 1,0 0 0,-1-2 0,-1-30-1010,1 31 965,0-1 1,0 1-1,0 0 0,0-1 1,0 1-1,-1 0 0,1-1 1,-1 1-1,0 0 0,0 0 1,1 0-1,-1 1 0,0-1 0,0 0 1,-1 1-1,1-1 0,0 1 1,-1 0-1,1 0 0,0 0 1,-1 0-1,1 0 0,-5-1 1,-2 0 21,0 0 0,-1 1 0,1 0 0,-1 1 0,-11 0 0,22 0 93,0 0 1,0-1-1,0 1 0,0 0 1,0 1-1,0-1 1,-1 0-1,1 0 0,0 0 1,0 0-1,0 1 0,0-1 1,0 0-1,0 1 0,-1-1 1,1 1-1,0-1 1,0 1-1,0-1 0,-1 1 1,1 0-1,0-1 0,-1 1 1,1 0-1,-1-1 1,1 1-1,-1 0 0,1 0 1,-1 0-1,1-1 0,-1 1 1,0 0-1,1 0 0,-1 0 1,0 0-1,0 0 1,0 0-1,0 0 0,0 0 1,0 0-1,0-1 0,0 1 1,0 0-1,0 0 1,0 0-1,-1 0 0,1 0 1,0 0-1,-1 0 0,1 0 1,0-1-1,-1 1 0,1 0 1,-1 0-1,0-1 1,1 1-1,-1 0 0,1-1 1,-1 1-1,0 0 0,0-1 1,-1 1-1,6-3-24,-1-1 0,0 1 1,0-1-1,0 0 0,-1 0 0,1-1 0,-1 1 0,0 0 0,0-1 0,0 1 1,0-1-1,-1 0 0,1 0 0,-1 0 0,0 0 0,1-4 0,1-6-56,-1-1 0,0 1-1,0-19 1,0 0-236,6 60 63,5 20 349,-9-37-103,17 41 132,-20-49-120,0 0 0,0 1 0,0-1 0,0 0 0,1 0-1,-1 0 1,1 0 0,-1 0 0,1-1 0,0 1-1,0 0 1,0-1 0,0 1 0,0-1 0,0 0-1,4 3 1,-5-5-14,0 1 1,0-1-1,0 1 0,0-1 0,0 1 0,0-1 0,-1 1 0,1-1 0,0 0 0,0 1 1,-1-1-1,1 0 0,0 0 0,-1 0 0,1 1 0,-1-1 0,1 0 0,-1 0 0,1 0 1,-1 0-1,0 0 0,0 0 0,1 0 0,-1 0 0,0 0 0,0 0 0,0 0 0,0 0 1,0 0-1,0 0 0,0 0 0,0 0 0,-1-1 0,2-2 32,1-27 24,0 0 1,-3 0 0,0-1-1,-10-55 1,20 124-161,2 0 1,1-1-1,29 57 0,-41-93 73,0 0 1,0 1-1,0-1 0,0 0 0,0 0 0,0 1 0,0-1 0,0 0 1,0 0-1,0 0 0,0 1 0,0-1 0,1 0 0,-1 0 1,0 1-1,0-1 0,0 0 0,0 0 0,0 0 0,0 0 1,0 1-1,1-1 0,-1 0 0,0 0 0,0 0 0,0 0 0,0 1 1,1-1-1,-1 0 0,0 0 0,0 0 0,0 0 0,1 0 1,-1 0-1,0 0 0,0 0 0,1 0 0,-1 0 0,0 0 1,0 1-1,0-1 0,1 0 0,-1-1 0,0 1 0,0 0 0,1 0 1,-1 0-1,0 0 0,0 0 0,0 0 0,1 0 0,-1 0 1,0 0-1,0 0 0,0 0 0,1-1 0,-1 1 0,0 0 1,0 0-1,0 0 0,0 0 0,1-1 0,3-22-379,-3-45-2005,-1 57 1364,0 2 270,0-14-3531,0 0 0,-8-43-1,-1 25-5532</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05.174"/>
    </inkml:context>
    <inkml:brush xml:id="br0">
      <inkml:brushProperty name="width" value="0.025" units="cm"/>
      <inkml:brushProperty name="height" value="0.025" units="cm"/>
    </inkml:brush>
  </inkml:definitions>
  <inkml:trace contextRef="#ctx0" brushRef="#br0">76 163 10666,'3'-10'4314,"4"-4"-3511,0-1-1,0 1 1,1 0 0,14-19 0,-18 28-660,0 0-1,1 0 1,-1 0-1,1 0 1,0 1-1,0 0 1,0 0-1,1 0 0,-1 1 1,1-1-1,0 1 1,0 1-1,0-1 1,0 1-1,11-2 0,-17 4-140,1 0-1,0 0 1,-1 1-1,1-1 1,0 0-1,-1 0 0,1 1 1,0-1-1,-1 1 1,1-1-1,-1 0 1,1 1-1,-1-1 1,1 1-1,-1-1 0,1 1 1,-1 0-1,0-1 1,1 1-1,-1-1 1,0 1-1,1 0 0,-1-1 1,0 1-1,0 0 1,0-1-1,1 1 1,-1 0-1,0-1 0,0 1 1,0 0-1,0 0 1,0-1-1,0 1 1,-1 0-1,1-1 0,0 1 1,-1 1-1,-4 31 184,-4-12 92,-1-1-1,-1 0 1,-1-1 0,0 0 0,-1-1 0,-24 25-1,-17 25 605,40-48-490,0 1 0,-13 28 0,24-42-316,0 0 1,1 0-1,-1-1 0,1 1 1,1 1-1,-1-1 0,1 0 0,1 0 1,-1 0-1,1 1 0,0-1 0,2 10 1,-1-15-74,0 0 0,0 1 0,0-1 0,0 0 1,0 0-1,0 0 0,1 0 0,-1 0 0,1 0 0,-1 0 1,1 0-1,0-1 0,0 1 0,0 0 0,0-1 0,0 0 1,0 1-1,0-1 0,0 0 0,1 0 0,-1 0 0,0-1 1,1 1-1,-1 0 0,1-1 0,-1 0 0,4 1 0,3-1-128,0 1-1,0-1 0,0 0 0,0-1 0,0 0 0,15-4 0,-2-4-895,0-1 0,0 0 0,-1-2 0,-1 0 0,0-1 0,-1-2 0,0 1 0,17-20 0,29-30-5923</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42.418"/>
    </inkml:context>
    <inkml:brush xml:id="br0">
      <inkml:brushProperty name="width" value="0.025" units="cm"/>
      <inkml:brushProperty name="height" value="0.025" units="cm"/>
    </inkml:brush>
  </inkml:definitions>
  <inkml:trace contextRef="#ctx0" brushRef="#br0">0 1 15471,'0'0'2898,"0"10"-79,2 10-1860,0-1-1,1 0 1,1 0-1,1 0 1,0-1-1,2 0 1,0 0-1,13 23 1,-12-26-804,1 0 1,0-1 0,1 0-1,1-1 1,0 0-1,23 20 1,-30-35 54,-4-11-124,-6-12-104,2 17-6,-21-44-422,24 49 429,0 1 1,-1-1 0,0 1-1,1-1 1,-1 1 0,0 0-1,0-1 1,0 1 0,0 0-1,-1 1 1,1-1 0,0 0-1,-1 0 1,1 1-1,-6-2 1,8 4 13,-1 1-1,0 0 0,1-1 1,-1 1-1,1 0 1,0-1-1,-1 1 1,1 0-1,0 0 1,0 0-1,0-1 0,0 1 1,1 0-1,-1 0 1,0-1-1,1 1 1,-1 0-1,1-1 1,-1 1-1,1 0 0,0-1 1,0 1-1,0-1 1,0 1-1,0-1 1,1 2-1,0-3-251,0 1-1,0-1 1,0 0-1,0 0 1,-1 0-1,1 0 1,0 0 0,0-1-1,0 1 1,0-1-1,-1 1 1,1-1-1,0 1 1,0-1-1,-1 0 1,1 0 0,0 0-1,-1 0 1,1 0-1,-1 0 1,0-1-1,1 1 1,-1 0-1,0-1 1,0 1 0,0-1-1,0 1 1,0-1-1,0 1 1,1-3-1,24-57-9760,-24 54 8840,-2 13 7032,0 16-2025,0 0 831,2-35-4788,1-15-13921,0 22 10171,0 2-784</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42.885"/>
    </inkml:context>
    <inkml:brush xml:id="br0">
      <inkml:brushProperty name="width" value="0.025" units="cm"/>
      <inkml:brushProperty name="height" value="0.025" units="cm"/>
    </inkml:brush>
  </inkml:definitions>
  <inkml:trace contextRef="#ctx0" brushRef="#br0">36 180 3203,'0'0'25229,"-5"0"-24423,3 1-744,1-1-1,-1 1 1,0 0 0,0 0-1,1 0 1,-1 1-1,0-1 1,1 0 0,-1 0-1,1 1 1,0-1-1,-1 1 1,1-1-1,0 1 1,0 0 0,0 0-1,0-1 1,0 1-1,1 0 1,-1 0 0,0 0-1,1 0 1,-1 0-1,1 0 1,0 0-1,0 0 1,0 0 0,0 0-1,0 3 1,2 76 1533,-1-73-1525,-1-7-69,0 1-1,0-1 1,0 1 0,0-1 0,0 1-1,1-1 1,-1 1 0,0-1-1,1 1 1,-1-1 0,1 0 0,0 1-1,-1-1 1,1 0 0,0 0-1,0 1 1,0-1 0,0 0 0,0 0-1,0 0 1,0 0 0,0 0-1,0 0 1,1 0 0,-1-1 0,0 1-1,3 1 1,-2-2-1,-1 0 0,0 0 0,1-1-1,-1 1 1,0 0 0,0 0 0,1-1 0,-1 1 0,0-1 0,0 1 0,0-1-1,1 0 1,-1 1 0,0-1 0,0 0 0,0 0 0,0 0 0,0 0 0,0 0-1,-1 0 1,1 0 0,0 0 0,0 0 0,-1 0 0,1 0 0,-1 0 0,1-1-1,-1 1 1,1 0 0,-1-3 0,5-11 0,-1-1 0,-1 0 0,2-30 0,1-3 0,-6 50 0,0-1 0,0 1 0,1-1 0,-1 0 0,0 1 0,0-1 0,1 1 0,-1-1 0,0 0 0,1 1 0,-1-1 0,0 0 0,1 1 0,-1-1 0,1 0 0,-1 0 0,0 1 0,1-1 0,-1 0 0,1 0 0,-1 0 0,1 0 0,-1 1 0,1-1 0,-1 0 0,1 0 0,-1 0 0,1 0 0,-1 0 0,1 0 0,-1 0 0,1 0 0,-1-1 0,1 1 0,-1 0 0,0 0 0,1 0 0,-1 0 0,1-1 0,-1 1 0,1 0 0,-1 0 0,0-1 0,1 1 0,-1 0 0,0-1 0,1 1 0,-1 0 0,0-1 0,1 1 0,-1-1 0,0 1 0,0 0 0,1-1 0,-1 1 0,0-1 0,0 1 0,0-1 0,0 1 0,0-1 0,0 1 0,1-1 0,-1 1 0,0-1 0,0 1 0,-1 0 0,1-1 0,0 1 0,0-2 0,20 33 0,3 40 0,-38-157 0,5 56 0,7 23 0,1-1 0,-1 0 0,1 0 0,1 0 0,-2-12 0,4 17-500,-1 0 1,1 0-1,0 0 1,1 0-1,-1 0 1,0 0-1,1 1 1,0-1-1,2-3 1,8-17-4916,-8-1-217,-4-2-3502</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43.430"/>
    </inkml:context>
    <inkml:brush xml:id="br0">
      <inkml:brushProperty name="width" value="0.025" units="cm"/>
      <inkml:brushProperty name="height" value="0.025" units="cm"/>
    </inkml:brush>
  </inkml:definitions>
  <inkml:trace contextRef="#ctx0" brushRef="#br0">2 0 6951,'0'0'13901,"-2"10"-12439,2 5-968,0-1-1,1 1 0,1-1 1,0 0-1,1 1 0,0-1 0,2 0 1,-1-1-1,13 25 0,-12-27-352,1-1 0,0 0 0,1 0 1,10 12-1,-15-20-97,-1-1 1,1 1 0,-1-1 0,1 1-1,0-1 1,0 0 0,-1 1-1,1-1 1,0 0 0,0 0-1,0 0 1,1-1 0,2 2-1,-4-2-29,1 0-1,-1 0 0,0-1 0,0 1 1,0 0-1,0-1 0,1 1 0,-1 0 0,0-1 1,0 1-1,0-1 0,0 0 0,0 1 1,0-1-1,0 0 0,0 0 0,0 1 1,0-1-1,-1 0 0,1 0 0,0 0 0,-1 0 1,1 0-1,0 0 0,-1 0 0,1-1 1,0 0-1,3-9 18,0 0 0,-1-1 0,0 1 0,0-1 0,-2 1 0,2-25 1,-2 30 50,-1-1 1,0 1 0,0-1 0,-1 1 0,0-1 0,0 1-1,0-1 1,-1 1 0,0-1 0,0 1 0,-1 0 0,1 0 0,-7-10-1,6 61-120,2-31 22,1 0-1,0 1 0,1-1 1,1 0-1,0 0 1,0 0-1,2 0 1,0 0-1,0-1 1,8 15-1,-12-27-6,0 0-1,1-1 0,-1 1 1,0 0-1,1-1 0,-1 1 1,0-1-1,1 1 0,-1 0 1,1-1-1,-1 1 1,1-1-1,-1 1 0,1-1 1,-1 1-1,1-1 0,0 0 1,-1 1-1,1-1 0,0 0 1,-1 1-1,1-1 0,0 0 1,-1 0-1,1 0 1,0 1-1,0-1 0,-1 0 1,2 0-1,11-17-1428,-1-33-2900,-11 39 3280,4-72-10144,-17 51 17694,10 44-3540,3 17-1309,0-16-931,1 0-1,1-1 1,0 1 0,0-1 0,2 0-1,-1 0 1,1 0 0,9 13 0,-14-25-748,0 1 0,0-1 0,0 0 0,1 1 0,-1-1 1,0 1-1,1-1 0,-1 0 0,0 1 0,1-1 1,-1 0-1,0 1 0,1-1 0,-1 0 0,1 0 1,-1 1-1,1-1 0,-1 0 0,0 0 0,1 0 0,-1 1 1,1-1-1,-1 0 0,1 0 0,-1 0 0,1 0 1,-1 0-1,1 0 0,-1 0 0,1 0 0,-1 0 1,1-1-1,0 1 0,6-16-2304,-4-28-5304,-3 43 6872,0-27-8386</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43.818"/>
    </inkml:context>
    <inkml:brush xml:id="br0">
      <inkml:brushProperty name="width" value="0.025" units="cm"/>
      <inkml:brushProperty name="height" value="0.025" units="cm"/>
    </inkml:brush>
  </inkml:definitions>
  <inkml:trace contextRef="#ctx0" brushRef="#br0">0 132 6342,'0'0'14339,"0"8"-13757,1 25 26,-1-32-557,0-1 0,0 0 0,0 1 0,0-1 0,0 1 1,0-1-1,0 1 0,0-1 0,0 0 0,0 1 0,0-1 0,1 1 0,-1-1 0,0 1 0,0-1 0,1 0 0,-1 1 0,0-1 0,0 0 0,1 1 0,-1-1 0,0 0 0,1 1 0,-1-1 0,0 0 0,1 0 0,-1 0 0,1 1 0,-1-1 0,0 0 0,1 0 0,-1 0 0,1 0 0,-1 1 0,0-1 0,1 0 0,-1 0 0,1 0 0,-1 0 0,1 0 0,-1 0 0,1 0 0,-1-1 0,0 1 0,1 0 0,-1 0 0,1 0 1,-1 0-1,0 0 0,1-1 0,-1 1 0,1 0 0,-1 0 0,0-1 0,1 0 0,17-12 1805,-9-3-1646,-1 0-1,11-27 0,-17 37 14,0 1 1,0 0-1,-1-1 0,0 1 0,0-1 0,0 0 0,-1 1 0,0-1 0,0 0 0,-1 1 1,1-1-1,-3-10 0,2 16-174,1-1-1,0 1 1,0-1 0,0 1 0,-1-1 0,1 1-1,0-1 1,0 1 0,-1-1 0,1 1 0,-1-1-1,1 1 1,0 0 0,-1-1 0,1 1 0,-1 0-1,1-1 1,-1 1 0,1 0 0,-1-1-1,1 1 1,-1 0 0,1 0 0,-1 0 0,1 0-1,-1-1 1,1 1 0,-1 0 0,0 0 0,1 0-1,-1 0 1,1 0 0,-1 0 0,1 1 0,-1-1-1,0 0 1,1 0 0,-1 0 0,1 0 0,-1 1-1,0-1 1,0 1-40,-1 0 0,1-1 0,0 1 0,0 0 0,-1 0 0,1 0 0,0 0 1,0 0-1,0 0 0,0 0 0,0 0 0,1 1 0,-1-1 0,0 0 0,-1 3 0,0 7 23,-1 0-1,1 0 1,1 1-1,0-1 1,1 1 0,1 18-1,0-25-19,-1-1 0,0 1 0,1-1 0,0 1 0,0-1 0,0 0 0,1 1-1,0-1 1,-1 0 0,1 0 0,1 0 0,-1 0 0,0 0 0,1-1 0,0 1-1,0-1 1,0 1 0,0-1 0,6 4 0,-7-6-117,1 0 0,0 0 0,-1 0 0,1-1 1,0 1-1,-1-1 0,1 1 0,0-1 0,0 0 0,0 0 0,-1 0 0,1 0 0,0-1 1,0 1-1,0-1 0,-1 1 0,1-1 0,0 0 0,-1 0 0,1-1 0,-1 1 0,1 0 1,-1-1-1,0 1 0,0-1 0,3-2 0,-1 0-301,0 1 1,-1-1-1,0 1 1,1-1-1,-1 0 1,-1 0-1,1 0 1,-1-1-1,1 1 1,-1 0-1,-1-1 1,1 0-1,0 1 0,0-7 1,-1-4-7015</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44.148"/>
    </inkml:context>
    <inkml:brush xml:id="br0">
      <inkml:brushProperty name="width" value="0.025" units="cm"/>
      <inkml:brushProperty name="height" value="0.025" units="cm"/>
    </inkml:brush>
  </inkml:definitions>
  <inkml:trace contextRef="#ctx0" brushRef="#br0">1 0 18289,'0'0'11627,"18"2"-23094</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44.507"/>
    </inkml:context>
    <inkml:brush xml:id="br0">
      <inkml:brushProperty name="width" value="0.025" units="cm"/>
      <inkml:brushProperty name="height" value="0.025" units="cm"/>
    </inkml:brush>
  </inkml:definitions>
  <inkml:trace contextRef="#ctx0" brushRef="#br0">0 1 14574,'0'0'16479,"5"11"-15310,53 104-518,-49-99-802,0-1-1,1 0 0,1-1 0,0 0 1,1-1-1,17 15 0,-29-28-25,0 0-1,0 0 0,1 0 1,-1 0-1,0 0 0,0 0 1,0 0-1,0 0 0,0 0 1,0 1-1,1-1 0,-1 0 0,0 0 1,0 0-1,0 0 0,0 0 1,0 0-1,1 0 0,-1 0 1,0 0-1,0 0 0,0 0 1,0 0-1,0 0 0,1 0 0,-1 0 1,0 0-1,0 0 0,0-1 1,0 1-1,0 0 0,1 0 1,-1 0-1,0 0 0,0 0 1,0 0-1,0 0 0,0 0 0,0 0 1,0-1-1,1 1 0,-1 0 1,0 0-1,0 0 0,0 0 1,0 0-1,0 0 0,0-1 1,0 1-1,0 0 0,0 0 0,0 0 1,0 0-1,0-1 0,0 1 1,0 0-1,0 0 0,0 0 1,0 0-1,0 0 0,0-1 1,0 1-1,0 0 0,0 0 0,0 0 1,0 0-1,0 0 0,0-1 1,-1 1-1,1-11-8016</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44.835"/>
    </inkml:context>
    <inkml:brush xml:id="br0">
      <inkml:brushProperty name="width" value="0.025" units="cm"/>
      <inkml:brushProperty name="height" value="0.025" units="cm"/>
    </inkml:brush>
  </inkml:definitions>
  <inkml:trace contextRef="#ctx0" brushRef="#br0">12 0 12940,'0'0'19186,"-12"23"-20435,17-23-2626</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46.115"/>
    </inkml:context>
    <inkml:brush xml:id="br0">
      <inkml:brushProperty name="width" value="0.025" units="cm"/>
      <inkml:brushProperty name="height" value="0.025" units="cm"/>
    </inkml:brush>
  </inkml:definitions>
  <inkml:trace contextRef="#ctx0" brushRef="#br0">1 0 13549,'0'0'7420,"10"9"-6123,22 14 342,39 22 0,39 26 53,-99-62-1633,-1 0 0,-1 0 0,1 1 0,-2 1 0,1-1 0,-1 1 0,-1 1 0,0-1-1,-1 1 1,0 0 0,-1 1 0,0-1 0,6 27 0,-4-4-729,-2 0 0,-1 0 0,-2 1 0,-2 36 0,-5-15-4390,-11-13-3156</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19.486"/>
    </inkml:context>
    <inkml:brush xml:id="br0">
      <inkml:brushProperty name="width" value="0.025" units="cm"/>
      <inkml:brushProperty name="height" value="0.025" units="cm"/>
    </inkml:brush>
  </inkml:definitions>
  <inkml:trace contextRef="#ctx0" brushRef="#br0">37 0 6054,'0'0'21983,"0"11"-20915,4 252 2475,-5-181-3867,1-81-536,-9-34-7473,-4 6 2328,-4-8-1992</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19.827"/>
    </inkml:context>
    <inkml:brush xml:id="br0">
      <inkml:brushProperty name="width" value="0.025" units="cm"/>
      <inkml:brushProperty name="height" value="0.025" units="cm"/>
    </inkml:brush>
  </inkml:definitions>
  <inkml:trace contextRef="#ctx0" brushRef="#br0">1 51 15727,'0'0'14093,"72"-6"-12876,-29 6-256,6 0-416,0-8-321,0-1-224,-3 1 0,-5 3-705,-8 0-1088,-7 3-1923,-8 0-2722,-4-3-3748</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05.547"/>
    </inkml:context>
    <inkml:brush xml:id="br0">
      <inkml:brushProperty name="width" value="0.025" units="cm"/>
      <inkml:brushProperty name="height" value="0.025" units="cm"/>
    </inkml:brush>
  </inkml:definitions>
  <inkml:trace contextRef="#ctx0" brushRef="#br0">174 40 14029,'-10'4'1986,"1"1"-1597,-1 1 0,1-1 0,0 1 0,1 1 0,-1 0-1,1 0 1,1 0 0,-1 1 0,1 0 0,1 1 0,-1-1 0,-5 12 0,1-1 451,1 1 0,-10 25 0,17-38-629,1 0-1,-1 1 0,2-1 0,-1 1 1,1-1-1,0 1 0,1 0 0,-1-1 0,3 16 1,-2-21-202,1-1 0,-1 1 0,1-1 0,-1 1 0,1-1 0,0 0 0,0 1 0,-1-1 0,1 0 0,0 1 0,0-1 0,0 0 0,1 0 0,-1 0 0,0 0 0,0 0 0,0 0 0,1 0 0,-1-1 0,1 1 0,-1 0 0,0-1 0,1 1-1,-1-1 1,1 1 0,0-1 0,-1 0 0,1 1 0,-1-1 0,1 0 0,-1 0 0,1 0 0,0-1 0,-1 1 0,1 0 0,2-1 0,2 0 48,1-1-1,-1 1 1,0-1-1,1-1 1,-1 1-1,0-1 1,9-6-1,-4 1 88,-1 0 1,-1-1-1,0 0 0,0-1 0,-1 0 0,0 0 0,-1 0 0,0-1 0,0 0 0,6-18 0,-9 20-64,0-1 0,0 0 0,-2 0-1,1-1 1,-1 1 0,-1 0-1,1-1 1,-2 1 0,0-1 0,0 0-1,-1 1 1,0-1 0,-3-12 0,3 21-65,1 0 1,-1 0 0,1 0 0,-1 0 0,0 0 0,0 0-1,0 0 1,0 0 0,0 0 0,0 0 0,0 1 0,-1-1-1,1 0 1,-1 1 0,1-1 0,-1 1 0,0 0-1,1-1 1,-1 1 0,0 0 0,0 0 0,0 0 0,0 0-1,0 0 1,0 1 0,0-1 0,0 1 0,0-1 0,0 1-1,-1 0 1,-3 0 0,2 0-26,1 1-1,0 0 1,-1 0 0,1 0-1,0 0 1,-1 0 0,1 1-1,0 0 1,0-1-1,0 1 1,0 0 0,0 1-1,1-1 1,-1 0 0,1 1-1,-1-1 1,1 1 0,-4 5-1,0 3-327,0 1-1,0-1 1,1 1-1,0 0 1,1 1-1,1-1 0,0 1 1,0-1-1,1 1 1,1 0-1,0 23 1,1-33 133,0-1 0,1 0 0,-1 0 0,0 0 0,1 0 0,0 0 0,-1 0 0,1 0-1,0 0 1,0 0 0,0 0 0,0 0 0,0-1 0,1 1 0,-1 0 0,0-1 0,1 1 0,-1-1 0,1 1 0,0-1 0,-1 0 0,1 1 0,0-1 0,0 0 0,0 0 0,3 1 0,0-1-326,-1 0 0,1 0-1,-1-1 1,1 1 0,0-1 0,-1 0 0,1 0 0,-1-1-1,1 1 1,-1-1 0,8-2 0,24-15-4754</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0.700"/>
    </inkml:context>
    <inkml:brush xml:id="br0">
      <inkml:brushProperty name="width" value="0.025" units="cm"/>
      <inkml:brushProperty name="height" value="0.025" units="cm"/>
    </inkml:brush>
  </inkml:definitions>
  <inkml:trace contextRef="#ctx0" brushRef="#br0">1 58 9417,'0'0'18610,"48"-6"-17041,-21-5-928,4 0-513,0 0-96,2 1-32,-1 5-865,0 2-1185,-6 3-1473,-3 0-865,0 2-609,-5 3-2178</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1.428"/>
    </inkml:context>
    <inkml:brush xml:id="br0">
      <inkml:brushProperty name="width" value="0.025" units="cm"/>
      <inkml:brushProperty name="height" value="0.025" units="cm"/>
    </inkml:brush>
  </inkml:definitions>
  <inkml:trace contextRef="#ctx0" brushRef="#br0">25 1 8136,'0'0'18134,"-3"9"-17408,-3 17-203,0-1 1,2 2-1,1-1 0,0 31 0,6-53 1148,4-11-876,4-12-245,0-30-346,-9 31-313,-5 22-456,2-3 571,1 0-1,-1 0 0,1 0 0,-1 0 0,1 0 0,0 0 1,0 0-1,0 0 0,-1 0 0,1 0 0,0 0 0,0 0 0,1 0 1,-1 1-1,0-1 0,0 0 0,0 0 0,1 0 0,-1 0 1,0 0-1,1 0 0,-1 0 0,1 0 0,0 0 0,-1 0 0,1 0 1,0-1-1,-1 1 0,1 0 0,0 0 0,0-1 0,0 1 1,-1 0-1,1-1 0,0 1 0,0-1 0,0 1 0,0-1 0,0 1 1,0-1-1,0 0 0,0 1 0,1-1 0,0 0 0,6 1 42,0-1 0,0 0 0,0 0-1,0-1 1,9-1 0,-10 0-40,0 0 0,-1 0 1,1 0-1,0-1 0,-1 0 0,0 0 0,0-1 1,0 1-1,9-8 0,-12 8-6,0 1 1,0-1-1,0 0 0,0 0 1,0 0-1,-1 0 0,1 0 1,-1-1-1,0 1 0,0-1 1,0 1-1,-1-1 0,1 0 1,-1 0-1,0 0 0,0 0 1,1-6-1,-16 24-17,9-5 15,0 0 1,0 1-1,1 0 0,1 0 1,-5 19-1,8-27 1,-1 0 1,1-1-1,0 1 1,-1 0-1,1 0 1,0 0-1,0-1 1,0 1-1,0 0 1,0 0-1,1-1 1,-1 1-1,1 0 1,-1 0-1,1-1 1,-1 1-1,1-1 1,0 1-1,0 0 1,0-1-1,0 1 0,0-1 1,0 0-1,0 1 1,0-1-1,1 0 1,-1 0-1,0 0 1,1 0-1,-1 0 1,1 0-1,0 0 1,-1 0-1,1 0 1,-1-1-1,1 1 1,0-1-1,0 1 1,-1-1-1,1 0 1,3 0-1,0 1 0,-1-1 0,1 0 0,0-1 0,-1 1 0,1-1 0,-1 0 0,1 0 0,-1 0 0,0 0 0,1-1 0,-1 0 0,0 0 0,0 0 0,0-1 0,0 1 0,4-4 0,-2 0 0,0 0 0,0 0 0,-1-1 0,0 0 0,0 0 0,0 0 0,6-15 0,-15 76 0,4-52 0,-1 0 0,1-1 0,0 1 0,0 0 0,0 0 0,0-1 0,0 1 0,0 0 0,0 0 0,1-1 0,-1 1 0,1 0 0,-1 0 0,1-1 0,0 1 0,-1-1 0,1 1 0,0-1 0,0 1 0,0-1 0,0 1 0,1-1 0,-1 0 0,0 1 0,0-1 0,1 0 0,1 1 0,-1-1 0,1-1 0,-1 1 0,1-1 0,0 1 0,-1-1 0,1 0 0,0 0 0,-1 0 0,1 0 0,0-1 0,-1 1 0,1-1 0,0 1 0,-1-1 0,1 0 0,-1 0 0,0 0 0,1 0 0,1-2 0,2 0-524,-1 0 0,0-1 0,0 1 0,0-1 0,8-8 1,-8 6-687,-1 0 1,1 0 0,-1-1 0,0 1-1,-1-1 1,1 0 0,3-10 0,1-11-6954</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1.830"/>
    </inkml:context>
    <inkml:brush xml:id="br0">
      <inkml:brushProperty name="width" value="0.025" units="cm"/>
      <inkml:brushProperty name="height" value="0.025" units="cm"/>
    </inkml:brush>
  </inkml:definitions>
  <inkml:trace contextRef="#ctx0" brushRef="#br0">88 1 20339,'0'0'7704,"-2"8"-6274,-5 26-959,2-1-1,2 1 1,1 0-1,1 0 1,2 0-1,10 64 1,-14-108-680,1 1 1,-2 0-1,1 0 1,-1 1-1,-1-1 1,1 1-1,-1 0 0,-1 0 1,0 0-1,0 1 1,0-1-1,-1 2 0,-11-10 1,17 15 469,32 1 766,60-1 573,-31-8-3837,-55 7-410</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2.189"/>
    </inkml:context>
    <inkml:brush xml:id="br0">
      <inkml:brushProperty name="width" value="0.025" units="cm"/>
      <inkml:brushProperty name="height" value="0.025" units="cm"/>
    </inkml:brush>
  </inkml:definitions>
  <inkml:trace contextRef="#ctx0" brushRef="#br0">1 1 18642,'0'0'2658,"69"4"-9224,-38 0-5734</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2.550"/>
    </inkml:context>
    <inkml:brush xml:id="br0">
      <inkml:brushProperty name="width" value="0.025" units="cm"/>
      <inkml:brushProperty name="height" value="0.025" units="cm"/>
    </inkml:brush>
  </inkml:definitions>
  <inkml:trace contextRef="#ctx0" brushRef="#br0">117 1 17617,'0'0'1756,"-8"0"481,3 1-1967,0-1 1,0 1-1,0 0 1,0 0-1,0 1 1,0 0 0,1 0-1,-1 0 1,1 0-1,-1 0 1,1 1-1,0 0 1,0 0-1,0 0 1,1 1-1,-1-1 1,1 1 0,-1 0-1,1 0 1,0 0-1,1 0 1,-1 0-1,1 1 1,0-1-1,0 1 1,0 0-1,-2 7 1,4-10-234,-1 0 0,1-1 0,-1 1 1,1 0-1,0 0 0,-1-1 0,1 1 0,0 0 0,0 0 0,0-1 1,1 1-1,-1 0 0,0 0 0,1-1 0,-1 1 0,1 0 1,-1-1-1,1 1 0,0 0 0,0-1 0,0 1 0,-1-1 0,2 1 1,-1-1-1,0 0 0,0 1 0,0-1 0,1 0 0,-1 0 0,2 1 1,0-1 49,0 1 0,1-1 0,-1-1 0,0 1 0,0 0 1,1-1-1,-1 0 0,0 0 0,1 0 0,-1 0 0,0 0 1,1-1-1,-1 1 0,0-1 0,7-2 0,-5 1-7,-1-1 1,1 0-1,0 1 0,-1-1 0,0-1 0,1 1 0,-1-1 1,0 0-1,-1 1 0,1-2 0,4-6 0,19-35-305,-34 61 201,2-8 49,1-1 0,1 1 0,0 0 0,-1 1-1,2-1 1,-1 0 0,1 1 0,1 0 0,-1-1 0,1 1-1,0 0 1,1 11 0,1-18-49,-1 0-1,1-1 1,-1 1 0,1-1-1,0 1 1,0 0 0,-1-1-1,1 1 1,0-1 0,0 0-1,-1 1 1,1-1-1,0 0 1,0 1 0,0-1-1,0 0 1,0 0 0,0 0-1,-1 1 1,1-1 0,0 0-1,0-1 1,1 1 0,26-1-1533,-24 1 1125,-1 0-392,1-1-1,0 0 1,-1 1-1,1-1 1,0-1 0,-1 1-1,0 0 1,7-5 0,14-10-8087,-2-1-2903</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2.919"/>
    </inkml:context>
    <inkml:brush xml:id="br0">
      <inkml:brushProperty name="width" value="0.025" units="cm"/>
      <inkml:brushProperty name="height" value="0.025" units="cm"/>
    </inkml:brush>
  </inkml:definitions>
  <inkml:trace contextRef="#ctx0" brushRef="#br0">96 1 14446,'0'0'15721,"-8"3"-15710,4-1 16,-1-1 0,1 1 0,0 0-1,0 1 1,0-1 0,0 1 0,1-1 0,-1 1 0,1 0 0,0 1 0,0-1 0,0 1-1,0-1 1,0 1 0,1 0 0,-1 0 0,1 0 0,0 0 0,1 0 0,-1 1 0,1-1-1,-1 0 1,1 1 0,1-1 0,-1 1 0,0 4 0,38-3-454,-33-5 270,0 0 0,0 0 0,0 0 0,0 1 0,0-1 0,-1 1 1,1 0-1,0 0 0,-1 1 0,0-1 0,1 1 0,-1-1 0,0 1 0,0 0 0,4 6 1,-3-2 33,1 0 0,-2 0 0,1 0 0,-1 1 0,0-1 0,-1 1 0,4 13 0,-2 7 160,-1 1 0,-1 0 0,-3 42 1,1-65-24,-1 3 316,1 0 1,-1 0 0,0 0-1,-1 0 1,0-1 0,0 1-1,-1 0 1,0-1 0,-1 0-1,0 1 1,0-1 0,-1-1-1,0 1 1,0-1 0,0 0-1,-8 7 1,12-13-331,0 0 0,0 0 0,0-1 0,0 1 0,0 0 0,-1 0 0,1-1 0,0 1 0,0-1 0,-1 1 0,1-1 0,-1 0 0,1 0 0,0 1 0,-1-1 0,1 0 0,-1 0 0,1 0 0,0 0 0,-1-1 0,1 1 0,0 0 0,-1-1 0,1 1 0,0 0 0,-1-1 0,1 0 0,0 1 0,-1-1 0,1 0 0,0 0 0,0 1 0,0-1 0,0 0 0,0 0 0,0 0 0,0 0 0,0 0 0,0-1 0,1 1 0,-1 0 0,0 0 0,1-1 0,-1 1 0,1 0 0,-1-3 0,-4-8 0,0 0 0,1-1 0,-5-22 0,7 28 0,-2-11-24,1 0 0,0 0 1,1-1-1,1-25 0,1 39-48,0-1-1,0 1 1,1 0 0,0 0-1,0 0 1,1 0 0,-1 0-1,1 0 1,0 0-1,0 1 1,1-1 0,0 1-1,-1-1 1,1 1-1,1 0 1,-1 0 0,1 0-1,-1 0 1,1 1-1,5-4 1,26-14-4604,2-3-3423</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3.913"/>
    </inkml:context>
    <inkml:brush xml:id="br0">
      <inkml:brushProperty name="width" value="0.025" units="cm"/>
      <inkml:brushProperty name="height" value="0.025" units="cm"/>
    </inkml:brush>
  </inkml:definitions>
  <inkml:trace contextRef="#ctx0" brushRef="#br0">0 66 7431,'0'0'9508,"3"-9"-4261,2-2-3804,3-11 230,-6-1 3614,-3 61-4615,0-16-371,1 1 1,0-1-1,2 0 0,6 30 0,-8-51-301,0-1 0,0 1 0,0 0 0,1-1 0,-1 1 0,0 0 0,0-1 0,1 1 0,-1 0 0,0-1 0,1 1 0,-1-1 0,1 1 0,-1 0 0,0-1 0,1 1 0,0-1 0,-1 0 0,1 1 0,-1-1 0,1 1 0,-1-1 0,1 0 0,0 1 0,-1-1 0,1 0 0,0 0 0,-1 0 0,2 1 0,18-11 0,12-26 0,-22 18 0,-1 0 0,8-26 0,-10 28 0,-10 40 0,1-14 0,1-1 0,0 1 0,0 0 0,2 12 0,-1-21 0,0 1 0,0-1 0,0 1 0,1-1 0,-1 1 0,0-1 0,1 0 0,-1 1 0,1-1 0,0 1 0,-1-1 0,1 0 0,0 0 0,0 1 0,0-1 0,0 0 0,0 0 0,0 0 0,0 0 0,0 0 0,0 0 0,1 0 0,-1-1 0,0 1 0,1 0 0,-1-1 0,0 1 0,1-1 0,-1 1 0,1-1 0,-1 0 0,1 1 0,1-1 0,2 0 0,0 0 0,0 0 0,1 0 0,-1-1 0,0 1 0,0-1 0,0-1 0,0 1 0,0-1 0,0 1 0,0-2 0,0 1 0,-1 0 0,1-1 0,-1 0 0,1 0 0,-1 0 0,0-1 0,-1 1 0,1-1 0,0 0 0,-1 0 0,0 0 0,0-1 0,0 1 0,-1-1 0,1 1 0,-1-1 0,0 0 0,0 0 0,-1 0 0,0 0 0,0 0 0,1-9 0,-33 70 0,29-53 0,1 0 0,-1 1 0,1-1 0,-1 0 0,1 0 0,0 1 0,0-1 0,1 1 0,-1-1 0,0 7 0,2-9 0,0 0 0,-1 0 0,1 0 0,0 0 0,-1 0 0,1 0 0,0 0 0,0 0 0,0 0 0,0-1 0,0 1 0,0 0 0,0 0 0,0-1 0,0 1 0,0-1 0,0 1 0,0-1 0,0 0 0,1 1 0,-1-1 0,0 0 0,0 0 0,0 0 0,1 0 0,-1 0 0,0 0 0,0 0 0,0 0 0,1 0 0,0-1 0,18 1-14,-5-1-28,0 1 1,-1 0-1,1 1 0,0 1 0,0 0 1,-1 1-1,1 0 0,23 10 0,-38-13 47,1 0 0,-1-1 0,0 1-1,1 0 1,-1-1 0,0 1 0,1 0-1,-1 0 1,0-1 0,1 1 0,-1-1-1,0 1 1,1 0 0,-1-1 0,0 1-1,0-1 1,0 1 0,1-1 0,-1 1-1,0 0 1,0-1 0,0 1 0,0-1-1,0 1 1,0-1 0,0 1 0,0-1-1,0 1 1,0-1 0,0 1 0,0-1-1,0 1 1,-1-1 0,2-25 206,-1 21-194,-17-88-17,27 89-2279,17 4-5257,-24 0 5745,20 0-4732</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4.274"/>
    </inkml:context>
    <inkml:brush xml:id="br0">
      <inkml:brushProperty name="width" value="0.025" units="cm"/>
      <inkml:brushProperty name="height" value="0.025" units="cm"/>
    </inkml:brush>
  </inkml:definitions>
  <inkml:trace contextRef="#ctx0" brushRef="#br0">75 1 10762,'0'0'16912,"0"10"-15604,0-3-1112,0-1-1,-1 1 1,0 0 0,0-1-1,-1 1 1,0-1-1,0 1 1,-1-1 0,1 0-1,-1 0 1,-1 0-1,1 0 1,-6 6 0,-1 0 205,-14 18 80,24-29-473,-1 0 0,0 0 0,0 0-1,1 1 1,-1-1 0,0 0 0,1 0 0,-1 0-1,1 1 1,0-1 0,-1 0 0,1 1 0,0-1-1,0 0 1,0 1 0,0-1 0,0 0 0,0 1-1,0-1 1,1 2 0,2-1-8,0-1 0,0 0 0,0 0 0,0 0 0,0 0 0,1 0 0,-1-1 0,0 1 0,1-1 0,-1 0 0,0 0 0,1 0 0,-1 0 0,4-1 0,2 0 0,11 1-109,56-2-1675,-70 1 1487,0 0 0,0 0 0,0-1 0,0 1 0,0-1 0,0 0 0,0-1 0,-1 0 0,10-6 0,-14 9-151,0-1 0,0 0 0,-1 1 1,1-1-1,0 0 0,0 0 0,-1 1 1,1-1-1,-1 0 0,1 0 0,-1 0 1,1 0-1,-1 0 0,0 0 0,1 0 1,-1 0-1,0 0 0,0 0 0,1 0 1,-1 0-1,0 0 0,0 0 0,0-2 1,0-9-9600</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4.615"/>
    </inkml:context>
    <inkml:brush xml:id="br0">
      <inkml:brushProperty name="width" value="0.025" units="cm"/>
      <inkml:brushProperty name="height" value="0.025" units="cm"/>
    </inkml:brush>
  </inkml:definitions>
  <inkml:trace contextRef="#ctx0" brushRef="#br0">1 130 17553,'0'0'10409,"55"11"-9672,-25-11-641,0-3-96,0-3-1569,2-4-2115,-5-3-1953,0-3-3876</inkml:trace>
  <inkml:trace contextRef="#ctx0" brushRef="#br0" timeOffset="1">375 1 16303,'0'0'2467,"-21"51"159,9-19-480,1 2-96,4-2 288,1-4-864,6-5-1186,0-5-192,8-9-32,5-4-384,-1-5 96,0 0-417,-3-11-672,0-10-1346,-6-6-2049,-2-11-449,-1-3-2883</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4.942"/>
    </inkml:context>
    <inkml:brush xml:id="br0">
      <inkml:brushProperty name="width" value="0.025" units="cm"/>
      <inkml:brushProperty name="height" value="0.025" units="cm"/>
    </inkml:brush>
  </inkml:definitions>
  <inkml:trace contextRef="#ctx0" brushRef="#br0">11 1 10154,'0'0'14381,"-11"19"-18929,22-15 288,0 0-2210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06.001"/>
    </inkml:context>
    <inkml:brush xml:id="br0">
      <inkml:brushProperty name="width" value="0.025" units="cm"/>
      <inkml:brushProperty name="height" value="0.025" units="cm"/>
    </inkml:brush>
  </inkml:definitions>
  <inkml:trace contextRef="#ctx0" brushRef="#br0">58 126 16143,'0'0'8147,"-5"14"-7058,-36 127 1484,37-127-2517,1 0 1,1 0-1,1 0 1,-1 0 0,2 0-1,0 0 1,1 0-1,1 0 1,5 26 0,13-7-132,-19-31-171,1-1 0,0 1-1,0-1 1,-1 1 0,1-1 0,0 0 0,0 1 0,1-1 0,-1 0 0,0-1 0,0 1-1,0 0 1,1-1 0,-1 1 0,0-1 0,0 1 0,3-1 0,-1-1-180,-1 1 0,1-1 1,-1 0-1,0 0 0,1 0 1,-1 0-1,0-1 1,0 1-1,0-1 0,0 0 1,0 0-1,0 0 0,0 0 1,-1 0-1,1-1 0,-1 1 1,0-1-1,1 1 0,-1-1 1,0 0-1,2-6 1,33-64-8169,-7-7 5625,-1-19 5048,4-47 8029,-27 105-6014,-6 28-1486,-5 26 385,-12 44-2858,3 1 1,2 1-1,3 0 1,-2 96 0,11-148-82,0 0 0,0 0 0,1 0-1,0 0 1,0 0 0,1 0 0,0 0 0,0-1 0,1 1 0,0-1 0,4 9 0,-5-13 12,0 1 0,1 0-1,-1-1 1,1 1 0,-1-1-1,1 0 1,0 0 0,0 0 0,0 0-1,0 0 1,0-1 0,0 1-1,0-1 1,1 0 0,-1 0-1,1 0 1,-1 0 0,0-1 0,1 1-1,-1-1 1,1 0 0,0 0-1,-1 0 1,6-2 0,0 0 108,0 0-1,1-1 1,-1 0 0,-1 0 0,1-1 0,0-1 0,-1 1 0,0-1 0,0-1-1,0 1 1,-1-1 0,10-11 0,-7 8-40,-1-1 1,0-1-1,0 0 1,-2 0-1,1 0 0,-1-1 1,-1 0-1,6-16 1,-11 25-114,0 1 1,0 0-1,0-1 1,0 1-1,-1-1 0,0 1 1,1-1-1,-1 0 1,0 1-1,0-1 1,0 1-1,-1-1 1,1 1-1,0-1 1,-2-2-1,2 4-1,-1 0-1,0 0 1,1 0 0,-1 0 0,0 0-1,0 0 1,1 0 0,-1 1-1,0-1 1,0 0 0,0 0 0,0 1-1,0-1 1,0 1 0,0-1-1,0 1 1,0-1 0,-1 1 0,1 0-1,0-1 1,0 1 0,-3 0-1,0 0 19,-1 0 0,0 1-1,1 0 1,-1 0 0,0 0-1,1 0 1,-1 1 0,1-1-1,-1 1 1,1 0-1,0 1 1,0-1 0,0 1-1,-5 4 1,1-2-52,0 2 0,1-1 0,-1 1 0,1 0 1,1 1-1,-1-1 0,1 1 0,1 1 0,0-1 0,0 1 0,0 0 0,1 0 1,0 0-1,-2 11 0,6-19-73,0 0 1,0 0 0,0 0 0,0 0-1,0 0 1,0 0 0,0 0-1,0 0 1,0-1 0,0 1-1,1 0 1,-1 0 0,0 0-1,1 0 1,-1 0 0,1-1-1,-1 1 1,1 0 0,-1 0-1,1-1 1,-1 1 0,1 0-1,0-1 1,-1 1 0,1-1-1,0 1 1,0-1 0,0 1-1,-1-1 1,1 1 0,0-1 0,0 0-1,0 1 1,0-1 0,0 0-1,-1 0 1,1 0 0,0 0-1,0 0 1,0 0 0,0 0-1,1 0 1,3 0-526,0 0-1,0-1 1,-1 1-1,1-1 1,0 0 0,0-1-1,5-2 1,40-27-6488</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5.870"/>
    </inkml:context>
    <inkml:brush xml:id="br0">
      <inkml:brushProperty name="width" value="0.025" units="cm"/>
      <inkml:brushProperty name="height" value="0.025" units="cm"/>
    </inkml:brush>
  </inkml:definitions>
  <inkml:trace contextRef="#ctx0" brushRef="#br0">47 184 9897,'0'0'5552,"-2"12"-3181,-11 35-608,5-21-469,0 0 0,2 1 0,-4 45 0,10-70-1283,0-1 0,0 1-1,1-1 1,-1 1-1,0-1 1,1 1-1,-1-1 1,1 1 0,-1-1-1,1 0 1,0 1-1,0-1 1,-1 0-1,1 1 1,0-1-1,0 0 1,0 0 0,0 0-1,1 0 1,-1 0-1,0 0 1,0 0-1,1 0 1,-1 0 0,0-1-1,1 1 1,-1-1-1,1 1 1,-1-1-1,1 1 1,-1-1 0,1 0-1,-1 1 1,1-1-1,-1 0 1,1 0-1,1-1 1,1 2 10,1-2 0,-1 1 1,0-1-1,1 1 0,-1-1 1,0 0-1,1-1 0,-1 1 0,0-1 1,0 0-1,0 0 0,5-3 0,0-3 61,0 0-1,0-1 0,-1 0 1,0-1-1,-1 0 0,0 0 1,-1 0-1,0-1 0,0 0 1,-1 0-1,4-14 0,-3 5-200,0 0 0,-2-1 0,0 0 0,-1 0 0,0-34 0,-20 85-650,13-20 920,1 0 0,0 0 1,1 0-1,0 0 0,1 0 0,0 0 0,1 0 0,0 0 0,0 1 0,4 15 0,-4-22-132,1-1 0,0 0 0,1 0 0,-1 0 0,0 0 0,1 0 0,0 0 0,0 0 0,0-1 0,0 1 0,0-1-1,0 1 1,1-1 0,-1 0 0,1 0 0,-1 0 0,1 0 0,0 0 0,0-1 0,0 1 0,0-1 0,0 0 0,0 0 0,0 0 0,0 0-1,1 0 1,-1-1 0,0 1 0,1-1 0,-1 0 0,0 0 0,1 0 0,-1-1 0,0 1 0,6-3 0,-1 1 84,0 0-1,0-1 1,-1 0 0,1 0-1,-1-1 1,0 0 0,0 0 0,0-1-1,-1 0 1,1 0 0,-1-1 0,-1 1-1,1-1 1,-1-1 0,0 1-1,0-1 1,4-7 0,7-13 814,-1 0 1,23-59-1,-33 73-846,0 1-1,-1-1 0,-1 0 0,0 0 0,0 0 0,0-14 1,-21 53-707,7-4 724,1 2 0,1 0-1,1 0 1,1 0 0,-4 28-1,9-39-44,0 0-1,1 0 1,1 0-1,0 0 1,0 1-1,1-1 1,1 0-1,0 0 1,1 0-1,1 0 1,7 18-1,-10-28-42,0 0 0,0-1 0,1 1 0,0-1 0,-1 1 0,1-1 0,0 0 0,0 0 0,0 1 0,0-1 0,1-1 0,-1 1 0,0 0 0,1-1 0,-1 1 0,5 1 0,-6-3 0,0 1 0,-1-1 0,1 0 0,0 0 0,-1 0 0,1 0 0,0 0 0,-1 0 0,1 0 0,-1-1 0,1 1 0,0 0 0,-1 0 0,1 0 0,0-1 0,-1 1 0,1 0 0,-1-1 0,1 1 0,-1 0 0,1-1 0,-1 1 0,1-1 0,-1 1 0,1-1 0,0 0 0,0-1 0,0 0 0,0 0 0,0 0 0,-1 0 0,1-1 0,-1 1 0,1 0 0,-1-1 0,0 1 0,1 0 0,-2-4 0,1-3 0,-1 1 0,0 0 0,-1 0 0,0 0 0,0 0 0,-1 0 0,0 0 0,0 0 0,-1 1 0,-4-8 0,-9-19 0,50 42 0,-19-4 0,0 0 0,0 0 0,1-1 0,-1-1 0,1 0 0,-1-1 0,1-1 0,14-1 0,-22 1 0,0-1 0,-1 0 0,1 0 0,-1 0 0,1-1 0,-1 0 0,1 0 0,-1-1 0,0 0 0,0 0 0,0 0 0,-1-1 0,1 1 0,-1-1 0,0-1 0,0 1 0,0-1 0,0 0 0,5-8 0,-8 6 0,-10 10 0,-11 12 0,13-6 0,-1 1 0,2-1 0,0 1 0,-8 18 0,12-24 0,-1 0 0,1 0 0,0 0 0,0 0 0,0 0 0,0 0 0,1 0 0,-1 0 0,1 0 0,0 0 0,1 1 0,-1-1 0,1 0 0,-1 0 0,4 7 0,-3-9 0,1 0 0,0 0 0,0 0 0,0 0 0,0-1 0,0 1 0,1-1 0,-1 1 0,0-1 0,1 0 0,-1 0 0,1 0 0,-1 0 0,1-1 0,0 1 0,-1-1 0,1 1 0,-1-1 0,1 0 0,0 0 0,-1 0 0,1 0 0,0-1 0,2 0 0,4 0 0,-1 0 0,0-1 0,0 0 0,0 0 0,0-1 0,12-5 0,-4-3-59,0-1 0,0-1 0,-1 0 0,-1-1 0,0-1 0,-1 0 0,0 0 0,-2-2 0,0 1 0,0-1 0,-2-1 0,0 0 0,-1 0 0,-1-1 0,0 0 0,-2 0 0,0-1 0,2-28 0,-6 47 34,-1 1 0,0-1 0,0 1 0,0-1 0,0 1 0,1-1 0,-1 0 0,0 1 0,0-1 0,0 1 0,0-1 0,0 1 0,-1-1 0,1 0 0,0 1 0,0-1 0,0 1 0,0-1 0,-1 1 0,1-1 0,0 1 0,0-1 0,-1 1 0,1-1 0,0 1 0,-1-1 0,-10 9-158,-9 26 470,12-14-153,2 0 0,0 1 0,1 0 0,1 0 0,1 0 0,-1 24 0,3-33-76,1 0 0,0 0 0,1 0 0,1 0 0,-1 0 0,2 0 0,0 0 0,0 0 0,1-1 0,0 1 0,1-1 0,8 13 0,-12-23-103,0 1 0,0-1-1,0 1 1,1-1 0,-1 0 0,0 0 0,0 0-1,1 1 1,-1-1 0,1-1 0,-1 1 0,1 0-1,-1 0 1,3 0 0,-3-1 20,-1 0 1,1 0-1,-1 0 0,1 0 1,-1 0-1,1-1 0,-1 1 1,1 0-1,-1 0 1,1-1-1,-1 1 0,1 0 1,-1 0-1,0-1 0,1 1 1,-1-1-1,1 1 0,-1 0 1,0-1-1,1 1 0,-1-1 1,0 1-1,0-1 0,1 1 1,-1-1-1,0 1 1,0-1-1,0 1 0,0-1 1,0 1-1,0-1 0,1 1 1,-1-1-1,0 1 0,0-1 1,-1 1-1,1-1 0,0 1 1,0-1-1,0 1 0,0-1 1,0 1-1,-1-1 1,1 1-1,0-1 0,-1 0 1,-1-8-450,0 1 0,0-1-1,-1 1 1,0 0 0,0 0 0,-1 0 0,-7-11 0,-41-50 37,-1-1 4074,53 69-3586,0 1 0,0-1 0,0 1 1,0 0-1,0-1 0,0 1 0,0-1 0,0 1 0,0 0 1,0-1-1,0 1 0,0-1 0,0 1 0,1 0 0,-1-1 0,0 1 1,0-1-1,0 1 0,0 0 0,1-1 0,-1 1 0,0 0 1,1-1-1,-1 1 0,0 0 0,0-1 0,1 1 0,-1 0 0,0 0 1,1 0-1,-1-1 0,1 1 0,-1 0 0,0 0 0,1 0 1,-1 0-1,1 0 0,-1-1 0,0 1 0,1 0 0,-1 0 0,1 0 1,-1 0-1,0 0 0,1 0 0,-1 0 0,1 1 0,-1-1 1,0 0-1,1 0 0,0 0 0,34 0-901,-24 0 535,67 0-7746,-32 0-2226</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6.884"/>
    </inkml:context>
    <inkml:brush xml:id="br0">
      <inkml:brushProperty name="width" value="0.025" units="cm"/>
      <inkml:brushProperty name="height" value="0.025" units="cm"/>
    </inkml:brush>
  </inkml:definitions>
  <inkml:trace contextRef="#ctx0" brushRef="#br0">6 2 10314,'3'-2'9458,"-1"8"-3895,1 17-2446,-1 31-3158,-13 194 4089,8-196-3740,2-51-308,1 1 0,0-1 0,0 1 0,0-1 0,0 0 0,0 1 0,0-1 0,0 0 0,0 1 0,1-1 0,-1 1 0,0-1 0,1 0 0,-1 0 0,1 1 0,1 1 0,-2-3 0,1 0 0,-1 0 0,1 0 0,-1 0 0,0 0 0,1 0 0,-1 0 0,1 0 0,-1 0 0,1 0 0,-1 0 0,1 0 0,-1 0 0,1 0 0,-1-1 0,1 1 0,-1 0 0,0 0 0,1 0 0,-1-1 0,1 1 0,-1 0 0,0-1 0,1 1 0,-1 0 0,0-1 0,1 1 0,-1 0 0,1-1 0,3-4 0,-1 0 0,1 1 0,-1-1 0,0-1 0,0 1 0,2-6 0,0-9 0,0 0 0,-2 0 0,0 0 0,-1-1 0,-1 1 0,-1-1 0,-4-23 0,4 67 0,-1-15 0,1 1 0,0 0 0,0 0 0,1 0 0,0 0 0,3 10 0,-4-17 0,1 0 0,0 1 0,0-1 0,0 0 0,0 0 0,1 0 0,-1 0 0,1 0 0,-1 0 0,1 0 0,0 0 0,-1 0 0,1-1 0,0 1 0,0-1 0,0 1 0,0-1 0,1 0 0,-1 0 0,0 0 0,0 0 0,1 0 0,-1 0 0,1-1 0,-1 1 0,1-1 0,-1 0 0,1 0 0,2 0 0,-1 0 0,0 0 0,0 0 0,0-1 0,0 0 0,0 0 0,0 0 0,-1 0 0,1 0 0,0-1 0,-1 0 0,1 0 0,-1 0 0,0 0 0,1 0 0,-1-1 0,0 1 0,0-1 0,-1 0 0,1 0 0,0 0 0,2-4 0,0-1 0,0-1 0,0 0 0,-1 0 0,0 0 0,-1 0 0,0-1 0,3-13 0,-8 38 0,1-1 0,1 1 0,2 14 0,-1 8 0,-1-36 0,0 1 0,0-1 0,0 1 0,0-1 0,0 1 0,0-1 0,0 1 0,1-1 0,-1 1 0,0-1 0,1 1 0,0-1 0,-1 1 0,1-1 0,0 1 0,0-1 0,-1 0 0,1 0 0,0 1 0,0-1 0,1 0 0,-1 0 0,0 0 0,0 0 0,0 0 0,1 0 0,-1-1 0,0 1 0,1 0 0,-1-1 0,1 1 0,-1-1 0,1 1 0,-1-1 0,1 0 0,-1 1 0,1-1 0,0 0 0,-1 0 0,1 0 0,-1 0 0,1-1 0,-1 1 0,1 0 0,-1-1 0,1 1 0,-1-1 0,3 0 0,3-1 0,-1-1 0,1 1 0,-1-1 0,0 0 0,0 0 0,-1-1 0,1 0 0,-1 0 0,1 0 0,5-7 0,0-7 0,-9 14 0,0 0 0,1 0 0,-1 0 0,1 1 0,0-1 0,-1 1 0,1-1 0,6-4 0,10 48 0,-17-36-12,0 0-1,1-1 1,-1 1-1,1-1 1,-1 1 0,1-1-1,0 0 1,1 0-1,-1-1 1,0 1 0,1 0-1,-1-1 1,1 0-1,0 0 1,0 0 0,8 2-1,-11-3-14,0-1 0,1 0 1,-1 0-1,1 0 0,-1 0 0,1 0 0,-1 0 0,1 0 0,-1 0 1,0 0-1,1 0 0,-1-1 0,1 1 0,-1-1 0,0 1 1,1-1-1,-1 0 0,0 1 0,0-1 0,2-1 0,-1 0-40,-1 0 1,1 0-1,-1 0 0,0 0 0,0 0 0,1-1 0,-2 1 0,1 0 1,0 0-1,0-1 0,-1 1 0,1-1 0,-1 1 0,0 0 1,0-1-1,0-3 0,0 5-63,1-4-1494,-1 0 1,0-1 0,-1 1-1,1-1 1,-1 1 0,-3-10-1,-11-14-9218</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7.228"/>
    </inkml:context>
    <inkml:brush xml:id="br0">
      <inkml:brushProperty name="width" value="0.025" units="cm"/>
      <inkml:brushProperty name="height" value="0.025" units="cm"/>
    </inkml:brush>
  </inkml:definitions>
  <inkml:trace contextRef="#ctx0" brushRef="#br0">0 17 13773,'0'0'10218,"68"-16"-28508</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7.604"/>
    </inkml:context>
    <inkml:brush xml:id="br0">
      <inkml:brushProperty name="width" value="0.025" units="cm"/>
      <inkml:brushProperty name="height" value="0.025" units="cm"/>
    </inkml:brush>
  </inkml:definitions>
  <inkml:trace contextRef="#ctx0" brushRef="#br0">10 332 7143,'0'0'8066,"-1"9"-4559,-6 27-1008,6-36-2429,1 0 1,0 0 0,0 1 0,0-1-1,0 1 1,0-1 0,-1 0 0,1 1-1,0-1 1,0 0 0,0 1 0,0-1-1,0 0 1,0 1 0,0-1 0,0 1-1,0-1 1,1 0 0,-1 1 0,0-1-1,0 0 1,0 1 0,0-1 0,0 0-1,0 1 1,1-1 0,-1 0 0,0 1-1,0-1 1,1 0 0,-1 0 0,0 1-1,0-1 1,1 0 0,-1 0 0,0 0-1,1 1 1,-1-1 0,0 0 0,1 0-1,-1 0 1,0 0 0,1 0 0,-1 1-1,0-1 1,1 0 0,-1 0 0,1 0-1,-1 0 1,0 0 0,1 0 0,-1 0-1,0 0 1,1-1 0,-1 1 0,1 0-1,17-9 2128,-4-2-1725,-1 0 0,-1-2 1,0 1-1,0-1 1,-1-1-1,15-26 0,48-96 1536,-27 11-2009,-41 120 0,-2 17 0,-2 19 0,-6 229-7137,4-247-332</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8.416"/>
    </inkml:context>
    <inkml:brush xml:id="br0">
      <inkml:brushProperty name="width" value="0.025" units="cm"/>
      <inkml:brushProperty name="height" value="0.025" units="cm"/>
    </inkml:brush>
  </inkml:definitions>
  <inkml:trace contextRef="#ctx0" brushRef="#br0">0 96 6054,'0'0'8450,"3"-10"-4072,2-3-2810,5-16 290,-7 7 6471,-3 297-6434,0-274-1889,0 0 0,0 0-1,0 1 1,0-1 0,0 0 0,0 1 0,0-1-1,0 0 1,1 1 0,-1-1 0,1 0 0,-1 0-1,1 0 1,-1 1 0,1-1 0,-1 0 0,1 0-1,0 0 1,0 0 0,0 0 0,0 0 0,-1 0-1,1 0 1,2 1 0,-1-2-2,-1 0-1,1 0 1,-1 1-1,1-2 1,-1 1 0,1 0-1,-1 0 1,1 0-1,-1-1 1,0 1 0,1-1-1,-1 1 1,0-1 0,1 1-1,-1-1 1,0 0-1,1 0 1,0 0 0,7-6 0,-1 0 0,0 0 0,0-1 1,11-14-1,23-36-4,-3-2 0,40-81 0,-73 131-792,-2 11-1359,-4 18-4883,-5-3-2335</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8.757"/>
    </inkml:context>
    <inkml:brush xml:id="br0">
      <inkml:brushProperty name="width" value="0.025" units="cm"/>
      <inkml:brushProperty name="height" value="0.025" units="cm"/>
    </inkml:brush>
  </inkml:definitions>
  <inkml:trace contextRef="#ctx0" brushRef="#br0">0 0 19090,'0'0'8584,"39"50"-7655,-18-36-737,2-2-128,2-3-2722,1-8-5414</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9.565"/>
    </inkml:context>
    <inkml:brush xml:id="br0">
      <inkml:brushProperty name="width" value="0.025" units="cm"/>
      <inkml:brushProperty name="height" value="0.025" units="cm"/>
    </inkml:brush>
  </inkml:definitions>
  <inkml:trace contextRef="#ctx0" brushRef="#br0">78 89 5830,'0'0'14680,"0"-9"-11488,0 5-3055,1 2 26,-1 1 0,1-1 0,-1 0 0,0 0 0,0 0 0,0 0 1,0 1-1,0-1 0,0 0 0,0 0 0,-1 0 0,1 1 0,0-1 1,-1 0-1,0 0 0,1 1 0,-1-1 0,0 0 0,0 1 0,0-1 0,0 1 1,0-1-1,-1 1 0,1 0 0,0-1 0,0 1 0,-1 0 0,1 0 1,-1 0-1,1 0 0,-1 0 0,0 0 0,1 0 0,-1 1 0,0-1 1,0 1-1,1-1 0,-1 1 0,0 0 0,0-1 0,-1 1 0,1 1-159,0-1 0,0 1 0,1 0 0,-1 0 0,1 0 0,-1 0 0,0 0 0,1 0 0,0 0 0,-1 0 0,1 1 0,0-1 0,0 0 0,0 1 0,-1-1 0,1 1 0,1-1 0,-1 1 0,0 0 0,0-1 0,1 1 0,-1 0-1,1 0 1,-1-1 0,1 4 0,-8 47 64,8-51-65,-1 0-1,1 0 1,0 0-1,0 0 1,0 0-1,0 0 1,0 0-1,1 0 1,-1 0-1,0 0 1,0 0-1,1 0 1,-1 0-1,0 0 1,1 0-1,-1-1 1,1 1-1,-1 0 1,1 0-1,0 0 1,-1-1-1,1 1 1,0 0-1,-1-1 1,1 1-1,0 0 1,0-1-1,0 1 1,-1-1-1,1 1 1,0-1-1,0 0 1,0 1-1,0-1 1,0 0-1,0 0 1,0 1-1,0-1 1,0 0-1,0 0 1,0 0-1,0 0 1,0 0-1,0-1 1,0 1-1,0 0 1,0 0-1,0-1 1,0 1-1,-1 0 1,1-1-1,0 1 1,0-1-1,0 1 1,1-2-1,4-1 28,-1 0 0,1 0 1,-1-1-1,0 0 0,0 0 0,0 0 0,0 0 0,3-6 0,14-33 187,-11 23-358,-8 51-250,-4 74 503,1-104-95,0 0 0,0 0-1,0 0 1,0 0-1,0 0 1,0 0 0,1 0-1,-1 0 1,0 0 0,1 0-1,-1 0 1,1 0-1,-1 0 1,1 0 0,-1 0-1,1 0 1,0 0 0,-1-1-1,1 1 1,0 0-1,0 0 1,-1-1 0,1 1-1,0 0 1,0-1-1,0 1 1,0-1 0,0 1-1,0-1 1,0 0 0,0 1-1,0-1 1,0 0-1,0 0 1,1 0 0,-1 0-1,0 0 1,0 0 0,0 0-1,0 0 1,0 0-1,0 0 1,0 0 0,0-1-1,0 1 1,0-1-1,0 1 1,0 0 0,0-1-1,0 0 1,0 1 0,1-2-1,4 0 86,0-2 0,0 1 1,0-1-1,-1 1 0,1-2 0,-1 1 0,5-6 0,1-2-102,-2-2 0,0 1 0,0-2 0,-1 1 0,-1-1 0,-1 0 0,0 0 0,6-22 0,-13 121 0,2-42 0,-1-41 0,0 0 0,0 0 0,0 0 0,1-1 0,-1 1 0,0 0 0,0 0 0,1-1 0,-1 1 0,0 0 0,1-1 0,-1 1 0,1 0 0,-1-1 0,1 1 0,-1 0 0,1-1 0,-1 1 0,1-1 0,0 1 0,-1-1 0,1 0 0,0 1 0,-1-1 0,1 1 0,0-1 0,0 0 0,-1 0 0,1 0 0,0 1 0,0-1 0,-1 0 0,1 0 0,0 0 0,0 0 0,0 0 0,-1 0 0,1 0 0,0 0 0,0-1 0,0 1 0,-1 0 0,1 0 0,0-1 0,-1 1 0,1 0 0,0-1 0,0 1 0,0-1 0,37-20 0,-29 13 0,-1-1 0,0 0 0,-1-1 0,0 1 0,0-2 0,-1 1 0,0-1 0,-1 0 0,6-16 0,-9 103 0,-4-59-397,1-7-638,0 1 0,0-1 0,3 20 0,-2-28 847,0-1 0,0 1 1,0-1-1,1 1 0,-1 0 1,0-1-1,1 1 0,0-1 0,-1 1 1,1-1-1,0 1 0,0-1 0,0 0 1,0 1-1,0-1 0,0 0 1,0 0-1,0 0 0,0 0 0,1 0 1,-1 0-1,0 0 0,1 0 1,-1 0-1,1 0 0,-1-1 0,1 1 1,-1-1-1,1 1 0,2 0 1,16-1-7266</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0.020"/>
    </inkml:context>
    <inkml:brush xml:id="br0">
      <inkml:brushProperty name="width" value="0.025" units="cm"/>
      <inkml:brushProperty name="height" value="0.025" units="cm"/>
    </inkml:brush>
  </inkml:definitions>
  <inkml:trace contextRef="#ctx0" brushRef="#br0">123 1 20980,'0'0'10212,"-6"12"-10126,-4 14 63,1 0-1,1 1 1,1 0 0,1 0 0,1 1 0,2 0 0,1-1 0,1 1 0,4 44 0,-1-65-191,0 1 1,1-1-1,0 1 1,0-1-1,1 0 1,0 0-1,0 0 0,1 0 1,-1-1-1,1 0 1,1 0-1,-1 0 1,8 5-1,-13-10-1031,-12-12-2226,-4-2 2201,-40-39-370,46 43 2662,1-1 0,1 0 0,-12-18 0,20 28-1163,0-1 0,0 1 0,-1-1 0,1 1 0,0-1 1,0 1-1,0-1 0,0 1 0,0-1 0,0 1 0,1-1 0,-1 1 0,0 0 0,0-1 0,0 1 0,0-1 0,0 1 1,1-1-1,-1 1 0,0 0 0,0-1 0,1 1 0,-1-1 0,0 1 0,1 0 0,-1-1 0,0 1 0,1 0 0,-1 0 1,0-1-1,1 1 0,-1 0 0,1 0 0,-1-1 0,1 1 0,-1 0 0,0 0 0,1 0 0,-1 0 0,1 0 0,-1 0 0,1 0 1,-1 0-1,1 0 0,30-6 1186,-23 5-1089,16-3-376,34-6-2592,-1-8-3457,-19 0-6387</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0.594"/>
    </inkml:context>
    <inkml:brush xml:id="br0">
      <inkml:brushProperty name="width" value="0.025" units="cm"/>
      <inkml:brushProperty name="height" value="0.025" units="cm"/>
    </inkml:brush>
  </inkml:definitions>
  <inkml:trace contextRef="#ctx0" brushRef="#br0">0 220 14670,'0'0'16629,"11"-9"-15401,22-23-1180,-1-1 0,-2-1 0,-2-1 0,26-42 0,-54 77-48,0 1 0,0-1 0,0 0 0,0 0 0,0 0 0,0 1 0,0-1 0,0 0 0,0 0 0,0 0 0,0 1 0,0-1 0,0 0 0,0 0 0,0 0 0,1 0 0,-1 1 0,0-1 0,0 0 0,0 0 0,0 0 0,0 0 0,1 0 0,-1 0 0,0 1 0,0-1 0,0 0 0,0 0 0,1 0 0,-1 0 0,0 0 0,0 0 0,0 0 0,1 0 0,-1 0 0,0 0 0,0 0 0,0 0 0,1 0 0,-1 0 0,0 0 0,0 0 0,0 0 0,1 0 0,-1 0 0,0 0 0,0 0 0,0-1 0,0 1 0,1 0 0,-1 0 0,0 0 0,0 0 0,0 0 0,0 0 0,1-1 0,-1 1 0,0 0 0,0 0 0,0 0 0,0 0 0,0-1 0,0 1 0,0 0 0,3 31 0,-7 41 0,-2-19-3958,2 26-8377</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0.953"/>
    </inkml:context>
    <inkml:brush xml:id="br0">
      <inkml:brushProperty name="width" value="0.025" units="cm"/>
      <inkml:brushProperty name="height" value="0.025" units="cm"/>
    </inkml:brush>
  </inkml:definitions>
  <inkml:trace contextRef="#ctx0" brushRef="#br0">0 109 21364,'0'0'6342,"65"-18"-4900,-27 1-802,6-1-63,1-1-417,-5 5-96,-4 2-641,-6 6-1408,-8 2-2308,-8 4-1984,-7 0-3044</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44.124"/>
    </inkml:context>
    <inkml:brush xml:id="br0">
      <inkml:brushProperty name="width" value="0.025" units="cm"/>
      <inkml:brushProperty name="height" value="0.025" units="cm"/>
    </inkml:brush>
  </inkml:definitions>
  <inkml:trace contextRef="#ctx0" brushRef="#br0">64 162 11179,'-12'10'4427,"-8"8"1898,18-16-5857,0 0-1,0 0 1,0 1-1,0-1 0,0 1 1,1-1-1,-1 1 1,1 0-1,-1 0 1,1-1-1,0 1 1,1 0-1,-1 0 1,0 0-1,1 0 1,-1 0-1,1 0 1,0 4-1,0-7-436,1 1 0,-1 0-1,1-1 1,-1 1 0,0-1 0,1 1-1,-1-1 1,1 1 0,-1-1 0,1 1 0,-1-1-1,1 1 1,-1-1 0,1 0 0,0 1-1,-1-1 1,1 0 0,0 0 0,-1 1-1,1-1 1,0 0 0,-1 0 0,1 0 0,0 0-1,-1 0 1,1 0 0,0 0 0,-1 0-1,1 0 1,0 0 0,-1 0 0,1 0-1,0 0 1,-1-1 0,1 1 0,0 0-1,0-1 1,30-10 754,-24 6-785,0-1 0,0 1 0,-1-1 0,0-1 0,0 1 0,-1-1 0,0 0 0,9-15 0,-11 17 0,-1 0 0,0 1 0,1-1 0,-1 0 0,-1 0 0,1 0 0,-1 0 0,0 0 0,0-1 0,-1 1 0,1 0 0,-1-1 0,0 1 0,-1 0 0,1 0 0,-2-6 0,2 10 0,0 1 0,-1-1 0,1 1 0,0-1 0,0 0 0,-1 1 0,1-1 0,0 1 0,0 0 0,-1-1 0,1 1 0,0-1 0,-1 1 0,1-1 0,-1 1 0,1 0 0,-1-1 0,1 1 0,-1 0 0,1-1 0,-1 1 0,1 0 0,-1 0 0,1 0 0,-1-1 0,1 1 0,-1 0 0,1 0 0,-1 0 0,1 0 0,-2 0 0,-18 9 0,-10 21 0,16-8 0,1-1 0,-14 36 0,22-46 0,1-1 0,1 1 0,-1 0 0,2 0 0,0 0 0,0 1 0,0 21 0,2-32 0,0-1 0,0 1 0,1 0 0,-1-1 0,0 1 0,0 0 0,0-1 0,1 1 0,-1 0 0,0-1 0,1 1 0,-1-1 0,1 1 0,-1 0 0,1-1 0,-1 1 0,1-1 0,-1 0 0,1 1 0,-1-1 0,1 1 0,-1-1 0,1 0 0,0 1 0,-1-1 0,1 0 0,0 0 0,1 1 0,27 0 0,27-15 0,8-14 0,-49 21 0,1-1 0,-1 2 0,1 0 0,1 1 0,-1 0 0,20-2 0,-34 7 0,-1 0 0,0 0 0,1 0 0,-1 0 0,1 0 0,-1 0 0,0 0 0,1 1 0,-1-1 0,1 0 0,-1 1 0,0-1 0,0 1 0,1 0 0,-1-1 0,0 1 0,0 0 0,0 0 0,0 0 0,1 0 0,-1 0 0,-1 0 0,1 0 0,0 0 0,0 0 0,0 0 0,0 0 0,-1 1 0,1-1 0,-1 0 0,1 0 0,-1 1 0,1-1 0,-1 2 0,1 2 0,0 1 0,-1-1 0,1 1 0,-1-1 0,-1 0 0,1 1 0,-3 9 0,-2-9 0,0-15 0,-2-16 0,5 3 0,-1-3 0,2 0 0,0 0 0,5-42 0,-2 66 0,-1 0 0,0 0 0,1 0 0,-1 0 0,1 0 0,0 0 0,-1 0 0,1 1 0,0-1 0,-1 0 0,1 1 0,0 0 0,0-1 0,-1 1 0,1 0 0,0 0 0,0 0 0,-1 0 0,1 0 0,0 0 0,3 1 0,9-1 0,27-10-3106,-23 4-1467,-1 0 0,0-2 0,0 0 0,29-19 0,-7-5-408,-31 22 3779,-9-6 25214,-13 24-20258,7-1-3284,0 0-1,0 1 1,0 1 0,1-1 0,-6 13 0,9-16-340,0 0 1,0 0 0,1 0 0,0 1-1,0-1 1,0 1 0,1 0 0,0-1 0,0 1-1,0 0 1,0 7 0,2-13-131,-1 1 0,1 0 0,-1-1 0,0 1 0,1 0 0,-1-1 0,1 1 0,0-1 0,-1 1 0,1-1 0,-1 1 0,1-1 0,0 1 0,-1-1 0,1 1 0,0-1 0,0 0 0,-1 1 0,1-1 0,0 0 0,0 0 0,0 0 0,-1 0 0,1 1 0,0-1 0,0 0 0,1-1 0,29 1 0,-23 0 0,55-5-442,-47 3 233,0 0 1,0 2 0,31 1-1,-46 0 210,1-1 0,-1 1 0,0 0 1,0-1-1,1 1 0,-1 0 0,0 0 0,0 0 0,0 0 0,0 0 0,0 0 1,0 0-1,0 0 0,0 0 0,0 0 0,-1 0 0,1 1 0,0-1 0,-1 0 1,1 1-1,-1-1 0,1 0 0,-1 1 0,0-1 0,0 1 0,0-1 0,1 0 1,-1 1-1,0-1 0,-1 1 0,1-1 0,0 0 0,0 1 0,-1-1 0,1 1 0,0-1 1,-2 2-1,0 4 82,1 0 0,-1 0 0,-1 0 0,0 0 0,0-1 1,-5 8-1,3-5-37,-1 0 1,-1-1-1,0 0 1,0 0-1,0-1 1,-1 0-1,0 0 1,-1-1-1,0 0 1,0-1-1,0 1 1,0-2-1,-11 5 1,20-9-50,-1 0 1,1 0-1,-1 0 0,1 0 0,-1 0 1,1 0-1,-1 0 0,1 0 1,-1 0-1,1 0 0,-1 0 0,1 0 1,-1-1-1,1 1 0,-1 0 1,1 0-1,-1-1 0,1 1 0,0 0 1,-1 0-1,1-1 0,-1 1 1,1 0-1,0-1 0,-1 1 0,1 0 1,0-1-1,0 1 0,-1-1 1,1 1-1,0-1 0,0 1 0,-1-1 1,1 1-1,0 0 0,0-1 1,0 1-1,0-1 0,0 1 0,0-1 1,0 1-1,0-2 0,1-25-1036,0 24 743,4-21-2764,1 0-1,1-1 1,11-25-1,-8 25 158,13-35-4619</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1.294"/>
    </inkml:context>
    <inkml:brush xml:id="br0">
      <inkml:brushProperty name="width" value="0.025" units="cm"/>
      <inkml:brushProperty name="height" value="0.025" units="cm"/>
    </inkml:brush>
  </inkml:definitions>
  <inkml:trace contextRef="#ctx0" brushRef="#br0">1 36 17040,'0'0'15311,"8"-4"-14938,-1 2-352,3-4-18,1 2 0,1-1-1,-1 2 1,1-1 0,-1 2 0,1 0-1,15-1 1,-27 3-3,1 0 0,0 1 0,-1-1 0,1 1 0,-1 0 0,0-1 0,1 1 0,-1-1 0,1 1 0,-1 0 0,0-1 0,0 1 0,1 0 0,-1-1 0,0 1 0,0 0 0,0 0 0,0-1 0,0 1 0,0 0 0,0 0 0,0-1 0,0 1 0,0 0 0,0-1 0,0 1 0,0 0 0,-1-1 0,1 1 0,0 0 0,0-1 0,-1 1 0,0 1 0,-9 24 0,-32 29 0,89-50-1233,-44-5 1246,1 0 0,0 1-1,0 0 1,0-1 0,-1 2 0,1-1 0,0 0 0,-1 1-1,1-1 1,-1 1 0,0 0 0,1 0 0,-1 1 0,0-1-1,0 1 1,-1-1 0,1 1 0,0 0 0,-1 0 0,0 0-1,0 0 1,0 1 0,0-1 0,0 1 0,0-1 0,-1 1-1,0-1 1,0 1 0,0 0 0,0 0 0,0-1 0,-1 1-1,0 7 1,0-7 14,0 1-1,-1-1 1,0 0-1,1 1 1,-2-1 0,1 0-1,0 0 1,-1 0-1,0 0 1,0 0-1,0 0 1,0 0 0,-1-1-1,0 1 1,1-1-1,-1 1 1,0-1-1,-1 0 1,1 0-1,0-1 1,-1 1 0,0-1-1,0 0 1,1 0-1,-1 0 1,-1 0-1,1 0 1,0-1-1,-7 2 1,8-3-111,-1 1 0,1 0 0,-1-1-1,0 0 1,1 0 0,-1 0 0,1 0 0,-1 0 0,1-1 0,-1 0-1,0 0 1,1 0 0,0 0 0,-1 0 0,1-1 0,0 1 0,0-1 0,-1 0-1,1 0 1,1 0 0,-1 0 0,0-1 0,0 1 0,1-1 0,0 1-1,-1-1 1,1 0 0,0 0 0,0 0 0,1 0 0,-1-1 0,1 1-1,-1 0 1,1-1 0,0 1 0,0-1 0,1 1 0,-1-1 0,1 1-1,-1-1 1,1 0 0,0 1 0,1-1 0,-1 1 0,2-7 0,6-6-6397,6 1-3315</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1.666"/>
    </inkml:context>
    <inkml:brush xml:id="br0">
      <inkml:brushProperty name="width" value="0.025" units="cm"/>
      <inkml:brushProperty name="height" value="0.025" units="cm"/>
    </inkml:brush>
  </inkml:definitions>
  <inkml:trace contextRef="#ctx0" brushRef="#br0">33 1 23094,'0'0'5605,"-22"60"-3363,16-31-608,2 2-1442,4-1-192,0 3 0,0-5 0,4-2 0,4-5 0,0-1-1634,1-6-1344,-5-7-1571,-1-3-832</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2.011"/>
    </inkml:context>
    <inkml:brush xml:id="br0">
      <inkml:brushProperty name="width" value="0.025" units="cm"/>
      <inkml:brushProperty name="height" value="0.025" units="cm"/>
    </inkml:brush>
  </inkml:definitions>
  <inkml:trace contextRef="#ctx0" brushRef="#br0">1 47 18161,'0'0'10826,"61"-24"-10025,-12 17-64,12 1-193,3 2-255,5 0-161,-7 4-256,-8 0-1602,-11 0-3267,-9-2-4964</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2.367"/>
    </inkml:context>
    <inkml:brush xml:id="br0">
      <inkml:brushProperty name="width" value="0.025" units="cm"/>
      <inkml:brushProperty name="height" value="0.025" units="cm"/>
    </inkml:brush>
  </inkml:definitions>
  <inkml:trace contextRef="#ctx0" brushRef="#br0">0 96 19859,'0'0'12460,"95"-33"-12012,-31 17-448,5 1 0,3 3 0,-5 5 0,-11 3 0,-10 2-2755,-7 1-4099,-9-4-7752</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5.446"/>
    </inkml:context>
    <inkml:brush xml:id="br0">
      <inkml:brushProperty name="width" value="0.025" units="cm"/>
      <inkml:brushProperty name="height" value="0.025" units="cm"/>
    </inkml:brush>
  </inkml:definitions>
  <inkml:trace contextRef="#ctx0" brushRef="#br0">24 0 16592,'0'0'5253,"-8"77"-3620,2-41-544,2-1-833,1 1-191,1-3-33,2-4-769,0-4-1185,0-7-640,0-5 127,0-8-864</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5.819"/>
    </inkml:context>
    <inkml:brush xml:id="br0">
      <inkml:brushProperty name="width" value="0.025" units="cm"/>
      <inkml:brushProperty name="height" value="0.025" units="cm"/>
    </inkml:brush>
  </inkml:definitions>
  <inkml:trace contextRef="#ctx0" brushRef="#br0">1 121 18706,'7'-9'3123,"1"-1"-2610,0 0 1,1 1 0,0 0 0,1 1 0,0 0 0,0 1-1,1-1 1,0 2 0,0 0 0,1 0 0,-1 1-1,1 1 1,1-1 0,-1 2 0,14-3 0,-21 5-500,0 1 1,1-1-1,-1 1 0,0 0 1,1 1-1,-1-1 1,0 1-1,0 0 1,1 0-1,-1 1 0,0-1 1,0 1-1,0 0 1,0 1-1,6 3 1,-8-3-17,0 0 0,0 0 1,-1 1-1,1-1 0,-1 0 1,1 1-1,-1 0 0,0 0 1,-1 0-1,1-1 0,-1 2 1,1-1-1,-1 0 0,-1 0 1,1 0-1,0 0 0,-1 1 1,0-1-1,0 6 0,-2 1 28,1 0 1,-1 0-1,-1 0 0,0-1 0,-1 1 1,0-1-1,0 0 0,-1 0 0,0 0 0,-1-1 1,-11 15-1,10-15 0,1 0 0,0 0 1,0 1-1,1 0 0,0 0 0,1 0 1,0 1-1,1-1 0,0 1 1,0 0-1,-1 18 0,5-27-224,-1 0-1,0 1 1,1-1 0,-1 0-1,1 0 1,0 1-1,0-1 1,0 0 0,0 0-1,0 0 1,0 0-1,1 0 1,-1 0-1,0 0 1,1 0 0,0-1-1,-1 1 1,1-1-1,0 1 1,0-1 0,0 1-1,0-1 1,0 0-1,0 0 1,0 0 0,1 0-1,-1-1 1,0 1-1,5 0 1,5 2-1857,1-1-1,-1 0 1,1-1 0,15-1 0,6 0-8494</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6.146"/>
    </inkml:context>
    <inkml:brush xml:id="br0">
      <inkml:brushProperty name="width" value="0.025" units="cm"/>
      <inkml:brushProperty name="height" value="0.025" units="cm"/>
    </inkml:brush>
  </inkml:definitions>
  <inkml:trace contextRef="#ctx0" brushRef="#br0">133 12 15919,'0'0'2680,"-10"1"-577,4 0-1929,0 0-1,0 0 1,0 1 0,0 0-1,0 1 1,1-1-1,-1 1 1,1 0 0,-1 0-1,1 1 1,0 0 0,0-1-1,1 2 1,-1-1-1,1 0 1,0 1 0,0 0-1,0 0 1,1 0-1,0 1 1,0-1 0,0 1-1,1 0 1,-3 7-1,4-11-143,0 0-1,0 0 1,1 1-1,-1-1 1,1 0-1,-1 0 1,1 1-1,0-1 1,0 0-1,0 0 1,0 1-1,0-1 1,0 0-1,1 1 1,-1-1-1,1 0 1,0 0-1,-1 0 1,1 0-1,0 0 1,2 4-1,-1-5 102,0 1 0,0-1 1,-1 0-1,1 0 0,0 0 0,0 0 0,0 0 0,0 0 0,0-1 0,0 1 0,0-1 0,0 1 0,1-1 1,-1 0-1,0 0 0,0 0 0,0 0 0,3 0 0,4-1 188,-1-1 1,1 1-1,-1-2 0,0 1 0,0-1 1,0 0-1,0-1 0,-1 1 0,1-2 1,9-6-1,-13 7-272,1 0 1,-1 0-1,0-1 0,0 1 0,0-1 1,-1 0-1,0 0 0,0 0 1,0-1-1,0 1 0,-1-1 0,0 0 1,0 1-1,-1-1 0,1 0 1,-1 0-1,0 0 0,-1 0 0,0 0 1,0-8-1,0 12-134,-1 1 0,1 0 0,-1 0 1,0 0-1,1 0 0,-1 0 0,0 0 0,1 0 0,-1 0 0,0 0 1,0 0-1,0 0 0,0 0 0,0 1 0,0-1 0,0 0 0,0 1 1,0-1-1,0 1 0,0-1 0,-1 1 0,1-1 0,0 1 0,0 0 1,0 0-1,-1-1 0,1 1 0,0 0 0,0 0 0,-1 0 0,1 1 1,0-1-1,-2 0 0,-20 8-4752,10 7-7068</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6.492"/>
    </inkml:context>
    <inkml:brush xml:id="br0">
      <inkml:brushProperty name="width" value="0.025" units="cm"/>
      <inkml:brushProperty name="height" value="0.025" units="cm"/>
    </inkml:brush>
  </inkml:definitions>
  <inkml:trace contextRef="#ctx0" brushRef="#br0">112 0 16464,'0'0'1793,"-7"11"140,0 1-1565,-1-1 276,1 0 0,1 1-1,0-1 1,0 1 0,1 1 0,1-1 0,0 1 0,1 0-1,-2 14 1,5-26-641,0 0 0,1-1 0,-1 1 0,1 0 0,-1 0 0,1-1 0,0 1 0,-1 0 0,1-1 0,-1 1 0,1-1 0,0 1 0,0-1 0,-1 1 0,1-1 0,0 1 0,0-1 0,0 0 0,-1 0 0,1 1 0,0-1 0,1 0 0,31 9-1086,-8-3-433,-21-4 1364,0 0 0,0 0 0,0 0 0,0 1 0,0 0 0,0-1 0,-1 1 0,1 1 0,-1-1 0,0 0 0,0 1 0,0 0 0,-1 0 1,1-1-1,-1 2 0,0-1 0,0 0 0,0 0 0,0 5 0,-1-5 330,-1-1 1,1 0-1,-1 1 1,0-1-1,0 1 1,-1-1-1,1 1 1,-1-1-1,0 0 1,1 1-1,-1-1 1,-1 0-1,1 0 1,0 0-1,-1 0 1,0 0-1,0 0 0,0 0 1,0 0-1,0-1 1,0 1-1,-1-1 1,1 1-1,-1-1 1,-5 4-1,2-2 216,0 0 1,0 0-1,0-1 0,-1 1 0,1-1 0,-1-1 0,1 1 0,-1-1 0,0 0 0,0-1 0,0 0 1,0 0-1,-1 0 0,1-1 0,0 0 0,-9-1 0,15 0-450,-1 1 1,1-1-1,0 0 1,0 0-1,0 0 0,-1 1 1,1-1-1,0 0 0,0 0 1,0 0-1,0-1 1,1 1-1,-1 0 0,0 0 1,0 0-1,1-1 0,-1 1 1,1 0-1,-1-1 1,1 1-1,0-1 0,-1 1 1,1 0-1,0-1 0,0 1 1,0-1-1,0 1 1,0-1-1,0 1 0,1-3 1,-1 1-233,0 0 0,1-1 0,0 1 0,0 0 0,0 0 1,0 0-1,0 0 0,0 0 0,1 0 0,-1 0 0,1 0 0,3-3 0,31-22-10773,-14 15 2029</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6.834"/>
    </inkml:context>
    <inkml:brush xml:id="br0">
      <inkml:brushProperty name="width" value="0.025" units="cm"/>
      <inkml:brushProperty name="height" value="0.025" units="cm"/>
    </inkml:brush>
  </inkml:definitions>
  <inkml:trace contextRef="#ctx0" brushRef="#br0">33 1 19250,'0'0'9572,"-6"9"-8286,0 1-899,3-7-304,1 0 0,0-1 0,0 1-1,1 0 1,-1 1 0,0-1 0,1 0-1,0 0 1,0 1 0,0-1 0,0 1-1,1-1 1,-1 1 0,1-1 0,0 1-1,0 4 1,4-6-37,0-1 1,0 0-1,0 0 0,0-1 1,0 1-1,0-1 0,0 0 0,0 0 1,0 0-1,0-1 0,5 0 0,68-21-23,-61 17-241,0 0 1,0 0 0,0 2 0,0 0-1,26-1 1,-15 5 513,31-1-1574,-41-4-3274,-3-4-3682,-6-1-718</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7.160"/>
    </inkml:context>
    <inkml:brush xml:id="br0">
      <inkml:brushProperty name="width" value="0.025" units="cm"/>
      <inkml:brushProperty name="height" value="0.025" units="cm"/>
    </inkml:brush>
  </inkml:definitions>
  <inkml:trace contextRef="#ctx0" brushRef="#br0">1 12 17681,'0'0'11306,"68"-12"-29883</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44.619"/>
    </inkml:context>
    <inkml:brush xml:id="br0">
      <inkml:brushProperty name="width" value="0.025" units="cm"/>
      <inkml:brushProperty name="height" value="0.025" units="cm"/>
    </inkml:brush>
  </inkml:definitions>
  <inkml:trace contextRef="#ctx0" brushRef="#br0">0 0 14350,'0'0'14579,"2"14"-13031,2 32-893,-4 56-1,-1-54-327,1 0 0,11 67 0,9-43-327,-19-68 0,0-1 0,1 0 0,-1 0 0,1 0 0,-1 0 0,1 0 0,0 0 0,0 0 0,0-1 0,1 1 0,-1-1 0,0 1 0,1-1 0,0 0 0,0 0 0,-1 0 0,1-1 0,0 1 0,5 1 0,-6-3 0,0 0 0,-1 0 0,1 0 0,0-1 0,-1 1 0,1-1 0,0 1 0,-1-1 0,1 1 0,-1-1 0,1 0 0,-1 0 0,1 0 0,-1 0 0,0 0 0,1 0 0,-1-1 0,0 1 0,0 0 0,0 0 0,0-1 0,0 1 0,0-1 0,0 1 0,-1-1 0,1 1 0,0-1 0,-1 0 0,1 1 0,-1-1 0,0 0 0,1 1 0,-1-4 0,9-59 0,-8 45 0,-1 0 0,-1 0 0,-5-32 0,5 46 0,0 0 0,-1 0 0,1 0 0,-1 1 0,0-1 0,0 0 0,-1 1 0,-4-7 0,6 9 0,-1 1 0,0-1 0,1 0 0,-1 1 0,0-1 0,0 1 0,0 0 0,0 0 0,0-1 0,0 1 0,0 0 0,0 1 0,-1-1 0,1 0 0,0 1 0,0-1 0,-1 1 0,1 0 0,-3 0 0,4 0 0,1 0 0,0 0 0,-1 0 0,1 0 0,0 0 0,0 0 0,0 0 0,-1 0 0,1 1 0,0-1 0,0 0 0,-1 0 0,1 0 0,0 0 0,0 1 0,0-1 0,0 0 0,-1 0 0,1 1 0,0-1 0,0 0 0,0 0 0,0 1 0,0-1 0,0 0 0,0 0 0,-1 1 0,1-1 0,0 0 0,0 0 0,0 1 0,0-1 0,0 0 0,0 0 0,0 1 0,0-1 0,1 0 0,-1 0 0,0 1 0,0-1 0,0 0 0,0 0 0,0 1 0,0-1 0,0 0 0,1 0 0,-1 1 0,0-1 0,0 0 0,0 0 0,1 0 0,-1 1 0,11 12 0,-6-10 0,0-1 0,1 0 0,0 0 0,-1-1 0,1 0 0,0 0 0,0 0 0,0-1 0,0 1 0,0-1 0,-1-1 0,1 1 0,0-1 0,0 0 0,0-1 0,-1 1 0,1-1 0,0 0 0,-1-1 0,0 1 0,9-6 0,-3 2 0,-1-1 0,1 0 0,-2-1 0,1 0 0,-1 0 0,0-1 0,0 0 0,-1-1 0,8-13 0,-22 23 0,-5 7 0,3 0 0,1 1 0,-1 0 0,2 0 0,-1 1 0,1-1 0,0 1 0,1 1 0,0-1 0,0 1 0,1 0 0,1 0 0,0 0 0,0 1 0,1-1 0,-2 16 0,4-24 0,0 1 1,1-1-1,-1 1 1,1-1-1,0 1 1,-1-1-1,1 0 1,0 1-1,1-1 1,-1 0-1,0 0 1,1 0-1,-1 0 1,1 0-1,-1 0 1,1 0-1,0-1 1,0 1-1,0 0 1,0-1-1,0 0 1,0 1-1,0-1 1,1 0-1,-1 0 1,0 0-1,1 0 1,-1-1-1,0 1 1,1-1-1,-1 1 1,5-1-1,10 2-18,0 0 0,0-2 0,27-2 0,-41 2 10,59-9-1834,6-12-6149</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7.499"/>
    </inkml:context>
    <inkml:brush xml:id="br0">
      <inkml:brushProperty name="width" value="0.025" units="cm"/>
      <inkml:brushProperty name="height" value="0.025" units="cm"/>
    </inkml:brush>
  </inkml:definitions>
  <inkml:trace contextRef="#ctx0" brushRef="#br0">104 0 12364,'0'0'16986,"-8"1"-16414,7-1-562,-46 5 528,44-4-503,0-1 0,0 1 0,0 0 0,0 0 0,1 0 0,-1 0 1,0 0-1,1 0 0,-1 1 0,1-1 0,-1 1 0,1 0 0,0 0 0,0 0 0,0 0 0,0 0 0,-2 3 0,4-4-76,0-1-1,0 1 1,0 0-1,0-1 1,0 1-1,0 0 1,1-1-1,-1 1 1,0-1-1,0 1 1,1 0-1,-1-1 1,0 1-1,1-1 0,-1 1 1,1-1-1,-1 1 1,1-1-1,-1 1 1,1-1-1,-1 0 1,1 1-1,-1-1 1,1 0-1,-1 1 1,1-1-1,0 0 1,-1 0-1,1 1 0,0-1 1,-1 0-1,1 0 1,-1 0-1,1 0 1,0 0-1,1 0 1,33 6-1541,-29-5 910,-2 0 439,4 0-131,1 1 0,-1 0-1,1 0 1,-1 1 0,12 5 0,-19-8 386,0 1-1,-1-1 1,1 1 0,0-1 0,0 1-1,0-1 1,-1 1 0,1 0-1,0 0 1,-1-1 0,1 1 0,-1 0-1,1 0 1,-1 0 0,1 0 0,-1 0-1,1-1 1,-1 1 0,0 0 0,1 0-1,-1 0 1,0 2 0,0-1 93,-1-1 1,1 1-1,-1 0 0,1 0 1,-1 0-1,0-1 0,0 1 1,0 0-1,0-1 0,0 1 1,0 0-1,-1-1 0,1 0 1,0 1-1,-1-1 1,-1 2-1,-4 3 262,-34 27 2038,39-31-2578,0-1 1,-1 0 0,1 0 0,0 0 0,-1 0 0,1 0 0,-1 0 0,1-1 0,-1 1 0,-2 0 0,3-11-11522,2 9 9605,0-10-8005</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7.843"/>
    </inkml:context>
    <inkml:brush xml:id="br0">
      <inkml:brushProperty name="width" value="0.025" units="cm"/>
      <inkml:brushProperty name="height" value="0.025" units="cm"/>
    </inkml:brush>
  </inkml:definitions>
  <inkml:trace contextRef="#ctx0" brushRef="#br0">92 1 2530,'0'0'22838,"-8"1"-22016,3 1-639,-1-1 0,1 1-1,-1 0 1,1 0 0,0 1-1,0-1 1,0 1 0,-6 5 0,9-6-61,-1 0 0,1 0 0,0 0 0,-1 0 1,1 1-1,0-1 0,0 1 0,0 0 1,1 0-1,-1 0 0,1 0 0,0 0 1,-1 0-1,1 0 0,0 0 0,1 0 1,-1 0-1,1 1 0,-1 4 0,1-7-99,1 0 0,-1 0 0,0 0 0,1 0 0,-1 0 0,1 0 0,-1-1 0,1 1 0,0 0 0,-1 0 0,1 0 0,0 0 0,-1-1 0,1 1 0,0 0 0,0-1 0,0 1 0,0 0 0,0-1 1,0 1-1,0-1 0,0 0 0,0 1 0,0-1 0,0 0 0,0 0 0,0 1 0,0-1 0,0 0 0,0 0 0,0 0 0,1 0 0,45-1 533,-36 0-468,3 0-47,1-1 0,0-1 0,-1-1 0,0 0-1,24-10 1,40-11-13,-35 42-1016,-25-17-3502,5 0-3507</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8.618"/>
    </inkml:context>
    <inkml:brush xml:id="br0">
      <inkml:brushProperty name="width" value="0.025" units="cm"/>
      <inkml:brushProperty name="height" value="0.025" units="cm"/>
    </inkml:brush>
  </inkml:definitions>
  <inkml:trace contextRef="#ctx0" brushRef="#br0">10 1 9417,'0'0'14435,"0"8"-13394,-5 52 851,2-32-1407,1 0 0,2 32 0,0-58-481,0 0 1,1 0-1,-1 0 1,0 0-1,1 0 0,0 0 1,-1 0-1,1 0 0,0 0 1,0 0-1,0 0 1,0 0-1,0-1 0,0 1 1,1 0-1,-1-1 1,1 1-1,-1-1 0,1 1 1,-1-1-1,1 0 0,3 2 1,-1-2 12,-1 1 1,1-1-1,-1-1 1,1 1-1,-1-1 0,1 1 1,0-1-1,-1 0 1,1 0-1,0 0 0,-1-1 1,5-1-1,2 0 30,0-1 0,-1 0-1,1 0 1,-1-1 0,0-1-1,0 1 1,0-1 0,14-12-1,-15 8-8,0 0 0,0 0 0,-1 0 0,6-13 0,5-5 109,-15 79-62,-3-51-125,-1 6 168,2 1 1,-1 0 0,1-1 0,3 14 0,-3-19-214,-1-1 0,1 0 0,-1 1 0,1-1-1,0 1 1,-1-1 0,1 0 0,0 1 0,0-1 0,0 0 0,0 0 0,0 0 0,3 2 0,-3-3-210,0 1-1,0-1 1,0 1 0,0-1-1,1 0 1,-1 1-1,0-1 1,0 0 0,0 0-1,1 0 1,-1 0-1,0 0 1,0 0 0,0 0-1,1 0 1,-1-1-1,0 1 1,0 0 0,0-1-1,2 0 1,14-10-10024</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9.286"/>
    </inkml:context>
    <inkml:brush xml:id="br0">
      <inkml:brushProperty name="width" value="0.025" units="cm"/>
      <inkml:brushProperty name="height" value="0.025" units="cm"/>
    </inkml:brush>
  </inkml:definitions>
  <inkml:trace contextRef="#ctx0" brushRef="#br0">1 0 20884,'0'0'5568,"1"11"-4346,1-1-920,-2-1-64,1-1 0,1 0 0,0 0 1,0 1-1,6 14 0,-7-21-212,0-1-1,0 1 1,0 0-1,0-1 0,0 1 1,0-1-1,1 1 1,-1-1-1,1 1 1,-1-1-1,1 0 0,-1 0 1,1 0-1,0 0 1,-1 0-1,1 0 1,0 0-1,0 0 0,0-1 1,0 1-1,0-1 1,-1 0-1,1 1 1,0-1-1,0 0 0,0 0 1,0 0-1,0 0 1,0 0-1,0-1 1,0 1-1,0-1 0,0 1 1,2-2-1,1 0 18,0-1-1,0 1 1,0-1-1,-1 0 0,0 0 1,1 0-1,-1-1 1,4-5-1,19-13-819,-27 22 697,1 0-1,-1 0 0,1 0 1,-1 0-1,0 0 0,1 0 1,-1 0-1,1 0 1,-1 0-1,1 0 0,-1 1 1,0-1-1,1 0 0,-1 0 1,1 0-1,-1 1 0,0-1 1,1 0-1,-1 0 1,0 1-1,1-1 0,-1 0 1,0 1-1,1-1 0,-1 0 1,0 1-1,0-1 0,0 0 1,1 1-1,-1-1 1,0 1-1,0-1 0,0 0 1,0 1-1,0-1 0,1 1 1,-1-1-1,0 1 0,0-1 1,0 1-1,0-1 0,0 0 1,-1 1-1,1-1 1,0 1-1,3 29-993,-3-26 674,3 34-1786,0-13-4784,-1-15-4940</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9.924"/>
    </inkml:context>
    <inkml:brush xml:id="br0">
      <inkml:brushProperty name="width" value="0.025" units="cm"/>
      <inkml:brushProperty name="height" value="0.025" units="cm"/>
    </inkml:brush>
  </inkml:definitions>
  <inkml:trace contextRef="#ctx0" brushRef="#br0">0 287 10282,'0'0'19431,"10"-8"-17306,13-13-1992,0-2 0,-2 0-1,-1-1 1,-1-1 0,-2-1-1,18-32 1,-22 27-133,-11 25 0,0 0 0,1 0 0,-1 1 0,1-1 0,0 1 0,7-8 0,-8 57 0,-3 26-53,-1-38-109,1 0-1,2 0 0,1-1 0,2 1 0,8 36 0,-11-65-88,-1-1 0,1 1 1,0-1-1,1 1 0,-1-1 1,0 0-1,1 1 0,-1-1 1,1 0-1,2 3 1,-3-5-56,0 1 0,0 0 0,0-1 0,0 1 0,0-1 0,0 1 0,0-1 0,0 1 0,0-1 0,0 0 1,0 1-1,0-1 0,0 0 0,0 0 0,0 0 0,0 0 0,0 0 0,1 0 0,-1 0 0,0 0 0,0 0 0,0-1 1,0 1-1,0 0 0,0-1 0,0 1 0,2-2 0,13-11-6463</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40.265"/>
    </inkml:context>
    <inkml:brush xml:id="br0">
      <inkml:brushProperty name="width" value="0.025" units="cm"/>
      <inkml:brushProperty name="height" value="0.025" units="cm"/>
    </inkml:brush>
  </inkml:definitions>
  <inkml:trace contextRef="#ctx0" brushRef="#br0">51 1 20467,'0'0'3198,"-3"12"-678,-12 46-326,3 0 0,-9 111 0,21-168-2194,0-1 0,0 1 0,0 0 0,0 0 0,0 0 0,0 0 0,0 0 0,1 0 0,-1 0 0,0 0 0,1 0 0,-1 0 0,0-1 0,1 1 0,-1 0 0,1 0 0,-1 0 0,1-1 0,0 1 0,-1 0 0,1 0 0,0-1 0,-1 1 0,1-1 0,0 1 0,0-1 0,-1 1 0,1-1 0,0 1 0,2 0 0,0-1 0,-1 0 0,1 1 0,0-1 0,0 0 0,0-1 0,0 1 0,0 0 0,0-1 0,0 1 0,3-2 0,6-3 0,-1 1 0,0-1 0,21-13 0,-9 2-52,-2 0 1,30-30-1,-43 39-70,-2 0 1,1-1-1,-1 0 0,0 0 0,0 0 0,-1-1 1,0 0-1,-1 0 0,0 0 0,4-13 0,-7 16-2746</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40.594"/>
    </inkml:context>
    <inkml:brush xml:id="br0">
      <inkml:brushProperty name="width" value="0.025" units="cm"/>
      <inkml:brushProperty name="height" value="0.025" units="cm"/>
    </inkml:brush>
  </inkml:definitions>
  <inkml:trace contextRef="#ctx0" brushRef="#br0">1 0 15246,'0'0'5670,"2"54"-2723,9-38-737,2 2-224,5 0-1218,0-1-640,0-2-224,2-1-2274,-1-6-4036</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53.420"/>
    </inkml:context>
    <inkml:brush xml:id="br0">
      <inkml:brushProperty name="width" value="0.025" units="cm"/>
      <inkml:brushProperty name="height" value="0.025" units="cm"/>
    </inkml:brush>
  </inkml:definitions>
  <inkml:trace contextRef="#ctx0" brushRef="#br0">169 25 6694,'0'0'22742,"-11"-6"-22326,4 2-295,5 3-89,1-1-1,-1 1 1,0 0-1,0-1 1,0 1-1,-1 0 1,1 0-1,0 0 1,0 0 0,-1 1-1,1-1 1,0 0-1,-1 1 1,1 0-1,0 0 1,-1 0 0,1 0-1,-1 0 1,1 0-1,0 0 1,-1 1-1,1-1 1,0 1 0,-1 0-1,1-1 1,0 1-1,0 0 1,0 0-1,-3 3 1,-7 7 239,1 1-1,0 1 1,-9 15 0,17-23-217,-1 1 1,1 0 0,0-1 0,0 1 0,1 0 0,0 0 0,0 1 0,0-1 0,1 0 0,-1 12 0,3-17-47,1-1 0,0 1 0,-1 0 0,1-1 0,0 1 0,-1-1 0,1 1 0,0-1 0,-1 0 0,1 0 0,0 1 0,0-1 0,0-1 0,-1 1 0,1 0 0,0 0 0,0-1 0,-1 1 0,4-2 0,6-3-8,-1-1 0,-1 0 0,1-1 0,-1 0 0,0 0 0,0-1 0,-1 0 0,0 0 0,-1-1 0,1 0 0,-2-1 0,1 1 0,-2-1 0,9-18 0,-18 39 0,1-1 0,-1 0 0,1 0 0,1 0 0,0 0 0,0 0 0,1 1 0,0-1 0,2 13 0,-1-22 0,1 0 0,-1-1 0,1 1 0,0 0 0,0-1 0,-1 1 0,1 0 0,0-1 0,0 1 0,0-1 0,0 1 0,0-1 0,0 1 0,0-1 0,0 0 0,0 1 0,0-1 0,0 0 0,0 0 0,0 0 0,0 0 0,0 0 0,0 0 0,0 0 0,0 0 0,0 0 0,0 0 0,0-1 0,1 0 0,34-8 0,-25 2 0,1 0 0,-1-1 0,-1-1 0,1 1 0,-1-2 0,-1 1 0,0-2 0,13-17 0,-14 18 0,-6 25 0,-5 11 0,3-26 0,-5 13 0,2-1 0,0 1 0,0 0 0,-1 19 0,4-31 0,0-1 0,0 1 0,0-1 0,0 1 0,0-1 0,1 1 0,-1-1 0,0 1 0,0-1 0,0 1 0,0-1 0,1 0 0,-1 1 0,0-1 0,0 1 0,1-1 0,-1 0 0,0 1 0,1-1 0,-1 0 0,0 1 0,1-1 0,-1 0 0,1 1 0,-1-1 0,1 0 0,-1 0 0,0 0 0,1 1 0,-1-1 0,1 0 0,-1 0 0,1 0 0,0 0 0,23-2 0,20-16 0,-30 7 0,0-1 0,0-1 0,-1 0 0,-1 0 0,13-18 0,-9 10 0,-16 21 0,0 0 0,0 0 0,0 0 0,0 0 0,0 0 0,0 0 0,0 0 0,1 0 0,-1 0 0,0 0 0,0 0 0,0-1 0,0 1 0,0 0 0,0 0 0,0 0 0,0 0 0,1 0 0,-1 0 0,0 0 0,0 0 0,0 0 0,0 0 0,0 0 0,0 0 0,0 0 0,0 0 0,1 0 0,-1 1 0,0-1 0,0 0 0,0 0 0,0 0 0,0 0 0,0 0 0,0 0 0,0 0 0,0 0 0,0 0 0,1 0 0,-1 0 0,0 0 0,0 0 0,0 1 0,0-1 0,0 0 0,0 0 0,0 0 0,0 0 0,0 0 0,0 0 0,0 0 0,0 0 0,0 0 0,0 1 0,0-1 0,0 0 0,0 0 0,0 0 0,0 0 0,0 0 0,0 0 0,0 0 0,0 0 0,0 1 0,0-1 0,0 0 0,0 0 0,1 15 0,-4 17 0,1-19-125,0-5-489,0 0 0,1 0 0,0 1 0,0-1 0,1 0 0,1 14-1,-1-20 396,1-1-1,-1 1 1,1-1 0,-1 0-1,1 1 1,-1-1-1,1 0 1,0 1-1,0-1 1,-1 0-1,1 0 1,0 0 0,0 0-1,0 0 1,0 0-1,1 0 1,1 2-1,-1-2-120,1 0 1,-1-1-1,1 1 0,-1 0 0,1-1 0,-1 1 0,1-1 0,-1 0 0,1 0 0,0 0 0,-1 0 0,1-1 0,3 0 1,17-5-13563</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53.967"/>
    </inkml:context>
    <inkml:brush xml:id="br0">
      <inkml:brushProperty name="width" value="0.025" units="cm"/>
      <inkml:brushProperty name="height" value="0.025" units="cm"/>
    </inkml:brush>
  </inkml:definitions>
  <inkml:trace contextRef="#ctx0" brushRef="#br0">0 78 17424,'0'0'9369,"3"-9"-7490,-2 6-1777,1 0-1,-1-1 1,1 1-1,0 0 1,0 0-1,0 0 0,0 0 1,0 0-1,1 0 1,-1 1-1,1-1 0,0 1 1,4-3-1,-1 1 69,0 1-1,1 0 1,-1 1-1,1-1 1,0 1-1,0 1 1,12-3-1,-9 3-56,0-1 1,0 2-1,0-1 0,0 1 0,1 1 0,13 2 0,-22-2-94,0-1 1,0 1-1,-1-1 1,1 1-1,0 0 1,-1-1-1,1 1 1,-1 0-1,1 0 1,-1 0-1,0 0 1,1 0-1,-1 1 1,0-1-1,0 0 1,1 1-1,-1-1 1,1 2 0,-2 0-12,1-1 0,-1 0 0,1 0 0,-1 0 1,0 1-1,0-1 0,0 0 0,0 0 1,0 1-1,0-1 0,-1 0 0,1 0 1,-1 1-1,0-1 0,1 0 0,-1 0 1,0 0-1,-2 3 0,-1 1-8,0-1 0,0 1 0,-1-1 0,0 1 0,0-1 0,-11 8 0,11-10 0,1 1 0,-1 0 0,1 0 0,0 0 0,0 0 0,0 1 0,1-1 0,-1 1 0,1 0 0,-5 10 0,9-14 0,-1-1 0,1 1 0,-1-1 0,1 1 0,0-1 0,-1 1 0,1-1 0,0 1 0,-1-1 0,1 1 0,0-1 0,-1 0 0,1 1 0,0-1 0,0 0 0,-1 0 0,1 0 0,0 0 0,0 0 0,0 0 0,-1 0 0,1 0 0,0 0 0,0 0 0,1 0 0,33 0 0,-29 0 0,27 0-1495,52-2-9956,-73 0 1143</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54.313"/>
    </inkml:context>
    <inkml:brush xml:id="br0">
      <inkml:brushProperty name="width" value="0.025" units="cm"/>
      <inkml:brushProperty name="height" value="0.025" units="cm"/>
    </inkml:brush>
  </inkml:definitions>
  <inkml:trace contextRef="#ctx0" brushRef="#br0">1 59 19122,'0'0'8456,"53"2"-6983,-14-10-448,3-2-608,6-4-321,-3 3-32,-2 2-64,-4 2-1025,-8 5-1730,-6 2-1729,-6 0-1441,4 0-5414</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45.442"/>
    </inkml:context>
    <inkml:brush xml:id="br0">
      <inkml:brushProperty name="width" value="0.025" units="cm"/>
      <inkml:brushProperty name="height" value="0.025" units="cm"/>
    </inkml:brush>
  </inkml:definitions>
  <inkml:trace contextRef="#ctx0" brushRef="#br0">295 221 12556,'0'0'14045,"2"10"-12182,49 317 2440,-52-334-4312,0 1-142,0 0 0,0 1 0,-1-1 0,0 0-1,0 1 1,0 0 0,-1-1 0,0 1 0,0 0 0,-6-8 0,-14-14-3382,-1 1 0,-38-32 1,-20-9-756,24 20 4561,2-1 4010,55 47-3941,0 0 0,0 0 0,0 0 0,0 0 1,0 0-1,1 0 0,-1 0 0,0 0 0,0 0 0,1-1 0,-1 1 0,1 0 0,-1 0 0,1-1 0,-1 1 0,1 0 0,0-1 0,0 1 0,0-2 0,0 2-167,0 0 1,0-1-1,1 1 0,-1 0 1,1 0-1,-1-1 0,1 1 0,0 0 1,0 0-1,-1 0 0,1 0 1,0 0-1,0 0 0,0 0 1,0 0-1,1-1 0,7-3 16,0 0 0,-1 0 0,2 1 1,13-6-1,-1 2 755,-3-1-868,46-22-11,1 3-1,86-25 1,-117 48-2378,-1 4-3847,-31 1 5445,3 0-9035</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54.778"/>
    </inkml:context>
    <inkml:brush xml:id="br0">
      <inkml:brushProperty name="width" value="0.025" units="cm"/>
      <inkml:brushProperty name="height" value="0.025" units="cm"/>
    </inkml:brush>
  </inkml:definitions>
  <inkml:trace contextRef="#ctx0" brushRef="#br0">11 31 17905,'0'0'13864,"11"-5"-13464,-8 4-374,40-18 101,-41 18-136,0 0 0,1 0 1,-1 0-1,0 1 1,1-1-1,-1 1 0,1 0 1,-1 0-1,1-1 1,-1 2-1,1-1 1,-1 0-1,1 0 0,-1 1 1,1-1-1,-1 1 1,1 0-1,3 2 0,-5-2-14,0 0 0,0 0 0,0 0 0,0 0 0,0 1-1,0-1 1,-1 0 0,1 0 0,0 1 0,-1-1 0,1 1 0,-1-1-1,0 0 1,1 1 0,-1-1 0,0 1 0,0-1 0,0 1-1,0-1 1,0 0 0,0 1 0,-1-1 0,1 1 0,0-1 0,-1 0-1,1 1 1,-1-1 0,1 1 0,-1-1 0,0 0 0,1 0-1,-3 2 1,0 3 129,0-2 1,0 1-1,-1 0 0,0-1 0,0 1 0,-7 4 0,74-12 160,-59 2-382,0 1-1,0 0 1,0 1-1,0-1 1,1 1-1,-1 0 1,0-1-1,0 2 1,0-1-1,0 0 1,0 1-1,-1 0 1,1 0-1,0 0 1,-1 0-1,1 1 1,5 5-1,-8-7 131,0 1 0,0 0 1,0 0-1,0 0 0,0 0 0,-1 1 0,1-1 0,-1 0 1,1 0-1,-1 0 0,0 1 0,0-1 0,0 0 0,0 0 1,0 0-1,0 1 0,-1-1 0,1 0 0,-1 0 0,1 0 1,-1 0-1,-1 4 0,-1-2 57,1-1 0,-1 1 0,0-1 0,0 0 0,0 0 0,-1 0 0,1 0 0,-1 0 0,1-1 0,-1 0 0,-4 2 0,-4 2 113,-1 0-1,1-2 0,-2 1 0,1-2 1,0 0-1,-22 2 0,28-4-171,0-1 0,0-1 1,0 1-1,0-1 0,-11-3 0,17 4-19,0 0-1,0 0 1,0 0-1,0-1 1,0 1-1,0 0 1,0-1-1,0 1 1,0-1-1,0 1 1,0-1 0,1 1-1,-1-1 1,0 0-1,0 1 1,0-1-1,1 0 1,-1 0-1,0 1 1,1-1-1,-1 0 1,1 0-1,-1 0 1,1 0-1,-1 0 1,1 0-1,0 0 1,0 0-1,-1 0 1,1 0-1,0 0 1,0 0-1,0 0 1,0 0-1,0 0 1,0 0-1,0 0 1,0 0-1,1 0 1,-1 0-1,0 0 1,0 0-1,1 0 1,-1 0-1,1 0 1,-1 0-1,1 0 1,0-1-1,2-1-1000,0 0 0,-1 1 0,1-1 0,0 1 0,1 0 0,-1-1-1,0 1 1,1 1 0,3-3 0,3-1-3127,17-10-7748</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55.149"/>
    </inkml:context>
    <inkml:brush xml:id="br0">
      <inkml:brushProperty name="width" value="0.025" units="cm"/>
      <inkml:brushProperty name="height" value="0.025" units="cm"/>
    </inkml:brush>
  </inkml:definitions>
  <inkml:trace contextRef="#ctx0" brushRef="#br0">80 1 21845,'0'0'7351,"-5"9"-6134,-7 15-956,0 0 1,2 1 0,1 0-1,1 0 1,1 1-1,2 0 1,0 1-1,-1 51 1,6-77-383,0 1-1,0-1 1,0 0-1,1 1 1,-1-1-1,1 0 1,-1 1-1,1-1 1,-1 0 0,1 1-1,0-1 1,0 0-1,-1 0 1,1 0-1,0 0 1,0 0-1,0 0 1,0 0-1,0 0 1,1 0 0,-1 0-1,0 0 1,0-1-1,1 1 1,-1 0-1,0-1 1,1 0-1,-1 1 1,0-1 0,1 0-1,-1 1 1,1-1-1,-1 0 1,0 0-1,3 0 1,-2-7-10316,-2-8 1736</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55.492"/>
    </inkml:context>
    <inkml:brush xml:id="br0">
      <inkml:brushProperty name="width" value="0.025" units="cm"/>
      <inkml:brushProperty name="height" value="0.025" units="cm"/>
    </inkml:brush>
  </inkml:definitions>
  <inkml:trace contextRef="#ctx0" brushRef="#br0">1 31 19763,'0'0'10506,"56"-28"-10282,-13 26 32,1 1-96,5 1-96,-7 0-32,-8 0-544,-10 3-2115,-7 4-1985,-11 0-1314</inkml:trace>
  <inkml:trace contextRef="#ctx0" brushRef="#br0" timeOffset="1">26 69 19346,'0'0'8616,"78"0"-7206,-38 0-962,4 0-256,4 0-192,-10 0-1057,-5 0-3587,-3 0-3940</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15.012"/>
    </inkml:context>
    <inkml:brush xml:id="br0">
      <inkml:brushProperty name="width" value="0.025" units="cm"/>
      <inkml:brushProperty name="height" value="0.025" units="cm"/>
    </inkml:brush>
  </inkml:definitions>
  <inkml:trace contextRef="#ctx0" brushRef="#br0">0 39 13805,'0'0'3459,"65"0"-2402,-26 0 225,9-3-578,-2-2-512,-2-3-128,0 3-192,-7 1-1249,-7-1-833,-7 0-897,-8 2-1569</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15.384"/>
    </inkml:context>
    <inkml:brush xml:id="br0">
      <inkml:brushProperty name="width" value="0.025" units="cm"/>
      <inkml:brushProperty name="height" value="0.025" units="cm"/>
    </inkml:brush>
  </inkml:definitions>
  <inkml:trace contextRef="#ctx0" brushRef="#br0">1 0 7399,'0'0'12486,"8"2"-10911,55 5 574,-19-3-1451,50 11 0,-92-15-692,0 0 1,0 1-1,0-1 0,0 1 1,0 0-1,0-1 1,0 1-1,0 0 0,0 0 1,0 0-1,0 1 0,-1-1 1,1 0-1,-1 1 1,1-1-1,-1 1 0,1-1 1,-1 1-1,0 0 0,1 0 1,-1-1-1,1 5 1,-1-4 53,-1 1 0,0-1 1,0 1-1,0-1 0,0 1 0,-1-1 1,1 0-1,-1 1 0,1-1 1,-1 1-1,0-1 0,0 0 1,0 0-1,0 1 0,-1-1 1,-1 3-1,-7 8 354,-1-1-1,0 1 1,0-1 0,-19 14-1,-22 13 294,33-25-634,0 1 0,1 0 0,-24 26 0,33-29-1539,7-3-4435</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18.937"/>
    </inkml:context>
    <inkml:brush xml:id="br0">
      <inkml:brushProperty name="width" value="0.025" units="cm"/>
      <inkml:brushProperty name="height" value="0.025" units="cm"/>
    </inkml:brush>
  </inkml:definitions>
  <inkml:trace contextRef="#ctx0" brushRef="#br0">0 1 6054,'0'0'24524,"2"11"-24022,5 126-96,-4-32-1399,-2-97 1695,1-3-5447,-3-18-4051,-10-8 2769</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19.278"/>
    </inkml:context>
    <inkml:brush xml:id="br0">
      <inkml:brushProperty name="width" value="0.025" units="cm"/>
      <inkml:brushProperty name="height" value="0.025" units="cm"/>
    </inkml:brush>
  </inkml:definitions>
  <inkml:trace contextRef="#ctx0" brushRef="#br0">1 13 12364,'0'0'17072,"62"-4"-15791,-25 4-544,5-2-321,2-1-320,2 0-64,-6 3-224,-4 0-1281,-6 0-1570,-8 0-2979,-7 0-2754</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19.742"/>
    </inkml:context>
    <inkml:brush xml:id="br0">
      <inkml:brushProperty name="width" value="0.025" units="cm"/>
      <inkml:brushProperty name="height" value="0.025" units="cm"/>
    </inkml:brush>
  </inkml:definitions>
  <inkml:trace contextRef="#ctx0" brushRef="#br0">0 53 16624,'0'0'13260,"52"-3"-12555,-30 3-449,2 0-128,5-5-32,1 0-320,0-3-929,0 1-1185,-1-1-1410,-2 0-640,-6-1-1698</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0.396"/>
    </inkml:context>
    <inkml:brush xml:id="br0">
      <inkml:brushProperty name="width" value="0.025" units="cm"/>
      <inkml:brushProperty name="height" value="0.025" units="cm"/>
    </inkml:brush>
  </inkml:definitions>
  <inkml:trace contextRef="#ctx0" brushRef="#br0">46 0 7591,'0'0'17430,"-6"11"-16111,0-2-1049,1 1 1,0 0-1,1-1 1,0 2-1,0-1 0,1 0 1,0 1-1,1-1 1,0 1-1,1 0 1,0 18-1,1-28-250,1-1 0,-1 1 0,0-1-1,1 1 1,-1-1 0,1 1 0,-1-1-1,1 1 1,-1-1 0,1 1-1,-1-1 1,1 0 0,-1 1 0,1-1-1,0 0 1,-1 1 0,1-1 0,-1 0-1,1 0 1,0 0 0,-1 1 0,1-1-1,0 0 1,-1 0 0,1 0 0,0 0-1,-1 0 1,1 0 0,0 0 0,-1-1-1,1 1 1,-1 0 0,1 0-1,0 0 1,-1-1 0,1 1 0,-1 0-1,1-1 1,0 0 0,25-13 573,-22 8-583,-1 0 0,0 0 0,0 0 0,0 0 0,0-1-1,-1 1 1,0-1 0,-1 1 0,0-1 0,0 0 0,0 0 0,-1 0 0,0-7 0,-16 59-395,16-44 413,0 0-1,0 0 0,0 0 0,0-1 0,0 1 1,0 0-1,1 0 0,-1 0 0,0 0 0,0 0 1,1 0-1,-1-1 0,0 1 0,1 0 0,-1 0 0,1-1 1,-1 1-1,1 0 0,-1 0 0,1-1 0,0 1 1,-1-1-1,1 1 0,0 0 0,-1-1 0,1 1 1,0-1-1,0 0 0,1 1 0,0 0 33,1 0 0,0-1 0,0 1 0,0-1 0,-1 0 0,1 0 0,0 0 0,0 0 0,4-1 0,3-1 28,-1 0 0,0-1 0,-1 0 0,1 0 0,11-7 0,-11 5-91,-1-1 0,0 1 0,0-2 0,0 1 0,-1-1 0,0 0 0,0-1 0,8-12 0,-14 19-152,-16 24-480,15-22 633,-3 3 19,0 0-1,0 0 1,1 1-1,-1-1 1,1 1-1,0-1 1,0 1-1,1 0 1,-1 0-1,1 0 1,0 0-1,0 0 1,0 7-1,2-12-1,0 1-1,0-1 1,0 1-1,0 0 0,-1-1 1,1 0-1,0 1 1,0-1-1,0 0 1,0 1-1,0-1 0,0 0 1,0 0-1,0 0 1,0 0-1,0 0 0,0 0 1,0 0-1,0 0 1,0 0-1,0 0 0,0 0 1,0-1-1,1 0 1,26-6 158,-21 3-149,0-1-1,0 0 0,-1-1 1,1 0-1,-1 0 1,-1 0-1,1 0 0,6-12 1,-6 10-134,1-1 1,-1 1 0,2 0-1,8-7 1,-17 54-964,-1-23 935,0-11 179,2-1 0,-1 1 0,0 0 0,1-1 0,0 1 0,0-1 0,1 10 0,0-13-90,-1 1 0,1-1 1,0 0-1,0 0 0,-1 1 1,1-1-1,0 0 0,0 0 1,0 0-1,1 0 0,-1 0 0,0 0 1,0 0-1,0 0 0,1-1 1,-1 1-1,0 0 0,1-1 1,-1 1-1,1-1 0,-1 1 1,0-1-1,1 0 0,-1 0 1,1 0-1,-1 0 0,1 0 1,-1 0-1,3 0 0,1 0-751,-1 1 0,1-1 0,-1 0 0,1-1 0,-1 1 0,1-1 0,-1 0 0,1 0 0,-1 0 0,0-1 0,1 1 0,-1-1 0,0 0 0,4-3 0,14-13-6658</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0.863"/>
    </inkml:context>
    <inkml:brush xml:id="br0">
      <inkml:brushProperty name="width" value="0.025" units="cm"/>
      <inkml:brushProperty name="height" value="0.025" units="cm"/>
    </inkml:brush>
  </inkml:definitions>
  <inkml:trace contextRef="#ctx0" brushRef="#br0">103 1 15246,'0'0'7261,"0"10"-6130,-3 46 2415,-14 76 0,7-71-2941,-2 91 0,10-143-975,-1-9 79,-9-21-91,-19-59 146,19 50 228,12 30-11,0-1 0,0 1 0,0 0 0,-1-1 1,1 1-1,0-1 0,0 1 0,0 0 0,0-1 0,0 1 0,0-1 0,0 1 0,0-1 1,0 1-1,0 0 0,0-1 0,0 1 0,1-1 0,-1 1 0,0 0 0,0-1 0,0 1 1,0 0-1,1-1 0,-1 1 0,0 0 0,0-1 0,1 1 0,-1 0 0,0-1 0,1 1 1,-1 0-1,0 0 0,1-1 0,0 1 0,21-5-1968,42 9-6054,-40-2 1986,8 0-3319</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46.534"/>
    </inkml:context>
    <inkml:brush xml:id="br0">
      <inkml:brushProperty name="width" value="0.025" units="cm"/>
      <inkml:brushProperty name="height" value="0.025" units="cm"/>
    </inkml:brush>
  </inkml:definitions>
  <inkml:trace contextRef="#ctx0" brushRef="#br0">0 85 12204,'0'0'16490,"2"11"-15156,12 107-6,-12-82-976,1 0 1,2 0 0,14 47 0,-19-82-353,0 0 0,0-1 0,0 1 0,0 0 0,0 0 0,0-1 0,0 1 0,0 0 0,1-1 0,-1 1 0,0 0 0,1-1 0,-1 1 0,0 0 0,1-1 0,-1 1 0,1-1 0,-1 1 0,1-1 0,-1 1 0,1-1 0,-1 1 0,1-1 0,-1 1 0,1-1 0,0 0 0,-1 1 0,1-1 0,0 0 0,-1 0 0,1 1 0,0-1 0,-1 0 0,1 0 0,1 0 0,0-1 0,-1 0 0,1-1 0,-1 1 0,1 0 0,-1-1 0,0 1 0,0-1 0,0 1 0,0-1 0,0 0 0,0 1 0,1-4 0,19-57 0,-15 19 0,3-58 0,-9 97 0,0 8 0,0 1 0,0-1 0,0 1 0,1-1 0,0 1 0,-1-1 0,2 0 0,-1 1 0,0-1 0,1 0 0,0 0 0,0 0 0,0 0 0,0 0 0,1 0 0,3 4 0,-3-6 0,-1 0 0,1 0 0,0-1 0,0 1 0,0-1 0,0 1 0,0-1 0,1 0 0,-1 0 0,0-1 0,0 1 0,1-1 0,-1 1 0,0-1 0,1 0 0,-1 0 0,0-1 0,1 1 0,-1-1 0,0 1 0,0-1 0,1 0 0,3-2 0,4-2 0,0 0 0,-1 0 0,1-1 0,-1 0 0,14-13 0,-16 13 0,0 0 0,1 0 0,0 0 0,-1 1 0,2 0 0,-1 1 0,19-6 0,-25 10 0,0 0 0,-1 0 0,1 0 0,0 1 0,-1-1 0,1 1 0,-1-1 0,1 1 0,0 0 0,-1 0 0,0 1 0,1-1 0,-1 0 0,0 1 0,0-1 0,0 1 0,1 0 0,-2 0 0,4 3 0,-2-3 0,-1 1 0,1-1 0,0 0 0,0 1 0,0-1 0,0-1 0,0 1 0,1 0 0,-1-1 0,0 0 0,6 2 0,-2-3 0,-1 0 0,1 0 0,0-1 0,0 0 0,-1 0 0,1 0 0,0-1 0,-1 0 0,1 0 0,-1-1 0,0 0 0,0 0 0,0 0 0,0-1 0,5-5 0,44-21 0,-25 27-5823,-29 3 5152,1 0-1,0 0 1,0 0 0,0 0-1,0 0 1,-1 0 0,1-1-1,0 1 1,0 0-1,0-1 1,-1 0 0,1 1-1,0-1 1,-1 0 0,1 0-1,-1 0 1,1 0 0,-1 0-1,3-2 1,24-26-7813,-11 8 6520,-5 2 4466,-3 4 15650,-9 21-12058,0 5-3107,1 6-3492,0 8 904,-2 5-388,1 0 1,2 0-1,1 0 1,1 0-1,14 51 1,51 129-12,-66-241 0,-2-50 0,-10-29 0,2 42 0,3-132 0,4 196-38,0 1 1,1 0-1,-1-1 1,1 1-1,-1 0 1,1 0-1,0-1 1,0 1-1,1 0 1,-1 0-1,1 0 1,-1 1-1,1-1 1,0 0-1,0 0 1,0 1-1,0-1 1,1 1-1,-1 0 1,1 0-1,0 0 1,-1 0-1,1 0 1,0 1-1,0-1 1,0 1-1,5-2 1,-5 2-4,1 1 0,-1-1 1,1 1-1,-1 0 0,1 0 0,0 1 1,-1-1-1,1 1 0,-1 0 1,0-1-1,1 2 0,-1-1 1,0 0-1,1 1 0,-1-1 0,0 1 1,0 0-1,0 0 0,0 0 1,-1 0-1,1 1 0,0-1 0,-1 1 1,0 0-1,3 3 0,-2 0 91,1-1 0,-1 1 0,-1-1 0,1 1 0,-1 0 0,0 0 0,0 0 0,-1 0 0,0 0 0,0 0 1,0 0-1,-1 0 0,0 1 0,0-1 0,-1 0 0,1 0 0,-1 0 0,-1 1 0,1-1 0,-4 7 0,4-8-11,-1 0 0,0-1 0,0 0 0,-1 0 1,1 1-1,-1-1 0,0-1 0,0 1 0,0 0 1,0-1-1,-1 1 0,1-1 0,-1 0 0,0 0 1,0-1-1,0 1 0,0-1 0,-1 0 0,1 0 1,-1 0-1,1-1 0,-1 1 0,0-1 0,1 0 1,-1 0-1,-8-1 0,11 1-70,1-2 1,-1 1-1,1 0 1,-1 0-1,1 0 1,-1-1-1,1 1 1,-1-1-1,1 1 1,-1-1-1,1 1 1,0-1-1,-1 0 1,1 0-1,0 0 1,-1 0-1,1 0 1,0 0-1,0 0 0,0 0 1,0 0-1,0-1 1,0 1-1,0 0 1,1-1-1,-1 1 1,0 0-1,1-1 1,-1 1-1,0-4 1,0-3-1303,-1 0 1,1 0 0,1-1 0,0-13-1,0 9-1965,0-20-18563</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1.531"/>
    </inkml:context>
    <inkml:brush xml:id="br0">
      <inkml:brushProperty name="width" value="0.025" units="cm"/>
      <inkml:brushProperty name="height" value="0.025" units="cm"/>
    </inkml:brush>
  </inkml:definitions>
  <inkml:trace contextRef="#ctx0" brushRef="#br0">66 0 7303,'0'0'18850,"-9"6"-17681,6-3-1083,-1-1 74,0 0 0,1 1 1,-1-1-1,1 1 1,-1 0-1,1 0 0,0 0 1,0 1-1,0-1 1,1 1-1,-1-1 0,1 1 1,0 0-1,0 0 0,0 0 1,1 0-1,0 0 1,-1 1-1,1-1 0,0 8 1,1-12-150,0 1 0,0-1 0,0 1 0,0 0 1,0-1-1,0 1 0,0 0 0,0-1 0,1 1 1,-1-1-1,0 1 0,0 0 0,1-1 0,-1 1 0,1-1 1,-1 1-1,0-1 0,1 1 0,-1-1 0,1 0 0,-1 1 1,1-1-1,-1 1 0,1-1 0,-1 0 0,1 1 0,0-1 1,-1 0-1,1 0 0,0 1 0,26-1 198,-20-2-299,0 0 0,0 0 0,0 0 0,0 0 1,8-6-1,-8 4-213,-1 0 0,1-1 0,-1 0 0,0 0 0,0-1 0,-1 1 0,0-1 0,0-1 0,0 1 0,-1-1 0,5-9 0,-21 39-2208,9-19 2594,1-1-1,0 1 1,0 0-1,0-1 1,0 1-1,0 0 1,1 0-1,0 0 0,0 0 1,0 0-1,0 7 1,1-10-150,1 0-1,0 0 1,0 1 0,0-1 0,0 0-1,-1 0 1,2 0 0,-1 0 0,0 0-1,0 0 1,0 0 0,0 0-1,0-1 1,1 1 0,-1 0 0,0-1-1,1 1 1,-1-1 0,0 0 0,1 1-1,-1-1 1,1 0 0,-1 0 0,1 1-1,-1-1 1,1-1 0,-1 1-1,3 0 1,45-2-3454,-44 1 3003,0 0 0,0 0 0,0-1 0,-1 0 0,1 0 0,0 0 1,-1 0-1,0-1 0,1 0 0,-1 0 0,0 0 0,0 0 0,-1-1 0,1 1 0,-1-1 0,4-5 0,-6 7 850,1 0-1,-1-1 1,0 0 0,0 1-1,0-1 1,0 1-1,0-1 1,0 0-1,-1 0 1,1 0 0,-1-3-1,-4 6 3308,-13 13-1870,14-8-1423,0-1 1,0 1-1,0 0 0,1 0 0,0 0 1,0 0-1,0 0 0,1 0 0,0 1 1,0-1-1,0 1 0,0-1 1,1 0-1,0 1 0,0-1 0,2 10 1,2 6-950,1 0 0,2 0 1,8 21-1,-8-25 258,-1-1 0,-1 1 0,-1 0 0,5 29 0,-9-34 347,0-1 0,-1 1 1,0 0-1,0-1 0,-5 17 0,4-25 221,1 1-1,0 0 1,-1 0 0,0 0-1,0-1 1,0 1 0,0-1-1,-5 5 1,6-6 108,-1-1 1,0 1 0,1-1-1,-1 0 1,0 1 0,0-1-1,0 0 1,0 0 0,0 0-1,0-1 1,0 1-1,0 0 1,0-1 0,0 1-1,0-1 1,0 0 0,-3 0-1,4 0-298,-1 0 1,1 0-1,0 0 0,0-1 1,-1 1-1,1 0 0,0-1 0,0 1 1,0-1-1,0 0 0,-1 1 0,1-1 1,0 0-1,0 1 0,0-1 0,0 0 1,0 0-1,1 0 0,-1 0 1,0 0-1,0 0 0,1 0 0,-2-2 1,-10-37 702,11 27-586,0 0 0,1 0 0,0 0 0,3-16 0,-1 24-317,-1 0 0,1 0 1,0 0-1,0 0 0,1 0 0,-1 1 0,1-1 1,0 1-1,0-1 0,1 1 0,-1 0 0,1 0 1,0 1-1,0-1 0,6-4 0,9-4-1869,1 0 0,28-12-1,-18 9-492,10-6-7304</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2.832"/>
    </inkml:context>
    <inkml:brush xml:id="br0">
      <inkml:brushProperty name="width" value="0.025" units="cm"/>
      <inkml:brushProperty name="height" value="0.025" units="cm"/>
    </inkml:brush>
  </inkml:definitions>
  <inkml:trace contextRef="#ctx0" brushRef="#br0">8 27 11819,'1'5'11490,"-1"9"-5527,-4 88-3141,2-83-2624,1-8-125,0-1 0,0 1 1,1 0-1,2 12 0,-2-21-69,0 0-1,1 0 1,-1-1-1,0 1 1,1 0-1,0 0 1,-1-1-1,1 1 1,0-1-1,0 1 1,0 0-1,0-1 1,0 1-1,0-1 1,0 0-1,0 1 1,1-1-1,-1 0 1,1 0-1,-1 0 1,1 0-1,-1 0 1,1 0-1,-1 0 1,1-1-1,0 1 1,-1-1-1,1 1 1,0-1 0,2 1-1,3-1-3,0 0 0,0 0 0,-1-1 0,1 0 0,0 0 0,-1-1 0,1 1 0,0-2 0,-1 1 0,0-1 0,0 0 0,0 0 0,11-7 0,11-6 0,-28 16 0,1-1 0,-1 1 0,1 0 0,0 0 0,-1 0 0,1-1 0,0 1 0,-1 0 0,1 0 0,0 0 0,-1 0 0,1 0 0,0 0 0,-1 0 0,1 0 0,-1 1 0,1-1 0,0 0 0,-1 0 0,1 0 0,0 1 0,-1-1 0,1 0 0,-1 1 0,1-1 0,-1 1 0,1-1 0,-1 0 0,1 1 0,-1-1 0,1 1 0,-1-1 0,0 1 0,1-1 0,-1 1 0,0 0 0,1-1 0,-1 1 0,0-1 0,0 1 0,1 0 0,-1-1 0,0 1 0,0 0 0,0-1 0,0 1 0,0 0 0,0-1 0,0 1 0,0 0 0,-1 0 0,2 48 0,-2-36 0,1 85 0,0-97-18,0 0 1,1-1-1,-1 1 0,0-1 1,0 1-1,1 0 0,-1-1 0,0 1 1,1-1-1,-1 1 0,0-1 1,1 1-1,-1-1 0,1 1 1,-1-1-1,1 1 0,-1-1 0,1 0 1,-1 1-1,1-1 0,-1 0 1,1 1-1,0-1 0,-1 0 1,1 0-1,-1 0 0,1 0 0,0 1 1,-1-1-1,1 0 0,0 0 1,-1 0-1,1 0 0,0 0 1,-1-1-1,1 1 0,0 0 0,-1 0 1,1 0-1,-1 0 0,1-1 1,0 1-1,-1 0 0,1-1 1,0 1-1,31-15-1517,-18 4-276,-1-1 1,-1 0-1,0 0 0,-1-1 1,16-24-1,-20 27-1092,-1-1 0,0 1 0,0-2 0,2-20 8700,-21 47-2821,-13 18-959,22-28-1605,1 0 0,0 1 0,0-1 0,0 1 1,0-1-1,1 1 0,0 0 0,0 0 0,1 0 0,-2 9 0,4-15-375,-1 1 1,0-1-1,1 1 0,-1-1 1,1 1-1,-1-1 1,1 1-1,-1-1 1,1 1-1,-1-1 1,1 0-1,0 1 1,-1-1-1,1 0 0,-1 0 1,1 0-1,0 1 1,-1-1-1,1 0 1,0 0-1,-1 0 1,1 0-1,0 0 0,-1 0 1,1 0-1,0 0 1,-1 0-1,1 0 1,0 0-1,-1-1 1,1 1-1,0 0 0,-1 0 1,1-1-1,-1 1 1,1 0-1,0-2 1,27-10 749,-21 6-817,0 0 0,0-1 0,-1 1 0,0-2 0,0 1 0,-1-1 1,0 0-1,0 0 0,5-14 0,-10 45-189,-1-14 264,0 0 1,1-1-1,1 1 0,0-1 1,0 1-1,4 16 1,-4-23 38,0 0 1,0-1-1,0 1 1,0 0-1,1 0 1,-1-1-1,0 1 1,1-1 0,-1 1-1,1-1 1,0 1-1,0-1 1,-1 0-1,1 0 1,0 0-1,0 0 1,0 0-1,0-1 1,0 1 0,0 0-1,0-1 1,0 0-1,0 1 1,0-1-1,1 0 1,-1 0-1,0 0 1,0 0 0,0 0-1,0-1 1,0 1-1,0-1 1,4-1-1,0 0 90,0 0 0,-1 0-1,1-1 1,-1 0-1,1 0 1,-1 0 0,0-1-1,0 0 1,-1 0-1,1 0 1,-1-1 0,7-8-1,3-5 111,24-40-1,-29 39-168,0 0 0,-1 0 0,-1-1 0,-1-1 0,-1 1 0,0-1 0,-2 0 0,0 0 0,-2 0 0,0-24 1,-22 84-997,15-19 932,0 0 0,1 1-1,1 0 1,1-1 0,0 22 0,3-36-55,0 1 0,0-1 0,0 0 0,1 0 0,0 1 0,0-1-1,1 0 1,-1 0 0,1 0 0,1 0 0,-1-1 0,1 1 0,0 0-1,0-1 1,1 0 0,-1 0 0,1 0 0,0 0 0,1-1 0,9 8 0,-2-8-3693,-12-14 1320,-13-15-267,-47-37 874,-6-9 7277,108 73-4301,-37-2-1152,86 11-1267,-29-9-4434,-5-2-3690</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3.731"/>
    </inkml:context>
    <inkml:brush xml:id="br0">
      <inkml:brushProperty name="width" value="0.025" units="cm"/>
      <inkml:brushProperty name="height" value="0.025" units="cm"/>
    </inkml:brush>
  </inkml:definitions>
  <inkml:trace contextRef="#ctx0" brushRef="#br0">19 150 6951,'4'3'17980,"8"-4"-14449,4-5-5478,-12 5 3773,6-5-1592,0 0 0,0-1 0,0 0-1,-1-1 1,8-9 0,-14 15-203,-1 0 0,1-1 1,-1 1-1,0-1 1,0 0-1,0 1 1,0-1-1,-1 0 0,1 0 1,-1-1-1,1 1 1,-1 0-1,0 0 0,0-1 1,-1 1-1,1 0 1,-1-1-1,0 1 1,0-1-1,0 1 0,0 0 1,-1-5-1,0 7-31,1 0 0,-1-1 0,0 1 0,0 0 0,0 0 0,0 0 0,0 0 0,0 0 0,0 0 0,0 0 0,0 0 0,0 0 0,-1 0 0,1 1 0,0-1 0,-1 0 0,1 1 0,0-1 0,-1 1 0,1 0 0,-1-1 0,1 1 0,0 0 0,-1 0 0,1 0 0,-1 0 0,1 0 0,-1 0 0,1 1 0,-1-1 0,1 0 0,0 1 0,-1-1 0,-1 2 0,-2-1-31,0 0-1,0 1 1,0 0-1,1 0 1,-1 0-1,1 1 1,0 0-1,0-1 1,-5 5-1,4-1 16,-1 1 0,1 0 0,0 0 0,1 0 0,0 0 0,0 1 0,0-1 0,1 1 0,0 0 0,1 0 0,0 0 0,0 0 0,0 1 0,1-1 0,1 1 0,-1-1 0,1 0 0,1 1 0,1 11 0,-1-18 20,1 0 0,-1-1 1,0 1-1,0-1 0,1 1 0,-1-1 1,1 1-1,-1-1 0,1 0 0,0 0 1,-1 1-1,1-1 0,0-1 0,0 1 1,0 0-1,-1 0 0,1-1 0,0 1 1,0-1-1,0 1 0,0-1 0,0 0 1,0 0-1,0 0 0,0 0 0,0 0 1,0 0-1,3-1 0,3 0 46,-1 0-1,1-1 1,0 1-1,-1-1 1,1-1-1,7-3 1,51-38 529,-9 4-91,-57 39-502,1 1 0,0-1 0,0 1 0,0-1 0,-1 1-1,1 0 1,0-1 0,0 1 0,0 0 0,0 0 0,0-1-1,0 1 1,0 0 0,0 0 0,-1 0 0,1 0-1,0 0 1,0 0 0,0 1 0,0-1 0,0 0 0,0 0-1,0 1 1,0-1 0,-1 0 0,1 1 0,0-1 0,0 1-1,0-1 1,-1 1 0,1-1 0,0 1 0,-1 0 0,1-1-1,0 1 1,-1 0 0,1-1 0,-1 1 0,2 2 0,12 43-7,0-4 368,-12-39-317,0-1-1,0 0 1,1 0-1,-1-1 1,0 1 0,1 0-1,0-1 1,-1 0-1,1 1 1,0-1 0,0 0-1,0-1 1,0 1-1,0 0 1,0-1-1,0 0 1,0 1 0,0-1-1,0 0 1,0-1-1,0 1 1,0 0 0,0-1-1,0 0 1,0 0-1,-1 0 1,1 0-1,0 0 1,4-3 0,10-4 157,-1 0 1,0-1 0,20-17 0,-20 13-188,30-21 0,-44 33 0,-1-1 0,1 1 0,0 0 0,0 0 0,0 0 0,0 0 0,0 0 0,0 1 0,0-1 0,1 1 0,-1-1 0,0 1 0,0 0 0,0-1 0,1 1 0,-1 1 0,0-1 0,0 0 0,3 1 0,-3 1-51,0 0-1,0 0 1,0 0 0,-1 0-1,1 1 1,-1-1 0,0 0-1,1 1 1,-1-1 0,0 1-1,0 0 1,0 3 0,18 32-1296,-19-38 1303,1 1-1,0 0 0,0-1 0,-1 1 0,1 0 1,0-1-1,0 1 0,0-1 0,0 1 0,0-1 1,0 0-1,0 1 0,0-1 0,0 0 0,0 0 0,0 1 1,0-1-1,0 0 0,0 0 0,0 0 0,0 0 1,0-1-1,0 1 0,0 0 0,0 0 0,0-1 0,0 1 1,0 0-1,0-1 0,0 1 0,0-1 0,0 1 1,0-1-1,1-1 0,0 1-747,-1-1 1,1 0-1,-1 0 0,1 1 0,-1-1 1,0 0-1,0-1 0,0 1 0,0 0 1,0 0-1,0 0 0,1-4 1,3-17-9198</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4.061"/>
    </inkml:context>
    <inkml:brush xml:id="br0">
      <inkml:brushProperty name="width" value="0.025" units="cm"/>
      <inkml:brushProperty name="height" value="0.025" units="cm"/>
    </inkml:brush>
  </inkml:definitions>
  <inkml:trace contextRef="#ctx0" brushRef="#br0">0 0 17649,'0'0'3587</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5:53.068"/>
    </inkml:context>
    <inkml:brush xml:id="br0">
      <inkml:brushProperty name="width" value="0.025" units="cm"/>
      <inkml:brushProperty name="height" value="0.025" units="cm"/>
    </inkml:brush>
  </inkml:definitions>
  <inkml:trace contextRef="#ctx0" brushRef="#br0">5 152 12460,'-2'-10'2966,"1"9"-2831,1 0-1,0 0 0,-1 1 1,1-1-1,0 0 0,0 1 0,0-1 1,0 0-1,0 0 0,-1 0 1,1 1-1,1-1 0,-1 0 1,0 0-1,0 1 0,0-1 1,0 0-1,0 0 0,1 1 0,-1-1 1,0 0-1,1 1 0,-1-1 1,0 0-1,1 1 0,-1-1 1,1 1-1,-1-1 0,1 0 1,0 1-1,-1-1 0,1 1 0,-1 0 1,1-1-1,0 1 0,-1-1 1,1 1-1,0 0 0,-1 0 1,1-1-1,0 1 0,0 0 1,-1 0-1,1 0 0,1 0 0,50-16 225,0 4-1,64-9 1,-39 8-324,48-8-3,2 5 0,151 1 0,-437 14 314,-290 7 274,420-5-468,16-1-128,19 0-109,680-2 176,-1268 8 1323,726 15-3837,-17-12-3898,-70-8-1211</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5:54.139"/>
    </inkml:context>
    <inkml:brush xml:id="br0">
      <inkml:brushProperty name="width" value="0.025" units="cm"/>
      <inkml:brushProperty name="height" value="0.025" units="cm"/>
    </inkml:brush>
  </inkml:definitions>
  <inkml:trace contextRef="#ctx0" brushRef="#br0">1 98 9577,'0'0'7207,"12"-1"-6220,248-6 969,67-3-1664,-139-2-202,217-25 12,-382 31-51,-23 6-40,1 0 0,-1 0 1,0 0-1,0 0 0,0 0 0,0-1 1,1 1-1,-1 0 0,0 0 0,0 0 1,0 0-1,0 0 0,0 0 0,0 0 1,1 0-1,-1-1 0,0 1 0,0 0 1,0 0-1,0 0 0,0 0 1,0 0-1,0-1 0,0 1 0,0 0 1,0 0-1,0 0 0,0 0 0,0-1 1,0 1-1,1 0 0,-1 0 0,0 0 1,-1 0-1,1-1 0,0 1 0,0 0 1,0 0-1,0 0 0,0 0 1,0-1-1,0 1 0,0 0 0,0 0 1,0 0-1,0 0 0,0 0 0,0 0 1,-1-1-1,1 1 0,0 0 0,-3-2 66,0 1 0,-1-1 0,1 1 0,-1 0 0,1 0 0,0 0 0,-1 1 0,-6-1 0,-348-6 246,251 9-165,-192 11 1043,462-15-1765,192 5-740,-346-3 1243,-3 0-66,1 0-1,0 0 1,0 1 0,0 0-1,0 0 1,-1 0 0,1 1-1,12 5 1,-19-6 104,1-1-1,-1 0 1,0 0-1,0 1 1,1-1-1,-1 0 1,0 0-1,0 1 1,1-1 0,-1 0-1,0 1 1,0-1-1,0 0 1,1 1-1,-1-1 1,0 0-1,0 1 1,0-1 0,0 0-1,0 1 1,0-1-1,0 1 1,0-1-1,0 0 1,0 1-1,0-1 1,0 0 0,0 1-1,0-1 1,0 1-1,0-1 1,-1 0-1,1 1 1,0-1-1,0 0 1,0 1 0,0-1-1,-1 0 1,1 1-1,0-1 1,0 0-1,-1 0 1,1 1-1,0-1 1,-1 0 0,1 0-1,0 0 1,-1 1-1,0-1 1,-22 12-876,-62 13-694,-2-5 1,-149 17 0,216-34 1324,-119 12-2620,4-9-3379</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4.433"/>
    </inkml:context>
    <inkml:brush xml:id="br0">
      <inkml:brushProperty name="width" value="0.025" units="cm"/>
      <inkml:brushProperty name="height" value="0.025" units="cm"/>
    </inkml:brush>
  </inkml:definitions>
  <inkml:trace contextRef="#ctx0" brushRef="#br0">1 0 15503,'0'0'12748,"0"11"-12006,0 38 221,1 72 709,-1-105-1486,2 0 0,0 0 1,1 0-1,0 0 0,8 18 1,-11-32-186,1-1 0,0 1-1,-1 0 1,1-1 0,0 1 0,0-1 0,0 1 0,0-1 0,0 1 0,1-1 0,-1 0 0,0 0 0,1 1 0,-1-1 0,0 0-1,1 0 1,0 0 0,-1-1 0,1 1 0,-1 0 0,1 0 0,3 0 0,-2-1-1,0 0 1,0 0-1,0 0 1,0-1-1,0 1 0,0-1 1,-1 0-1,1 0 1,0 0-1,0 0 1,-1 0-1,5-3 0,4-3-1,0-1 1,-1 0-1,0-1 0,0 0 0,8-11 0,-7 7 6,0 2-122,0-1 1,-1 0 0,-1-1 0,0 0 0,0-1 0,-1 1-1,-1-2 1,6-14 0,-13 28-744,0 0 55,-10 1-14394</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4.776"/>
    </inkml:context>
    <inkml:brush xml:id="br0">
      <inkml:brushProperty name="width" value="0.025" units="cm"/>
      <inkml:brushProperty name="height" value="0.025" units="cm"/>
    </inkml:brush>
  </inkml:definitions>
  <inkml:trace contextRef="#ctx0" brushRef="#br0">1 1 12332,'0'0'5765,"3"48"-2914,9-35-961,3-6-673,6 0-929,2-5-448,6-2-2403,1 0-2081,1-7-3972</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5.135"/>
    </inkml:context>
    <inkml:brush xml:id="br0">
      <inkml:brushProperty name="width" value="0.025" units="cm"/>
      <inkml:brushProperty name="height" value="0.025" units="cm"/>
    </inkml:brush>
  </inkml:definitions>
  <inkml:trace contextRef="#ctx0" brushRef="#br0">80 21 16784,'0'0'2493,"-10"8"-427,3-3-1670,-31 27 546,36-30-710,-1 1 1,1-1 0,0 0 0,0 1 0,0 0 0,1 0 0,-1-1 0,1 1 0,-1 0 0,1 0-1,0 0 1,0 0 0,0 1 0,0 5 0,2-8-140,1 0 0,-1-1 0,0 1 0,1 0 0,-1-1-1,1 1 1,-1-1 0,1 0 0,-1 0 0,1 1 0,-1-1 0,1 0 0,-1 0 0,1 0-1,-1 0 1,1-1 0,-1 1 0,1 0 0,2-1 0,5-2 116,1 0 0,0-1 1,-1 0-1,0 0 0,1-1 0,-2 0 1,12-9-1,40-21-343,-55 33-51,-1 1 0,1-1 0,-1 1 0,1 0 0,-1 0 0,1 0 0,0 1 0,0 0 0,-1 0 0,1 0 0,0 0 0,5 2 0,-8-2 36,0 1-1,0 0 1,1 0 0,-1 0 0,0 0-1,0 0 1,0 1 0,0-1-1,0 1 1,-1-1 0,1 1-1,2 2 1,-3-2 14,1 0-1,-1 0 0,1-1 1,0 1-1,0-1 1,0 1-1,-1-1 1,1 0-1,0 1 1,1-1-1,-1 0 1,0-1-1,0 1 0,0 0 1,1 0-1,-1-1 1,0 0-1,4 1 1,25-9-851,14-23-5540,-18 11 1519,-4 6 416</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5.475"/>
    </inkml:context>
    <inkml:brush xml:id="br0">
      <inkml:brushProperty name="width" value="0.025" units="cm"/>
      <inkml:brushProperty name="height" value="0.025" units="cm"/>
    </inkml:brush>
  </inkml:definitions>
  <inkml:trace contextRef="#ctx0" brushRef="#br0">1 1 6246,'0'0'11947,"3"8"-11610,10 26-103,-13-33-226,0 0 0,1 0-1,-1 0 1,1 0-1,0 0 1,-1 0-1,1 0 1,0 0-1,-1 0 1,1 0 0,0-1-1,0 1 1,0 0-1,0 0 1,0-1-1,0 1 1,0-1 0,0 1-1,0-1 1,1 1-1,-1-1-77,-1 0-1,1 1 1,0-1-1,-1 0 1,1 1-1,-1-1 1,1 0-1,-1 1 1,1-1-1,-1 0 1,1 1-1,-1-1 1,1 1-1,-1-1 1,1 1-1,-1-1 1,0 1-1,1-1 1,-1 1-1,0 0 1,1-1-1,-1 1 1,0 0-1,0-1 1,0 1-1,1-1 1,-1 2-1,3 27 655,0 1-1,-2-1 0,-1 1 0,-7 45 1,0 32 3909,8-107-4427,-1 0 1,0-1-1,0 1 0,0 0 1,0 0-1,1 0 1,-1-1-1,0 1 0,0 0 1,1 0-1,-1 0 0,0 0 1,0 0-1,0-1 0,1 1 1,-1 0-1,0 0 1,0 0-1,1 0 0,-1 0 1,0 0-1,1 0 0,-1 0 1,0 0-1,0 0 0,1 0 1,-1 0-1,0 0 0,0 0 1,1 0-1,-1 0 1,0 1-1,0-1 0,1 0 1,-1 0-1,0 0 0,0 0 1,1 0-1,-1 1 0,0-1 1,0 0-1,0 0 0,0 0 1,1 1-1,-1-1 1,0 0-1,0 0 0,0 0 1,0 1-1,0-1 0,0 0 1,1 0-1,-1 1 0,0-1 1,0 1-1,13-23 1055,14-71-436,2-9-266,-25 93-432,0-1 1,1 0-1,-1 1 1,2 0-1,-1 0 0,1 1 1,11-12-1,-13 16-97,0 1-1,1 0 1,0 0 0,-1 0-1,1 1 1,0 0-1,0 0 1,1 0 0,-1 0-1,0 1 1,0 0-1,1 0 1,-1 0 0,1 1-1,-1 0 1,1 0-1,-1 0 1,1 1 0,-1 0-1,0 0 1,7 2-1,-10-2 122,-1 0 0,0 0-1,0 0 1,1 0 0,-1 1-1,0-1 1,0 0-1,0 1 1,0-1 0,0 1-1,-1-1 1,1 1 0,0-1-1,-1 1 1,1-1 0,-1 1-1,0 0 1,1-1 0,-1 1-1,0 0 1,0-1-1,0 1 1,0 0 0,0 0-1,-1-1 1,1 1 0,0 0-1,-2 2 1,1 0 186,0 0 0,0 0 0,-1 0 0,1 0 1,-1 0-1,0 0 0,0-1 0,-1 1 0,1 0 0,-5 4 0,2-4-49,0-1 1,1 0-1,-2 1 0,1-1 0,0-1 1,-1 1-1,1-1 0,-1 0 0,1 0 0,-1-1 1,0 0-1,0 0 0,0 0 0,0-1 1,0 0-1,-10 0 0,16 0-215,-1-1 0,0 1 0,1 0 1,-1 0-1,1 0 0,-1 0 0,1 0 0,-1-1 0,1 1 0,-1 0 1,1-1-1,0 1 0,-1 0 0,1-1 0,-1 1 0,1 0 0,0-1 0,-1 1 1,1-1-1,0 1 0,-1-1 0,1 1 0,0-1 0,0 1 0,-1-1 1,1 1-1,0-1 0,0 1 0,0-1 0,1-17-6079,5 6-4023</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47.460"/>
    </inkml:context>
    <inkml:brush xml:id="br0">
      <inkml:brushProperty name="width" value="0.025" units="cm"/>
      <inkml:brushProperty name="height" value="0.025" units="cm"/>
    </inkml:brush>
  </inkml:definitions>
  <inkml:trace contextRef="#ctx0" brushRef="#br0">100 99 12492,'0'0'29,"3"-6"1409,1 0 0,-1 0-1,0 0 1,-1-1-1,0 1 1,0-1-1,0 0 1,-1 1 0,0-1-1,0 0 1,0-12-1,-2 19-1379,1-1 0,-1 0 0,1 1 0,-1-1 0,1 1 0,-1-1 0,1 1 0,-1-1 0,0 1 0,1-1 0,-1 1 0,0 0-1,1-1 1,-1 1 0,0 0 0,1-1 0,-1 1 0,0 0 0,0 0 0,1 0 0,-1 0 0,0 0 0,0 0 0,1 0 0,-1 0 0,0 0 0,0 0 0,1 0 0,-1 0 0,0 1 0,0-1-1,1 0 1,-1 1 0,0-1 0,1 0 0,-1 1 0,0-1 0,1 1 0,-1-1 0,0 1 0,-29 19 27,22-12-47,1 1-1,1 0 0,0 0 1,0 0-1,0 1 0,1 0 1,-5 15-1,8-18-19,-1 0 0,1 0 0,1 0 0,-1 1 0,1-1 1,0 0-1,1 1 0,0-1 0,0 1 0,0-1 0,1 1 0,2 8 0,-3-16-18,1 1 0,-1 0 0,1 0 0,-1 0 0,1 0 0,0-1 0,-1 1 0,1 0 0,0-1 0,-1 1 0,1 0 0,0-1 0,0 1 0,0-1 0,-1 1 0,1-1 0,0 0 0,0 1 0,0-1 0,0 0 0,0 1 0,0-1 0,0 0 0,0 0 0,0 0 0,0 0 0,0 0 0,0 0 0,0 0 0,0 0 0,0-1 0,0 1 0,0 0 0,-1 0 0,1-1 0,2 0 0,31-17 0,-21 3 0,0 1 0,-1-2 0,-1 0 0,0 0 0,14-32 0,-12 25 0,-13 78 0,-7-27 0,4-19 0,1-1 0,0 0 0,0 1 0,0-1 0,2 1 0,-1 0 0,1-1 0,0 1 0,2 14 0,-1-22 0,-1-1 0,1 1 0,-1-1 0,0 0 0,1 1 0,-1-1 0,1 1 0,0-1 0,-1 0 0,1 0 0,-1 1 0,1-1 0,-1 0 0,1 0 0,0 0 0,-1 1 0,1-1 0,-1 0 0,1 0 0,0 0 0,-1 0 0,1 0 0,0 0 0,-1 0 0,1-1 0,-1 1 0,1 0 0,0 0 0,-1 0 0,1-1 0,-1 1 0,1 0 0,-1-1 0,1 1 0,-1 0 0,1-1 0,-1 1 0,1 0 0,0-2 0,21-13 0,-7-1 0,-1-1 0,17-24 0,-19 23 0,1 1 0,22-22 0,-35 39 0,0-1 0,0 1 0,0 0 0,1-1 0,-1 1 0,0 0 0,0 0 0,1-1 0,-1 1 0,0 0 0,1 0 0,-1-1 0,0 1 0,1 0 0,-1 0 0,0 0 0,1-1 0,-1 1 0,0 0 0,1 0 0,-1 0 0,0 0 0,1 0 0,-1 0 0,0 0 0,1 0 0,-1 0 0,1 0 0,-1 0 0,0 0 0,1 0 0,-1 0 0,0 0 0,1 0 0,-1 1 0,1-1 0,-1 0 0,0 0 0,1 0 0,-1 1 0,0-1 0,0 0 0,1 0 0,-1 1 0,0-1 0,0 0 0,1 0 0,-1 1 0,0-1 0,0 0 0,0 1 0,1-1 0,-1 0 0,0 1 0,0-1 0,0 1 0,0-1 0,0 0 0,0 1 0,0-1 0,0 0 0,0 1 0,0-1 0,0 1 0,0 0 0,1 32 0,-2-26 0,0 24-131,3 33-1900,-2-63 1852,0-1-1,0 0 1,0 0-1,0 1 1,0-1 0,0 0-1,0 0 1,1 0 0,-1 1-1,0-1 1,0 0 0,0 0-1,0 0 1,1 0-1,-1 0 1,0 1 0,0-1-1,0 0 1,1 0 0,-1 0-1,0 0 1,0 0-1,0 0 1,1 0 0,-1 0-1,0 0 1,0 0 0,1 0-1,-1 0 1,0 0-1,0 0 1,0 0 0,1 0-1,-1 0 1,0 0 0,0 0-1,1 0 1,-1 0 0,0 0-1,0 0 1,0 0-1,1 0 1,-1 0 0,0-1-1,0 1 1,0 0 0,1 0-1,-1 0 1,0-1-1,9-9-6626</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5.815"/>
    </inkml:context>
    <inkml:brush xml:id="br0">
      <inkml:brushProperty name="width" value="0.025" units="cm"/>
      <inkml:brushProperty name="height" value="0.025" units="cm"/>
    </inkml:brush>
  </inkml:definitions>
  <inkml:trace contextRef="#ctx0" brushRef="#br0">1 27 6502,'0'0'25720,"50"-14"-32414,-34 1-3203</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6.971"/>
    </inkml:context>
    <inkml:brush xml:id="br0">
      <inkml:brushProperty name="width" value="0.025" units="cm"/>
      <inkml:brushProperty name="height" value="0.025" units="cm"/>
    </inkml:brush>
  </inkml:definitions>
  <inkml:trace contextRef="#ctx0" brushRef="#br0">35 38 8040,'0'0'21844,"-4"17"-20701,-3 3-994,1 0 1,1 1-1,1 0 1,0-1-1,2 1 1,0 0-1,2 0 0,2 26 1,-2-46-144,0 0 0,0 1 1,0-1-1,0 0 0,0 1 0,0-1 0,1 0 0,-1 1 1,1-1-1,-1 0 0,1 1 0,0-1 0,-1 0 1,1 0-1,0 0 0,0 0 0,0 0 0,-1 0 0,1 0 1,0 0-1,0 0 0,1 0 0,-1 0 0,0-1 1,2 2-1,0-1 3,0-1 1,-1 1 0,1-1-1,-1 0 1,1 0-1,0 0 1,-1 0 0,1-1-1,-1 1 1,1 0-1,0-1 1,3-1 0,4-2 5,-1 0 1,0-1-1,0 0 1,0 0 0,-1-1-1,8-6 1,2-5-16,-1-1 0,-1-1 0,-1 0 0,-1-1 0,0-1 0,-1 0 0,-2 0 0,0-2 0,13-39 0,-22 55-558,0 2-2580,-2 8-1548,0 11-758,0-2-3600</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7.984"/>
    </inkml:context>
    <inkml:brush xml:id="br0">
      <inkml:brushProperty name="width" value="0.025" units="cm"/>
      <inkml:brushProperty name="height" value="0.025" units="cm"/>
    </inkml:brush>
  </inkml:definitions>
  <inkml:trace contextRef="#ctx0" brushRef="#br0">47 218 20083,'0'0'10549,"-8"3"-10469,-27 12-32,35-15-34,0 0 0,0 0-1,0 0 1,0 0 0,0 0 0,-1 0 0,1 0 0,0 0 0,0 0 0,0 0 0,0 0 0,0 0 0,0 0-1,-1 0 1,1 0 0,0 0 0,0 0 0,0 0 0,0 0 0,0 0 0,0 0 0,0 0 0,-1 0 0,1 0-1,0 1 1,0-1 0,0 0 0,0 0 0,0 0 0,0 0 0,0 0 0,0 0 0,0 0 0,0 0-1,-1 1 1,1-1 0,0 0 0,0 0 0,0 0 0,0 0 0,0 0 0,0 0 0,0 1 0,0-1 0,0 0-1,0 0 1,0 0 0,0 0 0,0 0 0,0 0 0,0 1 0,0-1 0,0 0 0,0 0 0,0 0-1,1 0 1,-1 0 0,0 0 0,0 0 0,0 1 0,0-1 0,0 0 0,0 0 0,0 0 0,0 0 0,0 0-1,0 0 1,1 0 0,13 3 440,19-4-228,-20 0-269,1 0 0,-1 1 1,1 0-1,-1 1 0,18 3 0,-27-3 5,-1 0-1,1 0 0,-1 0 0,0 1 0,1-1 1,-1 1-1,0 0 0,0 0 0,0 0 0,0 0 1,0 0-1,-1 1 0,1-1 0,-1 1 0,1 0 1,-1-1-1,0 1 0,0 0 0,0 1 0,-1-1 1,1 0-1,-1 0 0,0 1 0,0-1 0,1 4 0,-2-7 35,0 1-1,0-1 0,0 0 0,0 0 0,0 0 0,1 0 0,-1 0 0,0 0 0,0 1 1,0-1-1,0 0 0,0 0 0,0 0 0,0 0 0,0 0 0,0 0 0,1 0 1,-1 0-1,0 0 0,0 1 0,0-1 0,0 0 0,0 0 0,0 0 0,1 0 0,-1 0 1,0 0-1,0 0 0,0 0 0,0 0 0,0 0 0,0 0 0,1 0 0,-1 0 0,0 0 1,0 0-1,0 0 0,0 0 0,0 0 0,0 0 0,1 0 0,-1-1 0,0 1 0,0 0 1,0 0-1,0 0 0,0 0 0,0 0 0,0 0 0,1 0 0,-1 0 0,0 0 0,0-1 1,0 1-1,0 0 0,0 0 0,0 0 0,0 0 0,0 0 0,0 0 0,0-1 0,11-13-114,5-15-206,-8 15-676,0-1-1,1 1 0,19-22 1,36-31-7774,-5 7-4420,-37 26 12605,-19 22 4374,-1-2 3437,-6 12-2730,-10 10-2496,3 12-1095,1 0 0,1 1 0,0 0 0,2 0 0,0 1 0,-4 32 0,8-43-618,0 3-76,0 0-1,1 1 1,-1 14-1,4-28-207,-1-1 0,0 0 0,0 0 0,1 0 0,-1 0 0,0 1 0,0-1 0,1 0 0,-1 0 0,0 0 0,0 0-1,1 0 1,-1 0 0,0 0 0,1 0 0,-1 0 0,0 0 0,0 0 0,1 0 0,-1 0 0,0 0 0,1 0 0,-1 0 0,0 0 0,0-1 0,1 1 0,-1 0 0,0 0 0,0 0-1,1 0 1,-1 0 0,0-1 0,0 1 0,0 0 0,1 0 0,-1 0 0,0-1 0,0 1 0,0 0 0,0 0 0,1-1 0,-1 1 0,0 0 0,0 0 0,0-1 0,0 1 0,0 0-1,0 0 1,0-1 0,12-13-66,-8 3 48,0-1-1,0 0 0,-1 0 0,0-1 1,-1 1-1,-1-1 0,0 1 0,-1-16 0,0 31-18,0 0-1,0 0 1,0 0-1,1 0 1,0 0-1,-1 0 0,1 0 1,0 0-1,0 0 1,0-1-1,1 1 1,-1 0-1,1-1 1,0 1-1,-1-1 0,1 0 1,0 1-1,0-1 1,5 4-1,-3-3 55,1-1 0,0 1 0,0-1 0,-1 0 0,1 0 0,1 0 0,-1 0 0,0-1 0,0 0 0,10 1 0,-8-2 75,1 1-1,0-1 1,0 0 0,-1-1 0,1 0 0,-1 0 0,1-1 0,0 0 0,-1 0 0,0 0-1,0-1 1,0-1 0,0 1 0,0-1 0,10-7 0,-15 9-59,0 0 0,0 0 0,0 0 0,-1-1 0,1 1 0,-1 0 0,1-1 0,-1 1 0,0-1 0,0 1 0,0-1 0,0 1 0,0-1 0,-1 0 0,1-3 0,-2 6-66,-1 0-1,1 0 0,0 0 0,-1 0 0,1 1 1,0-1-1,-1 1 0,1-1 0,0 1 0,0-1 1,0 1-1,-1 0 0,1-1 0,0 1 0,0 0 1,-1 1-1,-5 5 116,1-1 0,0 1 0,1 0 0,0 1 0,0-1 0,0 1 0,1 0 0,0 0 1,1 0-1,0 1 0,0-1 0,1 1 0,-3 15 0,6-23-61,-1 0 0,1 0 0,-1-1 0,1 1 1,-1 0-1,1 0 0,-1 0 0,1 0 0,0-1 0,0 1 1,-1 0-1,1-1 0,0 1 0,0 0 0,0-1 0,0 1 0,0-1 1,0 1-1,-1-1 0,1 0 0,0 1 0,0-1 0,1 0 1,-1 0-1,0 0 0,0 0 0,0 0 0,0 0 0,0 0 0,0 0 1,0 0-1,0 0 0,1-1 0,40-5 969,-24-2-883,-1-1 0,-1 0 0,0-1 0,0-1 0,-1-1 0,0 0 0,-1-1 0,16-19 0,-21 24-100,-9 8-7,0 0 0,-1 0 0,1 0 0,0 0 0,0 1 0,1-1 0,-1 0 0,0 0 0,0 0 0,0 0 0,0 0 0,0 0 0,0 1 0,0-1 0,0 0 0,0 0 0,0 0 0,0 0 0,0 0 0,0 0 0,0 0 0,0 0 0,0 1 0,1-1 0,-1 0 0,0 0 0,0 0 0,0 0 0,0 0 0,0 0 0,0 0 0,0 0 0,0 0 0,1 0 0,-1 0 0,0 0 0,0 0 0,0 0 0,0 0 0,0 0 0,0 0 0,1 0 0,-1 0 0,0 0 0,0 0 0,0 0 0,0 0 0,0 0 0,0 0 0,1 0 0,-1 0 0,0 0 0,0 0 0,0 0 0,0 0 0,0 0 0,0 0 0,0-1 0,0 1 0,0 0 0,1 0 0,-1 0 0,0 0 0,0 0 0,0 0 0,0-1 0,-2 20-293,-10 25-145,12-41 450,-1-1 35,0 1 0,0-1 1,0 1-1,0 0 0,1-1 1,-1 1-1,1 0 0,0 0 1,0-1-1,0 1 0,0 0 1,0 0-1,1-1 1,-1 1-1,1 0 0,1 3 1,0-4-43,0-1 0,-1 0 0,1 1 0,0-1 0,0 0 0,0 0 0,0 0 0,0 0 0,0 0 0,0-1 1,0 1-1,0-1 0,1 1 0,-1-1 0,0 0 0,0 0 0,1 0 0,-1 0 0,4 0 0,-5 0-139,0 0-1,0-1 1,1 1-1,-1 0 1,0 0-1,0 0 1,0-1-1,0 1 1,0-1-1,1 1 1,-1-1-1,0 1 1,0-1-1,0 0 1,0 1-1,0-1 1,-1 0-1,1 0 1,0 0-1,0 1 1,0-1-1,0-2 1,9-27-9622,-8 5-60</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8.328"/>
    </inkml:context>
    <inkml:brush xml:id="br0">
      <inkml:brushProperty name="width" value="0.025" units="cm"/>
      <inkml:brushProperty name="height" value="0.025" units="cm"/>
    </inkml:brush>
  </inkml:definitions>
  <inkml:trace contextRef="#ctx0" brushRef="#br0">1 4 8552,'0'0'17361,"50"-3"-33473</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8.701"/>
    </inkml:context>
    <inkml:brush xml:id="br0">
      <inkml:brushProperty name="width" value="0.025" units="cm"/>
      <inkml:brushProperty name="height" value="0.025" units="cm"/>
    </inkml:brush>
  </inkml:definitions>
  <inkml:trace contextRef="#ctx0" brushRef="#br0">58 0 18674,'0'0'5402,"-5"11"-3149,-4 12-1407,1 0-1,1 1 1,1-1 0,1 1 0,1 1-1,0 38 1,-1-1-1057,2-32-3263,1-1-7660</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9.070"/>
    </inkml:context>
    <inkml:brush xml:id="br0">
      <inkml:brushProperty name="width" value="0.025" units="cm"/>
      <inkml:brushProperty name="height" value="0.025" units="cm"/>
    </inkml:brush>
  </inkml:definitions>
  <inkml:trace contextRef="#ctx0" brushRef="#br0">48 1 18738,'0'0'12593,"-1"10"-11605,-5 13-683,2-8-269,0 0-1,1 1 1,-1 21 0,4-36-36,1 0 0,-1 1 0,1-1 0,-1 0 0,1 0 0,-1-1 0,1 1 0,0 0 0,0 0 0,0 0 0,-1 0 0,1-1 0,0 1 0,0 0 0,0-1 0,0 1 0,0 0 0,0-1 0,0 0 0,0 1 0,0-1 0,1 0 0,-1 1 0,0-1 0,0 0 0,0 0 0,0 0 0,2 0 0,47 4 0,-27-2 0,-17-1 0,1 1 0,0 0 0,-1 0 0,0 0 0,0 1 0,1 0 0,-2 0 0,1 1 0,0 0 0,-1 0 0,7 6 0,-11-9 0,1 0 0,-1 1 0,0-1 0,0 1 0,1-1 0,-1 1 0,-1-1 0,1 1 0,0 0 0,0-1 0,0 1 0,-1 0 0,1 0 0,-1-1 0,0 1 0,1 0 0,-1 0 0,0 0 0,0 0 0,0-1 0,0 1 0,0 0 0,-1 0 0,1 0 0,0 0 0,-1-1 0,0 1 0,1 0 0,-1 0 0,0-1 0,0 1 0,0 0 0,0-1 0,0 1 0,0-1 0,0 0 0,-1 1 0,1-1 0,0 0 0,-1 0 0,1 1 0,-1-1 0,0-1 0,-2 3 0,-4 2 0,-1-1 0,1 0 0,-1 0 0,0 0 0,-1-1 0,1-1 0,-1 0 0,1 0 0,-1-1 0,1 0 0,-1 0 0,0-1 0,-18-2 0,26 2-78,0 0-1,1 0 1,-1-1-1,0 1 1,0 0 0,0-1-1,0 0 1,0 1 0,0-1-1,0 0 1,1 0-1,-1 0 1,0 0 0,1 0-1,-1 0 1,1-1 0,-1 1-1,1 0 1,-1-1-1,1 1 1,0-1 0,0 1-1,0-1 1,0 0-1,0 0 1,0 1 0,0-1-1,1 0 1,-1 0 0,0 0-1,1 0 1,0 0-1,-1 0 1,1 0 0,0 0-1,0 0 1,0 0 0,1 0-1,-1 0 1,0 0-1,1 0 1,-1 0 0,1 1-1,-1-1 1,1 0 0,0 0-1,0 0 1,0 1-1,0-1 1,0 0 0,0 1-1,1-1 1,-1 1-1,1-1 1,-1 1 0,1 0-1,-1 0 1,1-1 0,-1 1-1,1 0 1,0 1-1,3-3 1,19-4-5864,5-1-1339</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9.523"/>
    </inkml:context>
    <inkml:brush xml:id="br0">
      <inkml:brushProperty name="width" value="0.025" units="cm"/>
      <inkml:brushProperty name="height" value="0.025" units="cm"/>
    </inkml:brush>
  </inkml:definitions>
  <inkml:trace contextRef="#ctx0" brushRef="#br0">0 83 20820,'0'0'9609,"11"0"-8787,-6 0-753,12 0 233,1-1-1,27-5 0,-41 5-274,0 1 0,0-1 0,0 0 0,0-1 1,0 1-1,0-1 0,0 1 0,-1-1 0,1 0 0,-1 0 1,1-1-1,-1 1 0,0-1 0,0 0 0,0 0 0,0 0 0,0 0 1,-1 0-1,4-5 0,-6 8-27,1-1 0,-1 1 0,0-1 0,1 1 0,-1-1 0,1 1 0,-1-1 0,0 1 0,0-1 0,1 1 0,-1-1 0,0 0 0,0 1 0,1-1 0,-1 1 0,0-1 0,0 0 0,0 1 0,0-1 0,0 1 0,0-1 0,0 0 0,0 1 0,0-1 0,-1 0 0,1 1 0,0-1 0,0 1 0,0-1 0,-1 1 0,1-1 0,0 1 0,-1-1 0,1 0 0,0 1 0,-1 0 0,1-1 0,-1 1 0,1-1 0,-1 1 0,1-1 0,-1 1 0,1 0 0,-1 0 0,1-1 0,-1 1 0,1 0 0,-1 0 0,1-1 0,-1 1 0,0 0 0,1 0 0,-1 0 0,0 0 0,1 0 0,-1 0 0,1 0 0,-1 0 0,0 0 0,1 0 0,-2 1 0,-1-1 0,0 1 0,-1 0 0,1 0 0,0 0 0,0 0 0,0 1 0,0-1 0,0 1 0,0 0 0,-3 2 0,-1 4 0,0 0 0,0 0 0,1 0 0,-7 14 0,11-19 0,0 0 0,1-1 0,-1 1 0,1 0 0,0 0 0,0 0 0,0 0 0,1 1 0,-1-1 0,1 0 0,-1 0 0,1 0 0,0 0 0,0 1 0,1-1 0,-1 0 0,1 0 0,1 6 0,-1-7 0,1-1 0,-1 1 0,1-1 0,-1 0 0,1 0 0,0 0 0,0 0 0,-1 0 0,1 0 0,0 0 0,0 0 0,0-1 0,0 1 0,0-1 0,0 1 0,0-1 0,0 0 0,0 0 0,0 0 0,2 0 0,44-4 0,-39 2 0,1 0 0,-2-2 0,1 1 0,0-1 0,-1 0 0,1-1 0,-1 0 0,0 0 0,-1 0 0,14-13 0,-7 3 0,0 0 0,0 0 0,21-35 0,-37 81 0,-2-15 0,1-9 0,1 0 0,0 0 0,1 0 0,-1 1 0,2-1 0,-1 1 0,1-1 0,0 0 0,1 9 0,0-15-83,-1 0 0,0 0 0,0-1-1,1 1 1,-1 0 0,0-1 0,1 1 0,-1-1 0,1 1-1,-1 0 1,1-1 0,-1 1 0,1-1 0,-1 1 0,1-1 0,0 0-1,-1 1 1,1-1 0,0 0 0,-1 1 0,1-1 0,1 1 0,17-1-5121,-4-4-2478</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9.863"/>
    </inkml:context>
    <inkml:brush xml:id="br0">
      <inkml:brushProperty name="width" value="0.025" units="cm"/>
      <inkml:brushProperty name="height" value="0.025" units="cm"/>
    </inkml:brush>
  </inkml:definitions>
  <inkml:trace contextRef="#ctx0" brushRef="#br0">1 1 19955,'0'0'10186</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30.268"/>
    </inkml:context>
    <inkml:brush xml:id="br0">
      <inkml:brushProperty name="width" value="0.025" units="cm"/>
      <inkml:brushProperty name="height" value="0.025" units="cm"/>
    </inkml:brush>
  </inkml:definitions>
  <inkml:trace contextRef="#ctx0" brushRef="#br0">63 1 16688,'0'0'13933,"1"10"-13079,-1 17-639,0 0 1,-2 1-1,-1-1 0,-1-1 1,-8 30-1,-1-14-215,6-24 0,1 1 0,1 0 0,0 0 0,-2 30 0,7-49 0,0 1 0,0 0 0,0-1 0,1 1 0,-1-1 0,0 1 0,0 0 0,0-1 0,1 1 0,-1-1 0,0 1 0,1-1 0,-1 1 0,0-1 0,1 1 0,-1-1 0,1 1 0,-1-1 0,1 1 0,-1-1 0,1 0 0,-1 1 0,1-1 0,-1 0 0,1 1 0,-1-1 0,1 0 0,0 0 0,-1 0 0,1 0 0,-1 1 0,1-1 0,0 0 0,-1 0 0,1 0 0,0 0 0,-1 0 0,1 0 0,-1-1 0,1 1 0,0 0 0,-1 0 0,1 0 0,-1 0 0,2-1 0,31-11 0,21-21 17,72-57-1,-31 20-241,-92 68-73,16-13-2660,-12 3-7783</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30.598"/>
    </inkml:context>
    <inkml:brush xml:id="br0">
      <inkml:brushProperty name="width" value="0.025" units="cm"/>
      <inkml:brushProperty name="height" value="0.025" units="cm"/>
    </inkml:brush>
  </inkml:definitions>
  <inkml:trace contextRef="#ctx0" brushRef="#br0">1 0 19186,'0'0'7143,"7"54"-3620,10-41-1377,2-3-1377,10 1-769,4-1-801,-1-5-5765,1-3-6374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04.268"/>
    </inkml:context>
    <inkml:brush xml:id="br0">
      <inkml:brushProperty name="width" value="0.025" units="cm"/>
      <inkml:brushProperty name="height" value="0.025" units="cm"/>
    </inkml:brush>
  </inkml:definitions>
  <inkml:trace contextRef="#ctx0" brushRef="#br0">1 144 3395,'0'0'299,"3"-9"43,16-52 2563,-4-12 11251,-15 93-12629,1 0 0,1 0 0,0-1-1,2 1 1,8 28 0,-11-46-1527,0 0 0,0-1 0,0 1 0,1 0 0,-1 0 0,0-1 0,1 1 0,-1-1 0,1 1 0,-1-1 0,1 0 0,0 1 0,-1-1-1,1 0 1,0 0 0,0 0 0,0 0 0,0-1 0,0 1 0,0 0 0,0-1 0,0 0 0,0 1 0,0-1 0,1 0 0,-1 0 0,0 0 0,0 0 0,0 0 0,0-1 0,0 1 0,0-1 0,0 1 0,0-1 0,0 0 0,3-1 0,3-2 4,0 0 1,0-1 0,-1 1 0,1-1 0,-1-1 0,-1 0-1,9-7 1,56-74 716,-71 87-711,0-1 1,1 1-1,-1 0 0,0-1 1,0 1-1,0 0 1,1-1-1,-1 1 0,0 0 1,1-1-1,-1 1 0,0 0 1,1 0-1,-1-1 1,0 1-1,1 0 0,-1 0 1,0 0-1,1 0 0,-1-1 1,1 1-1,-1 0 0,0 0 1,1 0-1,-1 0 1,1 0-1,-1 0 0,0 0 1,1 0-1,-1 0 0,1 0 1,-1 0-1,1 0 1,-1 1-1,0-1 0,1 0 1,-1 0-1,0 0 0,1 0 1,-1 1-1,0-1 1,1 1-1,7 21 193,-6 39 52,-2-54-161,0-3-74,0 0 1,0 1-1,1-1 0,-1 0 0,1 1 0,0-1 0,0 0 0,3 7 0,-4-10-10,1 0 0,-1-1-1,1 1 1,-1-1 0,0 1-1,1-1 1,-1 1 0,1-1-1,-1 1 1,1-1 0,0 1-1,-1-1 1,1 1 0,-1-1-1,1 0 1,0 0 0,-1 1-1,1-1 1,0 0 0,-1 0 0,1 0-1,1 1 1,0-2 12,0 1 0,-1 0 0,1-1-1,0 1 1,-1-1 0,1 0 0,0 1 0,-1-1 0,1 0 0,-1 0 0,1 0 0,-1 0-1,2-2 1,22-23 21,20-15-34,-43 39-9,0 1-1,0-1 1,0 1-1,1 0 1,-1 0-1,0 0 1,1 0-1,-1 0 1,0 0 0,1 1-1,-1-1 1,1 1-1,-1 0 1,1 0-1,-1 0 1,1 0-1,0 0 1,-1 0-1,5 2 1,-4 0 0,0 0 0,-1 0 0,1 0 0,-1 0 0,0 1 0,0-1 0,0 1 0,0 0 0,0-1 0,0 1 0,-1 0 0,1 0 0,-1 0 0,0 0 0,0 0 0,0 1 0,0-1 0,-1 0 0,1 4 0,14 33 0,-14-39 0,0 0 0,-1-1 0,1 1 0,0 0 0,0-1 0,0 1 0,0 0 0,0-1 0,0 1 0,0-1 0,0 0 0,0 1 0,0-1 0,0 0 0,0 1 0,0-1 0,0 0 0,0 0 0,1 0 0,-1 0 0,0 0 0,0 0 0,0-1 0,0 1 0,0 0 0,0 0 0,0-1 0,0 1 0,0-1 0,0 1 0,0-1 0,0 1 0,0-1 0,0 1 0,0-1 0,1-1 0,32-30 0,-29 26 0,6-6 0,37-36 0,-46 47 0,0-1 0,0 0 0,0 1 0,0-1 0,0 1 0,0 0 0,1-1 0,-1 1 0,0 0 0,1 1 0,-1-1 0,1 0 0,-1 1 0,1-1 0,-1 1 0,1 0 0,0 0 0,-1 0 0,1 0 0,4 1 0,-5 1-217,0 0 0,-1 0 0,1 0 0,-1 1 0,0-1 0,1 0 0,-1 1 0,0-1 0,0 1 0,-1-1 0,1 1 0,-1 0 0,1-1 0,-1 1 0,0 0 0,0-1 0,0 1 0,0 3 0,0-5-64,1 1 0,-1 0 0,0 0 0,0 0 0,0 0-1,0-1 1,0 1 0,0 0 0,0 0 0,-1 0 0,1 0-1,-1-1 1,1 1 0,-1 0 0,0 0 0,0-1-1,1 1 1,-1 0 0,0-1 0,-1 1 0,1-1 0,0 0-1,0 1 1,-3 1 0,-4-3-6248</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48.567"/>
    </inkml:context>
    <inkml:brush xml:id="br0">
      <inkml:brushProperty name="width" value="0.025" units="cm"/>
      <inkml:brushProperty name="height" value="0.025" units="cm"/>
    </inkml:brush>
  </inkml:definitions>
  <inkml:trace contextRef="#ctx0" brushRef="#br0">292 180 17809,'0'0'5205,"-9"-4"-5077,6 3-29,-31-13-497,32 14 354,1-1 1,-1 1-1,1-1 0,-1 1 1,1 0-1,-1 0 0,0 0 1,1 0-1,-1 0 1,1 0-1,-1 0 0,0 0 1,1 0-1,-1 1 0,1-1 1,-1 1-1,1-1 0,-1 1 1,1 0-1,-1 0 1,1-1-1,-2 3 0,-10 12 1602,-2 0 3967,12-21-5143,2-12-3982,1 17 3539,0 1-1,0-1 0,0 1 1,1-1-1,-1 1 0,0-1 1,0 1-1,0-1 0,0 0 0,0 1 1,0-1-1,0 1 0,0-1 1,0 1-1,0-1 0,0 1 1,0-1-1,0 1 0,-1-1 1,1 1-1,0-1 0,0 1 1,-1-1-1,1 1 0,0-1 1,0 1-1,-1-1 0,1 1 0,-1-1 1,1 1-1,0 0 0,-1-1 1,1 1-1,-1 0 0,1-1 1,-1 1-1,1 0 0,-1 0 1,1 0-1,-1-1 0,1 1 1,-1 0-1,1 0 0,-1 0 1,0 0-1,-23 16 3536,11-6-3470,8-6 53,-12 8 820,-1 2-1,1 0 0,-16 18 1,29-27-699,0 0 1,0 0 0,1 0-1,0 0 1,0 0 0,0 1 0,0 0-1,1-1 1,0 1 0,0 0-1,0 0 1,1 0 0,0 0 0,0 1-1,0 9 1,2-14-179,-1-1 0,0 0 0,1 1 0,-1-1 0,1 1 0,-1-1 0,1 0 0,0 1 0,0-1 0,-1 0 0,1 0 0,0 1 0,0-1 0,0 0 0,0 0 0,0 0 0,1 0 0,-1 0 0,0-1 0,0 1 0,1 0 0,-1 0 0,0-1 0,1 1 0,-1-1 0,1 1 0,-1-1 0,1 0 0,-1 1 0,0-1 0,1 0 0,-1 0 0,1 0 0,-1 0 0,1-1 0,-1 1 0,1 0 0,1-1 0,3 1 0,-1-1 0,1 0 0,0 0 0,-1-1 0,1 1 0,-1-1 0,1-1 0,-1 1 0,6-4 0,5-8 0,0-1 0,-2 0 0,1-1 0,-2 0 0,0-1 0,-1-1 0,0 0 0,-2-1 0,0 0 0,-2-1 0,0 0 0,0 0 0,-2 0 0,-1-1 0,-1 0 0,4-41 0,-8 62 0,0-1 0,0 1 0,1 0 0,-1-1 0,0 1 0,0-1 0,0 1 0,0 0 0,0-1 0,0 1 0,0 0 0,0-1 0,0 1 0,0-1 0,0 1 0,0 0 0,0-1 0,0 1 0,0 0 0,-1-1 0,1 1 0,0-1 0,0 1 0,0 0 0,-1-1 0,1 1 0,0 0 0,0 0 0,-1-1 0,1 1 0,0 0 0,0-1 0,-1 1 0,1 0 0,0 0 0,-1 0 0,1-1 0,0 1 0,-1 0 0,1 0 0,-1 0 0,1 0 0,0 0 0,-1 0 0,1 0 0,0 0 0,-1 0 0,1 0 0,-1 0 0,1 0 0,0 0 0,-1 0 0,1 0 0,-1 0 0,1 0 0,0 0 0,-1 0 0,1 1 0,0-1 0,-1 0 0,1 0 0,0 1 0,-1-1 0,1 0 0,0 0 0,0 1 0,-1-1 0,1 0 0,-20 22 0,8 0 0,1 0 0,1 1 0,0 0 0,2 0 0,1 1 0,1 0 0,0 0 0,2 1 0,-1 36 0,5-60 0,-1 1 0,1-1 0,0 0 0,0 1 0,0-1 0,0 0 0,1 1 0,-1-1 0,0 0 0,0 1 0,1-1 0,-1 0 0,1 0 0,-1 1 0,1-1 0,0 0 0,-1 0 0,1 0 0,0 0 0,0 0 0,0 0 0,0 0 0,-1 0 0,2 0 0,-1 0 0,2 1 0,-1-2 0,0 1 0,-1-1 0,1 0 0,0 0 0,0 0 0,0 0 0,0-1 0,0 1 0,0 0 0,0-1 0,0 1 0,0-1 0,0 0 0,0 0 0,2-1 0,6-4 0,0 0 0,-1 0 0,0-1 0,-1 0 0,10-10 0,2-8 0,11-12 0,-26 64 0,-5 31 0,0-57 0,0-1 0,1 0 0,-1 1 0,0-1 0,0 0 0,1 1 0,-1-1 0,0 0 0,1 1 0,-1-1 0,0 0 0,1 1 0,-1-1 0,0 0 0,1 0 0,-1 0 0,1 1 0,-1-1 0,1 0 0,-1 0 0,0 0 0,1 0 0,-1 0 0,1 0 0,-1 0 0,1 0 0,-1 0 0,1 0 0,-1 0 0,0 0 0,1 0 0,-1 0 0,1 0 0,-1-1 0,1 1 0,-1 0 0,0 0 0,1 0 0,-1-1 0,1 1 0,-1 0 0,0 0 0,1-1 0,-1 1 0,0 0 0,0-1 0,1 0 0,19-14 0,13-33 0,-27 37 0,0 1 0,1 0 0,12-14 0,-15 52 0,-13 81 0,9-108 0,1-1 0,-1 0 0,0 0 0,1 0 0,-1 1 0,0-1 0,0 0 0,1 0 0,-1 0 0,0 0 0,1 0 0,-1 0 0,0 1 0,1-1 0,-1 0 0,0 0 0,1 0 0,-1 0 0,0 0 0,1 0 0,-1-1 0,0 1 0,1 0 0,-1 0 0,0 0 0,0 0 0,1 0 0,-1 0 0,0 0 0,1-1 0,-1 1 0,0 0 0,0 0 0,1 0 0,-1-1 0,0 1 0,0 0 0,1 0 0,-1-1 0,0 1 0,0 0 0,0-1 0,0 1 0,1 0 0,-1 0 0,0-1 0,0 1 0,14-14 0,-2-2 0,24-27 0,-34 41 0,0 0 0,1 0 0,-1 0 0,0 1 0,1-1 0,-1 0 0,1 1 0,-1 0 0,1-1 0,0 1 0,0 0 0,-1 0 0,1 1 0,0-1 0,4 0 0,-7 1 0,1 1 0,0-1 0,0 0 0,0 1 0,0-1 0,-1 0 0,1 1 0,0-1 0,0 1 0,-1-1 0,1 1 0,0-1 0,-1 1 0,1 0 0,-1-1 0,1 1 0,-1 0 0,1-1 0,-1 1 0,1 0 0,-1 0 0,0-1 0,1 1 0,-1 0 0,0 0 0,0 0 0,1 1 0,-1-1 0,0 0 0,0 0 0,1 0 0,-1 0 0,0 0 0,1 0 0,-1 0 0,1 0 0,-1 0 0,1 0 0,-1-1 0,1 1 0,-1 0 0,1 0 0,0-1 0,0 1 0,-1 0 0,1-1 0,0 1 0,0-1 0,0 1 0,0-1 0,0 1 0,0-1 0,-1 1 0,1-1 0,0 0 0,2 1 0,1-2-568,0 0-1,0 0 1,-1 0-1,1 0 1,0-1-1,-1 1 1,1-1-1,-1 0 1,0 0-1,0 0 1,1 0-1,3-5 1,15-9-3231</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5:58.615"/>
    </inkml:context>
    <inkml:brush xml:id="br0">
      <inkml:brushProperty name="width" value="0.025" units="cm"/>
      <inkml:brushProperty name="height" value="0.025" units="cm"/>
    </inkml:brush>
  </inkml:definitions>
  <inkml:trace contextRef="#ctx0" brushRef="#br0">74 157 9129,'0'0'2824,"-9"-3"-1159,7 3-1506,-34-11 1292,34 10-1255,1 1-1,-1-1 0,1 1 0,-1-1 1,1 0-1,0 0 0,-1 1 0,1-1 1,0 0-1,0 0 0,-1-1 0,1 1 1,0 0-1,0 0 0,0 0 0,1-1 1,-1 1-1,0 0 0,0-1 0,1 1 1,-1-1-1,1 1 0,-1-1 0,0-1 1,2 2-131,-1 0 1,0 0-1,1 0 1,-1 0-1,1 0 1,-1 0-1,1 0 1,0 1-1,-1-1 1,1 0-1,0 0 1,-1 1 0,1-1-1,0 0 1,0 1-1,0-1 1,0 1-1,0-1 1,-1 1-1,1-1 1,0 1-1,0 0 1,0-1-1,0 1 1,0 0-1,2 0 1,33-7 154,-28 6-21,299-30 354,-61 8-417,16-10-184,-349 33 846,0 3 0,0 5 0,-97 21 0,175-24-1117,17-6-3179,19-14-2315,11-16-5595</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5:59.442"/>
    </inkml:context>
    <inkml:brush xml:id="br0">
      <inkml:brushProperty name="width" value="0.025" units="cm"/>
      <inkml:brushProperty name="height" value="0.025" units="cm"/>
    </inkml:brush>
  </inkml:definitions>
  <inkml:trace contextRef="#ctx0" brushRef="#br0">0 174 4036,'0'0'15743,"6"-5"-15370,3 0-219,0-1-1,0 1 0,1 1 1,-1 0-1,1 0 0,0 1 0,12-3 1,87-13 691,-56 11-589,201-27 155,477-6 0,-698 41-666,-6 1-328,1-1 0,0-1 0,-1-2-1,47-10 1,-74 13 549,0 0-1,0 0 0,0 0 1,0 0-1,-1 0 1,1 0-1,0-1 1,0 1-1,0 0 1,0 0-1,0 0 1,0 0-1,0 0 1,0-1-1,0 1 1,0 0-1,-1 0 1,1 0-1,0 0 1,0-1-1,0 1 1,0 0-1,0 0 1,0 0-1,0 0 0,0-1 1,0 1-1,0 0 1,0 0-1,1 0 1,-1 0-1,0 0 1,0-1-1,0 1 1,0 0-1,0 0 1,0 0-1,0 0 1,0 0-1,0-1 1,0 1-1,1 0 1,-1 0-1,0 0 1,0 0-1,0 0 0,0 0 1,0 0-1,1 0 1,-1-1-1,0 1 1,0 0-1,0 0 1,0 0-1,0 0 1,1 0-1,-1 0 1,0 0-1,0 0 1,-20-5-2748</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6:47.980"/>
    </inkml:context>
    <inkml:brush xml:id="br0">
      <inkml:brushProperty name="width" value="0.025" units="cm"/>
      <inkml:brushProperty name="height" value="0.025" units="cm"/>
    </inkml:brush>
  </inkml:definitions>
  <inkml:trace contextRef="#ctx0" brushRef="#br0">10 68 4004,'0'0'8007,"-10"-68"-14925</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6:48.592"/>
    </inkml:context>
    <inkml:brush xml:id="br0">
      <inkml:brushProperty name="width" value="0.025" units="cm"/>
      <inkml:brushProperty name="height" value="0.025" units="cm"/>
    </inkml:brush>
  </inkml:definitions>
  <inkml:trace contextRef="#ctx0" brushRef="#br0">156 149 4965,'0'0'13036,"-5"7"-12497,0 0-28,0 0 0,1 0-1,0 0 1,0 0 0,1 1-1,0 0 1,0 0 0,-2 10 0,6-96-218,-1 78-274,0 0-1,0 0 0,0 0 1,0-1-1,0 1 1,0 0-1,0 0 1,0 0-1,-1 0 1,1-1-1,0 1 0,0 0 1,0 0-1,0 0 1,0 0-1,-1 0 1,1 0-1,0 0 0,0-1 1,0 1-1,0 0 1,-1 0-1,1 0 1,0 0-1,0 0 1,0 0-1,-1 0 0,1 0 1,0 0-1,0 0 1,0 0-1,-1 0 1,1 0-1,0 0 0,0 0 1,0 0-1,0 0 1,-1 1-1,1-1 1,0 0-1,0 0 1,0 0-1,0 0 0,-1 0 1,1 0-1,0 0 1,0 1-1,0-1 1,0 0-1,0 0 0,-1 0 1,1 0-1,0 1 1,0-1-1,0 0 1,0 0-1,0 0 1,0 1-1,-9 8 314,3 4-174,-1 4-114,4-17-72,3-11-23,0-4 65,-2-57 77,1 66-30,1 0 0,-1 0 0,-1 0 0,1 0 0,-1 1 0,1-1 0,-2 0 0,1 1 0,-4-7 0,4 17 212,1 1-1,0-1 0,0 0 0,0 1 1,1-1-1,0 10 0,13 78-263,-8-58 740,-7-55-612,-2 0 1,0 1-1,-1 0 0,0 0 0,-2 0 0,0 1 1,-1-1-1,-1 2 0,-13-20 0,31 84 93,-2-29-397,-4-10-155,0 0-1,0 0 1,1-1-1,0 1 0,0-1 1,0 0-1,1-1 1,9 11-1,-14-17 198,0 0 1,0 0-1,0 0 1,0 0-1,0 1 0,0-1 1,1 0-1,-1 0 1,0 0-1,0 0 0,0 0 1,0 0-1,0 0 0,0 0 1,1 0-1,-1 0 1,0 0-1,0 0 0,0 0 1,0 0-1,0 0 0,1 0 1,-1 0-1,0 0 1,0 0-1,0 0 0,0 0 1,0 0-1,1 0 1,-1 0-1,0 0 0,0 0 1,0 0-1,0 0 0,0 0 1,0 0-1,0 0 1,1-1-1,-1 1 0,0 0 1,0 0-1,0 0 0,0 0 1,0 0-1,0 0 1,0 0-1,0-1 0,0 1 1,0 0-1,0 0 1,1 0-1,-1 0 0,0 0 1,0-1-1,0 1 0,0 0 1,0 0-1,0 0 1,0 0-1,0 0 0,0-1 1,0 1-1,-1 0 0,1-11-3361,0 10 2536,-4-19-9935</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7:07.632"/>
    </inkml:context>
    <inkml:brush xml:id="br0">
      <inkml:brushProperty name="width" value="0.025" units="cm"/>
      <inkml:brushProperty name="height" value="0.025" units="cm"/>
    </inkml:brush>
  </inkml:definitions>
  <inkml:trace contextRef="#ctx0" brushRef="#br0">0 2 11211,'141'-1'2544,"407"16"2191,-477-9-4539,-1 4 0,1 3 0,-2 3 0,0 3 0,110 47 1,-157-55-240,11 6-30,-10-13-3191,-8-3-5400</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02.575"/>
    </inkml:context>
    <inkml:brush xml:id="br0">
      <inkml:brushProperty name="width" value="0.025" units="cm"/>
      <inkml:brushProperty name="height" value="0.025" units="cm"/>
    </inkml:brush>
  </inkml:definitions>
  <inkml:trace contextRef="#ctx0" brushRef="#br0">1 46 5445,'0'0'21802,"9"-7"-20489,-2 2-1081,1 1-1,-1-1 0,1 1 1,0 0-1,1 1 0,-1 0 1,0 1-1,1-1 0,0 2 1,0-1-1,12 0 0,-15 2-93,2-1-21,0 1-1,0 0 0,0 1 0,0 0 1,14 3-1,-20-3-114,0-1 0,0 1 1,0 0-1,0 0 0,0 0 0,0 1 1,-1-1-1,1 0 0,0 1 0,-1-1 1,1 1-1,-1-1 0,0 1 1,0 0-1,1-1 0,-1 1 0,0 0 1,0 0-1,-1 0 0,1 0 1,0 0-1,0 0 0,-1 0 0,0 0 1,1 0-1,-1 4 0,1 0 7,-1 0-1,0 0 1,0-1-1,0 1 1,-1 0-1,0 0 1,0-1-1,-1 1 1,1-1-1,-1 1 1,0-1-1,-1 0 1,-2 6-1,-3 0 38,0 0 0,0-1 0,-1-1 0,-12 11 0,-15 16 123,39-33-168,0-1 1,0 0-1,0 0 1,0 0-1,0 0 1,1 0-1,-1-1 1,1 1-1,-1-1 1,1 0-1,6 1 1,2 3-4,-4-2-9,1 1-1,-1 0 1,0 0-1,0 1 1,0 0-1,9 8 1,-15-11 7,0 1 1,1-1-1,-1 1 0,0-1 1,0 1-1,-1 0 0,1-1 1,0 1-1,-1 0 1,0 0-1,0 0 0,0 0 1,0 0-1,0 1 0,0-1 1,-1 0-1,0 0 0,0 1 1,0-1-1,0 0 0,-1 6 1,0-6 6,0 0 1,-1 0 0,0 0-1,0 0 1,1 0 0,-2 0-1,1 0 1,0-1 0,-1 1-1,1-1 1,-1 1 0,0-1-1,1 0 1,-1 0-1,0-1 1,0 1 0,-1 0-1,1-1 1,0 0 0,0 0-1,-6 1 1,-6 3 16,1-1 0,-1-1 0,-25 2 0,38-5-20,-21 1 0,1 0 0,-28-3 0,50 1-16,0 1 0,0 0 0,1 0 0,-1 0 0,0-1 0,0 1-1,1 0 1,-1 0 0,0-1 0,0 1 0,0 0 0,1-1 0,-1 1 0,0 0 0,0-1 0,0 1 0,0 0 0,0-1 0,0 1 0,0 0-1,0-1 1,0 1 0,0 0 0,0-1 0,0 1 0,0 0 0,0-1 0,0 1 0,0 0 0,0-1 0,0 1 0,0 0 0,0-1-1,-1 1 1,1 0 0,0-1 0,0 1 0,0 0 0,-1 0 0,1-1 0,0 1 0,0 0 0,-1 0 0,1-1 0,0 1 0,0 0 0,-1 0-1,1 0 1,0 0 0,-1-1 0,1 1 0,0 0 0,-1 0 0,1 0 0,0 0 0,-1 0 0,1 0 0,0 0 0,-1 0 0,1 0 0,-1 0-1,1 0 1,-1 0 0,27-14-4265,-26 13 3932,23-11-8117</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03.262"/>
    </inkml:context>
    <inkml:brush xml:id="br0">
      <inkml:brushProperty name="width" value="0.025" units="cm"/>
      <inkml:brushProperty name="height" value="0.025" units="cm"/>
    </inkml:brush>
  </inkml:definitions>
  <inkml:trace contextRef="#ctx0" brushRef="#br0">0 0 11211,'0'0'16698,"5"9"-15828,0 0-691,-1 1-1,0 1 0,-1-1 0,0 0 1,-1 1-1,0 0 0,0 0 1,-1 20-1,-7 103 729,3-85-387,2-49-512,1 1-1,0 0 1,0 0-1,0-1 1,0 1-1,0 0 1,0 0-1,0 0 1,0-1-1,0 1 1,0 0-1,0 0 1,0-1-1,0 1 1,1 0-1,-1 0 1,0-1-1,0 1 1,1 0-1,-1-1 1,1 1-1,-1 0 1,1-1-1,-1 1 1,1 0-1,-1-1 1,1 1-1,-1-1 0,1 1 1,0-1-1,-1 0 1,1 1-1,0-1 1,1 1-1,0-1 18,0 0-1,1 0 0,-1-1 1,0 1-1,0-1 0,0 0 0,0 1 1,0-1-1,0 0 0,0 0 1,0 0-1,2-2 0,53-41 354,68-88-378,5-5 0,-122 132-620,-9 8-1080,-6 8-3966,-9 4-1819</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03.617"/>
    </inkml:context>
    <inkml:brush xml:id="br0">
      <inkml:brushProperty name="width" value="0.025" units="cm"/>
      <inkml:brushProperty name="height" value="0.025" units="cm"/>
    </inkml:brush>
  </inkml:definitions>
  <inkml:trace contextRef="#ctx0" brushRef="#br0">0 1 18834,'0'0'8808,"24"59"-7527,-9-45-736,1 2-385,5 2-96,-1-3-1505,-3-1-3748,-3-5-6598</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7:10.304"/>
    </inkml:context>
    <inkml:brush xml:id="br0">
      <inkml:brushProperty name="width" value="0.025" units="cm"/>
      <inkml:brushProperty name="height" value="0.025" units="cm"/>
    </inkml:brush>
  </inkml:definitions>
  <inkml:trace contextRef="#ctx0" brushRef="#br0">0 90 12204,'0'0'8840,"11"2"-8215,22-1-144,1-2 1,0-1 0,-1-1 0,51-12-1,27-3-124,263-1 50,-78 7 419,-293 12 98,-12-1-323,-34 2-100,-61 5-424,-184 31-3,-129 13-46,370-48 28,37-2-32,31-1-142,475-53-62,-331 33-72,-121 16 217,193-31 22,-250 38 29,-1-1 0,1-1 1,-1 0-1,-15-2 0,-29 1 36,-67 13 30,-142 34-1,91-13-3116,107-25-2346,11-7-5269</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7:59.707"/>
    </inkml:context>
    <inkml:brush xml:id="br0">
      <inkml:brushProperty name="width" value="0.025" units="cm"/>
      <inkml:brushProperty name="height" value="0.025" units="cm"/>
    </inkml:brush>
  </inkml:definitions>
  <inkml:trace contextRef="#ctx0" brushRef="#br0">233 282 14221,'-14'3'2883,"3"-1"-2784,1 0-1,-1 1 1,1 0 0,0 1-1,1 0 1,-1 0-1,0 1 1,1 0-1,0 1 1,1 0 0,-1 0-1,1 1 1,0 0-1,-11 14 1,10-8-44,0 2 0,1-1 0,1 1 0,1 0 0,0 1 0,1 0 0,0 0 0,1 0 0,1 0 0,1 1 0,0-1 0,1 1 0,1-1 0,2 24 0,3 3 91,1 0-1,3 0 1,1 0 0,20 53-1,19 28-193,6-3 0,4-2 0,6-2 0,5-4 0,4-3 0,162 183 0,-203-257-132,1-1-1,2-2 1,1-1 0,64 41 0,-85-64 178,0 0 1,0-1-1,1-1 1,0-1-1,0 0 1,30 5-1,-34-10 75,0 1-1,-1-2 0,1 0 0,0 0 0,-1-1 1,1-1-1,-1 0 0,1 0 0,-1-2 0,20-7 1,-12 1 39,1-1 1,-2-1 0,1-1 0,-2-1-1,0 0 1,0-2 0,-2 0 0,0 0-1,0-2 1,21-32 0,-8 6-38,-1-2 1,-3-1 0,31-78-1,-29 47 310,-4-1-1,-3-1 1,-3-1-1,-4 0 0,-4-1 1,-3-1-1,-4 1 0,-13-131 1,5 163-239,-2 1-1,-3 0 1,-1 1 0,-3 1 0,-2 0 0,-1 1 0,-3 0 0,-2 2-1,-1 1 1,-53-70 0,58 90-88,-1 1 0,-1 0-1,-1 2 1,0 0 0,-2 2 0,0 0-1,-2 2 1,-32-17 0,35 23 5,1 1 0,-1 1-1,-1 1 1,1 1 0,-1 1 0,0 1-1,-1 2 1,1 0 0,0 1 0,-1 2-1,-25 3 1,22 0-35,0 2 0,1 1 0,-1 1-1,2 2 1,-1 0 0,1 2 0,1 0 0,0 2 0,1 1-1,-27 22 1,-10 14-834,2 2-1,-70 82 0,116-119 180,11-13 254,-1 1 0,0 0 0,0 0 0,-1-1 0,1 0 0,-1 0 0,1 0-1,-1 0 1,0 0 0,0-1 0,-1 1 0,-5 1 0,-4-7-4704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48.907"/>
    </inkml:context>
    <inkml:brush xml:id="br0">
      <inkml:brushProperty name="width" value="0.025" units="cm"/>
      <inkml:brushProperty name="height" value="0.025" units="cm"/>
    </inkml:brush>
  </inkml:definitions>
  <inkml:trace contextRef="#ctx0" brushRef="#br0">12 45 10378,'-3'-19'6758,"0"6"-1441,0 4-704,0 5 159,3 8-4772,1 5-320,10 0-2179,-5 5-3682,3-1-6439</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8:01.172"/>
    </inkml:context>
    <inkml:brush xml:id="br0">
      <inkml:brushProperty name="width" value="0.025" units="cm"/>
      <inkml:brushProperty name="height" value="0.025" units="cm"/>
    </inkml:brush>
  </inkml:definitions>
  <inkml:trace contextRef="#ctx0" brushRef="#br0">401 222 13325,'-28'18'300,"0"2"0,2 1 1,0 1-1,1 1 0,1 2 1,2 0-1,0 1 0,2 1 1,1 1-1,1 1 1,1 1-1,2 0 0,-13 37 1,9-16-80,3 0 1,2 1 0,3 1 0,2 0-1,2 1 1,2 0 0,4 81 0,3-105-49,1 1 1,2-2 0,1 1 0,1-1-1,2 0 1,1 0 0,1-1-1,1 0 1,1-1 0,24 35 0,-27-47-107,0 0 1,2-1 0,0 0 0,0-1-1,1 0 1,0-1 0,2-1-1,-1 0 1,1 0 0,0-2 0,1 0-1,1-1 1,-1 0 0,1-1-1,0-1 1,0-1 0,1-1 0,26 4-1,-32-7 61,0 0 1,0-1-1,0-1 0,0 0 0,-1-1 0,1 0 0,0 0 1,-1-1-1,0-1 0,0 0 0,18-9 0,-15 5-21,0-1 0,-1-1 0,0 0-1,0-1 1,-1 0 0,-1-1 0,17-20 0,-5-3 85,0 0 0,-3-2 0,-1 0 0,-1-1 0,22-72 0,-17 29 119,-2-1 0,-5-1 0,-3-1 0,-3 1 0,-4-2 0,-4 1 0,-11-103 0,5 156-260,-1 0 1,-1 1-1,-2 0 0,-1 0 1,-1 0-1,-1 1 1,-2 1-1,-1 0 1,-20-29-1,27 46-41,-1 1 1,0-1-1,0 1 0,-1 1 0,0 0 0,-1 0 0,0 0 1,0 2-1,-1-1 0,0 1 0,0 1 0,-1 0 0,0 0 1,0 1-1,0 1 0,-1 0 0,1 1 0,-1 0 0,0 1 1,0 0-1,0 1 0,0 0 0,0 2 0,-15 1 0,10 1-28,0 2 0,0 0 0,0 1 0,1 0 0,0 2 0,0 0 0,1 1 0,0 1 0,0 0 0,1 1-1,0 1 1,-13 13 0,-6 9-453,2 0 0,1 3 0,-39 60 0,46-59-2182,-28 63 0,32-55-2824</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8:38.804"/>
    </inkml:context>
    <inkml:brush xml:id="br0">
      <inkml:brushProperty name="width" value="0.025" units="cm"/>
      <inkml:brushProperty name="height" value="0.025" units="cm"/>
      <inkml:brushProperty name="color" value="#66CC00"/>
    </inkml:brush>
  </inkml:definitions>
  <inkml:trace contextRef="#ctx0" brushRef="#br0">0 1 5477,'0'0'12855,"11"8"-12428,49 42-74,-7-5-420,70 47 0,-94-81-1726,-10-7-2584,-10-2 826,1 1-1030</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8:56.041"/>
    </inkml:context>
    <inkml:brush xml:id="br0">
      <inkml:brushProperty name="width" value="0.025" units="cm"/>
      <inkml:brushProperty name="height" value="0.025" units="cm"/>
      <inkml:brushProperty name="color" value="#66CC00"/>
    </inkml:brush>
  </inkml:definitions>
  <inkml:trace contextRef="#ctx0" brushRef="#br0">14 1 15439,'0'0'3384,"7"9"-1371,-2 1-1398,-3-7-464,-1 1 0,1-1 0,0 0 1,0 0-1,0 0 0,0 0 0,1 0 0,-1-1 0,1 1 1,0-1-1,0 0 0,-1 1 0,1-1 0,5 2 0,-36-28 4670,0-1-4148,19 14-607,22 12-116,21 11 23,9 10 163,24 11 32,-131-60-474,15 5-5762,32 17-535</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05.251"/>
    </inkml:context>
    <inkml:brush xml:id="br0">
      <inkml:brushProperty name="width" value="0.025" units="cm"/>
      <inkml:brushProperty name="height" value="0.025" units="cm"/>
    </inkml:brush>
  </inkml:definitions>
  <inkml:trace contextRef="#ctx0" brushRef="#br0">10 1 8456,'0'0'17974,"-10"13"-12726,21-9-5153,-1 1 0,1-2-1,-1 0 1,1 0 0,0-1 0,0 0-1,0-1 1,1 0 0,20-2 0,12 3 46,-19 0-141,0 0 0,0-2 0,1-1 0,-1-1 0,48-10 0,-59 12-2209,-30 3-5164,1-3-5338</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55.463"/>
    </inkml:context>
    <inkml:brush xml:id="br0">
      <inkml:brushProperty name="width" value="0.025" units="cm"/>
      <inkml:brushProperty name="height" value="0.025" units="cm"/>
      <inkml:brushProperty name="color" value="#66CC00"/>
    </inkml:brush>
  </inkml:definitions>
  <inkml:trace contextRef="#ctx0" brushRef="#br0">1 23 6470,'0'0'16624,"2"7"-7004,38-34-9567,-39 26-53,-1 0 0,2 1 0,-1 0 0,-1 4-58,-1 0 0,0 0 0,0 0-1,0 0 1,0-1 0,0 1 0,-1 0 0,-3 6 0,5-9-126,-1 1-424,1-1-1,-1 0 1,0 1-1,0-1 1,1 1 0,-1-1-1,0 0 1,0 0-1,0 0 1,0 1 0,-1-1-1,1 0 1,-2 1-1,-8-1-8039</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56.446"/>
    </inkml:context>
    <inkml:brush xml:id="br0">
      <inkml:brushProperty name="width" value="0.025" units="cm"/>
      <inkml:brushProperty name="height" value="0.025" units="cm"/>
      <inkml:brushProperty name="color" value="#66CC00"/>
    </inkml:brush>
  </inkml:definitions>
  <inkml:trace contextRef="#ctx0" brushRef="#br0">37 82 9673,'0'1'254,"-1"-1"1,1 1-1,0-1 0,-1 0 0,1 1 1,-1-1-1,1 1 0,0-1 0,-1 0 1,1 1-1,-1-1 0,1 0 0,-1 0 1,1 1-1,-1-1 0,1 0 0,-1 0 1,1 0-1,-1 0 0,0 1 0,1-1 1,-1 0-1,1 0 0,-1 0 0,1 0 1,-1 0-1,1-1 0,-1 1 0,0 0 1,1 0-1,-1 0 0,1 0 0,-1-1 1,1 1-1,-1 0 0,1 0 0,-1-1 1,1 1-1,0 0 0,-1-1 0,1 1 1,-1-1-1,1 1 0,0 0 0,-1-1 1,1 1-1,0-1 0,-1 1 0,1-2 1,-8-34 6804,3 11-5686,5 6-1176</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0.933"/>
    </inkml:context>
    <inkml:brush xml:id="br0">
      <inkml:brushProperty name="width" value="0.025" units="cm"/>
      <inkml:brushProperty name="height" value="0.025" units="cm"/>
      <inkml:brushProperty name="color" value="#66CC00"/>
    </inkml:brush>
  </inkml:definitions>
  <inkml:trace contextRef="#ctx0" brushRef="#br0">1 1 17264,'0'0'705,"59"70"832,-17-33 353,3 0-1313,6 2-97,1-2-31,-1-6-353,-1-3-160,-7-7-513,-5-6-640,-5-10-449,-6-5-63,-4 0-1026,1 0-2210</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1.309"/>
    </inkml:context>
    <inkml:brush xml:id="br0">
      <inkml:brushProperty name="width" value="0.025" units="cm"/>
      <inkml:brushProperty name="height" value="0.025" units="cm"/>
      <inkml:brushProperty name="color" value="#66CC00"/>
    </inkml:brush>
  </inkml:definitions>
  <inkml:trace contextRef="#ctx0" brushRef="#br0">0 1 10154,'0'0'1409,"59"60"-1281,-45-50-256,0-2-128,-2-6-129,1 0-1280,4 1-1218,1 2 833,4 4 641,3 4 320,-1 3 480,3 6 97,2-2 704,-3-1-352</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1.650"/>
    </inkml:context>
    <inkml:brush xml:id="br0">
      <inkml:brushProperty name="width" value="0.025" units="cm"/>
      <inkml:brushProperty name="height" value="0.025" units="cm"/>
      <inkml:brushProperty name="color" value="#66CC00"/>
    </inkml:brush>
  </inkml:definitions>
  <inkml:trace contextRef="#ctx0" brushRef="#br0">0 0 1698,'0'0'1318,"10"4"-341,11 6 289,-1 0 1,-1 2-1,0 0 0,23 19 0,-30-21-815,1-1-1,0 0 0,0-1 0,1-1 0,0 0 0,0 0 1,18 4-1,36 6-390,4-6-3647,-53-7 1132,0 3-2286</inkml:trace>
  <inkml:trace contextRef="#ctx0" brushRef="#br0" timeOffset="1.04">942 471 5765,'0'0'8424,"50"37"-8167,-37-37-450,-4 0-639,-1 0-834,4-3-1441,-2 1-1377</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2.024"/>
    </inkml:context>
    <inkml:brush xml:id="br0">
      <inkml:brushProperty name="width" value="0.025" units="cm"/>
      <inkml:brushProperty name="height" value="0.025" units="cm"/>
      <inkml:brushProperty name="color" value="#66CC00"/>
    </inkml:brush>
  </inkml:definitions>
  <inkml:trace contextRef="#ctx0" brushRef="#br0">1 0 7111,'0'0'4228,"61"42"-2306,-43-35-1282,-1-3-384,1-4-160,-1 0-352,3 0-609,2 2 65,2 2 511,-1 7 257,3 1 64,-1 3 32,3-1-32,1 0-384,-2-2-1281,0-2-4005</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49.279"/>
    </inkml:context>
    <inkml:brush xml:id="br0">
      <inkml:brushProperty name="width" value="0.025" units="cm"/>
      <inkml:brushProperty name="height" value="0.025" units="cm"/>
    </inkml:brush>
  </inkml:definitions>
  <inkml:trace contextRef="#ctx0" brushRef="#br0">35 0 22261,'0'0'10506,"-35"69"-10506,35-47 0,0 1 0,0-1 0,0-2 0,5-3 0,4-1-1698,3-5-1889,-3-5-2146,1 1-3716</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2.351"/>
    </inkml:context>
    <inkml:brush xml:id="br0">
      <inkml:brushProperty name="width" value="0.025" units="cm"/>
      <inkml:brushProperty name="height" value="0.025" units="cm"/>
      <inkml:brushProperty name="color" value="#66CC00"/>
    </inkml:brush>
  </inkml:definitions>
  <inkml:trace contextRef="#ctx0" brushRef="#br0">0 0 14478,'0'0'2845,"12"11"-2001,8 7-490,0-1 0,2-1 1,0-1-1,41 22 1,-31-23 312,-7-1-306,1-2 0,0 0 0,0-2 0,33 6 0,-28-8-1272,-1 1 0,40 15 0,-43-12 1907,0 1 0,-1 1 1,-1 2-1,0 0 1,24 21-1,-47-32-2304,-15-11-1271,-1 0-858,-16-4-6759</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59.743"/>
    </inkml:context>
    <inkml:brush xml:id="br0">
      <inkml:brushProperty name="width" value="0.025" units="cm"/>
      <inkml:brushProperty name="height" value="0.025" units="cm"/>
      <inkml:brushProperty name="color" value="#66CC00"/>
    </inkml:brush>
  </inkml:definitions>
  <inkml:trace contextRef="#ctx0" brushRef="#br0">33 0 10250,'0'0'865,"-33"52"-4805</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00.338"/>
    </inkml:context>
    <inkml:brush xml:id="br0">
      <inkml:brushProperty name="width" value="0.025" units="cm"/>
      <inkml:brushProperty name="height" value="0.025" units="cm"/>
      <inkml:brushProperty name="color" value="#66CC00"/>
    </inkml:brush>
  </inkml:definitions>
  <inkml:trace contextRef="#ctx0" brushRef="#br0">1 91 6726,'0'0'9289,"40"-50"-9417,-34 44 128,-6 1 32,0 0 0,0-1-224,-6-3-1570,-12 0-3715</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14.943"/>
    </inkml:context>
    <inkml:brush xml:id="br0">
      <inkml:brushProperty name="width" value="0.025" units="cm"/>
      <inkml:brushProperty name="height" value="0.025" units="cm"/>
      <inkml:brushProperty name="color" value="#66CC00"/>
    </inkml:brush>
  </inkml:definitions>
  <inkml:trace contextRef="#ctx0" brushRef="#br0">0 43 21845,'0'0'10607,"6"-6"-10335,22-30-261,-28 37-237,1 0 0,-1 0 0,0 0 0,0 0 0,1 0 0,-1 0 0,0 0 0,1 0 0,-1 0 0,1 0 0,-1 0 0,1-1 0,0 1 0,-1 0 0,1 0 0,0 0 1,0-1-1,-1 1 0,2 0 0,-1 0-135,-1-1 0,0 1 1,1-1-1,-1 0 0,1 1 1,-1-1-1,1 0 0,0 1 1,-1-1-1,1 0 0,-1 0 1,1 0-1,-1 1 0,1-1 1,0 0-1,-1 0 0,1 0 1,-1 0-1,1 0 0,0 0 1,-1 0-1,1 0 1,0-1-1,5-4-6899</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15.846"/>
    </inkml:context>
    <inkml:brush xml:id="br0">
      <inkml:brushProperty name="width" value="0.025" units="cm"/>
      <inkml:brushProperty name="height" value="0.025" units="cm"/>
      <inkml:brushProperty name="color" value="#66CC00"/>
    </inkml:brush>
  </inkml:definitions>
  <inkml:trace contextRef="#ctx0" brushRef="#br0">39 61 15855,'0'0'13490,"-13"-7"-10730,22-21-3123,-12 14-3478,-9 6-5963,-8 5-2944</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0.048"/>
    </inkml:context>
    <inkml:brush xml:id="br0">
      <inkml:brushProperty name="width" value="0.025" units="cm"/>
      <inkml:brushProperty name="height" value="0.025" units="cm"/>
      <inkml:brushProperty name="color" value="#66CC00"/>
    </inkml:brush>
  </inkml:definitions>
  <inkml:trace contextRef="#ctx0" brushRef="#br0">1 0 9897,'0'0'961,"69"60"-801,-42-43-1249,3-2-3811</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0.405"/>
    </inkml:context>
    <inkml:brush xml:id="br0">
      <inkml:brushProperty name="width" value="0.025" units="cm"/>
      <inkml:brushProperty name="height" value="0.025" units="cm"/>
      <inkml:brushProperty name="color" value="#66CC00"/>
    </inkml:brush>
  </inkml:definitions>
  <inkml:trace contextRef="#ctx0" brushRef="#br0">1 1 11915,'10'7'668,"33"21"-316,1-2 0,1-1 1,51 18-1,89 45-1276,-124-56 1405,-41-20-962,-1 1-1312</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07.278"/>
    </inkml:context>
    <inkml:brush xml:id="br0">
      <inkml:brushProperty name="width" value="0.025" units="cm"/>
      <inkml:brushProperty name="height" value="0.025" units="cm"/>
      <inkml:brushProperty name="color" value="#66CC00"/>
    </inkml:brush>
  </inkml:definitions>
  <inkml:trace contextRef="#ctx0" brushRef="#br0">1 0 8968,'0'0'13587,"10"4"-13048,18 9-1114,-1 1 1,-1 2 0,45 34-1,35 22-8231,-87-61 4824</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07.730"/>
    </inkml:context>
    <inkml:brush xml:id="br0">
      <inkml:brushProperty name="width" value="0.025" units="cm"/>
      <inkml:brushProperty name="height" value="0.025" units="cm"/>
      <inkml:brushProperty name="color" value="#66CC00"/>
    </inkml:brush>
  </inkml:definitions>
  <inkml:trace contextRef="#ctx0" brushRef="#br0">0 0 10186,'0'0'1318,"8"9"-731,-4-2-524,1-1 0,0 0 0,0 0 0,0 0-1,1-1 1,0 0 0,0 0 0,0 0 0,1-1-1,-1 0 1,1 0 0,0-1 0,1 0 0,-1 0 0,0-1-1,15 4 1,-13-5-899,-1 0 0,1 1 0,-1 1 0,0-1 0,0 1 0,0 1 0,0-1 0,14 10 0,60 47-628,-38-26 5237,138 88-2140,-102-72 1458,9-7-1879,-63-33-557,-1 2 0,23 14-1,-25-11-252,75 44 913,-88-54-1907,-1 0 0,1-1 1,0-1-1,1 1 0,-1-2 1,1 0-1,-1 0 0,15 1 1,-20-3-2516</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08.522"/>
    </inkml:context>
    <inkml:brush xml:id="br0">
      <inkml:brushProperty name="width" value="0.025" units="cm"/>
      <inkml:brushProperty name="height" value="0.025" units="cm"/>
      <inkml:brushProperty name="color" value="#66CC00"/>
    </inkml:brush>
  </inkml:definitions>
  <inkml:trace contextRef="#ctx0" brushRef="#br0">1 0 14029,'13'14'769,"7"3"288,6 0 705,3-1-545,3 3-224,5 0-673,-3-1-256,-1-2-256,-1-4-769,-5-4-1441,-6-1-1090,-4-2 289,-2-1-4740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49.622"/>
    </inkml:context>
    <inkml:brush xml:id="br0">
      <inkml:brushProperty name="width" value="0.025" units="cm"/>
      <inkml:brushProperty name="height" value="0.025" units="cm"/>
    </inkml:brush>
  </inkml:definitions>
  <inkml:trace contextRef="#ctx0" brushRef="#br0">68 1 11787,'0'0'19864,"-8"0"-19378,6 0-476,0 0-1,-1-1 1,1 1 0,0 0-1,0 0 1,0 0 0,0 1 0,0-1-1,0 0 1,0 1 0,-1 0-1,1-1 1,0 1 0,1 0-1,-1 0 1,0 0 0,0 0-1,0 0 1,1 1 0,-1-1-1,0 0 1,1 1 0,-1-1-1,1 1 1,0 0 0,-1 0 0,1-1-1,0 1 1,0 0 0,0 0-1,0 0 1,1 0 0,-1 0-1,0 0 1,1 0 0,0 0-1,-1 0 1,1 0 0,0 1-1,0-1 1,0 0 0,0 3-1,1-4-45,-1 0 0,0 1 0,1-1 0,-1 0 0,1 1 0,-1-1 0,1 0 0,-1 0 0,1 0 0,0 1 0,0-1 0,0 0 0,-1 0 0,1 0 0,0 0 0,0 0 0,0-1 0,1 1 0,-1 0 0,0 0 0,0-1 0,0 1 0,1-1 0,-1 1 0,0-1 0,0 1 0,1-1 0,-1 0 0,0 1 0,1-1 0,-1 0 0,1 0 0,-1 0 0,0 0 0,3-1 0,66-4-2066,-37 1 1571,-33 4 611,1 1 0,-1-1-1,0 0 1,1 1-1,-1-1 1,0 0 0,0 1-1,1-1 1,-1 1-1,0-1 1,0 1 0,1-1-1,-1 1 1,0-1-1,0 0 1,0 1 0,0-1-1,0 1 1,0-1-1,0 1 1,0-1 0,0 1-1,0-1 1,0 1-1,0-1 1,0 1 0,0-1-1,-1 1 1,1-1-1,0 1 1,0-1 0,0 1-1,-1-1 1,1 0-1,0 1 1,-1-1 0,0 1-1,-8 19 879,2-9-940,-1 0-1,0 0 1,0-1 0,-1 0 0,0-1 0,-1 0-1,0 0 1,-21 13 0,31-22-52,0 0 0,0 0 1,0 1-1,-1-1 0,1 0 0,0 0 1,0 0-1,-1 0 0,1 0 0,0 0 0,0 0 1,0 0-1,-1 0 0,1 0 0,0 0 1,0 0-1,-1 0 0,1 0 0,0 0 0,0 0 1,-1 0-1,1 0 0,0 0 0,0 0 1,-1 0-1,1 0 0,0 0 0,0 0 0,0 0 1,-1-1-1,1 1 0,0 0 0,0 0 1,0 0-1,-1 0 0,1-1 0,0 1 0,0 0 1,0 0-1,0 0 0,0-1 0,-1 1 1,1 0-1,0 0 0,0 0 0,0-1 0,0 1 1,0 0-1,0-1 0,3-17-3989,11-19-4764,3 5 1954</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09.063"/>
    </inkml:context>
    <inkml:brush xml:id="br0">
      <inkml:brushProperty name="width" value="0.025" units="cm"/>
      <inkml:brushProperty name="height" value="0.025" units="cm"/>
      <inkml:brushProperty name="color" value="#66CC00"/>
    </inkml:brush>
  </inkml:definitions>
  <inkml:trace contextRef="#ctx0" brushRef="#br0">0 0 3235,'11'9'2557,"-3"-2"-2427,31 25 2369,1-1 1,1-2-1,63 34 0,143 40-6999,-196-80-955,-3 2 4034,-2 1 5924,44 36 0,-16-16-1238,45 9-5208,-84-41 916,0 2-1,-1 2 0,-1 1 0,32 24 0,68 47 5857,-28-22-5734,-92-57-2395,-4 0-4333</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09.703"/>
    </inkml:context>
    <inkml:brush xml:id="br0">
      <inkml:brushProperty name="width" value="0.025" units="cm"/>
      <inkml:brushProperty name="height" value="0.025" units="cm"/>
      <inkml:brushProperty name="color" value="#66CC00"/>
    </inkml:brush>
  </inkml:definitions>
  <inkml:trace contextRef="#ctx0" brushRef="#br0">0 1 14542,'0'0'1922,"58"52"-129,-23-32-768,8 4-224,7 1-160,6 0-449,2-2-160,-2-4-96,1-3-2178,-7 0-1378,-3-2 1923,-5 0-578,-4 5-2657,0 4 2049</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4.267"/>
    </inkml:context>
    <inkml:brush xml:id="br0">
      <inkml:brushProperty name="width" value="0.025" units="cm"/>
      <inkml:brushProperty name="height" value="0.025" units="cm"/>
      <inkml:brushProperty name="color" value="#66CC00"/>
    </inkml:brush>
  </inkml:definitions>
  <inkml:trace contextRef="#ctx0" brushRef="#br0">0 2550 14862,'0'0'9593,"15"-15"-8717,465-525 124,-118 126-1237,852-818-1263,-1129 1158 1628,-21 20 274,-3-2 1,91-109-1,-179 186-4503,16-14 2185,-25 14-5408</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4.702"/>
    </inkml:context>
    <inkml:brush xml:id="br0">
      <inkml:brushProperty name="width" value="0.025" units="cm"/>
      <inkml:brushProperty name="height" value="0.025" units="cm"/>
      <inkml:brushProperty name="color" value="#66CC00"/>
    </inkml:brush>
  </inkml:definitions>
  <inkml:trace contextRef="#ctx0" brushRef="#br0">104 1 15887,'0'0'6657,"-4"11"-5819,-20 60-551,3 1 1,4 1-1,2 0 0,-6 101 0,21-164-115,-1-4-16,1 1 0,-1-1 0,1 1-1,1-1 1,0 0 0,1 7 0,-2-12-126,0 0 0,1 0 0,-1 0 0,1 0 0,-1 0 0,1 0 0,0 0 0,-1 0 0,1 0 0,0-1 0,0 1 0,-1 0 0,1 0 0,0-1 0,0 1 0,0-1 0,0 1 0,0-1 0,0 1 0,0-1 0,0 1 0,0-1 0,0 0 0,0 1 0,0-1 0,0 0 0,0 0 0,1 0 0,-1 0 0,0 0 0,0 0 0,0 0 0,0-1 0,0 1 0,0 0 0,0 0 0,0-1 0,0 1 0,0-1 0,2 0 0,12-6 300,-1 0 0,1-1-1,-2 0 1,1-1 0,17-16 0,11-6 45,-2 3-613,1 1-1,2 3 0,0 1 1,2 3-1,0 1 0,81-21 0,-60 24-4069,-10 1-1954</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5.483"/>
    </inkml:context>
    <inkml:brush xml:id="br0">
      <inkml:brushProperty name="width" value="0.025" units="cm"/>
      <inkml:brushProperty name="height" value="0.025" units="cm"/>
      <inkml:brushProperty name="color" value="#66CC00"/>
    </inkml:brush>
  </inkml:definitions>
  <inkml:trace contextRef="#ctx0" brushRef="#br0">0 1 21140,'0'0'8488,"2"76"-7399,-2-31-160,-2 8-641,2 2-224,0-1-32,0-5 0,0-8-192,0-10-288,7-10-417,-2-6-96,-1-12-1057,-1-3-2210,-3-15-1089,0-12-7015</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5.840"/>
    </inkml:context>
    <inkml:brush xml:id="br0">
      <inkml:brushProperty name="width" value="0.025" units="cm"/>
      <inkml:brushProperty name="height" value="0.025" units="cm"/>
      <inkml:brushProperty name="color" value="#66CC00"/>
    </inkml:brush>
  </inkml:definitions>
  <inkml:trace contextRef="#ctx0" brushRef="#br0">0 66 19506,'0'0'10378,"50"0"-8808,-5 2-257,8-2-1313,7 0 0,2-13 0,-8-1 0,-5-2-705,-14 2-896,-9 6-705,-17 5-1538</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6.183"/>
    </inkml:context>
    <inkml:brush xml:id="br0">
      <inkml:brushProperty name="width" value="0.025" units="cm"/>
      <inkml:brushProperty name="height" value="0.025" units="cm"/>
      <inkml:brushProperty name="color" value="#66CC00"/>
    </inkml:brush>
  </inkml:definitions>
  <inkml:trace contextRef="#ctx0" brushRef="#br0">42 109 17713,'0'0'7591,"69"8"-5573,-16-31-513,7-4-736,2 1-641,-8 2-192,-8 11-1217,-14 9-1730,-15 4-1377,-17 14-1506,-5 11-7623</inkml:trace>
  <inkml:trace contextRef="#ctx0" brushRef="#br0" timeOffset="1">0 478 19218,'0'0'6887,"83"-13"-4933,-25-13-385,5-2-800,1-2-673,-7 6-641,-7 6-1857,-11 4-2306,-15 3-2147,-7 0-7142</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6.557"/>
    </inkml:context>
    <inkml:brush xml:id="br0">
      <inkml:brushProperty name="width" value="0.025" units="cm"/>
      <inkml:brushProperty name="height" value="0.025" units="cm"/>
      <inkml:brushProperty name="color" value="#66CC00"/>
    </inkml:brush>
  </inkml:definitions>
  <inkml:trace contextRef="#ctx0" brushRef="#br0">45 43 19186,'-5'9'2013,"-24"51"2249,27-55-3899,0 0 0,0 0-1,1 0 1,0 0 0,0 0 0,0 0 0,1 0 0,0 0 0,0 1-1,0-1 1,0 0 0,1 0 0,2 8 0,-2-12-346,-1 1 0,1-1 0,0 1 0,0-1 1,1 0-1,-1 0 0,0 0 0,0 1 0,0-1 0,1 0 1,-1 0-1,1-1 0,-1 1 0,1 0 0,-1 0 0,1-1 0,-1 1 1,1-1-1,0 1 0,-1-1 0,1 0 0,0 0 0,-1 1 0,1-1 1,0 0-1,-1 0 0,1-1 0,0 1 0,-1 0 0,4-1 1,0 0-2,0-1 1,1 1 0,-1-1 0,0 0 0,0 0 0,0 0 0,0-1-1,6-4 1,7-9 27,0-1 0,21-27-1,-23 26-19,0 0 0,30-25 0,-45 42-17,-1 1 0,1-1 0,0 0-1,0 0 1,0 1 0,-1-1 0,1 0 0,0 1 0,0-1-1,0 1 1,0-1 0,0 1 0,0-1 0,0 1 0,0 0-1,1-1 1,-1 1 0,0 0 0,0 0 0,0 0 0,0 0 0,0 0-1,0 0 1,0 0 0,1 0 0,-1 1 0,0-1 0,1 1-1,-1 0 20,0 0-1,0 1 1,-1-1 0,1 1-1,0-1 1,0 1-1,-1-1 1,1 1-1,-1-1 1,0 1-1,1-1 1,-1 1-1,0 0 1,0-1-1,0 1 1,0 2-1,-2 13 209,0 1 0,-7 25-1,8-39-226,-8 60-7,10-63 0,-1-1 0,0 0 0,0 1 0,0-1 0,0 0 0,1 1 0,-1-1 0,0 0 0,0 1 0,1-1 0,-1 0 0,0 1 0,1-1 0,-1 0 0,0 0 0,1 0 0,-1 1 0,0-1 0,1 0 0,-1 0 0,1 0 0,-1 0 0,0 0 0,1 1 0,-1-1 0,1 0 0,-1 0 0,0 0 0,1 0 0,-1 0 0,1 0 0,-1-1 0,0 1 0,1 0 0,-1 0 0,1 0 0,-1 0 0,0 0 0,1 0 0,-1-1 0,0 1 0,1 0 0,-1 0 0,0-1 0,1 1 0,0-1 0,20-10 0,6-11 0,31-32 0,-41 37 0,0 0 0,1 1 0,0 2 0,1 0 0,28-16 0,-46 29 0,0 1 0,0-1 0,0 0 0,0 1 0,1-1 0,-1 1 0,0 0 0,0-1 0,1 1 0,-1 0 0,0-1 0,0 1 0,1 0 0,-1 0 0,0 0 0,1 0 0,-1 0 0,0 1 0,0-1 0,1 0 0,-1 1 0,0-1 0,2 1 0,-2 0 0,-1 0 0,1 0 0,0 0 0,0 0 0,-1 1 0,1-1 0,-1 0 0,1 0 0,-1 0 0,0 1 0,1-1 0,-1 0 0,0 1 0,0-1 0,0 0 0,0 0 0,0 1 0,0 2 0,-2 11 0,-1 0 0,0 0 0,-8 19 0,4-10 0,5-1-3506,2-22 3228,0-1 0,-1 1-1,1-1 1,0 1 0,0-1 0,0 0-1,0 1 1,0-1 0,0 1 0,0-1 0,0 1-1,0-1 1,0 1 0,0-1 0,0 1-1,0-1 1,0 1 0,0-1 0,0 0-1,0 1 1,0-1 0,1 1 0,-1-1 0,0 1-1,0-1 1,1 0 0,-1 1 0,0-1-1,1 0 1,-1 1 0,0-1 0,1 0 0,-1 1-1,0-1 1,1 0 0</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7.472"/>
    </inkml:context>
    <inkml:brush xml:id="br0">
      <inkml:brushProperty name="width" value="0.025" units="cm"/>
      <inkml:brushProperty name="height" value="0.025" units="cm"/>
      <inkml:brushProperty name="color" value="#66CC00"/>
    </inkml:brush>
  </inkml:definitions>
  <inkml:trace contextRef="#ctx0" brushRef="#br0">5 54 13837,'0'0'9956,"0"13"-7655,-2 23-922,0-14-757,1-1-1,1 1 0,1 0 0,1-1 1,0 1-1,8 29 0,-9-49-615,0 0-1,-1 0 1,1 0-1,0 0 1,0-1 0,0 1-1,0 0 1,1 0-1,-1-1 1,0 1 0,1 0-1,-1-1 1,1 1-1,0-1 1,-1 0 0,1 0-1,0 0 1,0 1-1,0-2 1,0 1 0,0 0-1,0 0 1,3 0-1,-2-1 4,0 0 0,0-1 1,-1 1-1,1-1 0,0 1 0,0-1 0,-1 0 0,1 0 0,0-1 0,-1 1 0,1 0 0,-1-1 0,0 1 0,1-1 0,1-2 0,9-8 59,-1 0 0,-1-1 0,0-1 0,13-21 0,10-26 107,-23 40-125,1-1 1,14-18-1,-26 39-50,1 1 0,-1 0 0,0 0 0,0 0 0,0 0 0,0 0 0,0-1 0,0 1 0,0 0 0,0 0 0,0 0 0,0 0 0,1 0 0,-1 0 0,0 0 0,0-1 0,0 1 0,0 0 0,0 0 0,0 0 0,1 0 0,-1 0 0,0 0 0,0 0 0,0 0 0,0 0 0,0 0 0,1 0 0,-1 0 0,0 0 0,0 0 0,0 0 0,0 0 0,1 0 0,-1 0 0,0 0 0,0 0 0,0 0 0,0 0 0,0 0 0,1 0 0,-1 0 0,0 0 0,0 0 0,0 1 0,0-1 0,0 0 0,1 0 0,-1 0 0,0 0 0,0 0 0,0 0 0,0 1 0,4 12 0,-2 21 0,-2-31 0,-1 11 0,1-10 0,0 1 0,0 0 0,0-1 0,0 1 0,0 0 0,1-1 0,0 1 0,3 7 0,-4-12 0,0 0 0,0 1 0,0-1 0,1 0 0,-1 0 0,0 0 0,1 0 0,-1 0 0,0 0 0,0 1 0,1-1 0,-1 0 0,0 0 0,1 0 0,-1 0 0,0 0 0,0 0 0,1 0 0,-1 0 0,0 0 0,1 0 0,-1 0 0,0 0 0,0-1 0,1 1 0,-1 0 0,0 0 0,0 0 0,1 0 0,-1 0 0,0-1 0,0 1 0,1 0 0,-1 0 0,0 0 0,0-1 0,0 1 0,1 0 0,-1 0 0,0 0 0,0-1 0,0 1 0,0 0 0,0-1 0,1 1 0,8-15 0,-8 14 0,15-27 0,2-4 0,39-52 0,-56 83 0,0-1 0,0 1 0,0 0 0,0-1 0,0 1 0,0 0 0,0 0 0,0 0 0,1 0 0,-1 0 0,0 0 0,1 0 0,-1 0 0,1 1 0,-1-1 0,1 0 0,-1 1 0,1 0 0,0-1 0,1 1 0,-2 0 0,0 0 0,0 1 0,0-1 0,0 1 0,0 0 0,0-1 0,0 1 0,0 0 0,-1 0 0,1-1 0,0 1 0,-1 0 0,1 0 0,0 0 0,-1 0 0,1 0 0,-1 0 0,0 0 0,1 0 0,-1 0 0,0 0 0,1 2 0,2 11 0,-1 0 0,-1 0 0,0 21 0,0-23 0,-1 17 0,-1-20 0,1 0 0,0 0 0,1 1 0,0-1 0,0 0 0,4 12 0,-5-20-16,1-1 1,-1 1-1,0-1 1,0 1-1,1-1 1,-1 1-1,1-1 1,-1 1-1,0-1 0,1 1 1,-1-1-1,1 0 1,-1 1-1,1-1 1,-1 0-1,1 0 0,-1 1 1,1-1-1,0 0 1,-1 0-1,1 0 1,-1 1-1,1-1 1,-1 0-1,1 0 0,0 0 1,-1 0-1,1 0 1,-1 0-1,1-1 1,0 1-1,-1 0 0,1 0 1,-1 0-1,1 0 1,-1-1-1,1 1 1,0 0-1,-1 0 1,1-1-1,-1 1 0,0-1 1,1 1-1,-1 0 1,1-1-1,-1 1 1,1-1-1,-1 1 0,1-2 1,20-22-2597,24-46-8209,-19 27 2931</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7.799"/>
    </inkml:context>
    <inkml:brush xml:id="br0">
      <inkml:brushProperty name="width" value="0.025" units="cm"/>
      <inkml:brushProperty name="height" value="0.025" units="cm"/>
      <inkml:brushProperty name="color" value="#66CC00"/>
    </inkml:brush>
  </inkml:definitions>
  <inkml:trace contextRef="#ctx0" brushRef="#br0">65 53 17617,'0'0'6027,"-7"10"-3999,3-6-2022,-1 1 279,0 1 1,0 0-1,0 0 1,1 0-1,0 1 0,0 0 1,0 0-1,1 0 1,0 0-1,1 0 0,-1 1 1,1-1-1,1 1 1,-2 13-1,3-17-233,0 0 1,0 1-1,0-1 1,1 0-1,-1 0 1,1 1-1,0-1 1,1 0-1,-1 0 1,1 0-1,-1 0 1,4 5-1,-3-7-31,-1-1 1,1 1-1,0-1 0,0 0 0,-1 1 0,1-1 0,0 0 1,0 0-1,1 0 0,-1 0 0,0-1 0,0 1 1,0-1-1,0 1 0,1-1 0,-1 0 0,0 1 1,0-1-1,1 0 0,-1-1 0,0 1 0,0 0 1,1-1-1,-1 1 0,4-2 0,0 0 23,-1-1 0,0 1-1,1-1 1,-1 0 0,0-1 0,-1 1 0,1-1-1,0 0 1,-1 0 0,0 0 0,0-1-1,0 0 1,-1 1 0,0-1 0,1 0-1,-2-1 1,1 1 0,3-9 0,-3 7 9,0-1 0,-1 1 0,1-1 0,-1 1 0,-1-1 0,1 0 0,-2 0 0,1 0 1,-1 0-1,0 0 0,0 0 0,-1 0 0,-3-12 0,3 17-53,0 1 0,0-1 0,0 0 0,0 1 0,0-1 0,-1 1 0,1 0 0,-1-1 0,0 1 0,0 0 0,0 0 0,0 0 0,0 0 0,0 1 0,0-1 0,-1 1 0,1-1 0,-1 1 0,1 0 0,-1-1 0,1 1 0,-1 1 0,0-1 0,1 0 0,-1 1 0,0-1 0,0 1 0,0 0 0,1 0 0,-1 0 0,0 0 0,0 0 0,1 1 0,-6 1 0,5-1 0,-1 0 0,1 0 0,0 0 0,0 1 0,-1 0 0,1-1 0,1 1 0,-1 0 0,0 0 0,0 1 0,1-1 0,-1 1 0,1-1 0,0 1 0,0 0 0,0-1 0,0 1 0,0 0 0,1 1 0,-1-1 0,1 0 0,0 0 0,0 1 0,0-1 0,0 0 0,0 1 0,1 6 0,0-8-143,1-1 0,0 1 0,-1-1 0,1 1 0,0-1 0,0 0 0,0 1 0,0-1 0,0 0 0,0 0 0,1 1 0,-1-1 0,0 0 0,1 0 0,-1-1 0,1 1 0,-1 0 0,1 0 0,-1-1 0,1 1 0,-1-1 0,1 1 0,-1-1 0,1 1 0,0-1 0,-1 0 0,1 0 0,0 0 0,-1 0-1,4-1 1,55-1-7477,-27-5 328</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49.962"/>
    </inkml:context>
    <inkml:brush xml:id="br0">
      <inkml:brushProperty name="width" value="0.025" units="cm"/>
      <inkml:brushProperty name="height" value="0.025" units="cm"/>
    </inkml:brush>
  </inkml:definitions>
  <inkml:trace contextRef="#ctx0" brushRef="#br0">31 0 11979,'0'0'13645,"-4"13"-11648,-4 22-825,1 1-1,2 0 1,-2 59 0,18 226-713,-11-322-459,0 1 0,0 0 0,0-1 0,1 1 0,-1 0 0,0 0 0,0 0 0,0-1 0,1 1 0,-1 0 0,0 0 0,0 0 0,1-1 0,-1 1 0,0 0 0,0 0 0,1 0 0,-1 0 0,0 0 0,0-1 0,1 1 0,-1 0 0,0 0 0,1 0 0,-1 0 0,0 0 0,1 0 0,-1 0 0,0 0 0,0 0 0,1 0 0,-1 0 0,0 1 0,1-1 0,-1 0 0,0 0 0,0 0 0,1 0 0,-1 0 0,0 0 0,0 1 0,1-1 0,-1 0 0,0 0 0,0 0 0,1 1 0,-1-1 0,0 0 0,0 0 0,0 1 0,0-1 0,1 0 0,-1 0 0,0 1 0,0-1 0,0 0 0,0 1 0,0-1 0,0 0 0,0 0 0,0 1 0,0 0 0,16-27 0,-14 23 0,7-13 0,1 0 0,0 1 0,1 0 0,17-17 0,-23 27 0,0 1 0,-1 0 0,2 0 0,-1 0 0,0 0 0,1 1 0,-1 0 0,1 0 0,0 1 0,0 0 0,0 0 0,0 0 0,1 1 0,-1 0 0,0 0 0,9 0 0,-14 1 0,0 0 0,0 0 0,0 0 0,0 1 0,0-1 0,0 0 0,0 1 0,0-1 0,0 1 0,0-1 0,0 1 0,0-1 0,-1 1 0,1 0 0,0-1 0,0 1 0,0 0 0,-1 0 0,1 0 0,0-1 0,-1 1 0,1 0 0,-1 0 0,1 0 0,-1 0 0,0 0 0,1 0 0,-1 0 0,0 0 0,1 2 0,-1 0 0,1 0 0,-1 0 0,0 1 0,0-1 0,0 0 0,0 0 0,0 0 0,-1 1 0,-1 4 0,2-7 0,0-1 0,0 1 0,0-1 0,-1 1 0,1-1 0,0 0 0,0 1 0,-1-1 0,1 0 0,0 1 0,-1-1 0,1 0 0,0 1 0,-1-1 0,1 0 0,0 0 0,-1 1 0,1-1 0,0 0 0,-1 0 0,1 0 0,-1 0 0,1 1 0,-1-1 0,1 0 0,0 0 0,-1 0 0,1 0 0,-1 0 0,1 0 0,-1 0 0,1 0 0,-1 0 0,1 0 0,0 0 0,-1-1 0,1 1 0,-1 0 0,1 0 0,0 0 0,-1-1 0,1 1 0,-1 0 0,1 0 0,0-1 0,-1 1 0,1 0 0,0-1 0,0 1 0,-1 0 0,1-1 0,-1 0 0,-15-19 0,8 5 0,1 0 0,1-1 0,1 0 0,0 0 0,1-1 0,1 0 0,0 1 0,0-26 0,3 39-172,1 1 1,0-1-1,0 1 0,0-1 1,0 0-1,1 1 0,-1 0 1,1-1-1,-1 1 0,1 0 0,0 0 1,0 0-1,0 0 0,0 0 1,0 0-1,1 1 0,-1-1 1,0 1-1,1-1 0,-1 1 1,1 0-1,-1 0 0,1 0 1,0 0-1,-1 1 0,1-1 0,4 0 1,7-2-1908,-1 1 1,1 0-1,17 0 0,-49 2-6067</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8.546"/>
    </inkml:context>
    <inkml:brush xml:id="br0">
      <inkml:brushProperty name="width" value="0.025" units="cm"/>
      <inkml:brushProperty name="height" value="0.025" units="cm"/>
      <inkml:brushProperty name="color" value="#66CC00"/>
    </inkml:brush>
  </inkml:definitions>
  <inkml:trace contextRef="#ctx0" brushRef="#br0">150 278 18353,'-8'2'4058,"-2"2"-3281,0 1 0,1 0 1,-1 0-1,1 0 1,0 1-1,1 1 0,-15 12 1,18-15-520,1 1 1,-1-1-1,1 1 1,0 0 0,0 0-1,0 1 1,1-1-1,-1 1 1,2 0 0,-1-1-1,0 1 1,1 1-1,0-1 1,1 0-1,-2 12 1,4-18-259,1 1 0,0-1 0,0 0 0,-1 0 0,1 0 0,0 0 0,0 0 0,0 0 0,-1 0 0,1-1 0,0 1 0,0 0 0,-1-1 0,1 0 0,3-1 0,38-27-143,-38 25 87,0-1 1,1 1-1,-1 0 0,1 1 0,0-1 1,0 1-1,0 0 0,1 1 0,-1-1 1,1 1-1,-1 1 0,1-1 0,13 0 0,-18 2 23,-1 1 0,1 0 0,0 0 0,0 0-1,-1 0 1,1 0 0,0 0 0,-1 0 0,1 0-1,-1 1 1,1-1 0,-1 1 0,0-1-1,0 1 1,0-1 0,1 1 0,-2 0 0,1-1-1,0 1 1,0 0 0,0 0 0,-1 0-1,1 0 1,-1 0 0,0 0 0,1 0 0,-1 3-1,6 63 165,-6-61-154,1 48 466,-6 58-1,3-90-298,-2 0-1,0 0 1,-1-1-1,-2 1 1,-10 25-1,17-47-143,-1 0 0,1 0 0,0 0 0,-1 0 0,1 0 0,0 0 0,-1-1 0,1 1 0,-1 0 0,1 0 0,-1 0 0,0-1 0,1 1 0,-1 0 0,0-1 0,1 1 0,-1 0 0,0-1 0,0 1 0,1-1 0,-1 0 0,0 1 0,0-1 0,-1 1 0,1-1 0,0-1 0,0 1 0,1-1 0,-1 1 0,0-1 0,0 1 0,1-1 0,-1 0 0,1 1 0,-1-1 0,0 0 0,1 1 0,-1-1 0,1 0 0,0 0 0,-1 0 0,1 1 0,0-1 0,-1-2 0,-10-49 0,10 13 0,2 0 0,2 0 0,2 0 0,1 0 0,1 1 0,3 0 0,1 1 0,2 0 0,1 0 0,27-48 0,-14 31 0,-2 6 0,-2 0 0,30-95 0,-96 261 0,37-97 0,2 1 0,1-1 0,0 1 0,2 0 0,0-1 0,3 24 0,-2-44 0,0 1 0,0 0 0,1 0 0,-1-1 0,1 1 0,-1 0 0,1-1 0,-1 1 0,1 0 0,0-1 0,0 1 0,0-1 0,0 1 0,0-1 0,0 1 0,0-1 0,0 0 0,1 0 0,-1 0 0,0 1 0,1-1 0,-1 0 0,1-1 0,-1 1 0,1 0 0,0 0 0,-1-1 0,1 1 0,0-1 0,-1 1 0,1-1 0,0 0 0,0 0 0,-1 0 0,1 0 0,0 0 0,0 0 0,0 0 0,-1 0 0,3-1 0,1 0 0,1-1 0,0 1 0,-1-1 0,0 0 0,1 0 0,-1-1 0,0 0 0,0 0 0,0 0 0,-1 0 0,7-6 0,2-6 0,0-1 0,-1-1 0,-1 0 0,13-25 0,7-12 0,-28 61 0,0 19 0,-1 27 0,-4-28 0,1-18 0,1 0 0,-1 0 0,1 0 0,1 0 0,-1 0 0,4 14 0,-3-20 0,0 0 0,0 0 0,-1 0 0,1-1 0,0 1 0,0 0 0,0-1 0,1 1 0,-1 0 0,0-1 0,0 0 0,0 1 0,0-1 0,0 1 0,1-1 0,-1 0 0,0 0 0,0 0 0,0 0 0,1 0 0,-1 0 0,0 0 0,0 0 0,1-1 0,-1 1 0,0 0 0,0-1 0,0 1 0,0 0 0,2-2 0,34-15 0,-34 14-434,1 0 0,0-1 0,-1 1 1,0-1-1,0 1 0,0-1 0,0 0 0,-1 0 0,1 0 1,-1 0-1,0-1 0,0 1 0,2-9 0,-2-1-1831,0 1 0,0 0 0,-2-24 0,0 0-4253</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8.905"/>
    </inkml:context>
    <inkml:brush xml:id="br0">
      <inkml:brushProperty name="width" value="0.025" units="cm"/>
      <inkml:brushProperty name="height" value="0.025" units="cm"/>
      <inkml:brushProperty name="color" value="#66CC00"/>
    </inkml:brush>
  </inkml:definitions>
  <inkml:trace contextRef="#ctx0" brushRef="#br0">0 1 13196,'0'0'17329,"41"49"-33056</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9.264"/>
    </inkml:context>
    <inkml:brush xml:id="br0">
      <inkml:brushProperty name="width" value="0.025" units="cm"/>
      <inkml:brushProperty name="height" value="0.025" units="cm"/>
      <inkml:brushProperty name="color" value="#66CC00"/>
    </inkml:brush>
  </inkml:definitions>
  <inkml:trace contextRef="#ctx0" brushRef="#br0">45 315 19346,'-5'8'3625,"-1"3"-2644,0 0 0,0 0 1,1 1-1,1 0 0,-5 18 0,8-28-894,1 0 0,-1 0 0,0 0-1,1 1 1,0-1 0,0 0 0,-1 0 0,1 0 0,0 1 0,1-1-1,-1 0 1,0 0 0,1 1 0,-1-1 0,1 0 0,0 0 0,-1 0 0,1 0-1,0 0 1,0 0 0,1 0 0,-1 0 0,0 0 0,1-1 0,-1 1-1,1 0 1,-1-1 0,1 1 0,0-1 0,0 0 0,-1 0 0,1 1 0,0-1-1,0 0 1,0-1 0,0 1 0,1 0 0,-1 0 0,0-1 0,0 0-1,0 1 1,1-1 0,-1 0 0,2 0 0,2 0-87,0 0 0,1 0 0,-1 0 0,0-1 0,0 0 0,0 0 0,0-1 0,-1 0 0,1 0 0,0 0 0,-1-1 0,1 0 0,-1 0 0,9-6 0,-5 2 0,-1-1 0,0 0 0,-1 0 0,0 0 0,0-1 0,0 0 0,8-17 0,-5 5 0,-1 0 0,0-1 0,-2 1 0,-1-2 0,0 1 0,-2-1 0,3-32 0,-6 39 0,-1 0 0,0 0 0,-1 1 0,-6-29 0,7 42 0,0-1 0,-1 1 0,1-1 0,-1 1 0,0-1 0,0 1 0,0 0 0,0 0 0,0-1 0,0 1 0,-1 0 0,1 0 0,-1 0 0,1 0 0,-1 0 0,0 1 0,0-1 0,0 0 0,0 1 0,0 0 0,0-1 0,0 1 0,0 0 0,-1 0 0,1 0 0,0 0 0,-1 0 0,1 1 0,-1-1 0,1 1 0,-1 0 0,1-1 0,-1 1 0,1 0 0,-1 1 0,1-1 0,-1 0 0,1 1 0,-1-1 0,-2 2 0,-1 1 0,1-1 0,-1 2 0,0-1 0,1 1 0,0 0 0,0 0 0,0 0 0,0 0 0,1 1 0,0 0 0,0 0 0,0 0 0,0 1 0,-4 9 0,5-10 0,0 0 0,0 1 0,1-1 0,0 0 0,0 1 0,0 0 0,1-1 0,-1 1 0,1 0 0,1 0 0,-1-1 0,1 1 0,0 0 0,1 0 0,-1 0 0,3 10 0,-1-14 0,-1 1 0,1-1 0,0 0 0,-1 1 0,1-1 0,0 0 0,1 0 0,-1-1 0,0 1 0,0 0 0,1-1 0,-1 1 0,1-1 0,-1 0 0,1 0 0,0 0 0,-1 0 0,6 1 0,58 9 0,-47-9 0,-11-1 0,1 0 0,-1 1 0,0 0 0,0 0 0,0 1 0,0 0 0,0 0 0,0 1 0,-1 0 0,11 7 0,-14-7 0,-1-1 0,0 1 0,1 0 0,-1 0 0,-1 0 0,1 0 0,0 0 0,-1 1 0,0-1 0,0 1 0,0-1 0,-1 1 0,0 0 0,0 0 0,0 0 0,0 0 0,-1 0 0,0 0 0,0 5 0,0 3-371,-1-9-155,0-1-1,1 1 1,0-1-1,0 1 1,0 0-1,0-1 0,0 1 1,1-1-1,-1 1 1,1-1-1,0 1 1,0-1-1,1 1 0,2 5 1</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9.604"/>
    </inkml:context>
    <inkml:brush xml:id="br0">
      <inkml:brushProperty name="width" value="0.025" units="cm"/>
      <inkml:brushProperty name="height" value="0.025" units="cm"/>
      <inkml:brushProperty name="color" value="#66CC00"/>
    </inkml:brush>
  </inkml:definitions>
  <inkml:trace contextRef="#ctx0" brushRef="#br0">1 172 20243,'0'0'8563,"8"3"-6572,-2 0-1897,0-1 0,1 0 0,-1 0-1,1-1 1,-1 0 0,1 0 0,0 0 0,-1-1-1,1 0 1,0-1 0,-1 1 0,1-1 0,-1 0-1,1-1 1,-1 0 0,1 0 0,-1 0 0,0-1-1,0 0 1,9-5 0,-1-1-94,-1 0 0,0 0 0,0-1 0,11-13 0,-19 19 0,-1-1 0,0 1 0,0-1 0,0 0 0,-1 0 0,0-1 0,0 1 0,0-1 0,-1 1 0,1-1 0,-1 0 0,-1 0 0,2-9 0,-2 15 0,-1-1 0,0 0 0,0 1 0,0-1 0,0 0 0,0 0 0,0 1 0,0-1 0,0 0 0,0 0 0,0 1 0,-1-1 0,1 0 0,0 1 0,0-1 0,-1 0 0,1 1 0,0-1 0,-1 0 0,1 1 0,-1-1 0,1 1 0,-1-1 0,1 1 0,-1-1 0,1 1 0,-1-1 0,0 1 0,1 0 0,-2-1 0,-22 3 0,17 0 0,0 1 0,1 0 0,-1 0 0,1 1 0,-9 6 0,3 1 0,0 1 0,1 0 0,0 0 0,1 1 0,-12 19 0,18-25 0,0 0 0,0 0 0,1 1 0,0-1 0,0 1 0,1-1 0,0 1 0,0 0 0,1 0 0,0 0 0,0 0 0,2 16 0,-1-22 0,0 0 0,1 0 0,-1 0 0,1 0 0,0 0 0,-1 0 0,1 0 0,0 0 0,0-1 0,1 1 0,-1 0 0,0-1 0,0 1 0,1 0 0,-1-1 0,1 0 0,-1 1 0,1-1 0,0 0 0,1 1 0,2 1 0,0-1 0,0 0 0,0 0 0,0-1 0,0 0 0,0 0 0,10 1 0,3-1 0,-1-2 0,0 0 0,0 0 0,18-5 0,34-12-2309,-62 15 1130,0 1-1,-1-1 1,1 0-1,-1-1 1,0 0-1,0 0 1,10-8 0,-5-4-17602</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9.951"/>
    </inkml:context>
    <inkml:brush xml:id="br0">
      <inkml:brushProperty name="width" value="0.025" units="cm"/>
      <inkml:brushProperty name="height" value="0.025" units="cm"/>
      <inkml:brushProperty name="color" value="#66CC00"/>
    </inkml:brush>
  </inkml:definitions>
  <inkml:trace contextRef="#ctx0" brushRef="#br0">1 113 4004,'0'0'25528,"65"-35"-24087,-13 20-896,11 1-481,13 0-609,1-2-3010,-4-2-4581</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0.745"/>
    </inkml:context>
    <inkml:brush xml:id="br0">
      <inkml:brushProperty name="width" value="0.025" units="cm"/>
      <inkml:brushProperty name="height" value="0.025" units="cm"/>
      <inkml:brushProperty name="color" value="#66CC00"/>
    </inkml:brush>
  </inkml:definitions>
  <inkml:trace contextRef="#ctx0" brushRef="#br0">1 0 1922</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1.107"/>
    </inkml:context>
    <inkml:brush xml:id="br0">
      <inkml:brushProperty name="width" value="0.025" units="cm"/>
      <inkml:brushProperty name="height" value="0.025" units="cm"/>
      <inkml:brushProperty name="color" value="#66CC00"/>
    </inkml:brush>
  </inkml:definitions>
  <inkml:trace contextRef="#ctx0" brushRef="#br0">1 97 4132,'0'-12'9732,"1"-15"-6525,1-20 2704,-2 47-5804,0 0 0,0 0 0,0 0 0,0 0 0,0 0 0,0 0 0,0 0 0,0 0 0,1 0 0,-1 0 1,0 0-1,0 0 0,0 0 0,0 0 0,0 0 0,1-1 1392,-1 1-1392,0 0 0,0 0 0,0 0 0,0 0 0,0 0 0,0 0 0,0 0 1,0 0-1,0-1 0,0 1 0,0 0 0,0 0 0,0 0 0,0 0 0,0 0 0,0 0 0,5 13 1190,3 21-777,-2 206 1437,-3-52-1165,-3-188-789,-1 1-1,1-1 1,0 1 0,0 0-1,0-1 1,0 1-1,0 0 1,0-1 0,0 1-1,0-1 1,1 1 0,-1 0-1,0-1 1,0 1-1,0-1 1,1 1 0,-1 0-1,0-1 1,1 1-1,-1-1 1,0 1 0,1-1-1,-1 1 1,1-1 0,-1 0-1,1 1 1,-1-1-1,1 1 1,-1-1 0,1 0-1,-1 1 1,1-1-1,-1 0 1,1 0 0,0 0-1,0 1 1,22-14 54,17-34-24,1-18-33,-3-2 0,-3-2 0,-4-1 0,28-86 0,-52 142-763,-6 21-1353,-7 27-5143,-8-5-2878</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1.450"/>
    </inkml:context>
    <inkml:brush xml:id="br0">
      <inkml:brushProperty name="width" value="0.025" units="cm"/>
      <inkml:brushProperty name="height" value="0.025" units="cm"/>
      <inkml:brushProperty name="color" value="#66CC00"/>
    </inkml:brush>
  </inkml:definitions>
  <inkml:trace contextRef="#ctx0" brushRef="#br0">1 12 17200,'0'0'5445,"23"54"-2434,-2-40-1153,1-5-897,6-4-801,3-5-128,7 0-1217,1-13-1602,0-11-1377,-3-2-1793,-5-4-4901</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2.446"/>
    </inkml:context>
    <inkml:brush xml:id="br0">
      <inkml:brushProperty name="width" value="0.025" units="cm"/>
      <inkml:brushProperty name="height" value="0.025" units="cm"/>
      <inkml:brushProperty name="color" value="#66CC00"/>
    </inkml:brush>
  </inkml:definitions>
  <inkml:trace contextRef="#ctx0" brushRef="#br0">87 372 10186,'0'0'17082,"-6"9"-15939,-42 62 119,43-64-1095,1 1 1,0 0-1,0 0 1,1 0-1,0 0 0,0 0 1,1 1-1,0 0 1,0 9-1,2-18-156,1 0 1,0 0-1,0 1 0,0-1 0,0 0 1,0 0-1,0 0 0,0 0 0,0 0 1,0 0-1,0-1 0,-1 1 1,1 0-1,0 0 0,0-1 0,0 1 1,1-1-1,10-7 77,0 0 0,-1-1 0,0 0 0,-1-1 0,0 0 0,14-19 0,-17 20-89,0 0 0,0 1 0,1-1 0,0 1 0,0 1 0,1 0 0,0 0 0,0 0 0,1 1 0,0 1 0,0 0 0,13-5 0,-22 10-2,0 0-1,0 0 1,0 0-1,1 0 1,-1 0 0,0 0-1,0 1 1,0-1-1,0 0 1,0 1 0,0-1-1,0 1 1,1-1-1,-1 1 1,-1 0-1,1-1 1,0 1 0,0 0-1,0 0 1,0 0-1,0 0 1,-1-1 0,1 1-1,0 0 1,-1 0-1,1 1 1,-1-1-1,1 0 1,-1 0 0,1 0-1,-1 0 1,0 0-1,0 0 1,1 0 0,-1 1-1,0-1 1,0 0-1,0 0 1,-1 2-1,2 62 156,-1-49-135,-1-10 5,4 28-35,-3-34 19,0 1 0,1-1 0,-1 1 0,0-1 0,0 1 1,1-1-1,-1 1 0,0-1 0,1 1 0,-1-1 0,0 1 1,1-1-1,-1 0 0,1 1 0,-1-1 0,1 0 0,-1 1 0,1-1 1,-1 0-1,1 0 0,-1 1 0,1-1 0,-1 0 0,1 0 1,-1 0-1,1 0 0,-1 0 0,1 0 0,0 0 0,-1 0 0,1 0 1,-1 0-1,1 0 0,-1 0 0,1 0 0,-1 0 0,1 0 1,-1-1-1,1 1 0,-1 0 0,1 0 0,-1-1 0,1 1 0,-1 0 1,1-1-1,-1 1 0,1 0 0,-1-1 0,0 1 0,1-1 0,-1 1 1,0 0-1,1-1 0,-1 0 0,10-8 28,0-1-1,0-1 0,-1 1 1,13-23-1,-16 24-25,0-1-1,1 1 1,0 0-1,0 1 1,1 0-1,0 0 1,1 0-1,17-11 1,-25 18-8,-1 1 0,1-1 0,0 1 0,-1 0 0,1-1 0,0 1 0,-1 0 0,1 0 0,0-1 0,-1 1 0,1 0 0,0 0 0,0 0 0,-1 0 0,1 0 0,0 0 0,0 0 0,-1 0 0,1 1 0,0-1 0,-1 0 0,1 0 0,0 0 0,-1 1 0,1-1 0,0 0 0,-1 1 0,1-1 0,0 1 0,-1-1 0,1 1 0,-1-1 0,1 1 0,-1-1 0,1 1 0,-1-1 0,1 1 0,-1 0 0,0-1 0,1 1 0,-1 0 0,0-1 0,0 1 0,1 0 0,-1-1 0,0 1 0,0 0 0,0 0 0,0-1 0,0 1 0,0 0 0,0 1 0,0 55 0,0-30 0,0-27 0,0 1 0,0-1 0,0 0 0,0 1 0,0-1 0,0 1 0,1-1 0,-1 1 0,0-1 0,0 0 0,1 1 0,-1-1 0,0 0 0,0 1 0,1-1 0,-1 0 0,0 1 0,1-1 0,-1 0 0,0 1 0,1-1 0,-1 0 0,1 0 0,-1 0 0,0 1 0,1-1 0,-1 0 0,1 0 0,-1 0 0,1 0 0,-1 0 0,0 0 0,1 0 0,-1 0 0,1 0 0,-1 0 0,1 0 0,-1 0 0,1 0 0,-1 0 0,0 0 0,1 0 0,-1-1 0,1 1 0,-1 0 0,1 0 0,-1 0 0,0-1 0,1 1 0,-1 0 0,0-1 0,1 1 0,-1 0 0,0-1 0,1 0 0,21-18 0,20-35 0,-22 28 0,0 0 0,2 1 0,29-26 0,-50 50-2,0 0-1,0 0 1,0 0 0,0 0-1,1 0 1,-1 0 0,0 0-1,1 0 1,-1 0 0,1 1-1,-1-1 1,0 1 0,1-1-1,0 1 1,-1 0 0,1-1-1,-1 1 1,1 0 0,1 0-1,-2 1-1,-1-1 0,1 1 0,0-1 0,-1 1 0,1-1 0,0 1 0,-1-1 0,1 1 0,-1 0 0,1 0 0,-1-1 0,1 1-1,-1 0 1,0 0 0,1-1 0,-1 1 0,0 0 0,0 0 0,1 0 0,-1-1 0,0 1 0,0 0 0,0 0 0,0 1 0,0 9-32,0 0 1,-1 1 0,-5 19 0,6-30 36,-6 29 21,2-13-20,1-1-1,-2 32 0,5-48-29,-1 0 0,1 1-1,0-1 1,0 0 0,0 1-1,0-1 1,0 0-1,0 0 1,0 1 0,0-1-1,0 0 1,0 0 0,0 1-1,1-1 1,-1 0-1,0 1 1,0-1 0,0 0-1,0 0 1,0 1 0,0-1-1,1 0 1,-1 0-1,0 0 1,0 1 0,0-1-1,0 0 1,1 0 0,-1 0-1,0 0 1,0 1-1,1-1 1,-1 0 0,0 0-1,0 0 1,1 0 0,-1 0-1,1 0 1,10-6-919,9-15-726,1-14-1866,18-41-1,-25 47 2530,0 0-1,37-51 0,-51 80 1089,0 0 0,0 0-1,0-1 1,1 1 0,-1 0 0,0 0-1,0-1 1,0 1 0,0 0 0,0 0-1,1-1 1,-1 1 0,0 0-1,0 0 1,0 0 0,1-1 0,-1 1-1,0 0 1,0 0 0,0 0-1,1 0 1,-1 0 0,0 0 0,1-1-1,-1 1 1,0 0 0,0 0 0,1 0-1,-1 0 1,0 0 0,0 0-1,1 0 1,-1 0 0,0 0 0,0 0-1,1 0 1,-1 0 0,0 0-1,1 1 1,-1-1 0,0 0 0,0 0-1,1 0 1,-1 0 0,0 0-1,0 0 1,0 1 0,1-1 0,-1 0-1,0 0 1,0 0 0,0 1 0,1-1-1,-1 0 1,0 0 0,0 1-1,0-1 1,0 0 0,0 1 0,5 27 2089,-6 35 1177,2-40-1667,6-16-554,-4-9-1081,-1 1-1,1 0 1,0-1-1,-1 0 1,1 0-1,-1 0 1,1 0-1,-1 0 1,0 0-1,3-4 1,31-33-277,-19 20 123,1 0 0,1 0-1,0 2 1,36-25 0,-54 41 118,-1 1-1,1 0 1,-1-1-1,1 1 1,-1 0 0,1-1-1,-1 1 1,1 0-1,-1-1 1,1 1-1,0 0 1,-1 0-1,1 0 1,-1 0 0,1 0-1,0 0 1,-1 0-1,1 0 1,0 0-1,-1 0 1,1 0-1,-1 0 1,1 0-1,0 0 1,-1 0 0,1 1-1,-1-1 1,1 0-1,-1 0 1,1 1-1,-1-1 1,1 0-1,-1 1 1,2 0 0,3 25 421,-16 44 367,9-60-747,-1 30-47,3-40 0,0 0 0,0 0 0,-1 0 0,1 1 0,0-1 0,0 0 0,0 0 0,0 1 0,0-1 0,0 0 0,0 0 0,0 0 0,0 1 0,0-1 0,0 0 0,0 0 0,0 1 0,0-1 0,0 0 0,0 0 0,0 1 0,0-1 0,0 0 0,0 0 0,0 0 0,1 1 0,-1-1 0,0 0 0,0 0 0,0 0 0,0 1 0,0-1 0,1 0 0,-1 0 0,0 0 0,0 0 0,0 1 0,1-1 0,-1 0 0,0 0 0,0 0 0,0 0 0,1 0 0,-1 0 0,0 0 0,0 0 0,1 0 0,-1 0 0,0 0 0,0 0 0,1 0 0,-1 0 0,0 0 0,0 0 0,0 0 0,1 0 0,-1 0 0,0 0 0,0 0 0,1 0 0,-1 0 0,0 0 0,0 0 0,0-1 0,1 1 0,-1 0 0,0 0 0,0 0 0,1-1 0,9-9 0,-10 9 0,49-68 0,-36 49 0,1 0 0,28-30 0,-42 50 0,0 0 0,1 0 0,-1 0 0,0 0 0,0 0 0,1 0 0,-1 0 0,0 0 0,0 0 0,1 0 0,-1 0 0,0 1 0,0-1 0,1 0 0,-1 0 0,0 0 0,0 0 0,0 1 0,1-1 0,-1 0 0,0 0 0,0 0 0,0 1 0,0-1 0,0 0 0,1 0 0,-1 1 0,0-1 0,0 0 0,0 0 0,0 1 0,0-1 0,0 0 0,0 0 0,0 1 0,0-1 0,0 0 0,0 0 0,0 1 0,0-1 0,0 0 0,0 0 0,0 1 0,0-1 0,0 0 0,0 1 0,0-1 0,-1 0 0,1 1 0,0 15 0,-4 9 0,2-19 0,0 0 0,1 0 0,0 1 0,0-1 0,0 0 0,1 0 0,0 1 0,0-1 0,1 0 0,-1 0 0,4 11 0,-3-16 0,0 0 0,0 0 0,0 0 0,0 0 0,0 0 0,1-1 0,-1 1 0,0 0 0,1-1 0,-1 1 0,0-1 0,1 1 0,-1-1 0,0 0 0,1 1 0,-1-1 0,1 0 0,-1 0 0,1 0 0,-1 0 0,1 0 0,-1 0 0,0-1 0,1 1 0,-1 0 0,2-1 0,37-16 0,-21 3 0,0-1 0,-1-1 0,0-1 0,-2-1 0,0 0 0,-1-1 0,0 0 0,-2-2 0,13-25 0,-21 29 0,-5 17 0,0 1 0,0-1 0,0 0 0,0 0 0,-1 1 0,1-1 0,0 0 0,0 0 0,0 0 0,0 0 0,-1 1 0,1-1 0,0 0 0,0 0 0,-1 0 0,1 0 0,0 0 0,0 0 0,0 1 0,-1-1 0,1 0 0,0 0 0,0 0 0,-1 0 0,1 0 0,0 0 0,-1 0 0,1 0 0,0 0 0,0 0 0,-1 0 0,1 0 0,0 0 0,0 0 0,-1-1 0,1 1 0,0 0 0,0 0 0,0 0 0,-1 0 0,1 0 0,0-1 0,0 1 0,0 0 0,-1 0 0,1 0 0,0 0 0,0-1 0,0 1 0,0 0 0,-1 0 0,1-1 0,0 1 0,0 0 0,0 0 0,0-1 0,0 1 0,0 0 0,0 0 0,0-1 0,0 1 0,0 0 0,0 0 0,0-1 0,0 1 0,0 0 0,0 0 0,-5 5 0,1 0 0,-1 1 0,1 0 0,1 0 0,-1 0 0,1 0 0,0 1 0,1-1 0,-1 1 0,1 0 0,0-1 0,1 1 0,0 0 0,0 0 0,0 0 0,1 0 0,0 0 0,2 10 0,-2-16 0,1 0 0,0 1 0,0-1 0,0 0 0,0 1 0,1-1 0,-1 0 0,0 0 0,0 0 0,1 0 0,-1 0 0,1 0 0,-1-1 0,1 1 0,-1 0 0,1-1 0,-1 1 0,1-1 0,0 1 0,-1-1 0,1 0 0,0 0 0,-1 0 0,1 0 0,0 0 0,-1 0 0,1 0 0,-1 0 0,1-1 0,0 1 0,-1-1 0,2 0 0,6-1 0,-1 0 0,0 0 0,1-1 0,13-7 0,34-28 0,-42 28 0,0 0 0,0 0 0,1 2 0,19-9 0,-34 18-43,1-1 1,-1 0-1,1 0 0,-1 1 1,1-1-1,-1 0 1,1 1-1,-1-1 0,1 1 1,-1-1-1,0 0 0,1 1 1,-1-1-1,0 1 0,1-1 1,-1 1-1,0-1 1,1 1-1,-1-1 0,0 1 1,0 0-1,0-1 0,0 1 1,1-1-1,-1 1 0,0 0 1,0-1-1,0 1 1,0-1-1,0 1 0,-1 0 1,1-1-1,0 1 0,0 1-119,0-1 1,0 1-1,0-1 0,0 0 0,0 1 0,1-1 0,-1 1 0,0-1 0,1 0 1,-1 1-1,1-1 0,-1 0 0,1 0 0,0 1 0,0-1 0,-1 0 0,1 0 0,0 0 1,0 0-1,0 0 0,0 0 0,2 1 0,30-2-9618,-14-6 2056</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2.789"/>
    </inkml:context>
    <inkml:brush xml:id="br0">
      <inkml:brushProperty name="width" value="0.025" units="cm"/>
      <inkml:brushProperty name="height" value="0.025" units="cm"/>
      <inkml:brushProperty name="color" value="#66CC00"/>
    </inkml:brush>
  </inkml:definitions>
  <inkml:trace contextRef="#ctx0" brushRef="#br0">86 15 18001,'0'-1'268,"0"1"1,0-1-1,0 1 1,0-1-1,0 1 0,0-1 1,0 1-1,0-1 1,0 0-1,-1 1 0,1-1 1,0 1-1,0 0 1,0-1-1,0 1 0,-1-1 1,1 1-1,0-1 1,-1 1-1,1-1 0,0 1 1,-1 0-1,1-1 1,0 1-1,-1 0 0,1-1 1,-1 1-1,1 0 1,0-1-1,-1 1 0,1 0 1,-1 0-1,0-1 1,-19 7 2606,-16 21-1914,34-24-927,0-1 1,0 1 0,0-1 0,0 1-1,0 0 1,1 0 0,-1 0-1,1 0 1,0 0 0,0 0 0,0 1-1,0-1 1,0 4 0,1-6-64,1 0 0,-1 1 0,1-1 1,-1 0-1,1 0 0,0 0 0,-1 0 0,1 0 1,0 0-1,0 0 0,-1 0 0,1 0 1,0 0-1,0-1 0,0 1 0,0 0 1,0-1-1,0 1 0,1 0 0,-1-1 0,0 1 1,0-1-1,0 0 0,1 1 0,-1-1 1,0 0-1,0 0 0,0 0 0,1 0 0,-1 0 1,0 0-1,0 0 0,1 0 0,-1 0 1,2-1-1,30 0-636,-23 0 775,-1 0 0,1 0-1,-1 1 1,0 0 0,1 1 0,-1 0 0,0 1 0,1 0 0,-1 0 0,0 1-1,0 0 1,8 5 0,-16-7-80,1 0 0,-1 0 0,0 0-1,-1 0 1,1 0 0,0 0 0,0 0 0,0 0 0,-1 0-1,1 1 1,0-1 0,-1 0 0,1 1 0,-1-1-1,0 0 1,1 1 0,-1-1 0,0 0 0,0 1 0,0-1-1,0 0 1,0 1 0,0-1 0,0 1 0,-1-1-1,1 0 1,0 1 0,-1-1 0,1 0 0,-1 1 0,1-1-1,-1 0 1,0 0 0,0 2 0,-2 1 38,0 1 1,0-1-1,0 0 0,-1 0 1,1 0-1,-1 0 1,-5 4-1,0-2-141,1 0 0,-1-1 0,0 0-1,-1 0 1,1-1 0,-15 4 0,17-6-486,-1-1 0,1 0 1,0 0-1,-1 0 0,-13-1 0,4-3-9413</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50.287"/>
    </inkml:context>
    <inkml:brush xml:id="br0">
      <inkml:brushProperty name="width" value="0.025" units="cm"/>
      <inkml:brushProperty name="height" value="0.025" units="cm"/>
    </inkml:brush>
  </inkml:definitions>
  <inkml:trace contextRef="#ctx0" brushRef="#br0">0 106 17104,'0'0'7976,"78"-57"-7816,-38 42-512,1-1-4037,3-1-12523</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3.886"/>
    </inkml:context>
    <inkml:brush xml:id="br0">
      <inkml:brushProperty name="width" value="0.025" units="cm"/>
      <inkml:brushProperty name="height" value="0.025" units="cm"/>
      <inkml:brushProperty name="color" value="#66CC00"/>
    </inkml:brush>
  </inkml:definitions>
  <inkml:trace contextRef="#ctx0" brushRef="#br0">98 176 15983,'0'0'5146,"1"-8"-1355,2-27-370,-3 35-3365,0 0 0,0-1 0,0 1 0,0-1 0,0 1 0,0-1-1,0 1 1,0-1 0,-1 1 0,1 0 0,0-1 0,0 1-1,0-1 1,-1 1 0,1-1 0,0 1 0,0 0 0,-1-1 0,1 1-1,0 0 1,0-1 0,-1 1 0,1 0 0,-1-1 0,1 1-1,0 0 1,-1 0 0,1 0 0,-1-1 0,1 1 0,0 0 0,-1 0-1,1 0 1,-1 0 0,1 0 0,-1 0 0,1 0 0,-1 0-1,1 0 1,0 0 0,-1 0 0,1 0 0,-1 0 0,1 0 0,-1 0-1,-17 7 227,13-3-269,-1 1 0,2-1 0,-1 1 0,1 0 1,0 0-1,0 1 0,0-1 0,0 1 0,1 0 0,0 0 0,1 0 0,-3 8 0,1-1-25,0-1-1,1 1 1,1 0 0,0-1 0,0 20-1,3-31 1,-1 0-1,1 0 0,-1 0 1,1 0-1,-1 0 0,1 0 1,-1 0-1,1 0 0,0-1 1,-1 1-1,1 0 0,0 0 1,0-1-1,0 1 0,-1 0 1,1-1-1,0 1 0,0-1 1,0 1-1,0-1 0,0 0 1,0 1-1,0-1 0,0 0 1,0 0-1,0 0 0,0 0 1,0 0-1,0 0 0,1 0 1,-1 0-1,0 0 0,0 0 1,0 0-1,0-1 0,1 1 1,46-9-140,-45 9 153,4-2-70,0 0 1,0 0-1,0 1 0,0 1 1,0-1-1,0 1 0,1 0 1,-1 1-1,0-1 0,0 1 1,0 1-1,0 0 0,0 0 1,12 5-1,-12-3 0,-1 0-1,0 1 1,-1 0-1,1 0 1,-1 0-1,0 0 1,0 1 0,-1 0-1,1 0 1,-1 0-1,-1 1 1,1-1 0,-1 1-1,4 11 1,1 5 265,-1 0 1,-1 1-1,-1 0 1,-1 0-1,-1 1 0,-2-1 1,0 1-1,-1-1 1,-1 1-1,-2-1 1,0 1-1,-2-1 1,-1-1-1,-8 25 1,13-45-136,0 1 0,0-1 0,-1 0 0,1 0 0,-1 0 0,0 0 0,1 0 1,-1 0-1,-1 0 0,1 0 0,0-1 0,-1 1 0,1-1 0,-1 0 0,0 0 1,0 0-1,0 0 0,0 0 0,-3 1 0,5-3-61,0 0 0,0 0 0,0 0 0,0 0 0,0-1 0,0 1 0,0 0 0,1-1 0,-1 1 0,0-1 0,0 1 0,0-1 0,1 1 0,-1-1 0,0 1 0,1-1 0,-1 0 0,0 1 0,1-1 0,-1 0 0,1 0 0,-1 1 0,1-1 0,-1 0 0,1 0 0,0 0 0,-1 0 0,1 1 0,0-1 0,0 0 0,0 0 0,-1-2 0,-4-37 0,4 34 0,-2-33-119,1 1-1,2-1 1,2 0 0,1 1-1,2-1 1,1 1 0,3 0-1,1 0 1,1 1-1,2 1 1,2 0 0,1 1-1,26-40 1,-37 66 110,0 4 10,-1-1 1,0 0-1,-1 0 1,0-1 0,0 1-1,0-1 1,0 0-1,-1 1 1,0-1-1,-1 0 1,0 0-1,1-10 1,-2 16 8,-1 0 0,1 0 1,0 0-1,-1 0 0,1 0 1,-1 0-1,0 0 0,1 0 1,-1 0-1,0 1 0,1-1 1,-1 0-1,0 1 0,0-1 0,0 0 1,0 1-1,0-1 0,1 1 1,-1-1-1,0 1 0,0 0 1,0-1-1,0 1 0,0 0 1,0 0-1,-1-1 0,1 1 1,0 0-1,0 0 0,0 0 0,0 0 1,0 1-1,0-1 0,0 0 1,0 0-1,0 1 0,-2 0 1,-2 0 6,0 0 0,-1 0 0,1 1 1,0 0-1,0 0 0,-7 4 0,4 0 21,0 1 0,0 0-1,1 0 1,0 0 0,-11 15 0,15-18 26,0 1 0,0-1 0,1 1 1,-1-1-1,1 1 0,0 0 1,1 0-1,-1 0 0,1 0 0,0 0 1,0 0-1,0 0 0,1 6 1,0-9-64,1-1-1,0 0 1,0 0 0,0 0 0,0 0 0,1 0 0,-1 0 0,0 0 0,0 0 0,1-1 0,-1 1 0,0 0 0,1-1 0,-1 1-1,0-1 1,1 1 0,-1-1 0,1 0 0,-1 0 0,1 0 0,-1 1 0,1-1 0,-1-1 0,1 1 0,-1 0 0,1 0 0,-1 0-1,2-1 1,50-6-6,55-22 5,-56 15 0,58-10 0,-109 24 0,0 0 0,0 0 0,0 0 0,0-1 0,-1 1 0,1 0 0,0-1 0,0 1 0,0-1 0,0 1 0,0-1 0,-1 0 0,1 1 0,0-1 0,-1 0 0,1 1 0,0-1 0,-1 0 0,1 0 0,-1 1 0,1-1 0,-1 0 0,1 0 0,-1 0 0,0 0 0,1 0 0,-1 0 0,0 0 0,0-1 0,1-3 0,-1 0 0,0 1 0,0-1 0,-1 0 0,1 1 0,-4-10 0,-25-62 0,6 32 0,25 44-43,0 0 0,-1-1 0,1 1 0,0 0-1,-1 1 1,1-1 0,0 0 0,-1 0 0,1 1 0,0-1 0,-1 1 0,4 1-1,60 11-8972,-27-9 1008</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4.231"/>
    </inkml:context>
    <inkml:brush xml:id="br0">
      <inkml:brushProperty name="width" value="0.025" units="cm"/>
      <inkml:brushProperty name="height" value="0.025" units="cm"/>
      <inkml:brushProperty name="color" value="#66CC00"/>
    </inkml:brush>
  </inkml:definitions>
  <inkml:trace contextRef="#ctx0" brushRef="#br0">153 1 16560,'-12'2'5231,"2"0"-4584,1 0-1,0 1 1,-1 0 0,1 1-1,1 0 1,-1 0-1,0 1 1,-8 6-1,13-8-468,0 0 0,0 0 0,1 1 0,-1 0 0,1 0 0,-1 0 0,1 0 0,1 0 0,-1 0 0,0 1 0,1-1 0,0 1 0,0 0-1,0 0 1,1-1 0,0 1 0,0 0 0,0 1 0,0-1 0,1 5 0,0-8-165,0 0-1,0-1 1,1 1 0,-1-1 0,1 1-1,-1 0 1,1-1 0,0 1-1,-1-1 1,1 1 0,0-1-1,0 0 1,0 1 0,0-1 0,0 0-1,0 0 1,0 1 0,1-1-1,-1 0 1,0 0 0,1 0-1,-1-1 1,1 1 0,-1 0 0,1 0-1,-1-1 1,1 1 0,-1-1-1,1 0 1,0 1 0,-1-1-1,1 0 1,0 0 0,-1 0 0,1 0-1,2 0 1,1 0-3,0 0 0,0-1 1,-1 1-1,1-1 0,0 0 0,0 0 0,0-1 1,-1 1-1,1-1 0,-1 0 0,9-5 1,-3-2-7,-1-1 0,0 0 0,0 0-1,-1-1 1,-1 0 0,1 0 0,-2-1 0,0 0 0,0 0 0,6-22 0,-10 29-37,-3 12-84,0 1 0,0 0 0,0-1 0,1 1 0,1-1 0,1 14 0,0 5 18,-2-19-92,0-1 0,1 1 0,0 0 0,0-1 0,0 1 0,1-1 0,0 0 0,0 0 0,4 7-1,-4-10-245,-1 0-1,1-1 0,0 1 0,0-1 1,0 1-1,0-1 0,1 0 0,-1 0 0,0 0 1,1 0-1,0 0 0,-1-1 0,1 1 1,0-1-1,0 0 0,0 1 0,0-1 1,0-1-1,0 1 0,0 0 0,5 0 0,23-1-5920</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4.794"/>
    </inkml:context>
    <inkml:brush xml:id="br0">
      <inkml:brushProperty name="width" value="0.025" units="cm"/>
      <inkml:brushProperty name="height" value="0.025" units="cm"/>
      <inkml:brushProperty name="color" value="#66CC00"/>
    </inkml:brush>
  </inkml:definitions>
  <inkml:trace contextRef="#ctx0" brushRef="#br0">102 250 9705,'0'0'2888,"-8"-6"-373,-27-16 95,34 21-2508,0 1 0,0-1 0,0 1 0,-1 0 0,1-1 0,0 1 0,0 0 0,0 0 0,0 0 0,-1 0 0,1 0 0,0 0 0,0 0 0,0 0 0,0 1 0,0-1 0,-1 0 0,1 1-1,0-1 1,0 1 0,0-1 0,0 1 0,0-1 0,0 1 0,0 0 0,0-1 0,0 1 0,1 0 0,-1 0 0,0 0 0,0 0 0,1 0 0,-1 0 0,0 0 0,1 0 0,-1 0 0,1 0 0,-1 0 0,1 1 0,-15 45 1616,15-44-1621,-2 8 147,0 0 0,1 0 1,0 0-1,1 0 0,1 0 1,0 0-1,0 0 0,3 11 1,-3-20-233,-1 0 1,1 0 0,-1 1-1,1-1 1,0 0 0,0 0-1,0 0 1,0 0 0,0 0 0,0-1-1,0 1 1,1 0 0,-1 0-1,1-1 1,-1 1 0,1-1-1,0 0 1,-1 1 0,1-1-1,0 0 1,0 0 0,0 0-1,0 0 1,0 0 0,0 0 0,0-1-1,0 1 1,1-1 0,-1 0-1,0 1 1,0-1 0,0 0-1,0 0 1,1 0 0,-1-1-1,0 1 1,0 0 0,0-1-1,0 1 1,1-1 0,-1 0 0,0 0-1,0 0 1,-1 0 0,1 0-1,0 0 1,2-2 0,4-2 10,0-1 0,-1 0 0,1 0 1,-1-1-1,0 0 0,-1 0 0,0 0 1,0-1-1,0 0 0,-1-1 0,0 1 1,5-13-1,0-4 539,0-1 1,-1 0-1,6-32 0,-8 20 74,-2 0-1,2-64 0,-10 89-526,-3 23 88,-5 24 52,-9 95 459,18-116-630,2 1 1,-1-1-1,2 1 0,0-1 1,1 1-1,0-1 1,7 22-1,-8-31-78,1 0 0,0 0 0,0 0 0,0 0 0,1-1 0,-1 1 0,1-1 0,0 1 0,0-1 0,0 0 0,0 0 0,0 0 0,1 0 0,0-1 0,-1 0 0,1 1 0,0-1 0,0 0 0,0-1 0,0 1 0,1-1 0,-1 0 0,0 0 0,1 0 0,-1-1 0,0 1 0,1-1 0,-1 0 0,1 0 0,-1-1 0,0 0 0,1 1 0,6-3 0,-2 0 0,1 1 0,0-2 0,-1 1 0,0-1 0,0-1 0,0 1 0,-1-2 0,1 1 0,-1-1 0,-1 0 0,1-1 0,-1 0 0,12-14 0,-11 9 0,-1-1 0,0 1 0,-1-1 0,0 0 0,-1-1 0,-1 1 0,0-1 0,-1 0 0,0 0 0,-1 0 0,-1-1 0,0 1 0,-2-23 0,1 36 0,0 0 0,-1-1 0,1 1 0,0-1 0,0 1 0,0 0 0,-1-1 0,1 1 0,-1 0 0,1-1 0,-1 1 0,0 0 0,1 0 0,-1 0 0,0 0 0,0-1 0,0 1 0,0 0 0,0 0 0,0 0 0,0 1 0,0-1 0,0 0 0,0 0 0,-1 1 0,1-1 0,0 0 0,0 1 0,-1-1 0,1 1 0,0 0 0,-3-1 0,1 1 0,1 0 0,0 0 0,0 1 0,0-1 0,-1 0 0,1 1 0,0-1 0,0 1 0,0 0 0,0 0 0,0 0 0,0 0 0,0 0 0,0 0 0,0 1 0,1-1 0,-1 1 0,0-1 0,-2 4 0,-2 3 0,1 0 0,0 1 0,0-1 0,1 1 0,0 0 0,1 0 0,0 1 0,0-1 0,1 1 0,0-1 0,1 1 0,0 0 0,0 10 0,1-15 0,0 1 0,0-1 0,1 0 0,-1 0 0,1 0 0,0 0 0,1 0 0,-1-1 0,1 1 0,0 0 0,0-1 0,1 1 0,-1-1 0,1 0 0,0 1 0,0-1 0,1-1 0,-1 1 0,1 0 0,0-1 0,0 0 0,0 0 0,0 0 0,0 0 0,1-1 0,6 4 0,1-2-199,-1-1 0,2 0-1,-1 0 1,0-2 0,0 1 0,1-1-1,-1-1 1,19-2 0,-22 1-621,0 0 0,0-1-1,0 0 1,0-1 0,0 0 0,-1 0 0,12-7-1,20-16-15968</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7.316"/>
    </inkml:context>
    <inkml:brush xml:id="br0">
      <inkml:brushProperty name="width" value="0.025" units="cm"/>
      <inkml:brushProperty name="height" value="0.025" units="cm"/>
      <inkml:brushProperty name="color" value="#66CC00"/>
    </inkml:brush>
  </inkml:definitions>
  <inkml:trace contextRef="#ctx0" brushRef="#br0">12 0 21652,'0'0'7682,"1"9"-6689,10 91 703,5 39-989,-16-137-705,0 0 1,1 0-1,-1 0 0,1-1 1,0 1-1,-1 0 1,1 0-1,0 0 1,0-1-1,0 1 1,0 0-1,0-1 1,1 1-1,-1-1 0,0 1 1,1-1-1,-1 0 1,1 1-1,0-1 1,-1 0-1,1 0 1,0 0-1,0-1 1,-1 1-1,1 0 0,0 0 1,0-1-1,0 0 1,3 1-1,6-1-68,-1 0-1,0 0 1,0-2 0,0 1-1,11-4 1,-15 3 1,0 0 1,1 1-1,-1 0 1,0 0-1,1 0 1,-1 1-1,1 0 1,-1 0-1,1 0 1,-1 1-1,0 0 0,9 2 1,-12 0 57,0-1-1,0 1 1,0 0 0,0 0 0,0 0-1,0 0 1,-1 1 0,1-1 0,-1 0-1,0 1 1,0 0 0,0 0 0,-1 0-1,0-1 1,1 1 0,-1 0 0,0 1-1,0 7 1,1 9 77,0 0 1,-2 29-1,0-43-15,0-3-40,0 0 0,0 1 0,0-1 0,-1 0 0,1 0 1,-1 0-1,0 0 0,0 0 0,0 0 0,-1 0 0,0 0 0,1 0 0,-1 0 0,0-1 0,-1 1 0,1-1 1,-1 1-1,0-1 0,1 0 0,-1 0 0,-1 0 0,1-1 0,0 1 0,-1-1 0,1 1 0,-1-1 0,0 0 1,0-1-1,1 1 0,-1-1 0,0 1 0,-1-1 0,1-1 0,0 1 0,0 0 0,0-1 0,0 0 0,-6 0 1,0-1 14,0 0 0,1 0 0,-1-1 1,1 0-1,0-1 0,-1 0 1,1 0-1,1-1 0,-1-1 0,0 1 1,1-1-1,0 0 0,0-1 0,1 0 1,-14-14-1,18 17-455,0-1 0,0 1 0,0-1 0,1 0 0,0 0 0,0 0 0,0 0 0,0 0 0,0-1 0,1 1 0,0 0 0,0-1 0,0 1 0,0-1 0,1 1 0,0-9-1,0 10-5,1 0-1,0 0 0,0 0 0,0 1 0,0-1 0,0 0 0,1 0 0,-1 0 1,1 1-1,-1-1 0,1 1 0,0-1 0,0 1 0,1 0 0,-1 0 0,0 0 1,1 0-1,-1 0 0,1 0 0,-1 1 0,1-1 0,0 1 0,0 0 0,4-2 1,25-7-7395</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7.769"/>
    </inkml:context>
    <inkml:brush xml:id="br0">
      <inkml:brushProperty name="width" value="0.025" units="cm"/>
      <inkml:brushProperty name="height" value="0.025" units="cm"/>
      <inkml:brushProperty name="color" value="#66CC00"/>
    </inkml:brush>
  </inkml:definitions>
  <inkml:trace contextRef="#ctx0" brushRef="#br0">0 194 14189,'0'0'12770,"10"-3"-11425,-4 2-1210,0 0 0,-1-1 0,1 0 0,0-1 0,0 1-1,-1-1 1,0 0 0,1 0 0,-1-1 0,0 0 0,-1 0 0,1 0 0,-1 0 0,0-1 0,0 1-1,0-1 1,0 0 0,-1 0 0,0-1 0,0 1 0,0-1 0,-1 1 0,0-1 0,0 0 0,2-11-1,-4 13-63,1-1-1,-1 1 1,-1-1-1,1 1 1,-1-1-1,1 1 0,-1-1 1,-2-5-1,2 9-62,1 1 0,-1-1-1,1 0 1,-1 0 0,0 0-1,1 0 1,-1 0 0,0 0-1,1 1 1,-1-1 0,0 0-1,0 0 1,0 1 0,0-1-1,0 1 1,0-1 0,0 1-1,1-1 1,-2 1 0,1 0-1,0-1 1,0 1-1,0 0 1,0 0 0,0 0-1,0 0 1,0 0 0,0 0-1,0 0 1,0 0 0,0 0-1,0 0 1,0 1 0,0-1-1,0 0 1,0 1 0,0-1-1,0 1 1,0-1 0,0 1-1,-2 1 1,0 0-8,0 1 0,0 0 0,0 0 0,0 0 0,0 0 0,0 1 0,1-1 0,0 1 0,0-1 0,0 1 0,0 0 0,0 0 0,1 0 0,-1 0 0,1 0 0,0 0 0,1 0 0,-1 6 0,-2 14 0,0 44 0,3-61 0,0 3 0,0 0 0,0 0 0,1 0 0,1 0 0,4 19 0,-5-27 0,0 1 0,0-1 0,0 0 0,0 0 0,0 0 0,1 0 0,-1 0 0,1-1 0,-1 1 0,1 0 0,0-1 0,-1 1 0,1-1 0,0 0 0,0 1 0,0-1 0,0 0 0,0 0 0,0 0 0,1 0 0,-1-1 0,0 1 0,0-1 0,1 1 0,-1-1 0,0 0 0,1 0 0,-1 0 0,0 0 0,1 0 0,-1 0 0,3-1 0,2-1 0,-1 0 0,1 0 0,0-1 0,0 0 0,-1 0 0,0 0 0,0-1 0,0 0 0,0 0 0,0-1 0,-1 1 0,0-1 0,0 0 0,0-1 0,0 1 0,-1-1 0,5-9 0,3-5 0,0 0 0,-2-1 0,-1 0 0,8-25 0,4-52 0,-13 197 0,-8-80 0,5 62 0,-4-75 0,-1-1 0,1 0 0,0 0 0,1 1 0,0-1 0,-1 0 0,2 0 0,-1-1 0,0 1 0,1 0 0,6 8 0,-8-13-11,0 1 0,-1 0 0,1 0-1,0-1 1,0 1 0,0-1 0,-1 1 0,1 0 0,0-1 0,0 0-1,0 1 1,0-1 0,0 0 0,0 1 0,0-1 0,0 0 0,0 0-1,0 0 1,0 0 0,0 0 0,0 0 0,0 0 0,0 0-1,0 0 1,0 0 0,2-1 0,-1 0-63,0 0 0,0-1 1,0 1-1,0 0 0,0-1 0,-1 0 1,1 1-1,0-1 0,-1 0 0,1 0 0,0-2 1,4-5-783,-1 0 1,0-1 0,6-19 0,0-14-4873,-3-5-3059</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8.112"/>
    </inkml:context>
    <inkml:brush xml:id="br0">
      <inkml:brushProperty name="width" value="0.025" units="cm"/>
      <inkml:brushProperty name="height" value="0.025" units="cm"/>
      <inkml:brushProperty name="color" value="#66CC00"/>
    </inkml:brush>
  </inkml:definitions>
  <inkml:trace contextRef="#ctx0" brushRef="#br0">1 0 21524,'0'0'7880</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8.891"/>
    </inkml:context>
    <inkml:brush xml:id="br0">
      <inkml:brushProperty name="width" value="0.025" units="cm"/>
      <inkml:brushProperty name="height" value="0.025" units="cm"/>
      <inkml:brushProperty name="color" value="#66CC00"/>
    </inkml:brush>
  </inkml:definitions>
  <inkml:trace contextRef="#ctx0" brushRef="#br0">9 179 14670,'0'0'7719,"-2"8"-6203,-4 29 43,6-36-1490,0 0 0,0 0 0,-1-1 0,1 1 0,1 0 0,-1 0 0,0 0 0,0 0 0,0 0 0,0-1-1,0 1 1,1 0 0,-1 0 0,0 0 0,1-1 0,-1 1 0,1 0 0,-1 0 0,1-1 0,-1 1 0,1 0 0,-1-1 0,1 1 0,0-1 0,-1 1 0,1-1 0,0 1-1,-1-1 1,1 1 0,0-1 0,0 0 0,0 1 0,-1-1 0,1 0 0,0 0 0,0 1 0,0-1 0,0 0 0,-1 0 0,1 0 0,0 0 0,1 0 0,1-1 84,0 1 0,0 0 0,0-1 0,0 1 1,0-1-1,0 0 0,0 0 0,0 0 0,-1 0 1,4-2-1,1-3-4,0 0 1,-1-1-1,1 0 0,-1 0 1,-1 0-1,1-1 0,-1 1 1,0-1-1,-1-1 0,5-11 1,-4 8-6,-1 0 0,0-1 1,0 0-1,-2 0 0,1 0 1,0-23-1,-3 35-144,0 0 0,0-1 0,0 1 0,0 0 0,0 0 0,0 0 0,0-1 0,0 1 0,0 0 0,-1 0 0,1 0 0,-1-1 0,1 1 0,0 0 0,-1 0 0,0 0 0,1 0 0,-1 0 0,0 0 0,1 0 0,-1 0 0,0 1 0,0-1 0,0 0 0,0 0 0,0 1 0,0-1 0,0 0 0,0 1 0,0-1 0,0 1 0,0-1 0,0 1 0,-1 0 0,1-1 0,0 1 0,0 0 0,0 0 0,-1 0 0,1 0 0,0 0 0,0 0 0,-2 1 0,0-1 0,-1 1 0,2 0 0,-1 0 0,0 0 0,0 0 0,0 1 0,0-1 0,1 1 0,-1-1 0,1 1 0,-1 0 0,1 0 0,0 0 0,0 1 0,-1-1 0,-2 5 0,-2 7 0,1 0 0,0 0 0,1 0 0,1 1 0,0 0 0,1-1 0,-2 24 0,2-4 0,2 0 0,4 44 0,-3-75 0,1 0 0,-1 0 0,0-1 0,1 1 0,-1 0 0,1-1 0,0 1 0,0 0 0,0-1 0,0 1 0,0-1 0,0 0 0,1 1 0,0-1 0,-1 0 0,1 0 0,0 0 0,0 0 0,0 0 0,0 0 0,0-1 0,0 1 0,5 2 0,-5-4 0,1 1 0,-1-1 0,1 1 0,0-1 0,0 0 0,-1 0 0,1 0 0,0 0 0,-1 0 0,1-1 0,0 1 0,-1-1 0,1 0 0,-1 0 0,1 0 0,-1 0 0,1 0 0,-1-1 0,0 1 0,1-1 0,-1 1 0,0-1 0,3-3 0,15-16 0,-2-1 0,0 0 0,-1-1 0,-2-1 0,0-1 0,15-35 0,10-17 0,-40 77-1,1-1 0,-1 0 0,0 0 0,0 1 0,1-1 1,-1 0-1,1 1 0,-1-1 0,0 1 0,1-1 0,-1 0 0,1 1 0,-1-1 0,1 1 0,-1-1 0,1 1 0,0-1 1,-1 1-1,1 0 0,0-1 0,-1 1 0,1 0 0,0 0 0,-1-1 0,1 1 0,0 0 0,0 0 0,0 0 1,9 17-60,-4 48-45,-5-54 104,-1 17 23,0-19-7,0-1 0,0 1 1,0-1-1,1 1 1,0 0-1,1-1 1,0 1-1,1-1 1,5 14-1,-8-21-15,1-1 1,0 1-1,-1 0 1,1 0-1,0-1 1,0 1-1,-1-1 1,1 1-1,0-1 1,0 1-1,0-1 1,0 1-1,0-1 0,0 0 1,0 1-1,0-1 1,0 0-1,0 0 1,0 0-1,0 0 1,0 1-1,0-2 1,0 1-1,0 0 1,-1 0-1,1 0 1,0 0-1,0-1 0,0 1 1,0 0-1,0-1 1,0 1-1,0-1 1,0 1-1,0-1 1,-1 1-1,1-1 1,0 0-1,0 1 1,-1-1-1,1 0 0,1-1 1,29-38-5,-28 36 4,15-25 0,23-55 0,-27 54 0,30-51 0,-44 81 0,0 0 0,0-1 0,0 1 0,0-1 0,0 1 0,1 0 0,-1-1 0,0 1 0,0 0 0,0 0 0,1-1 0,-1 1 0,0 0 0,1-1 0,-1 1 0,0 0 0,0 0 0,1 0 0,-1-1 0,0 1 0,1 0 0,-1 0 0,0 0 0,1 0 0,-1 0 0,1 0 0,-1-1 0,0 1 0,1 0 0,-1 0 0,0 0 0,1 0 0,-1 0 0,1 1 0,-1-1 0,0 0 0,1 0 0,6 15 0,-2 33 0,-4-42 0,0 38 0,-1-28 0,1 0 0,4 27 0,-5-42 0,0-1 0,0 1 0,0-1 0,0 1 0,0-1 0,0 1 0,0-1 0,0 1 0,0-1 0,0 1 0,1-1 0,-1 1 0,0-1 0,0 0 0,0 1 0,1-1 0,-1 1 0,0-1 0,1 0 0,-1 1 0,0-1 0,1 0 0,-1 1 0,0-1 0,1 0 0,-1 0 0,1 1 0,-1-1 0,1 0 0,-1 0 0,0 0 0,1 1 0,-1-1 0,1 0 0,-1 0 0,1 0 0,-1 0 0,1 0 0,-1 0 0,1 0 0,-1 0 0,1 0 0,-1 0 0,1 0 0,-1-1 0,1 1 0,-1 0 0,0 0 0,1 0 0,-1-1 0,1 1 0,-1 0 0,0 0 0,1-1 0,-1 1 0,1 0 0,-1-1 0,1 0 0,17-21 0,-6-2 0,21-34 0,-31 54 0,1 1 0,-1-1 0,1 1 0,0 0 0,0-1 0,0 1 0,1 1 0,-1-1 0,1 0 0,-1 1 0,7-4 0,-9 6-2,-1 0 0,1 1 1,0-1-1,-1 0 0,1 0 0,-1 0 1,1 1-1,0-1 0,-1 0 0,1 1 0,-1-1 1,1 0-1,-1 1 0,1-1 0,-1 0 0,0 1 1,1-1-1,-1 1 0,1-1 0,-1 1 1,0-1-1,1 1 0,-1 0 0,0-1 0,0 1 1,0-1-1,1 1 0,-1 0 0,0-1 1,0 1-1,0-1 0,0 1 0,0 0 0,0-1 1,0 1-1,0-1 0,0 1 0,0 0 0,-1 0 1,2 36-474,-1-30 178,0 7-559,-1 23-2884,-4-15-1845,-3-12-1937</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9.231"/>
    </inkml:context>
    <inkml:brush xml:id="br0">
      <inkml:brushProperty name="width" value="0.025" units="cm"/>
      <inkml:brushProperty name="height" value="0.025" units="cm"/>
      <inkml:brushProperty name="color" value="#66CC00"/>
    </inkml:brush>
  </inkml:definitions>
  <inkml:trace contextRef="#ctx0" brushRef="#br0">11 1 24023,'0'0'5317,"-10"50"-5766,25-34-2529,1 1-2083,-2-5-3748</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9.684"/>
    </inkml:context>
    <inkml:brush xml:id="br0">
      <inkml:brushProperty name="width" value="0.025" units="cm"/>
      <inkml:brushProperty name="height" value="0.025" units="cm"/>
      <inkml:brushProperty name="color" value="#66CC00"/>
    </inkml:brush>
  </inkml:definitions>
  <inkml:trace contextRef="#ctx0" brushRef="#br0">53 198 11691,'0'0'17238,"0"-9"-15978,3-37-208,0-66 474,-3 111-1526,0 0 0,0-1 0,0 1 0,0 0 0,0 0 0,0 0 0,-1-1 0,1 1 0,-1 0 0,1 0 0,-1 0 0,1 0 0,-1 0 0,1 0 0,-1 0 0,-1-1 0,2 2 0,0-1 0,-1 1 0,1 0 0,-1 0 0,1 0 0,-1 0 0,1 0 0,-1-1 0,1 1 0,0 0 0,-1 0 0,1 0 0,-1 0 0,1 0 0,-1 0 0,1 1 0,-1-1 0,1 0 0,-1 0 0,1 0 0,0 0 0,-1 0 0,1 1 0,-1-1 0,1 0 0,0 0 0,-1 1 0,-1 1 0,-1 0 0,1 0 0,0 0 0,0 0 0,1 0 0,-1 0 0,0 1 0,1-1 0,0 1 0,-1-1 0,0 5 0,-3 10 0,1-1 0,1 1 0,0 0 0,1 0 0,1 0 0,1 0 0,1 0 0,3 29 0,-3-44 0,-1 0 0,0 0 0,1-1 0,-1 1 0,1 0 0,-1 0 0,1-1 0,0 1 0,-1 0 0,1-1 0,0 1 0,0-1 0,0 1 0,1-1 0,-1 1 0,0-1 0,0 0 0,1 1 0,-1-1 0,1 0 0,-1 0 0,1 0 0,0 0 0,-1-1 0,1 1 0,0 0 0,0-1 0,-1 1 0,1-1 0,0 1 0,0-1 0,0 0 0,-1 0 0,1 0 0,0 0 0,0 0 0,0 0 0,0 0 0,-1-1 0,1 1 0,0-1 0,0 1 0,0-1 0,-1 0 0,1 0 0,0 0 0,1-1 0,6-3 0,0 0 0,0-1 0,-1 0 0,0 0 0,0-1 0,12-14 0,23-38 0,-32 42 0,0 1 0,1 1 0,24-24 0,-36 38 0,1 1 0,-1-1 0,1 1 0,-1 0 0,1-1 0,-1 1 0,1-1 0,-1 1 0,1 0 0,0 0 0,-1-1 0,1 1 0,-1 0 0,1 0 0,0 0 0,-1 0 0,1 0 0,-1 0 0,1 0 0,0 0 0,-1 0 0,1 0 0,0 0 0,-1 0 0,1 0 0,-1 0 0,1 1 0,0-1 0,-1 0 0,1 0 0,-1 1 0,1-1 0,-1 0 0,1 1 0,-1-1 0,1 1 0,-1-1 0,1 1 0,-1-1 0,1 1 0,-1-1 0,0 1 0,1-1 0,-1 1 0,0-1 0,0 1 0,1-1 0,-1 1 0,0 0 0,0-1 0,0 2 0,12 43 0,-8-27 0,-4-14 0,2-1 0,-1 1 0,0-1 0,1 0 0,-1 1 0,1-1 0,0 0 0,0 0 0,0 0 0,0 0 0,1 0 0,-1-1 0,1 1 0,5 3 0,-6-5 0,0 0 0,0 0 0,0-1 0,0 1 0,0-1 0,1 0 0,-1 1 0,0-1 0,0 0 0,0 0 0,0 0 0,0-1 0,0 1 0,1-1 0,-1 1 0,0-1 0,0 1 0,0-1 0,0 0 0,-1 0 0,1 0 0,0 0 0,0 0 0,0-1 0,-1 1 0,1 0 0,1-3 0,58-59 0,-50 50 0,0 0 0,1 1 0,0 0 0,0 1 0,1 1 0,20-12 0,-32 21 0,0 0 0,-1 1 0,2-1 0,-1 1 0,0-1 0,0 1 0,0-1 0,0 1 0,0-1 0,0 1 0,0 0 0,1 0 0,-1 0 0,0-1 0,0 1 0,0 0 0,0 1 0,1-1 0,-1 0 0,0 0 0,0 0 0,0 1 0,0-1 0,0 0 0,1 1 0,-1-1 0,0 1 0,0 0 0,0-1 0,0 1 0,0 0 0,-1-1 0,1 1 0,0 0 0,0 0 0,0 0 0,-1 0 0,1 0 0,0 0 0,-1 0 0,1 0 0,-1 0 0,1 0 0,-1 0 0,0 0 0,1 1 0,-1-1 0,0 0 0,0 0 0,0 2 0,2 10 0,-1 1 0,0-1 0,-3 25 0,1-12 0,1-25-6,0-1 1,0 0-1,0 1 1,0-1-1,-1 0 0,1 1 1,0-1-1,0 0 1,0 1-1,0-1 0,0 0 1,1 1-1,-1-1 1,0 0-1,0 1 1,0-1-1,0 0 0,0 1 1,0-1-1,0 0 1,1 1-1,-1-1 0,0 0 1,0 1-1,1-1 1,-1 0-1,0 0 0,0 1 1,1-1-1,-1 0 1,0 0-1,0 0 0,1 1 1,-1-1-1,0 0 1,1 0-1,10-9-1030,6-22-6012,-8 8-7883</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0.244"/>
    </inkml:context>
    <inkml:brush xml:id="br0">
      <inkml:brushProperty name="width" value="0.025" units="cm"/>
      <inkml:brushProperty name="height" value="0.025" units="cm"/>
      <inkml:brushProperty name="color" value="#66CC00"/>
    </inkml:brush>
  </inkml:definitions>
  <inkml:trace contextRef="#ctx0" brushRef="#br0">0 1 17585,'0'0'10746,"2"14"-9059,-1 0-1567,5 60 537,3 0 0,4-1 1,33 112-1,-45-184-658,9 41-2080,-20-45-5318,-35-42-4703,18 10 3416</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51.096"/>
    </inkml:context>
    <inkml:brush xml:id="br0">
      <inkml:brushProperty name="width" value="0.025" units="cm"/>
      <inkml:brushProperty name="height" value="0.025" units="cm"/>
    </inkml:brush>
  </inkml:definitions>
  <inkml:trace contextRef="#ctx0" brushRef="#br0">148 332 1569,'0'0'17041,"-3"-10"-13144,-13-30-721,15 38-2981,0 1-1,0-1 1,0 1-1,0-1 1,0 1-1,0 0 1,0 0-1,-1-1 1,1 1-1,0 0 1,-1 0-1,1 0 1,-1 0 0,1 1-1,-1-1 1,0 0-1,1 1 1,-1-1-1,0 1 1,1-1-1,-1 1 1,0 0-1,0 0 1,1 0-1,-1 0 1,0 0 0,0 0-1,1 0 1,-4 1-1,2 0-99,0 0 0,0 0-1,0 0 1,0 0 0,0 1 0,0-1-1,0 1 1,0-1 0,1 1 0,-1 0-1,1 0 1,-5 5 0,2 0-94,0 1 0,0-1 0,1 1 0,1 0 0,-1 0 0,1 0 0,0 1 0,1-1-1,0 1 1,0-1 0,1 1 0,0 0 0,1 0 0,0-1 0,0 1 0,3 15 0,-3-23-1,1 0 0,0 0 0,-1 0 0,1 1 0,0-1 0,0 0 0,0 0 0,0 0 0,0 0 0,0-1 0,0 1 0,0 0 0,0 0 0,0 0 0,0-1 0,1 1 0,-1-1 0,0 1 0,0-1 0,1 0 0,-1 1 0,0-1 0,1 0 0,-1 0 0,0 0 0,1 0 0,-1 0 0,0 0 0,1 0 0,-1 0 0,0 0 0,1-1 0,-1 1 0,0-1 0,1 1 0,-1-1 0,0 1 0,0-1 0,0 0 0,2-1 0,4-1 0,0-1 0,0 0 0,-1 0 0,1 0 0,10-11 0,-1-5-182,0-1 1,-1-1-1,-1 0 1,-2-1-1,15-34 1,-3 7-139,-25 54 277,0 0 0,1 0 0,-1 1 1,1-1-1,0 0 0,0 1 0,1 6 0,-1 10 322,-1-12-128,0 26 662,1-35-803,0 1-1,0-1 1,0 1-1,0-1 1,1 1-1,-1-1 0,0 1 1,0-1-1,1 1 1,-1-1-1,0 1 0,1-1 1,-1 1-1,1-1 1,-1 0-1,0 1 1,1-1-1,-1 0 0,1 1 1,-1-1-1,1 0 1,-1 0-1,1 1 1,-1-1-1,1 0 0,-1 0 1,1 0-1,-1 0 1,1 0-1,0 0 0,-1 0 1,1 0-1,-1 0 1,1 0-1,-1 0 1,1 0-1,-1 0 0,1 0 1,-1 0-1,1-1 1,0 1-1,-1 0 0,0 0 1,1-1-1,-1 1 1,1 0-1,-1-1 1,1 1-1,-1 0 0,1-1 1,-1 1-1,0-1 1,1 0-1,5-3-9,0-1 0,-1-1 0,1 1 0,-1-1 0,0 0 0,-1 0 0,1 0 0,-1-1 0,-1 0 0,5-8 0,2-9 0,13-43 0,2-82 0,-25 150 0,-1 4 0,-25 133 0,17-101 0,2 0 0,1 1 0,2 0 0,1 49 0,3-86 0,0 0 0,0 0 0,0 0 0,0 0 0,0 1 0,1-1 0,-1 0 0,0 0 0,1 0 0,-1 0 0,0 0 0,1 1 0,0-1 0,-1 0 0,1 0 0,-1 0 0,1 0 0,1 1 0,-1-2 0,-1 0 0,1 0 0,0 1 0,-1-1 0,1 0 0,0 0 0,-1 0 0,1 0 0,0 0 0,-1 0 0,1 0 0,-1 0 0,1 0 0,0 0 0,-1 0 0,1 0 0,0-1 0,-1 1 0,1 0 0,-1 0 0,1-1 0,0 1 0,0-1 0,2-1 0,0-1 0,-1 1 0,1 0 0,0-1 0,-1 0 0,0 1 0,0-1 0,0 0 0,0 0 0,2-6 0,4-17 0,-2 1 0,-1-2 0,-2 1 0,2-49 0,-5 85 0,1 0 0,1 0 0,-1-1 0,2 1 0,-1 0 0,1-1 0,1 0 0,6 14 0,-9-20 0,0-1 0,0 0 0,1 1 0,-1-1 0,0 0 0,1 0 0,0 0 0,-1 0 0,1 0 0,0 0 0,0-1 0,0 1 0,0-1 0,0 1 0,0-1 0,1 0 0,-1 1 0,0-1 0,1 0 0,-1-1 0,1 1 0,-1 0 0,1-1 0,-1 1 0,1-1 0,-1 0 0,1 0 0,0 0 0,-1 0 0,1 0 0,-1-1 0,1 1 0,-1-1 0,1 0 0,-1 1 0,1-1 0,-1 0 0,4-3 0,0 0 0,0-1 0,0-1 0,0 1 0,-1-1 0,0 0 0,0 0 0,-1-1 0,1 1 0,4-11 0,22-49 0,-30 63 0,-13 45 0,8-31 0,0 0 0,1 1 0,0-1 0,1 1 0,0-1 0,1 1 0,0-1 0,2 20 0,-1-31-43,0 1 0,0-1 0,0 1 0,1-1 0,-1 1 0,0-1 0,0 1 0,1-1 0,-1 1 0,0-1 1,1 1-1,-1-1 0,0 0 0,1 1 0,-1-1 0,0 0 0,1 1 0,-1-1 0,1 0 0,-1 1 0,1-1 0,-1 0 0,1 0 0,-1 1 0,1-1 0,-1 0 0,1 0 0,-1 0 0,1 0 0,-1 0 0,1 0 0,-1 0 1,1 0-1,0 0 0,-1 0 0,1 0 0,-1 0 0,1 0 0,-1 0 0,1 0 0,-1-1 0,1 1 0,-1 0 0,1 0 0,-1-1 0,1 1 0,-1 0 0,0-1 0,1 1 0,-1 0 0,1-1 0,-1 1 0,1-1 0,22-21-4951,-10-6-1033,-2-5-1292</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0.589"/>
    </inkml:context>
    <inkml:brush xml:id="br0">
      <inkml:brushProperty name="width" value="0.025" units="cm"/>
      <inkml:brushProperty name="height" value="0.025" units="cm"/>
      <inkml:brushProperty name="color" value="#66CC00"/>
    </inkml:brush>
  </inkml:definitions>
  <inkml:trace contextRef="#ctx0" brushRef="#br0">65 325 5573,'-11'-23'2088,"-2"-1"2067,-18-51 0,29 69-3424,0-1 0,0 0 0,1 1 0,0-1 0,0 0 0,0 0 0,1 0 1,0 0-1,1 1 0,0-1 0,0 0 0,0 0 0,3-7 0,-2 9-452,1 0 0,0 1 1,0-1-1,0 1 0,1 0 0,-1 0 0,1 0 0,0 1 0,0-1 1,0 1-1,1 0 0,-1 0 0,1 1 0,0-1 0,0 1 1,9-3-1,6-2 55,2 1 1,33-6 0,-34 7-337,0 2 0,0 0 0,0 2 0,0 0 0,0 1 0,0 1 0,26 5 0,-45-5 4,1 0 1,0 0 0,0 0 0,-1 0 0,1 0 0,-1 0 0,1 1 0,-1-1 0,1 1 0,-1 0 0,0 0 0,0 0 0,0 0 0,0 0 0,0 0 0,0 0 0,-1 1-1,1-1 1,-1 1 0,2 4 0,-1-2 22,-1 0-1,0 0 0,0 0 1,-1 0-1,0 0 0,0 0 1,0 0-1,0 0 0,-1 0 1,0 0-1,-1 5 0,-2 6 44,-2-1 0,0 1-1,0-1 1,-2 0 0,0-1-1,-11 17 1,13-23-68,-58 74-89,58-75 25,0-1 0,0 1-1,-1-1 1,1-1 0,-2 1 0,1-1-1,0-1 1,-1 1 0,-10 3 0,18-8-8,0 0 0,0 1 0,0-1 0,-1 0 0,1 0 0,0 0 0,0 0 0,0 0 0,-1 0 0,1 0 1,0 0-1,0 0 0,-1 0 0,1 0 0,0 0 0,0 0 0,0 0 0,-1 0 0,1 0 0,0 0 0,0 0 0,-1 0 0,1 0 1,0 0-1,0 0 0,0 0 0,-1 0 0,1-1 0,0 1 0,0 0 0,0 0 0,0 0 0,-1 0 0,1 0 0,0-1 0,0 1 1,0 0-1,0 0 0,0 0 0,-1-1 0,1 1 0,0 0 0,0-1 0,2-12-2370,11-14-1790,11-10-2590</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1.090"/>
    </inkml:context>
    <inkml:brush xml:id="br0">
      <inkml:brushProperty name="width" value="0.025" units="cm"/>
      <inkml:brushProperty name="height" value="0.025" units="cm"/>
      <inkml:brushProperty name="color" value="#66CC00"/>
    </inkml:brush>
  </inkml:definitions>
  <inkml:trace contextRef="#ctx0" brushRef="#br0">39 101 16303,'-1'11'3582,"-15"96"2492,8-66-4139,2 1 0,-2 60-1,8-101-1924,0-1 0,0 0 0,0 1 0,0-1 0,0 1-1,0-1 1,0 0 0,0 1 0,0-1 0,0 0 0,0 1-1,0-1 1,0 0 0,1 1 0,-1-1 0,0 0 0,0 0-1,0 1 1,0-1 0,1 0 0,-1 1 0,0-1 0,0 0-1,0 0 1,1 1 0,-1-1 0,0 0 0,0 0 0,1 0-1,-1 1 1,0-1 0,1 0 0,-1 0 0,0 0 0,1 0-1,-1 0 1,0 0 0,1 0 0,-1 0 0,0 1 0,1-1-1,-1 0 1,0 0 0,1-1 0,-1 1 0,0 0 0,1 0 0,-1 0-1,0 0 1,1 0 0,-1 0 0,0 0 0,1 0 0,-1-1-1,0 1 1,0 0 0,1 0 0,-1 0 0,0-1 0,1 1-1,16-16 320,-10 5-318,-1 0-1,1 0 0,-2-1 1,0 0-1,0 0 1,-2 0-1,1-1 0,2-20 1,-1-2-21,-1-59 1,3 173 9,-6-74 0,0 1 0,0 0 0,1-1 0,0 0 0,0 1 0,1-1 0,-1 0 0,1 0 0,0 0 0,0 0 0,1-1 0,4 5 0,-6-7 0,0-1 0,-1 1 0,1-1 0,0 0 0,1 0 0,-1 0 0,0 0 0,0 0 0,0 0 0,0-1 0,1 1 0,-1-1 0,0 0 0,1 1 0,-1-1 0,0 0 0,1 0 0,-1-1 0,0 1 0,1 0 0,-1-1 0,0 1 0,0-1 0,0 0 0,1 0 0,-1 0 0,0 0 0,0 0 0,0 0 0,0 0 0,0-1 0,-1 1 0,1-1 0,3-3 0,5-5 0,-1 0 0,0-1 0,0 0 0,9-15 0,-10 13 0,0-1 0,-1 1 0,0-1 0,-1-1 0,0 1 0,-1-1 0,-1 0 0,-1 0 0,0 0 0,1-24 0,-16 78 0,8-15 0,2-1 0,0 1 0,3 39 0,-1-62 0,0 1 0,0-1 0,0 0 0,0 1 0,0-1 0,0 1 0,0-1 0,1 1 0,-1-1 0,1 0 0,-1 1 0,0-1 0,1 0 0,0 0 0,-1 1 0,1-1 0,0 0 0,0 0 0,0 0 0,0 0 0,0 0 0,0 0 0,0 0 0,0 0 0,0 0 0,0 0 0,0 0 0,1-1 0,-1 1 0,0-1 0,1 1 0,-1-1 0,0 1 0,1-1 0,-1 0 0,0 1 0,1-1 0,-1 0 0,1 0 0,-1 0 0,1 0 0,-1 0 0,0-1 0,1 1 0,-1 0 0,0-1 0,1 1 0,-1-1 0,2 0 0,3-1 0,-1-1 0,1 0 0,-1 0 0,0-1 0,0 1 0,0-1 0,0 0 0,-1 0 0,9-10 0,-3-1 0,1 0 0,-2-1 0,0-1 0,-1 1 0,0-2 0,-2 1 0,0-1 0,-1 1 0,5-31 0,-13 88 0,3 81 0,2-47 0,-2-73-62,0 0 0,0 0 1,-1 0-1,1 0 0,0 0 0,0 0 1,1 1-1,-1-1 0,0 0 0,0 0 1,0 0-1,1 0 0,-1 0 0,0 0 1,1 0-1,-1-1 0,1 1 0,-1 0 1,1 0-1,0 0 0,-1 0 0,2 0 1,-1-1-92,0 0 1,-1 0 0,1 0 0,0 0 0,0 0 0,-1 0-1,1 0 1,0 0 0,0-1 0,-1 1 0,1 0-1,0-1 1,-1 1 0,1 0 0,0-1 0,-1 1-1,1-1 1,-1 1 0,1-1 0,-1 0 0,1 1 0,0-1-1,28-43-8523,-15 7 428</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1.474"/>
    </inkml:context>
    <inkml:brush xml:id="br0">
      <inkml:brushProperty name="width" value="0.025" units="cm"/>
      <inkml:brushProperty name="height" value="0.025" units="cm"/>
      <inkml:brushProperty name="color" value="#66CC00"/>
    </inkml:brush>
  </inkml:definitions>
  <inkml:trace contextRef="#ctx0" brushRef="#br0">1 0 4132,'0'0'3107</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1.817"/>
    </inkml:context>
    <inkml:brush xml:id="br0">
      <inkml:brushProperty name="width" value="0.025" units="cm"/>
      <inkml:brushProperty name="height" value="0.025" units="cm"/>
      <inkml:brushProperty name="color" value="#66CC00"/>
    </inkml:brush>
  </inkml:definitions>
  <inkml:trace contextRef="#ctx0" brushRef="#br0">155 1 7239,'0'0'18604,"-9"3"-16719,4 0-1602,-1 0 0,1 0 0,0 1 1,0-1-1,0 1 0,0 0 0,-7 9 1,10-10-219,0-1 1,0 0 0,1 0 0,-1 1-1,1-1 1,-1 1 0,1 0 0,0-1-1,0 1 1,0 0 0,1 0-1,-1-1 1,1 1 0,-1 0 0,1 0-1,0 0 1,0 0 0,0 0 0,0 0-1,1 0 1,-1-1 0,1 1-1,2 5 1,-3-7-105,1 1 1,0-1-1,0 0 0,0 0 0,0 0 1,0-1-1,1 1 0,-1 0 0,0 0 0,0 0 1,1-1-1,-1 1 0,0-1 0,1 1 1,-1-1-1,0 0 0,1 1 0,-1-1 1,1 0-1,-1 0 0,3 0 0,38 0-1544,-28-1 1008,7 0-937,-9 0 1156,0 1 1,0 0 0,0 1-1,0 0 1,16 4 0,-26-5 428,0 1 0,-1-1 0,1 1 0,0 0 0,-1-1 0,1 1 1,-1 0-1,1 0 0,-1 0 0,0 0 0,1 1 0,-1-1 0,0 0 0,0 0 0,0 1 1,0-1-1,0 1 0,1 1 0,-2-1 128,1 0 1,-1 1-1,1-1 1,-1 0 0,0 1-1,0-1 1,0 0-1,0 1 1,-1-1-1,1 0 1,-1 0-1,1 1 1,-1-1-1,0 0 1,0 0-1,0 0 1,-1 3-1,-4 4 23,0 0 0,0 0-1,-1 0 1,0-1 0,0 0 0,-1 0-1,-16 12 1,-68 40 821,85-55-1045,-1 0 0,0-1 0,0 1 0,0-2 0,0 1 0,-1-1 0,1-1 0,-1 0 0,0 0 0,0 0 0,0-1 0,-15 0 0,24-2-84,-1 1 1,1 0-1,-1 0 1,1 0-1,-1 0 1,0-1-1,1 1 1,-1 0-1,1 0 0,0-1 1,-1 1-1,1 0 1,-1-1-1,1 1 1,-1 0-1,1-1 0,0 1 1,-1-1-1,1 1 1,0-1-1,-1 1 1,1-1-1,0 1 1,0-1-1,0 1 0,-1-2 1,0-14-6080,1 10 2731,-1-9-9925</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2.704"/>
    </inkml:context>
    <inkml:brush xml:id="br0">
      <inkml:brushProperty name="width" value="0.025" units="cm"/>
      <inkml:brushProperty name="height" value="0.025" units="cm"/>
      <inkml:brushProperty name="color" value="#66CC00"/>
    </inkml:brush>
  </inkml:definitions>
  <inkml:trace contextRef="#ctx0" brushRef="#br0">1 98 17424,'0'0'12172,"54"-7"-12044,-25 2-32,1-3-320,4-6-1057,2-2-1602,-3-6-1921,-5-3-3332</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3.141"/>
    </inkml:context>
    <inkml:brush xml:id="br0">
      <inkml:brushProperty name="width" value="0.025" units="cm"/>
      <inkml:brushProperty name="height" value="0.025" units="cm"/>
      <inkml:brushProperty name="color" value="#66CC00"/>
    </inkml:brush>
  </inkml:definitions>
  <inkml:trace contextRef="#ctx0" brushRef="#br0">12 0 18289,'0'0'7228,"-2"10"-6464,-2 6-339,2 1 0,0-1 0,1 0 0,0 1 0,3 23 0,-2-35-361,1 0 0,0 0 1,0 0-1,0 0 0,0 0 1,1 0-1,0-1 1,0 1-1,0 0 0,0-1 1,1 0-1,0 1 0,0-1 1,0 0-1,0-1 0,1 1 1,-1 0-1,1-1 0,0 0 1,0 0-1,0 0 0,1 0 1,-1-1-1,6 3 0,-10-5-65,1 0-1,0 1 0,-1-1 1,1 0-1,0 1 0,-1-1 1,1 0-1,0 0 0,-1 0 1,1 0-1,0 0 0,-1 1 1,1-1-1,0 0 0,0-1 1,-1 1-1,1 0 0,0 0 1,-1 0-1,1 0 0,0 0 1,-1-1-1,1 1 0,1-1 1,-2 0-268,-1 1 0,1-1 1,0 1-1,0-1 1,-1 0-1,1 1 1,0-1-1,-1 1 1,1-1-1,-1 1 1,1-1-1,-1 1 1,1-1-1,-1 1 1,1 0-1,-1-1 1,1 1-1,-1 0 0,1-1 1,-1 1-1,0 0 1,1 0-1,-1-1 1,1 1-1,-1 0 1,-1 0-1,-12-5-6382</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4.043"/>
    </inkml:context>
    <inkml:brush xml:id="br0">
      <inkml:brushProperty name="width" value="0.025" units="cm"/>
      <inkml:brushProperty name="height" value="0.025" units="cm"/>
      <inkml:brushProperty name="color" value="#66CC00"/>
    </inkml:brush>
  </inkml:definitions>
  <inkml:trace contextRef="#ctx0" brushRef="#br0">26 319 9257,'0'0'1121,"-2"-10"667,-1-5-593,-5-30 2835,-2 14 4716,12 43-5648,-4 14-2636,1-6-232,-1 32 235,2 56 62,1-98-377,0 0 0,1 0 0,0-1 1,0 1-1,1 0 0,0-1 0,1 0 0,5 11 1,-8-18-142,0 0 1,1 0 0,-1 0 0,0 0 0,1 0 0,-1 0-1,1-1 1,-1 1 0,1-1 0,0 1 0,0-1 0,0 1-1,0-1 1,0 0 0,0 0 0,0 0 0,0 0 0,0-1-1,1 1 1,-1-1 0,0 1 0,3 0 0,-1-2 2,-1 1-1,1-1 1,0 1 0,0-1 0,-1 0 0,1 0 0,0-1 0,-1 1-1,0-1 1,1 1 0,-1-1 0,4-3 0,4-4 4,0 0 1,0 0 0,-1-1-1,-1-1 1,0 0-1,9-13 1,-6 5-17,-1-1 0,0 0 0,14-43 0,-21 51 0,0 0 0,-1-1 0,-1 0 0,0 0 0,-1 0 0,0 0 0,-1 0 0,-1-17 0,1 29 0,-1 1 0,1-1 0,0 1 0,0 0 0,0-1 0,0 1 0,-1 0 0,1 0 0,0-1 0,0 1 0,-1 0 0,1-1 0,0 1 0,-1 0 0,1 0 0,0 0 0,-1-1 0,1 1 0,0 0 0,-1 0 0,1 0 0,0 0 0,-1-1 0,1 1 0,0 0 0,-1 0 0,1 0 0,-1 0 0,1 0 0,0 0 0,-1 0 0,1 0 0,0 0 0,-1 0 0,1 1 0,-1-1 0,1 0 0,0 0 0,-1 0 0,1 0 0,0 1 0,-1-1 0,1 0 0,0 0 0,-1 0 0,1 1 0,0-1 0,0 0 0,-1 1 0,1-1 0,0 0 0,0 0 0,0 1 0,-1-1 0,1 0 0,0 1 0,0-1 0,0 1 0,0-1 0,0 0 0,0 1 0,0-1 0,0 0 0,0 1 0,-3 9 0,0 0 0,1 0 0,0 0 0,1 0 0,0 0 0,1 0 0,0 0 0,1 1 0,0-1 0,0 0 0,5 14 0,-5-20 0,0 1 0,1-1 0,-1 0 0,1 0 0,0 0 0,1 0 0,-1 0 0,1 0 0,0 0 0,-1-1 0,2 1 0,3 3 0,-5-5 0,1-1 0,0 1 0,-1-1 0,1 1 0,0-1 0,0 0 0,0 0 0,0-1 0,0 1 0,0 0 0,0-1 0,0 0 0,0 1 0,0-1 0,0-1 0,0 1 0,0 0 0,0-1 0,0 1 0,3-2 0,0 0 0,-1-1 0,0 0 0,0 0 0,-1 0 0,1 0 0,-1-1 0,1 1 0,-1-1 0,0 0 0,0-1 0,-1 1 0,1-1 0,-1 1 0,5-10 0,1-3 0,0-2 0,12-33 0,-17 41 0,-1 1 0,0-1 0,-1 0 0,0 0 0,1-20 0,-3 29 0,0 0 0,0 1 0,0-1 0,-1 0 0,1 0 0,0 0 0,-1 0 0,1 0 0,-1 0 0,0 0 0,1 0 0,-1 1 0,0-1 0,0 0 0,0 1 0,-1-1 0,1 0 0,0 1 0,0-1 0,-1 1 0,1 0 0,-1 0 0,1-1 0,-1 1 0,0 0 0,1 0 0,-1 0 0,0 1 0,0-1 0,0 0 0,0 1 0,0-1 0,1 1 0,-1 0 0,0-1 0,0 1 0,0 0 0,-3 0 0,4 0 0,1 0 0,-1 0 0,1 0 0,-1 0 0,1 0 0,-1 0 0,1 0 0,-1 0 0,1 0 0,-1 0 0,1 0 0,-1 0 0,1 0 0,-1 1 0,1-1 0,-1 0 0,1 0 0,0 0 0,-1 1 0,1-1 0,-1 0 0,1 1 0,0-1 0,-1 0 0,1 1 0,0-1 0,-1 0 0,1 1 0,0-1 0,0 1 0,-1-1 0,1 1 0,0-1 0,0 0 0,0 1 0,-1 0 0,9 20 0,24 14 0,4-8 0,-24-19 0,0 2 0,0-1 0,20 23 0,-28-27 0,0 0 0,-1 0 0,0 0 0,0 1 0,-1-1 0,1 1 0,-1 0 0,0 0 0,-1 0 0,1 0 0,-1 0 0,0 0 0,0 9 0,-4 26 0,1-33 0,0-27 0,-7-79 0,0-47 0,10 144 0,0 1 0,0 0 0,0-1 0,0 1 0,1 0 0,-1 0 0,0 0 0,0 0 0,0 0 0,1 0 0,-1 0 0,0 0 0,0 0 0,1 1 0,-1-1 0,0 0 0,0 1 0,0-1 0,2 1 0,-3 0 0,4 0-290,1 1-1,-1-1 1,1 0 0,-1 0-1,1-1 1,0 1 0,-1-1-1,1 0 1,0 0 0,-1-1-1,1 1 1,-1-1 0,1 0-1,-1 0 1,1-1 0,-1 1-1,0-1 1,1 0 0,-1 0-1,0-1 1,6-3 0,-6 1-335,1 0 1,-1 0-1,0 0 1,-1 0 0,1 0-1,-1-1 1,0 0-1,0 0 1,-1 1-1,1-2 1,-1 1 0,-1 0-1,1 0 1,-1-1-1,0-7 1,3-24-7693</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4.419"/>
    </inkml:context>
    <inkml:brush xml:id="br0">
      <inkml:brushProperty name="width" value="0.025" units="cm"/>
      <inkml:brushProperty name="height" value="0.025" units="cm"/>
      <inkml:brushProperty name="color" value="#66CC00"/>
    </inkml:brush>
  </inkml:definitions>
  <inkml:trace contextRef="#ctx0" brushRef="#br0">2 0 12524,'0'0'2792,"-1"11"-497,0 25 535,1 0-1,8 57 0,1-27-99,-8-44-2301,1 1-1,2-1 1,0 1 0,2-1 0,0-1 0,1 1 0,14 28 0,-20-48-425,0-1 0,0 1 0,-1-1 0,1 1 0,0-1 0,0 0 0,0 1 0,1-1 0,-1 0 1,0 0-1,0 0 0,1 0 0,-1 0 0,1 0 0,-1 0 0,1 0 0,-1-1 0,1 1 0,-1 0 0,1-1 0,0 0 0,-1 1 0,1-1 1,1 0-1,0 0 6,-1-1 1,0 1 0,0-1 0,0 0-1,0 0 1,0 0 0,0 0 0,-1 0-1,1-1 1,0 1 0,0 0-1,-1-1 1,1 1 0,-1-1 0,3-3-1,4-7 37,0 0 0,-1-1 0,-1 1-1,6-18 1,0-5-47,-9 24 0,0 1 0,0 0 0,1 0 0,7-11 0,-11 21 0,0-1 0,0 1 0,0 0 0,0 0 0,0 0 0,0 0 0,0-1 0,0 1 0,0 0 0,0 0 0,1 0 0,-1 0 0,0 0 0,0-1 0,0 1 0,0 0 0,0 0 0,0 0 0,1 0 0,-1 0 0,0 0 0,0 0 0,0 0 0,0 0 0,1 0 0,-1-1 0,0 1 0,0 0 0,0 0 0,0 0 0,1 0 0,-1 0 0,0 0 0,0 0 0,0 0 0,0 0 0,1 0 0,-1 0 0,0 1 0,0-1 0,0 0 0,0 0 0,1 0 0,-1 0 0,0 0 0,0 0 0,0 0 0,0 0 0,1 1 0,3 11 0,1 20 0,-5-29 0,3 51 0,-2-34 0,0 0 0,1 0 0,1 0 0,0-1 0,9 24 0,-12-43-4,0 1 0,0 0 0,0-1 0,0 1 0,1 0 0,-1-1 0,0 1 0,1-1 0,-1 1 0,0-1 0,1 1 0,-1-1 0,0 1 0,1-1 0,-1 1 0,1-1 0,-1 1 0,1-1 0,-1 0 0,1 1 0,0-1 0,-1 0 0,1 0 0,-1 1 0,1-1 0,-1 0 0,1 0 0,0 0 0,-1 0 0,1 0 0,1 0 0,16-13-430,9-30-1657,-16 19-3143,-2-1 1,10-41 0,-10 26-3287</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5.664"/>
    </inkml:context>
    <inkml:brush xml:id="br0">
      <inkml:brushProperty name="width" value="0.025" units="cm"/>
      <inkml:brushProperty name="height" value="0.025" units="cm"/>
      <inkml:brushProperty name="color" value="#66CC00"/>
    </inkml:brush>
  </inkml:definitions>
  <inkml:trace contextRef="#ctx0" brushRef="#br0">99 479 5605,'0'0'17318,"-2"9"-16336,-5 41 1434,0 63 0,20-152 173,-13 30-2336,2 1-147,-1-1 0,-1 0 0,0 0 0,0 0 0,0 0 0,-1 0 0,-1 0 0,1 0 0,-2 0 1,-2-9-1,5 18-122,0 1 0,0-1 1,0 0-1,0 0 1,0 0-1,0 0 0,0 0 1,0 1-1,0-1 0,0 0 1,0 0-1,0 0 1,0 0-1,-1 1 0,1-1 1,0 0-1,0 0 1,0 0-1,0 0 0,0 0 1,0 0-1,0 1 0,0-1 1,-1 0-1,1 0 1,0 0-1,0 0 0,0 0 1,0 0-1,0 0 0,-1 0 1,1 0-1,0 0 1,0 0-1,0 0 0,0 0 1,-1 1-1,1-1 1,0 0-1,0 0 0,0-1 1,0 1-1,-1 0 0,1 0 1,0 0-1,0 0 1,0 0-1,0 0 0,0 0 1,-1 0-1,1 0 0,0 0 1,0 0-1,0 0 1,0 0-1,0-1 0,-1 1 1,1 0-1,0 0 1,-17-4 427,9 2-101,-1 23-269,1-1 0,1 1-1,0 1 1,-2 22 0,0-8-16,8-30-26,0-1 0,-1 1 0,2-1 0,-1 1 0,1 0 0,0 5 0,0-10 0,0 0 0,0 0 0,1 0 0,-1 0 0,0-1 0,0 1 0,1 0 0,-1 0 0,0 0 0,1-1 0,-1 1 0,1 0 0,-1-1 0,1 1 0,-1 0 0,1-1 0,-1 1 0,1 0 0,0-1 0,-1 1 0,1-1 0,0 0 0,-1 1 0,1-1 0,0 1 0,0-1 0,0 0 0,-1 0 0,1 1 0,0-1 0,0 0 0,0 0 0,0 0 0,-1 0 0,1 0 0,0 0 0,0 0 0,0 0 0,0 0 0,-1-1 0,1 1 0,0 0 0,0 0 0,0-1 0,-1 1 0,1 0 0,1-2 0,3 0 0,0-1 0,0 0 0,0-1 0,0 1 0,-1-1 0,1 0 0,-1 0 0,0 0 0,0 0 0,-1-1 0,6-9 0,30-60 0,-22 20 0,-7 22 0,-7 24 0,-2 10 0,-5 52 0,2-41 0,1 0 0,0 0 0,1 1 0,0-1 0,1 0 0,3 17 0,-4-29 0,1-1 0,-1 1 0,0 0 0,1 0 0,-1-1 0,1 1 0,-1 0 0,1 0 0,-1-1 0,1 1 0,0-1 0,-1 1 0,1-1 0,0 1 0,-1-1 0,1 1 0,0-1 0,0 1 0,-1-1 0,1 0 0,0 1 0,0-1 0,0 0 0,0 0 0,0 0 0,-1 0 0,1 0 0,0 0 0,0 0 0,0 0 0,0 0 0,0 0 0,-1 0 0,1 0 0,0-1 0,1 1 0,1-1 0,0 0 0,0 0 0,-1 0 0,1 0 0,0-1 0,-1 1 0,1-1 0,-1 0 0,0 1 0,3-4 0,7-9 0,-1-2 0,0 1 0,-2-1 0,0-1 0,0 1 0,-2-2 0,0 1 0,8-30 0,-7 11 0,-1 0 0,-1 0 0,1-54 0,-6 65 0,0 8 0,-1 0 0,0 0 0,-5-28 0,5 43 0,0 1 0,0 0 0,0 0 0,0 0 0,-1 0 0,1 0 0,0 0 0,0 0 0,-1 0 0,1 0 0,-1 0 0,1 0 0,-1 0 0,1 1 0,-1-1 0,0 0 0,1 0 0,-1 0 0,0 1 0,0-1 0,-1-1 0,1 2 0,1 1 0,-1-1 0,0 0 0,1 0 0,-1 0 0,0 1 0,1-1 0,-1 0 0,0 1 0,1-1 0,-1 1 0,1-1 0,-1 1 0,0-1 0,1 1 0,-1-1 0,1 1 0,0-1 0,-1 1 0,1-1 0,-1 1 0,1 1 0,-20 44 0,12-13 0,2-1 0,0 1 0,3 0 0,0 1 0,2-1 0,6 59 0,-4-88 0,-1 0 0,1-1 0,0 1 0,1 0 0,-1 0 0,0-1 0,1 1 0,0-1 0,0 1 0,0-1 0,0 0 0,1 0 0,-1 0 0,1 0 0,0 0 0,0 0 0,0-1 0,0 1 0,0-1 0,1 0 0,5 3 0,-6-4 0,-1-1 0,1 1 0,0-1 0,-1 1 0,1-1 0,0 0 0,-1 0 0,1 0 0,0-1 0,0 1 0,-1 0 0,1-1 0,-1 0 0,1 0 0,-1 0 0,1 0 0,-1 0 0,1 0 0,-1 0 0,0-1 0,0 0 0,1 1 0,-1-1 0,-1 0 0,1 0 0,0 0 0,0 0 0,-1 0 0,1 0 0,-1-1 0,1 1 0,0-4 0,8-12 0,-2-1 0,0 0 0,-1 0 0,-1-1 0,-1 0 0,3-23 0,9-131 0,-12 100 0,3-39 0,-9 201 0,4 1 0,3-1 0,20 91 0,6-41 0,-40-163 0,-1 0 0,-2 1 0,0 0 0,-1 1 0,-2 0 0,-21-28 0,-3-6 0,36 56 0,1 0 0,0-1 0,0 1 0,0 0 0,1 0 0,-1 0 0,0-1 0,0 1 0,1 0 0,-1-1 0,1 1 0,-1-1 0,1 1 0,-1 0 0,1-1 0,0 1 0,0-1 0,0 1 0,0-1 0,0 1 0,0-1 0,0 1 0,0-1 0,1 1 0,-1-1 0,1 1 0,-1-1 0,1 1 0,-1 0 0,1-1 0,0 1 0,1-2 0,1 1 0,1 0 0,0 0 0,1 0 0,-1 0 0,0 1 0,0-1 0,1 1 0,8-1 0,-1-1 0,90-20-972,-97 20-2670,-20-3-11411</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6.008"/>
    </inkml:context>
    <inkml:brush xml:id="br0">
      <inkml:brushProperty name="width" value="0.025" units="cm"/>
      <inkml:brushProperty name="height" value="0.025" units="cm"/>
      <inkml:brushProperty name="color" value="#66CC00"/>
    </inkml:brush>
  </inkml:definitions>
  <inkml:trace contextRef="#ctx0" brushRef="#br0">11 56 18834,'-9'-11'3107,"8"-1"865,1 3-2371,16-2-960,10 3-257,6 4-384,7 3-448,7 1-1987,3 0-2433,-4 0-4229</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51.439"/>
    </inkml:context>
    <inkml:brush xml:id="br0">
      <inkml:brushProperty name="width" value="0.025" units="cm"/>
      <inkml:brushProperty name="height" value="0.025" units="cm"/>
    </inkml:brush>
  </inkml:definitions>
  <inkml:trace contextRef="#ctx0" brushRef="#br0">25 71 8456,'0'0'3043,"-18"-55"64,14 41-577,2 13-1120,1 1-418,1 4-639,0 12-225,0 7-64,0 2-929,0 3-1889,8-1-2083</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6.396"/>
    </inkml:context>
    <inkml:brush xml:id="br0">
      <inkml:brushProperty name="width" value="0.025" units="cm"/>
      <inkml:brushProperty name="height" value="0.025" units="cm"/>
      <inkml:brushProperty name="color" value="#66CC00"/>
    </inkml:brush>
  </inkml:definitions>
  <inkml:trace contextRef="#ctx0" brushRef="#br0">18 58 16912,'0'0'5184,"-2"8"-1960,-3 13-1739,2 1 1,-3 35-1,5-51-1298,1 0 0,-1 0 0,2 1 0,-1-1 0,0 0 0,1 0 0,0 0 0,1 0 0,0 0-1,0 0 1,0 0 0,0 0 0,1 0 0,0-1 0,5 9 0,-7-13-187,0 0 0,0 0 0,0-1 0,0 1 0,1 0 0,-1 0 0,0 0 0,0-1 0,0 1 0,1 0 0,-1-1 0,0 1 0,1-1 0,-1 0 0,0 1 0,1-1 0,-1 0 0,1 0 0,-1 0 0,0 0 0,1 0 0,-1 0 0,1 0 0,1-1 0,-1 0 0,1-1 0,-1 1 0,0 0 0,1-1 0,-1 1 0,0-1 0,0 0 0,0 0 0,0 0 0,0 0 0,2-4 0,4-7 0,0 0 0,-1-1 0,8-22 0,-12 28 0,26-83 0,-30 109 0,0 1 0,1 0 0,2-1 0,3 23 0,-5-38 0,0-1 0,0 0 0,1 0 0,-1 0 0,0 0 0,1 0 0,-1 0 0,1 0 0,0 0 0,0 0 0,0 0 0,0 0 0,0 0 0,0 0 0,0 0 0,1-1 0,-1 1 0,1-1 0,-1 1 0,1-1 0,-1 1 0,1-1 0,0 0 0,0 0 0,0 0 0,0 0 0,0 0 0,0 0 0,0 0 0,0-1 0,3 1 0,-2-1 0,0-1 0,1 0 0,-1 0 0,0 0 0,0 0 0,1 0 0,-1-1 0,0 1 0,0-1 0,-1 0 0,1 0 0,0 0 0,-1 0 0,1-1 0,-1 1 0,1-1 0,-1 1 0,0-1 0,2-4 0,6-10 0,-1-1 0,0 0 0,-1 0 0,-1-1 0,-1 0 0,-1 0 0,0 0 0,-1-1 0,0-21 0,-6 91 0,1 1 0,8 58 0,-6-102 0,1-1 0,0 1 0,0-1 0,1 0 0,6 11 0,-8-15 0,0-1 0,-1 1 0,2-1 0,-1 0 0,0 1 0,0-1 0,0 0 0,1 0 0,-1 0 0,0 0 0,1 0 0,2 2 0,-3-3 0,-1 0 0,1 0 0,0 0 0,0 0 0,0 0 0,-1 0 0,1 0 0,0 0 0,0 0 0,0 0 0,-1 0 0,1-1 0,0 1 0,0 0 0,0-1 0,-1 1 0,1 0 0,0-1 0,-1 1 0,1-1 0,0 1 0,-1-1 0,1 1 0,-1-1 0,1 1 0,-1-1 0,1 0 0,0-1 0,11-29-2041,-8-25-5443,-4 52 6823,0-30-7122</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6.738"/>
    </inkml:context>
    <inkml:brush xml:id="br0">
      <inkml:brushProperty name="width" value="0.025" units="cm"/>
      <inkml:brushProperty name="height" value="0.025" units="cm"/>
      <inkml:brushProperty name="color" value="#66CC00"/>
    </inkml:brush>
  </inkml:definitions>
  <inkml:trace contextRef="#ctx0" brushRef="#br0">0 0 12043,'0'0'16784,"21"59"-16752,-1-46-1345,0 1-2851,1-3-2370,1-5-7495</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7.095"/>
    </inkml:context>
    <inkml:brush xml:id="br0">
      <inkml:brushProperty name="width" value="0.025" units="cm"/>
      <inkml:brushProperty name="height" value="0.025" units="cm"/>
      <inkml:brushProperty name="color" value="#66CC00"/>
    </inkml:brush>
  </inkml:definitions>
  <inkml:trace contextRef="#ctx0" brushRef="#br0">66 1 10698,'0'0'19138,"-9"6"-17728,8-6-1360,-3 2 14,1 0 0,-1 0 0,0 1 0,1-1 0,0 1 0,-1 0 0,1 0 0,0 0 0,1 0-1,-1 1 1,1-1 0,-1 1 0,1-1 0,0 1 0,0 0 0,0 0 0,1 0 0,0 0 0,-1 0 0,1 0 0,1 0 0,-2 8 0,3-12-64,-1 1 0,1-1 0,0 1 0,-1-1 0,1 1 0,0-1 0,0 0 0,-1 1 0,1-1 0,0 0 0,0 1 0,-1-1 0,1 0 0,0 0 0,0 0 0,0 0 0,-1 0 0,1 0 0,0 0 0,0 0 0,0 0 0,-1 0 0,1 0 0,0-1 0,0 1 0,0 0 0,0-1 0,26-5 0,-19 3 0,0 1 0,0 0 0,1 1 0,-1-1 0,1 2 0,-1-1 0,1 1 0,-1 1 0,1-1 0,-1 1 0,1 1 0,8 2 0,-14-3 0,-1 0 0,1-1 0,-1 1 0,1 0 0,-1 0 0,0 1 0,1-1 0,-1 0 0,0 1 0,0 0 0,0-1 0,0 1 0,0 0 0,-1 0 0,1 0 0,0 0 0,-1 0 0,0 0 0,1 1 0,-1-1 0,0 0 0,0 1 0,0-1 0,0 1 0,-1-1 0,1 1 0,-1-1 0,1 1 0,-1-1 0,0 1 0,0 0 0,0-1 0,-1 1 0,1-1 0,0 1 0,-1 0 0,0-1 0,1 1 0,-1-1 0,0 0 0,-1 1 0,1-1 0,-2 4 0,0-2-19,0 1 0,0-1 0,0 1 1,-1-1-1,1 0 0,-1 0 0,0-1 0,0 1 0,0-1 0,-1 0 1,1 0-1,-1 0 0,0 0 0,0-1 0,-7 3 0,1-1-415,0-1 0,-1 0-1,1-1 1,-1 0 0,1-1-1,-15 1 1,11-2-7178</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8.169"/>
    </inkml:context>
    <inkml:brush xml:id="br0">
      <inkml:brushProperty name="width" value="0.025" units="cm"/>
      <inkml:brushProperty name="height" value="0.025" units="cm"/>
      <inkml:brushProperty name="color" value="#66CC00"/>
    </inkml:brush>
  </inkml:definitions>
  <inkml:trace contextRef="#ctx0" brushRef="#br0">44 268 10890,'-1'0'170,"-1"0"0,1-1 0,0 1 0,-1 0 0,1 0 0,-1-1 0,1 1 0,0-1 1,-1 1-1,1-1 0,0 0 0,-1 1 0,1-1 0,0 0 0,0 0 0,0 0 0,0 0 0,0 0 0,0 0 0,0 0 0,-1-3 0,0 1 217,0-1-1,0 0 1,0 0 0,1 0-1,0 0 1,0 0 0,-1-7-1,1-1 661,0 0 1,1-1-1,0 1 0,4-20 0,-3 28-798,0-1 0,1 0-1,-1 1 1,1-1-1,0 1 1,1 0-1,-1-1 1,1 1-1,0 0 1,0 0 0,0 1-1,0-1 1,1 1-1,0 0 1,4-4-1,-6 6-214,-1 0-1,1-1 1,0 1-1,0 1 1,0-1-1,0 0 0,0 0 1,0 1-1,0-1 1,0 1-1,0-1 1,0 1-1,0 0 1,0 0-1,0 0 0,0 0 1,0 0-1,0 0 1,0 1-1,0-1 1,0 1-1,0-1 0,0 1 1,0 0-1,0 0 1,0 0-1,0 0 1,-1 0-1,1 0 0,0 0 1,-1 1-1,1-1 1,-1 1-1,1-1 1,-1 1-1,0-1 1,2 4-1,5 10-3,0 0 1,-1 0-1,-1 1 1,0 0-1,-1 0 1,-1 0-1,-1 1 0,2 23 1,15 55 58,-20-93-77,0 0 1,1 0-1,-1 1 0,1-1 1,0 0-1,0 0 0,0 0 1,0 0-1,0 0 0,0 0 1,1-1-1,-1 1 0,1 0 0,-1-1 1,1 1-1,0-1 0,-1 1 1,1-1-1,0 0 0,0 1 1,0-1-1,0 0 0,4 1 1,-3-2 28,0 0 1,0 0-1,0 0 1,0-1-1,0 1 1,0-1-1,-1 0 1,1 1-1,0-1 1,0-1-1,0 1 1,-1 0-1,1-1 1,-1 1-1,4-4 1,9-7 177,0-1 0,-1-1 0,0 0 0,12-18 0,1-3 47,27-44 0,-46 67-130,-1-1 1,-1 0-1,0 0 1,-1-1-1,-1 1 0,0-1 1,4-24-1,-8 37-130,0 0 0,1 0-1,-1 0 1,-1-1 0,1 1 0,0 0-1,0 0 1,0 0 0,0 0 0,-1 0-1,1-1 1,-1 1 0,1 0 0,-1 0-1,1 0 1,-1 0 0,0 0 0,1 1-1,-1-1 1,0 0 0,0 0 0,1 0-1,-1 0 1,0 1 0,0-1-1,0 0 1,0 1 0,-1-1 0,-2-1 12,0 1 1,0 0 0,0 0 0,0 0-1,0 0 1,-1 1 0,1-1-1,-6 1 1,-5 1 27,-1 0 0,1 2-1,-25 5 1,35-6-46,1-2 0,0 1 0,1 0 0,-1 0 0,1 0 0,-1 0 0,1 1 0,-1-1 0,1 1 0,0 0 0,-1 0 0,1 0 0,0 0 0,0 1 0,1 0 0,-1-1 0,-3 6 0,6-8-9,0 1 0,-1-1 0,1 0 0,0 1 0,1-1-1,-1 1 1,0-1 0,0 0 0,0 1 0,0-1 0,0 1 0,0-1 0,0 0 0,1 1 0,-1-1-1,0 0 1,0 1 0,0-1 0,1 0 0,-1 1 0,0-1 0,0 0 0,1 0 0,-1 1 0,0-1-1,1 0 1,-1 0 0,0 1 0,1-1 0,-1 0 0,1 0 0,-1 0 0,0 0 0,1 0 0,-1 0-1,0 1 1,1-1 0,-1 0 0,1 0 0,-1 0 0,1 0 0,-1-1 0,24 2-1074,-20-2 731,11 0-1262,0-2-1,0 0 1,0-1-1,0 0 1,-1-1-1,19-9 1,8-5-5822</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8.588"/>
    </inkml:context>
    <inkml:brush xml:id="br0">
      <inkml:brushProperty name="width" value="0.025" units="cm"/>
      <inkml:brushProperty name="height" value="0.025" units="cm"/>
      <inkml:brushProperty name="color" value="#66CC00"/>
    </inkml:brush>
  </inkml:definitions>
  <inkml:trace contextRef="#ctx0" brushRef="#br0">47 44 11499,'0'0'4965,"-4"9"-1768,-3 5-2121,0-1-1,2 1 0,0 0 1,0 1-1,1-1 1,1 1-1,1 0 0,-2 22 1,4-36-1067,0 0 1,0 0-1,0 0 0,0 0 1,0 0-1,0 0 1,1-1-1,-1 1 1,0 0-1,0 0 0,1 0 1,-1-1-1,0 1 1,1 0-1,-1 0 1,1-1-1,-1 1 0,1 0 1,0-1-1,-1 1 1,1 0-1,-1-1 0,1 1 1,0-1-1,0 1 1,-1-1-1,1 1 1,0-1-1,0 0 0,0 1 1,-1-1-1,1 0 1,0 0-1,0 0 1,0 0-1,0 1 0,0-1 1,-1 0-1,1 0 1,0-1-1,0 1 0,0 0 1,0 0-1,0 0 1,1-1-1,1 0 76,1 0 0,0 0-1,-1-1 1,1 1 0,-1-1 0,1 0 0,-1 0-1,0 0 1,4-4 0,28-32 656,-23 23-656,1 0 0,29-24 0,-39 36-83,1 1 0,-1-1 0,0 1 0,1 0 0,-1 0 0,1 0 0,0 1 0,0-1 0,-1 1 0,1 0 0,0 0 0,0 0 0,0 1 0,0 0 0,0-1 0,0 1 0,1 0 0,-1 1 0,6 0 0,-8 1 19,0-1 0,1 1 0,-1-1 0,0 1 0,0 0 1,0 0-1,0 0 0,-1 0 0,1 0 0,0 0 0,-1 1 1,0-1-1,1 0 0,-1 1 0,0-1 0,0 1 0,-1 0 1,2 4-1,-2-5-4,1 0 1,-1 0 0,0 0-1,1 0 1,0 0-1,-1 0 1,1 0-1,0 0 1,0-1 0,0 1-1,0 0 1,0-1-1,1 1 1,-1 0 0,0-1-1,1 0 1,-1 1-1,1-1 1,-1 0 0,1 0-1,0 1 1,0-1-1,-1-1 1,1 1 0,3 1-1,-4-2-11,1-1 0,-1 0 0,1 1 0,-1-1 0,0 0 0,1 0 0,-1 0 0,0 0 0,0 0 0,1 0 0,-1 0 0,0 0 1,0 0-1,0-1 0,0 1 0,-1 0 0,1-1 0,1-1 0,17-35 113,-14 26-102,1 0-17,21-37 0,-26 47 0,1 0 0,-1-1 0,1 1 0,0 0 0,0 0 0,0 0 0,0 0 0,1 1 0,-1-1 0,0 0 0,1 1 0,-1 0 0,1-1 0,-1 1 0,6-1 0,-6 2 0,-1 0 0,0 1 0,1-1 0,-1 0 0,0 1 0,0-1 0,0 1 0,1 0 0,-1-1 0,0 1 0,0 0 0,0 0 0,0 0 0,0 0 0,0 0 0,0 0 0,0 0 0,-1 0 0,1 0 0,0 0 0,-1 0 0,1 1 0,0-1 0,-1 0 0,1 0 0,-1 1 0,0-1 0,0 0 0,1 3 0,9 47 0,-9-44 0,0 3-5,0 1-488,1 0 0,0 0-1,1-1 1,5 16-1</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9.374"/>
    </inkml:context>
    <inkml:brush xml:id="br0">
      <inkml:brushProperty name="width" value="0.025" units="cm"/>
      <inkml:brushProperty name="height" value="0.025" units="cm"/>
      <inkml:brushProperty name="color" value="#66CC00"/>
    </inkml:brush>
  </inkml:definitions>
  <inkml:trace contextRef="#ctx0" brushRef="#br0">48 203 3844,'0'0'14371,"-8"-11"-11873,-22-33-203,28 42-2090,1-1 0,0 1 0,0-1-1,0 0 1,0 1 0,0-1 0,1 0-1,-1 0 1,1 0 0,0 1 0,0-1 0,0 0-1,0 0 1,0 0 0,0 0 0,1 1-1,0-1 1,-1 0 0,1 0 0,0 1-1,0-1 1,0 0 0,1 1 0,-1-1-1,1 1 1,-1 0 0,5-4 0,0-1 96,0 1 0,0 0 0,1 1 1,0-1-1,0 1 0,14-7 1,-14 8-210,0 1 0,0 0 0,0 0 0,1 1 1,-1 0-1,1 0 0,-1 1 0,1 0 0,0 0 0,-1 1 1,16 1-1,-20-1-68,0 1 1,0 0 0,0-1-1,0 1 1,-1 0-1,1 1 1,0-1-1,-1 0 1,1 1-1,-1-1 1,1 1-1,-1 0 1,0 0 0,1 0-1,-1 0 1,0 0-1,0 1 1,-1-1-1,1 1 1,0-1-1,-1 1 1,0-1 0,1 1-1,-1 0 1,0 0-1,-1 0 1,1-1-1,0 1 1,-1 0-1,1 0 1,-1 0-1,0 5 1,0 1-25,0 0 0,-1 0 0,0-1 0,-1 1 0,0 0 0,0-1 0,0 1 0,-1-1 0,-1 0 0,1 0 0,-1 0 0,-9 12 0,-4 3 0,-1 0 0,-33 30 0,29-31 0,-34 44 0,56-66 0,0 0 0,0 1 0,-1-1 0,1 0 0,0 0 0,0 0 0,0 1 0,0-1 0,0 0 0,-1 0 0,1 1 0,0-1 0,0 0 0,0 1 0,0-1 0,0 0 0,0 0 0,0 1 0,0-1 0,0 0 0,0 0 0,0 1 0,0-1 0,0 0 0,0 1 0,0-1 0,0 0 0,1 0 0,-1 1 0,0-1 0,0 0 0,0 0 0,0 1 0,0-1 0,1 0 0,-1 0 0,0 0 0,0 1 0,0-1 0,1 0 0,-1 0 0,17 4 0,26-5 0,-39 0 0,43-5 21,63-17 1,-49 9-626,-14 3-3853,-17-1-3823,1-5-9235</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41.498"/>
    </inkml:context>
    <inkml:brush xml:id="br0">
      <inkml:brushProperty name="width" value="0.025" units="cm"/>
      <inkml:brushProperty name="height" value="0.025" units="cm"/>
      <inkml:brushProperty name="color" value="#66CC00"/>
    </inkml:brush>
  </inkml:definitions>
  <inkml:trace contextRef="#ctx0" brushRef="#br0">0 124 11691,'2'-23'3169,"-2"18"-2183,1 0 0,-1 0 1,1 1-1,0-1 0,0 0 0,0 0 0,0 0 1,1 0-1,2-4 0,0 11 3884,0 11-3488,-1 13-705,1 61-111,-3-46-383,1 0 1,12 58-1,-14-97-183,1 0 0,-1 0 0,0 0 0,1 0 0,0 0 0,-1 0 0,1 0 0,0 0 0,0 0 0,0 0 0,0 0 0,0-1 0,0 1 0,1 0 0,-1-1 0,1 1 0,-1-1 0,1 0 0,-1 1 0,1-1 0,0 0 0,2 1 0,-2-1 0,0-1 0,0 0 0,0 0 0,0 0 0,0 0 0,0-1 0,0 1 0,0 0 0,0-1 0,0 0 0,0 1 0,0-1 0,0 0 0,0 0 0,0 0 0,-1 0 0,1 0 0,1-2 0,9-7 0,-1 0 0,-1 0 0,0-1 0,16-22 0,2-7 0,34-64 0,-55 89 0,0 1 0,-1-1 0,0-1 0,-1 1 0,-1-1 0,0 0 0,-1 0 0,1-22 0,-4 32-598,-11 21-19111</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41.872"/>
    </inkml:context>
    <inkml:brush xml:id="br0">
      <inkml:brushProperty name="width" value="0.025" units="cm"/>
      <inkml:brushProperty name="height" value="0.025" units="cm"/>
      <inkml:brushProperty name="color" value="#66CC00"/>
    </inkml:brush>
  </inkml:definitions>
  <inkml:trace contextRef="#ctx0" brushRef="#br0">1 0 16047,'0'0'5734,"0"49"-2916,4-26 193,11-3-1217,5-4-609,0-3-288,1-2-673,3-5-288,3-6-1377,-3 0-2115,-5-10-3074,1-8-9225</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42.701"/>
    </inkml:context>
    <inkml:brush xml:id="br0">
      <inkml:brushProperty name="width" value="0.025" units="cm"/>
      <inkml:brushProperty name="height" value="0.025" units="cm"/>
      <inkml:brushProperty name="color" value="#66CC00"/>
    </inkml:brush>
  </inkml:definitions>
  <inkml:trace contextRef="#ctx0" brushRef="#br0">114 4 18033,'0'0'11024,"-9"-1"-10047,7 0-944,1 1 1,-1 0-1,0-1 1,1 1-1,-1 0 1,0 0-1,1 0 1,-1 0-1,0 0 1,1 1-1,-1-1 1,0 0-1,1 1 0,-1-1 1,1 1-1,-1 0 1,1-1-1,-1 1 1,1 0-1,-1 0 1,1 0-1,0 0 1,-1 0-1,-1 2 1,1 3 26,-1-1 1,1 1 0,0 0-1,0-1 1,1 1 0,0 0-1,0 0 1,0 6-1,-8 91 612,5 127-1,5-214-663,-1 0-8,1-1 0,0 0 0,8 30 0,-9-42 0,1 0 0,-1 0 0,1 0 0,0-1 0,0 1 0,0 0 0,0-1 0,1 1 0,-1-1 0,1 1 0,-1-1 0,1 0 0,0 0 0,0 1 0,0-1 0,0 0 0,0-1 0,0 1 0,1 0 0,-1-1 0,1 1 0,-1-1 0,1 0 0,0 0 0,-1 0 0,1 0 0,0 0 0,4 0 0,-6-1 0,0 0 0,0-1 0,0 1 0,0-1 0,0 1 0,0-1 0,0 1 0,0-1 0,-1 0 0,1 1 0,0-1 0,-1 0 0,1 1 0,0-1 0,-1 0 0,1 0 0,-1 0 0,1 0 0,-1 0 0,1 1 0,-1-1 0,0 0 0,1 0 0,-1 0 0,0 0 0,0 0 0,0 0 0,0 0 0,0 0 0,0 0 0,0 0 0,0-2 0,-2-37 0,-3 20 0,-1 0 0,-1 1 0,-1 0 0,0 0 0,-2 0 0,0 2 0,-1-1 0,-20-24 0,31 41 0,-1 0 0,1 0 0,-1 0 0,0 0 0,1 1 0,-1-1 0,0 0 0,0 0 0,1 1 0,-1-1 0,0 0 0,0 1 0,0-1 0,0 1 0,0-1 0,0 1 0,0 0 0,-2-1 0,3 1 0,-1 0 0,1 1 0,-1-1 0,1 0 0,0 1 0,-1-1 0,1 0 0,0 1 0,-1-1 0,1 0 0,0 1 0,-1-1 0,1 1 0,0-1 0,0 0 0,-1 1 0,1-1 0,0 1 0,0-1 0,0 1 0,0-1 0,0 1 0,-1-1 0,1 1 0,0-1 0,1 2 0,-2 2 0,1 0 0,0 0 0,1 0 0,-1 0 0,1 0 0,0 0 0,0 0 0,2 6 0,-1-6 0,0-1 0,0 0 0,0 0 0,0 0 0,0-1 0,1 1 0,0 0 0,-1-1 0,1 0 0,0 1 0,0-1 0,0 0 0,0-1 0,0 1 0,1 0 0,-1-1 0,1 0 0,-1 0 0,1 0 0,-1 0 0,1 0 0,-1-1 0,1 0 0,0 0 0,-1 0 0,1 0 0,0 0 0,-1-1 0,1 1 0,4-3 0,-1 2 0,-1-1 0,1 0 0,-1-1 0,0 1 0,0-1 0,0 0 0,0-1 0,0 0 0,-1 1 0,1-2 0,-1 1 0,0-1 0,-1 0 0,1 0 0,6-10 0,-7 6 0,0 0 0,0-1 0,-1 1 0,-1-1 0,1 1 0,-2-1 0,1 0 0,-1 0 0,-1-11 0,5-26 0,-9 64 0,1-3 0,1-1 0,-1 1 0,2 0 0,0 0 0,1 0 0,0 0 0,5 26 0,-5-39 0,1 0 0,-1 0 0,0 1 0,1-1 0,-1 0 0,1 0 0,0 0 0,-1 0 0,1 0 0,0 0 0,0 0 0,0 0 0,0 0 0,-1 0 0,1-1 0,0 1 0,1 0 0,-1 0 0,0-1 0,0 1 0,0-1 0,0 1 0,0-1 0,1 0 0,-1 1 0,0-1 0,0 0 0,1 0 0,-1 0 0,0 0 0,0 0 0,1 0 0,-1 0 0,0 0 0,0 0 0,1 0 0,-1-1 0,0 1 0,0-1 0,0 1 0,0-1 0,1 1 0,-1-1 0,0 0 0,0 1 0,1-2 0,4-2 0,-1 0 0,1 0 0,-1 0 0,0-1 0,-1 0 0,1 0 0,5-7 0,16-40 0,-22 42 0,0 0 0,1 1 0,0-1 0,0 1 0,1 0 0,12-14 0,-17 23 0,-1 0 0,0 0 0,1 0 0,-1 0 0,1 0 0,-1 0 0,0 0 0,1 0 0,-1 0 0,1 0 0,-1 1 0,0-1 0,1 0 0,-1 0 0,1 0 0,-1 0 0,0 1 0,1-1 0,-1 0 0,0 0 0,1 1 0,-1-1 0,0 0 0,0 0 0,1 1 0,-1-1 0,0 0 0,0 1 0,1-1 0,-1 1 0,0-1 0,0 0 0,0 1 0,0-1 0,0 1 0,1-1 0,-1 0 0,0 1 0,0-1 0,0 1 0,0-1 0,0 0 0,0 1 0,0-1 0,-1 1 0,1-1 0,0 0 0,0 1 0,3 26 0,-3-27 0,1 13 0,0-1 0,1 0 0,0 1 0,1-1 0,1 0 0,5 15 0,-8-25 0,1 0 0,-1 0 0,0 0 0,0 0 0,1 0 0,-1 0 0,1-1 0,-1 1 0,1 0 0,0-1 0,0 1 0,-1-1 0,1 0 0,0 0 0,0 1 0,5 0 0,-4-1 0,-1-1 0,1 0 0,0 0 0,0 0 0,0 0 0,0 0 0,-1-1 0,1 1 0,0-1 0,0 0 0,-1 0 0,1 0 0,0 0 0,-1 0 0,1 0 0,-1-1 0,4-2 0,-5 3 0,37-27 0,-36 26 0,0 1 0,0-1 0,0 0 0,0 0 0,-1 0 0,1 0 0,-1 0 0,1 0 0,-1 0 0,0-1 0,0 1 0,0 0 0,0-1 0,0 1 0,0-6 0,-2 5 0,0 0 0,-1 0 0,0-1 0,1 1 0,-1 0 0,-1 0 0,1 1 0,-3-4 0,-11-16 0,14 19 0,0-1 0,1 0 0,-1 1 0,1-1 0,0 0 0,0 0 0,0 0 0,1 1 0,-1-1 0,1 0 0,0 0 0,0-5 0,1 7 0,0 0 0,0 0 0,-1 1 0,1-1 0,0 0 0,0 1 0,1-1 0,-1 1 0,0-1 0,0 1 0,1-1 0,-1 1 0,1 0 0,-1 0 0,1 0 0,0 0 0,-1 0 0,1 0 0,0 0 0,0 0 0,0 1 0,-1-1 0,1 1 0,0-1 0,3 1 0,3-2-199,49-15-4605,-56 17 4576,0 0 0,1-1 0,-1 1 0,0-1 0,0 1 0,0-1-1,1 0 1,-1 1 0,0-1 0,0 0 0,0 0 0,0 0 0,0 1 0,0-1 0,0 0 0,0-1 0,-1 1 0,1 0-1,0 0 1,-1 0 0,1 0 0,0-1 0,-1 1 0,0 0 0,1 0 0,-1-1 0,0 1 0,1 0 0,-1-1 0,0 1-1,0 0 1,0-1 0,0 1 0,-1 0 0,1-1 0,-1-1 0,-8-11-11314</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43.073"/>
    </inkml:context>
    <inkml:brush xml:id="br0">
      <inkml:brushProperty name="width" value="0.025" units="cm"/>
      <inkml:brushProperty name="height" value="0.025" units="cm"/>
      <inkml:brushProperty name="color" value="#66CC00"/>
    </inkml:brush>
  </inkml:definitions>
  <inkml:trace contextRef="#ctx0" brushRef="#br0">0 42 17617,'0'0'12011,"57"-28"-11691,-25 25-320,-3 0-1825,-2-4-5510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51.798"/>
    </inkml:context>
    <inkml:brush xml:id="br0">
      <inkml:brushProperty name="width" value="0.025" units="cm"/>
      <inkml:brushProperty name="height" value="0.025" units="cm"/>
    </inkml:brush>
  </inkml:definitions>
  <inkml:trace contextRef="#ctx0" brushRef="#br0">48 17 18546,'0'0'12732,"-5"9"-11451,-5 3-1056,5-5-228,-1-1 0,1 1 0,1 0 1,0 1-1,-5 9 0,9-17 3,0 0 0,0 0 0,0 0 0,0 0 0,0 1 0,0-1 0,1 0 0,-1 0 0,0 0 0,0 0 0,0 1 0,0-1 0,0 0 0,0 0 0,0 0 0,0 0 0,0 0 0,1 0 0,-1 1 0,0-1 0,0 0 0,0 0 0,0 0 0,0 0 0,1 0 0,-1 0 0,0 0 0,0 0 0,0 0 0,0 0 0,1 0 0,-1 0 0,0 0 0,0 0 0,0 0 0,0 0 0,1 0 0,-1 0 0,0 0 0,0 0 0,0 0 0,0 0 0,1 0 0,-1 0 0,0 0 0,0 0 0,0 0 0,0 0 0,0 0 0,1 0 0,-1 0 0,0-1 0,0 1 0,0 0 0,0 0 0,0 0 0,0 0 0,0 0 0,1-1 0,44-28-56,-36 22 30,0 0-1,1 1 1,0 0-1,1 0 1,-1 1-1,1 0 1,0 1-1,0 0 1,0 1-1,1 0 1,21-2-1,-32 5 29,0 0 0,0 0-1,0 0 1,-1 0-1,1 0 1,0 1 0,0-1-1,0 0 1,0 1-1,0-1 1,0 0 0,0 1-1,-1-1 1,1 1-1,0-1 1,0 1 0,-1 0-1,1-1 1,0 1-1,-1 0 1,1 0 0,0-1-1,-1 1 1,1 0 0,-1 0-1,1 0 1,-1 0-1,0-1 1,1 3 0,4 36 125,0 1 8,-5-39-132,0 0-1,0 0 0,1 0 0,-1 0 0,1 0 0,-1 0 0,1 0 1,-1-1-1,1 1 0,0 0 0,-1 0 0,1 0 0,0-1 1,0 1-1,0 0 0,0-1 0,-1 1 0,1 0 0,0-1 1,0 1-1,0-1 0,0 0 0,0 1 0,0-1 0,0 0 0,0 0 1,0 1-1,2-1 0,4-1-2,-1 1 0,0-2 0,0 1 0,0 0 0,0-1 0,0 0 0,0-1 0,0 1 0,-1-1 0,1 0 0,-1-1 0,6-3 0,-6 3 0,0 0 0,1 1 0,-1-1 0,1 1 0,0 1 0,0-1 0,0 1 0,0 0 0,1 1 0,-1-1 0,8 0 0,-13 3-259,-1-1 0,1 1 0,-1-1 0,1 1 0,-1 0 0,0-1 0,1 1 0,-1 0 0,0-1 0,1 1 0,-1 0-1,0 0 1,0-1 0,0 1 0,0 0 0,0-1 0,0 1 0,0 0 0,0 0 0,0-1 0,0 1 0,0 0 0,0 0 0,0 1-1318</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43.651"/>
    </inkml:context>
    <inkml:brush xml:id="br0">
      <inkml:brushProperty name="width" value="0.025" units="cm"/>
      <inkml:brushProperty name="height" value="0.025" units="cm"/>
      <inkml:brushProperty name="color" value="#66CC00"/>
    </inkml:brush>
  </inkml:definitions>
  <inkml:trace contextRef="#ctx0" brushRef="#br0">9 456 9833,'0'0'5440,"-1"11"-2845,-6 54 1867,7-65-4314,0 1 0,0-1-1,0 1 1,0-1 0,0 1-1,0-1 1,0 1 0,0-1-1,0 1 1,0 0 0,0-1-1,0 1 1,1-1-1,-1 1 1,0-1 0,0 1-1,1-1 1,-1 1 0,0-1-1,0 0 1,1 1 0,-1-1-1,1 1 1,-1-1-1,0 0 1,1 1 0,-1-1-1,1 0 1,-1 1 0,1-1-1,-1 0 1,1 0 0,-1 1-1,1-1 1,0 0 0,20-7 2504,17-27-631,-9-3-1977,-2-2 1,-2 0 0,-1-2 0,-2-1 0,-2-1 0,-2 0-1,-2-2 1,-2 0 0,12-61 0,-24 91-45,-1 4 0,-1 16 0,-4 37 0,-1 33 0,4 0 0,15 149 0,-13-220 2,1 7 18,0 1-1,1-1 1,8 19 0,-11-29-28,0 0 1,0 0 0,0 0-1,1 0 1,-1 0 0,1 0-1,-1 0 1,1 0-1,-1 0 1,1 0 0,-1 0-1,1-1 1,0 1-1,-1 0 1,1 0 0,0-1-1,0 1 1,0 0-1,0-1 1,-1 1 0,1-1-1,0 1 1,0-1-1,0 1 1,0-1 0,0 0-1,0 0 1,0 1 0,0-1-1,0 0 1,0 0-1,1 0 1,-1 0 0,0 0-1,0 0 1,0 0-1,0-1 1,0 1 0,0 0-1,0 0 1,0-1-1,0 1 1,0-1 0,0 1-1,0-1 1,-1 1 0,1-1-1,0 0 1,0 1-1,0-1 1,-1 0 0,1 0-1,0 1 1,0-2-1,13-22-2666,-9-6-3919,-4-7-5723</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44.651"/>
    </inkml:context>
    <inkml:brush xml:id="br0">
      <inkml:brushProperty name="width" value="0.025" units="cm"/>
      <inkml:brushProperty name="height" value="0.025" units="cm"/>
      <inkml:brushProperty name="color" value="#66CC00"/>
    </inkml:brush>
  </inkml:definitions>
  <inkml:trace contextRef="#ctx0" brushRef="#br0">1 35 9641,'2'-5'717,"9"-22"8788,-4 25-4733,-1 16-2987,13 87 1066,7 106 0,-17-120-2206,-9-90-1438,0 0-562,0-1 0,0 1 0,0 0-1,-1 0 1,1-1 0,-1 1 0,0 0 0,0 0 0,-3-6 0,-6-8-6370</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45.790"/>
    </inkml:context>
    <inkml:brush xml:id="br0">
      <inkml:brushProperty name="width" value="0.025" units="cm"/>
      <inkml:brushProperty name="height" value="0.025" units="cm"/>
      <inkml:brushProperty name="color" value="#66CC00"/>
    </inkml:brush>
  </inkml:definitions>
  <inkml:trace contextRef="#ctx0" brushRef="#br0">25 224 14446,'-18'4'3001,"11"-3"-307,10-3 2106,31-12-3538,-1-1 0,0-2 0,43-29 0,-30 17-667,-5 3-532,-23 13-383,0 1 0,0 2 0,1-1-1,0 2 1,1 1 0,26-8 0,-36 15-1270,-6 2-1167,-17 11-11116</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46.160"/>
    </inkml:context>
    <inkml:brush xml:id="br0">
      <inkml:brushProperty name="width" value="0.025" units="cm"/>
      <inkml:brushProperty name="height" value="0.025" units="cm"/>
      <inkml:brushProperty name="color" value="#66CC00"/>
    </inkml:brush>
  </inkml:definitions>
  <inkml:trace contextRef="#ctx0" brushRef="#br0">0 255 14478,'0'0'11435,"75"-30"-9354,-25 0 1,7-7-800,4-1-546,-2-1-383,-5 10-257,-2 4-128,-7 12-1089,-4 4-1506,-11 8-1921,-8 0-1698,-7-1-9609</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00.711"/>
    </inkml:context>
    <inkml:brush xml:id="br0">
      <inkml:brushProperty name="width" value="0.025" units="cm"/>
      <inkml:brushProperty name="height" value="0.025" units="cm"/>
      <inkml:brushProperty name="color" value="#66CC00"/>
    </inkml:brush>
  </inkml:definitions>
  <inkml:trace contextRef="#ctx0" brushRef="#br0">75 190 18642,'0'0'1793,"-38"-63"-2049,32 38-288,1-2-738,0-2-1184,-3 5-1922,-5 3-6054</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01.036"/>
    </inkml:context>
    <inkml:brush xml:id="br0">
      <inkml:brushProperty name="width" value="0.025" units="cm"/>
      <inkml:brushProperty name="height" value="0.025" units="cm"/>
      <inkml:brushProperty name="color" value="#66CC00"/>
    </inkml:brush>
  </inkml:definitions>
  <inkml:trace contextRef="#ctx0" brushRef="#br0">879 542 416,'0'0'18130,"-57"10"-16593,31-9-352,5-1-160,4 0-544,4-1-385,1-11-257,-1-6-2049,0-4-2306,-4-2-4452</inkml:trace>
  <inkml:trace contextRef="#ctx0" brushRef="#br0" timeOffset="1">179 170 21845,'0'0'608,"-69"-28"-864,44 8-481,3-4-864,1-7-866,1-2-575,-1-1-5254</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01.426"/>
    </inkml:context>
    <inkml:brush xml:id="br0">
      <inkml:brushProperty name="width" value="0.025" units="cm"/>
      <inkml:brushProperty name="height" value="0.025" units="cm"/>
      <inkml:brushProperty name="color" value="#66CC00"/>
    </inkml:brush>
  </inkml:definitions>
  <inkml:trace contextRef="#ctx0" brushRef="#br0">1022 577 18898,'0'0'1121,"-60"-35"-512,30 17-225,4-4-480,1 0-961,1-4-449,-1-3-3394,-1-2-7624</inkml:trace>
  <inkml:trace contextRef="#ctx0" brushRef="#br0" timeOffset="1">155 45 20147,'0'0'2659,"-62"0"-2307,36 0-256,8-2-64,4-5-865,3-4-1665,1 0-2307,-4-3-9416</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01.753"/>
    </inkml:context>
    <inkml:brush xml:id="br0">
      <inkml:brushProperty name="width" value="0.025" units="cm"/>
      <inkml:brushProperty name="height" value="0.025" units="cm"/>
      <inkml:brushProperty name="color" value="#66CC00"/>
    </inkml:brush>
  </inkml:definitions>
  <inkml:trace contextRef="#ctx0" brushRef="#br0">72 27 19635,'0'0'288,"-48"-6"-1826,36-3-1376,1-3-3941</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02.111"/>
    </inkml:context>
    <inkml:brush xml:id="br0">
      <inkml:brushProperty name="width" value="0.025" units="cm"/>
      <inkml:brushProperty name="height" value="0.025" units="cm"/>
      <inkml:brushProperty name="color" value="#66CC00"/>
    </inkml:brush>
  </inkml:definitions>
  <inkml:trace contextRef="#ctx0" brushRef="#br0">0 1 1954,'0'0'20916,"75"35"-30333</inkml:trace>
  <inkml:trace contextRef="#ctx0" brushRef="#br0" timeOffset="1">2071 953 24503,'56'33'-1697,"3"-10"-1987,8 3-2530</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29.830"/>
    </inkml:context>
    <inkml:brush xml:id="br0">
      <inkml:brushProperty name="width" value="0.025" units="cm"/>
      <inkml:brushProperty name="height" value="0.025" units="cm"/>
      <inkml:brushProperty name="color" value="#66CC00"/>
    </inkml:brush>
  </inkml:definitions>
  <inkml:trace contextRef="#ctx0" brushRef="#br0">23 2541 6470,'0'0'10026,"-3"6"-9140,-2 0-398,-6 11-327,8 2 3722,3-19-3835,0 0 0,0 1-1,0-1 1,0 0 0,0 0 0,0 0-1,0 0 1,0 1 0,0-1 0,1 0-1,-1 0 1,0 0 0,0 0 0,0 0 0,0 0-1,0 1 1,1-1 0,-1 0 0,0 0-1,0 0 1,0 0 0,0 0 0,1 0-1,-1 0 1,0 0 0,0 0 0,0 0-1,0 0 1,1 0 0,-1 0 0,0 0 0,0 0-1,0 0 1,0 0 0,1 0 0,-1 0-1,0 0 1,0 0 0,0 0 0,1 0-1,-1 0 1,0 0 0,0 0 0,0 0-1,0 0 1,0-1 0,1 1 0,-1 0 0,0 0-1,0 0 1,0 0 0,0 0 0,0-1-1,0 1 1,0 0 0,1 0 0,-1 0-1,0 0 1,0-1 0,0 1 0,0 0-1,0 0 1,0 0 0,0 0 0,0-1-1,9-9 356,219-402 887,-114 217-1138,-32 48-43,493-844 220,-152 331 210,-296 488 689,-126 172-956,-30 31 166,28-31-349,-12 13 2092,0-1-4795,10-10 1223,1 0 0,-1-1 0,0 1 0,0-1 0,0 1 0,0-1 0,0 0 0,0 0 0,0 0 0,0 0-1,-1-1 1,1 1 0,0-1 0,-4 0 0,-2 0-3189</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52.142"/>
    </inkml:context>
    <inkml:brush xml:id="br0">
      <inkml:brushProperty name="width" value="0.025" units="cm"/>
      <inkml:brushProperty name="height" value="0.025" units="cm"/>
    </inkml:brush>
  </inkml:definitions>
  <inkml:trace contextRef="#ctx0" brushRef="#br0">4 1 21332,'0'0'7239,"-4"59"-7111,4-24 96,0 5 1,0-3-161,11-2-257,9-7-2049,1-5-1986,0-2-3907</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30.218"/>
    </inkml:context>
    <inkml:brush xml:id="br0">
      <inkml:brushProperty name="width" value="0.025" units="cm"/>
      <inkml:brushProperty name="height" value="0.025" units="cm"/>
      <inkml:brushProperty name="color" value="#66CC00"/>
    </inkml:brush>
  </inkml:definitions>
  <inkml:trace contextRef="#ctx0" brushRef="#br0">146 199 5605,'0'0'1431,"-9"-3"560,-50-7 2001,-13 8 6441,72 2-10368,0 0 1,-1 0-1,1 0 1,0 0-1,-1 1 1,1-1-1,0 0 1,0 0-1,-1 0 1,1 1-1,0-1 1,0 0-1,-1 0 1,1 1 0,0-1-1,0 0 1,0 0-1,0 1 1,-1-1-1,1 0 1,0 1-1,0-1 1,0 0-1,0 1 1,0-1-1,0 0 1,0 0-1,0 1 1,0-1 0,0 0-1,0 1 1,0-1-1,0 0 1,0 1-1,0-1 1,0 0-1,0 1 1,0-1-1,0 0 1,1 1-1,-1-1 1,0 0-1,0 1 1,0-1 0,1 0-1,-1 0 1,0 1-1,0-1 1,0 0-1,1 0 1,-1 0-1,0 1 1,1-1-1,-1 0 1,0 0-1,0 0 1,1 0-1,11-1 59,0-1 0,-1 0 0,1-1 0,-1-1 0,0 1 0,0-2 0,0 0-1,-1 0 1,0-1 0,15-10 0,9-4-19,25-14-7,-38 20-75,0 1-1,2 1 1,-1 1-1,2 1 1,-1 1-1,1 1 1,29-6-1,-52 14-6,0 0-1,0-1 1,0 1-1,0 0 1,1 0-1,-1 0 1,0 0 0,0 1-1,0-1 1,0 0-1,0 0 1,0 1-1,0-1 1,0 0-1,0 1 1,0-1 0,0 1-1,0 0 1,0-1-1,0 1 1,0 0-1,-1-1 1,1 1-1,0 0 1,0 0 0,-1 0-1,1-1 1,0 1-1,0 2 1,0 0 44,0 0 1,0 1-1,-1-1 1,1 0 0,-1 1-1,1-1 1,-1 1-1,0-1 1,-1 7-1,-3 8 177,1 0 0,-12 29 0,4-7 143,-10 62-1,12-54-1047,-9 10-5348,3-32-807</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39.041"/>
    </inkml:context>
    <inkml:brush xml:id="br0">
      <inkml:brushProperty name="width" value="0.025" units="cm"/>
      <inkml:brushProperty name="height" value="0.025" units="cm"/>
      <inkml:brushProperty name="color" value="#66CC00"/>
    </inkml:brush>
  </inkml:definitions>
  <inkml:trace contextRef="#ctx0" brushRef="#br0">107 88 8584,'0'0'15679,"-11"-1"-13474,-33-1-326,42 2-1800,0 0 0,1 1 0,-1 0 0,0-1 0,0 1 0,0 0 0,0 0 0,0 0 0,1 0 0,-1 1 0,0-1 0,1 0 0,-1 1 0,1-1 0,0 1 0,-1-1 0,1 1 0,0 0 0,0-1 0,0 1 1,0 0-1,0 0 0,1 0 0,-1 0 0,0 0 0,1 0 0,-1 3 0,-4 53 666,5-57-730,-1 1 16,1 0 0,0 0 0,0 0 0,1 0 0,-1 0 0,0 0 0,1 0 0,-1 0 0,1 0 0,0 0 0,-1 0 0,1 0 1,0 0-1,0-1 0,0 1 0,1 0 0,-1-1 0,0 1 0,1 0 0,-1-1 0,1 0 0,-1 1 0,1-1 0,2 2 0,-1-2 2,-1 0 1,1-1-1,0 1 1,-1-1 0,1 1-1,0-1 1,-1 0-1,1 0 1,0 0-1,-1 0 1,1-1-1,0 1 1,-1-1 0,1 1-1,0-1 1,-1 0-1,1 0 1,-1 0-1,3-2 1,0-1-34,0 1 0,0-1 0,-1 0 0,0 0 0,0 0 0,0-1 0,0 1 0,-1-1 0,0 0 0,0 0 0,5-11 0,-6 14 0,-1-1 0,0 0 0,0 0 0,1 0 0,-2 0 0,1 0 0,0-1 0,-1 1 0,1 0 0,-1 0 0,0 0 0,0-1 0,0 1 0,0 0 0,-1 0 0,1 0 0,-1 0 0,0-1 0,0 1 0,0 0 0,0 0 0,-1 0 0,-2-3 0,3 4 0,0 1 0,-1-1 0,1 1 0,0 0 0,-1 0 0,1 0 0,-1 0 0,1 0 0,-1 0 0,0 0 0,1 0 0,-1 0 0,0 1 0,0-1 0,1 1 0,-1-1 0,0 1 0,0 0 0,0 0 0,0 0 0,1 0 0,-1 0 0,0 0 0,0 0 0,0 1 0,0-1 0,1 1 0,-1-1 0,0 1 0,0 0 0,1-1 0,-1 1 0,0 0 0,1 0 0,-1 0 0,1 1 0,0-1 0,-1 0 0,1 0 0,-2 3 0,-2 1 0,0 1 0,0-1 0,0 1 0,1 1 0,0-1 0,0 1 0,1-1 0,-4 11 0,5-14 0,1 0 0,0 1 0,1-1 0,-1 0 0,0 1 0,1-1 0,0 0 0,0 1 0,0-1 0,1 7 0,-1-9 0,1 0 0,-1 0 0,1 0 0,-1 0 0,1 0 0,0-1 0,-1 1 0,1 0 0,0 0 0,0 0 0,0-1 0,-1 1 0,1 0 0,0-1 0,0 1 0,0-1 0,0 1 0,0-1 0,0 0 0,0 1 0,0-1 0,0 0 0,1 0 0,-1 1 0,0-1 0,0 0 0,0 0 0,0 0 0,0-1 0,0 1 0,0 0 0,0 0 0,0 0 0,0-1 0,2 0 0,8-3 0,0 0 0,-1-1 0,1-1 0,-1 1 0,0-2 0,-1 1 0,1-1 0,-1-1 0,-1 0 0,1 0 0,-2-1 0,1 0 0,-1 0 0,0-1 0,-1 1 0,0-2 0,7-17 0,-12 27 0,-1 0 0,1 0 0,-1 0 0,0 1 0,1-1 0,-1 0 0,0 0 0,0 0 0,0 0 0,0 0 0,0 0 0,0 0 0,0 0 0,0 0 0,0 0 0,0 0 0,0 0 0,-1 0 0,1 0 0,0 1 0,-1-3 0,0 3 0,0-1 0,1 1 0,-1 0 0,0 0 0,1-1 0,-1 1 0,0 0 0,1 0 0,-1 0 0,0 0 0,1 0 0,-1 0 0,0 0 0,1 0 0,-1 0 0,0 0 0,0 0 0,1 0 0,-1 0 0,0 0 0,0 1 0,-37 21 0,25-11 0,1 0 0,0 1 0,1 0 0,0 1 0,1 0 0,0 0 0,-13 26 0,61-68 0,-30 21 0,46-52 0,-51 55 0,0 1 0,0-1 0,0 0 0,0 0 0,-1 0 0,0 0 0,0 0 0,0-1 0,-1 1 0,0 0 0,0-1 0,0-6 0,-1 12 0,0 0 0,0 0 0,0-1 0,0 1 0,0 0 0,0 0 0,0-1 0,0 1 0,0 0 0,0 0 0,0-1 0,0 1 0,0 0 0,0 0 0,0 0 0,-1-1 0,1 1 0,0 0 0,0 0 0,0-1 0,0 1 0,-1 0 0,1 0 0,0 0 0,0 0 0,0 0 0,-1-1 0,1 1 0,0 0 0,0 0 0,0 0 0,-1 0 0,1 0 0,0 0 0,0 0 0,-1 0 0,1 0 0,0 0 0,-1 0 0,1 0 0,-15 4 0,-10 13 0,12-5 0,0 0 0,2 2 0,-1-1 0,2 1 0,0 1 0,1 0 0,0 1 0,1-1 0,-8 23 0,16-38 0,1 0 0,-1 0 0,0 0 0,0-1 0,0 1 0,1 0 0,-1 0 0,0 0 0,0-1 0,1 1 0,-1 0 0,0 0 0,0 0 0,1 0 0,-1 0 0,0 0 0,1 0 0,-1 0 0,0 0 0,1 0 0,-1 0 0,0 0 0,0 0 0,1 0 0,-1 0 0,0 0 0,1 0 0,-1 0 0,0 0 0,1 0 0,-1 0 0,0 0 0,0 0 0,1 1 0,-1-1 0,0 0 0,0 0 0,1 0 0,-1 1 0,0-1 0,0 0 0,0 0 0,1 0 0,-1 1 0,0-1 0,0 0 0,0 1 0,0-1 0,0 0 0,0 0 0,1 1 0,-1-1 0,0 0 0,0 1 0,0-1 0,0 0 0,0 0 0,0 1 0,0-1 0,0 0 0,0 1 0,0-1 0,0 0 0,-1 1 0,1-1 0,0 0 0,0 1 0,0-1 0,11-7 0,-1-1 0,0 0 0,0-1 0,0 0 0,-1 0 0,9-13 0,-12 16 0,-1-1 0,0 0 0,-1 0 0,1-1 0,-1 1 0,-1-1 0,0 1 0,0-1 0,0 0 0,2-15 0,-4 23 0,-1-1 0,0 0 0,0 1 0,0-1 0,0 0 0,0 1 0,0-1 0,0 0 0,0 1 0,0-1 0,0 1 0,0-1 0,0 0 0,-1 1 0,1-1 0,0 0 0,0 1 0,-1-1 0,1 1 0,0-1 0,-1 1 0,1-1 0,-1 1 0,1-1 0,0 1 0,-1-1 0,1 1 0,-1-1 0,1 1 0,-1 0 0,0-1 0,1 1 0,-1 0 0,0-1 0,-24 8 0,-22 29 0,-8 30 211,51-60-324,0-1-1,1 1 1,-1 0 0,1-1-1,1 1 1,-1 1 0,1-1-1,0 0 1,0 1 0,-1 12-1</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56.388"/>
    </inkml:context>
    <inkml:brush xml:id="br0">
      <inkml:brushProperty name="width" value="0.025" units="cm"/>
      <inkml:brushProperty name="height" value="0.025" units="cm"/>
    </inkml:brush>
  </inkml:definitions>
  <inkml:trace contextRef="#ctx0" brushRef="#br0">256 1 12204,'0'0'15545,"-3"17"-15075,-208 1046 2263,205-1032-2746,-24 134 499,27-139-564,1 0-1,1 0 0,2 0 1,4 34-1,-2-49-1716</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56.792"/>
    </inkml:context>
    <inkml:brush xml:id="br0">
      <inkml:brushProperty name="width" value="0.025" units="cm"/>
      <inkml:brushProperty name="height" value="0.025" units="cm"/>
    </inkml:brush>
  </inkml:definitions>
  <inkml:trace contextRef="#ctx0" brushRef="#br0">0 1 18001,'0'0'7169,"5"8"-6229,-4-5-841,1 0 0,0-1-1,0 1 1,0 0 0,0-1-1,1 1 1,-1-1 0,1 0 0,0 1-1,-1-1 1,1-1 0,0 1 0,0 0-1,0-1 1,5 3 0,6-1 141,-1 0 0,0 0 1,22 1-1,721 54 678,-582-48-1252,-1-8-1,215-23 1,144-5 360,-517 27-747,1 1 0,-1 1 0,25 7 0,-24-5-639,0-1-1,29 3 0,-44-7 1021,0 0-1,0 0 1,-1 0 0,1 1 0,0-1-1,0-1 1,0 1 0,0 0 0,0 0 0,0 0-1,0 0 1,0-1 0,-1 1 0,1 0 0,0-1-1,0 1 1,0 0 0,-1-1 0,1 1-1,0-1 1,0 0 0,-1 1 0,1-1 0,0 1-1,0-3 1,8-14-8500</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57.138"/>
    </inkml:context>
    <inkml:brush xml:id="br0">
      <inkml:brushProperty name="width" value="0.025" units="cm"/>
      <inkml:brushProperty name="height" value="0.025" units="cm"/>
    </inkml:brush>
  </inkml:definitions>
  <inkml:trace contextRef="#ctx0" brushRef="#br0">1 1 20724,'0'0'4842,"12"9"-3118,2 1-1468,0-1-1,1-1 1,0 0 0,0 0-1,1-2 1,0 0 0,0-1-1,0 0 1,32 4 0,121-7-416,-168-2 163,0 0-1,1 0 1,-1 0 0,0 0 0,0 0 0,0 0 0,0 1 0,0-1 0,0 0-1,0 0 1,0 1 0,0-1 0,1 1 0,-1-1 0,-1 1 0,1-1 0,0 1-1,0 0 1,0 0 0,0-1 0,0 1 0,-1 0 0,1 0 0,0 0-1,0 0 1,-1 0 0,1 0 0,-1 0 0,1 1 0,0 1 70,-1-1 0,0 1 0,0-1 0,-1 0-1,1 1 1,0-1 0,-1 1 0,0-1 0,1 0 0,-1 1 0,0-1 0,-2 4 0,-5 8 389,-1-1 0,1 0 0,-14 13 0,-238 261-264,256-283-214,-10 9-2386,4-9-3914</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57.719"/>
    </inkml:context>
    <inkml:brush xml:id="br0">
      <inkml:brushProperty name="width" value="0.025" units="cm"/>
      <inkml:brushProperty name="height" value="0.025" units="cm"/>
    </inkml:brush>
  </inkml:definitions>
  <inkml:trace contextRef="#ctx0" brushRef="#br0">1 387 19538,'0'0'6156,"12"-4"-4752,8-5-1000,0-1 0,0-1 0,-1-1 0,-1 0 1,0-1-1,22-22 0,90-107 720,-13 11-663,-116 131-453,-1-1-1,0 1 0,1-1 1,0 0-1,-1 1 0,1-1 1,-1 1-1,1 0 0,-1-1 1,1 1-1,0-1 0,-1 1 1,1 0-1,0-1 0,0 1 0,-1 0 1,1 0-1,0 0 0,0 0 1,-1 0-1,1-1 0,0 1 1,0 1-1,-1-1 0,1 0 1,0 0-1,0 0 0,-1 0 1,2 1-1,-1 0 11,0 0 0,0 0 0,0 0 0,0 0 0,0 0 0,0 0 0,0 1 1,0-1-1,-1 0 0,1 1 0,0-1 0,-1 1 0,1-1 0,-1 2 0,10 67 430,-8-49-394,2 8 140,2-1-1,12 33 0,9-4-1205,-24-53 324,0 1 0,1 0 0,0-1 0,0 1 0,0-1 0,1 0 0,8 5 0,7 1-6759</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58.391"/>
    </inkml:context>
    <inkml:brush xml:id="br0">
      <inkml:brushProperty name="width" value="0.025" units="cm"/>
      <inkml:brushProperty name="height" value="0.025" units="cm"/>
    </inkml:brush>
  </inkml:definitions>
  <inkml:trace contextRef="#ctx0" brushRef="#br0">6 1 20083,'0'0'3171,"-5"51"-1666,7-27-512,11 4-512,5 3-193,2 1-192,4-5-32,-1-2-64,-2-5-160,-1-2-673,-4-7-480,-4-1-513,-11-4-992,-1-1-1506,-8-1-2082</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58.734"/>
    </inkml:context>
    <inkml:brush xml:id="br0">
      <inkml:brushProperty name="width" value="0.025" units="cm"/>
      <inkml:brushProperty name="height" value="0.025" units="cm"/>
    </inkml:brush>
  </inkml:definitions>
  <inkml:trace contextRef="#ctx0" brushRef="#br0">0 181 17457,'0'0'10537,"54"-46"-9191,-20 20-834,7-1-448,0-2-192,-2 7-1601,-5 5-2564,-7 7-767,-7 6-2115</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59.089"/>
    </inkml:context>
    <inkml:brush xml:id="br0">
      <inkml:brushProperty name="width" value="0.025" units="cm"/>
      <inkml:brushProperty name="height" value="0.025" units="cm"/>
    </inkml:brush>
  </inkml:definitions>
  <inkml:trace contextRef="#ctx0" brushRef="#br0">48 0 17713,'0'0'6352,"10"1"-4974,34 3-140,-42-4-1168,0 1-1,0-1 1,0 1-1,0 0 0,0 0 1,0 0-1,0 0 1,0 0-1,0 0 1,0 0-1,-1 1 0,1-1 1,-1 1-1,1-1 1,-1 1-1,1 0 1,-1-1-1,0 1 0,0 0 1,0 0-1,0 0 1,0 0-1,0 0 1,-1 0-1,1 0 1,-1 0-1,1 1 0,-1-1 1,1 3-1,-1 2 48,0 0 0,0 0-1,0-1 1,-1 1-1,0 0 1,0-1 0,-4 11-1,-1-1 150,-2-2-1,0 1 1,-1-1 0,0 0-1,-1-1 1,-1 0-1,-13 13 1,-26 33 663,60-57-1212,70-10-2385,-25-2-3600,-15 3-3363</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59.431"/>
    </inkml:context>
    <inkml:brush xml:id="br0">
      <inkml:brushProperty name="width" value="0.025" units="cm"/>
      <inkml:brushProperty name="height" value="0.025" units="cm"/>
    </inkml:brush>
  </inkml:definitions>
  <inkml:trace contextRef="#ctx0" brushRef="#br0">43 0 20435,'0'0'2274,"-34"61"-288,26-26 705,8-3-1250,0-3-800,13-6 128,10-3-321,5-9-288,6-5-128,-1-1-64,-3-4-576,-6 1-289,-6 0-481,-11 2-1312,-7 6-1378,-3-1-736,-13 3-1186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04.626"/>
    </inkml:context>
    <inkml:brush xml:id="br0">
      <inkml:brushProperty name="width" value="0.025" units="cm"/>
      <inkml:brushProperty name="height" value="0.025" units="cm"/>
    </inkml:brush>
  </inkml:definitions>
  <inkml:trace contextRef="#ctx0" brushRef="#br0">1 1 21909,'0'0'2754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52.470"/>
    </inkml:context>
    <inkml:brush xml:id="br0">
      <inkml:brushProperty name="width" value="0.025" units="cm"/>
      <inkml:brushProperty name="height" value="0.025" units="cm"/>
    </inkml:brush>
  </inkml:definitions>
  <inkml:trace contextRef="#ctx0" brushRef="#br0">1 47 20115,'0'0'8776,"56"-46"-33343</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59.772"/>
    </inkml:context>
    <inkml:brush xml:id="br0">
      <inkml:brushProperty name="width" value="0.025" units="cm"/>
      <inkml:brushProperty name="height" value="0.025" units="cm"/>
    </inkml:brush>
  </inkml:definitions>
  <inkml:trace contextRef="#ctx0" brushRef="#br0">1 216 13004,'0'0'16304,"43"-57"-15984,-7 34-256,7-7-96,-1 3-897,-5 0-1537,-5 3-1666,-9 6-2402,-8 8-8072</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00.143"/>
    </inkml:context>
    <inkml:brush xml:id="br0">
      <inkml:brushProperty name="width" value="0.025" units="cm"/>
      <inkml:brushProperty name="height" value="0.025" units="cm"/>
    </inkml:brush>
  </inkml:definitions>
  <inkml:trace contextRef="#ctx0" brushRef="#br0">1 181 17617,'0'0'12363,"48"-15"-11338,-17-14-576,3-5-385,-1 0-32,-4 2 0,-6 9-96,-7 9-609,-7 14-416,-9 1-352,0 27-225,-9 2-1088,-4 5-2660,-1-3-8775</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01.016"/>
    </inkml:context>
    <inkml:brush xml:id="br0">
      <inkml:brushProperty name="width" value="0.025" units="cm"/>
      <inkml:brushProperty name="height" value="0.025" units="cm"/>
    </inkml:brush>
  </inkml:definitions>
  <inkml:trace contextRef="#ctx0" brushRef="#br0">63 121 8008,'0'0'2461,"-6"-11"250,-5-12-1141,-13-29 2345,3 18 3338,37 62-3292,3 5-3865,313 386 1462,-116-150-500,-181-228-999,2-2-1,47 40 1,-63-55-2201,-18-20 1277,0-1-1,-1 1 1,0 0 0,1 0 0,-2 0-1,1 0 1,0 1 0,1 7 0</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09.417"/>
    </inkml:context>
    <inkml:brush xml:id="br0">
      <inkml:brushProperty name="width" value="0.025" units="cm"/>
      <inkml:brushProperty name="height" value="0.025" units="cm"/>
    </inkml:brush>
  </inkml:definitions>
  <inkml:trace contextRef="#ctx0" brushRef="#br0">0 117 10602,'0'0'7308,"4"-11"-4035,-2 1-2520,13-43 1935,3 21 3827,-15 91-4887,-3-48-1628,3 23 0,-2-33 0,-1 0 0,1-1 0,-1 1 0,1-1 0,-1 1 0,1 0 0,-1-1 0,1 1 0,0-1 0,-1 1 0,1-1 0,0 1 0,0-1 0,-1 0 0,1 1 0,0-1 0,0 0 0,0 0 0,-1 0 0,1 0 0,0 1 0,0-1 0,0 0 0,0 0 0,-1 0 0,1-1 0,0 1 0,0 0 0,0 0 0,-1 0 0,1-1 0,0 1 0,0 0 0,0-1 0,-1 1 0,1 0 0,0-1 0,-1 1 0,2-2 0,8-4 0,-1 0 0,0 0 0,0-1 0,0-1 0,-1 0 0,13-15 0,-11 12 0,1-1 0,23-18 0,-34 30 0,0 0 0,1 0 0,-1 0 0,0-1 0,0 1 0,1 0 0,-1 0 0,0 0 0,0 0 0,1 0 0,-1 0 0,0-1 0,1 1 0,-1 0 0,0 0 0,1 0 0,-1 0 0,0 0 0,0 0 0,1 0 0,-1 0 0,0 0 0,1 0 0,-1 0 0,0 1 0,1-1 0,-1 0 0,0 0 0,0 0 0,1 0 0,-1 0 0,0 1 0,0-1 0,1 0 0,-1 0 0,0 0 0,0 1 0,1-1 0,-1 0 0,0 0 0,0 1 0,1-1 0,4 21 0,-5 37 0,0-45 0,4 9 0,-4-22 0,1 0 0,-1 1 0,0-1 0,1 0 0,-1 1 0,1-1 0,-1 0 0,0 0 0,1 1 0,-1-1 0,1 0 0,-1 0 0,0 0 0,1 0 0,-1 0 0,1 0 0,-1 0 0,1 1 0,-1-1 0,0 0 0,1-1 0,-1 1 0,1 0 0,-1 0 0,1 0 0,-1 0 0,1 0 0,33-24 0,-11 7 0,-20 43 0,-4 8-2428,-6-1-3595,1-14-2246</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09.771"/>
    </inkml:context>
    <inkml:brush xml:id="br0">
      <inkml:brushProperty name="width" value="0.025" units="cm"/>
      <inkml:brushProperty name="height" value="0.025" units="cm"/>
    </inkml:brush>
  </inkml:definitions>
  <inkml:trace contextRef="#ctx0" brushRef="#br0">1 83 19154,'0'0'10858,"49"3"-8904,-10-16-1153,7 0-801,4-2 0,-2-1 0,-1 5 0,-6 2 0,-12 4-2370,-9 2-3332,-9 3-1921</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10.159"/>
    </inkml:context>
    <inkml:brush xml:id="br0">
      <inkml:brushProperty name="width" value="0.025" units="cm"/>
      <inkml:brushProperty name="height" value="0.025" units="cm"/>
    </inkml:brush>
  </inkml:definitions>
  <inkml:trace contextRef="#ctx0" brushRef="#br0">1 0 20371,'0'0'8232,"0"11"-6588,3 34-809,3 1-1,17 71 1,-23-117-835,0 0 1,0 0-1,0 0 0,0 0 0,0 0 1,0 0-1,0 0 0,0 0 1,1 0-1,-1 0 0,0 0 1,0-1-1,0 1 0,0 0 0,0 0 1,0 0-1,0 0 0,0 0 1,0 0-1,0 0 0,0 0 1,0 0-1,0 0 0,1 0 0,-1 0 1,0 0-1,0 0 0,0 0 1,0 0-1,0 0 0,0 0 0,0 0 1,0 0-1,0 0 0,0 0 1,0 0-1,1 0 0,-1 0 1,0 0-1,0 0 0,0 0 0,0 0 1,0 0-1,0 0 0,0 0 1,0 0-1,0 0 0,0 0 1,0 1-1,0-1 0,0 0 0,0 0 1,1 0-1,2-15 4,1-18-8,-3 15 4,-1 5 0,1 1 0,0 0 0,0 0 0,2 0 0,3-14 0,-5 24 0,0-1 0,0 1 0,0 0 0,0 0 0,0 0 0,0 0 0,1 0 0,-1 0 0,1 0 0,-1 1 0,1-1 0,0 0 0,0 1 0,-1-1 0,1 1 0,0 0 0,0 0 0,1 0 0,-1 0 0,0 0 0,0 0 0,0 0 0,1 1 0,-1-1 0,0 1 0,1-1 0,-1 1 0,0 0 0,1 0 0,-1 0 0,0 0 0,1 1 0,2 0 0,-4-1 0,0 1 0,1-1 0,-1 1 0,1 0 0,-1 0 0,0-1 0,0 1 0,0 0 0,1 0 0,-1 0 0,0 0 0,0 0 0,0 1 0,0-1 0,-1 0 0,1 0 0,0 1 0,0-1 0,-1 1 0,1-1 0,-1 0 0,1 1 0,-1-1 0,0 1 0,1-1 0,-1 1 0,0-1 0,0 1 0,0-1 0,0 1 0,0-1 0,-1 1 0,1-1 0,0 1 0,-1 1 0,0 2 0,1-1 0,-1 1 0,-1 0 0,1-1 0,-1 1 0,1-1 0,-1 1 0,0-1 0,-6 8 0,1-5 0,0-1 0,0 1 0,-1-1 0,-14 9 0,18-13 0,1 0 0,-1 0 0,1-1 0,-1 1 0,0-1 0,0 1 0,1-1 0,-1-1 0,0 1 0,0 0 0,0-1 0,0 0 0,0 0 0,-6-1 0,10 1-19,0 0-1,0 0 1,-1-1-1,1 1 1,0 0 0,0 0-1,-1-1 1,1 1-1,0 0 1,0-1 0,0 1-1,-1 0 1,1-1-1,0 1 1,0 0-1,0-1 1,0 1 0,0 0-1,0-1 1,0 1-1,0 0 1,0-1 0,0 1-1,0 0 1,0-1-1,0 1 1,0-1 0,0 1-1,0 0 1,0-1-1,0 1 1,1 0 0,-1-1-1,0 1 1,0 0-1,0-1 1,1 1 0,-1 0-1,0 0 1,0-1-1,1 1 1,-1 0-1,0 0 1,0-1 0,1 1-1,-1 0 1,1 0-1,13-14-3137,44-6-13803,-37 13 9214</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10.489"/>
    </inkml:context>
    <inkml:brush xml:id="br0">
      <inkml:brushProperty name="width" value="0.025" units="cm"/>
      <inkml:brushProperty name="height" value="0.025" units="cm"/>
    </inkml:brush>
  </inkml:definitions>
  <inkml:trace contextRef="#ctx0" brushRef="#br0">0 24 10570,'0'0'11494,"9"-3"-7363,-4 1-3297,5-2-116,-1 1-1,1 0 0,0 0 0,0 1 0,0 1 1,1-1-1,9 1 0,-19 2-717,0-1 0,-1 1 0,1 0 0,-1-1 0,1 1 0,-1-1 0,1 1 0,-1 0 0,1-1 0,-1 1 0,0 0 0,1 0 0,-1-1 0,0 1 0,0 0 0,1 0 0,-1-1 0,0 1 0,0 0 0,0 0 0,0 0 0,0-1 0,0 1 0,0 0 0,-1 1 0,-1 23 0,-16 18 0,15-38 0,0 1 0,1-1 0,-1 1 0,1 0 0,0-1 0,1 1 0,-1 0 0,1 0 0,1 0 0,-1 0 0,1 1 0,0 7 0,0-14-28,0 1 0,0 0 0,0-1 0,1 1 0,-1 0 0,0-1 0,0 1 0,1 0 0,-1-1 0,0 1 0,1-1 0,-1 1 0,0-1 0,1 1 0,-1 0 0,1-1 0,-1 0 0,1 1 0,-1-1 0,1 1 0,0-1 0,-1 0 0,1 1 0,0-1 0,12 3-3206,10-3-5676</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11.234"/>
    </inkml:context>
    <inkml:brush xml:id="br0">
      <inkml:brushProperty name="width" value="0.025" units="cm"/>
      <inkml:brushProperty name="height" value="0.025" units="cm"/>
    </inkml:brush>
  </inkml:definitions>
  <inkml:trace contextRef="#ctx0" brushRef="#br0">8 57 19058,'0'0'10159,"-3"8"-9994,-1 24 114,4-32-266,0 0 0,0 1 0,0-1 0,0 1-1,0-1 1,0 1 0,1-1 0,-1 1 0,0-1 0,0 0-1,1 1 1,-1-1 0,0 0 0,1 1 0,-1-1 0,0 0-1,1 1 1,-1-1 0,1 0 0,-1 1 0,0-1-1,1 0 1,-1 0 0,1 0 0,-1 1 0,1-1 0,-1 0-1,1 0 1,25-8 463,-17 2-410,-1 0-1,0 0 1,0-1 0,0 0-1,-1 0 1,7-10 0,27-25 61,-41 42-127,1 0 0,-1 0 0,1 0 0,-1 1 0,0-1 0,1 0 0,-1 0-1,0 0 1,1 0 0,-1 0 0,1 0 0,-1 0 0,0 1 0,1-1 0,-1 0 0,0 0 0,0 1 0,1-1 0,-1 0-1,0 0 1,1 1 0,-1-1 0,0 0 0,0 1 0,0-1 0,1 0 0,-1 1 0,0-1 0,0 0 0,0 1 0,0-1 0,0 1-1,0-1 1,0 0 0,0 1 0,1-1 0,-1 0 0,-1 1 0,1-1 0,0 1 0,0-1 0,0 0 0,0 1 0,0-1-1,0 1 1,2 30 183,-1-24-84,-1-2-61,0 0-1,1 0 1,0 0 0,0 0 0,0 0 0,1 0 0,0 0-1,3 5 1,-5-9-21,1 0-1,-1-1 0,1 1 1,-1 0-1,1-1 0,-1 1 1,1 0-1,0-1 0,0 1 1,-1-1-1,1 1 0,0-1 1,0 1-1,0-1 0,-1 0 1,1 1-1,0-1 0,0 0 1,0 0-1,1 1 0,0-2 21,0 1-1,0 0 0,0-1 1,0 1-1,-1-1 0,1 1 0,0-1 1,-1 0-1,1 0 0,0 0 0,-1 0 1,1 0-1,-1 0 0,2-2 1,12-13 108,-12 13-146,-1 0-1,0 0 0,1 0 1,-1 1-1,1-1 0,0 1 1,0 0-1,0-1 1,0 1-1,0 0 0,1 1 1,-1-1-1,6-1 0,-8 3-19,-1 0 0,1 0 0,-1 1-1,1-1 1,-1 1 0,1-1-1,-1 0 1,1 1 0,-1-1 0,1 1-1,-1-1 1,0 1 0,1-1 0,-1 1-1,0-1 1,1 1 0,-1 0 0,0-1-1,0 1 1,0-1 0,0 1 0,1 0-1,-1-1 1,0 1 0,0-1-1,0 1 1,0 0 0,-1 0 0,1 26-341,0-19 155,0-2-189,1 35-2115,2-14-6593</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11.607"/>
    </inkml:context>
    <inkml:brush xml:id="br0">
      <inkml:brushProperty name="width" value="0.025" units="cm"/>
      <inkml:brushProperty name="height" value="0.025" units="cm"/>
    </inkml:brush>
  </inkml:definitions>
  <inkml:trace contextRef="#ctx0" brushRef="#br0">0 86 18385,'0'0'11211,"85"-35"-9706,-44 19-768,8 3-481,-1 1-224,-1 7-160,-7 1-1057,-8 4-1537,-10 0-2211,-9 0-3043</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12.059"/>
    </inkml:context>
    <inkml:brush xml:id="br0">
      <inkml:brushProperty name="width" value="0.025" units="cm"/>
      <inkml:brushProperty name="height" value="0.025" units="cm"/>
    </inkml:brush>
  </inkml:definitions>
  <inkml:trace contextRef="#ctx0" brushRef="#br0">1 45 20916,'0'0'6438,"1"11"-4025,1 27-1279,-1-8-968,1-1 0,1 1 0,2 0 0,13 44 0,-18-73-486,-3-35-550,0 12 813,1-1 0,1 1 0,1-1 0,1 1 0,6-35 0,-6 52 59,0 0-1,0 0 1,1 0-1,0 0 1,0 1-1,0-1 1,1 0-1,-1 1 1,1 0-1,0 0 1,0 0-1,1 0 1,4-4-1,-5 6 9,0 0 0,1 0 1,-1 0-1,1 0 0,0 1 0,-1-1 0,1 1 0,0 0 1,0 0-1,0 1 0,0-1 0,0 1 0,0 0 0,0 0 1,0 0-1,0 0 0,0 1 0,0 0 0,5 1 0,-6-1 21,-1-1 0,0 1 0,0-1 0,1 1 0,-1 0 0,0 0 0,0 0 0,0 0 0,0 0 0,0 1 0,-1-1 0,1 0 0,0 1 0,0-1 0,-1 1 0,1 0-1,-1 0 1,0-1 0,1 1 0,-1 0 0,0 0 0,0 0 0,0 0 0,0 1 0,0-1 0,-1 0 0,1 0 0,-1 0 0,0 1 0,1-1 0,-1 0 0,0 1 0,0-1-1,0 0 1,-1 0 0,1 1 0,-1 1 0,0 1 38,0 0 0,-1-1-1,1 1 1,-1-1 0,0 0-1,0 0 1,-1 1 0,1-1-1,-1 0 1,0-1 0,0 1 0,0-1-1,-1 1 1,1-1 0,-1 0-1,-7 5 1,5-5-65,0-1 1,0 0-1,0 0 0,-1 0 1,1 0-1,-1-1 0,-7 0 1,13 0-10,0-1 1,0 0 0,-1 0-1,1 1 1,0-1 0,0 0-1,-1 0 1,1 0 0,0 0-1,-1-1 1,1 1 0,0 0-1,0-1 1,-1 1 0,1 0-1,0-1 1,0 0 0,0 1-1,0-1 1,0 0 0,0 1-1,0-1 1,0 0 0,0 0-1,0 0 1,0 0 0,0 0-1,0 0 1,1 0 0,-1 0-1,0 0 1,1 0 0,-1 0-1,1-1 1,-1 1 0,1 0-1,0 0 1,-1-1 0,1 0-1,0 1-305,1 0-1,-1 0 1,1 0-1,-1 0 1,1 0-1,0 0 1,-1 0-1,1 1 1,0-1-1,-1 0 1,1 0-1,0 1 1,0-1-1,0 1 1,0-1-1,0 0 1,-1 1-1,1 0 1,0-1-1,0 1 1,0 0-1,0-1 1,1 1-1,-1 0 1,0 0-1,0 0 1,0 0-1,0 0 1,0 0-1,1 0 1,1 0-608,18-2-5857</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6:00.792"/>
    </inkml:context>
    <inkml:brush xml:id="br0">
      <inkml:brushProperty name="width" value="0.025" units="cm"/>
      <inkml:brushProperty name="height" value="0.025" units="cm"/>
    </inkml:brush>
  </inkml:definitions>
  <inkml:trace contextRef="#ctx0" brushRef="#br0">1727 13 10730,'-16'-2'5339,"-49"-4"-3955,-65 1 1,105 6-1126,0 0 1,0 2-1,1 0 1,-1 2-1,1 1 1,-43 15-1,27-1-73,1 2 0,1 1 0,1 2 1,1 2-1,1 1 0,-32 34 0,-1 9 19,-98 131 1,78-77-69,5 5 0,5 3 0,7 3 0,-60 162 0,68-123-102,7 2 1,9 3 0,-27 198-1,31-31 64,3 558 0,58-591 206,-10-249-134,4-1 1,37 119-1,-37-148-116,2-2 0,1 0 0,1 0-1,2-1 1,2-2 0,33 42 0,-35-51-64,1-2 0,1 0 1,0-1-1,1-1 0,2-1 0,-1-1 1,2-1-1,0 0 0,40 14 1,-32-16-15,1-1 1,0-2 0,0-2 0,1-1 0,0-1 0,0-2 0,0-1-1,1-2 1,-1-1 0,42-8 0,-36 1-58,1-1 1,-1-3-1,-1-1 1,0-2-1,-1-1 1,-1-2-1,61-41 1,-46 22 49,-2-3 1,-1-1 0,-3-3-1,-1-2 1,-2-2-1,-3-1 1,-2-2-1,-2-2 1,-2-1-1,-3-2 1,25-61-1,-17 14 52,-5-1-1,-4-2 0,-4-1 0,17-170 1,-4-444 170,-40-407 540,-1 1039 287,-5 1 0,-29-139 0,31 203-910,-2-1 1,0 1 0,-2 0-1,-1 1 1,0 0-1,-2 1 1,-1 0-1,0 1 1,-2 0-1,0 1 1,-1 1 0,-2 0-1,-34-30 1,10 21-1931,-80-41 1,57 35-2018,-15-12-3711</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12.418"/>
    </inkml:context>
    <inkml:brush xml:id="br0">
      <inkml:brushProperty name="width" value="0.025" units="cm"/>
      <inkml:brushProperty name="height" value="0.025" units="cm"/>
    </inkml:brush>
  </inkml:definitions>
  <inkml:trace contextRef="#ctx0" brushRef="#br0">1 175 15503,'0'0'16976,"10"-4"-16704,-1 1-271,-1-1 0,0-1 1,0 1-1,0-1 0,-1-1 0,1 0 1,-1 0-1,-1 0 0,1-1 0,-1 1 1,0-2-1,6-9 0,8-17-1,-15 24 0,1 0 0,0 1 0,13-16 0,-16 75 0,-3 54-2239,0-1-3636,0-82-3019</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13.099"/>
    </inkml:context>
    <inkml:brush xml:id="br0">
      <inkml:brushProperty name="width" value="0.025" units="cm"/>
      <inkml:brushProperty name="height" value="0.025" units="cm"/>
    </inkml:brush>
  </inkml:definitions>
  <inkml:trace contextRef="#ctx0" brushRef="#br0">3 79 3619,'0'0'737,"0"-52"-1057,-2 26-897</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13.940"/>
    </inkml:context>
    <inkml:brush xml:id="br0">
      <inkml:brushProperty name="width" value="0.025" units="cm"/>
      <inkml:brushProperty name="height" value="0.025" units="cm"/>
    </inkml:brush>
  </inkml:definitions>
  <inkml:trace contextRef="#ctx0" brushRef="#br0">76 29 5701,'0'0'16341,"-2"-6"-15583,0-1-1711,-3-9 4833,-1 40 582,-26 148-2233,20-115-1880,4 5-349,2 0 0,4 105 0,2-104 0,-1-43 0,2-1 0,-1 1 0,2-1 0,1 1 0,0-1 0,2 0 0,0 0 0,1-1 0,1 1 0,16 30 0,-8-23 0,2 0 0,0-1 0,41 43 0,-48-58 0,1 0 0,0-1 0,1-1 0,-1 0 0,2 0 0,-1-1 0,1-1 0,0 0 0,1-1 0,21 6 0,-13-4 0,-1 1 0,37 18 0,-35-15 0,44 16 0,-56-23 0,1 0 0,-1 0 0,0 2 0,0-1 0,-1 1 0,11 8 0,-9-9-569,1 0-2039,-6 5-3386</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14.781"/>
    </inkml:context>
    <inkml:brush xml:id="br0">
      <inkml:brushProperty name="width" value="0.025" units="cm"/>
      <inkml:brushProperty name="height" value="0.025" units="cm"/>
    </inkml:brush>
  </inkml:definitions>
  <inkml:trace contextRef="#ctx0" brushRef="#br0">1 2 11307,'5'-1'10753,"6"0"-4892,7 1-3307,9 1-2829,-7-1 2047,-5 1-1687,-1 1 0,1 0 0,-1 1 0,1 0 0,-1 1 0,0 1 0,0 0 0,19 10 0,14 6-55,-33-16-30,1 0 0,0-1 0,0 0 0,0-1 0,0-1 0,0 0 0,1-1 0,-1-1 0,0-1 0,1 0 0,-1 0 0,23-7 0,-37 8-124,0-1 0,1 0 0,-1 1 1,0-1-1,0 1 0,1-1 0,-1 1 0,1 0 0,-1 0 0,0-1 0,1 1 1,-1 0-1,0 0 0,1 1 0,-1-1 0,1 0 0,-1 0 0,0 1 0,1-1 1,-1 0-1,0 1 0,1-1 0,-1 1 0,0 0 0,0-1 0,0 1 0,1 0 1,-1 0-1,0 0 0,0 0 0,0 0 0,0 0 0,-1 0 0,1 0 1,0 0-1,0 1 0,-1-1 0,1 0 0,0 0 0,-1 1 0,0-1 0,1 0 1,-1 1-1,0-1 0,1 0 0,-1 1 0,0-1 0,0 1 0,0-1 0,0 0 1,0 1-1,-1-1 0,0 3 0,1 1-6351</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23.616"/>
    </inkml:context>
    <inkml:brush xml:id="br0">
      <inkml:brushProperty name="width" value="0.025" units="cm"/>
      <inkml:brushProperty name="height" value="0.025" units="cm"/>
    </inkml:brush>
  </inkml:definitions>
  <inkml:trace contextRef="#ctx0" brushRef="#br0">32 656 3491,'0'0'14558,"-5"4"-13421,4-3-1169,-17 17 1655,17-17-1412,0 0-1,0 0 1,1 0 0,-1 0 0,1 0 0,-1 0-1,1 0 1,-1 0 0,1 0 0,0 0-1,-1 0 1,1 0 0,0 1 0,0-1-1,0 0 1,0 0 0,0 0 0,0 0-1,0 1 1,0-1 0,0 0 0,1 0-1,-1 0 1,1 1 0,0-2-160,1-1 0,0 0 1,0 1-1,-1-1 0,1 0 0,-1 0 0,1-1 0,-1 1 1,0 0-1,1 0 0,-1-1 0,0 1 0,2-3 1,-2 3 26,257-241 1318,-118 115-1254,109-92-534,-137 132-3732,-108 85 3410,4-5-1105,-4 2-2679</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23.992"/>
    </inkml:context>
    <inkml:brush xml:id="br0">
      <inkml:brushProperty name="width" value="0.025" units="cm"/>
      <inkml:brushProperty name="height" value="0.025" units="cm"/>
    </inkml:brush>
  </inkml:definitions>
  <inkml:trace contextRef="#ctx0" brushRef="#br0">1 145 12812,'0'0'9358,"9"-9"-8205,0 1-872,0 0 0,1 0 0,0 1 0,0 1-1,1 0 1,-1 0 0,1 1 0,1 0 0,11-3-1,52-16 329,-45 13-354,0 1 0,0 2 0,48-7 0,-77 15-244,0 0 0,1 0 0,-1 0 0,0 0 0,1 0 0,-1 0 0,0 0 0,1 0 0,-1 1 0,0-1 0,1 0 0,-1 1 0,0-1 0,0 1 0,0 0 0,1-1 0,-1 1 0,0 0 0,0 0 0,0-1 0,0 1 0,0 0 0,0 0 0,0 0 0,-1 0 0,3 3 0,-2-1 39,0 0 0,0 1 0,0-1 0,0 0 0,-1 1-1,1-1 1,-1 1 0,0-1 0,0 1 0,-1 4 0,-1 9 164,-1 0 0,-1-1 0,-9 25 1,-39 82 199,-3 8-1295,48-108-2524,-9 46 0,13-46-4656</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26.939"/>
    </inkml:context>
    <inkml:brush xml:id="br0">
      <inkml:brushProperty name="width" value="0.025" units="cm"/>
      <inkml:brushProperty name="height" value="0.025" units="cm"/>
    </inkml:brush>
  </inkml:definitions>
  <inkml:trace contextRef="#ctx0" brushRef="#br0">28 1 6054,'0'0'15967,"-2"7"-15172,-5 16-279,1 0 0,2 1 0,0 0-1,2 0 1,0 40 0,4-8-83,14 80 0,-9-91-94,-4-18-157,2 0 0,0-1 0,2 1 0,0-1 0,2-1 0,12 26 0,-12-37-4,0 1 0,0-1 0,2-1 0,-1 0 0,2 0 0,0-1 0,0 0 0,1-1 0,0-1 0,1 0 0,1-1 0,-1 0 0,29 12 1,-25-11 98,-1 0 1,29 25 0,-33-24-68,1-1 1,0 0-1,0-1 0,29 13 0,25 11-210,-56-26 0,0 0 0,1-1 0,0 0 0,0-1 0,1-1 0,0 0 0,-1-1 0,1 0 0,20 1 0,-17-3 0,-1 1 0,-1 0 0,23 7 0,-22-5 0,0-1 0,-1 0 0,24 0 0,-39-3 1,1 0 0,-1 0-1,0 0 1,1 0 0,-1 0 0,0-1 0,1 1-1,-1 0 1,0 0 0,1-1 0,-1 1-1,0 0 1,0 0 0,1-1 0,-1 1 0,0 0-1,0-1 1,1 1 0,-1 0 0,0-1 0,0 1-1,0 0 1,0-1 0,0 1 0,1 0 0,-1-1-1,0 1 1,0 0 0,0-1 0,0 1-1,0-1 1,0 1 0,0 0 0,0-1 0,0 1-1,-1 0 1,1-1 0,0 1 0,0 0 0,0-1-1,0 1 1,0-1 0,-1 1 0,1 0 0,0 0-1,0-1 1,-1 1 0,1-1 0,-12-17-195,-6 5-1788,-1 0-3657,18 13 5530,-23-16-10199</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27.765"/>
    </inkml:context>
    <inkml:brush xml:id="br0">
      <inkml:brushProperty name="width" value="0.025" units="cm"/>
      <inkml:brushProperty name="height" value="0.025" units="cm"/>
    </inkml:brush>
  </inkml:definitions>
  <inkml:trace contextRef="#ctx0" brushRef="#br0">1 63 16944,'8'0'2340,"28"-2"4179,-35 1-6313,0 1 1,-1 0-1,1-1 1,0 1 0,0-1-1,0 1 1,0-1-1,0 1 1,0-1-1,-1 0 1,1 1 0,0-1-1,0 0 1,-1 1-1,1-1 1,-1 0-1,1 0 1,-1 0 0,1 0-1,-1 0 1,1 0-1,-1 0 1,0 1-1,1-1 1,-1 0 0,0 0-1,0 0 1,0 0-1,0 0 1,0-2-1,0 3-193,0-1-1,0 1 0,-1-1 0,1 1 0,0-1 0,-1 1 0,1-1 0,0 1 1,-1 0-1,1-1 0,-1 1 0,1 0 0,0-1 0,-1 1 0,1 0 0,-1-1 0,1 1 1,-1 0-1,1 0 0,-1 0 0,1-1 0,-1 1 0,0 0 0,1 0 0,-1 0 1,1 0-1,-1 0 0,1 0 0,-1 0 0,1 0 0,-1 0 0,0 0 0,1 1 0,-1-1 1,1 0-1,-1 0 0,0 1 0,0-1-8,0 0 1,0 0 0,0 0-1,0 1 1,0-1-1,0 0 1,0 1-1,0-1 1,0 1-1,0-1 1,0 1 0,0 0-1,0-1 1,1 1-1,-1 0 1,0 0-1,0-1 1,1 1-1,-1 0 1,0 0-1,0 2 1,0 2-5,0 1 0,0-1 0,1 1 0,0-1 0,0 1 0,1 7 0,-1-12 0,0 0 0,0 1 0,1-1 0,-1 0 0,0 0 0,0 1 0,1-1 0,-1 0 0,1 0 0,-1 0 0,1 0 0,0 1 0,-1-1 0,1 0 0,0 0 0,0 0 0,0 0 0,0 0 0,0-1 0,0 1 0,0 0 0,0 0 0,0-1 0,0 1 0,0 0 0,0-1 0,0 1 0,1-1 0,-1 0 0,0 1 0,0-1 0,3 0 0,-4 0 0,1-1 0,0 0 0,0 0 0,-1 0 0,1 1 0,-1-1 0,1 0 0,-1 0 0,1 0 0,-1 0 0,0 0 0,1 0 0,-1 0 0,0 0 0,0 0 0,0 0 0,0 0 0,0-1 0,0 1 0,0 0 0,0 0 0,0 0 0,-1-1 0,-3-29 0,-7 19 0,5 19 0,4 27 0,4-27 0,-1 1 0,1-1 0,0 1 0,1-1 0,0 0 0,0 0 0,1 0 0,-1-1 0,1 1 0,1-1 0,-1 0 0,9 9 0,-12-15 0,-1 0 0,0 0 0,0 0 0,0 1 0,1-1 0,-1 0 0,0 0 0,0 0 0,0 0 0,1 0 0,-1 0 0,0 0 0,0 0 0,0 0 0,1 0 0,-1 0 0,0 0 0,0 0 0,0 0 0,1 0 0,-1 0 0,0 0 0,0 0 0,0-1 0,0 1 0,1 0 0,-1 0 0,0 0 0,0 0 0,0 0 0,0 0 0,1 0 0,-1-1 0,0 1 0,0 0 0,0 0 0,0 0 0,0 0 0,0-1 0,1 1 0,-1 0 0,0 0 0,0 0 0,0-1 0,0 1 0,3-16 0,-3-25 0,0 35 0,-8-49 0,8 53 0,0-1 0,-1 1 0,0 0 0,0-1 0,1 1 0,-1 0 0,-1 0 0,1 0 0,0 0 0,0 0 0,-1 0 0,1 0 0,-1 0 0,0 1 0,1-1 0,-1 0 0,0 1 0,0-1 0,0 1 0,-4-2 0,6 3 0,-1 1 0,1-1 0,-1 0 0,1 1 0,0-1 0,-1 0 0,1 1 0,-1-1 0,1 1 0,0-1 0,0 1 0,-1-1 0,1 1 0,0-1 0,0 1 0,-1-1 0,1 1 0,0-1 0,0 1 0,0-1 0,0 1 0,0-1 0,0 1 0,0 0 0,0-1 0,0 1 0,0-1 0,0 2 0,0 23 0,0-21 0,6 48 0,-5-52 0,-1 0 0,0 0 0,0 0 0,0-1 0,0 1 0,0 0 0,0 0 0,0 0 0,0 0 0,0 0 0,0 0 0,0 0 0,0 0 0,1 0 0,-1 0 0,0 0 0,0 0 0,0 0 0,0 0 0,0 0 0,0 0 0,0 0 0,0 0 0,0 0 0,0 0 0,1 0 0,-1 0 0,0 0 0,0 1 0,0-1 0,0 0 0,0 0 0,0 0 0,-2-31 0,-8-20 0,9 48 0,1 1 0,-1-1 0,0 0 0,0 1 0,0-1 0,0 1 0,0 0 0,-1-1 0,1 1 0,-1 0 0,0 0 0,1 0 0,-1 0 0,0 0 0,0 0 0,0 0 0,-3-1 0,3 49 0,3-40-74,0-1 0,0 0 0,0 1 0,1-1 0,0 0 0,0 1 0,0-1 0,4 4 0,-5-7-49,0 0 1,0 0-1,1 0 1,-1 0-1,0 0 0,1-1 1,0 1-1,-1-1 1,1 1-1,0-1 0,0 0 1,0 1-1,0-1 1,0 0-1,0 0 0,0-1 1,0 1-1,0 0 0,0-1 1,0 1-1,1-1 1,2 1-1,7-6-5653,-3-18-2995</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29.324"/>
    </inkml:context>
    <inkml:brush xml:id="br0">
      <inkml:brushProperty name="width" value="0.025" units="cm"/>
      <inkml:brushProperty name="height" value="0.025" units="cm"/>
    </inkml:brush>
  </inkml:definitions>
  <inkml:trace contextRef="#ctx0" brushRef="#br0">30 0 12268,'0'0'14798,"0"14"-13186,-14 129 757,-2 39-1685,16-181-715,0 1 0,0-1 0,0 0 0,0 1 0,0-1 0,0 0-1,1 1 1,-1-1 0,0 0 0,1 0 0,-1 1 0,1-1 0,-1 0-1,1 0 1,-1 0 0,1 0 0,0 0 0,0 1 0,1 0 0,-2-2-49,1 0 0,0 1 0,0-1 0,-1 0 0,1 0 0,0 1 0,0-1 0,0 0 0,-1 0 0,1 0 0,0 0 0,0 0 0,0 0 0,0 0 0,-1-1 0,1 1 0,0 0 0,0 0 0,0-1 0,-1 1 0,1 0 0,1-1 0,2-2-439,1 0 0,-1 0 0,1 0 0,-1-1 0,0 0 0,0 0 0,5-7 0,41-69-8337,-26 32 1820</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29.665"/>
    </inkml:context>
    <inkml:brush xml:id="br0">
      <inkml:brushProperty name="width" value="0.025" units="cm"/>
      <inkml:brushProperty name="height" value="0.025" units="cm"/>
    </inkml:brush>
  </inkml:definitions>
  <inkml:trace contextRef="#ctx0" brushRef="#br0">192 1 11979,'0'0'9465,"-5"12"-7676,-8 17-993,1 0 0,2 0 0,1 1 0,1 1 1,2-1-1,-4 48 0,10-64-897,-1-11 12,0 0 1,1 0 0,0 1 0,0-1 0,0 0-1,0 0 1,0 1 0,1-1 0,0 0-1,-1 0 1,1 0 0,0 0 0,0 0 0,1 0-1,-1 0 1,1 0 0,-1 0 0,1 0 0,0-1-1,3 4 1,-14-22-21735</inkml:trace>
  <inkml:trace contextRef="#ctx0" brushRef="#br0" timeOffset="0.99">0 211 15278,'0'0'11371,"59"-4"-10794,-24 0-417,4-2-480,0 0-2435,-4-3-2946,-2 4-7720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6:01.585"/>
    </inkml:context>
    <inkml:brush xml:id="br0">
      <inkml:brushProperty name="width" value="0.025" units="cm"/>
      <inkml:brushProperty name="height" value="0.025" units="cm"/>
    </inkml:brush>
  </inkml:definitions>
  <inkml:trace contextRef="#ctx0" brushRef="#br0">1 0 11531,'0'0'15439,"21"94"-13358,-5-34-575,1 8-769,2 2-481,0 0-96,3-7-128,2-8 0,-1-6-544,2-9-834,-3-9-1152,-4-7-1474,-3-11-1089,-5-7-3747</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0.200"/>
    </inkml:context>
    <inkml:brush xml:id="br0">
      <inkml:brushProperty name="width" value="0.025" units="cm"/>
      <inkml:brushProperty name="height" value="0.025" units="cm"/>
    </inkml:brush>
  </inkml:definitions>
  <inkml:trace contextRef="#ctx0" brushRef="#br0">74 87 17264,'0'0'3630,"-10"9"-352,4-3-2666,-30 29 1332,34-33-1715,0 1 1,0 0 0,-1 0-1,2 0 1,-1 0 0,0 0-1,1 0 1,-1 0 0,1 1-1,0-1 1,0 0 0,0 1-1,0 4 1,3-7-209,0-1 0,0 1 0,0 0 0,0-1 0,-1 1 0,1-1 0,0 0 0,1 0 0,-1 1 0,0-1 0,0 0 0,0-1 1,0 1-1,0 0 0,0-1 0,2 0 0,3-2 3,-1 1-1,0-1 1,0-1 0,0 1 0,0-1 0,-1 0 0,0-1 0,1 1 0,-2-1-1,1 0 1,0 0 0,-1-1 0,0 1 0,3-7 0,8-13-86,21-50 0,-34 70 47,1 99-92,-3-93 123,0 1 0,0 0 0,0-1 1,0 1-1,0 0 0,1-1 0,-1 1 1,0 0-1,1-1 0,-1 1 0,1-1 1,0 1-1,-1-1 0,1 1 0,0-1 1,0 1-1,0-1 0,1 2 0,-1-3-3,0 1 0,0-1 0,0 1 0,-1-1 0,1 0-1,0 1 1,0-1 0,0 0 0,0 0 0,0 0 0,0 0 0,0 1-1,0-1 1,0-1 0,0 1 0,0 0 0,0 0 0,0 0 0,0 0-1,0-1 1,2 0 0,1-1 16,1 0-1,-1-1 0,1 0 1,-1 0-1,0 0 1,0 0-1,0-1 0,0 1 1,5-9-1,47-87-951,-54 134 250,-8 4 661,-3 61 665,9-99-634,0-1 0,0 1 0,-1 0 0,1-1 1,0 1-1,0 0 0,1-1 0,-1 1 0,0 0 0,0-1 1,0 1-1,0-1 0,0 1 0,1 0 0,-1-1 0,0 1 1,1-1-1,-1 1 0,0-1 0,1 1 0,-1-1 0,1 1 1,-1-1-1,0 1 0,1-1 0,-1 1 0,1-1 0,0 0 0,-1 1 1,1-1-1,0 1 0,21-7 262,17-25-38,40-80-676,-79 111 423,0 0 0,0 0 0,0 1 0,0-1 0,0 0 0,0 0 0,0 0 0,0 0-1,0 0 1,0 0 0,0 1 0,0-1 0,0 0 0,0 0 0,0 0 0,0 0 0,0 0 0,0 0-1,0 1 1,0-1 0,0 0 0,0 0 0,0 0 0,0 0 0,1 0 0,-1 0 0,0 0 0,0 1-1,0-1 1,0 0 0,0 0 0,0 0 0,0 0 0,0 0 0,1 0 0,-1 0 0,0 0 0,0 0-1,0 0 1,0 0 0,0 0 0,0 0 0,1 0 0,-1 0 0,0 0 0,0 0 0,0 0 0,0 0-1,0 0 1,1 0 0,-1 0 0,0 0 0,0 0 0,0 0 0,0 0 0,0 0 0,0 0-1,0 0 1,1 0 0,-1-1 0,0 1 0,0 0 0,0 0 0,0 0 0,0 0 0,0 0 0,0 0-1,0-1 1,2 22-133,-5 22-212,2-37 264,0 28-4890,1-33 4643,0 0-1,0-1 1,1 1-1,-1 0 1,0-1-1,0 1 1,0 0-1,1-1 1,-1 1-1,0-1 1,1 1-1,-1 0 0,1-1 1,-1 1-1,1-1 1,-1 1-1,1-1 1,-1 1-1,1-1 1,-1 1-1,1-1 1,-1 0-1,1 1 0,0-1 1,-1 0-1,1 0 1,0 1-1,-1-1 1,1 0-1,0 0 1,-1 0-1,1 0 1,0 0-1,0 0 1,-1 0-1,1 0 0,0 0 1,-1 0-1,1 0 1,0 0-1,15-5-8085</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0.573"/>
    </inkml:context>
    <inkml:brush xml:id="br0">
      <inkml:brushProperty name="width" value="0.025" units="cm"/>
      <inkml:brushProperty name="height" value="0.025" units="cm"/>
    </inkml:brush>
  </inkml:definitions>
  <inkml:trace contextRef="#ctx0" brushRef="#br0">107 1 11339,'0'0'7399,"-8"7"-3710,-2 3-3147,-2-1 552,1 2 0,0 0 0,1 0-1,0 1 1,0 0 0,-15 26 0,28-37-1161,-1 0 0,0-1-1,1 0 1,-1 1 0,0-1-1,1 0 1,-1 0 0,1 0-1,-1 0 1,0-1 0,1 1-1,2-2 1,21-5-2088,-20 4 1727,0 1 1,1 0-1,-1 0 0,1 1 1,0 0-1,-1 0 0,1 0 1,0 1-1,0 0 1,-1 0-1,1 1 0,7 1 1,-13-1 531,0 0 0,0-1 0,-1 1 0,1 0 0,-1 0 0,1-1 0,-1 1 0,1 0 0,-1 0 0,1 0 0,-1 0 0,0 0 0,0 0 0,1 0 0,-1 0 0,0 0 0,0 0-1,0 0 1,0 0 0,0 0 0,0 0 0,0 0 0,0 0 0,-1 0 0,1 0 0,0 0 0,-1 0 0,1 0 0,0-1 0,-1 1 0,1 0 0,-2 1 0,-17 32 2620,15-29-2450,-38 44 2387,40-46-2551,-1-1-1,1 1 0,-1-1 1,0 1-1,0-1 0,0 0 1,0 0-1,0-1 0,0 1 0,-1-1 1,1 1-1,0-1 0,-1 0 1,-5 0-1,8-1-172,0 0 1,1-1-1,-1 0 1,0 1-1,0-1 0,0 1 1,1-1-1,-1 0 1,0 0-1,1 1 0,-1-1 1,1 0-1,-1 0 0,1 0 1,-1 0-1,1 0 1,-1 0-1,1 1 0,0-1 1,0 0-1,-1 0 1,1 0-1,0 0 0,0 0 1,0 0-1,0 0 1,0 0-1,1-2 0,-1-37-4082,1 35 3129,2-23-5086,6-3-1831</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0.930"/>
    </inkml:context>
    <inkml:brush xml:id="br0">
      <inkml:brushProperty name="width" value="0.025" units="cm"/>
      <inkml:brushProperty name="height" value="0.025" units="cm"/>
    </inkml:brush>
  </inkml:definitions>
  <inkml:trace contextRef="#ctx0" brushRef="#br0">40 0 19186,'0'0'6983,"-3"11"-3978,-7 29-2107,1 0 1,2 1-1,-3 54 0,10-95-898,0 1 0,0-1 0,0 1 0,0-1 0,0 1 0,0-1 0,0 1 0,0 0 0,0-1 0,0 1 0,0-1 0,0 1 0,0-1 0,1 1 0,-1-1 0,0 1 0,0-1 0,1 0 0,-1 1 0,0-1 0,1 1 0,-1-1 0,0 0 0,1 1 0,-1-1 0,1 1 0,-1-1 0,1 0 0,-1 0 0,1 1 0,-1-1 0,1 0 0,-1 0 0,1 0 0,0 1 0,21-8 0,17-19 0,-30 16-48,19-18-198,-27 27 237,0 0 0,0 0 0,0 0 0,0 0 0,0 1 1,0-1-1,0 0 0,0 1 0,0-1 0,1 0 0,-1 1 0,0-1 0,0 1 1,0 0-1,1-1 0,-1 1 0,0 0 0,1 0 0,-1 0 0,2 0 1,-2 3 36,0-1 0,-1 1 0,1 0 0,0 0 0,-1 0 0,0 0 0,0-1 0,0 1 0,0 0 0,-1 5 0,1-1 75,-14 110-34,14-117-73,1 1 0,-1-1 0,0 0 1,0 1-1,0-1 0,0 0 0,0 0 0,1 1 0,-1-1 1,0 0-1,0 0 0,1 1 0,-1-1 0,0 0 0,0 0 1,1 0-1,-1 0 0,0 1 0,0-1 0,1 0 0,-1 0 1,0 0-1,1 0 0,-1 0 0,0 0 0,1 0 0,-1 0 0,0 0 1,1 0-1,-1 0 0,0 0 0,1 0 0,-1 0 0,0 0 1,0 0-1,1 0 0,-1 0 0,0 0 0,1-1 0,-1 1 1,0 0-1,0 0 0,1 0 0,-1 0 0,0-1 0,0 1 1,1 0-1,-1 0 0,0-1 0,0 1 0,0 0 0,1 0 0,-1-1 1,0 1-1,0 0 0,0-1 0,16-12-1592,14-27-9684,-12 17 1281</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1.804"/>
    </inkml:context>
    <inkml:brush xml:id="br0">
      <inkml:brushProperty name="width" value="0.025" units="cm"/>
      <inkml:brushProperty name="height" value="0.025" units="cm"/>
    </inkml:brush>
  </inkml:definitions>
  <inkml:trace contextRef="#ctx0" brushRef="#br0">48 204 11851,'0'0'14029,"-7"8"-13185,7-7-847,-30 43 1140,28-42-1024,1 1-1,0 0 1,0 0-1,-1 0 1,1-1-1,1 1 1,-1 0-1,0 0 1,1 0-1,0 0 1,-1 0-1,1 1 1,1-1-1,-1 0 1,0 0-1,1 0 1,-1 0-1,1 0 1,0 0-1,1 3 1,-1-5-87,0-1 1,0 1-1,0 0 1,0 0-1,0-1 1,0 1-1,0-1 1,0 1-1,0-1 1,0 1-1,0-1 1,1 0-1,-1 1 1,0-1-1,0 0 1,0 0-1,1 0 1,-1 0-1,0 0 1,0 0-1,0 0 1,1 0-1,-1-1 1,2 0-1,28-11 187,-25 7-285,-1 0 0,0 0-1,0-1 1,-1 0 0,1 0 0,-1 0 0,-1-1-1,1 1 1,-1-1 0,0 0 0,-1 1 0,1-2-1,-1 1 1,-1 0 0,0 0 0,0 0 0,0-1-1,-1-12 1,0 20 70,0 0 0,0-1 0,0 1 0,0 0 0,0-1 0,0 1 0,0 0 0,0 0 0,0-1 0,0 1 0,0 0 0,0 0 0,0-1 0,0 1 0,-1 0 0,1 0 0,0-1 0,0 1 0,0 0 0,0 0 0,-1-1 0,1 1 0,0 0 0,0 0 0,0 0 0,-1 0 0,1-1 1,0 1-1,0 0 0,-1 0 0,1 0 0,0 0 0,-1 0 0,1 0 0,0 0 0,0 0 0,-1 0 0,1 0 0,0 0 0,-1 0 0,1 0 0,0 0 0,0 0 0,-1 0 0,1 0 0,0 0 0,0 0 0,-1 0 0,1 0 0,0 0 0,0 1 0,-1-1 0,1 0 0,0 0 0,0 0 0,-1 0 0,1 1 0,0-1 0,0 0 0,0 0 0,0 0 0,-1 1 0,1-1 0,0 0 0,0 0 0,0 1 0,0-1 0,-15 16 68,12-7 92,-1 0-1,1 0 1,1 0 0,0 0 0,0 0-1,1 1 1,0-1 0,1 12 0,0-20-149,0-1 1,0 1-1,1-1 1,-1 1-1,0-1 1,0 1 0,0-1-1,1 1 1,-1-1-1,0 1 1,1-1-1,-1 1 1,0-1-1,1 0 1,-1 1-1,1-1 1,-1 0 0,1 1-1,-1-1 1,0 0-1,1 0 1,-1 1-1,1-1 1,-1 0-1,1 0 1,0 0-1,-1 0 1,1 1 0,-1-1-1,1 0 1,-1 0-1,1 0 1,-1 0-1,1 0 1,-1-1-1,1 1 1,-1 0 0,1 0-1,-1 0 1,1 0-1,0-1 1,25-10 203,-13 0-245,-1-1 1,-1 0 0,-1-1 0,1-1 0,-2 1-1,0-2 1,12-25 0,-9 13-402,0-1 1,-3 0-1,11-44 0,-29 121 1163,2-1-1,0 78 1,7-126-723,0 1 0,0-1 0,0 1 0,0 0 0,0-1 0,0 1 0,0-1 0,0 1 0,1-1 0,-1 1 0,0-1 0,0 1 0,1-1 0,-1 1 0,0-1 0,1 0 0,-1 1 0,0-1 0,1 1 0,-1-1 0,0 0 0,1 1 1,-1-1-1,1 0 0,-1 1 0,1-1 0,-1 0 0,1 0 0,-1 0 0,1 1 0,-1-1 0,1 0 0,-1 0 0,1 0 0,0 0 0,-1 0 0,1 0 0,-1 0 0,1 0 0,-1 0 0,1 0 0,-1 0 0,1 0 0,-1-1 0,1 1 0,-1 0 0,1 0 0,-1 0 0,1-1 0,-1 1 0,1 0 0,-1-1 0,1 1 0,-1 0 0,1-2 0,26-19 427,-21 10-432,0 0 0,-1-1 1,0 0-1,-1 0 0,0 0 0,-1 0 0,-1-1 0,0 1 0,0-1 0,-1 1 0,-1-1 0,-2-21 0,2 33-2,-15 56-400,11-38 407,-2 11 61,1 1 0,1 0 0,1 0 1,2 0-1,2 31 0,0-58-68,-1 0 0,1 0 0,0 0 0,0 0 0,0 0 0,0 0 0,0 0 0,0-1 0,0 1 0,1 0 0,-1-1 0,1 1 0,-1 0 0,1-1 0,0 0 0,-1 1 0,4 1 0,-4-3 0,-1 0 0,1 1 0,-1-1 0,1 0 0,0 1 0,-1-1 0,1 0 0,0 0 0,-1 0 0,1 0 0,0 1 0,-1-1 0,1 0 0,0 0 0,0 0 0,-1 0 0,1-1 0,0 1 0,-1 0 0,1 0 0,0 0 0,-1-1 0,1 1 0,0 0 0,-1 0 0,1-1 0,-1 1 0,1-1 0,0 1 0,-1 0 0,1-1 0,-1 1 0,1-1 0,-1 1 0,0-1 0,1 0 0,-1 1 0,1-1 0,-1 1 0,0-1 0,0 0 0,1 1 0,-1-1 0,0 0 0,0 1 0,0-1 0,0 0 0,0 0 0,0 1 0,0-1 0,0 0 0,0 1 0,0-2 0,0-5-6,0 0 1,0 0-1,-1 0 1,0 0-1,0 0 1,0 1-1,-1-1 1,0 0-1,0 1 0,-1-1 1,-5-8-1,1 2-17,-1 1 0,-1 1 0,0-1 0,-16-15 0,24 26-147,39 2-5830,-1-1-6145,-16 0 918</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2.132"/>
    </inkml:context>
    <inkml:brush xml:id="br0">
      <inkml:brushProperty name="width" value="0.025" units="cm"/>
      <inkml:brushProperty name="height" value="0.025" units="cm"/>
    </inkml:brush>
  </inkml:definitions>
  <inkml:trace contextRef="#ctx0" brushRef="#br0">75 0 10282,'0'0'19015,"-10"3"-16842,6-2-1977,2-1-163,-1 0 0,0 1 1,0-1-1,1 1 1,-1-1-1,0 1 0,1 0 1,-1 0-1,1 0 0,-1 1 1,1-1-1,0 1 1,0-1-1,-1 1 0,1 0 1,0-1-1,0 1 0,1 0 1,-1 1-1,0-1 1,1 0-1,-1 0 0,1 1 1,0-1-1,-1 1 0,1-1 1,0 1-1,1-1 0,-1 1 1,0 0-1,1 0 1,-1 4-1,2-6-47,-1 1 0,1-1 0,-1 0 0,1 0 0,0 0 0,-1 0 0,1 0 0,0 0 0,0 0 0,0 0 0,0 0 0,0 0 0,0 0 0,0 0 0,0-1 0,0 1 0,0 0 0,0-1 0,0 1 0,1-1 0,-1 0 0,0 1 0,0-1 0,1 0 0,1 1 0,43 5-719,-31-4 410,-12-2 239,0 1 0,0-1 0,-1 1 0,1-1 0,0 1 0,-1 0 0,1 0 0,0 1 1,-1-1-1,0 0 0,1 1 0,-1-1 0,0 1 0,1 0 0,-1 0 0,3 4 0,-4-5 171,-1 1 0,0-1 0,1 1-1,-1-1 1,0 1 0,0 0 0,0-1 0,0 1 0,0 0-1,-1-1 1,1 1 0,0-1 0,-1 1 0,1-1 0,-1 1 0,1-1-1,-1 1 1,0-1 0,0 1 0,1-1 0,-1 0 0,0 1-1,0-1 1,-1 0 0,1 0 0,0 0 0,0 0 0,0 0 0,-1 0-1,-1 1 1,-7 7 37,7-5-122,0-1 1,-1 1-1,0-1 1,1 0-1,-1 0 0,0 0 1,-1-1-1,1 0 0,0 1 1,-1-1-1,1-1 1,-6 2-1,10-3-125,0 0-1,-1-1 1,1 1 0,0-1 0,-1 1-1,1 0 1,0-1 0,0 1-1,0-1 1,-1 1 0,1-1 0,0 1-1,0-1 1,0 1 0,0-1-1,0 1 1,0-1 0,0 1 0,0-1-1,0 1 1,0-1 0,0 1-1,0-1 1,0 1 0,0-1 0,0 1-1,1-1 1,-1 1 0,0-1-1,0 1 1,1-1 0,-1 1 0,0 0-1,1-1 1,-1 1 0,1-1-1,9-19-9834,7-1-3228</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2.489"/>
    </inkml:context>
    <inkml:brush xml:id="br0">
      <inkml:brushProperty name="width" value="0.025" units="cm"/>
      <inkml:brushProperty name="height" value="0.025" units="cm"/>
    </inkml:brush>
  </inkml:definitions>
  <inkml:trace contextRef="#ctx0" brushRef="#br0">0 13 19667,'0'0'13100,"64"3"-13100,-39-3 0,-2 0-1698,1-5-3683,-1-6-4548</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2.976"/>
    </inkml:context>
    <inkml:brush xml:id="br0">
      <inkml:brushProperty name="width" value="0.025" units="cm"/>
      <inkml:brushProperty name="height" value="0.025" units="cm"/>
    </inkml:brush>
  </inkml:definitions>
  <inkml:trace contextRef="#ctx0" brushRef="#br0">145 33 15054,'0'0'13939,"-9"-1"-12252,5 0-1613,0 0 1,0 1-1,0 0 1,0-1-1,0 2 1,0-1 0,0 0-1,0 1 1,0-1-1,0 1 1,0 0-1,0 1 1,0-1-1,0 1 1,1-1-1,-1 1 1,1 0 0,-1 1-1,1-1 1,0 0-1,0 1 1,0 0-1,0 0 1,0 0-1,1 0 1,-1 0-1,-1 4 1,-2 2-75,1 1 0,0 0 0,-6 19 0,9-26 0,1 1 0,0-1 0,0 1 0,0-1 0,1 1 0,-1-1 0,1 1 0,0 0 0,0-1 0,0 1 0,0-1 0,1 1 0,0 0 0,-1-1 0,3 6 0,-2-8 0,0 0 0,0 0 0,0 0 0,0 0 0,1 0 0,-1-1 0,0 1 0,0 0 0,1 0 0,-1-1 0,0 1 0,1-1 0,-1 0 0,1 1 0,-1-1 0,1 0 0,-1 0 0,1 0 0,-1 0 0,1 0 0,-1 0 0,0 0 0,1 0 0,-1 0 0,1-1 0,-1 1 0,1-1 0,-1 1 0,3-2 0,2 0 0,-1-1 0,1 0 0,0 0 0,-1 0 0,10-7 0,-8 3 0,1 1 0,-1-2 0,0 1 0,-1-1 0,0 0 0,0 0 0,-1-1 0,0 1 0,0-1 0,-1-1 0,0 1 0,0 0 0,-1-1 0,-1 0 0,0 0 0,0 0 0,0-10 0,-2 20-7,0-1 0,1 1 0,-1-1 0,0 1 0,0 0 1,0-1-1,0 1 0,0-1 0,0 1 0,-1 0 0,1-1 0,0 1 0,0-1 0,0 1 0,0 0 0,0-1 0,-1 1 1,1 0-1,0-1 0,0 1 0,0 0 0,-1-1 0,1 1 0,0 0 0,-1-1 0,1 1 0,0 0 0,-1 0 0,1-1 1,0 1-1,-1 0 0,1 0 0,0 0 0,-1 0 0,1-1 0,-1 1 0,1 0 0,0 0 0,-1 0 0,1 0 0,-1 0 1,1 0-1,-1 0 0,0 0-45,0 1 1,0-1-1,0 0 1,0 1 0,0-1-1,0 1 1,0-1-1,1 1 1,-1 0 0,0-1-1,0 1 1,1 0-1,-1 0 1,0-1-1,1 1 1,-1 0 0,1 0-1,-2 1 1,0 4-488,0-1 1,1 0 0,-1 1 0,1 0-1,0-1 1,1 1 0,-1-1-1,2 11 1,7 14-4407,-7-28 4328,-1-1 0,1 1-1,0-1 1,0 0 0,1 1 0,-1-1 0,0 0 0,0 0-1,0 0 1,1 0 0,-1 0 0,1 0 0,-1 0 0,4 1-1,8 1-7656</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3.417"/>
    </inkml:context>
    <inkml:brush xml:id="br0">
      <inkml:brushProperty name="width" value="0.025" units="cm"/>
      <inkml:brushProperty name="height" value="0.025" units="cm"/>
    </inkml:brush>
  </inkml:definitions>
  <inkml:trace contextRef="#ctx0" brushRef="#br0">14 79 8840,'0'0'13960,"0"8"-13308,-14 375 4435,32-503-3582,-15 25-1226,-4 69-246,2 0-1,0 1 1,2-1 0,0 0-1,2 1 1,10-32 0,-14 55-40,-1-1 0,1 1 1,0 0-1,0 0 1,0 0-1,0 0 0,0-1 1,0 1-1,1 1 1,-1-1-1,0 0 0,1 0 1,0 0-1,-1 1 1,1-1-1,0 1 1,0-1-1,0 1 0,0 0 1,0 0-1,0 0 1,1 0-1,-1 0 0,0 0 1,0 1-1,1-1 1,-1 1-1,0-1 0,1 1 1,-1 0-1,0 0 1,1 0-1,-1 0 1,0 1-1,1-1 0,-1 1 1,0-1-1,1 1 1,-1 0-1,0-1 0,0 1 1,4 2-1,-2 0-7,0 0 1,0 0-1,0 0 0,0 1 0,0-1 0,-1 1 0,0 0 0,1 0 0,-1 0 1,-1 0-1,1 0 0,-1 1 0,1-1 0,-1 1 0,-1 0 0,1 0 1,-1-1-1,1 1 0,0 8 0,-2-9 85,0 1 0,-1-1 1,1 1-1,-1 0 0,0-1 0,0 1 0,0-1 0,-1 1 1,1-1-1,-1 0 0,0 0 0,0 0 0,-1 0 1,1 0-1,-1 0 0,0 0 0,0-1 0,0 1 0,0-1 1,-1 0-1,0 0 0,1 0 0,-1-1 0,0 1 1,0-1-1,0 0 0,-1 0 0,1-1 0,0 1 0,-1-1 1,1 0-1,-1 0 0,1 0 0,-1 0 0,0-1 0,1 0 1,-1 0-1,-8-1 0,12 0-228,-1 0-1,0 0 1,1-1-1,-1 1 1,1 0-1,0-1 1,-1 1-1,1 0 1,0-1-1,0 0 1,0 1-1,0-1 1,0 0-1,0 1 1,0-1-1,1 0 1,-1 0-1,0 0 1,1 0-1,0 0 1,-1 1-1,1-1 1,0 0-1,0 0 1,0 0-1,0 0 1,1 0 0,0-3-1,-1-3-790,1 0 1,1 1-1,-1-1 1,1 1-1,0 0 1,4-10-1,26-31-9424,-12 22 2060</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4.115"/>
    </inkml:context>
    <inkml:brush xml:id="br0">
      <inkml:brushProperty name="width" value="0.025" units="cm"/>
      <inkml:brushProperty name="height" value="0.025" units="cm"/>
    </inkml:brush>
  </inkml:definitions>
  <inkml:trace contextRef="#ctx0" brushRef="#br0">1 0 12268,'0'0'12833,"1"10"-10874,-2 60-655,0-23-203,2 1-1,1-1 1,14 68 0,-7-96-1101,0-28 0,2-32 0,-10 28 0,4-62 0,-4 69 0,-1-1 0,-1 0 0,1 1 0,-1-1 0,0 1 0,-1-1 0,0 1 0,-3-10 0,2 18 0,0 10 0,1 15 0,2-16 0,0 0 0,1 0 0,1 0 0,-1 0 0,1 0 0,5 11 0,-7-20 0,1 0 0,0 0 0,0 0 0,-1 0 0,1 0 0,1-1 0,-1 1 0,0 0 0,0-1 0,1 1 0,-1-1 0,1 1 0,-1-1 0,1 0 0,0 1 0,-1-1 0,1 0 0,0 0 0,0 0 0,0 0 0,0-1 0,0 1 0,0 0 0,0-1 0,0 0 0,0 1 0,0-1 0,0 0 0,0 0 0,0 0 0,0 0 0,0 0 0,0-1 0,0 1 0,0-1 0,0 1 0,0-1 0,0 0 0,0 0 0,4-2 0,-1 0 0,0 0 0,0-1 0,0 1 0,0-2 0,0 1 0,-1 0 0,0-1 0,0 0 0,0 1 0,-1-2 0,1 1 0,-1 0 0,3-8 0,-2 6 0,0-1 0,0 1 0,1 0 0,0 1 0,1-1 0,7-6 0,-9 65 0,-3-50 0,-1 0 0,0 0 0,1 0 0,-1 0 0,1 0 0,0-1 0,-1 1 0,1 0 0,0 0 0,0-1 0,0 1 0,0 0 0,1-1 0,-1 1 0,0-1 0,1 1 0,-1-1 0,1 0 0,-1 0 0,1 0 0,0 0 0,-1 0 0,1 0 0,0 0 0,0 0 0,0-1 0,-1 1 0,1 0 0,0-1 0,0 0 0,0 0 0,0 1 0,0-1 0,0 0 0,0 0 0,0-1 0,0 1 0,0 0 0,0-1 0,0 1 0,3-2 0,6-1 0,0-1 0,-1 0 0,1 0 0,-1-1 0,0 0 0,11-8 0,-1-2 0,-14 10 0,0-1 0,0 2 0,1-1 0,0 1 0,0 0 0,0 0 0,0 1 0,1 0 0,-1 0 0,1 1 0,12-2 0,-19 4 0,0 0 0,-1 0 0,1 0 0,0 1 0,0-1 0,0 0 0,0 1 0,-1-1 0,1 1 0,0-1 0,0 1 0,-1-1 0,1 1 0,0-1 0,-1 1 0,1 0 0,-1-1 0,1 1 0,0 0 0,-1 0 0,0-1 0,1 1 0,-1 0 0,1 0 0,-1 0 0,0 0 0,1 1 0,-1-1 0,0 0 0,0 0 0,1 0 0,-1 1 0,1-1 0,-1 0 0,1 0 0,0 0 0,-1 0 0,1 0 0,0 0 0,0-1 0,-1 1 0,1 0 0,0 0 0,0 0 0,0-1 0,0 1 0,0-1 0,0 1 0,0 0 0,0-1 0,0 0 0,1 1 0,-1-1 0,0 0 0,0 1 0,0-1 0,2 0 0,2-1-144,0 0 1,1-1-1,-1 1 0,0-1 0,0 0 1,0-1-1,0 1 0,0-1 0,-1 0 1,1 0-1,-1 0 0,0-1 0,5-5 1,-4 4-144,1 1 0,-1-1 0,1 1 0,0 1 0,0-1 0,0 1 0,12-5 0,-17 7-336,0 0 1,-1 0-1,1 0 0,0 0 1,-1 0-1,1 0 0,-1 0 1,0 0-1,1 0 1,-1 0-1,0 0 0,0 0 1,1-1-1,-1 1 0,0 0 1,0 0-1,0 0 1,-1 0-1,1 0 0,0-2 1,-1-1-2260,1-8-4944</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4.609"/>
    </inkml:context>
    <inkml:brush xml:id="br0">
      <inkml:brushProperty name="width" value="0.025" units="cm"/>
      <inkml:brushProperty name="height" value="0.025" units="cm"/>
    </inkml:brush>
  </inkml:definitions>
  <inkml:trace contextRef="#ctx0" brushRef="#br0">3 27 2883,'0'0'24722,"0"8"-23169,-1 2-1166,0 0 49,0-1-1,1 0 1,0 0-1,1 0 1,2 18-1,-2-26-423,0 0 0,0 0 0,0 0 0,0 0-1,0-1 1,0 1 0,0 0 0,0 0 0,0-1-1,1 1 1,-1 0 0,0-1 0,0 0 0,1 1-1,-1-1 1,0 0 0,1 1 0,-1-1 0,0 0 0,1 0-1,-1 0 1,0 0 0,1 0 0,-1-1 0,0 1-1,1 0 1,1-1 0,37-11 143,-9-10-480,-27 17 163,1 1 0,0 0 0,0 0 0,0 1 0,0 0 0,1 0 0,0 0 0,-1 0 0,1 1 0,0 0 0,10-2 0,-13 7 1063,-2-2-855,-1 0 1,0-1-1,1 1 0,-1 0 1,1-1-1,-1 1 0,1-1 1,-1 1-1,1 0 0,-1-1 1,1 0-1,0 1 0,-1-1 1,1 1-1,-1-1 0,1 0 1,0 1-1,0-1 0,-1 0 1,1 0-1,0 1 0,0-1 1,0 0-1,14-1 38,-1-1 0,0 0 1,0-1-1,22-7 0,-23 6-516,1 0-1,0 1 1,0 0 0,24-1 0,-8 7 495,10-2-2553,-38-1 1996,1 0 0,-1-1 0,0 0 1,0 1-1,0-1 0,1 0 0,-1 0 0,0 0 0,0 0 0,0 0 0,0-1 0,-1 1 0,1-1 0,0 1 0,1-3 0,12-14-5667</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6:02.008"/>
    </inkml:context>
    <inkml:brush xml:id="br0">
      <inkml:brushProperty name="width" value="0.025" units="cm"/>
      <inkml:brushProperty name="height" value="0.025" units="cm"/>
    </inkml:brush>
  </inkml:definitions>
  <inkml:trace contextRef="#ctx0" brushRef="#br0">170 173 7527,'5'-9'1756,"11"-15"-492,24-38 1081,-36 57-1576,-1-1 0,0 1-1,-1-1 1,0 0 0,1 0 0,-2 0-1,1 0 1,1-10 0,-4 15-589,1 1 1,0-1-1,0 0 1,-1 0-1,1 0 1,-1 1-1,1-1 1,0 0-1,-1 0 1,1 1-1,-1-1 1,0 0-1,1 1 0,-1-1 1,0 1-1,1-1 1,-1 1-1,0-1 1,0 1-1,1-1 1,-1 1-1,0 0 1,0-1-1,0 1 1,1 0-1,-1 0 1,0 0-1,0 0 1,0-1-1,0 1 1,0 0-1,0 0 1,1 1-1,-1-1 1,0 0-1,0 0 1,-1 1-1,-36 7 1183,28-3-1282,0 0 1,1 1-1,-1 1 1,1-1-1,0 1 1,1 1 0,0 0-1,0 0 1,0 1-1,1-1 1,0 2-1,-9 17 1,5-8-66,2 1 1,0 0-1,1 0 0,2 1 1,-9 38-1,11-35 120,0 1-1,2-1 1,1 1-1,1 0 1,4 38 0,-3-55-119,1 0 0,0-1 1,0 1-1,1-1 1,0 0-1,0 0 1,0 0-1,1 0 1,7 10-1,-7-13-25,-1-1 0,1 1 0,0-1 0,0 1 0,0-1 0,0 0 0,1-1 0,-1 1 0,1-1 0,0 0 0,-1 0 0,1 0 0,0-1 0,0 1 0,10 0 0,-5-1-285,1 0 1,-1-1-1,1-1 0,-1 1 1,0-2-1,1 1 1,-1-1-1,0-1 0,0 0 1,0-1-1,0 0 1,0 0-1,-1-1 0,9-5 1,-6 2-1140,-1 0 0,0-1 0,0 0-1,-1-1 1,-1 0 0,10-12 0,4-12-6421</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4.938"/>
    </inkml:context>
    <inkml:brush xml:id="br0">
      <inkml:brushProperty name="width" value="0.025" units="cm"/>
      <inkml:brushProperty name="height" value="0.025" units="cm"/>
    </inkml:brush>
  </inkml:definitions>
  <inkml:trace contextRef="#ctx0" brushRef="#br0">0 1 18962,'0'0'12268,"11"48"-12236,-4-28-289,-1 3-607,-1-2-866,0-1-1761,0 0-3108</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5.297"/>
    </inkml:context>
    <inkml:brush xml:id="br0">
      <inkml:brushProperty name="width" value="0.025" units="cm"/>
      <inkml:brushProperty name="height" value="0.025" units="cm"/>
    </inkml:brush>
  </inkml:definitions>
  <inkml:trace contextRef="#ctx0" brushRef="#br0">1 0 14382,'0'0'16719,"32"7"-44489</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9.260"/>
    </inkml:context>
    <inkml:brush xml:id="br0">
      <inkml:brushProperty name="width" value="0.025" units="cm"/>
      <inkml:brushProperty name="height" value="0.025" units="cm"/>
    </inkml:brush>
  </inkml:definitions>
  <inkml:trace contextRef="#ctx0" brushRef="#br0">27 100 6246,'0'0'24263,"0"12"-23468,0 35-337,4 169 227,-1-209-626,1-17 50,1-19 43,-4 0-152,3-126 0,-5 131 0,0 0 0,-2-1 0,-1 1 0,-8-27 0,12 51 0,0-1 0,0 1 0,0-1 0,0 1 0,0-1 0,0 1 0,0 0 0,0-1 0,0 1 0,0-1 0,0 1 0,-1 0 0,1-1 0,0 1 0,0 0 0,-1-1 0,1 1 0,0 0 0,0-1 0,-1 1 0,1 0 0,0-1 0,-1 1 0,1 0 0,0 0 0,-1 0 0,1-1 0,0 1 0,-1 0 0,1 0 0,-1 0 0,-6 11 0,1 22 0,6-31 0,-7 96 0,7-91 0,0-1 0,0 1 0,1 0 0,0-1 0,0 0 0,1 1 0,0-1 0,0 0 0,0 1 0,1-1 0,-1-1 0,7 10 0,-8-13 0,0-1 0,1 1 0,-1 0 0,1-1 0,-1 1 0,1-1 0,-1 1 0,1-1 0,0 0 0,0 0 0,0 0 0,0 0 0,0 0 0,0 0 0,0 0 0,0-1 0,0 1 0,0-1 0,0 1 0,0-1 0,1 0 0,-1 0 0,3 0 0,-1-1 0,-1 0 0,0-1 0,0 1 0,0-1 0,0 1 0,-1-1 0,1 0 0,0 0 0,-1 0 0,1 0 0,-1-1 0,1 1 0,2-5 0,4-6 0,-1 0 0,0 0 0,-1 0 0,-1-1 0,7-22 0,2-36 0,-11 50 0,-3 18 0,0 7 0,-4 62 0,1-40 0,1 0 0,2 0 0,0 0 0,8 45 0,-8-68 0,-1-1 0,0 1 0,1 0 0,-1-1 0,0 1 0,1-1 0,0 1 0,-1-1 0,1 0 0,0 1 0,0-1 0,0 0 0,0 1 0,0-1 0,0 0 0,0 0 0,0 0 0,1 0 0,-1 0 0,2 1 0,-2-2 0,0 0 0,0 0 0,1 0 0,-1 0 0,0 0 0,0 0 0,0 0 0,0-1 0,0 1 0,0 0 0,0-1 0,0 1 0,0-1 0,0 1 0,0-1 0,0 1 0,0-1 0,0 0 0,0 1 0,0-1 0,0-1 0,5-4 0,0-1 0,0 0 0,-1 0 0,0-1 0,5-11 0,17-38 0,-24 97 0,-4 3 0,0-24 0,1 1 0,0-1 0,6 34 0,-6-52-67,0 0 0,0 0 0,0 0 0,0 0 0,0 1 0,0-1 0,0 0 0,1 0 0,-1 0 0,0 0 0,1 0 0,-1 0 0,0-1 0,1 1 0,0 0 0,-1 0 0,1 0 0,-1 0 0,1 0 0,0-1 0,0 1 0,-1 0 0,1-1 0,0 1 0,0-1 0,0 1 0,0-1 0,0 1 0,0-1 0,0 1 0,0-1 0,0 0 0,0 1 0,0-1 0,0 0 0,0 0 0,0 0 0,0 0 0,0 0 0,0 0 0,0 0 0,0 0 0,2-1 0,-1 0-364,0-1 0,0 1 0,1-1 0,-1 1 0,0-1-1,-1 0 1,1 0 0,0 1 0,0-2 0,-1 1 0,1 0 0,-1 0 0,0 0 0,1-1 0,-1 1 0,1-4 0,6-18-9985</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40.176"/>
    </inkml:context>
    <inkml:brush xml:id="br0">
      <inkml:brushProperty name="width" value="0.025" units="cm"/>
      <inkml:brushProperty name="height" value="0.025" units="cm"/>
    </inkml:brush>
  </inkml:definitions>
  <inkml:trace contextRef="#ctx0" brushRef="#br0">11 10 192,'0'0'30066,"-1"11"-28731,-8 125-428,8-117-869,2 0 0,0-1 0,1 1 1,1-1-1,1 0 0,6 20 0,-10-37-38,0-1 0,0 1 0,0 0 0,0 0 0,0 0 0,1 0 0,-1 0 0,0-1 0,0 1 0,1 0 0,-1 0 0,1 0 0,-1-1 0,1 1 0,-1 0 0,1-1 0,-1 1 0,1 0 0,0-1 0,-1 1 0,1-1 0,0 1 0,-1-1 0,1 1 0,0-1 0,0 0 0,-1 1 0,1-1 0,0 0 0,0 1 0,0-1 0,0 0 0,-1 0 0,1 0 0,0 0 0,0 0 0,0 0 0,0 0 0,0 0 0,0 0 0,-1 0 0,1-1 0,0 1 0,0 0 0,0-1 0,-1 1 0,1 0 0,0-1 0,0 1 0,-1-1 0,1 1 0,0-1 0,-1 1 0,1-1 0,0 0 0,-1 1 0,1-1 0,-1 0 0,1 0 0,-1 1 0,1-1 0,-1-1 0,29-50 0,-29 52 0,13-28 0,-2 0 0,-2-1 0,0 0 0,-2-1 0,-1 0 0,3-56 0,-23 136-8742,3-16 2174,3-2 1733,-3 16 1565,0 0 3694,1 9 3737,6 31 6421,4-87-10479,0-1 0,0 1-1,0 0 1,0 0 0,0 0-1,0 0 1,1-1 0,-1 1 0,0 0-1,0 0 1,1 0 0,-1-1-1,1 1 1,-1 0 0,1-1 0,-1 1-1,1 0 1,-1-1 0,1 1 0,-1 0-1,1-1 1,0 1 0,-1-1-1,1 1 1,0-1 0,0 0 0,-1 1-1,1-1 1,0 0 0,0 1-1,0-1 1,-1 0 0,1 0 0,0 0-1,0 0 1,0 0 0,0 0-1,0 0 1,-1 0 0,1 0 0,0 0-1,0 0 1,0 0 0,-1-1-1,1 1 1,1-1 0,1 0-67,0 0 0,0 0 0,-1 0 0,1 0 0,0 0 0,-1-1 0,1 0 0,-1 1 0,0-1 0,0 0 0,1 0 0,2-5 0,2-5-1093,-1-2 0,0 1 0,6-24 0,11-24-11077,-24 78 22061,3 24-7506,-1-12-377,4 15 90,1-35-1504,3-29-127,-7 14-416,-1 1 0,0-1 0,0 0 1,-1 1-1,0-1 0,0 0 0,0 0 0,0 1 0,-1-1 0,0 0 0,0 1 0,-1-1 0,1 1 0,-1-1 1,0 1-1,-1 0 0,0-1 0,-4-5 0,27 15-2678,60-1-10636,-71-3 5599</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40.629"/>
    </inkml:context>
    <inkml:brush xml:id="br0">
      <inkml:brushProperty name="width" value="0.025" units="cm"/>
      <inkml:brushProperty name="height" value="0.025" units="cm"/>
    </inkml:brush>
  </inkml:definitions>
  <inkml:trace contextRef="#ctx0" brushRef="#br0">87 14 4837,'0'0'25469,"-9"5"-24834,4-3-559,0 1 0,0 0 0,0 1 1,0-1-1,0 1 0,1 0 0,0 0 0,0 1 0,0-1 0,0 1 0,1 0 0,0 0 0,0 0 0,0 0 0,0 0 0,1 1 0,0 0 1,0-1-1,0 1 0,1 0 0,0 0 0,0-1 0,0 9 0,1-12-76,0-1 0,0 1 0,0-1 0,-1 0 0,1 1 0,1-1 0,-1 1 0,0-1 0,0 1 0,0-1 0,1 0 0,-1 1 0,1-1 0,-1 0 0,1 1 0,0-1 0,-1 0 0,1 0 0,0 1 0,0-1 0,0 0 0,0 0 0,0 0 0,0 0 0,0 0 0,0 0 0,0 0 0,0-1 0,1 1 0,-1 0 0,0-1 0,1 1 0,-1-1 0,0 1 0,1-1 0,-1 0 0,1 1 0,-1-1 0,0 0 0,1 0 0,-1 0 0,1 0 0,-1 0 0,1 0 0,-1-1 0,0 1 0,1 0 0,-1-1 0,1 1 0,-1-1 0,0 1 0,0-1 0,3-1 0,1-1 0,0 1 0,0-1 0,-1 0 0,1 0 0,-1-1 0,1 0 0,-1 1 0,0-1 0,-1-1 0,1 1 0,-1 0 0,0-1 0,0 0 0,4-9 0,-3 6 0,0 0 0,-1-1 0,0 0 0,0 0 0,-1 0 0,0 0 0,-1 0 0,1-12 0,-2 21-87,-1-1 0,1 0 1,0 0-1,0 0 0,-1 1 0,1-1 0,0 0 1,-1 0-1,1 1 0,0-1 0,-1 0 0,1 1 1,-1-1-1,0 1 0,1-1 0,-1 0 0,1 1 0,-1-1 1,0 1-1,1 0 0,-1-1 0,0 1 0,0-1 1,1 1-1,-1 0 0,0 0 0,0-1 0,0 1 1,1 0-1,-1 0 0,0 0 0,0 0 0,0 0 1,1 0-1,-1 0 0,0 0 0,0 0 0,0 1 1,0-1-1,1 0 0,-1 0 0,0 1 0,0-1 1,1 0-1,-2 1 0,-13 10-3595,15-11 3595,0 0 0,0 1 1,0-1-1,0 0 0,0 1 0,-1-1 1,1 0-1,0 1 0,0-1 1,0 0-1,0 1 0,0-1 0,0 0 1,0 1-1,0-1 0,0 0 1,1 1-1,-1-1 0,0 0 0,0 1 1,0-1-1,0 0 0,0 1 1,1-1-1,-1 0 0,0 0 0,0 1 1,0-1-1,1 0 0,-1 0 1,0 1-1,0-1 0,1 0 0,-1 0 1,0 0-1,1 1 0,-1-1 1,0 0-1,1 0 0,-1 0 0,1 0 1</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40.959"/>
    </inkml:context>
    <inkml:brush xml:id="br0">
      <inkml:brushProperty name="width" value="0.025" units="cm"/>
      <inkml:brushProperty name="height" value="0.025" units="cm"/>
    </inkml:brush>
  </inkml:definitions>
  <inkml:trace contextRef="#ctx0" brushRef="#br0">0 17 17168,'0'0'7720,"74"-16"-9802,-34 16-4132</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41.302"/>
    </inkml:context>
    <inkml:brush xml:id="br0">
      <inkml:brushProperty name="width" value="0.025" units="cm"/>
      <inkml:brushProperty name="height" value="0.025" units="cm"/>
    </inkml:brush>
  </inkml:definitions>
  <inkml:trace contextRef="#ctx0" brushRef="#br0">6 1 22517,'0'0'6022,"-6"51"-5477,6-26-193,0 5-288,0-1-128,6 3-1570,1 0-1088,4-3-1186,-2-5-1729,3-5-5254</inkml:trace>
  <inkml:trace contextRef="#ctx0" brushRef="#br0" timeOffset="1">83 397 16848,'0'0'14157,"-26"41"-15982,31-46-2628,3-7-4867</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3.385"/>
    </inkml:context>
    <inkml:brush xml:id="br0">
      <inkml:brushProperty name="width" value="0.025" units="cm"/>
      <inkml:brushProperty name="height" value="0.025" units="cm"/>
      <inkml:brushProperty name="color" value="#AB008B"/>
    </inkml:brush>
  </inkml:definitions>
  <inkml:trace contextRef="#ctx0" brushRef="#br0">174 178 10698,'9'-19'1747,"-2"7"230,-1 0 1,0-1 0,-1 0 0,0 0-1,3-21 1,-8 34-1870,0-1 0,0 0 1,0 1-1,0-1 0,0 1 0,0-1 1,0 0-1,0 1 0,-1-1 0,1 1 1,0-1-1,0 1 0,-1-1 0,1 0 1,0 1-1,-1-1 0,1 1 0,-1 0 1,1-1-1,-1 1 0,1-1 0,-1 1 0,1 0 1,-1-1-1,1 1 0,-1 0 0,1-1 1,-1 1-1,1 0 0,-1 0 0,0 0 1,1 0-1,-1-1 0,1 1 0,-1 0 1,0 0-1,1 0 0,-1 0 0,0 0 1,1 0-1,-1 1 0,1-1 0,-1 0 1,0 0-1,1 0 0,-1 1 0,1-1 0,-1 0 1,0 1-1,-34 13 197,22-5-293,1 0-1,0 1 0,0 1 0,1 0 0,0 0 1,1 1-1,1 0 0,-1 1 0,2 0 0,0 1 0,1 0 1,0 0-1,1 0 0,0 1 0,1 0 0,1 0 1,1 0-1,0 1 0,1-1 0,-1 30 0,3-42-7,0 0 0,0-1 0,0 1 0,0 0 0,0 0-1,0 0 1,1 0 0,0 0 0,-1 0 0,1 0 0,0-1 0,0 1-1,1 0 1,-1-1 0,0 1 0,1-1 0,0 1 0,-1-1 0,1 0 0,0 0-1,0 0 1,1 0 0,-1 0 0,0 0 0,1 0 0,-1-1 0,1 1-1,-1-1 1,1 0 0,0 0 0,-1 0 0,1 0 0,0 0 0,0 0-1,0-1 1,0 1 0,-1-1 0,1 0 0,0 0 0,0 0 0,0 0-1,0-1 1,0 1 0,0-1 0,0 0 0,2-1 0,7-1 99,-1-1 0,0-1 0,0 0 0,0 0 0,-1-1 0,0-1 0,0 0 1,-1 0-1,1 0 0,-2-2 0,10-9 0,2-4 168,-2 0 0,-1-1 1,23-40-1,-33 49-266,0 0 0,-2 0 0,0-1-1,0 0 1,-1-1 0,-1 1 0,1-19 0,-3 29-8,-1 1 0,0-1 0,0 1 0,-1-1 0,1 0 0,-1 1 0,0-1 0,0 1 0,-1-1 0,1 1 0,-1 0 0,-3-7 0,3 9-3,1 0-1,-1 0 1,0 1-1,0-1 1,0 0-1,0 1 1,0-1-1,-1 1 1,1-1 0,0 1-1,-1 0 1,1 0-1,-1 0 1,1 0-1,-1 1 1,1-1-1,-1 1 1,1-1-1,-1 1 1,0 0 0,1 0-1,-1 0 1,-4 1-1,5 0-175,0-1 0,-1 1-1,1-1 1,-1 1-1,1 0 1,0 0 0,0 0-1,-1 1 1,1-1 0,0 0-1,0 1 1,0 0 0,1-1-1,-1 1 1,0 0 0,0 0-1,1 0 1,-1 0 0,1 0-1,0 0 1,0 0 0,0 0-1,0 1 1,0-1 0,0 0-1,-1 6 1,0 2-1849,0 0 0,0 1 0,1-1 0,1 1 0,0 11 0,1 2-8603</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3.861"/>
    </inkml:context>
    <inkml:brush xml:id="br0">
      <inkml:brushProperty name="width" value="0.025" units="cm"/>
      <inkml:brushProperty name="height" value="0.025" units="cm"/>
      <inkml:brushProperty name="color" value="#AB008B"/>
    </inkml:brush>
  </inkml:definitions>
  <inkml:trace contextRef="#ctx0" brushRef="#br0">84 39 13549,'0'0'12310,"-2"14"-11269,-22 94 798,6-35-1176,3 1-1,4 1 1,-2 81 0,15-134-183,3-44 202,0-2-467,106-410-215,-109 427 0,0 1 0,0-1 0,1 0 0,0 1 0,0 0 0,0 0 0,1 0 0,6-8 0,-9 13 0,1-1 0,-1 1 0,1 0 0,-1-1 0,1 1 0,0 0 0,0 0 0,0 0 0,-1 0 0,1 1 0,0-1 0,0 0 0,0 1 0,0-1 0,0 1 0,0 0 0,0 0 0,0 0 0,1 0 0,-1 0 0,0 0 0,0 0 0,0 1 0,0-1 0,0 1 0,0-1 0,0 1 0,-1 0 0,1 0 0,0 0 0,0 0 0,0 0 0,1 2 0,2 0 0,0 1 0,0 0 0,0 0 0,0 1 0,-1 0 0,0 0 0,0 0 0,0 0 0,-1 0 0,0 1 0,0-1 0,0 1 0,0 0 0,-1 0 0,0 0 0,0 0 0,1 10 0,-2-11 0,-1 1 0,1-1 0,-1 1 0,0-1 0,0 1 0,-1-1 0,1 1 0,-1-1 0,-1 1 0,1-1 0,-1 0 0,0 0 0,0 1 0,0-1 0,-1-1 0,1 1 0,-1 0 0,-1-1 0,1 1 0,-5 4 0,1-4-34,1 0 0,-1 0 0,0 0 1,0-1-1,0 0 0,-1-1 0,1 0 0,-1 0 0,0 0 1,0-1-1,0 0 0,0-1 0,-12 1 0,17-2-2,0 0 1,1 0-1,-1 0 0,0 0 0,1-1 1,-1 1-1,1-1 0,-1 0 0,1 0 1,-1 0-1,1 0 0,-1 0 0,1 0 1,0-1-1,0 1 0,0-1 0,0 0 1,-3-2-1,3 1-19,1 1-1,-1-1 1,1 0 0,0 0-1,-1-1 1,1 1-1,0 0 1,1 0 0,-1 0-1,1-1 1,-1 1 0,1 0-1,0-1 1,0 1 0,1 0-1,-1-1 1,1 1 0,1-5-1,-1 4-573,1-1 0,0 1 0,0-1-1,1 1 1,-1 0 0,1 0 0,0 0 0,0 1-1,0-1 1,1 1 0,-1-1 0,1 1 0,0 0-1,0 1 1,5-4 0,1-1-1288,22-16-5034</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4.656"/>
    </inkml:context>
    <inkml:brush xml:id="br0">
      <inkml:brushProperty name="width" value="0.025" units="cm"/>
      <inkml:brushProperty name="height" value="0.025" units="cm"/>
      <inkml:brushProperty name="color" value="#AB008B"/>
    </inkml:brush>
  </inkml:definitions>
  <inkml:trace contextRef="#ctx0" brushRef="#br0">47 1 2018,'0'0'28688,"-2"8"-28159,-13 60-146,3 1 0,3-1 0,0 86 0,14-144-383,5-16 0,7-19 0,-11 8 0,-1 0 0,0 0 0,-1-1 0,-1 1 0,-1-1 0,-1 0 0,0 1 0,-1-1 0,-1 0 0,-6-34 0,-2 35 0,-2 21 0,9-1 0,0 0 0,0-1 0,0 1 0,1 0 0,0 0 0,-1 0 0,1 0 0,0 0 0,0 4 0,0-2 0,-9 82 0,9-80 0,1 0 0,0 0 0,1 0 0,-1 0 0,1-1 0,0 1 0,1 0 0,0 0 0,0 0 0,3 6 0,-3-11 0,-1 0 0,1 1 0,0-1 0,0 0 0,0 0 0,1 0 0,-1-1 0,0 1 0,1 0 0,-1-1 0,1 1 0,-1-1 0,1 0 0,0 0 0,-1 0 0,1 0 0,0-1 0,0 1 0,0-1 0,0 1 0,-1-1 0,1 0 0,0 0 0,0-1 0,0 1 0,0 0 0,0-1 0,-1 0 0,6-1 0,0-1 0,1 0 0,-1 0 0,0-1 0,0 0 0,0 0 0,0-1 0,-1 0 0,10-8 0,-4-1 0,-1 0 0,-1-1 0,0 0 0,0 0 0,-2-1 0,15-34 0,-25 57 0,0 0 0,1 0 0,0 0 0,0 0 0,2 13 0,0 5 0,-3-5 0,1-15 0,-1 1 0,1 0 0,0 0 0,1-1 0,-1 1 0,1 0 0,3 7 0,-4-11 0,1-1 0,0 0 0,0 1 0,0-1 0,0 0 0,0 0 0,0 0 0,0 0 0,1 0 0,-1 0 0,0 0 0,0 0 0,1 0 0,-1 0 0,1-1 0,-1 1 0,1-1 0,-1 1 0,1-1 0,-1 1 0,1-1 0,-1 0 0,1 0 0,0 0 0,-1 0 0,1 0 0,-1 0 0,1 0 0,0 0 0,-1-1 0,3 0 0,8-2 0,-1-1 0,-1 0 0,1-1 0,-1 0 0,1-1 0,-1 0 0,-1 0 0,1-1 0,-1 0 0,12-13 0,-9 9 0,1 0 0,0 2 0,0-1 0,21-10 0,-33 20 0,-1 0 0,0 0 0,1-1 0,-1 1 0,1 0 0,-1 0 0,0 0 0,1 0 0,-1 0 0,0 0 0,1 0 0,-1 0 0,1 0 0,-1 0 0,0 0 0,1 0 0,-1 0 0,1 0 0,-1 0 0,0 0 0,1 1 0,-1-1 0,0 0 0,1 0 0,-1 0 0,0 1 0,1-1 0,-1 0 0,0 0 0,1 1 0,-1-1 0,0 0 0,0 1 0,1-1 0,4 20 0,-5 33 0,0-39 0,0-13 0,-1 0 0,1 0 0,0-1 0,0 1 0,0 0 0,0 0 0,0 0 0,0-1 0,1 1 0,-1 0 0,0 0 0,0-1 0,0 1 0,1 0 0,-1 0 0,0-1 0,1 1 0,-1 0 0,1-1 0,-1 1 0,1 0 0,-1-1 0,1 1 0,-1-1 0,1 1 0,0-1 0,-1 1 0,1-1 0,0 1 0,1-1 0,-1 0 0,1 0 0,-1 0 0,1 0 0,-1 0 0,1-1 0,-1 1 0,0 0 0,1-1 0,-1 1 0,0-1 0,1 0 0,-1 1 0,2-3 0,47-38 0,-45 37 0,13-14 0,-12 10 0,2 0 0,-1 1 0,1 0 0,0 0 0,0 1 0,1 0 0,0 1 0,0 0 0,15-7 0,-23 13 0,0-1 0,0 0 0,-1 0 0,1 1 0,0-1 0,-1 0 0,1 1 0,0-1 0,-1 1 0,1-1 0,-1 1 0,1-1 0,0 1 0,-1 0 0,1-1 0,-1 1 0,0 0 0,1-1 0,-1 1 0,0 0 0,1 0 0,-1-1 0,0 1 0,0 0 0,1 0 0,-1-1 0,0 1 0,0 0 0,0 0 0,0 0 0,0-1 0,0 1 0,0 0 0,-1 1 0,1 39 0,0-31 0,-1 0 0,3 38 0,-2-47 0,0 0 0,0 0 0,0-1 0,0 1 0,1 0 0,-1 0 0,0 0 0,0-1 0,1 1 0,-1 0 0,0 0 0,1-1 0,-1 1 0,1 0 0,-1-1 0,1 1 0,-1 0 0,1-1 0,-1 1 0,1-1 0,0 1 0,-1-1 0,1 1 0,0-1 0,0 1 0,-1-1 0,1 0 0,0 1 0,0-1 0,-1 0 0,1 0 0,0 0 0,0 1 0,0-1 0,0 0 0,-1 0 0,1 0 0,0 0 0,0 0 0,0-1 0,-1 1 0,1 0 0,0 0 0,0-1 0,0 1 0,-1 0 0,2-1 0,0 0-121,-1 0-1,1-1 1,0 1 0,-1 0 0,1-1-1,-1 1 1,0-1 0,1 0 0,-1 1-1,0-1 1,0 0 0,0 0 0,0 0-1,-1 0 1,1 0 0,0 0 0,-1 0-1,1 0 1,-1 0 0,0 0 0,1-2-1,-1-51-7650,0 46 5320,-2-33-13099</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6:02.910"/>
    </inkml:context>
    <inkml:brush xml:id="br0">
      <inkml:brushProperty name="width" value="0.025" units="cm"/>
      <inkml:brushProperty name="height" value="0.025" units="cm"/>
    </inkml:brush>
  </inkml:definitions>
  <inkml:trace contextRef="#ctx0" brushRef="#br0">77 425 11979,'0'0'10218,"-9"11"-8616,1-2-1233,1 0 1,0 1 0,1 1 0,0-1 0,0 1 0,1 0 0,1 0 0,0 0 0,-5 21 0,6-10 120,1 0 0,1 0-1,3 35 1,-2-56-480,0-1 0,0 1 0,0-1 0,0 1 1,0 0-1,0-1 0,0 1 0,0-1 0,1 1 0,-1-1 0,0 1 0,0-1 0,1 1 0,-1-1 0,0 1 0,0-1 0,1 1 0,-1-1 1,0 0-1,1 1 0,-1-1 0,1 1 0,-1-1 0,1 0 0,-1 1 0,1-1 0,-1 0 0,1 0 0,-1 1 0,1-1 0,0 0 0,18-7 146,14-23-9,30-66 126,-43 62-204,42-52 0,-60 83-69,0 1-1,0 0 1,0-1 0,0 1-1,0 0 1,1 0 0,-1 1 0,1-1-1,0 0 1,-1 1 0,1 0-1,0-1 1,0 1 0,0 0 0,4 0-1,-6 1 7,0 0 0,1 0-1,-1 0 1,1 1-1,-1-1 1,0 0 0,1 1-1,-1-1 1,0 1 0,1 0-1,-1 0 1,0-1 0,0 1-1,0 0 1,0 0-1,1 0 1,-1 0 0,0 0-1,-1 0 1,1 0 0,0 0-1,0 1 1,0-1 0,-1 0-1,1 1 1,-1-1 0,1 0-1,-1 1 1,1-1-1,-1 0 1,0 1 0,1 1-1,4 44 476,-5-39-349,1-1 0,-1 0 0,1 0 0,1 1 0,-1-1 1,1 0-1,4 10 0,-6-17-128,0 0-1,0 0 1,0 0 0,0 1 0,0-1 0,0 0-1,1 0 1,-1 0 0,0 0 0,0 0 0,0 1-1,0-1 1,0 0 0,0 0 0,1 0-1,-1 0 1,0 0 0,0 0 0,0 1 0,0-1-1,1 0 1,-1 0 0,0 0 0,0 0 0,0 0-1,0 0 1,1 0 0,-1 0 0,0 0 0,0 0-1,0 0 1,1 0 0,-1 0 0,0 0 0,0 0-1,0 0 1,1 0 0,-1 0 0,0 0 0,0 0-1,0 0 1,0 0 0,1 0 0,-1-1-1,0 1 1,0 0 0,0 0 0,1 0 0,6-13 176,1-15 9,-3 2-189,-1 0 0,0-51 0,-4 69 0,0 0 0,-1 0 0,1 0 0,-2 0 0,1-1 0,-1 2 0,0-1 0,-1 0 0,0 0 0,0 1 0,-1-1 0,0 1 0,-7-11 0,11 18 0,0 0 0,-1 0 0,1 0 0,0-1 0,0 1 0,0 0 0,0 0 0,0 0 0,0 0 0,-1-1 0,1 1 0,0 0 0,0 0 0,0 0 0,-1 0 0,1 0 0,0 0 0,0 0 0,0-1 0,-1 1 0,1 0 0,0 0 0,0 0 0,0 0 0,-1 0 0,1 0 0,0 0 0,0 0 0,0 0 0,-1 0 0,1 0 0,0 0 0,0 0 0,-1 1 0,1-1 0,0 0 0,0 0 0,0 0 0,0 0 0,-1 0 0,1 0 0,0 0 0,0 0 0,0 1 0,-1-1 0,-2 14 0,3-12 0,-1-1 0,1 1 0,0 0 0,1 0 0,-1 0 0,0-1 0,1 1 0,-1 0 0,0 0 0,1 0 0,0-1 0,0 1 0,-1 0 0,1-1 0,0 1 0,2 2 0,1-2-247,-1-1 0,1 1 0,-1-1-1,1 0 1,-1 0 0,1 0 0,0 0 0,-1-1 0,1 1 0,0-1-1,-1 0 1,1 0 0,0 0 0,0-1 0,-1 0 0,1 1 0,0-1-1,-1 0 1,1-1 0,-1 1 0,5-3 0,9-4-2115,-1 0-1,28-21 1,-24 16 1039,46-36-5262,-29 14 15547,-40 50-4032,-10 68-2009,13-82-2917,-1-1 1,1 0 0,0 1-1,0-1 1,0 1 0,0-1 0,0 1-1,0-1 1,0 0 0,1 1-1,-1-1 1,0 1 0,0-1 0,0 0-1,0 1 1,0-1 0,1 0-1,-1 1 1,0-1 0,0 0 0,0 1-1,1-1 1,-1 0 0,0 1-1,1-1 1,-1 0 0,0 0 0,1 1-1,-1-1 1,0 0 0,1 0 0,-1 1-1,0-1 1,1 0 0,-1 0-1,1 0 1,-1 0 0,0 0 0,1 0-1,-1 0 1,1 0 0,-1 0-1,0 0 1,1 0 0,-1 0 0,1 0-1,-1 0 1,0 0 0,1 0-1,-1 0 1,1-1 0,-1 1 0,0 0-1,1 0 1,-1 0 0,0-1-1,1 1 1,-1 0 0,0 0 0,1-1-1,-1 1 1,1-1 0,20-18 82,8-21 123,-17 22-154,1 0 0,21-22 0,-31 37-33,1-1-1,-1 1 1,1 0 0,0 0-1,0 0 1,0 1 0,0-1-1,1 1 1,-1 0 0,0 0-1,1 1 1,0-1 0,-1 1-1,1 0 1,0 0 0,5 0-1,-7 2 14,0-1 1,0 1-1,0 0 0,0 0 0,-1 0 0,1 1 0,0-1 0,0 1 0,-1-1 0,1 1 0,-1 0 0,0 0 1,1 0-1,-1 0 0,0 1 0,0-1 0,0 0 0,-1 1 0,1 0 0,-1-1 0,1 1 0,-1 0 1,1 3-1,-1-3-7,1 0 0,-1 0 0,1 0 0,-1-1 0,1 1 0,0 0 0,0-1 0,0 1 0,0-1 0,0 0 0,1 0 0,-1 0 0,1 0 0,-1 0 0,1 0 0,0-1 0,0 1 0,0-1 0,5 2 0,-7-3-9,1 0 0,-1 0 0,1 0 0,-1-1-1,1 1 1,-1 0 0,1-1 0,-1 1 0,1-1 0,-1 1 0,1-1 0,-1 0 0,0 0-1,0 0 1,1 0 0,-1 0 0,0 0 0,0 0 0,0 0 0,0 0 0,2-2 0,18-33 497,-14 23-447,10-21-70,-13 24 0,0 0 0,1 0 0,0 1 0,1 0 0,0 0 0,1 0 0,-1 1 0,2-1 0,13-11 0,-20 19-18,0 1 0,0-1 0,0 1 0,-1 0 0,1 0 0,0-1 0,0 1 0,0 0 0,0 0 0,-1 0 0,1 0 0,0 0-1,0 0 1,0 0 0,0 0 0,0 0 0,-1 0 0,1 1 0,0-1 0,0 0 0,0 1 0,-1-1 0,1 0 0,0 1 0,0-1 0,-1 1 0,1-1 0,0 1 0,-1 0 0,1-1 0,0 1 0,-1-1 0,1 1 0,-1 0 0,0 0 0,1-1 0,-1 1-1,1 0 1,-1 0 0,0 0 0,1-1 0,-1 1 0,0 0 0,0 0 0,0 1 0,11 52-1530,-9-36 979,-2-16 379,1 0 0,-1 0 0,0-1 0,1 1-1,-1 0 1,1-1 0,0 1 0,-1 0 0,1-1 0,0 1-1,0-1 1,0 1 0,0-1 0,0 0 0,1 1 0,-1-1-1,0 0 1,0 0 0,3 2 0,-3-3-16,0 0 0,0 0 0,0 1 0,0-1 0,1 0 0,-1 0 0,0 0 0,0 0 0,0-1 0,0 1 0,1 0 0,-1 0 0,0-1 0,0 1 1,0-1-1,0 1 0,0-1 0,0 1 0,0-1 0,0 1 0,1-2 0,5-4-878,-1 1 1,0-1-1,0-1 1,-1 1-1,0-1 1,6-10-1,15-27-4777</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5"/>
    </inkml:context>
    <inkml:brush xml:id="br0">
      <inkml:brushProperty name="width" value="0.025" units="cm"/>
      <inkml:brushProperty name="height" value="0.025" units="cm"/>
      <inkml:brushProperty name="color" value="#AB008B"/>
    </inkml:brush>
  </inkml:definitions>
  <inkml:trace contextRef="#ctx0" brushRef="#br0">1 63 19603,'0'0'12844,"1"-50"-12812,10 47-449,-3-2-2497,-5 1-4934</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6.539"/>
    </inkml:context>
    <inkml:brush xml:id="br0">
      <inkml:brushProperty name="width" value="0.025" units="cm"/>
      <inkml:brushProperty name="height" value="0.025" units="cm"/>
      <inkml:brushProperty name="color" value="#AB008B"/>
    </inkml:brush>
  </inkml:definitions>
  <inkml:trace contextRef="#ctx0" brushRef="#br0">12 213 8168,'-8'-3'10525,"5"-5"-3942,12-17-1918,26-30-6079,-31 49 2942,1-1-1382,0 1 0,-1 0 0,2 0 0,-1 0 0,8-5 0,-12 10-139,0 1 0,0-1 0,-1 1 0,1-1 0,0 1 0,0-1 0,0 1 0,0-1 0,0 1 0,0 0 0,0 0 0,0-1 0,0 1 0,0 0 0,0 0 0,0 0 0,0 0 0,0 0 0,2 1 0,-2 0-12,0-1 0,0 1 0,0 0 0,0 0 0,0 0 0,0 0 1,0 0-1,0 0 0,0 0 0,0 0 0,-1 0 0,1 1 0,0-1 1,-1 0-1,1 0 0,-1 1 0,1-1 0,-1 0 0,1 3 0,17 114 197,-18-117-176,0-1 0,0 0 0,0 1-1,0-1 1,0 1 0,0-1-1,0 0 1,0 1 0,1-1 0,-1 0-1,0 1 1,0-1 0,0 0 0,1 1-1,-1-1 1,0 0 0,0 1-1,1-1 1,-1 0 0,0 0 0,1 1-1,-1-1 1,0 0 0,1 0-1,-1 0 1,0 1 0,1-1 0,-1 0-1,1 0 1,-1 0 0,0 0-1,1 0 1,-1 0 0,1 0 0,-1 0-1,1 0 1,13-11 500,11-27-5,-23 35-534,6-13 35,-7 13-37,1-1-1,-1 1 1,1 0-1,0-1 0,1 1 1,-1 0-1,5-5 1,-3 61-872,-4-50 809,0 0 0,0 0 0,1 0 0,-1-1 0,1 1 0,-1 0 0,1 0-1,0-1 1,0 1 0,0 0 0,0-1 0,1 1 0,-1-1 0,3 4 0,-3-6 51,-1 1 1,1-1-1,-1 0 0,0 1 1,1-1-1,-1 0 0,1 0 1,-1 1-1,1-1 0,-1 0 1,1 0-1,0 0 1,-1 0-1,1 1 0,-1-1 1,1 0-1,-1 0 0,1 0 1,-1 0-1,1-1 0,0 1 1,-1 0-1,1 0 0,-1 0 1,1 0-1,0-1 0,18-20-407,-6-3-3347,19-49 0,-9 5-6211,-12 34 1626</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7.286"/>
    </inkml:context>
    <inkml:brush xml:id="br0">
      <inkml:brushProperty name="width" value="0.025" units="cm"/>
      <inkml:brushProperty name="height" value="0.025" units="cm"/>
      <inkml:brushProperty name="color" value="#AB008B"/>
    </inkml:brush>
  </inkml:definitions>
  <inkml:trace contextRef="#ctx0" brushRef="#br0">5 101 10186,'0'0'10393,"0"8"-8300,-3 24-160,2-24 1366,3 23-3668,-1-28 370,-1 0-1,1-1 0,-1 1 1,1-1-1,0 0 0,0 1 0,0-1 1,0 0-1,0 1 0,1-1 1,-1 0-1,1 0 0,-1 0 1,1 0-1,0 0 0,-1-1 0,1 1 1,0 0-1,5 2 0,-5-3 26,0-1-1,0 0 0,1 1 1,-1-1-1,0 0 0,0 0 1,1 0-1,-1 0 0,0 0 1,0-1-1,1 1 0,-1-1 1,0 0-1,0 1 0,0-1 1,0 0-1,0 0 0,0 0 1,0 0-1,0-1 0,0 1 1,0 0-1,2-3 0,23-22 60,-21 19 7,0 1 1,0 0 0,1 0-1,0 1 1,12-7 0,-17 13-82,-1 0 0,1 0 0,0 0 0,-1 0 1,1 0-1,-1 0 0,0 1 0,1-1 0,-1 1 0,0-1 0,0 1 1,0-1-1,2 4 0,17 19 62,-18-23-40,0 0 0,1 0 0,-1-1 0,1 1 0,-1 0 0,1-1 0,-1 1 0,1-1 0,-1 0-1,1 0 1,-1 0 0,1 0 0,-1 0 0,1-1 0,-1 1 0,1-1 0,-1 0 0,0 1-1,1-1 1,-1 0 0,0-1 0,1 1 0,-1 0 0,0 0 0,3-4 0,4-3 149,0-1 1,-1 0-1,0-1 1,9-14-1,-13 17-124,1 0 0,0 0 0,0 0 0,1 1 0,0 0 0,0 0 0,7-5 0,-12 11-62,-1-1 0,1 1 0,0 0 0,-1 0 0,1-1 0,-1 1 0,1 0 0,0 0 0,-1 0 0,1 0 0,-1 0 0,1 0 0,0 0 0,-1 0-1,1 0 1,-1 0 0,1 1 0,0-1 0,-1 0 0,1 0 0,-1 0 0,1 1 0,-1-1 0,1 0 0,-1 1 0,1-1 0,-1 0 0,1 1 0,-1-1 0,1 1 0,-1-1 0,0 1 0,1-1 0,0 1 0,12 25 46,-3-7-2,-9-18-37,0 0 0,1 0 0,-1 0 0,1 0 0,-1 0 0,1 0 0,-1 0 0,1-1 0,-1 1 0,1 0 0,0-1 0,-1 1 0,1-1-1,0 0 1,-1 0 0,1 1 0,0-1 0,0 0 0,-1-1 0,1 1 0,0 0 0,1-1 0,39-16 87,-37 14-86,0 1 1,0-1-1,0 1 0,0 0 1,0 1-1,1-1 1,7 0-1,-12 2-9,1 0 0,0 0-1,0 0 1,-1 1-1,1-1 1,0 1 0,-1-1-1,1 1 1,-1 0 0,1 0-1,-1-1 1,1 1-1,-1 0 1,1 0 0,-1 1-1,0-1 1,0 0 0,1 0-1,-1 1 1,0-1 0,0 0-1,0 1 1,-1-1-1,1 1 1,0-1 0,0 1-1,-1 0 1,1 2 0,6 18 33,-2 1 0,0 1 0,-2-1 1,0 0-1,-2 1 0,-1-1 0,-2 25 1,1 2 417,-4 2 107,5-50-542,0-1 0,0 1 0,0-1 0,-1 1 0,1 0 1,-1-1-1,1 1 0,-1-1 0,1 1 0,-1-1 0,0 1 1,0-1-1,1 1 0,-1-1 0,0 0 0,0 1 0,-1-1 0,1 0 1,0 0-1,0 0 0,-1 0 0,1 0 0,0 0 0,-1 0 1,1 0-1,-1-1 0,-2 2 0,2-4-11,-1-1 0,0 1 0,1-1 0,0 1 0,-1-1 0,1 0 0,0 1 0,1-1 0,-1 0 0,0 0 0,1-1 0,-1 1 0,1 0 0,-1-6 0,-2-1 0,-10-21 0,-11-42 0,22 64 0,1-1 0,0 1 0,0 0 0,1-1 0,1 0 0,-1 1 0,2-1 0,-1 1 0,4-17 0,-2 20-289,1 0-1,0 1 1,0 0-1,0 0 1,1 0-1,0 0 1,0 0-1,0 1 1,0 0 0,1-1-1,-1 2 1,1-1-1,0 0 1,0 1-1,10-5 1,35-28-4913,-47 33 4863,-1 1-1,0-1 1,0 0 0,0 0-1,0 1 1,0-1 0,-1-1-1,1 1 1,-1 0 0,0 0-1,0 0 1,0-1 0,-1 1-1,1 0 1,0-7 0,-1-17-11176</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7.643"/>
    </inkml:context>
    <inkml:brush xml:id="br0">
      <inkml:brushProperty name="width" value="0.025" units="cm"/>
      <inkml:brushProperty name="height" value="0.025" units="cm"/>
      <inkml:brushProperty name="color" value="#AB008B"/>
    </inkml:brush>
  </inkml:definitions>
  <inkml:trace contextRef="#ctx0" brushRef="#br0">0 0 12876,'0'0'10378,"53"36"-20468</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38.886"/>
    </inkml:context>
    <inkml:brush xml:id="br0">
      <inkml:brushProperty name="width" value="0.025" units="cm"/>
      <inkml:brushProperty name="height" value="0.025" units="cm"/>
      <inkml:brushProperty name="color" value="#AB008B"/>
    </inkml:brush>
  </inkml:definitions>
  <inkml:trace contextRef="#ctx0" brushRef="#br0">55 2814 12396,'0'0'1564,"-7"8"-267,-5 8-715,-22 27 2530,33-42-1868,6-26 528,20-44-569,4 1-1,2 1 1,43-67-1,291-408 800,45 30-1900,-378 474-60,561-639-44,-405 485-101,286-226 0,-403 366-126,22-19-1416,-92 71 1566,-1 0 0,1 0 0,-1 0-1,0-1 1,1 1 0,-1 0-1,1 0 1,-1-1 0,1 1 0,-1 0-1,0-1 1,1 1 0,-1 0-1,0-1 1,1 1 0,-1 0 0,0-1-1,1 1 1,-1-1 0,0 1-1,0-1 1,0 1 0,1-1 0,-1 1-1,0-1 1,0 1 0,0-1-1,0 1 1,0-1 0,0 1 0,0-1-1,0 1 1,0-1 0,0 1-1,0-2 1,-18 0-3540,18 2 3617,-27 0-5694</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39.417"/>
    </inkml:context>
    <inkml:brush xml:id="br0">
      <inkml:brushProperty name="width" value="0.025" units="cm"/>
      <inkml:brushProperty name="height" value="0.025" units="cm"/>
      <inkml:brushProperty name="color" value="#AB008B"/>
    </inkml:brush>
  </inkml:definitions>
  <inkml:trace contextRef="#ctx0" brushRef="#br0">345 0 16432,'0'0'2690,"-8"14"-2343,-21 51 573,2 1 0,-30 112-1,5-11 208,-25 29 852,-6 16 1146,82-209-3076,-1 2 28,0 0 0,0 0-1,1 0 1,0 0 0,0 0 0,0 1-1,0-1 1,1 0 0,0 9 0,0-14-75,1 0 1,-1 0-1,0 1 1,0-1-1,0 0 0,0 0 1,0 0-1,0 0 1,1 1-1,-1-1 1,0 0-1,0 0 1,0 0-1,0 0 1,1 0-1,-1 0 1,0 1-1,0-1 1,0 0-1,0 0 0,1 0 1,-1 0-1,0 0 1,0 0-1,0 0 1,1 0-1,-1 0 1,0 0-1,0 0 1,1 0-1,-1 0 1,0 0-1,0 0 0,0 0 1,1 0-1,-1 0 1,0 0-1,0 0 1,0-1-1,0 1 1,1 0-1,-1 0 1,0 0-1,0 0 1,0 0-1,0 0 1,1-1-1,-1 1 0,0 0 1,0 0-1,0-1 1,14-7 124,-1-1 0,0-1 1,0-1-1,-1 0 0,20-23 0,3-3 172,8-5-86,2 3 0,1 2-1,53-32 1,-64 48-423,2 1-1,0 2 1,1 1 0,1 3-1,49-13 1,88-14-7621,-100 21-268</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0.443"/>
    </inkml:context>
    <inkml:brush xml:id="br0">
      <inkml:brushProperty name="width" value="0.025" units="cm"/>
      <inkml:brushProperty name="height" value="0.025" units="cm"/>
      <inkml:brushProperty name="color" value="#AB008B"/>
    </inkml:brush>
  </inkml:definitions>
  <inkml:trace contextRef="#ctx0" brushRef="#br0">0 149 9737,'4'-13'2595,"0"-1"-1697,12-46 2783,-14 53-2668,0 1-1,1-1 0,0 1 1,1-1-1,-1 1 1,1 0-1,6-7 0,-10 13-945,0 0-1,0-1 1,1 1 0,-1 0-1,0 0 1,1-1-1,-1 1 1,0 0 0,1 0-1,-1 0 1,0-1-1,1 1 1,-1 0-1,0 0 1,1 0 0,-1 0-1,0 0 1,1 0-1,-1 0 1,1 0-1,-1 0 1,0 0 0,1 0-1,-1 0 1,1 0-1,-1 0 1,0 0-1,1 0 1,-1 0 0,1 0-1,-1 0 1,0 1-1,1-1 1,-1 0-1,0 0 1,1 0 0,-1 1-1,0-1 1,0 0-1,1 0 1,-1 1-1,0-1 1,0 0 0,1 1-1,-1-1 1,0 0-1,0 1 1,0-1-1,1 1 1,-1-1 0,0 0-1,0 1 1,0-1-1,0 0 1,0 1-1,0-1 1,0 1 0,0-1-1,0 0 1,0 1-1,0-1 1,0 1 0,0-1-1,0 0 1,-1 1-1,4 33 420,-3-32-193,-2 47 283,-2-1 0,-3 0 0,-20 80 0,9-45-296,15-74-280,2-2 0,-1 0 0,1 0 0,0 0 0,0 0 0,1 0 0,1 14 0,-1-20 0,1-1 0,-1 1 0,1 0 0,-1-1 0,1 1 0,0 0 0,-1-1 0,1 1 0,0-1 0,0 1 0,-1-1 0,1 0 0,0 1 0,0-1 0,0 0 0,0 1 0,-1-1 0,1 0 0,0 0 0,0 0 0,0 0 0,0 0 0,0 0 0,0 0 0,1 0 0,28-1 0,-24 0 0,22-3 0,-1-1 0,1-2 0,-1-1 0,37-15 0,30-10 0,-85 31-477,-7 2-49,0 0 1,0 0-1,0-1 0,0 1 0,0 0 0,0-1 0,0 1 0,-1-1 0,1 0 1,0 0-1,0 0 0,-1 0 0,1 0 0,0 0 0,-1 0 0,1 0 1,-1 0-1,1-1 0,-1 1 0,0-1 0,1 1 0,-1-1 0,0 0 0,0 1 1,0-1-1,1-3 0,-2-7-10327</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1.176"/>
    </inkml:context>
    <inkml:brush xml:id="br0">
      <inkml:brushProperty name="width" value="0.025" units="cm"/>
      <inkml:brushProperty name="height" value="0.025" units="cm"/>
      <inkml:brushProperty name="color" value="#AB008B"/>
    </inkml:brush>
  </inkml:definitions>
  <inkml:trace contextRef="#ctx0" brushRef="#br0">0 42 10122,'0'0'7842,"8"-3"-6892,0-1-525,10-5-66,0 7 9245,-34 64-6139,14-45-3465,-5 73 0,7-84 0,0 1 0,0-1 0,1 0 0,0 0 0,0 0 0,0 0 0,1 0 0,-1-1 0,2 1 0,-1 0 0,5 8 0,-6-13 0,0 1 0,0-1 0,0 0 0,0 1 0,1-1 0,-1 0 0,0 0 0,1 1 0,-1-1 0,0 0 0,1-1 0,-1 1 0,1 0 0,0 0 0,-1-1 0,1 1 0,0 0 0,-1-1 0,1 0 0,0 1 0,0-1 0,-1 0 0,1 0 0,2 0 0,-1-1 0,0 0 0,1 0 0,-1 0 0,0-1 0,0 1 0,0-1 0,0 1 0,-1-1 0,1 0 0,0 0 0,4-5 0,4-4 0,-1-2 0,0 1 0,16-27 0,-6 0 0,31-80 0,-37 83 0,-14 36 0,0 0 0,0 0 0,0 0 0,0 0 0,0 1 0,0-1 0,1 0 0,-1 0 0,0 0 0,0 0 0,0 0 0,0 1 0,0-1 0,0 0 0,0 0 0,0 0 0,0 0 0,0 0 0,1 0 0,-1 0 0,0 0 0,0 1 0,0-1 0,0 0 0,0 0 0,0 0 0,1 0 0,-1 0 0,0 0 0,0 0 0,0 0 0,0 0 0,0 0 0,1 0 0,-1 0 0,0 0 0,0 0 0,0 0 0,0 0 0,0 0 0,1 0 0,-1 0 0,0 0 0,0 0 0,0 0 0,0 0 0,0 0 0,0-1 0,1 1 0,-1 0 0,0 0 0,4 29 0,-2 38 0,-2 70 0,0-136 0,0-1 0,0 1 0,0 0 0,0-1 0,-1 1 0,1-1 0,1 1 0,-1-1 0,0 1 0,0 0 0,0-1 0,0 1 0,0-1 0,0 1 0,1-1 0,-1 1 0,0 0 0,0-1 0,1 1 0,-1-1 0,0 1 0,1-1 0,-1 0 0,1 1 0,-1-1 0,1 1 0,-1-1 0,0 0 0,1 1 0,-1-1 0,1 0 0,0 1 0,-1-1 0,1 0 0,-1 0 0,1 0 0,-1 0 0,1 1 0,0-1 0,-1 0 0,1 0 0,-1 0 0,1 0 0,0 0 0,-1 0 0,1 0 0,-1-1 0,1 1 0,-1 0 0,1 0 0,0 0 0,-1-1 0,1 1 0,-1 0 0,1-1 0,29-21 0,37-67 0,-48 61 0,1 0 0,33-34 0,-51 61 0,-1-1 0,0 0 0,1 1 0,-1-1 0,1 1 0,0-1 0,-1 1 0,1 0 0,0 0 0,0 0 0,0 0 0,0 0 0,0 0 0,0 1 0,0-1 0,0 0 0,0 1 0,0 0 0,0-1 0,0 1 0,1 0 0,1 0 0,-3 1 0,1 0 0,0 0 0,-1 0 0,0 0 0,1 1 0,-1-1 0,0 0 0,1 1 0,-1-1 0,0 1 0,0-1 0,0 1 0,0-1 0,0 1 0,-1 0 0,1-1 0,0 1 0,-1 0 0,1 3 0,3 13 0,-2 1 0,0-1 0,-1 34 0,-1-42 0,0 29-219,-10-53-14280,4-5-1756</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1.521"/>
    </inkml:context>
    <inkml:brush xml:id="br0">
      <inkml:brushProperty name="width" value="0.025" units="cm"/>
      <inkml:brushProperty name="height" value="0.025" units="cm"/>
      <inkml:brushProperty name="color" value="#AB008B"/>
    </inkml:brush>
  </inkml:definitions>
  <inkml:trace contextRef="#ctx0" brushRef="#br0">0 1 21332,'0'0'9193,"57"24"-15695,-34-10-3203</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1.879"/>
    </inkml:context>
    <inkml:brush xml:id="br0">
      <inkml:brushProperty name="width" value="0.025" units="cm"/>
      <inkml:brushProperty name="height" value="0.025" units="cm"/>
      <inkml:brushProperty name="color" value="#AB008B"/>
    </inkml:brush>
  </inkml:definitions>
  <inkml:trace contextRef="#ctx0" brushRef="#br0">0 209 5990,'0'0'22731,"8"3"-21274,-2-2-1349,-1 0 0,0 0 0,1 0-1,-1-1 1,1 0 0,-1 0 0,1-1 0,-1 1 0,0-1 0,1 0 0,-1-1-1,0 1 1,0-1 0,0 0 0,0 0 0,0-1 0,0 0 0,0 0 0,-1 0-1,0 0 1,1 0 0,-1-1 0,3-4 0,0 2-108,-1 1 0,0-2 0,0 1 0,0-1 0,-1 0 0,0 0 0,-1 0 0,1-1 0,-1 1 0,-1-1 0,0 0 0,0 0 0,0-1 0,-1 1 0,0 0 0,-1-1 0,0 0 0,0-9 0,-1 17 0,0 0 0,0 0 0,0 0 0,0 0 0,0 0 0,0 1 0,-1-1 0,1 0 0,0 0 0,-1 0 0,1 0 0,0 1 0,-1-1 0,1 0 0,-1 0 0,1 1 0,-1-1 0,0 0 0,1 1 0,-1-1 0,0 1 0,1-1 0,-1 1 0,0-1 0,0 1 0,1-1 0,-1 1 0,0 0 0,0 0 0,0-1 0,1 1 0,-1 0 0,0 0 0,0 0 0,0 0 0,0 0 0,0 0 0,0 0 0,1 0 0,-1 0 0,0 0 0,0 0 0,0 1 0,0-1 0,1 0 0,-3 1 0,-1 1 0,0-1 0,0 1 0,0-1 0,0 1 0,0 0 0,1 1 0,-1-1 0,-5 5 0,-9 12 0,-29 39 0,41-50 0,1-1 0,0 1 0,1 1 0,0-1 0,0 1 0,1 0 0,0 0 0,-3 16 0,6-25 0,0 0 0,0 0 0,0 1 0,0-1 0,0 0 0,0 1 0,0-1 0,0 0 0,0 0 0,0 1 0,0-1 0,1 0 0,-1 0 0,0 1 0,0-1 0,0 0 0,1 0 0,-1 1 0,0-1 0,0 0 0,0 0 0,1 0 0,-1 1 0,0-1 0,0 0 0,1 0 0,-1 0 0,0 0 0,1 0 0,-1 0 0,0 0 0,0 0 0,1 0 0,-1 0 0,0 0 0,1 0 0,-1 0 0,0 0 0,1 0 0,-1 0 0,0 0 0,0 0 0,1 0 0,-1 0 0,0 0 0,1 0 0,-1 0 0,0-1 0,0 1 0,1 0 0,-1 0 0,0 0 0,0 0 0,0-1 0,1 1 0,-1 0 0,0 0 0,0-1 0,0 1 0,1 0 0,-1 0 0,0-1 0,15-10 0,-15 11 0,-6 7 0,1 0 0,0 0 0,1 1 0,0-1 0,0 1 0,0 0 0,-4 15 0,9-22-22,-1 0 0,1 0 0,0 0 0,0 0-1,-1 0 1,1-1 0,0 1 0,0 0 0,0-1 0,0 1 0,0 0 0,0-1 0,0 0-1,0 1 1,0-1 0,1 1 0,-1-1 0,0 0 0,2 0 0,30 7-1273,-26-5 608,28 3-6414,-11-5-2966,-13-1 1152</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6:03.266"/>
    </inkml:context>
    <inkml:brush xml:id="br0">
      <inkml:brushProperty name="width" value="0.025" units="cm"/>
      <inkml:brushProperty name="height" value="0.025" units="cm"/>
    </inkml:brush>
  </inkml:definitions>
  <inkml:trace contextRef="#ctx0" brushRef="#br0">48 114 14894,'0'0'3449,"-5"14"-220,-4 8-2133,1 0-1,1 1 0,2 0 0,0 0 1,-3 37-1,8-59-1071,0 0 0,-1 0 0,1 0 0,0 0 1,0 0-1,0 0 0,0 0 0,0 0 0,0 0 0,1 0 0,-1 0 0,0 0 0,0 0 1,1 0-1,-1 0 0,1 0 0,-1 0 0,1 0 0,-1 0 0,1-1 0,-1 1 1,1 0-1,0 0 0,0-1 0,-1 1 0,1 0 0,0-1 0,0 1 0,0-1 0,-1 1 1,1-1-1,0 1 0,0-1 0,0 0 0,0 1 0,0-1 0,0 0 0,0 0 1,0 1-1,0-1 0,0 0 0,0 0 0,0 0 0,0-1 0,0 1 0,0 0 0,0 0 1,0 0-1,0-1 0,0 1 0,0 0 0,0-1 0,0 1 0,0-1 0,-1 1 0,2-2 1,5-1 77,0-1 1,-1 0-1,0 0 1,0-1-1,0 0 1,8-8 0,6-13 21,-2-1 0,0-1 0,-2 0 0,0-1 0,20-60 0,-11 29 263,-23 109 435,-3-10-459,0-19-312,0 0 0,2 0 0,0 0 0,8 38 0,-9-54-56,2 0 0,-1 0 0,0 0 0,1 0 0,0 0 0,0-1-1,0 1 1,0-1 0,1 1 0,-1-1 0,1 0 0,0 0 0,0 0 0,0 0 0,0 0-1,0-1 1,1 1 0,-1-1 0,1 0 0,0 0 0,-1-1 0,1 1 0,0-1 0,0 1-1,0-1 1,0 0 0,0-1 0,1 1 0,4-1 0,-3 1-233,0-2-1,0 1 1,0 0 0,-1-1 0,1 0-1,0 0 1,0-1 0,-1 0-1,1 0 1,-1 0 0,0 0 0,8-6-1,32-30-7372,-9-6-6039</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2.638"/>
    </inkml:context>
    <inkml:brush xml:id="br0">
      <inkml:brushProperty name="width" value="0.025" units="cm"/>
      <inkml:brushProperty name="height" value="0.025" units="cm"/>
      <inkml:brushProperty name="color" value="#AB008B"/>
    </inkml:brush>
  </inkml:definitions>
  <inkml:trace contextRef="#ctx0" brushRef="#br0">153 115 18578,'0'0'12107,"-9"-3"-11328,7 3-742,-1-1-1,1 0 0,-1 1 0,0 0 0,1-1 0,-1 1 0,0 0 0,1 0 0,-1 1 1,1-1-1,-1 0 0,0 1 0,1 0 0,-1-1 0,-4 3 0,3 1 13,-1-1 0,1 1 1,0-1-1,0 1 0,0 1 0,0-1 0,0 0 0,-4 9 0,-33 57 161,39-64-204,-1 0 1,1-1 0,0 1-1,0 0 1,1 0 0,0 0-1,0 1 1,0-1 0,1 0-1,0 12 1,1-17-7,-1 1 0,1-1 0,-1 1 0,1-1 0,0 1 0,0-1 0,-1 0 0,1 1 0,0-1 0,0 0 0,0 0 0,0 0 0,1 0 0,-1 0 0,0 0 0,0 0 0,1 0 0,-1 0 0,0-1 0,1 1 0,-1 0 0,1-1 0,-1 1 0,1-1 0,-1 0 0,1 1 0,-1-1 0,1 0 0,0 0 0,-1 0 0,1 0 0,-1 0 0,1-1 0,-1 1 0,1 0 0,1-1 0,4 0 0,0-1 0,-1 1 0,1-1 0,-1 0 0,1-1 0,-1 1 0,6-5 0,47-43 0,-50 41 0,1-1 0,0 2 0,1-1 0,0 1 0,16-9 0,-26 17 0,0 0 0,-1 0 0,1 0 0,-1 0 0,1 0 0,0 0 0,-1 0 0,1 1 0,-1-1 0,1 0 0,0 0 0,-1 0 0,1 1 0,-1-1 0,1 0 0,-1 1 0,1-1 0,-1 0 0,1 1 0,-1-1 0,0 1 0,1-1 0,-1 1 0,0-1 0,1 1 0,-1-1 0,0 1 0,1-1 0,-1 1 0,0-1 0,0 1 0,0-1 0,1 1 0,-1 0 0,0-1 0,0 1 0,0-1 0,0 1 0,0 0 0,0-1 0,0 1 0,0-1 0,0 1 0,-1 0 0,1 0 0,0 41 0,0-33 0,-1-7 0,1 0 0,0 0 0,0-1 0,0 1 0,0 0 0,0 0 0,0 0 0,1 0 0,-1-1 0,0 1 0,1 0 0,0 0 0,-1-1 0,1 1 0,0 0 0,0-1 0,0 1 0,0-1 0,0 1 0,0-1 0,2 2 0,-1-3 0,0 0 0,-1 0 0,1 0 0,-1 0 0,1 0 0,0-1 0,-1 1 0,1-1 0,-1 1 0,1-1 0,-1 1 0,0-1 0,1 0 0,-1 0 0,1 0 0,-1 0 0,0 0 0,0 0 0,0 0 0,0 0 0,0-1 0,0 1 0,0 0 0,0 0 0,1-3 0,13-19 0,-2 0 0,0 0 0,15-44 0,-27 68 0,0 0 0,0 0 0,-1 0 0,1 0 0,0 0 0,0 0 0,0 0 0,0 0 0,0 0 0,0-1 0,0 1 0,0 0 0,1-1 0,-1 1 0,0-1 0,0 1 0,1-1 0,-1 0 0,0 1 0,0-1 0,1 0 0,-1 0 0,2 0 0,39 0 0,-32 0 0,3-2 0,-1 0 0,1 0 0,0-1 0,-1-1 0,1 0 0,-1-1 0,0 0 0,0-1 0,13-8 0,-15 8 0,-1 0 0,0-1 0,0 1 0,-1-2 0,0 1 0,0-1 0,-1 0 0,1-1 0,-2 0 0,1 0 0,6-14 0,-13 23 0,0 0 0,1 0 0,-1-1 0,0 1 0,0 0 0,1 0 0,-1-1 0,0 1 0,0 0 0,1 0 0,-1-1 0,0 1 0,0 0 0,0-1 0,0 1 0,0 0 0,0-1 0,0 1 0,1 0 0,-1-1 0,0 1 0,0 0 0,0-1 0,0 1 0,0 0 0,0-1 0,-1 1 0,1 0 0,0-1 0,0 1 0,0 0 0,0-1 0,0 1 0,0 0 0,-1-1 0,1 1 0,0 0 0,0 0 0,0-1 0,-1 1 0,1 0 0,0 0 0,0-1 0,-1 1 0,1 0 0,0 0 0,-1 0 0,1-1 0,0 1 0,-1 0 0,1 0 0,-1 0 0,-16 11 0,12-4 0,-1 0 0,2 0 0,-1 1 0,1-1 0,0 1 0,1 0 0,0 0 0,0 1 0,1-1 0,0 1 0,0-1 0,1 1 0,0-1 0,1 1 0,0 11 0,0-19 0,0 0 0,1 0 0,-1 0 0,0 0 0,0 0 0,1 0 0,-1 0 0,1 0 0,-1 0 0,1 0 0,-1 0 0,1 0 0,-1-1 0,1 1 0,0 0 0,-1 0 0,1-1 0,0 1 0,0-1 0,-1 1 0,1 0 0,0-1 0,0 1 0,0-1 0,0 0 0,0 1 0,0-1 0,1 0 0,30 3 0,-29-3 0,3 8-1643,-2-2-3157</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8.907"/>
    </inkml:context>
    <inkml:brush xml:id="br0">
      <inkml:brushProperty name="width" value="0.025" units="cm"/>
      <inkml:brushProperty name="height" value="0.025" units="cm"/>
      <inkml:brushProperty name="color" value="#AB008B"/>
    </inkml:brush>
  </inkml:definitions>
  <inkml:trace contextRef="#ctx0" brushRef="#br0">72 110 9641,'10'-11'1708,"1"-3"-1020,38-40 1909,-10 24 2612,-39 55-3528,-7 1-1404,-1-1 0,-1 1 0,-21 42 0,-4 8 510,-38 145 2144,66-197-2659,1 1 0,1-1 1,1 1-1,1 0 0,2 0 1,0 0-1,5 31 0,-4-51-293,0-1-1,1 1 0,-1-1 0,1 0 0,0 1 0,0-1 1,1 0-1,-1 0 0,1 0 0,0 0 0,0-1 1,0 1-1,0-1 0,1 0 0,-1 0 0,1 0 1,0 0-1,0-1 0,0 1 0,0-1 0,1 0 1,-1 0-1,0-1 0,8 3 0,-1-2-751,1 1-1,0-1 1,-1-1 0,1 0-1,0-1 1,0 0-1,-1-1 1,22-4 0,24-14-6413</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1.957"/>
    </inkml:context>
    <inkml:brush xml:id="br0">
      <inkml:brushProperty name="width" value="0.025" units="cm"/>
      <inkml:brushProperty name="height" value="0.025" units="cm"/>
      <inkml:brushProperty name="color" value="#AB008B"/>
    </inkml:brush>
  </inkml:definitions>
  <inkml:trace contextRef="#ctx0" brushRef="#br0">189 87 16207,'0'0'2616,"1"-9"-155,0 4-1827,5-36 1519,-10 15 2699,4 25-4791,-1 1 0,0-1 0,1 1-1,-1-1 1,0 1 0,0-1 0,0 1-1,1 0 1,-1 0 0,0-1-1,0 1 1,0 0 0,1 0 0,-1 0-1,0 0 1,0-1 0,0 1 0,0 1-1,0-1 1,0 0 0,1 0 0,-1 0-1,0 0 1,0 1 0,0-1 0,1 0-1,-1 1 1,0-1 0,0 0-1,1 1 1,-1-1 0,0 1 0,0-1-1,0 2 1,-25 18 253,6 2-210,1 0 1,1 1-1,1 0 1,2 1-1,0 2 1,-14 32-1,28-57-102,0 1 0,1-1-1,-1 1 1,0-1-1,1 1 1,-1-1-1,1 1 1,0-1 0,-1 1-1,1 0 1,0-1-1,0 1 1,0-1 0,0 1-1,0 0 1,1-1-1,-1 1 1,0-1 0,1 1-1,-1-1 1,1 1-1,-1-1 1,1 1 0,0-1-1,0 1 1,0-1-1,0 0 1,0 0-1,0 1 1,0-1 0,0 0-1,0 0 1,0 0-1,1 0 1,-1 0 0,0 0-1,3 1 1,5 1-43,0-1 0,-1 1 0,1-1 0,0-1 0,16 1 0,2 1-163,-14 0 120,1 0 0,-1 0 1,0 2-1,-1-1 1,1 2-1,13 7 0,-23-11 89,0-1-1,-1 1 0,1 0 1,-1 0-1,0 0 0,0 0 0,1 0 1,-1 1-1,-1-1 0,1 1 1,0-1-1,-1 1 0,1-1 1,1 5-1,-3-5 35,1 1 1,-1-1-1,0 0 0,0 0 1,0 0-1,0 1 0,-1-1 1,1 0-1,-1 0 0,1 0 1,-1 1-1,0-1 0,0 0 1,1 0-1,-2 0 1,1 0-1,0 0 0,0-1 1,-1 1-1,1 0 0,0 0 1,-4 1-1,-2 5-3,-1 0-1,0-1 1,-1 0 0,1 0-1,-2-1 1,1 0 0,0-1-1,-1 0 1,0-1 0,0 0 0,-1 0-1,1-1 1,-1 0 0,0-1-1,1 0 1,-1-1 0,0 0-1,-14-1 1,7-6-443,18-4-713,1 8 851,0 1 0,1-1 0,-1 1-1,1-1 1,-1 1 0,1 0 0,-1 0 0,1 0-1,0 0 1,0 0 0,0 0 0,0 0 0,3-1-1,20-5-5175,5-1-1751</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2.561"/>
    </inkml:context>
    <inkml:brush xml:id="br0">
      <inkml:brushProperty name="width" value="0.025" units="cm"/>
      <inkml:brushProperty name="height" value="0.025" units="cm"/>
      <inkml:brushProperty name="color" value="#AB008B"/>
    </inkml:brush>
  </inkml:definitions>
  <inkml:trace contextRef="#ctx0" brushRef="#br0">1 122 11819,'0'0'19352,"4"8"-18519,32 79-70,-35-85-763,-1-1 0,1 0 0,0 0 0,0 1 0,0-1 0,0 0 0,0 0 0,0 0 0,0 0 0,0 0 0,0 0 0,0 0 0,1 0 0,-1 0 0,0-1 0,1 1 0,-1 0 0,1-1 0,-1 1 0,0-1 0,1 0 0,-1 1 0,1-1 0,-1 0 0,1 0 0,-1 0 0,1 0 0,-1 0 0,1 0 0,-1-1 0,1 1 0,-1 0 0,1-1 0,-1 1 0,1-1 0,-1 0 0,0 1 0,1-1 0,-1 0 0,0 0 0,0 0 0,0 0 0,2-2 0,6-4 0,0 0 0,-1-1 0,-1 0 0,10-12 0,6-13 0,-16 22 0,0 1 0,0 0 0,1 0 0,0 1 0,1 0 0,0 0 0,15-10 0,-24 19 0,1-1 0,0 1 0,0 0 0,0-1 0,0 1 0,-1 0 0,1 0 0,0 0 0,0 0 0,0 0 0,0 0 0,0 0 0,0 0 0,-1 0 0,1 0 0,0 0 0,0 0 0,0 1 0,0-1 0,0 0 0,-1 1 0,1-1 0,0 1 0,0-1 0,-1 1 0,1-1 0,0 1 0,-1-1 0,1 1 0,0 0 0,-1-1 0,1 1 0,-1 0 0,1-1 0,-1 1 0,0 0 0,1 0 0,-1 0 0,0-1 0,1 1 0,-1 0 0,0 0 0,0 0 0,0 1 0,11 52 0,-7-33 0,-4-20 0,0 0 0,0 0 0,0-1 0,0 1 0,0 0 0,0 0 0,0-1 0,1 1 0,-1 0 0,0 0 0,1-1 0,-1 1 0,0 0 0,1-1 0,-1 1 0,1 0 0,-1-1 0,1 1 0,-1-1 0,1 1 0,-1-1 0,1 1 0,0-1 0,-1 1 0,1-1 0,0 1 0,-1-1 0,1 0 0,0 0 0,-1 1 0,1-1 0,0 0 0,0 0 0,-1 0 0,1 0 0,0 0 0,0 0 0,0 0 0,-1 0 0,1 0 0,0 0 0,0 0 0,-1 0 0,1 0 0,0-1 0,0 1 0,-1 0 0,1-1 0,0 1 0,-1 0 0,1-1 0,0 1 0,-1-1 0,1 1 0,-1-1 0,1 1 0,-1-1 0,1 0 0,0 0 0,33-43 0,-30 39 0,7-13 0,33-42 0,-42 57 0,1 0 0,-1 1 0,1-1 0,0 1 0,-1 0 0,1 0 0,0 0 0,1 0 0,-1 0 0,0 0 0,0 1 0,1 0 0,-1 0 0,1 0 0,-1 0 0,7-1 0,-9 2 0,1 0 0,-1 1 0,0-1 0,1 0 0,-1 0 0,0 1 0,0-1 0,1 1 0,-1-1 0,0 1 0,0 0 0,0-1 0,0 1 0,0 0 0,0 0 0,0-1 0,0 1 0,0 0 0,0 0 0,0 0 0,-1 0 0,1 1 0,0-1 0,-1 0 0,2 2 0,9 37 0,-1-5 0,-10-35 0,1 0 0,-1 0 0,0 0 0,1 0 0,-1 0 0,0 0 0,1 0 0,-1 1 0,0-1 0,1 0 0,-1 0 0,0-1 0,1 1 0,-1 0 0,0 0 0,1 0 0,-1 0 0,0 0 0,1 0 0,-1 0 0,0 0 0,1-1 0,-1 1 0,0 0 0,0 0 0,1 0 0,-1-1 0,0 1 0,0 0 0,1 0 0,-1-1 0,0 1 0,0 0 0,0 0 0,1-1 0,-1 1 0,0 0 0,0-1 0,0 1 0,0-1 0,11-16 0,-10 16 0,9-12-838,8-15-5483,-17 18-1254</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2.905"/>
    </inkml:context>
    <inkml:brush xml:id="br0">
      <inkml:brushProperty name="width" value="0.025" units="cm"/>
      <inkml:brushProperty name="height" value="0.025" units="cm"/>
      <inkml:brushProperty name="color" value="#AB008B"/>
    </inkml:brush>
  </inkml:definitions>
  <inkml:trace contextRef="#ctx0" brushRef="#br0">1 1 20756,'0'0'8328,"49"0"-26009</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3.246"/>
    </inkml:context>
    <inkml:brush xml:id="br0">
      <inkml:brushProperty name="width" value="0.025" units="cm"/>
      <inkml:brushProperty name="height" value="0.025" units="cm"/>
      <inkml:brushProperty name="color" value="#AB008B"/>
    </inkml:brush>
  </inkml:definitions>
  <inkml:trace contextRef="#ctx0" brushRef="#br0">9 1 17392,'0'0'2707,"0"12"37,-4 96 2550,-1 67-1772,6-154-3478,1 0 0,1 0 0,0 0 0,2 0 0,0-1-1,9 23 1,-11-65 223,0 1 0,-2-31 0,-3-31-267,5-106 0,-2 181 0,1 0 0,-1 0 0,2 1 0,-1-1 0,1 0 0,5-10 0,-8 17 0,1 0 0,-1 0 0,1 0 0,-1-1 0,1 1 0,0 0 0,-1 0 0,1 0 0,0 0 0,0 0 0,0 1 0,-1-1 0,1 0 0,0 0 0,0 0 0,0 1 0,0-1 0,1 1 0,-1-1 0,0 1 0,0-1 0,0 1 0,0-1 0,0 1 0,1 0 0,-1 0 0,0 0 0,0 0 0,1 0 0,-1 0 0,0 0 0,0 0 0,0 0 0,1 0 0,-1 1 0,0-1 0,0 0 0,0 1 0,0-1 0,1 1 0,-1 0 0,0-1 0,0 1 0,0 0 0,0-1 0,0 1 0,-1 0 0,1 0 0,0 0 0,0 0 0,0 1 0,3 2 0,-1 0 0,0 0 0,0 0 0,0 1 0,-1-1 0,1 1 0,-1 0 0,0-1 0,0 1 0,-1 0 0,0 0 0,0 0 0,0 0 0,0 0 0,-1 0 0,0 1 0,0-1 0,0 0 0,0 0 0,-1 0 0,0 0 0,0 0 0,-1 0 0,1 0 0,-4 6 0,0 0 0,0-1 0,0 0 0,-2-1 0,1 1 0,-1-1 0,0 0 0,-1-1 0,0 0 0,0 0 0,-15 10 0,22-17-64,1-1 0,-1 1 1,0 0-1,1-1 0,-1 1 0,0 0 1,0-1-1,0 1 0,1-1 0,-1 0 0,0 1 1,0-1-1,0 1 0,0-1 0,0 0 1,0 0-1,0 0 0,0 0 0,0 0 0,0 0 1,0 0-1,0 0 0,1 0 0,-1 0 1,0 0-1,-2-1 0,2 0-169,1 0 0,-1 0 1,1 0-1,-1 0 0,1 0 0,0 0 0,-1 0 1,1 0-1,0-1 0,0 1 0,0 0 1,0 0-1,0 0 0,0 0 0,0-1 0,0 1 1,1-2-1,16-55-9699,-4 24 504</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3.605"/>
    </inkml:context>
    <inkml:brush xml:id="br0">
      <inkml:brushProperty name="width" value="0.025" units="cm"/>
      <inkml:brushProperty name="height" value="0.025" units="cm"/>
      <inkml:brushProperty name="color" value="#AB008B"/>
    </inkml:brush>
  </inkml:definitions>
  <inkml:trace contextRef="#ctx0" brushRef="#br0">33 0 10730,'0'0'20361,"-4"12"-19416,-5 27-823,2 1-1,1 0 1,2 0 0,1 1 0,7 80 0,-4-116-122,1-1 0,0 1 0,0-1 0,0 1 0,0-1 0,1 0 0,-1 1 0,4 5 0,-4-9 0,0 1 0,0-1 0,1 1 0,-1-1 0,0 1 0,0-1 0,1 0 0,-1 1 0,1-1 0,-1 0 0,1 0 0,0 0 0,-1 0 0,1-1 0,0 1 0,0 0 0,-1-1 0,1 1 0,0-1 0,0 1 0,0-1 0,3 0 0,-5 0 1,1 0-1,-1-1 1,0 1-1,0 0 1,1 0-1,-1-1 1,0 1 0,0 0-1,0 0 1,0-1-1,1 1 1,-1 0-1,0-1 1,0 1 0,0 0-1,0-1 1,0 1-1,0 0 1,0-1-1,0 1 1,0-1 0,0 1-1,0 0 1,0-1-1,0 1 1,0 0-1,0-1 1,0 1 0,0 0-1,0-1 1,0 1-1,-1 0 1,1-1-1,0 1 1,0 0 0,0 0-1,-1-1 1,1 1-1,0 0 1,0 0-1,-1-1 1,1 1 0,0 0-1,0 0 1,-1-1-1,-12-16-92,13 16 51,-1 0-980,-7-13 1153,7 10-5965</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3.983"/>
    </inkml:context>
    <inkml:brush xml:id="br0">
      <inkml:brushProperty name="width" value="0.025" units="cm"/>
      <inkml:brushProperty name="height" value="0.025" units="cm"/>
      <inkml:brushProperty name="color" value="#AB008B"/>
    </inkml:brush>
  </inkml:definitions>
  <inkml:trace contextRef="#ctx0" brushRef="#br0">0 278 2306,'0'0'20414,"9"-5"-19197,26-14 55,-13 7-285,1-1 1,-2-1 0,34-27 0,-50 36-821,1 0 0,0-1 1,-1 0-1,0-1 0,0 1 0,-1-1 1,0 0-1,0 0 0,-1 0 1,1 0-1,-2-1 0,1 1 0,-1-1 1,0 0-1,-1 0 0,2-13 1,-3 19-140,0 0-1,0 0 1,0-1 0,0 1 0,0 0 0,0 0 0,-1 0 0,1 0 0,-1 0-1,1 0 1,-1 0 0,0 0 0,0 0 0,0 0 0,0 0 0,0 0 0,0 0 0,-2-2-1,2 4-19,1 0-1,-1-1 0,1 1 0,-1 0 0,0 0 0,1-1 0,-1 1 0,1 0 0,-1 0 0,0 0 0,1 0 0,-1 0 0,1 0 1,-1 0-1,0 0 0,1 0 0,-1 0 0,0 0 0,1 0 0,-1 0 0,1 1 0,-1-1 0,0 0 0,-19 19 57,10-4-64,0 1 0,2 0 0,0 0 0,0 1 0,2 0 0,0 1 0,1-1 0,1 1 0,1 0 0,0 0 0,0 35 0,3-52 0,0 0 0,1 0 0,-1 0 0,1 0 0,-1 0 0,1 0 0,0 0 0,-1 0 0,1 0 0,0 0 0,0-1 0,-1 1 0,1 0 0,0 0 0,0-1 0,0 1 0,0-1 0,0 1 0,0-1 0,0 1 0,0-1 0,0 0 0,0 1 0,0-1 0,0 0 0,0 0 0,1 0 0,-1 0 0,0 0 0,0 0 0,0 0 0,0 0 0,0 0 0,0-1 0,0 1 0,0 0 0,2-2 0,43-11 0,-3-13-2890,-25 11-466,0 0 0,-1-1 0,17-21 0,-9 6-1886</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4.331"/>
    </inkml:context>
    <inkml:brush xml:id="br0">
      <inkml:brushProperty name="width" value="0.025" units="cm"/>
      <inkml:brushProperty name="height" value="0.025" units="cm"/>
      <inkml:brushProperty name="color" value="#AB008B"/>
    </inkml:brush>
  </inkml:definitions>
  <inkml:trace contextRef="#ctx0" brushRef="#br0">164 1 3299,'0'0'25069,"-2"11"-24023,-26 95 758,9-37-1152,-11 78-1,30-146-2113,-1-12-5891,-2-4 2747,1 10 2845,-5-21-6193</inkml:trace>
  <inkml:trace contextRef="#ctx0" brushRef="#br0" timeOffset="1">0 109 17649,'0'0'15118,"72"14"-15118,-37-10 0,2 0 0,-3 1 0,-2 2-320,-6 1-3748,-5-1-3972</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5.313"/>
    </inkml:context>
    <inkml:brush xml:id="br0">
      <inkml:brushProperty name="width" value="0.025" units="cm"/>
      <inkml:brushProperty name="height" value="0.025" units="cm"/>
      <inkml:brushProperty name="color" value="#AB008B"/>
    </inkml:brush>
  </inkml:definitions>
  <inkml:trace contextRef="#ctx0" brushRef="#br0">96 350 5349,'0'0'3518,"1"-9"747,1 0-3104,3-30 1756,-6 11 2235,0 28-4997,1-1-1,0 0 0,-1 1 0,1-1 0,0 1 0,-1-1 0,1 1 0,0-1 0,-1 1 0,1-1 1,-1 1-1,1 0 0,-1-1 0,1 1 0,-1-1 0,1 1 0,-1 0 0,1 0 0,-1-1 0,0 1 1,1 0-1,-1 0 0,0 0 0,1 0 0,-1-1 0,1 1 0,-1 0 0,0 0 0,1 0 0,-1 0 0,0 1 1,1-1-1,-1 0 0,1 0 0,-1 0 0,0 0 0,1 1 0,-1-1 0,0 1 0,-24 13 1605,18-5-1652,1 1 0,0-1 0,0 1 0,1 0 0,0 1 0,1-1 1,0 1-1,1 0 0,0 0 0,1 0 0,0 0 0,1 0 0,0 1 0,1 15 1,-1-26-103,1 1 1,0-1 0,0 1 0,0-1-1,0 0 1,1 1 0,-1-1 0,0 1-1,1-1 1,-1 0 0,1 1 0,-1-1 0,1 0-1,-1 0 1,1 1 0,0-1 0,1 2-1,-1-3 7,-1 1-1,1-1 0,0 0 0,-1 0 1,1 1-1,0-1 0,-1 0 0,1 0 1,0 0-1,0 0 0,-1 0 1,1 0-1,0 0 0,0 0 0,-1 0 1,1 0-1,0 0 0,-1 0 0,1 0 1,0-1-1,-1 1 0,1 0 0,0-1 1,0 1-1,3-3 34,0 1 0,-1-1 1,1 1-1,-1-1 0,0 0 1,0-1-1,0 1 0,0 0 0,4-7 1,6-16-40,-1 0 0,-1-1 0,-1-1 1,-1 0-1,7-45 0,-1 192-6,-13-91 0,-1-15 0,0 0 0,1 0 0,0 0 0,1 0 0,0 0 0,10 23 0,-13-35-12,1 0 1,-1 0-1,0-1 1,1 1-1,-1 0 0,0-1 1,1 1-1,-1-1 1,1 1-1,-1-1 0,1 1 1,-1-1-1,1 1 1,0-1-1,-1 1 0,1-1 1,-1 1-1,1-1 1,0 0-1,0 0 0,-1 1 1,1-1-1,0 0 1,-1 0-1,1 0 0,0 0 1,0 1-1,-1-1 1,1 0-1,0-1 0,0 1 1,-1 0-1,1 0 0,0 0 1,0 0-1,-1-1 1,1 1-1,0 0 0,-1 0 1,1-1-1,0 1 1,-1-1-1,1 1 0,0 0 1,-1-1-1,1 0 1,-1 1-1,1-2 0,22-30-1437,-16 15-170,0-1 0,8-34-1,-10 26-1589,-1-1 0,-1 0 0,-1-34 0,-5-10-1366,-6 0 3899,-9-19 9304,18 88-5158,2 15 939,-3 12-2647,0-9-679,-1 49 1248,0-34-1268,2-1 0,6 59 0,-5-86-1056,-1 1-1,2 0 1,-1 0-1,0-1 1,1 1-1,-1-1 1,1 1-1,0-1 1,0 0-1,1 0 1,-1 0-1,1 0 1,-1 0-1,1 0 1,0-1-1,0 1 1,0-1-1,0 0 1,0 0-1,1 0 1,-1 0-1,1-1 1,-1 1-1,1-1 1,0 0-1,-1 0 1,6 1-1,-5-2-844,1 1 1,0-1-1,0 0 1,0-1-1,0 1 1,-1-1-1,1 1 1,7-4-1,3-6-11323,-7 1 475</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6:03.809"/>
    </inkml:context>
    <inkml:brush xml:id="br0">
      <inkml:brushProperty name="width" value="0.025" units="cm"/>
      <inkml:brushProperty name="height" value="0.025" units="cm"/>
    </inkml:brush>
  </inkml:definitions>
  <inkml:trace contextRef="#ctx0" brushRef="#br0">21 1 12588,'-2'13'4020,"-7"40"-3007,3 1 1,2 0-1,4 58 1,3-49-691,3-1 0,3 0 0,3 0 0,36 113 0,-41-155-237,1-1 0,1 0 0,1-1 0,0 0 0,17 21 1,-24-35-70,0 0 1,1 0 0,0 0-1,0-1 1,0 1 0,0-1-1,1 0 1,-1 0 0,1-1-1,0 1 1,7 2 0,-9-4-19,0-1 0,0 1 1,0-1-1,0 0 1,1 0-1,-1 0 0,0 0 1,0 0-1,0-1 1,0 0-1,0 1 0,0-1 1,0 0-1,0 0 1,0-1-1,0 1 0,-1-1 1,1 1-1,0-1 1,-1 0-1,4-2 0,0-3-175,0 1-1,1-1 1,-2 0-1,1-1 0,-1 1 1,0-1-1,-1 0 1,0 0-1,0 0 0,-1-1 1,4-12-1,-1-1-1698,-1-1 0,-1-1 0,1-30 0,-3-30-7911</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5.859"/>
    </inkml:context>
    <inkml:brush xml:id="br0">
      <inkml:brushProperty name="width" value="0.025" units="cm"/>
      <inkml:brushProperty name="height" value="0.025" units="cm"/>
      <inkml:brushProperty name="color" value="#AB008B"/>
    </inkml:brush>
  </inkml:definitions>
  <inkml:trace contextRef="#ctx0" brushRef="#br0">23 73 14798,'0'0'10372,"-1"9"-10329,-1 36 117,20-54 369,25-44-223,-39 48-261,-1 0-1,0 0 1,0 0 0,0-1-1,-1 1 1,0-1 0,0 1-1,-1-1 1,3-9 0,-4 14 472,-1 10 492,-7 24 138,2 0-1,2 1 1,-1 40-1,7-71-1146,-1 0 0,1 1 0,0-1 0,0 0 0,0-1 0,1 1 0,-1 0 0,1-1 0,-1 1 0,1-1 0,0 0 0,0 0 0,0 0 0,0 0 0,0-1 0,5 3 0,14 10 0,-17-9 0,0 0 0,0 1 0,0-1 0,0 1 0,-1 0 0,0 1 0,0-1 0,-1 1 0,0-1 0,0 1 0,-1 0 0,1 0 0,-1 0 0,-1 1 0,2 8 0,-3-13 0,0 0 0,0 0 0,0 0 0,0 0 0,-1 0 0,1 0 0,-1 0 0,0 0 0,0 0 0,0-1 0,0 1 0,0 0 0,0 0 0,-1-1 0,0 1 0,1-1 0,-1 0 0,0 1 0,0-1 0,0 0 0,0 0 0,-1 0 0,1 0 0,0-1 0,-1 1 0,1 0 0,-1-1 0,0 0 0,0 0 0,1 0 0,-1 0 0,0 0 0,0 0 0,0-1 0,0 1 0,0-1 0,0 0 0,0 0 0,-4-1 0,0 1 0,1 0 0,-1-1 0,1 0 0,0 0 0,0-1 0,-1 0 0,1 0 0,0 0 0,1-1 0,-1 0 0,0 0 0,1 0 0,-1-1 0,-7-6 0,10 7 0,0 0 0,1 1 0,-1-1 0,0 0 0,1 0 0,-1 0 0,1-1 0,0 1 0,0 0 0,1-1 0,-1 0 0,1 1 0,-1-1 0,1 0 0,0 0 0,1 1 0,-1-1 0,1 0 0,0 0 0,-1 0 0,2 0 0,-1 0 0,0 0 0,1 0 0,1-4 0,-1 4-119,1 1-1,-1 0 1,1 1 0,0-1-1,0 0 1,0 0 0,0 1-1,0-1 1,1 1-1,-1 0 1,1 0 0,5-4-1,42-21-3276,-21 12 1062,25-23-9559,-26 19 607</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6.202"/>
    </inkml:context>
    <inkml:brush xml:id="br0">
      <inkml:brushProperty name="width" value="0.025" units="cm"/>
      <inkml:brushProperty name="height" value="0.025" units="cm"/>
      <inkml:brushProperty name="color" value="#AB008B"/>
    </inkml:brush>
  </inkml:definitions>
  <inkml:trace contextRef="#ctx0" brushRef="#br0">51 40 12204,'0'0'18588,"-8"9"-18465,4-5-46,0 1 1,0 0-1,0 0 1,1 0-1,-1 0 1,1 0 0,1 1-1,-1-1 1,1 1-1,0 0 1,0 0-1,0 0 1,1 0-1,0 0 1,0 0 0,0 8-1,1-14-72,0 0 0,0 1-1,0-1 1,0 1 0,0-1-1,0 0 1,0 1 0,0-1-1,1 0 1,-1 1 0,0-1-1,0 1 1,0-1 0,0 0 0,0 1-1,1-1 1,-1 0 0,0 1-1,0-1 1,1 0 0,-1 0-1,0 1 1,0-1 0,1 0-1,-1 0 1,0 1 0,1-1-1,-1 0 1,0 0 0,1 0 0,-1 1-1,1-1 1,-1 0 0,0 0-1,1 0 1,0 0 0,17-4 168,15-18 14,-27 15-187,0 1 0,-1-1 0,0 0 0,0 0 0,-1-1 0,0 0 0,0 1 0,-1-1 0,0-1 0,0 1 0,-1 0 0,0-1 0,1-16 0,-3 24 0,0 1 0,-1-1 0,1 1 0,0-1 0,-1 0 0,1 1 0,-1-1 0,1 1 0,-1 0 0,1-1 0,-1 1 0,1-1 0,-1 1 0,0 0 0,1-1 0,-1 1 0,0 0 0,1 0 0,-1-1 0,0 1 0,1 0 0,-1 0 0,0 0 0,1 0 0,-1 0 0,0 0 0,1 0 0,-1 0 0,0 0 0,1 0 0,-1 0 0,0 1 0,1-1 0,-1 0 0,0 0 0,1 1 0,-1-1 0,1 0 0,-2 1 0,-26 12 0,27-12-216,0-1 1,0 1-1,0 0 0,0 0 0,0 0 1,0 0-1,0 0 0,0 0 0,0 0 1,0 0-1,1 1 0,-1-1 0,0 0 1,1 0-1,-1 1 0,1-1 0,0 0 1,-1 1-1,1-1 0,0 0 0,0 1 1,0-1-1,0 1 0,0-1 0,0 0 1,0 1-1,0-1 0,1 2 0,0-2-327,1 0-1,-1 0 1,1 0-1,-1 0 1,1 0-1,-1 0 1,1-1-1,0 1 1,-1 0-1,1-1 1,0 0-1,-1 1 1,1-1-1,0 0 1,0 0-1,0 0 1,-1 0-1,1 0 1,0 0-1,3-1 1,19-3-11863</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6.824"/>
    </inkml:context>
    <inkml:brush xml:id="br0">
      <inkml:brushProperty name="width" value="0.025" units="cm"/>
      <inkml:brushProperty name="height" value="0.025" units="cm"/>
      <inkml:brushProperty name="color" value="#AB008B"/>
    </inkml:brush>
  </inkml:definitions>
  <inkml:trace contextRef="#ctx0" brushRef="#br0">63 76 15407,'0'0'14157,"-8"9"-12235,2-3-1842,1 0 0,0 0 0,0 1 0,1-1 0,-1 1 0,2 0 0,-1 0 0,1 1 0,0-1 1,0 1-1,1 0 0,0-1 0,0 1 0,1 0 0,-1 15 0,2-21-80,5 58 0,-5-59 0,0 1 0,1-1 0,-1 1 0,0 0 0,1-1 0,-1 1 0,1-1 0,0 0 0,-1 1 0,1-1 0,0 1 0,0-1 0,0 0 0,0 0 0,0 1 0,0-1 0,0 0 0,0 0 0,1 0 0,-1 0 0,0-1 0,1 1 0,-1 0 0,0 0 0,1-1 0,-1 1 0,1-1 0,-1 1 0,1-1 0,-1 0 0,1 1 0,0-1 0,-1 0 0,3 0 0,-3-1 0,0 1 0,0-1 0,1 0 0,-1 0 0,0 1 0,0-1 0,0 0 0,0 0 0,0 0 0,-1 0 0,1 0 0,0 0 0,0-1 0,-1 1 0,1 0 0,0 0 0,-1 0 0,1-1 0,-1 1 0,0 0 0,1-1 0,-1 1 0,0 0 0,0-3 0,5-37 0,-5 39 0,1-11 0,0-50 0,-1 61 0,0-1 0,0 1 0,-1 0 0,1-1 0,0 1 0,-1 0 0,0-1 0,1 1 0,-1 0 0,0 0 0,0 0 0,0 0 0,0 0 0,-1 0 0,1 0 0,0 0 0,-1 0 0,1 0 0,-1 1 0,-3-4 0,4 6 0,0 0 0,0 0 0,0 0 0,0 1 0,1-1 0,-1 0 0,1 0 0,-1 1 0,1-1 0,-1 0 0,1 1 0,-1-1 0,1 0 0,0 1 0,0-1 0,0 0 0,0 1 0,0-1 0,0 0 0,0 1 0,0-1 0,1 1 0,-1-1 0,1 0 0,-1 1 0,1-1 0,-1 0 0,1 0 0,-1 0 0,1 1 0,0-1 0,0 0 0,1 2 0,1-3 0,0-1 0,0 1 0,0 0 0,0-1 0,-1 1 0,1-1 0,0 0 0,0 0 0,-1 0 0,1-1 0,-1 1 0,1 0 0,-1-1 0,0 0 0,1 1 0,-1-1 0,0 0 0,0 0 0,0 0 0,0-1 0,-1 1 0,1 0 0,-1-1 0,3-4 0,28-61 0,-28 59 0,-5 47 0,0-25 0,0 0 0,1 0 0,0-1 0,1 1 0,1 0 0,0-1 0,4 17 0,-6-28 0,0-1 0,1 1 0,-1 0 0,0-1 0,0 1 0,0-1 0,1 1 0,-1 0 0,0-1 0,0 1 0,1-1 0,-1 1 0,1-1 0,-1 1 0,0-1 0,1 1 0,-1-1 0,1 0 0,-1 1 0,1-1 0,-1 0 0,1 1 0,-1-1 0,1 0 0,0 0 0,-1 1 0,1-1 0,-1 0 0,1 0 0,0 0 0,-1 0 0,1 0 0,-1 0 0,1 0 0,0 0 0,-1 0 0,1 0 0,-1 0 0,1 0 0,0 0 0,-1 0 0,1-1 0,-1 1 0,1 0 0,0 0 0,-1-1 0,1 1 0,-1 0 0,1-1 0,-1 1 0,1-1 0,-1 1 0,0-1 0,1 1 0,-1-1 0,1 1 0,-1-1 0,0 1 0,1-2 0,19-33 0,0-41 0,-17 60 0,1 0 0,1-1 0,11-25 0,-13 92 0,-4-25 0,0-16 0,0 0 0,1 0 0,0 0 0,1-1 0,0 1 0,0 0 0,1 0 0,0 0 0,0-1 0,4 10 0,8-11-2279,2-12-3364,-9-8-2130</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8.117"/>
    </inkml:context>
    <inkml:brush xml:id="br0">
      <inkml:brushProperty name="width" value="0.025" units="cm"/>
      <inkml:brushProperty name="height" value="0.025" units="cm"/>
      <inkml:brushProperty name="color" value="#AB008B"/>
    </inkml:brush>
  </inkml:definitions>
  <inkml:trace contextRef="#ctx0" brushRef="#br0">6 185 11403,'0'0'19501,"-2"13"-18738,0 13-526,0 1 0,3 29-1,0-43-187,0-1 0,0 1-1,2-1 1,0 1 0,0-1 0,1 0-1,10 22 1,-14-32-49,1-1 0,0 1 0,0-1 0,0 1 0,-1-1 0,1 1 0,1-1 0,-1 0 0,0 0 0,0 1 0,0-1 0,1 0 0,-1 0 0,0 0 0,1 0 0,-1 0 0,1-1 0,-1 1 0,1 0 0,0-1 0,-1 1 0,1-1 0,0 1 0,-1-1 0,3 0 0,-2 0 0,1-1 0,-1 0 0,0 0 0,1 1 0,-1-2 0,0 1 0,0 0 0,0 0 0,0-1 0,0 1 0,0-1 0,0 1 0,-1-1 0,1 0 0,2-3 0,3-5 0,1-1 0,-1-1 0,-1 0 0,0 0 0,5-14 0,-8 15 0,0-1 0,-1 1 0,0-1 0,0-19 0,4-23 0,11-1 0,1-5 0,-15 16 0,-19 88 0,3 66 0,12-96 0,1-1 0,0 1 0,1-1 0,0 1 0,1-1 0,4 15 0,-6-26 0,0-1 0,1 0 0,-1 1 0,0-1 0,1 0 0,-1 1 0,1-1 0,-1 0 0,1 0 0,-1 0 0,1 1 0,0-1 0,0 0 0,-1 0 0,1 0 0,0 0 0,0 0 0,0 0 0,0 0 0,0-1 0,1 1 0,-1 0 0,0 0 0,0-1 0,0 1 0,1-1 0,-1 1 0,0-1 0,0 0 0,1 1 0,-1-1 0,0 0 0,1 0 0,-1 0 0,1 0 0,-1 0 0,0 0 0,1 0 0,-1-1 0,0 1 0,1 0 0,-1-1 0,0 1 0,0-1 0,1 1 0,-1-1 0,0 0 0,0 1 0,0-1 0,0 0 0,0 0 0,0 0 0,0 0 0,2-2 0,5-5 0,0 0 0,-1 0 0,0-1 0,0 0 0,5-10 0,-4 4 0,11-20 0,-18 34 0,-1 0 0,1 0 0,0-1 0,0 1 0,0 0 0,0 0 0,0 0 0,0 0 0,0 0 0,0 0 0,0 0 0,1 0 0,-1 0 0,0 0 0,1 1 0,-1-1 0,0 1 0,2-1 0,-1 3 0,0 0 0,-1 1 0,0-1 0,1 0 0,-1 1 0,0-1 0,0 1 0,-1 0 0,1-1 0,0 1 0,-1 0 0,0 0 0,1-1 0,-1 1 0,-1 4 0,2-3 0,10 41 0,-11-44 0,0-1 0,1 1 0,-1 0 0,0 0 0,0-1 0,1 1 0,-1-1 0,1 1 0,-1 0 0,1-1 0,-1 1 0,1-1 0,-1 1 0,1-1 0,0 1 0,-1-1 0,1 1 0,-1-1 0,1 0 0,0 1 0,0-1 0,-1 0 0,1 0 0,0 0 0,-1 1 0,1-1 0,0 0 0,0 0 0,-1 0 0,1 0 0,0 0 0,0 0 0,-1 0 0,1 0 0,0-1 0,0 1 0,-1 0 0,1 0 0,0-1 0,-1 1 0,1 0 0,0-1 0,-1 1 0,1-1 0,0 1 0,-1-1 0,1 1 0,-1-1 0,1 1 0,-1-1 0,1 1 0,-1-1 0,0 0 0,1 1 0,-1-1 0,0 0 0,1 0 0,32-51 0,-29 43 0,1 1 0,-1 0 0,2-1 0,-1 2 0,1-1 0,0 1 0,0 0 0,1 0 0,14-11 0,-20 18 0,-1 0 0,1 0 0,0 0 0,-1 0 0,1 0 0,-1 0 0,1 1 0,-1-1 0,1 0 0,-1 0 0,1 0 0,-1 0 0,1 1 0,-1-1 0,1 0 0,-1 1 0,1-1 0,-1 0 0,1 1 0,-1-1 0,1 0 0,-1 1 0,0-1 0,1 1 0,-1-1 0,0 1 0,0-1 0,1 1 0,-1-1 0,0 1 0,0-1 0,1 1 0,-1-1 0,0 1 0,0-1 0,0 1 0,0 0 0,0-1 0,0 1 0,0-1 0,0 1 0,5 37 0,-3-23 0,-2-13 0,1 0 0,-1-1 0,0 1 0,1 0 0,-1 0 0,1 0 0,0 0 0,0-1 0,0 1 0,0 0 0,0-1 0,0 1 0,0-1 0,0 1 0,0-1 0,1 0 0,-1 1 0,1-1 0,1 1 0,-1-1 0,-1-1 0,1 0 0,-1 1 0,1-1 0,-1 0 0,0 0 0,1 0 0,-1 0 0,1 0 0,-1-1 0,1 1 0,-1 0 0,1-1 0,-1 1 0,0-1 0,1 1 0,-1-1 0,0 0 0,2-1 0,8-6 0,-1 0 0,0-1 0,0 0 0,12-17 0,-9 11 0,-2 4 0,-9 7 0,2 0 0,-1 0 0,0 0 0,1 0 0,0 1 0,0-1 0,0 1 0,0 0 0,1 0 0,-1 1 0,1-1 0,0 1 0,-1 0 0,10-3 0,-13 6 0,0-1 0,0 1 0,0-1 0,0 1 0,-1-1 0,1 1 0,0-1 0,0 1 0,0 0 0,-1-1 0,1 1 0,0 0 0,-1 0 0,1-1 0,-1 1 0,1 0 0,-1 0 0,1 0 0,-1 0 0,0 0 0,1 0 0,-1 0 0,0-1 0,0 1 0,0 0 0,0 2 0,0-1 0,1-1 0,-1 1 0,0-1 0,1 1 0,-1-1 0,0 0 0,1 1 0,0-1 0,-1 0 0,1 1 0,0-1 0,0 0 0,0 1 0,-1-1 0,1 0 0,0 0 0,1 0 0,-1 0 0,0 0 0,0 0 0,0 0 0,1-1 0,-1 1 0,0 0 0,1-1 0,1 1 0,0 0 0,1-1 0,-1 0 0,1-1 0,-1 1 0,0-1 0,1 1 0,-1-1 0,0 0 0,0 0 0,1-1 0,-1 1 0,0-1 0,0 1 0,0-1 0,5-4 0,40-42 0,-42 41 0,0 0 0,0 0 0,1 1 0,-1-1 0,2 2 0,-1-1 0,13-6 0,-20 12 1,0-1-1,0 1 1,0 0-1,1 0 1,-1 0-1,0 0 1,0 0-1,1 0 1,-1 0-1,0 0 1,0 0-1,1 0 1,-1 0-1,0 0 1,0 0-1,1 0 1,-1 0-1,0 1 1,0-1-1,1 0 1,-1 0-1,0 0 1,0 0-1,0 0 1,1 0-1,-1 1 1,0-1-1,0 0 1,0 0-1,1 0 1,-1 1-1,0-1 1,0 0-1,0 0 1,0 0-1,0 1 1,0-1-1,0 0 1,1 0-1,-1 1 1,0-1-1,0 0 1,0 0-1,0 1 1,2 19 23,-3-19-33,1 0 1,0 0 0,0 1-1,-1-1 1,1 0 0,0 0-1,0 1 1,0-1 0,1 0-1,-1 1 1,0-1 0,0 0-1,1 0 1,-1 0 0,1 1-1,-1-1 1,1 0 0,-1 0-1,1 0 1,0 0 0,0 0-1,-1 0 1,1 0 0,0 0-1,0 0 1,0 0 0,1 0-1,2-1-398,0-1-1,0 0 1,-1 0-1,1-1 0,-1 1 1,1-1-1,-1 0 1,1 0-1,-1 0 1,0 0-1,0 0 1,0-1-1,0 1 1,0-1-1,4-5 0,35-49-10981,-29 38 4695</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8.521"/>
    </inkml:context>
    <inkml:brush xml:id="br0">
      <inkml:brushProperty name="width" value="0.025" units="cm"/>
      <inkml:brushProperty name="height" value="0.025" units="cm"/>
      <inkml:brushProperty name="color" value="#AB008B"/>
    </inkml:brush>
  </inkml:definitions>
  <inkml:trace contextRef="#ctx0" brushRef="#br0">57 53 8680,'2'-4'1872,"-1"0"0,0 0 0,0 0 0,0 1-1,0-1 1,-1-1 0,1 1 0,-1 0 0,0 0 0,-1-6-1,0 10-1800,1 0 0,0-1 0,-1 1-1,1 0 1,0 0 0,-1-1 0,1 1-1,-1 0 1,1 0 0,0 0-1,-1 0 1,1 0 0,-1-1 0,1 1-1,-1 0 1,1 0 0,0 0 0,-1 0-1,1 0 1,-1 0 0,1 1 0,-1-1-1,1 0 1,0 0 0,-1 0 0,1 0-1,-1 0 1,1 1 0,0-1-1,-1 0 1,1 0 0,-1 1 0,1-1-1,0 0 1,-1 1 0,1-1 0,0 0-1,0 1 1,-1 0 0,-14 11 238,-8 22-38,22-32-266,0-1-1,0 1 1,0 0 0,0 0-1,0-1 1,0 1-1,1 0 1,-1 0-1,1 0 1,-1 0-1,1 0 1,0 0 0,0 0-1,0 0 1,0 0-1,0 0 1,1 0-1,0 2 1,3-2-73,1-1 0,1 0 0,-1 0 0,0-1 0,0 0 0,0 0-1,0 0 1,10-2 0,-6 2-200,15-2-697,0-1 0,31-9 0,-33 7 1259,0 1 0,1 0 0,24 0 0,-47 5-258,1-1-1,-1 0 1,1 0 0,-1 0-1,1 0 1,0 0 0,-1 1-1,1-1 1,-1 0 0,1 1-1,-1-1 1,0 0 0,1 1-1,-1-1 1,1 0-1,-1 1 1,1-1 0,-1 1-1,0-1 1,1 1 0,-1-1-1,0 1 1,0-1 0,1 1-1,-1-1 1,0 1-1,0-1 1,0 1 0,0-1-1,0 1 1,0 0 0,1-1-1,-1 1 1,0-1 0,-1 1-1,1-1 1,0 1 0,0 0-1,0-1 1,0 1-1,0-1 1,-1 1 0,1 0-1,-13 28 997,5-19-1032,-1 0 0,0-1 0,-1 0 0,0 0 0,0-1 0,-1 0 0,0-1 0,0 0 0,-1-1 0,0 0 0,0-1 0,0 0 0,-26 5 0,37-10-32,1 1 0,0-1 0,-1 0 0,1 0 0,-1 0-1,1 0 1,0 0 0,-1 0 0,1 0 0,-1 0 0,1 0 0,0 0 0,-1-1 0,1 1 0,-1 0-1,1 0 1,0 0 0,-1 0 0,1-1 0,0 1 0,-1 0 0,1 0 0,0 0 0,-1-1 0,1 1-1,0 0 1,0-1 0,-1 1 0,1 0 0,0-1 0,0 1 0,0 0 0,-1-1 0,1 1 0,0-1-1,4-17-3014,19-20-6207,-21 34 7491,15-22-11524</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8.879"/>
    </inkml:context>
    <inkml:brush xml:id="br0">
      <inkml:brushProperty name="width" value="0.025" units="cm"/>
      <inkml:brushProperty name="height" value="0.025" units="cm"/>
      <inkml:brushProperty name="color" value="#AB008B"/>
    </inkml:brush>
  </inkml:definitions>
  <inkml:trace contextRef="#ctx0" brushRef="#br0">1 1 14862,'0'0'9481,"50"41"-5189,-31-16-1762,5 5-928,1 10-1602,-4 5 0,-3 6 0,-9 7 0,-8 10 0,-1 2 0,-15 0 0,-9 1 0,-6-3 0,-1-10 0,2-13-5221,6-10-9064</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5:23.489"/>
    </inkml:context>
    <inkml:brush xml:id="br0">
      <inkml:brushProperty name="width" value="0.025" units="cm"/>
      <inkml:brushProperty name="height" value="0.025" units="cm"/>
      <inkml:brushProperty name="color" value="#AB008B"/>
    </inkml:brush>
  </inkml:definitions>
  <inkml:trace contextRef="#ctx0" brushRef="#br0">6876 6 12300,'-14'-1'4078,"-49"-3"-4005,0 3-1,-1 3 1,1 3 0,-83 16-1,19 9 15,2 5 0,1 6-1,-234 112 1,-633 261 1175,699-318-1290,-454 87 1,-326 48 539,535-124 934,-100 26-943,539-107-436,1 5 1,2 5 0,1 3 0,2 4 0,2 5-1,2 3 1,3 4 0,2 4 0,-86 79 0,100-75 30,3 2 0,-103 134 1,149-172-124,1 0 0,2 2 1,1 0-1,1 0 1,2 2-1,0 0 1,3 0-1,0 1 0,2 0 1,2 1-1,-4 46 1,9-54 17,1 0 1,1 0 0,1 0-1,2 0 1,0-1 0,12 38 0,-10-45-2,1-1 0,1 0 1,0-1-1,1 0 0,0 0 1,1-1-1,1 0 0,1-1 1,-1 0-1,19 14 0,-5-8-4,0-1-1,2-1 0,0-2 0,1-1 0,0 0 0,1-3 0,0 0 0,1-2 0,0-1 0,59 8 0,24-5-167,188-4-1,-204-8 7,633-21-397,-503 2 523,269-59-1,732-246 214,-908 233-47,506-152 204,230-64 120,-548 161-451,-8-38 172,-383 132-100,-2-5 0,116-80-1,-156 85-45,-2-2 0,-3-3 0,111-120 1,-134 125-61,-3-1 1,-2-2 0,63-111-1,-93 144 171,-1 0-1,0-1 0,-2 0 0,-1 0 1,-1-1-1,-1 0 0,-2 0 0,0-1 1,-1 1-1,-2-1 0,-1 0 0,0 0 1,-8-43-1,3 52-82,0 0 1,-1 1-1,-1 0 1,-1 0-1,0 1 1,-1 0-1,0 0 1,-2 1-1,1 0 0,-2 1 1,0 0-1,-24-20 1,11 13 4,-2 0 0,0 2 0,-1 0 0,0 2 0,-60-23 0,40 23 214,-1 3 0,0 2 0,0 2 1,-1 2-1,0 2 0,-1 3 0,-97 8 0,-1 11-2,-195 49 0,242-43-425,-476 90-5877,410-92 291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6:04.197"/>
    </inkml:context>
    <inkml:brush xml:id="br0">
      <inkml:brushProperty name="width" value="0.025" units="cm"/>
      <inkml:brushProperty name="height" value="0.025" units="cm"/>
    </inkml:brush>
  </inkml:definitions>
  <inkml:trace contextRef="#ctx0" brushRef="#br0">0 1283 13132,'0'0'3454,"10"-6"-1462,32-14-1130,0 2 1,89-26-1,13-5-561,65-42-465,-5-10 1,-4-8 0,-5-8-1,331-265 1,-384 259 1137,40-32 2072,-170 146-2783,0 0 1,1 1-1,0 0 1,0 1-1,0 0 1,24-7 0,-33 13-221,0 0 1,1 0-1,-1 0 1,0 0-1,0 1 1,1 0-1,-1 0 1,0 0 0,0 0-1,1 1 1,-1 0-1,0 0 1,0 0-1,0 0 1,0 0-1,0 1 1,0 0-1,0 0 1,-1 0 0,1 0-1,-1 1 1,1-1-1,-1 1 1,0 0-1,0 0 1,0 0-1,4 5 1,17 30 311,-1 1 1,-2 2-1,30 81 1,-5-13-235,61 90 19,-65-127 33,46 109-1,-72-125-1800,-15-52 898,-1 0 0,0-1 0,0 1-1,0 0 1,0 0 0,-1-1 0,1 1 0,-2 4 0,-10 13-6418</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6:04.570"/>
    </inkml:context>
    <inkml:brush xml:id="br0">
      <inkml:brushProperty name="width" value="0.025" units="cm"/>
      <inkml:brushProperty name="height" value="0.025" units="cm"/>
    </inkml:brush>
  </inkml:definitions>
  <inkml:trace contextRef="#ctx0" brushRef="#br0">59 1608 11243,'-10'10'5167,"-28"33"-2695,28-23-732,10-19-1703,0-1-1,0 1 1,0-1-1,0 0 1,0 1 0,0-1-1,0 0 1,0 1-1,1-1 1,-1 0-1,0 1 1,0-1-1,0 0 1,1 1-1,-1-1 1,0 0-1,0 1 1,1-1-1,-1 0 1,0 0-1,1 0 1,-1 1-1,0-1 1,1 0 0,-1 0-1,0 0 1,1 0-1,-1 1 1,0-1-1,1 0 1,32-2 843,-6-6-77,-1 0 0,0-2 1,43-23-1,78-52 1260,-60 32-1173,899-484 1293,-29 15-3870,-771 420 1356,65-38 322,-94 36-3180,-107 62-1033,-8-2-2078</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6:28.697"/>
    </inkml:context>
    <inkml:brush xml:id="br0">
      <inkml:brushProperty name="width" value="0.025" units="cm"/>
      <inkml:brushProperty name="height" value="0.025" units="cm"/>
    </inkml:brush>
  </inkml:definitions>
  <inkml:trace contextRef="#ctx0" brushRef="#br0">1900 225 7815,'0'0'3145,"1"-11"-1976,1-11-1689,0 6 1208,-1 0 0,0 0 0,-1 1 0,-3-23 0,2 34-557,1 0 0,-1 1 0,0-1 1,0 0-1,-1 0 0,1 1 0,-1-1 0,1 1 0,-1-1 0,0 1 0,0 0 0,-1 0 0,1 0 1,-1 0-1,0 0 0,1 0 0,-1 1 0,0-1 0,-1 1 0,1 0 0,0 0 0,-1 0 0,1 0 1,-7-1-1,-7-2-30,0 2 1,-1 0 0,1 1 0,-1 1 0,0 1 0,-28 2-1,-105 22 206,36 0 156,2 5-1,-188 74 0,240-77-256,1 3 0,2 2 0,1 3 0,2 3 1,1 2-1,-63 60 0,56-40-155,3 3 0,3 3 1,-81 124-1,102-133 104,3 2 1,2 1-1,3 2 0,2 0 0,-21 90 1,28-80-124,-13 127 0,28-170-39,1-1 1,1 1-1,2 0 0,0 0 1,2-1-1,1 1 0,16 46 0,-18-63 11,1-1-1,1 0 1,0-1-1,0 1 1,1-1-1,0 0 0,1-1 1,0 1-1,0-1 1,1-1-1,0 1 1,0-1-1,1 0 0,-1-1 1,2 0-1,10 5 1,-6-5 9,0-1 0,1-1 0,-1 0-1,1-1 1,-1-1 0,1 0 0,0-1 0,0 0 0,0-1 0,0-1 0,20-3 0,4-4 121,-1 0 1,0-3-1,61-25 1,106-61 574,-154 72-552,167-88 608,212-147 0,-317 181-232,-3-5 0,-4-4 0,133-145 0,-218 210-292,-1-1-1,-1 0 0,-1-2 1,-2 0-1,0-1 1,-2 0-1,-1-1 1,14-45-1,-23 57-213,0-1 0,-1 1 1,0-1-1,-2 0 0,0 0 0,-1 0 0,0 0 1,-1 0-1,-1 0 0,-1 1 0,-1-1 0,0 1 0,-1-1 1,-1 1-1,0 1 0,-1-1 0,-10-15 0,3 8-104,-2 1-1,-1 0 0,0 2 1,-1 0-1,-1 1 1,-1 1-1,-1 0 1,-1 2-1,-41-25 0,34 26-338,1 1 0,-2 1 0,0 1 0,0 2 0,-1 1-1,0 2 1,-63-7 0,-33 5-5451,94 1-1035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0.313"/>
    </inkml:context>
    <inkml:brush xml:id="br0">
      <inkml:brushProperty name="width" value="0.025" units="cm"/>
      <inkml:brushProperty name="height" value="0.025" units="cm"/>
    </inkml:brush>
  </inkml:definitions>
  <inkml:trace contextRef="#ctx0" brushRef="#br0">155 367 6150,'0'0'19656,"-8"-4"-19010,7 3-637,-2 0 2,1-1-1,-1 0 1,0 1 0,0-1 0,0 1 0,0 0 0,0 0 0,0 0 0,-1 0 0,1 1 0,0-1 0,0 1 0,-1 0 0,1 0-1,0 0 1,0 0 0,-1 1 0,1-1 0,0 1 0,0 0 0,0 0 0,0 0 0,0 0 0,0 0 0,0 1 0,0-1-1,0 1 1,-3 3 0,1 0-16,0-1 0,0 1 0,1 1 0,0-1 0,0 1 0,0-1 0,1 1 0,0 0-1,0 0 1,0 1 0,1-1 0,0 1 0,0-1 0,0 1 0,1-1 0,0 1 0,1 0 0,-1 0 0,1 0-1,1-1 1,0 10 0,0-15 9,0 0 0,0 0-1,-1 1 1,1-1-1,0 0 1,0 0 0,0 0-1,0 0 1,0 0 0,0 0-1,1 0 1,-1-1 0,0 1-1,0 0 1,1 0 0,-1-1-1,0 1 1,1-1 0,-1 1-1,0-1 1,1 0 0,-1 0-1,1 0 1,-1 1 0,1-1-1,-1 0 1,3-1-1,42-6 205,-32 1-164,-1-1 1,0 0-1,0 0 1,0-1-1,-1-1 0,0 0 1,-1-1-1,0 0 1,14-16-1,-12 11 16,-1 0 0,-1 0 0,0-1 0,-1-1 1,-1 1-1,14-37 0,-20 43 143,0 0 1,-1 0-1,0-1 0,0-17 1,-2 26-164,0-1-1,0 1 1,0-1 0,-1 1 0,1 0-1,-1-1 1,1 1 0,-1 0 0,0-1-1,0 1 1,-2-3 0,3 4-39,-1 0 1,0 0-1,0 1 1,1-1 0,-1 0-1,0 1 1,0-1-1,0 1 1,0-1-1,0 1 1,0-1-1,0 1 1,0 0-1,0-1 1,0 1 0,0 0-1,0 0 1,0 0-1,0 0 1,0 0-1,0 0 1,0 0-1,0 0 1,0 0-1,0 0 1,0 1 0,-1-1-1,-1 2-10,0-1-1,0 1 0,0 0 1,0 0-1,1-1 1,-1 2-1,1-1 0,-1 0 1,1 1-1,0-1 1,0 1-1,0-1 1,0 1-1,0 0 0,1 0 1,-1 0-1,1 0 1,0 0-1,0 0 0,-1 4 1,-14 68 13,13-56 3,1 0 0,0 0 0,2 0 0,0 0 0,6 38 0,-6-52 43,1-1-1,0 0 1,1 1 0,-1-1 0,1 0-1,0 0 1,0 0 0,0 0 0,0 0-1,1 0 1,-1-1 0,1 1-1,0-1 1,0 0 0,1 0 0,-1 0-1,1 0 1,-1 0 0,1-1-1,0 0 1,0 1 0,0-1 0,0-1-1,0 1 1,0-1 0,1 1 0,-1-1-1,1-1 1,-1 1 0,0 0-1,6-1 1,-1 0 24,-1-1 0,1 1 0,0-1 0,0-1 1,-1 0-1,1 0 0,-1-1 0,1 0 0,-1 0 0,0-1 0,0 0 0,0 0 0,-1-1 0,0 0 0,11-9 0,-7 3 12,0 0-1,-1 0 1,0-1-1,0 0 0,-2-1 1,1 0-1,-2 0 1,8-17-1,-9 15-85,-8 19 0,-9 26 0,7-16 0,0-1 0,2 1 0,0 0 0,0 0 0,1 0 0,1 0 0,0 0 0,4 23 0,-3-35 0,-1-1 0,1 1 0,0-1 0,-1 0 0,1 1 0,0-1 0,0 0 0,0 0 0,0 1 0,0-1 0,0 0 0,1 0 0,-1 0 0,0 0 0,1 0 0,-1-1 0,0 1 0,1 0 0,-1-1 0,1 1 0,-1-1 0,1 1 0,-1-1 0,1 1 0,-1-1 0,1 0 0,0 0 0,-1 0 0,1 0 0,-1 0 0,1 0 0,0-1 0,-1 1 0,1 0 0,1-2 0,3 1 0,0-1 0,0 1 0,0-1 0,-1-1 0,1 1 0,-1-1 0,11-7 0,-8 3 0,1 0 0,-1 0 0,0-1 0,0 0 0,-1-1 0,0 1 0,-1-1 0,0-1 0,0 1 0,-1-1 0,0 0 0,-1 0 0,0-1 0,-1 1 0,0-1 0,0 0 0,-1 0 0,0-18 0,-1 29 0,-1-1 0,0 1 0,0-1 0,0 0 0,0 1 0,0-1 0,0 1 0,0-1 0,0 0 0,-1 1 0,1-1 0,0 1 0,0-1 0,0 1 0,-1-1 0,1 0 0,0 1 0,-1-1 0,1 1 0,0-1 0,-1 1 0,1 0 0,-1-1 0,1 1 0,-1-1 0,1 1 0,0 0 0,-1-1 0,0 1 0,1 0 0,-1 0 0,1-1 0,-1 1 0,1 0 0,-1 0 0,1 0 0,-1 0 0,0-1 0,1 1 0,-1 0 0,1 0 0,-1 0 0,0 1 0,1-1 0,-1 0 0,1 0 0,-1 0 0,0 0 0,1 0 0,-1 1 0,-2 0 0,0 0 0,0 0 0,1 1 0,-1-1 0,0 1 0,1 0 0,0-1 0,-1 1 0,-3 4 0,-2 5 0,0 1 0,0 0 0,1 0 0,0 0 0,2 1 0,-1 0 0,1 0 0,1 0 0,0 1 0,1-1 0,1 1 0,0 0 0,0 18 0,2-31 0,0 1 0,1-1 0,-1 0 0,0 0 0,0 0 0,1 1 0,-1-1 0,1 0 0,0 0 0,-1 0 0,1 0 0,0 0 0,-1 0 0,1 0 0,0 0 0,0 0 0,0-1 0,0 1 0,0 0 0,0 0 0,0-1 0,0 1 0,0-1 0,0 1 0,0-1 0,0 1 0,0-1 0,1 0 0,-1 1 0,0-1 0,0 0 0,0 0 0,1 0 0,-1 0 0,0 0 0,0 0 0,1 0 0,-1 0 0,0-1 0,0 1 0,0 0 0,0-1 0,2 0 0,4 0 0,-1-1 0,1 0 0,0-1 0,-1 1 0,0-1 0,11-7 0,-3 0 0,-1-2 0,0 1 0,-1-2 0,0 0 0,-1 0 0,-1-1 0,0 0 0,0-1 0,-2 0 0,0-1 0,0 1 0,7-25 0,-20 77 0,1 1 0,3 44 0,0-79 0,1 1 0,0-1 0,1 1 0,-1-1 0,1 1 0,-1-1 0,1 1 0,0-1 0,0 0 0,0 1 0,1-1 0,-1 0 0,1 0 0,0 0 0,0 0 0,0 0 0,0-1 0,0 1 0,1 0 0,3 2 0,-2-3 0,-1 0 0,1 0 0,0-1 0,0 1 0,-1-1 0,1 0 0,0 0 0,0-1 0,0 1 0,0-1 0,0 0 0,0 0 0,0 0 0,0 0 0,0-1 0,0 0 0,0 0 0,4-1 0,3-3 0,0 0 0,-1 0 0,1-1 0,-1-1 0,-1 1 0,1-2 0,-1 1 0,-1-1 0,1-1 0,-1 1 0,-1-1 0,0-1 0,0 1 0,-1-1 0,0-1 0,0 1 0,-1-1 0,-1 0 0,0 0 0,0 0 0,2-19 0,-5 30-6,-1 0 0,0-1 0,0 1 0,0 0 1,0-1-1,0 1 0,0-1 0,0 1 0,0 0 0,0-1 0,0 1 0,0 0 0,0-1 0,0 1 1,0 0-1,0-1 0,0 1 0,0-1 0,0 1 0,-1 0 0,1 0 0,0-1 0,0 1 0,0 0 1,-1-1-1,1 1 0,0 0 0,0-1 0,-1 1 0,1 0 0,0 0 0,0 0 0,-1-1 0,1 1 1,0 0-1,-1 0 0,-12 7-489,-9 21-361,20-25 696,1 1 0,-1-1 0,1 1 0,0 0 0,0 0 1,0-1-1,1 1 0,-1 0 0,1 0 0,0 0 0,0 0 1,0 0-1,1 0 0,1 5 0,-2-8-27,1 1 0,0-1 0,0 1 0,0-1 0,1 0 0,-1 1 0,0-1 0,0 0 0,1 0 0,-1 0 0,1 0 0,-1 0 0,1 0 0,-1-1 0,1 1 0,-1 0 0,1-1 0,0 1 0,-1-1 0,1 0 0,0 1 0,0-1 0,-1 0 0,1 0 0,0 0 0,0 0 0,-1 0 0,1-1 1,0 1-1,-1 0 0,1-1 0,0 1 0,2-2 0,3-1-302,1 0-1,-1 0 1,0 0 0,0-1 0,0 0 0,-1 0 0,1-1 0,-1 0 0,0 0 0,0-1 0,7-9 0,3-4-783,0-1 0,16-29 1,-18 24 1190,0-2 1,-2 0 0,-1 0 0,11-38 0,-17 45 1536,-1 0 0,-1 0 0,2-40 1,-5 59-1341,0 1 1,0 0-1,0 0 1,0 0-1,0-1 1,1 1-1,-1 0 1,0 0-1,0-1 1,0 1-1,0 0 1,0-1-1,0 1 1,0 0-1,0 0 1,0-1-1,0 1 1,0 0-1,0 0 1,0-1-1,0 1 1,0 0-1,-1 0 1,1-1-1,0 1 1,0 0-1,0 0 1,0-1-1,0 1 1,-1 0-1,1 0 1,0 0-1,0-1 1,0 1-1,-1 0 1,1 0-1,0 0 1,0 0-1,-1-1 1,1 1-1,0 0 1,0 0-1,-1 0 1,1 0-1,0 0 1,-10 12 1297,-5 25-1296,3 7 142,2 0 0,2 1-1,2 0 1,2 0 0,1 0-1,3 1 1,2-1 0,2 0-1,2 0 1,18 71-1,-19-108 40,-2-24 46,-2-27 20,-2 26-358,-1 0 0,-1 0 0,0 0 1,-1 1-1,-1-1 0,-14-29 0,-1 5 1004,-34-52 0,66 103-1108,0-1-1,0-1 1,1 0 0,0 0 0,0-1 0,1-1 0,0-1-1,0 0 1,20 5 0,-3-7-2459,58 1 1,-80-4 1783,-8-1 681,0 1 0,0 0-1,0-1 1,0 1 0,1 0-1,-1-1 1,0 1 0,0-1-1,0 0 1,-1 1 0,1-1 0,0 0-1,0 0 1,0 1 0,0-1-1,-1 0 1,1 0 0,0 0-1,-1 0 1,1 0 0,-1 0 0,1 0-1,-1 0 1,1-1 0,11-36 492,-5 14-474,31-52 209,-28 58 543,0 0 1,-1-1-1,-1 0 1,-1 0-1,0-1 1,-2 0 0,0 0-1,4-40 1,-9 60-677,0 0 0,0 0 0,0 0 0,0-1 0,0 1 1,0 0-1,0 0 0,0 0 0,0 0 0,0 0 0,0 0 1,0 0-1,0-1 0,0 1 0,0 0 0,0 0 0,0 0 1,0 0-1,0 0 0,0 0 0,0 0 0,0 0 0,0 0 1,0-1-1,-1 1 0,1 0 0,0 0 0,0 0 0,0 0 1,0 0-1,0 0 0,0 0 0,0 0 0,0 0 0,0 0 1,0 0-1,-1 0 0,1 0 0,0 0 0,0 0 0,0 0 1,0 0-1,0 0 0,0 0 0,0 0 0,-1 0 0,1 0 1,0 0-1,0 0 0,0 0 0,0 0 0,0 0 0,0 0 1,0 0-1,0 0 0,0 0 0,-1 0 0,1 0 0,0 0 1,0 0-1,0 0 0,0 0 0,0 0 0,0 1 0,-9 7 117,-8 14-50,-8 22 583,2 1 0,-30 80 0,45-102-435,1-1-1,1 1 1,2 0 0,0 0-1,1 0 1,1 0 0,2 1-1,1 25 1,-1-47-218,1 0 0,-1 1 0,0-1 0,1 0 0,0 0 0,-1 1 0,1-1 0,0 0 0,0 0 0,0 0 0,0 0 0,1 0 0,-1 0 0,1 0 0,-1-1 0,1 1 0,-1 0 0,1-1 0,0 1 0,0-1 0,0 0 0,0 1 0,0-1 0,0 0 0,0 0 0,0 0 0,0-1 0,1 1 0,-1 0 0,0-1 0,1 0 0,-1 1 0,0-1 0,1 0 0,-1 0 0,0 0 0,1 0 0,-1-1 0,3 0 0,4-1 0,0 0 0,0 0 0,0-1 0,0 0 0,0-1 0,-1 0 0,1 0 0,11-8 0,1-5 0,-1 0 0,0-1 0,-2-1 0,0-1 0,-1 0 0,-1-2 0,-1 0 0,0 0 0,12-30 0,-48 92 0,5-12 0,-17 43 0,30-64 0,0 0 0,1 0 0,0 0 0,0 0 0,1 1 0,0-1 0,0 0 0,1 1 0,0-1 0,0 1 0,1-1 0,1 10 0,-1-16 0,0 0 0,0 1 0,-1-1 0,1 0 0,0 0 0,0 1 0,1-1 0,-1 0 0,0 0 0,0 0 0,0 0 0,1-1 0,-1 1 0,0 0 0,1 0 0,-1-1 0,1 1 0,-1-1 0,1 1 0,-1-1 0,1 0 0,-1 1 0,1-1 0,0 0 0,-1 0 0,1 0 0,-1 0 0,1-1 0,2 1 0,1-1 0,1 0 0,-1 0 0,0 0 0,0 0 0,0-1 0,0 0 0,8-3 0,-9 2-158,1 0 1,-1 0-1,-1 0 1,1-1-1,0 0 0,-1 1 1,0-1-1,0 0 1,0 0-1,0-1 0,4-8 1,-5 6-515,1 0 0,-1 0 0,0-1 1,0 1-1,-1-1 0,0 0 0,-1-9 0,1-19-7693</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6:46.774"/>
    </inkml:context>
    <inkml:brush xml:id="br0">
      <inkml:brushProperty name="width" value="0.025" units="cm"/>
      <inkml:brushProperty name="height" value="0.025" units="cm"/>
    </inkml:brush>
  </inkml:definitions>
  <inkml:trace contextRef="#ctx0" brushRef="#br0">3310 907 11563,'1'-10'1836,"19"-88"-2447,-14 78 733,-1 0 0,-1 0-1,-1 0 1,0 0 0,-2-1 0,0 1 0,-4-41-1,1 54-168,-1 0 1,1 0-1,-1 0 0,-1 1 0,1-1 0,-1 1 0,0 0 0,-1 0 0,1 0 0,-1 1 0,0 0 1,-9-7-1,-10-8-617,-43-26 0,43 31 840,-152-112 3146,-49-31-1321,190 137-1801,0 3 1,0 0 0,-2 3-1,-76-22 1,43 23 88,0 5 0,-1 2 0,-1 3 0,1 3 0,-120 15 1,48 5-314,0 7 0,2 6 0,1 6 0,2 7 0,-155 72 0,227-87 178,2 3 0,2 2 0,1 4 0,2 2 0,2 2 0,1 3 0,3 2 0,2 3 0,2 2 0,2 2 0,3 1 0,3 3 0,-65 121 0,75-116-125,4 1 0,2 1 1,-22 94-1,36-109-23,2 0 0,3 0 1,2 1-1,2 0 1,5 66-1,1-87-2,1 0-1,1 0 1,2-1-1,1 0 1,1 0 0,1-1-1,18 31 1,-7-21-2,2-1-1,1-2 1,2 0-1,44 44 1,4-10 34,3-3 0,2-3 0,141 84 1,-139-99-74,2-3 1,2-3-1,103 35 1,-122-56-158,1-3 0,1-3 0,0-3 0,139 7 0,-124-19 101,-1-5 1,1-3-1,-1-4 0,-1-3 1,0-5-1,-1-2 0,79-33 1,-66 15 205,-1-3 1,-2-5 0,-3-3 0,-2-4-1,113-93 1,-151 107-21,-2-3-1,-2-1 1,-2-2 0,-2-2-1,-2-2 1,-2-2 0,-3 0-1,-2-3 1,-2 0 0,-3-2-1,-2-1 1,-3-1 0,23-107-1,-30 98 169,-4-2 0,-2 1 1,-4-1-1,-3 0 0,-2 0 0,-4 0 0,-3 1 0,-3-1 0,-37-125 0,33 150-33,-2 1 0,-3 1 0,-1 1 0,-2 1 0,-1 1-1,-50-61 1,48 71-34,-1 2-1,-1 1 1,-1 2-1,-1 0 1,-2 2-1,0 1 0,-1 2 1,-63-28-1,51 31-459,0 2 0,-1 1 0,0 3 0,-1 2 0,-76-6-1,24 11-2925,-166 14 0,45 18-3982</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7:29.780"/>
    </inkml:context>
    <inkml:brush xml:id="br0">
      <inkml:brushProperty name="width" value="0.025" units="cm"/>
      <inkml:brushProperty name="height" value="0.025" units="cm"/>
    </inkml:brush>
  </inkml:definitions>
  <inkml:trace contextRef="#ctx0" brushRef="#br0">1786 62 7976,'-13'0'560,"-18"1"357,1-3 0,-1 0 0,1-2 1,-50-13-1,53 8-866,-1 1 0,0 1 1,-1 2-1,-39-3 0,50 7-115,0 1 0,0 1 0,1 1 0,-1 0 0,0 1 0,1 1 0,0 1 0,-23 9-1,-25 16 787,1 3-1,2 3 0,-112 85 0,-147 163 1370,249-214-1693,-122 157 0,160-179-379,2 2 0,2 0 0,3 2 0,-37 98 0,47-99 8,2 0-1,2 1 1,-8 76-1,18-94-13,2 1 0,0-1 0,3 1 1,1-1-1,1 0 0,13 47 0,5-7 10,3-2 1,3-1-1,3-2 0,4 0 1,2-3-1,3-1 1,3-2-1,3-1 1,2-3-1,3-2 0,2-2 1,76 59-1,-86-83-77,1-3 0,1-2 0,1-2 0,1-1 0,1-3 0,1-2 0,1-2 0,0-2 0,1-3 0,94 10 0,-60-15 45,1-4-1,-1-4 1,1-3-1,-1-4 0,152-37 1,-106 11 76,-2-7 0,-2-4 1,163-87-1,-195 82 44,-2-4-1,-3-4 1,-3-4-1,138-129 1,-160 126-124,-3-3 1,-3-3-1,-4-3 1,-2-1-1,55-111 1,-78 128-54,-3-2 0,-2-1 0,-4-1 1,-1-1-1,-4-1 0,-3 0 0,-2-1 0,2-77 1,-12 121 132,-1 0 1,-1-1-1,-1 1 0,-1 0 1,-1 0-1,-1 0 1,-1 0-1,-1 1 1,-1 0-1,0 1 0,-2-1 1,0 2-1,-1-1 1,-2 1-1,1 1 1,-2 0-1,-1 1 0,-18-17 1,-3 4 213,0 1 0,-2 2 0,-1 2 0,-1 2 0,-1 1 0,-1 2 0,-1 2 0,0 2 0,-2 2 0,-56-11 1,31 12-386,0 3 1,-2 2 0,1 4-1,0 4 1,-142 15 0,158-5-692,0 2 1,1 3 0,-57 22 0,-64 38-5019,37-8-5222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7:41.182"/>
    </inkml:context>
    <inkml:brush xml:id="br0">
      <inkml:brushProperty name="width" value="0.025" units="cm"/>
      <inkml:brushProperty name="height" value="0.025" units="cm"/>
    </inkml:brush>
  </inkml:definitions>
  <inkml:trace contextRef="#ctx0" brushRef="#br0">1826 0 2306,'-11'7'-43,"-35"26"238,-61 54 0,101-81-139,-1 0-1,0-1 1,0 0 0,0 0-1,-1 0 1,1-1 0,-1-1-1,0 1 1,0-1 0,-1-1-1,1 1 1,-1-1 0,1-1-1,-1 0 1,0 0-1,1-1 1,-1 1 0,0-2-1,1 0 1,-1 0 0,0 0-1,1-1 1,-1 0 0,1-1-1,-16-7 1,12 6-44,0 0 1,0 0-1,0 1 1,0 1 0,0 0-1,-1 1 1,1 0-1,-1 1 1,1 0-1,0 1 1,-20 4-1,12 0 109,-1 1-1,2 1 0,-1 1 1,1 1-1,0 0 0,-18 14 1,-43 27 583,-2-3 1,-166 69 0,211-103-681,1 2 0,1 1 1,-45 29-1,61-32-27,1 0 0,0 2 0,0 0 1,2 1-1,0 1 0,1 0 0,-13 20 1,-2 9 33,2 2 0,3 1 0,1 1 0,-22 69 0,-49 220 156,56-185-161,24-101-4,-5 17 19,3 1-1,-9 82 1,24-131-40,1 1 1,1-1-1,1 0 0,0 1 1,2-1-1,1 0 0,0 0 1,2-1-1,1 1 0,0-1 1,14 26-1,-5-18-5,0-1 1,3-1-1,0-1 0,1-1 0,2 0 1,0-2-1,2 0 0,42 31 0,-30-30-6,1 0-1,2-3 0,0-1 1,1-2-1,72 21 1,-37-18-11,1-4 0,115 10 1,151-12-8,-264-18 23,1-3 0,-1-3 0,-1-4 0,110-34 1,292-123-29,-271 90 31,-124 49-2,-1-3 0,-2-5-1,-2-2 1,-1-4-1,138-107 1,-99 53 47,164-179-1,-260 252-43,-1-1 0,-1-2 0,-2 1-1,0-2 1,-2-1 0,-2 0 0,-1 0-1,-1-1 1,-1-1 0,-2 0 0,-2 0-1,5-51 1,-9 39 3,-1-1 0,-2 0 0,-2 0-1,-2 1 1,-3-1 0,-1 2 0,-2-1-1,-28-72 1,32 100 52,0 0 1,-1 0-1,-1 1 0,0 0 0,-1 0 1,-1 1-1,0 1 0,-1 0 0,-1 0 0,0 2 1,-1-1-1,0 2 0,-1 0 0,0 0 1,-1 1-1,0 1 0,0 1 0,-27-10 1,-39-6 141,-154-27 0,25 9-129,-18-22 66,-162-35-104,331 88 42,-1 3 0,-1 3 0,1 2 0,-98 8 0,123 0-48,0 1 0,1 2-1,0 2 1,0 1-1,1 2 1,1 1 0,-52 29-1,14 2-847,2 2-1,-77 69 1,22-12-2666</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8:00.159"/>
    </inkml:context>
    <inkml:brush xml:id="br0">
      <inkml:brushProperty name="width" value="0.025" units="cm"/>
      <inkml:brushProperty name="height" value="0.025" units="cm"/>
    </inkml:brush>
  </inkml:definitions>
  <inkml:trace contextRef="#ctx0" brushRef="#br0">77 0 4228,'0'0'1057,"-58"8"-1057,46-5-96,7 2 96,4-2-32,1-1 32,0 1-1666,7-3-480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8:01.155"/>
    </inkml:context>
    <inkml:brush xml:id="br0">
      <inkml:brushProperty name="width" value="0.025" units="cm"/>
      <inkml:brushProperty name="height" value="0.025" units="cm"/>
    </inkml:brush>
  </inkml:definitions>
  <inkml:trace contextRef="#ctx0" brushRef="#br0">16 169 1634,'-14'47'2108,"13"-38"7332,3-2-3531,10 1-1765,20-6-6086,-28-2 3401,487-34 1775,-210 7-2918,1458-12-33,-1629 45-320,0 4-1,0 5 1,-2 5 0,139 44-1,-227-59-45,-6 0-21,1 0 0,0-2 0,0 0 0,22 1 0,-42-10 195,-19-7-122,0 2 0,0 0 0,-1 1 0,-1 2 0,-27-6 0,-140-22 42,161 31-28,-630-66 447,-3 46 629,548 23-791,-339 5 532,257 24-738,160-21-60,513-48-325,15 37-184,-449 5 477,1160 29-4518,-1009-18 4052,-696-28 3187,108 1-2222,-241 14 207,1 49-103,621-45-647,21-2-370,30-3-474,34-6-633,569-59-7623,-126 42 665,-398 20 5242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8:02.633"/>
    </inkml:context>
    <inkml:brush xml:id="br0">
      <inkml:brushProperty name="width" value="0.025" units="cm"/>
      <inkml:brushProperty name="height" value="0.025" units="cm"/>
    </inkml:brush>
  </inkml:definitions>
  <inkml:trace contextRef="#ctx0" brushRef="#br0">0 108 12139,'0'0'3171,"18"2"-1820,390 0 1896,-190-6-3088,1456 35-874,-1302-26 1852,-514-13 2815,-4-2-3965,-959 3 3366,902 26-3145,-49 1-160,1119-30-3705,216 19 1421,-1061-8 2270,42-2-37,-61 0 21,0 1 1,0 0 0,1-1-1,-1 0 1,0 1-1,0-1 1,0 0-1,0-1 1,0 1-1,0-1 1,0 1 0,-1-1-1,1 0 1,4-3-1,-7 4 7,1 1-1,-1-1 1,0 1-1,0-1 0,1 1 1,-1-1-1,0 1 1,0-1-1,1 1 1,-1-1-1,0 1 0,0-1 1,0 1-1,0-1 1,0 0-1,0 1 1,0-1-1,0 1 1,0-1-1,0 1 0,0-1 1,0 1-1,0-1 1,-1 1-1,1-1 1,0 0-1,0 1 0,-1-1 1,1 1-1,0 0 1,-1-1-1,-18-14 657,-13 4-524,-1 0-1,0 3 1,0 0-1,-1 2 1,-41-1-1,44 3-43,-620-41 1829,-2 40-1018,549 6-1123,-1 4 0,-155 27-1,191-19-3131,31-11-2893</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01.849"/>
    </inkml:context>
    <inkml:brush xml:id="br0">
      <inkml:brushProperty name="width" value="0.025" units="cm"/>
      <inkml:brushProperty name="height" value="0.025" units="cm"/>
    </inkml:brush>
  </inkml:definitions>
  <inkml:trace contextRef="#ctx0" brushRef="#br0">1 19 4100,'0'0'352,"74"0"-288,-46 0-352,-2-1 2979,2-5-2435,-2-6-673</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8:51.604"/>
    </inkml:context>
    <inkml:brush xml:id="br0">
      <inkml:brushProperty name="width" value="0.025" units="cm"/>
      <inkml:brushProperty name="height" value="0.025" units="cm"/>
    </inkml:brush>
  </inkml:definitions>
  <inkml:trace contextRef="#ctx0" brushRef="#br0">14 88 18834,'0'0'3203,"16"-51"-32,-10 33 64,0 5-1249,0 7-705,-3 6-576,0 10-641,-3 16-160,0 8 192,0 11-96,-2 7-32,-5 2-769,-4 0-1505,4-4-1858,-2-9-481,0-8-800,0-13-2787</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8:51.963"/>
    </inkml:context>
    <inkml:brush xml:id="br0">
      <inkml:brushProperty name="width" value="0.025" units="cm"/>
      <inkml:brushProperty name="height" value="0.025" units="cm"/>
    </inkml:brush>
  </inkml:definitions>
  <inkml:trace contextRef="#ctx0" brushRef="#br0">46 169 7623,'-6'-13'7031,"0"1"-5842,1 3-322,0-1 0,0-1 0,1 1-1,1-1 1,0 0 0,0 0-1,1 0 1,-1-12 0,3 22-780,0 0 1,0 0-1,0-1 1,1 1-1,-1 0 1,0-1-1,1 1 0,-1 0 1,1 0-1,-1 0 1,1 0-1,0 0 1,0-1-1,-1 1 1,1 0-1,0 0 1,0 1-1,0-1 1,0 0-1,0 0 1,0 0-1,0 1 0,2-2 1,1 0 36,0 1 0,1-1 0,-1 1 0,1 0 1,-1 0-1,0 0 0,6 0 0,7 0 69,-1 2 1,31 3 0,-28 0-154,0 0 1,0 1 0,0 2 0,-1 0 0,0 0 0,23 15 0,-28-15-25,-1 0 0,0 2 1,-1-1-1,0 1 0,0 1 0,-1 0 0,0 0 1,0 1-1,10 17 0,-17-23 37,0 0-1,0 1 1,-1 0-1,0-1 1,0 1 0,0 0-1,-1 0 1,0 0-1,0 1 1,0-1 0,-1 0-1,0 0 1,0 0-1,-1 0 1,1 1 0,-3 7-1,0-6 103,0 1 0,0-1 1,-1 1-1,0-1 0,-1 0 0,1-1 0,-2 1 1,1-1-1,-1 0 0,-9 9 0,5-7 5,0 0 0,-1 0 0,0-1 0,-1 0 0,1-1 0,-2 0 1,1-1-1,-1-1 0,1 0 0,-2 0 0,1-1 0,0-1 0,-1 0 0,-21 1 0,24-4-151,0-1 0,0 0-1,0-1 1,-20-6 0,29 8-16,-1 0 0,1-1 0,0 0 0,0 1 0,0-1-1,0 0 1,0 0 0,0 0 0,0 0 0,0-1 0,0 1 0,0 0 0,1-1 0,-1 1-1,1-1 1,-1 0 0,1 1 0,-1-1 0,1 0 0,0 0 0,0 0 0,0 0 0,0 0 0,0 0-1,1 0 1,-1 0 0,0-1 0,1 1 0,0 0 0,-1-4 0,2 4-328,0 1 0,0-1 1,0 1-1,0-1 0,0 1 1,1 0-1,-1-1 0,0 1 1,1 0-1,-1 0 0,1 0 0,-1 0 1,1 0-1,-1 0 0,1 1 1,0-1-1,-1 0 0,1 1 1,0-1-1,0 1 0,1-1 0,48-9-8603,-42 9 6310,30-6-8631</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8:52.426"/>
    </inkml:context>
    <inkml:brush xml:id="br0">
      <inkml:brushProperty name="width" value="0.025" units="cm"/>
      <inkml:brushProperty name="height" value="0.025" units="cm"/>
    </inkml:brush>
  </inkml:definitions>
  <inkml:trace contextRef="#ctx0" brushRef="#br0">1 221 11755,'0'0'11734,"10"1"-8040,-2-1-3325,0 0-1,1-1 1,-1 0 0,0 0 0,0-1-1,0 0 1,0 0 0,-1-1-1,1 0 1,0 0 0,-1-1 0,0 0-1,0 0 1,9-8 0,-8 6-345,44-36 18,-50 39-43,1 1 0,-1-1 1,1 0-1,-1 1 0,0-1 0,0 0 0,0-1 1,0 1-1,-1 0 0,1 0 0,-1-1 0,0 1 0,0-1 1,0 1-1,0-5 0,-1 8 1,-1-1 0,1 0 0,-1 1 0,1-1 0,-1 0 0,1 1 0,-1-1 0,0 1 0,1-1 0,-1 1 0,0-1 0,0 1 0,1-1 0,-1 1 0,0 0 0,0 0 0,1-1 0,-1 1 0,0 0 0,0 0 0,0 0 0,1 0 0,-1 0 0,0 0 0,0 0 0,0 0 0,0 0 0,1 0 0,-1 0 0,-1 1 0,-28 4 0,23-2 0,0 1 0,0 1 0,0-1 0,0 1 0,1 0 0,-1 1 0,1-1 0,1 1 0,-1 1 0,1-1 0,0 1 0,0 0 0,1 0 0,0 0 0,0 0 0,1 1 0,-4 11 0,7-18 0,0 0 0,0-1 0,0 1 0,0 0 0,0-1 0,0 1 0,1 0 0,-1-1 0,0 1 0,0 0 0,0-1 0,1 1 0,-1 0 0,0-1 0,1 1 0,-1 0 0,1-1 0,-1 1 0,1-1 0,-1 1 0,1-1 0,-1 1 0,1-1 0,-1 1 0,1-1 0,-1 0 0,1 1 0,0-1 0,0 1 0,29 4 0,30-8 0,22-11 0,-46 8 0,1 0 0,46 0 0,-81 5 0,0 1 0,1-1 0,-1 1 0,0-1 0,1 0 0,-1 0 0,0 0 0,0-1 0,0 1 0,0 0 0,0-1 0,0 0 0,0 1 0,-1-1 0,1 0 0,-1 0 0,1 0 0,-1 0 0,1 0 0,-1 0 0,0 0 0,0 0 0,0 0 0,0-1 0,-1 1 0,1 0 0,-1-1 0,1 1 0,-1-4 0,3-10 0,-1 0 0,0-1 0,-1-16 0,1 32 0,0-1 0,1 1 0,-1 0 0,1-1 0,0 1 0,-1 0 0,1 1 0,0-1 0,-1 0 0,1 1 0,0 0 0,0 0 0,0 0 0,-1 0 0,4 0 0,1 0 0,58-8 46,-21-3-2868,-5-5-7214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8:08.183"/>
    </inkml:context>
    <inkml:brush xml:id="br0">
      <inkml:brushProperty name="width" value="0.025" units="cm"/>
      <inkml:brushProperty name="height" value="0.025" units="cm"/>
    </inkml:brush>
  </inkml:definitions>
  <inkml:trace contextRef="#ctx0" brushRef="#br0">2529 129 5926,'0'0'346,"0"-1"0,-1 0 0,1 0 0,0 0 0,0 0 0,0 0 0,-1 0 0,1 0 0,0 0 0,-1 0 0,1 0 0,-1 0 0,1 1 0,-1-1 0,0 0 0,1 0 0,-1 1 0,0-1 0,1 0 0,-2 0 0,-22-9 3412,-39 4-1576,35 5-895,-274-32 2789,62 7-3518,-89-5-15,255 28-391,1 3 0,-111 16-1,97-5-33,-1-4-1,0-3 1,0-4-1,-91-13 1,146 9-134,1 2 0,0 2-1,0 1 1,-1 1 0,1 1 0,0 3 0,-44 11 0,55-10 6,0 1-1,0 0 0,1 2 1,0 0-1,1 1 0,0 1 1,1 1-1,0 1 0,1 0 1,1 1-1,-24 28 0,38-41 11,-19 24-45,1 0 1,-22 36-1,37-51 31,0 0 0,0-1 1,1 2-1,0-1 0,1 0 0,0 1 0,1 0 1,0-1-1,0 23 0,3-26 10,-1-1-1,1 0 1,1 1-1,-1-1 0,1 0 1,0 0-1,1 0 1,0 0-1,0 0 1,0-1-1,1 1 1,0-1-1,0 0 1,1 0-1,0 0 1,0-1-1,0 1 1,1-1-1,-1-1 1,1 1-1,0-1 1,1 0-1,-1 0 1,8 2-1,16 8 45,1-1 1,1-2-1,65 15 0,-74-21 24,109 28 51,231 91 0,-320-104-121,1-2 0,1-2 0,1-2 0,0-3 0,1-1 0,0-2 0,67 2 0,340-33-483,-1-34-153,-338 42 604,305-70-753,-389 77 563,1-1-1,-2-2 1,36-17-1,-54 22 243,-1 0 0,0 0 0,-1-1 0,1 0 0,-1-1 0,-1-1 0,0 1 0,0-1-1,0-1 1,-1 0 0,8-13 0,-14 19-22,0 0-1,0 0 1,0-1-1,-1 1 0,1 0 1,-1-1-1,0 1 1,-1-1-1,1 0 1,-1 1-1,0-1 1,0 1-1,0-1 1,-1 0-1,0 1 1,0-1-1,0 1 1,0-1-1,0 1 1,-1 0-1,0-1 1,0 1-1,0 0 1,-1 0-1,-3-4 0,-8-10 58,0 1 0,-2 0 0,0 1 0,-20-14 0,-8-11 531,21 20-424,0 1-1,-2 0 1,0 2 0,-1 1-1,0 1 1,-32-14-1,54 29-166,1 0-205,0-1 1,0 1-1,-1-1 1,1 1-1,0-1 1,0 0-1,1 0 1,-1 0-1,0-1 1,1 1-1,-1-1 1,1 1 0,0-1-1,0 0 1,-3-5-1,1-14-4225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0.658"/>
    </inkml:context>
    <inkml:brush xml:id="br0">
      <inkml:brushProperty name="width" value="0.025" units="cm"/>
      <inkml:brushProperty name="height" value="0.025" units="cm"/>
    </inkml:brush>
  </inkml:definitions>
  <inkml:trace contextRef="#ctx0" brushRef="#br0">5 0 23190,'-4'2'5253,"4"-1"-5702,9 2 482,4 2-1155,2-1-1408,0 2-2242,1 2-3172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8:53.407"/>
    </inkml:context>
    <inkml:brush xml:id="br0">
      <inkml:brushProperty name="width" value="0.025" units="cm"/>
      <inkml:brushProperty name="height" value="0.025" units="cm"/>
    </inkml:brush>
  </inkml:definitions>
  <inkml:trace contextRef="#ctx0" brushRef="#br0">64 1 12332,'0'0'12278,"-5"12"-11702,-7 17-156,1 0 0,2 1-1,1 0 1,2 1-1,1 0 1,1 0 0,1 0-1,2 0 1,3 34-1,-2-64-404,0 0-1,0 1 1,1-1-1,-1 0 1,0 1-1,1-1 1,-1 0-1,1 0 1,-1 0-1,1 1 1,-1-1-1,1 0 1,0 0-1,-1 0 1,1 0-1,0 0 1,0 0-1,0 0 1,0 0-1,0-1 1,0 1-1,0 0 1,0 0-1,0-1 1,1 1-1,0 0 1,0-1 52,1 0 0,-1 1 1,1-1-1,-1 0 0,1-1 1,-1 1-1,0 0 0,1-1 1,-1 1-1,1-1 0,-1 0 0,4-2 1,3-1 208,0-1 1,0 0-1,-1-1 1,1 0-1,11-11 1,-3-2-239,0-1 0,-1-1 1,-1 0-1,-1-1 0,0 0 0,-2-1 1,-1-1-1,-1 0 0,-1 0 0,-1-1 1,5-28-1,-21 90-38,-20 54 0,14-50 0,-13 66 0,25-98 0,0 3 0,0 0 0,1 0 0,0 0 0,1 0 0,1 15 0,-1-26 0,0 1 0,0 0 0,1 0 0,-1 0 0,1 0 0,0 0 0,-1-1 0,1 1 0,0 0 0,0-1 0,0 1 0,0 0 0,0-1 0,0 1 0,1-1 0,-1 0 0,0 1 0,1-1 0,-1 0 0,1 0 0,0 0 0,-1 0 0,1 0 0,0 0 0,-1-1 0,1 1 0,0 0 0,0-1 0,0 1 0,0-1 0,0 0 0,-1 0 0,1 0 0,0 0 0,0 0 0,0 0 0,0 0 0,0 0 0,3-2 0,2 0 0,0 0 0,0-1 0,-1 0 0,1 0 0,-1 0 0,0-1 0,0 0 0,0 0 0,0-1 0,-1 0 0,0 0 0,0 0 0,0 0 0,-1-1 0,1 0 0,5-10 0,-1 2 0,-1-1 0,-1 0 0,0-1 0,0 0 0,7-32 0,-12 43-144,-1 0 0,0-1 0,0 1 0,-1 0 0,0 0 0,0-1 0,0-6 0,-2-13-1886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8:54.421"/>
    </inkml:context>
    <inkml:brush xml:id="br0">
      <inkml:brushProperty name="width" value="0.025" units="cm"/>
      <inkml:brushProperty name="height" value="0.025" units="cm"/>
    </inkml:brush>
  </inkml:definitions>
  <inkml:trace contextRef="#ctx0" brushRef="#br0">13 492 17649,'0'0'11717,"10"-11"-11199,-5 5-483,39-52 469,-41 53-335,0-1 0,0 0 0,0 1 1,-1-1-1,0 0 0,0 0 0,-1 0 1,1-1-1,-1 1 0,-1 0 0,1 0 1,-1-7-1,0 12-165,0 0 1,0 0-1,0 0 1,-1 0-1,1 0 1,0 0-1,0 0 1,-1 0-1,1 0 1,0 0-1,-1 0 1,1 0-1,-1 0 1,1 1-1,-1-1 1,0 0-1,1 0 1,-1 1-1,0-1 1,1 0-1,-1 1 1,0-1-1,0 0 1,0 1-1,1-1 1,-1 1-1,0 0 1,0-1-1,0 1 1,0 0-1,0-1 1,0 1-1,0 0 1,0 0-1,0 0 1,0 0-1,0 0 1,0 0 0,-1 0-1,-1 1-6,1-1 0,0 0 0,0 1 0,0 0-1,-1 0 1,1-1 0,0 1 0,0 1 0,0-1 0,0 0 0,0 0 0,1 1 0,-1-1-1,0 1 1,1-1 0,-3 3 0,0 4-4,-1 0-1,1 1 1,1-1-1,0 1 1,0 0-1,0 0 1,1 0-1,0 0 1,1 0-1,0 1 1,1-1-1,0 0 1,2 18-1,-2-25 8,1 0 0,-1 0-1,1 0 1,0 0 0,0 0-1,0 0 1,0 0-1,0 0 1,0-1 0,0 1-1,0 0 1,1-1 0,-1 1-1,1-1 1,-1 1 0,1-1-1,0 0 1,-1 0 0,1 0-1,0 0 1,0 0 0,0 0-1,0 0 1,0 0 0,0-1-1,0 1 1,0-1-1,0 0 1,0 1 0,0-1-1,0 0 1,0 0 0,0 0-1,0-1 1,0 1 0,1 0-1,-1-1 1,3-1 0,3 1 6,1-1 0,-1-1 0,0 1 1,0-2-1,0 1 0,0-1 0,-1 0 1,9-6-1,-1-3-7,0-1 0,-1-1 0,0 0 0,-2-1 0,0 0 0,0-1 0,-2-1 0,0 1 0,-1-2 0,0 1 0,-2-1 0,0 0 0,5-28 0,-29 103 0,11-39 0,0 0 0,2 0 0,0 1 0,0 0 0,0 20 0,4-37 0,0 0 0,0 0 0,0 0 0,0 0 0,0 0 0,0 1 0,0-1 0,0 0 0,1 0 0,-1 0 0,0 0 0,1 0 0,-1 0 0,1 0 0,-1 0 0,1 0 0,0 0 0,-1 0 0,1-1 0,0 1 0,-1 0 0,1 0 0,0 0 0,0-1 0,0 1 0,2 0 0,-1 0 0,0-1 0,0 1 0,0-1 0,0 0 0,0 0 0,0 0 0,0 0 0,0 0 0,0 0 0,1-1 0,-1 1 0,0 0 0,2-2 0,2 0 0,1-1 0,-1 0 0,0 0 0,-1 0 0,1 0 0,-1-1 0,1 0 0,6-7 0,0-4 0,-1-1 0,-1-1 0,0 0 0,-1 0 0,12-33 0,24-100 0,-17 51 0,-32 153 0,-9 4 0,3 1 0,2 0 0,2 0 0,3 1 0,7 79 0,-3-135 0,0 1 0,0-1 0,0 1 0,1-1 0,0 1 0,0-1 0,0 0 0,4 5 0,-6-8 0,0-1 0,1 1 0,-1-1 0,0 1 0,0-1 0,1 0 0,-1 1 0,0-1 0,1 0 0,-1 1 0,1-1 0,-1 0 0,0 1 0,1-1 0,-1 0 0,1 0 0,-1 1 0,1-1 0,-1 0 0,1 0 0,-1 0 0,0 0 0,1 0 0,-1 0 0,1 0 0,-1 0 0,1 0 0,-1 0 0,2 0 0,-2-1 0,1 0 0,0 0 0,0 0 0,0 0 0,-1 0 0,1-1 0,-1 1 0,1 0 0,-1 0 0,1-1 0,-1 1 0,0 0 0,1-1 0,-1 1 0,0 0 0,0-1 0,0-1 0,1-8 0,-1 0 0,0 0 0,0-1 0,-1 1 0,0 0 0,-1 0 0,-1-1 0,-6-17 0,-2 3 0,-1 1 0,-18-27 0,-2-5 0,32 56 0,0 1 0,0-1 0,0 1 0,0-1 0,0 1 0,0-1 0,0 0 0,1 1 0,-1-1 0,0 1 0,0-1 0,0 1 0,0-1 0,1 1 0,-1-1 0,0 1 0,1-1 0,-1 1 0,0-1 0,1 1 0,-1-1 0,1 1 0,-1 0 0,0-1 0,1 1 0,-1 0 0,1-1 0,-1 1 0,1 0 0,-1-1 0,1 1 0,-1 0 0,1 0 0,0 0 0,-1 0 0,1 0 0,-1-1 0,1 1 0,-1 0 0,1 0 0,0 0 0,-1 1 0,2-1 0,40-5 0,-26 4 0,25-7-1960,-14 0-3319,6-7-6444</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8:56.028"/>
    </inkml:context>
    <inkml:brush xml:id="br0">
      <inkml:brushProperty name="width" value="0.025" units="cm"/>
      <inkml:brushProperty name="height" value="0.025" units="cm"/>
    </inkml:brush>
  </inkml:definitions>
  <inkml:trace contextRef="#ctx0" brushRef="#br0">3 1 9833,'0'1'14987,"0"14"-13756,-1 370 5485,1-383-6716,-1-1 0,1 0 0,0 1 0,0-1 0,0 0 0,0 1 0,0-1 0,0 0 0,0 1 0,1-1 0,-1 0 0,0 1 0,1-1 0,-1 0 0,1 1 0,0-1 0,-1 0 0,1 0 0,0 0 0,0 0 0,0 0 0,-1 0 0,1 0 0,0 0 0,0 0 0,1 0 0,-1 0 0,0 0 0,0-1 0,0 1 0,0 0 0,1-1 0,0 1 0,1-1 0,0 0 0,0 0 0,0-1 0,0 1 0,-1-1 0,1 0 0,0 0 0,-1 0 0,1 0 0,0 0 0,-1-1 0,1 1 0,-1-1 0,0 1 0,4-4 0,109-103 0,-115 107 0,0 1 0,0 0 0,0-1 0,1 1 0,-1 0 0,0 0 0,0-1 0,1 1 0,-1 0 0,0 0 0,0 0 0,1-1 0,-1 1 0,0 0 0,1 0 0,-1 0 0,0 0 0,1-1 0,-1 1 0,0 0 0,1 0 0,-1 0 0,0 0 0,1 0 0,-1 0 0,0 0 0,1 0 0,-1 0 0,1 0 0,-1 0 0,0 0 0,1 1 0,-1-1 0,0 0 0,1 0 0,-1 0 0,0 0 0,0 0 0,1 1 0,-1-1 0,0 0 0,1 0 0,-1 1 0,0-1 0,0 0 0,0 0 0,1 1 0,-1-1 0,0 0 0,0 1 0,0-1 0,1 1 0,3 29 0,-10 35 0,6-63-34,-1 1 0,1-1 0,-1 0 0,1 0 0,0 1 0,0-1 0,0 0 0,0 1 0,1-1 0,-1 0 0,1 4 0,0-6-10,-1 1 0,0 0-1,1-1 1,-1 1 0,1-1 0,-1 1 0,0 0 0,1-1 0,0 1 0,-1-1 0,1 1 0,-1-1 0,1 0 0,-1 1 0,1-1 0,0 0 0,-1 1 0,1-1 0,0 0 0,0 0 0,-1 1 0,1-1 0,0 0 0,0 0 0,5-1-398,0 1 0,0-1 0,-1 0 0,1-1 0,0 0 0,-1 0 0,10-4 0,15-5-4115,35-17-4427,-30 1 24563,-44 30-12520,8-2-3072,-1-1 0,1 1 0,0 0-1,-1 0 1,1 0 0,0 0-1,0 0 1,-1 0 0,1 0 0,0 1-1,0-1 1,0 0 0,0 0-1,1 1 1,-2 2 0,1-3 9,1 1 1,-1-1-1,1 0 1,-1 1-1,1-1 0,0 1 1,0-1-1,-1 1 1,1-1-1,0 1 1,1-1-1,-1 0 0,0 1 1,0-1-1,1 1 1,-1-1-1,0 1 0,1-1 1,-1 0-1,1 1 1,0-1-1,0 0 1,-1 0-1,3 2 0,-1-1 11,0 0 1,0-1-1,1 1 0,-1-1 0,0 0 0,1 1 0,0-1 0,-1 0 0,1-1 0,0 1 0,-1 0 0,5 0 0,10 0-341,0 0-1,1-1 1,24-4 0,-29 3-440,28 0-4722,-27 1 1725,-1-1 0,0 0-1,0 0 1,15-5 0,-3-4 2280,-3-6 5634,-15 9-3448,2-1 308,0-1-1,0 0 0,-1-1 0,9-12 1511,-29 34 2486,-5 17-2720,13-22-1378,2-4-746,0 1 1,0 0 0,0-1 0,1 1-1,0 0 1,-1 0 0,1 0 0,1 0 0,-1 0-1,0 7 1,2-11-159,-1 0-1,0 1 1,0-1 0,1 0-1,-1 0 1,0 0-1,1 1 1,-1-1-1,1 0 1,-1 0 0,0 0-1,1 0 1,-1 0-1,1 1 1,-1-1-1,0 0 1,1 0 0,-1 0-1,1 0 1,-1 0-1,0 0 1,1-1 0,-1 1-1,1 0 1,-1 0-1,0 0 1,1 0-1,-1 0 1,0 0 0,1-1-1,-1 1 1,1 0-1,-1 0 1,0-1 0,0 1-1,1-1 1,16-9 33,-5 0 24,-2-1 1,1-1-1,-2 0 0,1-1 0,-2 1 0,8-16 1,41-91 1203,-27 53 740,-24 54-1737,-3 4-11,1 0 0,0 1 0,0 0 0,0 0 0,11-12 0,-15 37-309,-7 11 308,-1 0 0,-20 43 0,18-47-75,0-1 0,2 2 1,0-1-1,-3 29 0,10-48-174,0 0 0,0-1 0,1 1 0,0 0 0,0 0 0,0 0 0,1-1 0,0 1 0,0 0 0,0-1 0,1 1 0,3 7 0,-3-10 0,0-1 0,0 0 0,0 0 0,0 0 0,0 0 0,1-1 0,-1 1 0,1-1 0,-1 1 0,1-1 0,-1 0 0,1 0 0,0 0 0,0 0 0,-1 0 0,1 0 0,0-1 0,0 0 0,0 1 0,0-1 0,0 0 0,0-1 0,0 1 0,-1 0 0,1-1 0,4-1 0,2 0 0,0-2 0,-1 1 0,1-1 0,-1 0 0,0-1 0,0 0 0,0 0 0,-1-1 0,1 0 0,-1 0 0,-1-1 0,1 0 0,-1 0 0,-1 0 0,1-1 0,-1 0 0,0 0 0,-1 0 0,0-1 0,-1 0 0,1 1 0,-1-1 0,-1 0 0,2-11 0,-4 19 0,0 1 0,0 0 0,0 0 0,-1 0 0,1-1 0,0 1 0,0 0 0,0 0 0,0 0 0,-1 0 0,1 0 0,0-1 0,0 1 0,0 0 0,-1 0 0,1 0 0,0 0 0,0 0 0,0 0 0,-1 0 0,1 0 0,0 0 0,0 0 0,-1 0 0,1 0 0,0 0 0,0 0 0,0 0 0,-1 0 0,1 0 0,0 0 0,0 0 0,-1 0 0,1 0 0,0 0 0,0 0 0,0 1 0,-1-1 0,1 0 0,0 0 0,0 0 0,0 0 0,0 0 0,-1 1 0,1-1 0,0 0 0,0 0 0,0 0 0,0 1 0,0-1 0,-12 9 0,8-3 0,-1-1 0,1 1 0,1 0 0,-1 0 0,1 0 0,0 0 0,0 1 0,1-1 0,-1 1 0,2 0 0,-1 0 0,1 0 0,-1 13 0,2-19 0,0 0 0,0 0 0,0 0 0,0 0 0,0 0 0,1 0 0,-1 0 0,0-1 0,0 1 0,1 0 0,-1 0 0,1 0 0,-1 0 0,1-1 0,-1 1 0,1 0 0,0 0 0,-1-1 0,1 1 0,0-1 0,-1 1 0,1 0 0,0-1 0,0 1 0,-1-1 0,2 1 0,30 3 0,-24-4 0,1-1 0,-1 0 0,0-1 0,1 0 0,12-5 0,-4-2 0,1-2 0,-1 0 0,-1 0 0,0-2 0,-1 0 0,0-1 0,-1 0 0,13-18 0,4-7 0,-2-2 0,25-47 0,-49 79 0,1 0 0,-1 0 0,0 0 0,-1 0 0,0 0 0,-1-1 0,0 0 0,3-11 0,-6 21 0,0-1 0,0 1 0,0 0 0,0-1 0,0 1 0,0 0 0,0-1 0,0 1 0,0 0 0,0-1 0,0 1 0,0 0 0,0-1 0,0 1 0,0 0 0,0-1 0,0 1 0,0 0 0,0-1 0,-1 1 0,1 0 0,0-1 0,0 1 0,0 0 0,-1 0 0,1-1 0,0 1 0,0 0 0,-1 0 0,1-1 0,0 1 0,0 0 0,-1 0 0,1 0 0,0-1 0,-1 1 0,1 0 0,0 0 0,-1 0 0,1 0 0,-18 6 0,-13 18 0,18-11 0,1 1 0,1 0 0,0 1 0,1 0 0,1 0 0,0 1 0,1 1 0,1-1 0,0 1 0,1 1 0,1-1 0,1 1 0,0 0 0,2-1 0,0 2 0,0 19 0,2-34-8,1 0-1,0 0 1,0 1-1,0-1 1,0 0-1,1 0 1,0 0 0,-1-1-1,1 1 1,1 0-1,-1-1 1,0 1 0,1-1-1,0 0 1,0 1-1,0-2 1,0 1-1,0 0 1,1 0 0,-1-1-1,1 0 1,0 0-1,-1 0 1,1 0-1,0 0 1,0-1 0,0 0-1,8 2 1,0-1-408,0 0 0,0-1 0,0 0 0,0-1 0,0 0 0,0-1 0,0 0 0,0-1 0,15-4 0,31-16-10843</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8:57.181"/>
    </inkml:context>
    <inkml:brush xml:id="br0">
      <inkml:brushProperty name="width" value="0.025" units="cm"/>
      <inkml:brushProperty name="height" value="0.025" units="cm"/>
    </inkml:brush>
  </inkml:definitions>
  <inkml:trace contextRef="#ctx0" brushRef="#br0">47 47 5125,'0'0'11050,"2"-9"-6112,6-29-1900,-12 43 1883,-16 34-4621,14-23-253,0 0 1,1 0-1,1 0 1,0 1 0,1 0-1,1 0 1,0-1-1,2 1 1,0 0-1,3 26 1,-2-41-33,-1 0 0,1 0 0,-1 0 0,1 0 0,0-1 0,-1 1 1,1 0-1,0 0 0,0-1 0,0 1 0,1-1 0,-1 1 0,0-1 0,1 1 0,-1-1 0,1 0 0,-1 0 0,1 1 1,-1-1-1,1 0 0,0-1 0,3 3 0,-2-3 37,1 1 0,-1-1 0,0 0 0,0 0 0,1 0-1,-1 0 1,0 0 0,1-1 0,-1 0 0,0 1 0,0-1 0,5-2 0,2-1 122,-1-1 0,1 0 0,-1-1-1,0 0 1,-1 0 0,1-1 0,9-10 0,-9 8-123,-1-1 0,0-1 0,-1 0 0,0 0 0,-1 0 0,0-1 0,-1 0 0,6-18 0,-11 79-171,2-26 91,-2-14 39,1 0 0,0 0 1,0 0-1,1 0 0,0 0 1,1-1-1,7 17 0,-10-23-8,1 0-1,0-1 1,0 1 0,0 0-1,0 0 1,1-1-1,-1 1 1,0-1 0,1 1-1,-1-1 1,1 1-1,-1-1 1,1 0 0,0 0-1,0 0 1,-1 0-1,1 0 1,0 0-1,0 0 1,0-1 0,0 1-1,0-1 1,0 1-1,0-1 1,0 0 0,0 0-1,0 0 1,0 0-1,0 0 1,0 0-1,1-1 1,-1 1 0,0-1-1,0 1 1,-1-1-1,1 0 1,0 0 0,0 0-1,0 0 1,0 0-1,1-1 1,5-4-2,0-1 0,0 1 0,0-1 0,-1-1 0,-1 1 0,1-1 0,-1-1 0,0 1 0,-1-1 0,8-17 0,-7 14 0,-1-1 0,0 1 0,0-1 0,-2-1 0,0 1 0,0 0 0,1-24 0,-5 36-58,1 0-1,-1 0 1,0 0-1,1 0 1,-1 0-1,0 0 1,0 1-1,0-1 1,0 0-1,0 0 1,0 1-1,0-1 1,0 1-1,0-1 1,0 1-1,0-1 1,0 1 0,0 0-1,0-1 1,0 1-1,-1 0 1,1 0-1,0 0 1,0 0-1,0 0 1,0 0-1,-1 0 1,1 0-1,0 1 1,0-1-1,-2 1 1,2-1-20,0 0 0,0 0 0,0 0 1,1 1-1,-1-1 0,0 0 0,0 0 0,0 1 0,0-1 1,0 0-1,1 1 0,-1-1 0,0 1 0,0-1 1,1 1-1,-1 0 0,0-1 0,1 1 0,-1-1 0,1 1 1,-1 0-1,1 0 0,-1-1 0,1 1 0,-1 0 0,1 0 1,-1 0-1,1 0 0,0-1 0,0 1 0,0 0 0,-1 0 1,1 0-1,0 0 0,0 0 0,0 0 0,0 0 1,0 0-1,1-1 0,-1 1 0,0 0 0,0 0 0,0 0 1,1 0-1,-1 0 0,1-1 0,-1 1 0,0 0 0,1 0 1,0 0-1,2 2-661,0 0 0,0-1 0,0 0 0,1 0 0,-1 0 0,0 0 0,1-1 0,-1 1 0,1-1 0,0 0 0,-1 0 0,1 0 0,0 0 0,0-1 0,0 0 0,5 1 1,-6-1 173,35 3-6348</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8:57.524"/>
    </inkml:context>
    <inkml:brush xml:id="br0">
      <inkml:brushProperty name="width" value="0.025" units="cm"/>
      <inkml:brushProperty name="height" value="0.025" units="cm"/>
    </inkml:brush>
  </inkml:definitions>
  <inkml:trace contextRef="#ctx0" brushRef="#br0">110 0 7111,'0'0'19917,"-10"6"-18908,1-1-712,0 1-1,0 1 0,1 0 1,-1 0-1,2 1 0,-12 12 1,16-16-168,0 0 1,0 1 0,0-1-1,0 0 1,1 1 0,0 0-1,0-1 1,0 1-1,0 0 1,1 0 0,0 0-1,0 0 1,0 1 0,0-1-1,1 0 1,0 0 0,0 0-1,2 10 1,-1-13-127,-1-1 1,1 0 0,0 0-1,-1 0 1,1 0 0,0 0-1,0 0 1,0 0-1,0 0 1,0-1 0,0 1-1,0 0 1,0 0-1,0-1 1,0 1 0,0-1-1,0 1 1,1-1 0,-1 1-1,0-1 1,0 0-1,1 0 1,-1 1 0,0-1-1,0 0 1,1 0-1,-1 0 1,0-1 0,0 1-1,3-1 1,1 1 6,-1-1 0,1 1 0,-1-2 0,1 1 0,0 0 0,-1-1 0,7-3 0,2-6-10,-1 0 0,0-1 0,-1 0 0,0-1 0,-1 0 0,0-1 0,-1 0 0,-1-1 0,0 0 0,7-21 0,-29 74-480,9-29 85,1 0 0,0 0 1,1 1-1,0-1 1,1 1-1,0 0 1,0 0-1,1-1 1,0 1-1,1 19 0,1-28 168,-1 0 0,0 0-1,0 0 1,1 0 0,-1-1-1,1 1 1,-1 0-1,0 0 1,1-1 0,0 1-1,-1 0 1,1 0 0,-1-1-1,1 1 1,0-1-1,-1 1 1,1-1 0,0 1-1,0-1 1,-1 1 0,1-1-1,0 0 1,0 1-1,0-1 1,1 1 0,29-1-4044,-21-2 3202,0 0-1,0 0 1,0-1-1,11-6 1,28-17-5583</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8:57.912"/>
    </inkml:context>
    <inkml:brush xml:id="br0">
      <inkml:brushProperty name="width" value="0.025" units="cm"/>
      <inkml:brushProperty name="height" value="0.025" units="cm"/>
    </inkml:brush>
  </inkml:definitions>
  <inkml:trace contextRef="#ctx0" brushRef="#br0">126 123 4292,'0'0'20072,"-10"2"-17023,4 0-2844,-1 0-1,1 0 1,0 1 0,0 0 0,0 0 0,0 0 0,1 1 0,-1 0 0,1 0 0,0 0 0,0 0 0,0 1-1,1 0 1,-1 0 0,1 1 0,1-1 0,-1 1 0,1-1 0,0 1 0,0 0 0,0 1 0,1-1 0,0 0-1,0 1 1,0 7 0,1-13-216,1-1-1,0 1 0,0 0 0,0 0 0,0 0 1,0 0-1,0 0 0,0 0 0,1 0 0,-1 0 1,0 0-1,1 0 0,-1 0 0,0 0 0,1 0 1,-1 0-1,1 0 0,-1 0 0,1-1 0,0 1 1,-1 0-1,1 0 0,0-1 0,-1 1 0,1 0 1,0-1-1,0 1 0,0-1 0,0 1 1,-1-1-1,1 0 0,0 1 0,0-1 0,0 0 1,0 1-1,0-1 0,0 0 0,0 0 0,0 0 1,0 0-1,0 0 0,0 0 0,0 0 0,0 0 1,0 0-1,0-1 0,0 1 0,0 0 0,0-1 1,0 1-1,0 0 0,1-2 0,3 1-16,0-1 1,-1 0-1,1-1 0,0 1 0,0-1 0,-1 0 0,0 0 1,8-7-1,-1-4 11,-1 1 1,-1-1 0,0-1-1,-1 0 1,-1 0-1,0-1 1,-1 1 0,-1-1-1,0-1 1,-1 1-1,-1-1 1,0 0 0,0-22-1,-3 39 13,0 0 0,0 0 0,0-1-1,0 1 1,0 0 0,0 0 0,0 0 0,0 0-1,0-1 1,0 1 0,0 0 0,0 0 0,0 0-1,0-1 1,0 1 0,0 0 0,0 0-1,0 0 1,0-1 0,0 1 0,0 0 0,0 0-1,0 0 1,-1 0 0,1-1 0,0 1 0,0 0-1,0 0 1,0 0 0,0 0 0,-1 0-1,1-1 1,0 1 0,0 0 0,0 0 0,0 0-1,-1 0 1,1 0 0,0 0 0,0 0 0,0 0-1,0 0 1,-1 0 0,1 0 0,0 0-1,0 0 1,0 0 0,-1 0 0,1 0 0,0 0-1,0 0 1,0 0 0,-1 0 0,1 0 0,0 0-1,0 0 1,0 0 0,0 0 0,-1 0 0,1 0-1,0 1 1,-16 13-208,-11 22 39,7-6 249,-45 74 903,58-91-876,1 0 0,0 0 1,1 1-1,0 0 0,1 0 1,-3 15-1,7-28-102,0 0 0,0 0 0,0 0 0,0-1 0,0 1 0,0 0 0,0 0 0,0 0 1,0 0-1,0-1 0,1 1 0,-1 0 0,0 0 0,1-1 0,-1 1 0,0 0 0,1 0 0,-1-1 0,1 1 0,-1 0 0,1-1 0,-1 1 0,1 0 0,-1-1 1,1 1-1,0-1 0,-1 1 0,1-1 0,0 0 0,0 1 0,0-1 0,33 4 33,-21-6-119,-1 0 0,1-1 0,16-6 0,20-14-1866,-39 17 1254,1 0-1,-1 1 1,1 1-1,0 0 1,0 0-1,0 1 0,0 0 1,1 1-1,14-1 1,-11 41-824,-13-37 1010,0 1 0,0-1 0,0 0 1,1 1-1,-1-1 0,0 0 1,0 0-1,1-1 0,-1 1 0,1 0 1,-1-1-1,1 1 0,-1-1 1,1 0-1,-1 0 0,1 0 1,2-1-1,18 1-3888</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8:58.267"/>
    </inkml:context>
    <inkml:brush xml:id="br0">
      <inkml:brushProperty name="width" value="0.025" units="cm"/>
      <inkml:brushProperty name="height" value="0.025" units="cm"/>
    </inkml:brush>
  </inkml:definitions>
  <inkml:trace contextRef="#ctx0" brushRef="#br0">152 1 8968,'0'0'16784,"-10"0"-14146,-1 0-2186,1 1 1,0 0 0,0 1 0,-1 1 0,-16 5 0,23-7-387,1 0 1,-1 1-1,1-1 0,0 1 1,-1-1-1,1 1 1,0 0-1,0 0 0,0 0 1,0 1-1,1-1 1,-1 1-1,1-1 1,-1 1-1,1 0 0,0 0 1,0 0-1,0 0 1,1 0-1,-1 1 0,1-1 1,0 0-1,-1 1 1,1 4-1,1-7-83,0 0 1,0 0-1,1-1 0,-1 1 0,0 0 1,1 0-1,-1-1 0,1 1 1,-1 0-1,1 0 0,-1-1 0,1 1 1,-1-1-1,1 1 0,0 0 1,-1-1-1,1 1 0,0-1 0,0 0 1,-1 1-1,1-1 0,0 1 1,0-1-1,0 0 0,0 0 0,-1 0 1,1 1-1,0-1 0,0 0 1,0 0-1,0 0 0,1 0 0,38 0-1153,-30-1 730,-2 1 74,7 0-954,0 0-1,0 1 1,24 5 0,-37-6 1297,0 0 0,-1 1 0,1-1 0,0 1 0,-1 0 0,1-1 0,-1 1 1,1 0-1,-1 0 0,1 0 0,-1 0 0,1 0 0,-1 0 0,0 1 0,0-1 0,0 0 0,2 2 0,-3-1 200,0-1 0,1 1-1,-1-1 1,0 1 0,0-1-1,0 1 1,0-1-1,-1 1 1,1-1 0,0 1-1,0-1 1,-1 0-1,1 1 1,-1-1 0,0 1-1,1-1 1,-1 0-1,0 0 1,0 1 0,1-1-1,-1 0 1,0 0 0,0 0-1,-2 1 1,-2 4 390,-1 0 0,0 0 0,-1-1 0,1 0 0,-1 0 1,-8 4-1,11-7-670,1 0 1,0 0 0,-1-1-1,0 0 1,1 1 0,-1-1-1,0 0 1,1-1 0,-1 1 0,0-1-1,0 1 1,0-1 0,1 0-1,-1-1 1,-6 0 0,9 0-366,0 1 0,0 0 0,0-1 0,1 1 0,-1-1 0,0 0 0,1 1 0,-1-1 0,0 1 0,1-1 0,-1 0 0,1 0 0,-1 1 0,1-1 0,-1 0 0,1 0 0,0 0 0,-1 0 0,1 1 0,0-1 0,0 0 0,-1 0 0,1-1 0,-1-13-10017</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8:58.640"/>
    </inkml:context>
    <inkml:brush xml:id="br0">
      <inkml:brushProperty name="width" value="0.025" units="cm"/>
      <inkml:brushProperty name="height" value="0.025" units="cm"/>
    </inkml:brush>
  </inkml:definitions>
  <inkml:trace contextRef="#ctx0" brushRef="#br0">10 1 21044,'0'0'10810,"0"9"-9982,-9 392-743,9-395-85,0-2 0,0-1 0,0 1 0,0-1 0,0 1 0,0 0 0,1-1 0,-1 1 0,1-1 0,0 1 0,0-1 0,0 0 0,1 1 0,-1-1 0,1 0 0,2 4 0,-3-7 0,-1 0 0,1 0 1,-1 0-1,0 0 0,1 0 0,-1 0 1,0 0-1,1 0 0,-1 0 0,1 0 1,-1 0-1,0 0 0,1 0 0,-1 0 1,1 0-1,-1 0 0,0-1 0,1 1 0,-1 0 1,0 0-1,1 0 0,-1-1 0,0 1 1,0 0-1,1 0 0,-1-1 0,0 1 1,0 0-1,1-1 0,-1 1 0,0 0 1,0-1-1,0 1 0,1 0 0,-1-1 0,0 1 1,0-1-1,0 1 0,0 0 0,0-1 1,0 1-1,0 0 0,0-1 0,0 1 1,0-1-1,0 1 0,0 0 0,0-1 0,0 1 1,-1-1-1,3-23-60,-2-23-609,-3-1 0,-12-61 0,13 99 682,1 1 0,-1-1-1,1 0 1,1 0 0,0 1 0,2-18 0,-1 25 6,-1-1 0,1 1-1,0 0 1,0 0 0,1 0 0,-1-1 0,0 1-1,0 0 1,1 0 0,0 1 0,-1-1-1,1 0 1,0 0 0,0 1 0,0-1 0,0 1-1,0 0 1,0-1 0,0 1 0,0 0 0,1 0-1,-1 1 1,0-1 0,1 0 0,-1 1-1,0-1 1,1 1 0,-1 0 0,1 0 0,3 0-1,57-1-2512,-40 2-4605,-15-1-663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8:58.996"/>
    </inkml:context>
    <inkml:brush xml:id="br0">
      <inkml:brushProperty name="width" value="0.025" units="cm"/>
      <inkml:brushProperty name="height" value="0.025" units="cm"/>
    </inkml:brush>
  </inkml:definitions>
  <inkml:trace contextRef="#ctx0" brushRef="#br0">0 75 5349,'0'0'19603,"42"-47"-19251,5 42-288,7 1-224,5-5-4485,3 0-12235</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8:59.637"/>
    </inkml:context>
    <inkml:brush xml:id="br0">
      <inkml:brushProperty name="width" value="0.025" units="cm"/>
      <inkml:brushProperty name="height" value="0.025" units="cm"/>
    </inkml:brush>
  </inkml:definitions>
  <inkml:trace contextRef="#ctx0" brushRef="#br0">6 154 6406,'0'0'23857,"-1"9"-23152,-3 134 1094,23-281-1799,-19 138 0,0 0 0,1-1 0,-1 1 0,0 0 0,1 0 0,-1 0 0,1-1 0,-1 1 0,1 0 0,-1 0 0,0 0 0,1 0 0,-1 0 0,1 0 0,-1 0 0,1 0 0,-1 0 0,1 0 0,-1 0 0,0 0 0,1 0 0,-1 0 0,1 0 0,-1 1 0,1-1 0,-1 0 0,0 0 0,1 1 0,-1-1 0,0 0 0,1 0 0,-1 1 0,0-1 0,1 0 0,-1 1 0,0-1 0,1 0 0,-1 1 0,0-1 0,0 0 0,0 1 0,1-1 0,-1 1 0,15 15 0,-15-16 0,7 7 0,-1 0 0,1-1 0,0 0 0,0 0 0,1-1 0,0 0 0,0 0 0,0-1 0,1 0 0,-1 0 0,15 3 0,-18-5 0,1-1 0,-1 0 0,0 0 0,1 0 0,0-1 0,-1 0 0,1 0 0,-1 0 0,1-1 0,-1 0 0,1 0 0,-1 0 0,0-1 0,0 0 0,1 0 0,-1 0 0,0-1 0,0 1 0,-1-1 0,7-5 0,-2 0 0,-1 0 0,0 0 0,0-1 0,-1 0 0,0 0 0,-1-1 0,0 1 0,-1-2 0,0 1 0,0 0 0,-1-1 0,0 0 0,-1 0 0,0 0 0,-1-1 0,0 1 0,-1 0 0,0-13 0,-1 23 0,0-1 0,0 1 0,0 0 0,0-1 0,0 1 0,0-1 0,0 1 0,-1 0 0,1-1 0,0 1 0,-1 0 0,1-1 0,-1 1 0,0 0 0,1 0 0,-1-1 0,0 1 0,0 0 0,-1-2 0,1 3 0,0-1 0,0 1 0,0 0 0,0 0 0,0-1 0,1 1 0,-1 0 0,0 0 0,0 0 0,0 0 0,0 0 0,0 0 0,0 0 0,0 1 0,0-1 0,0 0 0,1 0 0,-1 1 0,0-1 0,0 0 0,-1 2 0,-3 1 0,0 0 0,1 0 0,0 0 0,0 1 0,0 0 0,0 0 0,0 0 0,-4 7 0,-4 7 0,1 0 0,1 1 0,1 0 0,0 1 0,2 0 0,0 0 0,1 0 0,1 1 0,1 0 0,-3 31 0,7-50 1,1 0 0,-1 0 0,0 0 0,0 0-1,1 0 1,-1-1 0,1 1 0,-1 0 0,1 0 0,0 0 0,0 0 0,0-1 0,0 1-1,0 0 1,0-1 0,0 1 0,0-1 0,1 1 0,-1-1 0,4 3 0,-2-2-15,1 0-1,0 0 1,0 0 0,0-1 0,0 1 0,0-1 0,0 0 0,0 0-1,6 0 1,6 0-375,-1-1-1,1 0 0,-1-1 0,24-5 1,-2-6-5654,-2-5-4036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1.029"/>
    </inkml:context>
    <inkml:brush xml:id="br0">
      <inkml:brushProperty name="width" value="0.025" units="cm"/>
      <inkml:brushProperty name="height" value="0.025" units="cm"/>
    </inkml:brush>
  </inkml:definitions>
  <inkml:trace contextRef="#ctx0" brushRef="#br0">105 210 6790,'0'0'5051,"-10"13"-2115,4-6-2737,-11 13 1491,2 0-1,-18 31 1,30-46-1366,0 0 0,0 0 0,1 0 0,-1 0 0,1 0 0,0 1 0,1-1 0,-1 1 0,1 0 0,0-1 0,1 1 0,-1 0 0,1 0 0,0-1 0,1 1 0,-1 0 0,1 0 0,3 9 0,-2-13-264,-1 0 0,1 0 1,0 0-1,0 0 0,0 0 1,0-1-1,0 1 0,1-1 1,-1 1-1,0-1 0,1 0 1,-1 0-1,1 0 0,-1 0 1,1-1-1,-1 1 0,1-1 1,0 1-1,-1-1 0,1 0 1,0 0-1,-1 0 0,5-1 0,1 1 98,-1-1-1,1 0 1,-1 0-1,1-1 0,-1 0 1,0 0-1,10-5 0,-1-2 5,-1-2 0,-1 1 0,0-2 0,0 0 0,-1-1-1,-1 0 1,0-1 0,-1 0 0,0-1 0,13-24 0,-15 22-53,0-1 0,-1 0 0,0 0 0,-2-1 0,0 0 1,-1 0-1,-1 0 0,-1-1 0,1-28 0,-4 45-113,0 1-1,0-1 0,0 1 1,0-1-1,0 1 0,0-1 1,-1 1-1,1 0 0,-1-1 1,0 1-1,0-1 0,0 1 0,0 0 1,0 0-1,0 0 0,-1-1 1,1 1-1,-1 0 0,1 1 1,-1-1-1,0 0 0,0 0 1,0 1-1,0-1 0,0 1 0,0 0 1,0-1-1,0 1 0,-1 0 1,1 0-1,0 0 0,-1 1 1,1-1-1,-1 1 0,1-1 1,-1 1-1,1 0 0,-1 0 1,1 0-1,-1 0 0,1 0 0,-1 1 1,-4 0-1,-2 1-5,0 0-1,0 0 1,0 1 0,1 0-1,-1 1 1,0 0 0,1 0-1,0 1 1,0 0-1,-13 11 1,18-13 4,0-1-1,1 1 0,-1 0 1,1 0-1,-1 0 1,1 0-1,0 1 0,0-1 1,1 0-1,-1 1 1,1-1-1,-2 7 1,3-9-1,0 1 0,0 0 1,0-1-1,0 1 0,0-1 1,1 1-1,-1-1 0,0 1 1,1-1-1,-1 1 0,1-1 1,0 1-1,0-1 0,-1 1 1,1-1-1,0 0 0,0 0 1,0 1-1,0-1 0,0 0 1,1 0-1,-1 0 0,0 0 0,0 0 1,1 0-1,-1-1 0,0 1 1,1 0-1,-1-1 0,1 1 1,2 0-1,24 9-123,-8-3 2,-1 0 0,0 2 0,0 0-1,24 16 1,-37-21 173,-1 1 0,0-1-1,0 1 1,0 0-1,-1 0 1,1 1 0,-1-1-1,-1 1 1,1 0-1,-1 0 1,0 0 0,0 1-1,-1-1 1,1 1-1,-2-1 1,1 1 0,1 11-1,-1 0-11,-1 0 1,-1 32-1,-7-17-4019,-1-21-3974</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00.055"/>
    </inkml:context>
    <inkml:brush xml:id="br0">
      <inkml:brushProperty name="width" value="0.025" units="cm"/>
      <inkml:brushProperty name="height" value="0.025" units="cm"/>
    </inkml:brush>
  </inkml:definitions>
  <inkml:trace contextRef="#ctx0" brushRef="#br0">208 86 13613,'0'0'13250,"-1"-9"-10763,-7-29-527,8 37-1916,-1 0 0,0-1 0,1 1 0,-1 0 1,0 0-1,0 1 0,0-1 0,0 0 0,0 0 1,0 0-1,0 1 0,0-1 0,-1 0 0,1 1 1,0-1-1,0 1 0,0 0 0,-1-1 0,1 1 1,0 0-1,0-1 0,-1 1 0,1 0 0,0 0 1,-2 1-1,-31 4 264,24 0-308,1 0 0,-1 1 0,1 0 0,1 1 0,-1 0 0,1 0 0,0 1 0,1 0 0,0 0 0,0 1 0,1 0 0,0 0 0,0 0 0,1 1 0,0 0 0,1 0 0,0 0 0,-3 13 0,7-21 0,0-1 0,0 0 0,0 0 0,0 1 0,0-1 0,0 0 0,0 0 0,0 1 0,1-1 0,-1 0 0,0 0 0,1 0 0,-1 0 0,1 1 0,0-1 0,-1 0 0,1 0 0,0 0 0,-1 0 0,1 0 0,0 0 0,0-1 0,0 1 0,0 0 0,0 0 0,0-1 0,0 1 0,0 0 0,0-1 0,0 1 0,0-1 0,1 1 0,-1-1 0,0 0 0,0 0 0,0 1 0,1-1 0,-1 0 0,0 0 0,0 0 0,1 0 0,-1 0 0,0 0 0,0-1 0,2 0 0,4 1 0,0-1 0,0 0 0,0-1 0,0 0 0,0 0 0,-1 0 0,8-4 0,3-6 0,-1 0 0,0-2 0,0 1 0,-2-2 0,1 0 0,-2 0 0,0-2 0,-1 1 0,-1-2 0,0 1 0,12-30 0,-22 55 0,-5 14 0,-15 30 12,12-38-23,0 1-1,2 0 1,0 0 0,1 1-1,0-1 1,1 1 0,1 0-1,1 0 1,0 20 0,1-35-79,1 0 1,-1 0-1,1 1 1,-1-1 0,1 0-1,-1 0 1,1 0 0,0 0-1,-1 0 1,1 0 0,0 0-1,0 0 1,0 0-1,0 0 1,0 0 0,0 0-1,0-1 1,0 1 0,0 0-1,0-1 1,1 1 0,-1-1-1,0 1 1,0-1-1,1 0 1,-1 0 0,0 1-1,0-1 1,1 0 0,-1 0-1,0 0 1,1 0-1,-1 0 1,2-1 0,3 1-425,-1-1 0,1 0 0,-1 0 0,0 0 0,1-1 0,-1 0 1,6-3-1,25-19-3736,2-9-2129</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00.428"/>
    </inkml:context>
    <inkml:brush xml:id="br0">
      <inkml:brushProperty name="width" value="0.025" units="cm"/>
      <inkml:brushProperty name="height" value="0.025" units="cm"/>
    </inkml:brush>
  </inkml:definitions>
  <inkml:trace contextRef="#ctx0" brushRef="#br0">189 0 15214,'0'0'7677,"-6"4"-7255,2 0 131,-13 7-478,2-7 8532,5 10-8388,-82 169-219,83-162 0,2 1 0,0 0 0,1 1 0,1 0 0,1 0 0,-2 40 0,6-60 0,0-1 0,0 0 0,0 0 0,1 0 0,-1 1 0,0-1 0,1 0 0,0 0 0,-1 0 0,1 0 0,0 0 0,0 0 0,0 0 0,1 0 0,-1 0 0,0-1 0,1 1 0,-1 0 0,1-1 0,-1 1 0,4 2 0,-1-2 0,0 0 0,0 0 0,0-1 0,1 1 0,-1-1 0,0 0 0,0 0 0,1 0 0,-1-1 0,7 0 0,2 0 0,-1-1 0,1 0 0,-1-1 0,0 0 0,0-1 0,0 0 0,15-7 0,11-12-1168,-15 2-3445,3-9-7511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11.473"/>
    </inkml:context>
    <inkml:brush xml:id="br0">
      <inkml:brushProperty name="width" value="0.025" units="cm"/>
      <inkml:brushProperty name="height" value="0.025" units="cm"/>
    </inkml:brush>
  </inkml:definitions>
  <inkml:trace contextRef="#ctx0" brushRef="#br0">220 33 9417,'6'-17'11232,"-9"7"-4332,1 9-6590,0 0 1,1 0-1,-1 1 0,0-1 1,1 1-1,-1-1 0,0 1 1,1 0-1,-1-1 0,0 1 1,0 0-1,1 0 0,-1 0 1,-3 1-1,-3 0-359,-1 0-1,0 1 1,1 0-1,-1 1 1,-11 5 0,9-1 101,0 0 1,1 1-1,0 0 1,0 1 0,0 0-1,1 0 1,1 1 0,-8 12-1,11-16-26,1 1 0,0 0-1,0 0 1,1 0 0,0 1 0,0-1-1,1 1 1,0-1 0,0 1-1,1 0 1,0 0 0,0 0 0,1 0-1,0 11 1,1-17-65,0 1-1,0 0 1,0-1 0,0 0 0,1 1-1,-1-1 1,1 1 0,-1-1-1,1 0 1,0 0 0,0 0 0,0 0-1,0 0 1,0-1 0,0 1-1,0 0 1,1-1 0,-1 0 0,1 0-1,-1 1 1,1-1 0,-1-1 0,1 1-1,0 0 1,-1-1 0,1 1-1,0-1 1,-1 0 0,5 0 0,11 1-634,-1 0 0,0-1 0,24-4 0,-22 1-1473,0-2 1,0 0 0,-1-1 0,0 0-1,0-2 1,30-16 0,-3-4-5777</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11.830"/>
    </inkml:context>
    <inkml:brush xml:id="br0">
      <inkml:brushProperty name="width" value="0.025" units="cm"/>
      <inkml:brushProperty name="height" value="0.025" units="cm"/>
    </inkml:brush>
  </inkml:definitions>
  <inkml:trace contextRef="#ctx0" brushRef="#br0">193 1 13485,'0'0'8563,"-13"5"-6353,1 0-1837,0 1 1,1 0 0,0 1-1,0 0 1,0 1 0,1 0-1,0 1 1,1 0 0,0 0-1,-9 12 1,11-13-110,1 0-1,0 1 0,1-1 1,0 1-1,0 0 0,1 1 1,0-1-1,0 1 0,1-1 1,1 1-1,-3 15 0,5-24-256,0-1 0,0 1-1,0-1 1,0 1-1,0 0 1,0-1-1,1 1 1,-1 0-1,0-1 1,0 1-1,0-1 1,1 1-1,-1 0 1,0-1-1,1 1 1,-1-1-1,0 1 1,1-1-1,-1 1 1,1-1-1,-1 0 1,1 1-1,-1-1 1,1 1-1,-1-1 1,1 0-1,-1 1 1,1-1-1,1 0 1,23 2 123,25-17 94,-29 2-236,0 0-1,-1-1 0,-1-1 0,0-1 0,-1-1 0,-1-1 1,0 0-1,-1-1 0,13-22 0,-50 99 643,16-46-606,-1 0-1,2 1 0,0 0 1,1-1-1,0 1 0,1 1 1,-1 14-1,3-27-98,0 1 0,0-1 0,1 1 1,-1-1-1,0 0 0,1 1 0,0-1 0,-1 0 0,1 1 0,-1-1 1,1 0-1,0 0 0,0 0 0,0 0 0,0 0 0,0 0 1,0 0-1,0 0 0,0 0 0,0 0 0,1 0 0,-1 0 0,0-1 1,0 1-1,1-1 0,-1 1 0,0-1 0,1 1 0,-1-1 0,1 0 1,-1 0-1,0 0 0,1 0 0,2 0 0,1 1-735,0-1-1,0-1 1,0 1-1,0 0 1,0-1-1,0 0 1,0-1-1,0 1 1,6-3-1,14-12-13031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12.155"/>
    </inkml:context>
    <inkml:brush xml:id="br0">
      <inkml:brushProperty name="width" value="0.025" units="cm"/>
      <inkml:brushProperty name="height" value="0.025" units="cm"/>
    </inkml:brush>
  </inkml:definitions>
  <inkml:trace contextRef="#ctx0" brushRef="#br0">1 1 22069,'0'0'8872,"59"10"-22549</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12.949"/>
    </inkml:context>
    <inkml:brush xml:id="br0">
      <inkml:brushProperty name="width" value="0.025" units="cm"/>
      <inkml:brushProperty name="height" value="0.025" units="cm"/>
    </inkml:brush>
  </inkml:definitions>
  <inkml:trace contextRef="#ctx0" brushRef="#br0">171 237 4869,'0'0'22955,"-11"-6"-21236,5 1-1464,4 4-209,0-1-1,0 0 0,0 0 0,0 1 0,0-1 1,0 1-1,0 0 0,-1 0 0,1 0 0,-1 0 1,1 0-1,-1 0 0,1 0 0,-1 1 0,1-1 1,-1 1-1,1 0 0,-1 0 0,0 0 0,1 0 1,-1 0-1,1 1 0,-1-1 0,0 1 0,1 0 1,-1 0-1,-3 1 0,-1 3-23,1 0-1,0 0 1,0 0-1,0 1 1,1 0 0,0 0-1,0 0 1,0 1 0,1-1-1,0 1 1,0 0-1,1 1 1,0-1 0,0 0-1,1 1 1,-1 0-1,2 0 1,-1-1 0,1 1-1,0 11 1,1-18-21,0 0-1,0 0 1,0 0 0,0-1-1,0 1 1,0 0 0,1 0 0,-1 0-1,0 0 1,0 0 0,1-1-1,-1 1 1,0 0 0,1 0 0,-1 0-1,1-1 1,-1 1 0,1 0 0,0-1-1,-1 1 1,1 0 0,0-1-1,-1 1 1,1-1 0,0 1 0,0-1-1,-1 1 1,1-1 0,0 0-1,0 1 1,0-1 0,0 0 0,-1 0-1,1 0 1,0 1 0,0-1 0,0 0-1,0 0 1,0 0 0,0 0-1,0-1 1,-1 1 0,1 0 0,0 0-1,0 0 1,0-1 0,1 1 0,3-2 31,1 0 0,-1 0 1,1 0-1,-1-1 1,0 1-1,8-6 0,12-13 51,0 0-1,-1-2 0,-1-1 1,-1 0-1,-2-2 0,0 0 1,-2-1-1,0-1 0,-3-1 0,0-1 1,19-55-1,-71 187-82,-15 41 0,47-126 0,0 2 0,1-1 0,1 0 0,1 1 0,0 32 0,2-50-1,0 0 1,0 0-1,0 0 1,1 0-1,-1 0 0,0 0 1,1 0-1,-1 0 0,0-1 1,1 1-1,-1 0 1,1 0-1,0 0 0,-1 0 1,1-1-1,0 1 0,-1 0 1,1-1-1,0 1 1,0 0-1,-1-1 0,1 1 1,0-1-1,0 1 0,0-1 1,0 0-1,0 1 1,0-1-1,0 0 0,0 0 1,0 1-1,0-1 0,0 0 1,0 0-1,0 0 1,0 0-1,0 0 0,0-1 1,0 1-1,0 0 0,0 0 1,0-1-1,0 1 1,1-1-1,3 0-102,0-1 1,0 0-1,-1 0 1,1 0-1,0 0 0,-1-1 1,7-5-1,-2 0-965,-1 0 0,0-1 0,0-1 0,-1 1 0,7-13 0,26-55-9038,-36 69 8763,15-31-7113</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13.291"/>
    </inkml:context>
    <inkml:brush xml:id="br0">
      <inkml:brushProperty name="width" value="0.025" units="cm"/>
      <inkml:brushProperty name="height" value="0.025" units="cm"/>
    </inkml:brush>
  </inkml:definitions>
  <inkml:trace contextRef="#ctx0" brushRef="#br0">102 0 6374,'0'0'6566,"-4"10"-1681,-31 70 242,19-49-2685,2 2 1,-16 52-1,30-84-2408,-1 0-1,1-1 0,-1 1 0,1 1 1,0-1-1,0 0 0,-1 0 1,1 0-1,0 0 0,0 0 1,0 0-1,0 0 0,0 0 0,0 0 1,1 0-1,-1 0 0,0 0 1,1 0-1,-1 0 0,0 0 0,1 0 1,-1 0-1,1 0 0,-1 0 1,1 0-1,0 0 0,-1-1 0,1 1 1,0 0-1,1 1 0,0-2 2,0 1 0,0-1-1,0 0 1,0 0 0,0 0-1,0 0 1,0 0 0,0 0 0,0 0-1,0-1 1,0 1 0,0-1-1,0 0 1,3-1 0,7-3 29,-1 0 0,1-1 1,-1-1-1,12-9 0,23-29 255,-43 42-299,-1 0-1,0 0 1,0 0 0,0-1-1,0 1 1,-1 0 0,0-1-1,1 0 1,-1 1 0,0-1-1,-1 0 1,1 1 0,-1-1-1,1-7 1,-2 9-20,0 0 0,0 1 0,-1-1 0,1 0 0,0 1 0,-1-1 0,1 1 0,-1 0 0,1-1 0,-1 1 0,0 0 0,1 0 0,-1 0 0,0 0 0,0 0 0,0 1 0,0-1 0,0 0 0,0 1 0,0-1 0,0 1 0,0 0 0,0 0 0,0 0 0,0 0 0,-3 0 0,-1 0 0,1 0 0,-1-1 0,1 2 0,-1-1 0,1 1 0,-1 0 0,1 0 0,-1 0 0,-8 4 0,14-5 1,-1 1 1,0-1-1,0 1 1,0-1-1,0 1 0,1-1 1,-1 1-1,0 0 1,0-1-1,1 1 1,-1 0-1,1-1 0,-1 1 1,1 0-1,-1 0 1,1 0-1,-1 0 0,1-1 1,-1 1-1,1 0 1,0 0-1,0 0 1,0 0-1,-1 0 0,1 0 1,0 0-1,0 0 1,0 0-1,0 0 0,0 0 1,1 0-1,-1 1 1,1-1-13,0 1 0,0-1 1,0 0-1,0 0 1,0 0-1,0 0 0,0 0 1,0-1-1,1 1 1,-1 0-1,0 0 0,0-1 1,1 1-1,-1-1 0,1 1 1,-1-1-1,0 1 1,1-1-1,-1 0 0,1 0 1,1 0-1,45 0-3504,-1-13-4325,-14-4 164</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14.115"/>
    </inkml:context>
    <inkml:brush xml:id="br0">
      <inkml:brushProperty name="width" value="0.025" units="cm"/>
      <inkml:brushProperty name="height" value="0.025" units="cm"/>
    </inkml:brush>
  </inkml:definitions>
  <inkml:trace contextRef="#ctx0" brushRef="#br0">76 52 15086,'0'0'10586,"-4"11"-9118,-9 23-522,2 0 0,1 0 0,2 1 0,-5 52 0,-4 109-471,23-229-342,1 0 0,19-57 0,-12 49-110,-9 25-23,2-12 0,2 1 0,1 1 0,27-49 0,-34 69 0,0 0 0,1 1 0,0-1 0,0 1 0,1 0 0,-1 0 0,1 1 0,0-1 0,0 1 0,1 0 0,-1 1 0,1-1 0,0 1 0,0 0 0,0 1 0,0-1 0,0 1 0,1 0 0,-1 1 0,1 0 0,-1 0 0,11 0 0,-17 1 0,1-1 0,-1 1 0,1 0 0,-1 0 0,1 0 0,-1 1 0,1-1 0,-1 0 0,1 0 0,-1 0 0,0 0 0,1 0 0,-1 0 0,1 1 0,-1-1 0,1 0 0,-1 0 0,0 1 0,1-1 0,-1 0 0,0 1 0,1-1 0,-1 0 0,0 1 0,1-1 0,-1 1 0,0-1 0,0 0 0,1 1 0,-1-1 0,0 1 0,0-1 0,0 1 0,0-1 0,1 1 0,-6 22 0,-20 17 0,-42 24 0,59-57 0,1-1 0,-1-1 0,0 1 0,-1-1 0,1-1 0,-1 0 0,-13 5 0,22-9 0,0 0 0,0 0 0,0 0 1,0 0-1,0-1 0,1 1 0,-1 0 0,0 0 0,0 0 0,0 0 1,0 0-1,0-1 0,0 1 0,0 0 0,0 0 0,0 0 0,0-1 0,1 1 1,-1 0-1,0 0 0,0 0 0,0 0 0,0-1 0,0 1 0,0 0 1,0 0-1,-1 0 0,1-1 0,0 1 0,0 0 0,0 0 0,0 0 1,0 0-1,0-1 0,0 1 0,0 0 0,0 0 0,0 0 0,-1 0 0,1-1 1,0 1-1,0 0 0,0 0 0,0 0 0,0 0 0,-1 0 0,1 0 1,0 0-1,0 0 0,0-1 0,0 1 0,-1 0 0,1 0 0,0 0 1,0 0-1,0 0 0,-1 0 0,1 0 0,0 0 0,0 0 0,0 0 0,0 0 1,-1 0-1,1 0 0,0 0 0,0 0 0,-1 1 0,9-12-46,76-59-9515,-56 49 2111,37-37 0,-48 39 6264,4-5 5376,-11 19 12334,-12 55-14723,-13 67 0,7-65-1333,-1 62 0,7 57-36,3-209-432,2-1 0,1 1 0,16-64 0,-14 80 0,1-1 0,1 1 0,1 0 0,0 1 0,2 0 0,1 0 0,19-26 0,-28 43-22,0 0 0,0 0 0,0 0-1,1 0 1,-1 1 0,1-1 0,0 1 0,0 0 0,0 0-1,0 1 1,1-1 0,-1 1 0,1 0 0,0 0 0,-1 0 0,1 1-1,0-1 1,0 1 0,10 0 0,-15 1 17,1 1 1,-1-1-1,1 1 1,0 0-1,-1-1 1,1 1-1,-1-1 1,1 1-1,-1 0 1,0 0-1,1-1 1,-1 1-1,0 0 1,0 0-1,1 0 1,-1-1-1,0 1 0,0 0 1,0 0-1,0 0 1,0-1-1,0 1 1,0 0-1,0 0 1,0 0-1,0 0 1,-1-1-1,1 1 1,0 0-1,-1 1 1,-8 29 357,-1-16-327,-1 0-1,-1 0 1,0-1-1,0-1 1,-1 0-1,-1-1 1,0 0-1,-22 13 1,35-24-87,1-1-1,-1 1 1,1-1-1,0 1 1,-1-1-1,1 1 1,-1-1 0,1 0-1,-1 1 1,1-1-1,-1 0 1,0 1 0,1-1-1,-1 0 1,1 0-1,-1 1 1,0-1-1,1 0 1,-1 0 0,1 0-1,-1 0 1,0 0-1,1 0 1,-1 0 0,0 0-1,1 0 1,-1 0-1,0 0 1,1-1-1,-1 1 1,1 0 0,-1 0-1,0 0 1,1-1-1,-1 1 1,1 0 0,-1-1-1,1 1 1,-1-1-1,1 1 1,-1-1-1,1 1 1,0-1 0,-1 1-1,1-1 1,0 1-1,-1-1 1,1 1 0,0-1-1,-1 0 1,1-2-621,0 0 1,-1 0-1,1 1 1,1-1-1,-1 0 1,0 0-1,1 0 1,-1 1-1,1-1 1,2-5-1,8-11-9317</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15.050"/>
    </inkml:context>
    <inkml:brush xml:id="br0">
      <inkml:brushProperty name="width" value="0.025" units="cm"/>
      <inkml:brushProperty name="height" value="0.025" units="cm"/>
    </inkml:brush>
  </inkml:definitions>
  <inkml:trace contextRef="#ctx0" brushRef="#br0">28 335 6566,'0'0'22950,"9"2"-21514,-6-1-1348,0 0 1,0 0-1,1-1 0,-1 0 0,0 0 1,1 0-1,-1 0 0,0 0 0,1 0 1,-1-1-1,0 0 0,1 1 1,3-3-1,-2 0-30,0 1 0,0-1 0,0-1-1,-1 1 1,1-1 0,-1 0 0,0 0 0,0 0 0,4-6 0,0 0-58,-4 7 0,-1-1 0,1 0 0,-1-1 0,0 1 0,0 0 0,0-1 0,0 0 0,-1 1 0,0-1 0,0 0 0,0 0 0,0 0 0,-1-1 0,1-9 0,-4 14 0,0 1 0,-1-1 0,1 1 0,-1 0 0,1 0 0,-1 0 0,1 0 0,-1 0 0,1 1 0,-1-1 0,-2 1 0,-3 3 0,0 1 0,0 0 0,0 0 0,0 0 0,1 1 0,0 0 0,0 1 0,1-1 0,-7 9 0,0 1 0,1 1 0,1 0 0,-10 19 0,19-32 0,0-1 0,0 1 0,1-1 0,-1 1 0,1 0 0,0 0 0,0-1 0,0 1 0,1 0 0,-1 0 0,1 0 0,0 0 0,0 0 0,1 6 0,0-8 0,0 0 0,0 0 0,0 0 0,0 0 0,1 0 0,-1 0 0,0 0 0,1-1 0,-1 1 0,1 0 0,0-1 0,0 1 0,-1-1 0,1 0 0,0 0 0,0 0 0,0 0 0,0 0 0,0 0 0,1 0 0,-1 0 0,0-1 0,0 1 0,0-1 0,4 0 0,4 2-19,-1-1-1,1 0 1,-1-1 0,1 0-1,-1-1 1,1 0 0,-1 0 0,1-1-1,-1-1 1,0 1 0,0-1-1,0-1 1,0 1 0,-1-2-1,1 1 1,14-11 0,-10 3-16,0 1 0,-1-1 1,0-1-1,-1 0 0,0-1 0,-1 0 1,-1-1-1,12-23 0,33-82 364,-48 105-285,-1 0 1,0 0 0,-2-1-1,0 0 1,0 0-1,-1-17 1,-2 33-45,-1 0 0,1 0 0,-1 0 0,0 0 0,1 0 0,-1 0 0,0 0 0,1 1 0,-1-1 0,1 0 0,-1 0 0,0 0 0,1 1 0,-1-1 0,1 0 0,-1 1 0,1-1 0,-1 0 0,1 1 0,-1-1 0,1 1 0,-1-1 0,1 1 0,-1-1 0,1 1 0,0-1 0,-1 1 0,1-1 0,0 1 0,0-1 0,-1 2 0,-18 20 0,5-2 0,2 0 0,0 1 0,1 0 0,1 1 0,1 0 0,2 1 0,0 0 0,1 0 0,1 0 0,1 1 0,-1 28 0,4-50 0,1 0 0,0 0 0,0 0 0,0 1 0,0-1 0,0 0 0,0 0 0,0 0 0,1 0 0,-1 0 0,1 0 0,-1 0 0,1 0 0,0 0 0,0-1 0,0 1 0,0 0 0,0 0 0,0-1 0,0 1 0,1 0 0,-1-1 0,1 0 0,-1 1 0,1-1 0,0 0 0,-1 1 0,1-1 0,0 0 0,0 0 0,-1-1 0,1 1 0,0 0 0,0-1 0,0 1 0,0-1 0,0 1 0,0-1 0,0 0 0,1 0 0,-1 0 0,0 0 0,0 0 0,0-1 0,0 1 0,0 0 0,0-1 0,0 0 0,2 0 0,4-2 0,1 0 0,0-1 0,-1 0 0,0 0 0,0 0 0,0-1 0,-1-1 0,0 1 0,1-1 0,5-8 0,7-12 0,-2 0 0,-1-2 0,-1 0 0,-1-1 0,14-39 0,34-65 0,-56 125 0,-3 11 0,-1 25 0,-7 42 0,1-37 0,-4 17 0,3 1 0,1-1 0,9 92 0,-6-137 0,1 0 0,0 0 0,0 0 0,0-1 0,1 1 0,0 0 0,4 7 0,-5-34 0,-7 8 0,-1 1 0,0 1 0,-1-1 0,0 1 0,-1 0 0,0 1 0,-15-14 0,-8-11 0,30 33 0,-25-39 0,26 41 0,0 0 0,1 0 0,-1 0 0,1 0 0,0 0 0,-1 0 0,1 0 0,0 0 0,-1 0 0,1 0 0,0-1 0,0 1 0,0 0 0,0 0 0,0 0 0,0 0 0,1 0 0,-1 0 0,0 0 0,0 0 0,1 0 0,-1 0 0,1 0 0,-1 0 0,1 0 0,-1 0 0,1 0 0,-1 0 0,1 0 0,0 0 0,0 0 0,-1 1 0,1-1 0,0 0 0,0 1 0,0-1 0,0 0 0,0 1 0,2-1 0,62-21-2089,-22 9-2863,-6 0-6521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15.764"/>
    </inkml:context>
    <inkml:brush xml:id="br0">
      <inkml:brushProperty name="width" value="0.025" units="cm"/>
      <inkml:brushProperty name="height" value="0.025" units="cm"/>
    </inkml:brush>
  </inkml:definitions>
  <inkml:trace contextRef="#ctx0" brushRef="#br0">225 1 8680,'-28'1'11441,"-3"1"-4447,-29 9-1936,52-9-5043,0 0 0,1 1 0,0 0 0,-1 0 0,1 0 0,1 1 0,-1 0 0,0 1 0,1 0 0,0-1 0,0 2 0,0-1 0,-5 8 0,10-12-29,1-1 0,-1 1 1,1-1-1,-1 1 1,1 0-1,0-1 0,-1 1 1,1-1-1,0 1 0,-1 0 1,1-1-1,0 1 1,0 0-1,0-1 0,-1 1 1,1 0-1,0-1 0,0 1 1,0 0-1,0-1 1,0 1-1,0 0 0,1-1 1,-1 1-1,0 0 0,0-1 1,0 1-1,1 0 1,-1-1-1,0 1 0,1 0 1,-1-1-1,0 1 0,1-1 1,-1 1-1,1-1 1,-1 1-1,1-1 0,-1 1 1,1-1-1,-1 1 0,1-1 1,0 0-1,-1 1 1,1-1-1,0 0 0,-1 0 1,1 1-1,0-1 0,-1 0 1,1 0-1,0 0 1,-1 0-1,1 0 0,0 0 1,-1 0-1,1 0 0,0 0 1,1 0-1,56 0-641,-44-1 542,51-1-417,-33 0 387,49 4-1,-80-2 159,0 0 0,0 0-1,0-1 1,0 2 0,0-1-1,0 0 1,0 0 0,0 0-1,1 0 1,-1 1 0,0-1-1,0 0 1,0 1 0,0-1-1,0 1 1,0-1 0,-1 1-1,1 0 1,0-1 0,0 1-1,0 0 1,0 0 0,-1-1-1,1 1 1,0 0 0,-1 0-1,1 0 1,-1 0 0,1 0 0,-1 0-1,1 0 1,-1 0 0,0 0-1,1 0 1,-1 0 0,0 0-1,0 0 1,0 1 0,0-1-1,0 0 1,0 0 0,0 0-1,0 0 1,0 0 0,-1 0-1,1 0 1,-1 2 0,0 0 147,-1 1 1,0 0 0,0 0 0,0-1 0,-1 1 0,1-1 0,-1 0-1,0 0 1,0 0 0,0 0 0,-3 2 0,-4 2-153,1 0 0,-1-1-1,0 0 1,0-1 0,-1 0 0,1 0 0,-1-1 0,0-1 0,-1 0-1,1 0 1,0-1 0,-19 0 0,30-2-15,-1 0 0,1 0 1,0 0-1,-1 0 0,1 0 0,-1 0 0,1 0 1,0-1-1,-1 1 0,1 0 0,0 0 0,-1-1 0,1 1 1,0 0-1,-1 0 0,1-1 0,0 1 0,0 0 1,-1-1-1,1 1 0,0 0 0,0-1 0,-1 1 1,1-1-1,0 1 0,0 0 0,0-1 0,0 1 0,0-1 1,0 1-1,0 0 0,0-1 0,0 1 0,0-1 1,0 1-1,0-1 0,0 1 0,0 0 0,0-1 1,0 1-1,0-1 0,0 1 0,1 0 0,-1-1 1,0 1-1,0 0 0,1-1 0,11-19-1531,1 9-1148,0 0-1,0 1 1,1 1 0,1 0-1,28-12 1,5-1-7566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1.606"/>
    </inkml:context>
    <inkml:brush xml:id="br0">
      <inkml:brushProperty name="width" value="0.025" units="cm"/>
      <inkml:brushProperty name="height" value="0.025" units="cm"/>
    </inkml:brush>
  </inkml:definitions>
  <inkml:trace contextRef="#ctx0" brushRef="#br0">192 79 7271,'0'0'6657,"5"-9"-2589,2 0-2768,9-17 275,-11-2 3333,-6 27-4785,1 1-1,-1-1 1,0 1-1,1-1 1,-1 1 0,0-1-1,0 1 1,1-1-1,-1 1 1,0 0-1,0-1 1,0 1 0,0 0-1,1 0 1,-1 0-1,0-1 1,0 1 0,0 0-1,0 0 1,0 0-1,0 1 1,1-1-1,-1 0 1,0 0 0,0 0-1,0 1 1,-1 0-1,-28 6-201,11 4 136,1 1 1,0 1-1,1 0 1,1 1-1,0 1 1,1 0-1,1 2 1,-14 19-1,27-35-55,0 0 0,0 0 0,0 1 0,0-1 0,0 1 0,1-1 0,-1 0 0,0 1 0,1-1 0,-1 1 0,1-1 0,0 1 0,-1 0 0,1-1-1,0 1 1,0-1 0,0 3 0,1-3-6,-1 0 0,0 0-1,1 0 1,-1-1-1,1 1 1,0 0 0,-1 0-1,1-1 1,-1 1 0,1 0-1,0-1 1,0 1 0,-1-1-1,1 1 1,0-1-1,0 1 1,0-1 0,0 1-1,-1-1 1,1 0 0,2 1-1,6 0-53,0 0 0,0 0-1,1 0 1,16-3 0,-8 2 10,5-1-106,31 0-58,-52 1 191,1 0 0,0 0 1,0 0-1,0 1 0,-1-1 0,1 1 1,0 0-1,0 0 0,-1 0 0,1 0 1,-1 1-1,1-1 0,4 4 0,-7-4 21,1-1 0,0 1 0,-1 0 0,1-1 0,-1 1-1,1 0 1,-1-1 0,1 1 0,-1 0 0,0 0 0,1 0-1,-1 0 1,0-1 0,0 1 0,0 0 0,1 0-1,-1 0 1,0 0 0,0 0 0,0 0 0,0 0 0,-1-1-1,1 1 1,0 0 0,0 0 0,-1 1 0,-18 20 795,-36 6 912,51-26-1658,-9 4 102,-1-1 0,0 0 0,0-1 0,0 0 0,-1-1 0,-28 2 0,43-5-229,-1 0 0,1 0 0,0 0 0,-1 0 0,1 0 0,-1 0 1,1 0-1,-1 0 0,1-1 0,0 1 0,-1 0 0,1 0 0,-1 0 0,1 0 0,0-1 0,-1 1 1,1 0-1,-1 0 0,1-1 0,0 1 0,-1 0 0,1 0 0,0-1 0,0 1 0,-1-1 0,1 1 1,0 0-1,0-1 0,-1 1 0,1 0 0,0-1 0,0 1 0,0-1 0,0 1 0,0-1 1,0 1-1,-1 0 0,1-1 0,0 1 0,0-1 0,0 1 0,1-1 0,-1 1 0,0-1 0,0 1 1,0 0-1,0-1 0,0 1 0,0-1 0,1 1 0,-1 0 0,0-1 0,0 1 0,1 0 1,-1-1-1,0 1 0,0 0 0,1-1 0,-1 1 0,0 0 0,1-1 0,-1 1 0,1 0 0,20-24-5052,8 5-1698,5-2-3363</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16.102"/>
    </inkml:context>
    <inkml:brush xml:id="br0">
      <inkml:brushProperty name="width" value="0.025" units="cm"/>
      <inkml:brushProperty name="height" value="0.025" units="cm"/>
    </inkml:brush>
  </inkml:definitions>
  <inkml:trace contextRef="#ctx0" brushRef="#br0">73 0 11915,'0'0'17446,"-9"10"-16357,-1 2-808,0-1 1,1 1-1,1 1 0,-10 17 1,17-27-239,-1 0-1,1 0 1,0 0 0,0-1 0,0 1-1,1 0 1,-1 1 0,1-1 0,-1 0-1,1 0 1,0 0 0,0 0 0,1 0-1,0 4 1,-1-5-32,1 0 0,1 0-1,-1-1 1,0 1 0,0 0 0,0 0-1,1-1 1,-1 1 0,1-1 0,-1 0-1,1 1 1,0-1 0,0 0 0,-1 0-1,1 0 1,0 0 0,0 0 0,0-1-1,0 1 1,0 0 0,0-1 0,0 0 0,0 1-1,4-1 1,0 1-11,-1 0 0,1 0 0,0-1 0,0 0 0,0 0 0,0 0 0,0-1 0,-1 0 0,1 0 0,0 0 0,0-1 0,8-3 0,-11 3 0,-1 0 0,1 0 0,-1 0 0,1 0 0,-1 0 0,0-1 0,0 1 0,0-1 0,0 0 0,0 1 0,0-1 0,-1 0 0,1 0 0,-1 0 0,0 0 0,0 0 0,0-1 0,-1 1 0,1 0 0,-1 0 0,1 0 0,-1-1 0,0 1 0,-1-4 0,1 4-101,0 0 1,-1 0-1,0 0 1,0 0-1,0 0 0,0 0 1,0 1-1,0-1 1,-1 0-1,1 0 0,-1 1 1,0-1-1,0 1 0,0 0 1,0-1-1,0 1 1,-1 0-1,1 0 0,0 0 1,-1 1-1,0-1 1,1 1-1,-1-1 0,0 1 1,-3-1-1,-5-3-1125,-1 1 0,1 1 0,-1 0 0,1 1 0,-17-2 0,8 2-10519</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16.850"/>
    </inkml:context>
    <inkml:brush xml:id="br0">
      <inkml:brushProperty name="width" value="0.025" units="cm"/>
      <inkml:brushProperty name="height" value="0.025" units="cm"/>
    </inkml:brush>
  </inkml:definitions>
  <inkml:trace contextRef="#ctx0" brushRef="#br0">129 1 9449,'0'0'20788,"-12"2"-20511,5 0-257,-48 9 236,51-10-256,0 0 1,0 0-1,0 1 1,0-1-1,1 1 1,-1 0 0,0 0-1,1 1 1,0-1-1,-1 1 1,1-1 0,-4 5-1,7-6-54,-1-1 0,1 0 0,0 1 0,-1-1 0,1 1 0,0-1 0,0 0 0,0 1 0,-1-1 0,1 1 0,0-1 0,0 1 0,0-1 0,0 1 0,0-1 0,0 1 0,0-1 0,0 1 0,0-1 0,0 1 0,0-1 0,0 1 0,0-1 0,0 1 0,0-1 0,1 1 0,-1-1 0,0 0 0,0 1 0,1-1 0,-1 1-1,1 0 1,17 7-1358,35-5-683,-42-2 1540,-9-1 554,9 0-500,0 1 0,0 0 0,0 1 1,19 6-1,-28-8 521,0 1-1,0 0 1,0 0 0,0 0-1,-1 0 1,1 0 0,0 0 0,-1 0-1,1 1 1,-1-1 0,1 0-1,-1 1 1,0-1 0,1 1-1,0 2 1,-2-3 186,1 1-1,-1 0 0,1 0 1,-1-1-1,0 1 1,0 0-1,0 0 1,0-1-1,0 1 1,0 0-1,0 0 0,-1-1 1,1 1-1,-1 0 1,1-1-1,-1 1 1,1 0-1,-1-1 0,0 1 1,-2 2-1,-1 1 32,-1 0 1,1 1-1,-1-2 0,0 1 0,0-1 0,-1 0 0,0 0 0,1 0 0,-1-1 0,-1 1 1,1-2-1,0 1 0,-1-1 0,1 0 0,-1 0 0,0-1 0,1 1 0,-1-2 0,0 1 1,0-1-1,0 0 0,0 0 0,-10-2 0,16 1-421,0 1 1,-1-1-1,1 0 0,0 0 0,0 1 1,-1-1-1,1 0 0,0 0 1,0 0-1,0 0 0,0 0 0,0 0 1,0-1-1,0 1 0,1 0 0,-1 0 1,0-1-1,1 1 0,-1 0 1,0-1-1,1 1 0,0-1 0,-1 1 1,1-1-1,0 1 0,0-1 1,0 1-1,0 0 0,0-1 0,0 1 1,0-1-1,1 1 0,-1-1 0,0 1 1,1-1-1,-1 1 0,1 0 1,-1-1-1,1 1 0,0 0 0,0-1 1,0 1-1,-1 0 0,1 0 1,0 0-1,1 0 0,-1 0 0,0 0 1,0 0-1,0 0 0,0 0 1,3 0-1,57-25-11630,-21 14 2392</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17.457"/>
    </inkml:context>
    <inkml:brush xml:id="br0">
      <inkml:brushProperty name="width" value="0.025" units="cm"/>
      <inkml:brushProperty name="height" value="0.025" units="cm"/>
    </inkml:brush>
  </inkml:definitions>
  <inkml:trace contextRef="#ctx0" brushRef="#br0">82 178 9961,'0'0'16939,"-9"9"-16688,0 1-187,0 0 0,0 0 0,1 0 1,-8 14-1,13-19-14,0 1-1,1-1 1,-1 0 0,1 1 0,0-1 0,1 1-1,-1 0 1,1-1 0,0 1 0,0 0 0,1 0-1,0 0 1,0 0 0,1 8 0,0-13-42,0 1 1,-1-1-1,1 0 1,0 1-1,0-1 1,-1 0-1,1 0 0,0 0 1,0 0-1,0 0 1,1 0-1,-1 0 1,0 0-1,0 0 1,0-1-1,1 1 1,-1 0-1,0-1 1,1 1-1,-1-1 1,0 1-1,1-1 1,-1 0-1,1 1 0,-1-1 1,1 0-1,-1 0 1,1 0-1,-1 0 1,1-1-1,-1 1 1,3-1-1,3 0 73,-1 0 0,1 0-1,0-1 1,-1 0-1,13-5 1,-6 0-80,-1-2 1,1 1-1,-1-1 0,-1-1 1,1-1-1,-2 1 0,0-1 1,0-1-1,-1 0 0,0-1 1,-1 1-1,0-2 0,-1 1 1,-1-1-1,0 0 0,-1 0 1,-1-1-1,0 1 0,0-1 1,-2 0-1,0 0 0,-1 0 1,0-23-1,-1 37-8,0 0-1,0 0 1,0 0 0,1 0 0,-1 0-1,0 0 1,0 0 0,-1 0-1,1 0 1,0 0 0,0 0-1,0 0 1,-1 0 0,1 0-1,0 1 1,-1-1 0,1 0-1,-1 0 1,1 0 0,-1 0 0,1 0-1,-1 1 1,0-1 0,1 0-1,-1 1 1,0-1 0,0 0-1,0 1 1,1-1 0,-1 1-1,0-1 1,0 1 0,0-1 0,0 1-1,0 0 1,0 0 0,0-1-1,0 1 1,0 0 0,0 0-1,0 0 1,0 0 0,0 0-1,0 0 1,0 0 0,0 0-1,0 1 1,0-1 0,0 0 0,-1 1-1,-3 1-18,1 1 0,0-1 0,0 1-1,0 0 1,0 0 0,0 0 0,1 0-1,-1 1 1,-2 3 0,-6 8 353,0 0 0,2 1 1,-1 0-1,2 0 0,1 1 0,0 0 1,1 1-1,0-1 0,-3 21 0,9-37-324,1 0 0,0 0 0,0 0 0,0 0 0,0-1 0,0 1 0,0 0 0,0 0-1,0 0 1,1 0 0,-1 0 0,0 0 0,1-1 0,-1 1 0,0 0 0,1 0 0,-1 0 0,1-1 0,-1 1-1,1 0 1,-1-1 0,1 1 0,0 0 0,-1-1 0,1 1 0,0-1 0,-1 1 0,1-1 0,1 1 0,1 0-18,0 0 0,-1 0-1,1 0 1,0-1 0,0 0 0,0 1 0,0-1 0,0 0 0,4-1 0,4 0-204,0-1 0,1 0 0,-1-1 0,11-4 0,-8 1-211,-3 2 183,0-1 1,0 1-1,0 1 0,0 0 1,1 1-1,19-2 0,-30 4 240,0 0 0,0 0 0,0 0 0,0 0 0,0 0 0,0 1 0,0-1 0,0 0 0,0 1 0,0-1 0,0 1 0,0-1 0,-1 1 0,1-1 0,0 1 1,0 0-1,0-1 0,-1 1 0,1 0 0,0 0 0,-1 0 0,1-1 0,-1 1 0,1 2 0,9 28-38,1 3 537,-10-33-433,-1 0 0,1 0-1,0 0 1,-1 0 0,1 0-1,0 0 1,0-1 0,-1 1 0,1 0-1,0 0 1,0-1 0,0 1-1,0 0 1,0-1 0,0 1-1,0-1 1,1 1 0,-1-1-1,0 0 1,0 1 0,0-1-1,0 0 1,0 0 0,2 0-1,1 0 96,-1-1-1,1 1 0,-1-1 0,1 0 1,-1 0-1,1-1 0,-1 1 0,0-1 1,0 0-1,0 1 0,0-1 0,0-1 1,4-3-1,-4 4-191,-1 0 1,1-1-1,0 1 0,0 0 1,0 0-1,1 1 0,-1-1 1,0 1-1,1-1 0,-1 1 1,1 0-1,-1 0 0,1 1 1,-1-1-1,5 1 0,-7 0 15,0 1 0,0-1 0,1 1 1,-1 0-1,0 0 0,0 0 0,0 0 0,0-1 0,0 1 0,-1 0 0,1 1 0,0-1 0,0 0 0,-1 0 0,1 0 1,0 0-1,-1 1 0,0-1 0,1 0 0,-1 0 0,1 1 0,-1-1 0,0 0 0,0 1 0,0-1 0,0 0 0,0 1 0,0-1 1,0 0-1,-1 1 0,1 1 0,3 22 463,-2-25-435,-1 0 0,0 1-1,1-1 1,-1 0 0,1 0 0,-1 1 0,1-1 0,-1 0 0,1 0 0,-1 0 0,1 0 0,-1 0 0,1 0 0,-1 0 0,1 0 0,-1 0 0,1 0 0,0 0-1,-1 0 1,1 0 0,-1 0 0,1 0 0,-1 0 0,1 0 0,-1-1 0,1 1 0,-1 0 0,0 0 0,1-1 0,-1 1 0,1 0 0,-1-1 0,1 1 0,-1 0 0,0-1-1,1 0 1,20-19-2309,-15 13-208,9-4-2880,-3 5-1350,4 1-5670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18.312"/>
    </inkml:context>
    <inkml:brush xml:id="br0">
      <inkml:brushProperty name="width" value="0.025" units="cm"/>
      <inkml:brushProperty name="height" value="0.025" units="cm"/>
    </inkml:brush>
  </inkml:definitions>
  <inkml:trace contextRef="#ctx0" brushRef="#br0">26 250 9353,'0'0'18230,"1"10"-17002,-8 87-272,7-96-962,-1-1 0,1 0 0,0 0 0,0 0 0,0 1 0,0-1 0,0 0 0,0 0 0,0 1 0,-1-1 0,1 0 0,0 1 0,0-1 0,0 0 0,0 0 0,0 1 0,0-1 0,0 0 0,0 0 0,0 1 0,0-1 0,0 0 0,1 1 0,-1-1 0,0 0 0,0 0 0,0 1 0,0-1-1,0 0 1,0 0 0,1 0 0,-1 1 0,0-1 0,0 0 0,0 0 0,1 0 0,-1 1 0,0-1 0,0 0 0,0 0 0,1 0 0,-1 0 0,0 0 0,0 0 0,1 1 0,-1-1 0,0 0 0,1 0 0,-1 0 0,0 0 0,0 0 0,1 0 0,14-14-477,14-28-196,-28 41 676,33-49 332,20-34 869,-53 83-1150,-1 1 0,0-1 1,1 1-1,-1-1 1,1 1-1,-1 0 0,0-1 1,1 1-1,-1-1 1,0 1-1,0-1 0,0 0 1,1 1-1,-1-1 1,0 1-1,0-1 0,0 1 1,0-1-1,0 0 1,0 1-1,0-1 0,0 1 1,0-1-1,0 1 1,0-1-1,0 0 1,-1 1-1,1-1 0,0 1 1,0-1-1,-1 1 1,1-1-1,0 1 0,0-1 1,-1 1-1,1-1 1,-1 1-1,1 0 0,0-1 1,-1 1-1,1-1 1,-1 1-1,1 0 0,-1 0 1,1-1-1,-1 1 1,1 0-1,-1 0 0,1-1 1,-1 1-1,0 0 1,1 0-1,-1 0 1,1 0-1,-1 0 0,1 0 1,-1 0-1,0 0 1,1 0-1,-1 0 0,1 0 1,-1 0-1,1 1 1,-1-1-1,-1 1 0,-36 12-408,28-7 365,1 1 0,0 0 0,0 1-1,1 0 1,0 0 0,-11 14 0,15-16 1,1 0 1,-1-1 0,1 1 0,0 0 0,0 1 0,0-1 0,1 0 0,0 1-1,0 0 1,1-1 0,0 1 0,0 9 0,1-15-7,0 0 0,0 0 0,0 1 0,0-1 0,0 0 0,1 0 0,-1 1 0,1-1 0,-1 0 0,1 0 0,-1 0 0,1 0 0,-1 1 0,1-1 0,0 0 0,0 0 0,0 0 0,-1-1 0,1 1 0,0 0 0,0 0 0,0 0 0,2 0 0,0 1 0,0-1 0,1 0 0,-1 0 0,0 0 0,0 0 0,1 0 0,-1-1 0,1 0 0,3 1 0,0-1 0,1-1 0,-1 1 0,0-1 0,1-1 0,-1 1 0,0-1 0,0 0 0,9-5 0,5-6 0,-1-1 0,0 0 0,-1-2 0,-1 0 0,0-2 0,18-22 0,-9 5 0,0 0 0,32-61 0,-65 106 0,-50 100 0,50-94 0,0-1 0,0 1 0,1 0 0,1 0 0,-3 27 0,7-42 0,0 0 0,0 0 0,0 0 0,0 1 0,0-1 0,0 0 0,0 0 0,0 0 0,1 0 0,-1 0 0,0 0 0,1 0 0,-1 0 0,1 0 0,-1 0 0,1 0 0,0 0 0,-1 0 0,1 0 0,0 0 0,0 0 0,0-1 0,-1 1 0,1 0 0,0-1 0,0 1 0,0 0 0,0-1 0,0 1 0,0-1 0,0 0 0,0 1 0,0-1 0,1 0 0,-1 0 0,0 1 0,0-1 0,0 0 0,0 0 0,0 0 0,0 0 0,1 0 0,-1-1 0,0 1 0,0 0 0,2-1 0,3 0 0,0-1 0,1 0 0,-1 0 0,0 0 0,0-1 0,-1 0 0,7-3 0,7-9 0,0 0 0,-2-1 0,1-1 0,-2 0 0,26-36 0,-20 21 0,-1-2 0,29-62 0,-129 193 0,77-94 0,-37 63 0,37-62 0,0 0 0,1 0 0,-1 0 0,1 0 0,0 1 0,0-1 0,1 1 0,-1-1 0,1 1 0,0-1 0,0 0 0,0 1 0,1-1 0,1 9 0,-1-11-19,0 0 0,1 0 0,-1 0 0,0 0 0,1 0 0,-1-1-1,1 1 1,-1 0 0,1-1 0,0 0 0,-1 1 0,1-1 0,0 0 0,0 0 0,0 0 0,0 0 0,0 0 0,1 0-1,-1 0 1,0-1 0,4 1 0,51 4-4034,-55-5 3695,33 0-10474</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19.529"/>
    </inkml:context>
    <inkml:brush xml:id="br0">
      <inkml:brushProperty name="width" value="0.025" units="cm"/>
      <inkml:brushProperty name="height" value="0.025" units="cm"/>
    </inkml:brush>
  </inkml:definitions>
  <inkml:trace contextRef="#ctx0" brushRef="#br0">44 1 15278,'0'0'4522,"-1"2"-1015,-11 17-3085,7-11-398,1-1-1,0 1 1,1 0-1,0 0 1,0 1 0,1-1-1,0 1 1,0-1-1,1 1 1,0-1-1,1 13 1,0-21 31,1 1 1,-1 0-1,0-1 0,1 1 1,-1-1-1,1 1 0,-1 0 1,1-1-1,-1 1 0,1-1 1,-1 1-1,1-1 1,0 1-1,-1-1 0,1 0 1,0 1-1,-1-1 0,1 0 1,0 0-1,0 1 0,-1-1 1,1 0-1,0 0 0,0 0 1,-1 0-1,1 0 0,0 0 1,0 0-1,-1 0 0,1 0 1,0 0-1,0-1 0,-1 1 1,1 0-1,0 0 0,-1-1 1,1 1-1,0 0 0,0-2 1,34-11 1622,-18 1-1331,1-2 1,-2 0 0,0 0 0,-1-2 0,0 0-1,15-21 1,-26 92-652,-4-51 343,0 6-41,0 1 0,0 0-1,1 0 1,1 0 0,-1-1-1,5 14 1,-5-22 48,0 0 0,0 0 0,1 0-1,-1 1 1,0-1 0,1 0 0,-1-1-1,1 1 1,0 0 0,-1 0 0,1-1 0,0 1-1,0-1 1,0 1 0,0-1 0,1 0 0,-1 0-1,0 0 1,0 0 0,1 0 0,-1 0 0,1-1-1,-1 1 1,0-1 0,1 0 0,-1 0-1,1 0 1,-1 0 0,1 0 0,-1 0 0,1-1-1,-1 1 1,4-2 0,-1 1 6,0-1 0,0 0 0,-1 0 0,1-1 0,-1 1 0,0-1 0,0 0 0,0 0 0,0 0 0,0-1 0,0 1 0,-1-1 1,0 0-1,0 0 0,5-8 0,-4 6-23,0 0 0,-1-1 0,0 1 0,0-1 0,0 0 0,-1 0 1,0 0-1,0 0 0,-1-1 0,1-8 0,-19 60-29,18-44 0,-1 1 0,1-1 0,-1 0 0,0 1 0,1-1 0,-1 0 0,1 0 0,0 0 0,-1 0 0,1 1 0,-1-1 0,1 0 0,-1 0 0,1 0 0,-1 0 0,1 0 0,-1 0 0,1 0 0,0 0 0,-1 0 0,1-1 0,-1 1 0,1 0 0,-1 0 0,1 0 0,-1-1 0,1 1 0,-1 0 0,1 0 0,-1-1 0,0 1 0,1 0 0,0-2 0,18-8 0,-11 4 0,0 1 0,-1-2 0,1 1 0,-1-1 0,-1 0 0,0-1 0,0 1 0,7-12 0,-17 32 0,0 1 0,1-1 0,0 1 0,1 0 0,1 0 0,0 0 0,2 17 0,-1-30 0,1 0 0,-1 0 0,1 0 0,-1 0 0,1-1 0,-1 1 0,1 0 0,-1 0 0,1-1 0,0 1 0,-1 0 0,1-1 0,0 1 0,0 0 0,0-1 0,-1 1 0,1-1 0,0 1 0,0-1 0,0 0 0,0 1 0,0-1 0,0 0 0,0 0 0,0 0 0,0 1 0,0-1 0,0 0 0,0 0 0,0 0 0,0-1 0,0 1 0,0 0 0,0 0 0,-1 0 0,1-1 0,0 1 0,0-1 0,0 1 0,1-1 0,38-15 0,-30 9 0,0-1 0,-1 0 0,0 0 0,-1-1 0,1 0 0,-2 0 0,1-1 0,8-15 0,-17 69 0,-1-37 0,1 1 0,0-1 0,0 1 0,1-1 0,0 1 0,0 0 0,2 9 0,-1-15 0,-1 0 0,1 0 0,0 0 0,0 0 0,0 0 0,0 0 0,0 0 0,0-1 0,0 1 0,1 0 0,-1-1 0,0 1 0,1-1 0,0 0 0,-1 1 0,1-1 0,0 0 0,-1 0 0,1 0 0,0 0 0,0 0 0,0 0 0,0-1 0,0 1 0,0-1 0,0 1 0,0-1 0,0 0 0,0 0 0,4 0 0,3 0-68,42-2-2534,-49 2 2350,0-1 1,1 1 0,-1-1-1,0 0 1,0 0 0,0 0-1,0 0 1,0-1-1,0 1 1,0 0 0,0-1-1,0 0 1,0 1-1,-1-1 1,1 0 0,-1 0-1,1 0 1,-1 0-1,2-2 1,4-18-6657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19.859"/>
    </inkml:context>
    <inkml:brush xml:id="br0">
      <inkml:brushProperty name="width" value="0.025" units="cm"/>
      <inkml:brushProperty name="height" value="0.025" units="cm"/>
    </inkml:brush>
  </inkml:definitions>
  <inkml:trace contextRef="#ctx0" brushRef="#br0">0 0 21717,'0'0'9641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20.640"/>
    </inkml:context>
    <inkml:brush xml:id="br0">
      <inkml:brushProperty name="width" value="0.025" units="cm"/>
      <inkml:brushProperty name="height" value="0.025" units="cm"/>
    </inkml:brush>
  </inkml:definitions>
  <inkml:trace contextRef="#ctx0" brushRef="#br0">69 165 15663,'0'0'11515,"-9"6"-11110,5-4-386,0 0-1,0 1 0,0 0 0,0 0 0,1 0 1,-1 0-1,1 1 0,0-1 0,0 1 0,0 0 1,0 0-1,1 0 0,-1 0 0,1 1 0,0-1 0,1 1 1,-1-1-1,1 1 0,-1-1 0,1 1 0,1 0 1,-1 0-1,1-1 0,0 1 0,0 0 0,1 8 1,0-12-5,-1 1 0,1-1 0,-1 0 0,1 1 1,0-1-1,0 0 0,0 1 0,0-1 0,0 0 1,0 0-1,0 0 0,0 0 0,0 0 0,0 0 1,1 0-1,-1 0 0,0-1 0,1 1 0,-1 0 1,0-1-1,1 1 0,-1-1 0,1 0 0,-1 1 1,1-1-1,-1 0 0,1 0 0,-1 0 0,1 0 1,-1 0-1,1 0 0,-1 0 0,1-1 1,-1 1-1,1 0 0,-1-1 0,1 1 0,1-2 1,5 0 111,-1-1 1,1 1 0,-1-2 0,0 1-1,0-1 1,8-5 0,-3 0 8,0-2 0,0 1 1,-1-2-1,-1 1 0,0-2 0,-1 1 1,0-1-1,0-1 0,-2 1 0,1-1 1,-2-1-1,0 1 0,-1-1 0,0 0 1,-1-1-1,-1 1 0,3-31 0,-6 46-138,0-1 0,0 1 0,0 0 1,0-1-1,0 1 0,0 0 0,0-1 0,0 1 0,0 0 0,0-1 0,0 1 0,0 0 0,0-1 0,0 1 1,0 0-1,0-1 0,-1 1 0,1 0 0,0-1 0,0 1 0,0 0 0,0-1 0,-1 1 0,1 0 0,0 0 1,0-1-1,-1 1 0,1 0 0,0 0 0,0 0 0,-1-1 0,1 1 0,0 0 0,-1 0 0,1 0 0,-1 0 1,-10 7-238,-8 19-32,3 9 252,-17 55 1,29-77 127,1 0 0,0 0 1,1 0-1,0 0 0,1 1 1,1-1-1,2 27 0,-2-38-97,1-1-1,0 1 1,-1-1-1,1 1 0,0-1 1,0 0-1,0 1 0,0-1 1,0 0-1,0 0 0,0 0 1,1 0-1,-1 1 1,0-2-1,1 1 0,-1 0 1,1 0-1,-1 0 0,1-1 1,-1 1-1,1-1 0,-1 1 1,1-1-1,0 1 1,-1-1-1,1 0 0,-1 0 1,1 0-1,0 0 0,-1 0 1,1 0-1,0-1 0,2 0 1,2 1 21,0-1 0,1 0 0,-1-1 0,0 0 0,0 0 0,0 0 0,8-5 0,-7 3-32,0-1 0,-1 0 0,0 0 0,0 0 0,-1-1 0,1 0 0,-1 0 0,0-1 0,-1 0 0,0 1 0,0-1 0,0-1 0,3-8 0,-9 25 0,-4 44 0,6-51 0,0-1 0,0 0 0,0 1 0,0-1 0,0 0 0,0 1 0,1-1 0,-1 0 0,0 1 0,1-1 0,-1 0 0,1 0 0,0 1 0,-1-1 0,1 0 0,0 0 0,0 0 0,-1 0 0,1 0 0,0 0 0,0 0 0,0 0 0,0-1 0,1 1 0,-1 0 0,0 0 0,0-1 0,0 1 0,0-1 0,1 1 0,-1-1 0,0 1 0,3-1 0,4 0 0,0 0 0,-1-1 0,1 0 0,0 0 0,-1-1 0,1 0 0,-1 0 0,1-1 0,-1 0 0,0 0 0,0 0 0,-1-1 0,1 0 0,-1-1 0,1 0 0,-1 0 0,-1 0 0,1 0 0,-1-1 0,0 0 0,0 0 0,-1-1 0,1 1 0,-1-1 0,-1 0 0,0 0 0,0 0 0,0 0 0,0-1 0,-1 1 0,-1-1 0,2-11 0,-3 18 0,0 1 0,0-1 0,0 1 0,0 0 0,0-1 0,0 1 0,-1-1 0,1 1 0,0 0 0,0-1 0,0 1 0,-1 0 0,1-1 0,0 1 0,0 0 0,-1-1 0,1 1 0,0 0 0,-1 0 0,1-1 0,0 1 0,-1 0 0,1 0 0,0-1 0,-1 1 0,1 0 0,-1 0 0,1 0 0,0 0 0,-1 0 0,1 0 0,-1 0 0,1 0 0,0 0 0,-1 0 0,1 0 0,-1 0 0,1 0 0,0 0 0,-1 0 0,1 0 0,-1 0 0,1 0 0,0 0 0,-1 1 0,1-1 0,-1 0 0,1 0 0,0 0 0,-1 1 0,-20 13 0,15-8 0,1 1 0,0 0 0,1 0 0,0 1 0,0-1 0,0 1 0,1 0 0,0 0 0,1 0 0,0 0 0,0 0 0,1 1 0,0-1 0,0 0 0,1 1 0,0 8 0,1-15 0,0 0 0,0-1 0,-1 1 0,1 0 0,0-1 0,1 1 0,-1-1 0,0 1 0,0-1 0,0 0 0,1 0 0,-1 1 0,1-1 0,-1 0 0,1 0 0,0 0 0,-1 0 0,1-1 0,0 1 0,-1 0 0,1-1 0,0 1 0,0-1 0,0 0 0,3 1 0,54 2 0,-48-3 0,-4 0-569,-1-1 0,0 1 0,0-1-1,0 0 1,1 0 0,-1-1 0,0 1 0,5-4 0,-8 4 91,-1 0-1,0-1 1,0 1 0,1 0 0,-1-1-1,0 0 1,0 1 0,-1-1 0,1 0-1,0 0 1,-1 0 0,1 0 0,-1-1-1,1 1 1,-1 0 0,0 0 0,0-1-1,0 1 1,0-1 0,-1 1 0,1-1-1,0-2 1,0-19-14181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20.997"/>
    </inkml:context>
    <inkml:brush xml:id="br0">
      <inkml:brushProperty name="width" value="0.025" units="cm"/>
      <inkml:brushProperty name="height" value="0.025" units="cm"/>
    </inkml:brush>
  </inkml:definitions>
  <inkml:trace contextRef="#ctx0" brushRef="#br0">0 1 19731,'0'0'10057</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21.681"/>
    </inkml:context>
    <inkml:brush xml:id="br0">
      <inkml:brushProperty name="width" value="0.025" units="cm"/>
      <inkml:brushProperty name="height" value="0.025" units="cm"/>
    </inkml:brush>
  </inkml:definitions>
  <inkml:trace contextRef="#ctx0" brushRef="#br0">71 14 13293,'0'0'9870,"-8"13"-9138,-2 3-647,2 0 0,0 1 1,1 0-1,0 0 1,2 0-1,0 1 1,0 0-1,-1 25 0,5-31-127,1 36 895,0-48-788,0 1 0,1 0 1,-1 0-1,0 0 1,1 0-1,-1 0 1,0-1-1,1 1 0,-1 0 1,1 0-1,0-1 1,-1 1-1,1 0 1,0 0-1,-1-1 0,1 1 1,0-1-1,-1 1 1,1-1-1,0 1 0,0-1 1,0 0-1,0 1 1,0-1-1,-1 0 1,1 1-1,0-1 0,0 0 1,0 0-1,0 0 1,0 0-1,0 0 1,0 0-1,0 0 0,0 0 1,0 0-1,-1-1 1,1 1-1,0 0 0,0-1 1,0 1-1,0 0 1,1-2-1,4-1 150,-1 0 0,1 0 0,-1-1 0,1 0 0,-1 0 0,0 0 0,-1-1 0,1 0 0,-1 0 0,0 0 0,7-11 0,33-67 168,-27 39 21,-8 23-759,-6 60-57,-4-11 479,3 56-74,-2-78 59,1 0 0,0 0 0,0 0 0,1-1 0,-1 1 0,1 0 0,0-1 0,1 1-1,0-1 1,0 0 0,4 6 0,-6-10-41,0 0 0,0 1 1,0-1-1,0 0 0,0 0 0,1 0 0,-1 0 0,0 0 0,1 0 0,-1-1 1,1 1-1,-1 0 0,1-1 0,-1 1 0,1-1 0,0 0 0,-1 1 0,1-1 1,-1 0-1,1 0 0,0 0 0,-1 0 0,4 0 0,-2-1 24,0 0-1,1-1 1,-1 1-1,0-1 0,1 1 1,-1-1-1,0 0 1,0 0-1,0-1 1,3-2-1,3-4 47,-1 0 0,0-1 0,0 0 0,-1 0 0,7-14 0,-8 13-81,-1 0 0,0-1 0,-1 0 0,-1 1 0,0-2 0,0 1 0,1-16 0,-4 24 0,0-1 0,1 1 0,-1 0 0,-1-1 0,1 1 0,-1-1 0,0 1 0,0 0 0,0 0 0,0-1 0,-1 1 0,1 0 0,-1 0 0,0 0 0,-1 1 0,1-1 0,-1 0 0,1 1 0,-1 0 0,0-1 0,0 1 0,-1 0 0,-4-3 0,7 5-95,0 0-1,1 1 1,-1-1-1,0 1 1,0-1-1,0 1 1,0-1-1,0 1 1,1-1-1,-1 1 1,0 0-1,0-1 1,0 1-1,0 0 1,0 0-1,0 0 1,0 0-1,0 0 1,0 0-1,0 0 1,0 0-1,0 0 1,0 0-1,0 1 1,0-1-1,0 0 1,0 1-1,0-1 1,0 1-1,1-1 1,-1 1-1,0-1 1,0 1-1,0-1 1,1 1-1,-1 0 1,0 0-1,1-1 1,-1 1-1,0 0 1,1 0-1,-1 0 1,1 0-1,0-1 1,-1 1-1,1 0 1,0 0-1,-1 1 1,0 2-654,0 0 0,0 0 0,1 0 0,0 0 0,-1 0 0,1 0 0,1 0 0,-1 1 1,0-1-1,1 0 0,1 4 0,9 12-9127</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22.460"/>
    </inkml:context>
    <inkml:brush xml:id="br0">
      <inkml:brushProperty name="width" value="0.025" units="cm"/>
      <inkml:brushProperty name="height" value="0.025" units="cm"/>
    </inkml:brush>
  </inkml:definitions>
  <inkml:trace contextRef="#ctx0" brushRef="#br0">20 362 17392,'0'0'8686,"10"-5"-6407,-3 2-2058,-1-1-1,1 0 1,-1 0-1,1 0 1,-1-1-1,0 0 1,-1 0-1,1-1 1,-1 0-1,0 0 1,-1 0-1,1 0 1,-1-1-1,0 1 1,-1-1-1,0 0 1,0 0-1,0-1 1,1-8-1,-3 15-220,-1 0 0,0 1 0,0-1 0,0 0 0,0 1 0,0-1 0,0 0 0,0 0 0,0 1 0,-1-1 0,1 0 0,0 1 0,0-1 0,-1 0 0,1 1 0,0-1 0,-1 0 0,1 1 0,0-1 0,-1 0 0,1 1 0,-1-1 0,1 1 0,-1-1 0,1 1 0,-1-1 0,0 1 0,1 0 0,-2-1 0,-23 0 0,21 1 0,-1 1 0,0 1 0,1-1 0,0 1 0,-1 0 0,1 0 0,0 0 0,0 0 0,-5 4 0,4 2 0,-1-1 0,1 1 0,1 1 0,-1-1 0,1 1 0,1-1 0,0 1 0,0 0 0,0 1 0,1-1 0,1 0 0,0 0 0,0 1 0,1-1 0,1 16 0,-1-23 0,0-1 0,0 0 0,0 0 0,0 0 0,0 0 0,1 0 0,-1 0 0,0 1 0,1-1 0,-1 0 0,1 0 0,-1 0 0,1 0 0,0 0 0,-1 0 0,1 0 0,0-1 0,0 1 0,-1 0 0,1 0 0,0-1 0,0 1 0,0 0 0,0-1 0,0 1 0,0-1 0,0 1 0,0-1 0,0 1 0,0-1 0,1 0 0,-1 1 0,0-1 0,0 0 0,0 0 0,0 0 0,0 0 0,1 0 0,-1 0 0,0 0 0,0-1 0,1 1 0,3-1 0,0 0 0,-1 0 0,1 0 0,-1-1 0,0 1 0,1-1 0,-1 0 0,0 0 0,7-6 0,4-5 0,-1-1 0,0-1 0,-2 0 0,0-1 0,0 0 0,-1-1 0,-1 0 0,-1-1 0,-1 0 0,0-1 0,-1 1 0,-1-2 0,-1 1 0,-1 0 0,0-1 0,-2 0 0,1-21 0,-3 42 0,0-1 0,0 0 0,0 0 0,0 0 0,0 0 0,-1 1 0,1-1 0,0 0 0,0 0 0,0 0 0,0 0 0,0 0 0,0 1 0,0-1 0,-1 0 0,1 0 0,0 0 0,0 0 0,0 0 0,0 0 0,-1 0 0,1 0 0,0 0 0,0 0 0,0 0 0,0 0 0,-1 0 0,1 0 0,0 0 0,0 0 0,0 0 0,-1 0 0,1 0 0,0 0 0,0 0 0,0 0 0,0 0 0,-1 0 0,1 0 0,0 0 0,0 0 0,0 0 0,0 0 0,0 0 0,-1 0 0,1-1 0,0 1 0,0 0 0,0 0 0,0 0 0,0 0 0,0 0 0,-1-1 0,1 1 0,0 0 0,0 0 0,0 0 0,0 0 0,0-1 0,0 1 0,0 0 0,-10 15 0,-4 12 0,1 2 0,1 0 0,2 0 0,1 1 0,1 0 0,1 0 0,2 1 0,-2 50 0,7-79 0,0 0 0,0 1 0,0-1 0,0 1 0,1-1 0,-1 0 0,0 0 0,1 1 0,0-1 0,0 0 0,-1 0 0,1 1 0,0-1 0,1 0 0,-1 0 0,0 0 0,2 1 0,-2-2 0,1 0 0,-1 0 0,0 0 0,0-1 0,1 1 0,-1-1 0,0 1 0,1-1 0,-1 1 0,1-1 0,-1 0 0,1 0 0,-1 1 0,0-1 0,1 0 0,-1-1 0,1 1 0,-1 0 0,1 0 0,1-1 0,3-1 0,-1 0 0,0 0 0,0-1 0,0 0 0,0 0 0,0 0 0,0 0 0,-1-1 0,0 0 0,0 0 0,0 0 0,6-7 0,5-14 0,-1-1 0,-1 0 0,-1-1 0,-1 0 0,-2-1 0,-1 0 0,-1 0 0,-1-1 0,-1 0 0,-2 0 0,-1 0 0,-2-31 0,-1 86 0,-10 51 0,-1 5 0,9-35 0,0-19 0,1 1 0,1-1 0,2 1 0,5 34 0,-2-50 0,-3-21 0,-7-25 0,-18-12 0,11 23 0,2-1 0,0-1 0,-11-36 0,22 60-1,1 0 1,-1-1-1,0 1 0,0 0 0,0-1 1,1 1-1,-1 0 0,0-1 0,0 1 1,1 0-1,-1 0 0,0-1 0,1 1 1,-1 0-1,0 0 0,1 0 0,-1-1 1,1 1-1,-1 0 0,0 0 0,1 0 1,-1 0-1,1 0 0,-1 0 0,0 0 1,1 0-1,-1 0 0,1 0 0,-1 0 1,0 0-1,1 0 0,-1 0 0,1 0 1,-1 0-1,0 0 0,1 1 0,-1-1 1,0 0-1,1 1 0,17 3-1249,-18-4 1094,45 11-12437,-16-8-380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1.962"/>
    </inkml:context>
    <inkml:brush xml:id="br0">
      <inkml:brushProperty name="width" value="0.025" units="cm"/>
      <inkml:brushProperty name="height" value="0.025" units="cm"/>
    </inkml:brush>
  </inkml:definitions>
  <inkml:trace contextRef="#ctx0" brushRef="#br0">192 27 15631,'0'0'9534,"-12"0"-9000,4-1-450,1 2 1,-1-1-1,1 1 1,-1 0-1,1 1 0,-1 0 1,1 0-1,0 0 1,0 1-1,0 0 0,0 0 1,0 1-1,1 0 1,-1 0-1,1 1 0,0 0 1,1 0-1,-1 0 1,1 0-1,-9 13 0,11-14 90,-1 0-1,1 1 0,0-1 1,1 1-1,-1 0 0,1 0 1,0 0-1,0 0 0,1 0 1,-1 1-1,1-1 1,-1 11-1,2-14-164,1 0 1,-1 0-1,1 0 1,-1 0-1,1 0 0,0 0 1,-1 0-1,1 0 1,0 0-1,0 0 1,0 0-1,1-1 1,-1 1-1,0 0 0,1-1 1,-1 1-1,1-1 1,-1 0-1,1 1 1,0-1-1,-1 0 0,1 0 1,0 0-1,0 0 1,0-1-1,0 1 1,0 0-1,0-1 0,0 1 1,0-1-1,0 0 1,0 1-1,0-1 1,4-1-1,4 2-246,0-1 1,-1 0-1,1 0 0,0-1 1,-1 0-1,1-1 0,-1 0 1,1-1-1,-1 0 0,0 0 0,0-1 1,0 0-1,0 0 0,11-9 1,-12 6-583,1 1 0,-2-1 1,1-1-1,-1 1 1,9-14-1,-8 10-936,-2 0 0,1-1 0,-1 1 0,6-19-1,3-19-6032</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23.013"/>
    </inkml:context>
    <inkml:brush xml:id="br0">
      <inkml:brushProperty name="width" value="0.025" units="cm"/>
      <inkml:brushProperty name="height" value="0.025" units="cm"/>
    </inkml:brush>
  </inkml:definitions>
  <inkml:trace contextRef="#ctx0" brushRef="#br0">22 42 13613,'0'0'6294,"1"12"-2600,3 439 5472,1-594-9166,1 24 0,-5 63 0,15-95 0,-4 122-180,-12 29 165,0-1 0,1 1 0,-1-1-1,0 1 1,1 0 0,-1-1 0,1 1 0,-1-1-1,1 1 1,-1 0 0,1 0 0,-1-1 0,1 1 0,-1 0-1,1 0 1,-1-1 0,1 1 0,-1 0 0,1 0-1,-1 0 1,1 0 0,-1 0 0,1 0 0,0 0-1,-1 0 1,2 0 0,-1 1-15,1 1-1,-1-1 0,0 0 1,1 0-1,-1 1 1,0-1-1,0 1 0,0-1 1,0 1-1,0 0 1,0-1-1,-1 1 1,1 0-1,0-1 0,-1 1 1,0 0-1,1 0 1,-1 0-1,0-1 0,0 1 1,0 0-1,0 0 1,0 3-1,-2 4 108,0 0 0,0 1 1,-1-1-1,0-1 0,-1 1 0,0 0 1,0-1-1,-1 0 0,-8 12 0,-24 32 791,21-33-3853,14-16-249,22-25-8544,1-2 1849</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23.380"/>
    </inkml:context>
    <inkml:brush xml:id="br0">
      <inkml:brushProperty name="width" value="0.025" units="cm"/>
      <inkml:brushProperty name="height" value="0.025" units="cm"/>
    </inkml:brush>
  </inkml:definitions>
  <inkml:trace contextRef="#ctx0" brushRef="#br0">19 1 12139,'0'0'12354,"-1"10"-11927,-15 222 4980,16-232-5385,0 1 0,0-1 0,-1 1 0,1-1 0,0 0-1,0 1 1,0-1 0,0 1 0,0-1 0,0 0 0,0 1-1,0-1 1,0 1 0,0-1 0,0 0 0,0 1 0,0-1 0,0 1-1,0-1 1,0 0 0,1 1 0,-1-1 0,0 1 0,0-1-1,0 0 1,1 1 0,-1-1 0,0 0 0,0 1 0,1-1-1,-1 0 1,0 0 0,1 1 0,-1-1 0,0 0 0,1 0-1,-1 1 1,0-1 0,1 0 0,-1 0 0,1 0 0,-1 0 0,0 0-1,1 0 1,-1 1 0,1-1 0,-1 0 0,0 0 0,1 0-1,-1 0 1,1-1 0,-1 1 0,0 0 0,1 0 0,-1 0-1,1 0 1,-1 0 0,0 0 0,1-1 0,-1 1 0,1 0 0,-1-1-1,2 0 76,0-1 0,0 1-1,0-1 1,-1 0 0,1 1 0,-1-1-1,1 0 1,-1 0 0,0 0-1,2-4 1,2-11-97,0-1 0,-2 0 0,0 0 0,-1 0 0,0-1 0,-2 1 0,0-1 0,-4-19 0,-6 9 0,10 28 0,0 1 0,0-1 0,0 0 0,-1 1 0,1-1 0,0 1 0,0-1 0,0 1 0,-1-1 0,1 1 0,0-1 0,-1 0 0,1 1 0,0 0 0,-1-1 0,1 1 0,-1-1 0,1 1 0,-1-1 0,1 1 0,-1 0 0,1-1 0,-1 1 0,1 0 0,-1 0 0,1-1 0,-1 1 0,1 0 0,-1 0 0,0 0 0,1 0 0,-1 0 0,1 0 0,-1 0 0,0 0 0,1 0 0,-1 0 0,0 0 0,1 0 0,-1 0 0,1 0 0,-1 0 0,0 1 0,0 0-215,0 0 1,1 0-1,-1 0 0,0 0 0,1 0 1,0 0-1,-1 0 0,1 0 0,0 0 1,-1 0-1,1 0 0,0 0 0,0 1 1,0-1-1,0 0 0,0 0 1,0 0-1,0 0 0,0 0 0,0 1 1,1-1-1,-1 0 0,0 0 0,1 0 1,-1 0-1,1 0 0,-1 0 1,2 1-1,-1 0-508,0 0 0,0-1 0,0 1 1,1 0-1,-1 0 0,0-1 0,1 1 1,0-1-1,-1 0 0,1 1 0,0-1 0,0 0 1,3 2-1,10 0-8491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23.706"/>
    </inkml:context>
    <inkml:brush xml:id="br0">
      <inkml:brushProperty name="width" value="0.025" units="cm"/>
      <inkml:brushProperty name="height" value="0.025" units="cm"/>
    </inkml:brush>
  </inkml:definitions>
  <inkml:trace contextRef="#ctx0" brushRef="#br0">64 35 4676,'0'0'22283,"-9"8"-21333,-29 28-21,37-34-838,-1 0 0,0 1 0,0-1 0,1 1-1,-1 0 1,1 0 0,0-1 0,0 1 0,0 0 0,0 0 0,1 0 0,-1 0 0,1 0 0,0 0 0,-1 0-1,1 0 1,1 0 0,-1 0 0,0 0 0,2 4 0,-2-5-32,1 0 0,-1-1 0,1 1 1,-1 0-1,1-1 0,0 1 0,0-1 0,-1 1 0,1-1 0,0 1 0,0-1 0,1 0 1,-1 0-1,0 1 0,0-1 0,1 0 0,-1 0 0,1 0 0,-1 0 0,0-1 1,1 1-1,0 0 0,-1 0 0,1-1 0,-1 1 0,1-1 0,0 0 0,0 1 1,-1-1-1,1 0 0,2 0 0,-3-1-52,1 0 0,0 0 0,-1 0 0,1 0 0,-1 0 0,1 0 0,-1 0 0,1 0 0,-1-1 0,0 1-1,0 0 1,1-1 0,-1 0 0,0 1 0,-1-1 0,1 1 0,0-1 0,0 0 0,-1 0 0,1 1 0,-1-1 0,1-3 0,9-43-39,-9 43-7,1-52-2021,-2 56 1965,0 0 0,0 0 0,0 0 0,0-1 0,-1 1 0,1 0 0,0 0 0,0 0 0,-1 0 0,1-1 0,-1 1 0,1 0 0,-1 0 0,1 0 0,-1 0 0,0 0 0,0 0 0,1 0 0,-1 0 0,0 1 0,0-1 0,0 0 0,0 0 0,0 1 0,0-1 0,0 0 0,0 1 0,0-1 0,0 1 0,-1-1 0,1 1 0,0 0 0,0 0 0,0-1 0,0 1 0,-1 0 0,1 0 0,0 0 0,-2 0 0,-1 3-5355,1 6-2291</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24.036"/>
    </inkml:context>
    <inkml:brush xml:id="br0">
      <inkml:brushProperty name="width" value="0.025" units="cm"/>
      <inkml:brushProperty name="height" value="0.025" units="cm"/>
    </inkml:brush>
  </inkml:definitions>
  <inkml:trace contextRef="#ctx0" brushRef="#br0">1 38 18161,'0'0'13389,"64"-6"-13133,-38 1-192,-1-3-192,-4 4-1922,-6-4-3715,-5 1-7272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24.953"/>
    </inkml:context>
    <inkml:brush xml:id="br0">
      <inkml:brushProperty name="width" value="0.025" units="cm"/>
      <inkml:brushProperty name="height" value="0.025" units="cm"/>
    </inkml:brush>
  </inkml:definitions>
  <inkml:trace contextRef="#ctx0" brushRef="#br0">146 178 13741,'0'0'11600,"-9"0"-9913,0 0-1391,4-1-221,0 1 0,-1 0 0,1 0-1,0 0 1,-1 0 0,1 1 0,0 0 0,0 0 0,0 0 0,0 0 0,0 1-1,0 0 1,0 0 0,0 1 0,1-1 0,-1 1 0,1 0 0,-1 0 0,1 0 0,0 1-1,1 0 1,-5 5 0,6-7-13,1 0 1,-1 0-1,1 1 0,0-1 0,0 1 0,0-1 1,0 1-1,0 0 0,0-1 0,1 1 1,-1 0-1,1-1 0,0 1 0,0 0 0,0 0 1,0-1-1,1 1 0,0 3 0,-1-6-34,0 1 1,1 0-1,-1 0 0,0 0 0,1-1 0,-1 1 0,1 0 0,0-1 0,-1 1 0,1 0 0,-1-1 1,1 1-1,0-1 0,0 1 0,-1-1 0,1 1 0,0-1 0,0 1 0,-1-1 0,1 0 0,2 1 1,-1-1-17,0 0 0,0 0 0,0 0 0,0 0 1,0 0-1,1 0 0,-1-1 0,0 1 0,0-1 1,0 0-1,0 1 0,3-3 0,4-2 31,-1 0 0,0-1 0,0 0 0,-1 0 0,0-1 0,0 0 0,0 0 0,-1-1 0,0 0-1,8-13 1,-3 3 169,-1-1 0,0-1-1,11-36 1,-15 40-64,-2-1-1,5-32 1,-24 89-148,12-24 0,-3 11 0,1 0 0,1 0 0,2 1 0,0-1 0,4 47 0,-2-73 0,0 0 0,1 1 0,-1-1 0,0 0 0,0 0 0,0 0 0,1 1 0,-1-1 0,1 0 0,-1 0 0,1 0 0,-1 0 0,1 0 0,0 0 0,0 0 0,-1 0 0,1 0 0,0 0 0,0 0 0,0 0 0,0 0 0,0-1 0,0 1 0,0 0 0,0-1 0,0 1 0,0-1 0,1 1 0,-1-1 0,0 0 0,0 1 0,0-1 0,1 0 0,-1 0 0,0 0 0,0 0 0,1 0 0,-1 0 0,0 0 0,0 0 0,1 0 0,-1-1 0,0 1 0,0 0 0,0-1 0,0 1 0,1-1 0,-1 0 0,0 1 0,1-2 0,4-1 0,0-1 0,-1 1 0,0-1 0,0-1 0,0 1 0,0 0 0,0-1 0,4-6 0,-2 0 0,-1 0 0,0 0 0,-1 0 0,0-1 0,0 0 0,-1 0 0,-1-1 0,0 1 0,-1-1 0,0 1 0,0-15 0,-4 26 0,-2 7 0,-3 11 0,2 0 0,1 1 0,0 0 0,2-1 0,-1 32 0,3-48 0,0-1 0,0 1 0,0-1 0,0 1 0,1-1 0,-1 1 0,0-1 0,0 1 0,0-1 0,1 1 0,-1-1 0,0 1 0,1-1 0,-1 0 0,0 1 0,1-1 0,-1 1 0,1-1 0,-1 0 0,0 0 0,1 1 0,-1-1 0,1 0 0,-1 0 0,1 1 0,-1-1 0,1 0 0,-1 0 0,1 0 0,-1 0 0,1 0 0,-1 0 0,1 0 0,-1 0 0,1 0 0,-1 0 0,1 0 0,-1 0 0,1 0 0,-1 0 0,1 0 0,-1 0 0,1-1 0,-1 1 0,1 0 0,-1 0 0,1-1 0,-1 1 0,1 0 0,-1-1 0,0 1 0,1-1 0,26-17 0,-16 5 0,-1-1 0,0 0 0,12-24 0,15-22 0,-34 104 0,-2 70 0,-1-114-31,0 0 1,0 0-1,0 0 1,0 0-1,0-1 0,1 1 1,-1 0-1,0 0 1,0 0-1,0 0 1,1 0-1,-1 0 0,0 0 1,0 0-1,0 0 1,0 0-1,1 0 0,-1-1 1,0 1-1,0 0 1,0 0-1,1 0 0,-1 0 1,0 1-1,0-1 1,0 0-1,1 0 1,-1 0-1,0 0 0,0 0 1,0 0-1,1 0 1,-1 0-1,0 0 0,0 0 1,0 1-1,0-1 1,1 0-1,-1 0 0,0 0 1,0 0-1,0 0 1,0 1-1,0-1 1,0 0-1,1 0 0,-1 0 1,0 0-1,0 1 1,0-1-1,0 0 0,0 0 1,0 0-1,0 1 1,0-1-1,0 0 0,0 0 1,0 0-1,0 1 1,0-1-1,0 0 1,8-14-4005,4-38-7202,-6 18 4286</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25.776"/>
    </inkml:context>
    <inkml:brush xml:id="br0">
      <inkml:brushProperty name="width" value="0.025" units="cm"/>
      <inkml:brushProperty name="height" value="0.025" units="cm"/>
    </inkml:brush>
  </inkml:definitions>
  <inkml:trace contextRef="#ctx0" brushRef="#br0">36 1 4388,'0'0'17446,"1"10"-16127,-2 15-439,0-1 0,-2 1 0,-9 41 0,5-33 14,2 0 1,-2 44-1,8-77-867,-1 0 1,1 1 0,0-1-1,0 0 1,-1 0-1,1 0 1,0 0 0,0 0-1,-1 0 1,1 0 0,0 0-1,0 0 1,-1 0-1,1 0 1,0-1 0,0 1-1,-1 0 1,1 0-1,0-1 1,-1 1 0,1-1-1,0 1 1,-1 0-1,1-1 1,-1 1 0,1-1-1,0 1 1,0-2 0,7-8 27,1-1 1,-1 0-1,-1-1 1,0 0 0,-1 0-1,0 0 1,-1-1-1,0 0 1,-1 0 0,-1 0-1,4-23 1,-21 106-887,8-48 670,1 0 1,2 1-1,-2 27 0,9-49-1946,6-9 1102,5-11-319,-3-4 182,-1-2-1,-2 1 0,0-1 1,5-31-1,6-53 6461,-27 405 1190,7-295-6494,0 1 0,-1 0 1,1-1-1,0 1 0,0-1 1,0 1-1,0 0 0,1-1 0,-1 1 1,0-1-1,1 1 0,-1-1 1,1 1-1,-1-1 0,1 1 1,0-1-1,0 1 0,0-1 0,0 0 1,0 1-1,0-1 0,0 0 1,0 0-1,0 0 0,0 0 1,1 0-1,-1 0 0,0 0 1,1 0-1,-1 0 0,1-1 0,1 2 1,-1-3 7,0 1-1,0 0 1,0-1 0,0 1 0,0-1 0,0 0 0,0 1 0,0-1-1,-1 0 1,1 0 0,0 0 0,-1 0 0,1-1 0,-1 1 0,1 0 0,-1-1-1,1 1 1,-1-1 0,0 1 0,0-1 0,0 0 0,0 1 0,0-1-1,0 0 1,0 0 0,0-2 0,2-6 46,0 0 0,0 0-1,-1 0 1,0-1 0,-1 1 0,0 0 0,-1-1-1,0 1 1,-3-20 0,-2 22-132,1 17-80,-2 18-96,6-26 235,0 1 0,0-1 1,0 1-1,0-1 0,0 0 1,1 1-1,-1-1 1,0 1-1,1-1 0,-1 1 1,1-1-1,-1 0 0,1 0 1,-1 1-1,1-1 1,0 0-1,0 0 0,0 0 1,0 1-1,0-1 0,2 1 1,-2-1 18,1-1 0,-1 1-1,1-1 1,0 1 0,-1-1 0,1 0 0,-1 0 0,1 0-1,0 0 1,-1 0 0,1 0 0,-1-1 0,1 1 0,-1 0 0,1-1-1,0 1 1,-1-1 0,0 0 0,1 1 0,-1-1 0,3-1-1,3-4 17,0 1-1,0-1 0,0 0 0,-1-1 0,0 1 0,0-1 0,7-11 0,0 0-16,-13 18-13,0 0 0,1 0-1,-1 0 1,0-1 0,0 1 0,0 0 0,0 0-1,0 0 1,0 0 0,0 0 0,0 0 0,1 0 0,-1 0-1,0 0 1,0-1 0,0 1 0,0 0 0,0 0-1,0 0 1,1 0 0,-1 0 0,0 0 0,0 0-1,0 0 1,0 0 0,0 0 0,1 0 0,-1 0 0,0 0-1,0 0 1,0 0 0,0 0 0,0 0 0,1 0-1,-1 0 1,0 0 0,0 0 0,0 1 0,0-1-1,0 0 1,0 0 0,1 0 0,-1 0 0,0 0-1,0 0 1,0 0 0,0 0 0,0 0 0,0 1 0,0-1-1,0 0 1,0 0 0,0 0 0,1 0 0,-1 0-1,0 1 1,0-1 0,0 0 0,0 0 0,0 0-1,0 0 1,3 18-23,0 26 11,-3-38 27,0 7 7,7 68-12,-7-81-12,0 0 0,0 1 0,0-1 0,0 0 0,0 1 0,0-1 0,0 0 0,0 1 0,0-1 0,0 0 0,0 1 0,1-1 0,-1 0 0,0 1 0,0-1 1,0 0-1,0 1 0,0-1 0,1 0 0,-1 0 0,0 1 0,0-1 0,0 0 0,1 0 0,-1 0 0,0 1 0,1-1 0,-1 0 0,0 0 0,0 0 0,1 1 0,-1-1 0,0 0 0,1 0 0,-1 0 0,0 0 0,1 0 0,-1 0 0,9-11-315,2-21-1558,-6 6-2800,-2 0 0,0 0 0,-3-40 0,0 49 2374,0-30-3865</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26.146"/>
    </inkml:context>
    <inkml:brush xml:id="br0">
      <inkml:brushProperty name="width" value="0.025" units="cm"/>
      <inkml:brushProperty name="height" value="0.025" units="cm"/>
    </inkml:brush>
  </inkml:definitions>
  <inkml:trace contextRef="#ctx0" brushRef="#br0">18 41 1057,'-8'-23'8232,"0"10"-3107,6 9 192,2 9-5349,0 11-32,4 3-193,8 3-543,5-1-802,4 1-1761,0-5-2531</inkml:trace>
  <inkml:trace contextRef="#ctx0" brushRef="#br0" timeOffset="1">198 200 8712,'0'0'8841,"4"9"-5932,20 69 3294,-24-77-6188,0 0 0,1-1-1,-1 1 1,0 0 0,1-1-1,-1 1 1,1-1 0,-1 1-1,1 0 1,0-1 0,-1 1 0,1-1-1,-1 0 1,1 1 0,0-1-1,-1 0 1,1 1 0,0-1-1,-1 0 1,1 0 0,0 1 0,0-1-1,-1 0 1,1 0 0,0 0-1,0 0 1,-1 0 0,1 0-1,0 0 1,0 0 0,-1 0 0,1-1-1,0 1 1,0 0 0,-1 0-1,1-1 1,0 1 0,-1 0-1,1-1 1,0 1 0,-1-1-1,1 1 1,-1-1 0,1 1 0,-1-1-1,1 1 1,0-2 0,33-28-862,-30 26 593,16-17-603,33-29-1957,-49 46 2765,0 1 1,0 0-1,0 0 0,1 1 1,-1-1-1,1 1 0,0 0 1,0 0-1,-1 0 0,10-1 1,-13 3 190,-1 0 1,1 0 0,0 1 0,0-1 0,0 0 0,0 1 0,0-1 0,0 1 0,-1-1 0,1 1 0,0-1-1,0 1 1,-1 0 0,1-1 0,0 1 0,-1 0 0,1-1 0,-1 1 0,1 0 0,-1 0 0,1 0 0,-1-1-1,1 1 1,-1 0 0,0 0 0,0 0 0,1 0 0,-1 0 0,0 0 0,0 0 0,0 0 0,0 0-1,0 0 1,0 1 0,0 45 3484,-1-36-3004,1-5-455,1 2-137,-1-1 1,-1 0 0,1 1-1,-1-1 1,-4 14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8:31.687"/>
    </inkml:context>
    <inkml:brush xml:id="br0">
      <inkml:brushProperty name="width" value="0.025" units="cm"/>
      <inkml:brushProperty name="height" value="0.025" units="cm"/>
    </inkml:brush>
  </inkml:definitions>
  <inkml:trace contextRef="#ctx0" brushRef="#br0">1487 2 6406,'-51'-2'469,"0"3"-1,0 2 1,1 3 0,-88 20 0,86-13-14,0 3 0,-53 23 0,85-30-430,0 2 0,0 0 0,1 1 0,1 1-1,0 1 1,0 0 0,-26 30 0,2 7-63,1 2-1,-34 61 1,-60 125-655,74-127 43,-41 65-120,-49 92 1547,116-201 171,4 2 0,-22 74 0,44-115-651,2 1 0,0 0 0,2 0 0,1 0 0,2 1 0,3 54 0,1-62-233,1 0 0,2 0 0,0-1 0,1 0-1,1 0 1,1 0 0,2-1 0,0 0 0,20 31-1,-6-20-4,1 0 0,1-2 0,2-2-1,0 0 1,2-2 0,1-1 0,2-1 0,61 34-1,-23-21-58,1-3 0,2-3 0,108 29 0,-96-37-41,1-3-1,1-4 1,0-4 0,0-4 0,1-4 0,169-13 0,-197 1 32,0-2 0,-1-2 0,-1-4 1,0-1-1,-1-4 0,-1-2 0,-1-2 1,-1-3-1,-2-2 0,92-68 0,-95 55 100,-1-2 0,-2-2 0,-3-2-1,69-99 1,120-239 96,-62 107-1934,-43 104-2907,-58 89 138</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08.443"/>
    </inkml:context>
    <inkml:brush xml:id="br0">
      <inkml:brushProperty name="width" value="0.025" units="cm"/>
      <inkml:brushProperty name="height" value="0.025" units="cm"/>
    </inkml:brush>
  </inkml:definitions>
  <inkml:trace contextRef="#ctx0" brushRef="#br0">63 216 14446,'25'-130'4453,"-5"45"1690,-51 225-4450,9-62-1668,4 1 0,3 0 1,-6 98-1,21-175-28,0 0-1,0 0 1,0 1 0,0-1 0,0 0-1,0 1 1,1-1 0,-1 0-1,1 0 1,0 1 0,-1-1 0,3 4-1,-2-6 7,0 1 1,0-1-1,0 1 0,0-1 0,0 1 0,0-1 0,0 0 1,0 1-1,0-1 0,0 0 0,0 0 0,0 0 0,0 0 1,0 0-1,0 0 0,0 0 0,0 0 0,0 0 1,0 0-1,0-1 0,0 1 0,0 0 0,0-1 0,0 1 1,0-1-1,0 1 0,0-1 0,-1 1 0,1-1 0,0 0 1,1-1-1,11-6 181,-1-2 0,0 0 0,0 0 0,-1-1 0,19-24 0,46-73 473,-60 84-544,21-34 986,48-101 1,-87 191-1255,-19 64 95,8-46 72,3 2 1,2-1-1,-1 60 0,8-107-15,1 1-1,1-1 1,-1 1-1,0-1 1,1 1-1,0-1 1,2 7-1,-2-10 23,-1 0-1,1 0 1,0 0-1,-1-1 1,1 1 0,0 0-1,0 0 1,-1 0-1,1-1 1,0 1 0,0-1-1,0 1 1,0 0-1,0-1 1,0 0-1,0 1 1,0-1 0,0 1-1,0-1 1,0 0-1,0 0 1,1 0 0,-1 0-1,0 0 1,0 0-1,0 0 1,0 0-1,0 0 1,0 0 0,0-1-1,0 1 1,0 0-1,0-1 1,0 1 0,2-1-1,5-3 61,1-1 0,-1 1 0,0-1 0,0 0 0,-1-1 1,0 0-1,0 0 0,0-1 0,-1 0 0,11-14 0,7-13 148,20-37 0,-44 71-227,18-31 0,-1 0 0,-2-1 0,-1-1 0,-2 0 0,-1-1 0,-1 0 0,-2-1 0,-2 0 0,4-59 0,-17 147-1761,-17 29-5486,10-36 1804,3-8-6627</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09.205"/>
    </inkml:context>
    <inkml:brush xml:id="br0">
      <inkml:brushProperty name="width" value="0.025" units="cm"/>
      <inkml:brushProperty name="height" value="0.025" units="cm"/>
    </inkml:brush>
  </inkml:definitions>
  <inkml:trace contextRef="#ctx0" brushRef="#br0">0 511 9577,'0'0'14323,"10"4"-12252,-6-2-1938,0 0 28,0 0 0,1-1 0,-1 1 0,1-1 1,0 1-1,-1-1 0,1-1 0,0 1 1,-1-1-1,1 0 0,0 0 0,0 0 0,0 0 1,-1-1-1,1 0 0,0 0 0,-1 0 1,1-1-1,-1 1 0,6-4 0,2-3 103,0 1-1,0-2 0,-1 0 0,14-14 1,-22 20-146,1-1 0,-1 0 0,0-1 1,0 1-1,0 0 0,-1-1 0,1 1 1,-1-1-1,0 0 0,0 0 0,-1 0 1,1 0-1,-1 0 0,0 0 0,0-7 1,-1 12-117,0-1-1,0 0 1,0 1 0,-1-1 0,1 0 0,0 1 0,0-1 0,0 0 0,-1 1 0,1-1 0,0 0 0,0 1 0,-1-1 0,1 1 0,-1-1-1,1 1 1,-1-1 0,1 1 0,-1-1 0,1 1 0,-1-1 0,1 1 0,-1-1 0,1 1 0,-1 0 0,0-1 0,1 1 0,-1 0 0,1 0-1,-1 0 1,0-1 0,1 1 0,-1 0 0,0 0 0,0 0 0,1 0 0,-1 0 0,0 0 0,1 0 0,-1 0 0,0 0 0,1 1-1,-1-1 1,0 0 0,-2 1-3,-1 0-1,1 0 0,0 0 0,0 0 1,1 0-1,-1 0 0,0 1 0,0 0 1,-3 2-1,-3 6 2,-1 1 0,2-1 0,-1 2 0,2-1 0,-1 1 0,2 1 0,-1-1 0,2 1 0,0 0 0,0 0 0,1 1 0,1 0 0,0-1 0,-1 24 0,4-35-1,0 0 0,0-1 1,0 1-1,0 0 0,0-1 0,0 1 1,1-1-1,-1 1 0,1 0 0,-1-1 1,1 1-1,-1-1 0,1 1 0,0-1 1,0 0-1,0 1 0,0-1 0,0 0 1,0 1-1,0-1 0,0 0 0,0 0 1,1 0-1,-1 0 0,0 0 0,1 0 1,-1-1-1,1 1 0,-1 0 0,1-1 1,-1 1-1,1-1 0,0 1 0,-1-1 0,1 0 1,-1 0-1,1 1 0,0-1 0,-1-1 1,1 1-1,0 0 0,-1 0 0,4-1 1,4-1 0,-1 1 1,1-1 0,-1-1 0,0 0 0,0 0 0,1 0-1,7-6 1,9-7 5,-1-2-1,-1 0 0,0-2 0,-2 0 0,32-39 1,80-125-33,-124 171 22,6-12-93,-5 9-504,-18 32-171,-1 1 677,-58 119 204,59-116-10,1 0-1,1 1 1,0-1 0,2 1-1,-3 25 1,7-44-97,-1 0 0,1 0 0,0 0 0,0 0-1,0 0 1,0 0 0,1 1 0,-1-1 0,0 0 0,1 0 0,-1 0 0,1 0 0,0 0 0,0 0 0,0 0 0,0-1 0,0 1 0,0 0 0,0 0 0,1-1-1,2 3 1,-2-3 12,0 0 0,0 0 0,-1-1 0,1 1 0,0-1 0,0 1 0,1-1 0,-1 0 0,0 0 0,0 0 0,0 0 0,0 0 0,0 0-1,0-1 1,0 1 0,0 0 0,0-1 0,0 0 0,0 0 0,0 1 0,-1-1 0,1 0 0,2-2 0,6-4 32,0 0 0,0 0 1,-1-1-1,0 0 0,0-1 1,-1 0-1,11-15 0,49-80 157,-56 85-195,97-182-7,-19 32 0,-90 169 0,0 0 0,0 0 0,0 0 0,0 0 0,0 0 0,0 0 0,0 1 0,0-1 0,0 0 0,0 0 0,0 0 0,0 0 0,0 0 0,0 0 0,0 0 0,0 0 0,0 0 0,1 0 0,-1 0 0,0 1 0,0-1 0,0 0 0,0 0 0,0 0 0,0 0 0,0 0 0,0 0 0,0 0 0,0 0 0,0 0 0,0 0 0,0 0 0,0 0 0,0 0 0,1 0 0,-1 0 0,0 0 0,0 0 0,0 0 0,0 0 0,0 0 0,0 0 0,0 0 0,0 0 0,0 0 0,0 0 0,0 0 0,1 0 0,-1 0 0,-2 12 0,-14 36 0,-26 55 0,25-67 0,2 1 0,1 0 0,-14 69 0,24-85 0,2 0 0,0 0 0,2 0 0,3 39 0,-2-54 0,0 0 0,0 0 0,0 0 0,0 0 0,1 0 0,0-1 0,0 1 0,1 0 0,0-1 0,0 0 0,0 0 0,1 1 0,-1-2 0,1 1 0,0 0 0,0-1 0,1 0 0,0 0 0,-1 0 0,1 0 0,6 2 0,-10-5 0,1 0 0,-1-1 0,0 1 0,0-1 0,1 1 0,-1-1 0,1 0 0,-1 1 0,0-1 0,1 0 0,-1 0 0,1 0 0,-1 0 0,0 0 0,1 0 0,-1 0 0,1-1 0,-1 1 0,0 0 0,1-1 0,-1 1 0,0-1 0,0 1 0,1-1 0,1-1 0,-1 0 0,0-1 0,0 1 0,-1 0 0,1-1 0,0 1 0,-1-1 0,0 1 0,0-1 0,0 0 0,0 0 0,0 1 0,0-4 0,2-11 0,-1 0 0,0 0 0,-2-24 0,0 35 0,-1-6 0,0 1 0,-1-1 0,-1 0 0,1 1 0,-2-1 0,0 1 0,0 0 0,-1 0 0,0 0 0,-8-11 0,-11-14 0,-41-47 0,30 39 0,35 44 0,0 0 0,0-1 0,0 1 0,0-1 0,1 1 0,-1 0 0,0-1 0,0 1 0,1 0 0,-1-1 0,0 1 0,1 0 0,-1-1 0,0 1 0,1 0 0,-1-1 0,0 1 0,1 0 0,-1 0 0,1 0 0,-1 0 0,0-1 0,1 1 0,-1 0 0,1 0 0,-1 0 0,1 0 0,-1 0 0,1 0 0,-1 0 0,0 0 0,1 0 0,-1 0 0,1 0 0,-1 0 0,1 0 0,-1 1 0,0-1 0,1 0 0,0 0 0,0 0 0,128 0-4895,-71-1-3150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2.303"/>
    </inkml:context>
    <inkml:brush xml:id="br0">
      <inkml:brushProperty name="width" value="0.025" units="cm"/>
      <inkml:brushProperty name="height" value="0.025" units="cm"/>
    </inkml:brush>
  </inkml:definitions>
  <inkml:trace contextRef="#ctx0" brushRef="#br0">83 1 9001,'0'0'8381,"-4"10"-6032,-15 42 307,3 0-1,3 1 1,-14 104 0,26-147-2337,-1 40 732,1-49-1034,1 1-1,0-1 1,0 0 0,1 1-1,-1-1 1,0 0-1,0 1 1,1-1 0,-1 0-1,0 0 1,1 1-1,0-1 1,-1 0 0,1 0-1,0 0 1,-1 0-1,1 0 1,0 0 0,0 0-1,0 0 1,0 0 0,0 0-1,0 0 1,0 0-1,0-1 1,0 1 0,0 0-1,1-1 1,1 1-1,2 0 14,-1-1-1,1 1 0,0-1 0,0-1 0,-1 1 0,1-1 0,0 1 0,-1-1 0,1-1 0,-1 1 0,1-1 0,-1 1 0,7-5 0,2-2-33,-1 0 1,0-1-1,10-11 1,-11 11-94,0-1 0,1 1 1,14-8-1,-25 17 86,-1 0 0,0 0 0,0-1 0,1 1 0,-1 0 0,1 0 0,-1 0 0,0 0 0,1 0 0,-1 0 1,0-1-1,1 1 0,-1 0 0,0 0 0,1 0 0,-1 0 0,1 0 0,-1 1 0,0-1 0,1 0 0,-1 0 0,0 0 0,1 0 0,-1 0 0,0 0 1,1 1-1,-1-1 0,0 0 0,1 0 0,-1 0 0,0 1 0,1-1 0,-1 0 0,0 1 0,0-1 0,1 0 0,-1 0 0,0 1 0,5 20-74,-6 29 328,1-45-214,-4 9 205,3-12-192,0 1 0,0-1 0,1 1 0,-1 0-1,1 0 1,-1-1 0,1 1 0,0 0 0,0 0 0,0-1 0,0 1 0,1 3 0,1-6-320,0-1-1,-1 0 1,1 0 0,0 1-1,-1-1 1,1 0 0,0 0-1,-1 0 1,1-1-1,-1 1 1,0 0 0,1-1-1,0-1 1,23-28-11055,-14 12 2444</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10.110"/>
    </inkml:context>
    <inkml:brush xml:id="br0">
      <inkml:brushProperty name="width" value="0.025" units="cm"/>
      <inkml:brushProperty name="height" value="0.025" units="cm"/>
    </inkml:brush>
  </inkml:definitions>
  <inkml:trace contextRef="#ctx0" brushRef="#br0">124 1 16207,'0'0'11467,"-7"12"-10842,-8 21-426,1 0 1,2 1 0,-9 43 0,-21 123 688,41-198-875,-3 15 147,1 0 0,1 0 0,0 0-1,1 0 1,1 1 0,3 23-1,-3-40-149,0 0 0,0 0-1,0 0 1,0 0 0,1 0-1,-1-1 1,0 1-1,1 0 1,-1 0 0,0 0-1,1-1 1,-1 1 0,1 0-1,0 0 1,-1-1-1,1 1 1,-1 0 0,1-1-1,0 1 1,0-1 0,-1 1-1,1-1 1,0 1-1,0-1 1,-1 0 0,1 1-1,0-1 1,0 0 0,0 0-1,1 1 1,1-1 41,0-1 0,0 1 0,-1 0 0,1-1 0,0 0 1,-1 1-1,1-1 0,0 0 0,-1 0 0,4-2 0,5-4 146,0 0 1,-1 0-1,14-13 0,48-60-197,-54 57 0,2 1 0,24-22 0,-43 43 0,-1 1 0,1-1 0,-1 1 0,0-1 0,1 1 0,-1 0 0,1-1 0,-1 1 0,1 0 0,0-1 0,-1 1 0,1 0 0,-1-1 0,1 1 0,-1 0 0,1 0 0,0 0 0,-1 0 0,1 0 0,0 0 0,-1 0 0,1 0 0,0 0 0,-1 0 0,1 0 0,-1 0 0,1 0 0,0 0 0,-1 0 0,2 1 0,6 19 0,-8 43 0,-1-47 0,0 1 0,0 1 0,-2-1 0,0 0 0,-10 32 0,13-49 0,0 0 0,0 1 0,0-1 0,0 0 0,0 0 0,0 1 0,0-1 0,1 0 0,-1 0 0,0 0 0,0 1 0,0-1 0,0 0 0,1 0 0,-1 0 0,0 0 0,0 0 0,0 1 0,1-1 0,-1 0 0,0 0 0,0 0 0,1 0 0,-1 0 0,0 0 0,0 0 0,1 0 0,-1 0 0,0 0 0,0 0 0,1 0 0,-1 0 0,0 0 0,0 0 0,1 0 0,-1 0 0,0 0 0,0 0 0,1 0 0,-1-1 0,0 1 0,0 0 0,0 0 0,1 0 0,-1 0 0,0 0 0,0-1 0,0 1 0,0 0 0,1 0 0,-1 0 0,0-1 0,39-23-2369,2-4-3349,-7 5-278,-1 0-5801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11.183"/>
    </inkml:context>
    <inkml:brush xml:id="br0">
      <inkml:brushProperty name="width" value="0.025" units="cm"/>
      <inkml:brushProperty name="height" value="0.025" units="cm"/>
    </inkml:brush>
  </inkml:definitions>
  <inkml:trace contextRef="#ctx0" brushRef="#br0">165 375 13389,'0'0'7174,"-13"4"-3170,-3 1-2899,1 1 0,0 0-1,-28 16 1,39-19-1007,-1-1 0,1 1 0,0 0 0,0 0 0,0 0-1,1 1 1,-1-1 0,1 1 0,0 0 0,0 0 0,0 0 0,0 0 0,1 1 0,-1-1 0,1 1 0,0-1 0,1 1 0,-1 0 0,1 0 0,-1 7 0,2-11-107,1 0 1,-1 0-1,1 0 1,-1 0-1,1-1 1,-1 1 0,1 0-1,0 0 1,0 0-1,-1 0 1,1-1-1,0 1 1,0 0-1,0-1 1,0 1-1,0-1 1,-1 1 0,1-1-1,0 1 1,0-1-1,1 0 1,-1 1-1,0-1 1,0 0-1,0 0 1,0 0 0,0 0-1,0 0 1,0 0-1,0 0 1,0 0-1,2-1 1,42-4 116,-28-2 27,1-1 0,-1-1 0,-1 0 0,0-2 0,0 1 0,23-22 0,4-2 105,-42 33-237,0 0 0,0 0-1,0 1 1,0-1 0,0 0 0,0 1 0,0-1-1,0 1 1,0-1 0,0 1 0,1-1 0,-1 1-1,0 0 1,0-1 0,0 1 0,1 0 0,-1 0-1,0 0 1,0 0 0,1 0 0,1 1 0,-2-1-6,0 1 0,-1 0 1,1-1-1,0 1 1,-1 0-1,1 0 1,0-1-1,-1 1 0,1 0 1,-1 0-1,1 0 1,-1 0-1,0 0 0,1 0 1,-1 0-1,0 0 1,1 0-1,-1 0 0,0 0 1,0 1-1,0 9 15,0 0-1,0 0 1,-4 18 0,3-24 41,-3 11 24,0 17 248,11-26-183,11-11-83,50-41-1169,-60 38 724,1 0 1,1 0 0,-1 1-1,1 0 1,0 0 0,0 1-1,1 1 1,0 0 0,0 0-1,19-3 1,-28 7-66,0 0-1,0 0 1,-1 0 0,1 1 0,0-1-1,0 1 1,0-1 0,-1 1-1,1 0 1,0-1 0,0 1 0,-1 0-1,1 0 1,-1 0 0,1 1 0,-1-1-1,1 0 1,-1 0 0,0 1-1,0-1 1,0 1 0,1-1 0,-1 1-1,-1 0 1,2 1 0,-1-1 76,0 0 1,0 0 0,1 0-1,-1 0 1,0 0 0,1-1-1,-1 1 1,1 0-1,0-1 1,-1 0 0,1 1-1,0-1 1,0 0-1,0 0 1,0 0 0,0 0-1,0 0 1,0 0 0,1 0-1,-1-1 1,0 1-1,0-1 1,3 0 0,0 0 426,0-1 1,0-1-1,0 1 1,-1-1 0,1 1-1,0-1 1,-1-1-1,1 1 1,-1-1 0,0 0-1,0 0 1,0 0-1,0 0 1,0 0-1,-1-1 1,6-7 0,8-10 2904,24-41 1,-25 37 3499,-21 32-5632,-4 4-218,1 0 1,0 0-1,1 1 0,0-1 1,1 2-1,0-1 0,1 1 0,0 0 1,1 0-1,-5 26 0,9-39-603,0 1-1,0-1 1,0 0-1,0 1 1,0-1 0,0 1-1,0-1 1,0 1-1,0-1 1,1 1-1,-1-1 1,0 1-1,0-1 1,0 0-1,1 1 1,-1-1-1,0 1 1,0-1 0,1 0-1,-1 1 1,0-1-1,1 0 1,-1 1-1,0-1 1,1 0-1,-1 1 1,0-1-1,1 0 1,-1 0-1,1 1 1,-1-1 0,0 0-1,1 0 1,-1 0-1,1 0 1,0 0-1,22-4 477,20-20 895,-12-2-1032,-1-2 0,-1-1 0,-2-1 0,-1-1 0,-1-1 0,-2-1 0,32-61 0,-45 68-469,-22 34-167,-24 37 242,22-27 92,-14 19 247,-24 43 0,45-68-242,1 0 1,0 0-1,1 1 1,0 0 0,1 0-1,0 0 1,2 0-1,-3 19 1,5-30-47,-1 0 0,1 0 0,0 1 0,0-1 0,0 0 0,1 0 0,-1 0 0,0 0 0,1 0 0,0 0 0,-1 0 0,1 0 0,0 0 0,0 0 0,0 0 0,0 0 0,0 0 0,1-1 0,-1 1 0,0 0 0,1-1 0,-1 1 0,3 1 0,0-1 0,-1-1 0,0 0 0,1 1 0,-1-1 0,1 0 0,-1 0 0,1-1 0,-1 1 0,1-1 0,0 0 0,-1 0 0,7-1 0,1 0 0,0-1 0,0 0 0,0-1 0,-1 0 0,1-1 0,-1 0 0,0-1 0,14-8 0,31-35 0,-52 44 0,1 0 0,-1 0 0,0 0 0,0 0 0,0-1 0,0 1 0,-1-1 0,0 1 0,0-1 0,0 0 0,2-7 0,-35 42 0,27-26 0,1 0 0,-1 1 0,1-1 0,1 1 0,-1-1 0,1 1 0,-1 0 0,1 0 0,1 0 0,-1 0 0,1 1 0,0-1 0,0 0 0,0 0 0,1 8 0,0-12 0,1 0 0,0 0 0,-1 0 0,1 0 0,0 0 0,0 0 0,0-1 0,0 1 0,0 0 0,0-1 0,0 1 0,0-1 0,0 1 0,0-1 0,0 1 0,1-1 0,-1 0 0,0 0 0,0 1 0,0-1 0,0 0 0,1 0 0,-1 0 0,0 0 0,0-1 0,0 1 0,0 0 0,1 0 0,-1-1 0,2 0 0,39-12 0,-22 0 0,0-1 0,0-1 0,-2 0 0,0-2 0,24-28 0,70-103 0,-90 117 0,-3 4 0,0 0 0,-2-2 0,25-56 0,-38 68 0,-8 15 0,-4 9 0,-22 24 0,2 2 0,2 1 0,1 1 0,-34 63 0,47-76 0,0 1 0,-8 26 0,17-40 0,0 0 0,0 1 0,1-1 0,1 1 0,-1-1 0,2 1 0,-1 0 0,2 16 0,0-23-7,-1-1 1,1 1-1,0 0 1,0 0-1,0 0 1,0-1-1,0 1 1,1-1-1,-1 1 1,1-1-1,-1 1 1,1-1-1,0 0 1,0 0-1,0 0 0,0 0 1,1 0-1,2 2 1,1-1-91,-1 0 0,0-1 0,1 1 0,0-1 0,-1-1 0,1 1 0,0-1 0,10 1 0,-4-1-602,0-1-1,0 0 1,-1 0-1,1-2 1,0 1-1,-1-2 1,0 1-1,1-1 1,10-6-1,26-17-15299</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12.079"/>
    </inkml:context>
    <inkml:brush xml:id="br0">
      <inkml:brushProperty name="width" value="0.025" units="cm"/>
      <inkml:brushProperty name="height" value="0.025" units="cm"/>
    </inkml:brush>
  </inkml:definitions>
  <inkml:trace contextRef="#ctx0" brushRef="#br0">11 66 7495,'20'-38'8641,"-9"16"3343,-11 28-8617,-6 18-3849,-4 13 516,1 2-1,2-1 0,-3 66 1,10-103-28,0-1 1,0 1 0,0-1-1,0 0 1,1 1-1,-1-1 1,0 1 0,0-1-1,0 0 1,1 1 0,-1-1-1,0 0 1,0 1-1,1-1 1,-1 0 0,0 1-1,1-1 1,-1 0-1,0 1 1,1-1 0,-1 0-1,0 0 1,1 0 0,-1 1-1,0-1 1,1 0-1,-1 0 1,1 0 0,-1 0-1,1 0 1,-1 0-1,0 0 1,1 0 0,-1 0-1,1 0 1,-1 0-1,1 0 1,-1 0 0,0 0-1,1 0 1,-1 0 0,1 0-1,-1 0 1,0-1-1,1 1 1,-1 0 0,1 0-1,-1-1 1,0 1-1,1 0 1,-1 0 0,0-1-1,1 1 1,22-15 581,-5-2-503,0 0 1,-1-2-1,0 0 0,-2-1 1,0 0-1,-2-1 1,14-28-1,-23 47-85,-3 10 0,-1 13 0,-14 50 0,10-54 0,0 0 0,1 0 0,1 0 0,0 0 0,1 0 0,1 0 0,3 21 0,-3-37 0,0 0 0,0 1 0,1-1 0,-1 0 0,0 0 0,1 0 0,-1 0 0,0 0 0,1 1 0,0-1 0,-1 0 0,1 0 0,0 0 0,-1-1 0,1 1 0,0 0 0,0 0 0,0 0 0,0 0 0,0-1 0,0 1 0,0 0 0,0-1 0,0 1 0,0-1 0,2 1 0,-1-1 0,0 0 0,1 1 0,-1-2 0,1 1 0,-1 0 0,1 0 0,-1-1 0,0 1 0,1-1 0,-1 0 0,0 0 0,3-1 0,3-2 0,0 0 0,0-1 0,-1 0 0,1 0 0,12-13 0,-8 4 0,-1 0 0,0 0 0,-1-1 0,-1 0 0,0-1 0,-1 0 0,0-1 0,-2 1 0,0-1 0,0-1 0,-2 1 0,0-1 0,-1 1 0,-1-1 0,0-24 0,-2 42 0,0 0 0,0-1 0,0 1 0,0-1 0,0 1 0,0 0 1,0-1-1,0 1 0,0-1 0,0 1 0,0 0 0,0-1 0,0 1 0,0-1 0,0 1 0,0-1 0,0 1 0,0 0 1,-1-1-1,1 1 0,0 0 0,0-1 0,0 1 0,-1 0 0,1-1 0,0 1 0,-1 0 0,1-1 0,0 1 0,-1 0 1,1 0-1,-1-1 0,-9 10 2,-6 24-28,15-28-492,0-1 1,0 1-1,1-1 1,0 1 0,0-1-1,0 1 1,0 0-1,0-1 1,1 1 0,2 8-1,-2-11 17,0 0-1,0 0 1,1 0 0,-1 0-1,0 0 1,1-1 0,-1 1-1,1 0 1,0-1 0,0 1-1,-1-1 1,1 0 0,0 0-1,0 0 1,0 0 0,0 0 0,0 0-1,0 0 1,1 0 0,-1-1-1,0 1 1,0-1 0,5 0-1,25 2-6897</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12.411"/>
    </inkml:context>
    <inkml:brush xml:id="br0">
      <inkml:brushProperty name="width" value="0.025" units="cm"/>
      <inkml:brushProperty name="height" value="0.025" units="cm"/>
    </inkml:brush>
  </inkml:definitions>
  <inkml:trace contextRef="#ctx0" brushRef="#br0">166 9 17424,'0'0'8115,"-11"4"-6252,0 0-1543,1 0 0,0 0-1,1 1 1,-1 1 0,1 0 0,0 0 0,0 1-1,1 0 1,0 0 0,-13 16 0,17-18-68,-23 34 862,26-38-1091,0 1 0,0-1 0,0 1-1,0-1 1,0 1 0,0 0 0,1 0 0,-1-1 0,1 1 0,0 0 0,-1 0 0,1 0 0,0-1 0,0 1 0,0 0-1,0 0 1,0 0 0,0 0 0,1-1 0,0 3 0,0-3-23,-1-1 0,1 1 0,0-1 0,0 1 0,0-1 0,0 1 0,0-1 0,0 0 0,0 1 0,0-1 0,0 0 0,0 0 0,0 0 0,1 0 0,-1 0 0,0 0 0,0 0 0,0 0 0,0 0 0,0 0 0,0 0 0,0-1 0,2 0 0,25-9 0,-8-4 0,-1-1 0,-1 0 0,0-2 0,-1 0 0,0 0 0,23-34 0,-24 31 0,-30 63 0,4-24 4,1-4-76,1 1 1,0-1-1,1 1 1,1 1-1,0-1 1,-4 28 0,9-43-31,1 0 0,0 0 1,0 0-1,0 0 0,0 0 1,0 0-1,0 0 0,0 0 1,0 0-1,0 0 0,0 0 1,1 0-1,-1 0 0,0 0 1,1 0-1,-1 0 0,1 0 1,-1 0-1,1 0 0,-1 0 1,1-1-1,0 1 1,-1 0-1,1 0 0,0-1 1,0 1-1,1 1 0,0-2-117,0 1-1,0-1 0,0 1 0,0-1 1,0 0-1,0 0 0,0 0 1,0 0-1,0 0 0,0 0 1,0 0-1,0-1 0,2 0 0,5-2-936,0 0 0,-1 0-1,1-1 1,-1 0 0,10-6-1,22-20-6295,3-5-3705</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13.145"/>
    </inkml:context>
    <inkml:brush xml:id="br0">
      <inkml:brushProperty name="width" value="0.025" units="cm"/>
      <inkml:brushProperty name="height" value="0.025" units="cm"/>
    </inkml:brush>
  </inkml:definitions>
  <inkml:trace contextRef="#ctx0" brushRef="#br0">148 298 11050,'-8'7'6604,"-15"11"-3140,-34 34 1,51-45-2888,-1 0 0,1 0 0,0 0 0,1 1 0,0 0 0,0 0 0,1 0 0,0 1 0,0-1 1,-4 16-1,8-23-573,0 0 0,1 0 0,-1 0-1,0 0 1,0-1 0,0 1 0,0 0 0,1 0 0,-1-1 0,0 1 0,1 0 0,-1 0 0,0-1 0,1 1 0,-1 0 0,1-1 0,-1 1 0,1-1 0,0 1 0,-1 0 0,1-1 0,0 1 0,-1-1 0,1 0 0,0 1 0,-1-1 0,1 0 0,0 1 0,0-1 0,0 0 0,-1 0 0,1 1 0,0-1 0,0 0 0,0 0 0,-1 0 0,1 0 0,0 0 0,0 0 0,0 0-1,-1-1 1,2 1 0,39-7 274,-28 1-226,-1 0 0,0-1 0,0 0 1,-1-1-1,0 0 0,0 0 0,15-18 0,4-6 44,27-37 0,-31 36 34,-1-1-1,-2-1 1,-1-1 0,-2-1 0,26-66 0,-46 102-131,1 0 0,0 0 0,-1 0 1,1-1-1,-1 1 0,0 0 0,1 0 0,-1-1 0,0 1 0,0 0 1,0-1-1,0 1 0,0 0 0,0-1 0,0 1 0,-1 0 0,1 0 1,0-1-1,-1 1 0,1 0 0,-1 0 0,1-1 0,-2 0 0,1 1-1,0 1 0,0 0 0,0 0 0,0 0 0,0 0 0,0 0 0,0 0 0,-1 0 0,1 0 0,0 0 0,0 0 0,0 0-1,0 1 1,0-1 0,0 0 0,0 1 0,0-1 0,0 1 0,0-1 0,-2 2 0,-56 43-46,55-42 53,-28 23 17,1 2-1,2 1 0,1 1 1,-42 59-1,68-87-21,1 0 0,-1 0 0,1 0 0,0 0 0,0 1 0,0-1 0,0 0 0,0 0 0,1 1 0,-1-1 0,1 1 0,-1-1 0,1 1 0,0-1 0,0 0 0,1 4 0,-1-4 0,1-1 0,0 0 0,0 0 0,-1 0 0,1 0 0,0 0 0,0 0 0,0 0 0,0 0 0,1 0 0,-1-1 0,0 1 0,0 0 0,0-1 0,1 1 0,-1-1 0,0 1 0,0-1 0,1 0 0,-1 1 0,0-1 0,1 0 0,-1 0 0,1 0 0,-1 0 0,0 0 0,3-1 0,56-1-117,-39 0 13,1 1-1,0 1 1,37 5 0,-58-5 93,1 1 0,-1-1 0,0 1 0,1 0 0,-1 0 0,0-1 0,1 1 0,-1 0 0,0 0 0,0 0 0,0 0 0,0 0 0,0 1 0,0-1 0,0 0 0,0 0 0,0 1 0,-1-1-1,1 0 1,0 1 0,-1-1 0,1 1 0,-1-1 0,0 1 0,1-1 0,-1 1 0,0 1 0,0 49-651,-1-34-289,2-17 824,-1-1-1,0 1 1,0-1-1,0 1 1,0 0-1,0-1 1,1 1-1,-1-1 1,0 1-1,0-1 1,1 1-1,-1 0 1,0-1-1,1 0 1,-1 1-1,1-1 1,-1 1-1,1-1 1,-1 1-1,0-1 1,1 0-1,0 1 0,-1-1 1,1 0-1,-1 0 1,1 1-1,-1-1 1,1 0-1,0 0 1,-1 0-1,1 0 1,-1 1-1,1-1 1,0 0-1,-1 0 1,1 0-1,-1-1 1,1 1-1,0 0 1,-1 0-1,1 0 1,-1 0-1,1 0 1,0-1-1,0 0 1,30-13-3078,-14 0 2043,0 0-1,16-20 0,-5-5 1902,-27 36-147,1-1 0,0 0 0,-1 1 0,0-1 0,0 0 0,0 0 0,0 0 0,0-7 0,-1 11-418,0-1 0,0 1 1,0 0-1,0-1 0,0 1 0,0 0 1,0-1-1,0 1 0,-1 0 1,1-1-1,0 1 0,0 0 0,0-1 1,0 1-1,-1 0 0,1-1 0,0 1 1,0 0-1,0 0 0,-1-1 1,1 1-1,0 0 0,-1 0 0,1-1 1,0 1-1,-1 0 0,1 0 0,0 0 1,-1 0-1,1-1 0,0 1 0,-1 0 1,1 0-1,0 0 0,-1 0 1,-17 3 1586,-13 14-1639,28-14-148,1 0 0,0 0 0,-1 0 0,1 0 0,0 0 0,0 1-1,1-1 1,-1 0 0,1 1 0,0-1 0,0 1 0,-1 6 0,2-8-148,0 0 0,0 0 0,1 0 0,-1 0 0,1 0 0,-1-1 0,1 1 0,0 0 0,0 0 0,0 0 0,0-1 0,0 1 0,0 0 0,0-1 0,0 1 0,1-1 0,-1 1 0,1-1 0,-1 0 0,1 0 0,0 0 0,-1 0 0,1 0 0,0 0 0,2 1 0,9 4-1385,0 0 0,1-1 1,-1 0-1,24 3 0,25 3 252,-35-7 2929,-34 0 7550,-41 16-6878,-80 24-681,128-44-1655,-1 0 0,1 0 0,0 0 0,0 0 0,0 0 0,0 0 0,-1 0 1,1 0-1,0 0 0,0 0 0,0 0 0,0 0 0,-1 0 0,1 0 0,0 0 0,0 0 1,0 0-1,0 0 0,0 0 0,-1 0 0,1 0 0,0 0 0,0-1 0,0 1 0,0 0 1,0 0-1,0 0 0,-1 0 0,1 0 0,0 0 0,0 0 0,0-1 0,0 1 0,0 0 1,0 0-1,0 0 0,0 0 0,0 0 0,0-1 0,0 1 0,0 0 0,0 0 0,0 0 1,0 0-1,0-1 0,0 1 0,0 0 0,0 0 0,0 0 0,0 0 0,0-1 0,0 1 1,4-14-1715,10-12-1320,33-54-8220,-17 27 1606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13.500"/>
    </inkml:context>
    <inkml:brush xml:id="br0">
      <inkml:brushProperty name="width" value="0.025" units="cm"/>
      <inkml:brushProperty name="height" value="0.025" units="cm"/>
    </inkml:brush>
  </inkml:definitions>
  <inkml:trace contextRef="#ctx0" brushRef="#br0">113 1 15951,'0'0'11595,"-1"11"-10693,-9 60 303,-15 166 836,25-194-2000,0-14-7,0-1 0,-2 1-1,-9 45 1,11-74-48,0 0 1,0-1-1,0 1 0,0 0 0,0 0 1,0 0-1,0 0 0,0 0 0,0 0 1,-1 0-1,1-1 0,0 1 1,0 0-1,0 0 0,0 0 0,0 0 1,0 0-1,0 0 0,0 0 0,-1 0 1,1 0-1,0 0 0,0 0 0,0 0 1,0 0-1,0 0 0,0 0 0,-1 0 1,1 0-1,0 0 0,0 0 0,0 0 1,0 0-1,0 0 0,0 0 1,-1 0-1,1 0 0,0 0 0,0 0 1,0 0-1,0 0 0,0 0 0,0 0 1,0 0-1,-1 0 0,1 0 0,0 1 1,0-1-1,0 0 0,0 0 0,0 0 1,0 0-1,0 0 0,0 0 0,0 0 1,0 0-1,0 1 0,0-1 1,-1 0-1,1 0 0,0 0 0,0 0 1,0 0-1,0 0 0,0 1 0,0-1 1,0 0-1,0 0 0,0 0 0,-8-16-180,-7-30 464,13 40-339,-6-18 145,3 12-10,1 0 0,0 1 0,1-1 0,0-1 0,1 1 0,1 0 0,0-1 0,0 1 0,3-25 0,-2 35-59,1 0-1,1 0 1,-1-1-1,0 1 0,0 0 1,1 0-1,-1 1 1,1-1-1,0 0 0,-1 0 1,1 1-1,0-1 1,0 1-1,0 0 1,0-1-1,0 1 0,0 0 1,1 0-1,-1 1 1,0-1-1,1 0 1,-1 1-1,0-1 0,1 1 1,2-1-1,69-2-832,-60 3 103,16 0-2284,-10 0-6521</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13.827"/>
    </inkml:context>
    <inkml:brush xml:id="br0">
      <inkml:brushProperty name="width" value="0.025" units="cm"/>
      <inkml:brushProperty name="height" value="0.025" units="cm"/>
    </inkml:brush>
  </inkml:definitions>
  <inkml:trace contextRef="#ctx0" brushRef="#br0">0 18 15727,'0'0'7655,"72"-14"-7687,-36 13-1185,0-2-3908</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17.220"/>
    </inkml:context>
    <inkml:brush xml:id="br0">
      <inkml:brushProperty name="width" value="0.025" units="cm"/>
      <inkml:brushProperty name="height" value="0.025" units="cm"/>
    </inkml:brush>
  </inkml:definitions>
  <inkml:trace contextRef="#ctx0" brushRef="#br0">258 48 17168,'0'-2'461,"1"1"-1,-1-1 1,0 1 0,0-1-1,0 1 1,0-1 0,0 1-1,0-1 1,-1 1-1,1-1 1,0 1 0,-1 0-1,1-1 1,-1 1-1,0 0 1,1-1 0,-1 1-1,0 0 1,0-1-1,0 1 1,0 0 0,0 0-1,0 0 1,-2-2 0,0 2-221,0-1 1,0 1 0,0-1 0,0 1 0,0 0 0,0 0 0,0 1 0,0-1-1,-1 0 1,1 1 0,-4 0 0,-1 0-263,1 0 0,0 1 0,-1 0 0,1 0 0,0 0-1,0 1 1,0 0 0,0 1 0,0 0 0,-10 6 0,5 0 145,0 0 0,1 1 0,0 1 0,1 0 0,-9 13 0,14-18-65,0 1 0,1-1 1,0 1-1,1 0 0,-1 0 0,1 1 0,1-1 0,-1 1 0,1-1 1,1 1-1,-2 11 0,3-18-59,0 1 1,1-1-1,-1 1 0,1-1 0,-1 1 1,1-1-1,0 1 0,-1-1 1,1 0-1,0 1 0,0-1 0,0 0 1,0 0-1,0 0 0,0 0 1,0 0-1,0 0 0,1 0 0,-1 0 1,0 0-1,0 0 0,1-1 1,-1 1-1,1 0 0,-1-1 0,1 0 1,-1 1-1,1-1 0,-1 0 0,1 1 1,-1-1-1,1 0 0,2-1 1,63 0-391,-56 1 203,12-3-1335,-1 0 0,1-2 0,-1 0 0,38-15 0,-35 9-4738,42-23 0,-32 13-4325</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17.578"/>
    </inkml:context>
    <inkml:brush xml:id="br0">
      <inkml:brushProperty name="width" value="0.025" units="cm"/>
      <inkml:brushProperty name="height" value="0.025" units="cm"/>
    </inkml:brush>
  </inkml:definitions>
  <inkml:trace contextRef="#ctx0" brushRef="#br0">165 0 10154,'0'0'14040,"-10"2"-12412,2 0-1433,0 0-1,1 1 1,-1 0 0,0 0 0,1 1 0,0 0 0,0 0 0,0 1-1,0 0 1,1 0 0,0 1 0,0-1 0,0 1 0,1 1 0,0-1-1,0 1 1,-8 14 0,8-11 52,0 0-1,0 1 1,-6 20 0,11-28-226,-1 0 1,0 0-1,1 0 1,0 0-1,0-1 1,0 1-1,0 0 0,0 0 1,1 4-1,-1-6-18,1 0-1,-1 0 0,0 0 0,1 0 0,-1 0 0,1-1 1,-1 1-1,1 0 0,0 0 0,-1 0 0,1-1 0,0 1 1,-1 0-1,1-1 0,0 1 0,0 0 0,0-1 0,0 1 1,-1-1-1,1 0 0,0 1 0,0-1 0,0 0 0,0 1 1,0-1-1,2 0 0,7 1 73,0-1-1,0 0 1,0-1 0,0 0 0,0-1-1,0 0 1,0-1 0,-1 0 0,1 0-1,-1-1 1,1 0 0,-1-1 0,-1 1-1,11-9 1,-6 5 31,-1-1-1,0-1 1,-1 0 0,0-1 0,-1 0-1,0 0 1,0-1 0,-1-1-1,7-13 1,-22 37-106,-3 4 0,1 1 0,0-1 0,1 1 0,1 1 0,1-1 0,0 1 0,-3 24 0,8-40-93,0 0 0,1 0 1,-1-1-1,1 1 0,-1 0 0,1 0 1,-1 0-1,1 0 0,-1 0 0,1-1 1,0 1-1,0 0 0,-1-1 0,1 1 1,0 0-1,0-1 0,0 1 0,0-1 1,0 1-1,-1-1 0,1 0 0,0 1 1,0-1-1,0 0 0,0 0 0,0 0 1,0 1-1,0-1 0,0 0 0,0 0 1,1-1-1,-1 1 0,0 0 0,0 0 1,1-1-1,42-7-6754,-12-7-1577</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17.905"/>
    </inkml:context>
    <inkml:brush xml:id="br0">
      <inkml:brushProperty name="width" value="0.025" units="cm"/>
      <inkml:brushProperty name="height" value="0.025" units="cm"/>
    </inkml:brush>
  </inkml:definitions>
  <inkml:trace contextRef="#ctx0" brushRef="#br0">36 1 23254,'0'0'9513,"-36"50"-9513,56-50 0,2-8-2114,-1-8-6342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2.662"/>
    </inkml:context>
    <inkml:brush xml:id="br0">
      <inkml:brushProperty name="width" value="0.025" units="cm"/>
      <inkml:brushProperty name="height" value="0.025" units="cm"/>
    </inkml:brush>
  </inkml:definitions>
  <inkml:trace contextRef="#ctx0" brushRef="#br0">20 1 15663,'0'0'8472,"-1"8"-6289,-5 34-361,1-23-965,2 0 0,1 1 0,0-1 0,2 35 0,1-53-850,-1 0-1,1-1 0,-1 1 0,1 0 0,0-1 0,0 1 1,-1-1-1,1 1 0,0-1 0,0 0 0,0 1 0,0-1 1,0 0-1,-1 1 0,1-1 0,0 0 0,0 0 0,0 0 1,0 0-1,0 0 0,0 0 0,0 0 0,0 0 0,0 0 0,0 0 1,-1-1-1,1 1 0,1-1 0,29-7 157,-17 0-267,0-1-1,0-1 1,-1 0 0,22-22 0,23-18-283,-58 50 378,0 0 0,1 0-1,-1 0 1,0 0-1,0 0 1,0 0-1,1 1 1,-1-1-1,0 0 1,0 0 0,1 0-1,-1 0 1,0 0-1,0 0 1,0 0-1,0 0 1,1 1-1,-1-1 1,0 0 0,0 0-1,0 0 1,0 0-1,1 1 1,-1-1-1,0 0 1,0 0-1,0 0 1,0 0 0,0 1-1,0-1 1,0 0-1,0 0 1,0 1-1,0-1 1,0 0-1,0 0 1,0 0 0,0 1-1,0-1 1,0 0-1,0 0 1,0 1-1,0-1 1,0 0-1,0 1 1,1 22 73,-4 23 568,-6 1 14,11-46-1061,-1-1 1,0 1-1,0-1 1,1 1-1,-1-1 1,0 0-1,1 0 1,-1 0-1,0 0 1,1 0-1,-1 0 1,1 0-1,-1 0 1,0 0-1,1-1 1,1 1-1,14-9-8681,2-3-7240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18.872"/>
    </inkml:context>
    <inkml:brush xml:id="br0">
      <inkml:brushProperty name="width" value="0.025" units="cm"/>
      <inkml:brushProperty name="height" value="0.025" units="cm"/>
    </inkml:brush>
  </inkml:definitions>
  <inkml:trace contextRef="#ctx0" brushRef="#br0">191 125 15855,'0'0'3449,"3"-10"-108,-2 6-2879,2-7 854,0 0-1,-1 0 1,0 0-1,-1 0 1,0-18-1,-1 29-1282,0-1 0,0 0-1,-1 0 1,1 0 0,0 0 0,-1 0-1,1 1 1,-1-1 0,1 0 0,-1 0-1,1 1 1,-1-1 0,1 0 0,-1 1-1,0-1 1,1 1 0,-1-1 0,0 1-1,0-1 1,1 1 0,-1-1 0,0 1-1,0 0 1,0-1 0,0 1 0,1 0 0,-1 0-1,0 0 1,0-1 0,0 1 0,0 0-1,0 0 1,0 0 0,0 1 0,0-1-1,1 0 1,-1 0 0,0 0 0,0 1-1,0-1 1,-1 1 0,-3 0 23,0 1 0,0-1 0,0 1-1,0 0 1,1 1 0,-9 4 0,1 3-56,0 1 0,0 0 0,1 1 0,1 0 0,-15 22 0,19-26 0,1 0 0,0 1 0,1 0 0,0 0 0,0 0 0,1 1 0,0-1 0,0 1 0,1 0 0,-1 12 0,3-21 0,0 0 0,0 0 0,0 0 0,0 0 0,0 1 0,1-1 0,-1 0 0,0 0 0,1 0 0,-1 0 0,0 0 0,1 0 0,-1 0 0,1 0 0,0 0 0,-1-1 0,1 1 0,0 0 0,-1 0 0,1 0 0,0-1 0,0 1 0,0 0 0,0-1 0,0 1 0,0-1 0,0 1 0,0-1 0,0 1 0,0-1 0,0 0 0,0 0 0,0 1 0,0-1 0,0 0 0,0 0 0,0 0 0,0 0 0,1 0 0,-1 0 0,0 0 0,0-1 0,0 1 0,0 0 0,1-1 0,11-2 0,-1 0 0,0-1 0,16-7 0,-9 4 0,-17 6-16,1 0 0,-1 0 0,0 0 0,1 0-1,-1 1 1,1-1 0,-1 1 0,0 0 0,1 0 0,-1 0 0,1 0 0,-1 0 0,1 0-1,-1 1 1,1-1 0,-1 1 0,0 0 0,1 0 0,-1 0 0,0 0 0,0 0-1,0 0 1,1 0 0,-1 1 0,0-1 0,1 3 0,0 0-21,0 0 0,-1 1-1,0-1 1,0 1 0,0 0 0,0-1 0,-1 1 0,0 0-1,0 0 1,0 0 0,-1 0 0,0 7 0,2 5 81,-2 0-1,0 0 1,-1 0 0,0 0-1,-2 0 1,0 0 0,-1-1 0,0 1-1,-2-1 1,0 0 0,0 0-1,-2-1 1,0 0 0,0 0 0,-2 0-1,0-2 1,0 1 0,-1-1 0,-1-1-1,-17 16 1,26-26-44,1 0 0,-1 0 0,0 0 0,0 0 0,0-1 0,0 1 0,0-1 0,0 0 0,0 0 0,-1 0 0,-5 1 0,8-2 0,0 0 0,-1 0 0,1 0 0,0 0 0,0 0 0,0-1 0,0 1 0,0 0 0,0-1 0,0 1 0,-1-1 0,1 1 0,0-1 0,0 1 0,1-1 0,-1 0 0,0 0 0,0 1 0,0-1 0,0 0 0,1 0 0,-1 0 0,0 0 0,1 0 0,-1 0 0,1 0 0,-1 0 0,1 0 0,-1 0 0,1 0 0,0 0 0,-1 0 0,1 0 0,0-1 0,0-1 0,-2-9 0,0-1 0,1 0 0,1 1 0,0-1 0,0 0 0,2 0 0,-1 1 0,2-1 0,0 1 0,0-1 0,1 1 0,0 0 0,1 1 0,7-13 0,-2 8 0,1 1 0,0 1 0,1-1 0,1 2 0,0 0 0,1 0 0,0 1 0,1 1 0,20-12 0,44-24-26,-47 31 13,-1-3 0,-1 0 0,0-2 0,-2-1 0,0-1 0,27-31 0,-52 50 20,-1 1 1,1-1-1,-1 0 1,1 0-1,-1 0 1,0 0-1,-1 0 1,1-1-1,-1 1 1,1-5-1,-2 8-6,0 0 0,0 0 0,0 0-1,0-1 1,0 1 0,0 0-1,0 0 1,0 0 0,-1 0 0,1 0-1,0 0 1,-1 0 0,1 1 0,-1-1-1,1 0 1,-1 0 0,1 0 0,-1 0-1,0 0 1,1 1 0,-1-1 0,0 0-1,0 1 1,1-1 0,-1 0 0,0 1-1,0-1 1,0 1 0,0-1-1,0 1 1,0 0 0,0-1 0,0 1-1,0 0 1,0 0 0,0 0 0,0-1-1,0 1 1,0 0 0,0 0 0,0 1-1,0-1 1,0 0 0,0 0 0,0 0-1,-2 1 1,-2 1-1,-1-1 0,0 1 0,1 0 0,0 1 0,0-1 0,-1 1 0,2 0 0,-1 0 0,0 0 0,1 1 0,-1 0 0,1 0 0,0 0 0,0 0 0,0 1 0,1-1 0,0 1 0,-3 6 0,-6 8 0,2 0 0,1 1 0,-11 30 0,18-45 0,1 0 0,-1 1 0,1-1 0,-1 0 0,2 1 0,-1 0 0,1-1 0,0 11 0,0-15 0,0 0 0,1 1 0,0-1 0,-1 1 0,1-1 0,-1 0 0,1 0 0,0 1 0,0-1 0,0 0 0,0 0 0,0 0 0,0 0 0,0 0 0,0 0 0,0 0 0,0-1 0,1 1 0,-1 0 0,0 0 0,1-1 0,-1 1 0,0-1 0,1 0 0,-1 1 0,1-1 0,-1 0 0,0 0 0,1 0 0,-1 1 0,1-2 0,-1 1 0,1 0 0,-1 0 0,3-1 0,8-1 0,0-1 0,0 0 0,-1-1 0,1 0 0,-1-1 0,0 0 0,0 0 0,-1-2 0,1 1 0,10-10 0,-9 7 0,1 0 0,0 2 0,0-1 0,0 2 0,29-11 0,-41 17 0,0 0 0,0 0 0,1 0 0,-1 0 0,0 0 0,1 0 0,-1 0 0,0 0 0,0 0 0,1 1 0,-1-1 0,0 0 0,0 1 0,0-1 0,1 1 0,-1-1 0,0 1 0,0 0 0,0 0 0,0-1 0,0 1 0,0 0 0,0 0 0,0 0 0,-1 0 0,1 0 0,0 0 0,0 0 0,-1 0 0,1 0 0,-1 1 0,1-1 0,-1 0 0,1 0 0,-1 1 0,0-1 0,0 0 0,0 0 0,1 1 0,-1-1 0,-1 3 0,3 10 0,-2 1 0,0 0 0,-1 15 0,-1-7 0,2-23 0,1 0 0,-1 1 0,0-1 0,0 0 0,0 1 0,1-1 0,-1 0 0,0 1 0,1-1 0,-1 0 0,0 0 0,1 1 0,-1-1 0,0 0 0,1 0 0,-1 0 0,0 1 0,1-1 0,-1 0 0,0 0 0,1 0 0,-1 0 0,1 0 0,-1 0 0,0 0 0,1 0 0,-1 0 0,1 0 0,-1 0 0,0 0 0,1 0 0,-1 0 0,1 0 0,-1 0 0,0 0 0,1-1 0,-1 1 0,1 0 0,17-6 0,0-5 27,0 0 1,25-22-1,-28 20-130,1 1 0,1 1-1,21-12 1,-23 19-1308,-15 4 1161,1 0-1,0 0 1,-1 0 0,1 0-1,-1 0 1,1 1 0,-1-1-1,1 0 1,-1 0 0,1 1-1,0-1 1,-1 0-1,0 1 1,1-1 0,-1 1-1,1-1 1,-1 1 0,1-1-1,-1 0 1,0 1 0,1-1-1,-1 1 1,0 0 0,0-1-1,1 1 1,-1-1-1,0 1 1,0-1 0,0 1-1,0 0 1,1-1 0,-1 1-1,0-1 1,0 1 0,0 0-1,0-1 1,-1 1 0,1-1-1,0 1 1,0 0-1,0 0 1,0 15-5750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19.523"/>
    </inkml:context>
    <inkml:brush xml:id="br0">
      <inkml:brushProperty name="width" value="0.025" units="cm"/>
      <inkml:brushProperty name="height" value="0.025" units="cm"/>
    </inkml:brush>
  </inkml:definitions>
  <inkml:trace contextRef="#ctx0" brushRef="#br0">125 61 15471,'0'0'16410,"-11"-1"-15812,7 1-590,-1-1-1,1 1 1,0 0 0,-1 0 0,1 1-1,0-1 1,0 1 0,-1 0 0,1 0 0,0 1-1,0-1 1,0 1 0,0 0 0,0 0 0,1 0-1,-1 0 1,0 1 0,1 0 0,0-1 0,0 1-1,-1 1 1,2-1 0,-1 0 0,0 1 0,1-1-1,-1 1 1,1 0 0,0-1 0,1 1-1,-1 0 1,1 1 0,-1-1 0,1 0 0,0 0-1,1 0 1,-1 6 0,1-10-8,0 1 0,0 0 0,0 0 0,0 0 0,0 0 0,0 0 0,1-1 0,-1 1 0,0 0 0,0 0 0,1-1 0,-1 1 0,1 0 0,-1 0 0,1-1 0,-1 1 0,1 0 0,-1-1 0,1 1 0,0-1 0,-1 1 0,1 0 0,0-1 0,-1 0 0,1 1 0,0-1 0,0 1 0,-1-1 0,1 0 0,0 0 0,0 1 0,0-1 0,0 0 0,-1 0 0,1 0 0,0 0 0,0 0 0,0 0 0,0 0 0,-1 0 0,1 0 0,0 0 0,0-1 0,0 1 0,0 0 0,-1-1 0,1 1 0,1-1 0,3 0 0,1-1 0,0 0 0,-1 0 0,1-1 0,9-5 0,6-9-18,-1 0 0,0-1 1,-2-2-1,0 0 0,28-41 0,-65 89-4,7-13 41,2 0-1,0 0 0,0 1 1,2 1-1,0-1 1,-11 35-1,19-51-18,0 1 0,0-1 0,-1 1 0,1-1 0,0 1 0,0-1 0,0 1 0,0-1 0,0 1 0,0 0 0,0-1 0,0 1 0,1-1 0,-1 1 0,0-1 0,0 1 0,0-1 0,0 1 0,1-1 0,-1 1 0,0-1 0,1 1 0,-1-1 0,0 1 0,1-1 0,-1 0 0,1 1 0,-1-1 0,0 0 0,1 1 0,-1-1 0,1 0 0,-1 1 0,1-1 0,0 0 0,26-1 0,26-19 0,-17-5-269,-28 18 149,-1 1 0,1 1 1,0-1-1,0 1 0,0 1 1,1-1-1,-1 1 0,1 1 1,0 0-1,11-3 1,-20 7 87,1-1 0,-1 1 0,1-1 1,-1 1-1,1-1 0,-1 1 1,0-1-1,1 1 0,-1-1 1,0 1-1,1 0 0,-1-1 1,0 1-1,0 0 0,1-1 1,-1 1-1,0-1 0,0 1 1,0 0-1,0 0 0,0-1 1,0 1-1,0 0 0,0-1 1,0 1-1,-1 1 0,0 20 290,1-21-258,-14 45 1026,11-39-861,1 0 0,-1 1 1,1-1-1,1 0 0,-1 1 1,1 7-1,1-15-165,0 1 0,1-1 0,-1 0 0,0 1 0,1-1 0,-1 0 0,0 0 0,1 1 0,-1-1 0,1 0 0,-1 0 0,0 0 0,1 0 0,-1 1 0,1-1 0,-1 0 0,1 0 0,-1 0 0,1 0 0,-1 0 0,1 0 0,-1 0 0,0 0 0,1 0 0,-1 0 0,1 0 0,-1-1 0,1 1 0,-1 0 0,1 0 0,-1 0 0,0-1 0,1 1 0,-1 0 0,1-1 0,18-6 0,4-9 0,-1 0 0,0-2 0,-2 0 0,0-2 0,29-35 0,13-12 0,-66 86 0,-8 11 0,5-17 0,2-3 0,0 0 0,0 0 0,1 0 0,0 1 0,1-1 0,1 1 0,-1 0 0,0 16 0,3-26-18,0-1 1,0 1-1,0-1 1,0 1-1,0-1 1,0 1-1,0 0 1,0-1-1,1 1 1,-1-1-1,0 1 1,0-1-1,1 1 1,-1-1-1,0 0 1,1 1-1,-1-1 0,0 1 1,1-1-1,-1 0 1,1 1-1,-1-1 1,1 0-1,-1 1 1,1-1-1,-1 0 1,1 0-1,-1 1 1,1-1-1,-1 0 1,1 0-1,0 0 0,25-1-1573,23-17-3766,-13-5-1914</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19.899"/>
    </inkml:context>
    <inkml:brush xml:id="br0">
      <inkml:brushProperty name="width" value="0.025" units="cm"/>
      <inkml:brushProperty name="height" value="0.025" units="cm"/>
    </inkml:brush>
  </inkml:definitions>
  <inkml:trace contextRef="#ctx0" brushRef="#br0">205 0 19186,'0'0'6924,"-12"4"-2963,-7 2-3691,1 1-1,1 0 1,-1 1-1,1 1 1,1 1 0,-1 0-1,2 2 1,0-1-1,-25 26 1,40-36-270,1-1 0,-1 1 0,1 0 0,-1-1 0,1 1 0,0-1 0,-1 1 0,1-1 0,-1 1 0,1-1 0,0 0 0,0 1 0,-1-1 0,1 0 0,0 0 0,0 1 0,-1-1 0,1 0 0,0 0 0,0 0 0,0 0 0,-1 0 0,1 0 0,0 0 0,0 0 0,0 0 0,-1-1 0,2 1 0,31 0 0,139-16-2498,-171 16 2498,0 0-1,0 0 1,-1 0 0,1 0 0,0 0 0,0 0 0,0 0 0,0 1 0,0-1 0,0 0 0,-1 0 0,1 1-1,0-1 1,0 0 0,0 1 0,-1-1 0,1 1 0,0-1 0,0 1 0,-1-1 0,1 1 0,-1 0 0,1-1-1,0 1 1,-1 0 0,1-1 0,-1 1 0,1 1 0,0 0 69,-1 0 0,0 0 0,0 0 0,0 0 0,0 0 0,0-1-1,0 1 1,-1 0 0,1 0 0,-1 0 0,1 0 0,-2 3 0,-2 2 182,1 1-1,-1-1 1,-1 0-1,0 0 1,-5 7 0,4-7-243,0 0 0,0 0 1,-1-1-1,1 0 1,-1 0-1,-1-1 1,1 0-1,-1 0 1,0-1-1,0 0 1,-16 6-1,24-10-45,-1 0 0,1 0-1,0 0 1,-1-1 0,1 1 0,0 0-1,-1 0 1,1 0 0,0 0 0,-1-1-1,1 1 1,0 0 0,-1 0 0,1-1-1,0 1 1,0 0 0,-1 0 0,1-1-1,0 1 1,0 0 0,0-1 0,-1 1-1,1 0 1,0-1 0,0 1 0,0-1-1,0 1 1,0 0 0,0-1 0,0 1-1,0 0 1,0-1 0,0 1 0,0-1-1,0 1 1,0 0 0,0-1 0,0 1 0,0 0-1,0-1 1,0 1 0,0 0 0,1-1-1,-1 1 1,0 0 0,0-1 0,0 1-1,1 0 1,-1-1 0,0 1 0,0 0-1,1-1 1,11-20-4251,-2 9 1539,1 1 0,1 0-1,-1 1 1,24-14 0,0 1-2515</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20.240"/>
    </inkml:context>
    <inkml:brush xml:id="br0">
      <inkml:brushProperty name="width" value="0.025" units="cm"/>
      <inkml:brushProperty name="height" value="0.025" units="cm"/>
    </inkml:brush>
  </inkml:definitions>
  <inkml:trace contextRef="#ctx0" brushRef="#br0">60 74 5317,'40'-23'1648,"-6"4"4204,-2-3 3629,-25 12-6309,-21 12 256,-23 12 441,23-5-3869,0 1 0,1 1 0,0 0 0,-18 21 0,27-29 0,1 2 0,-1-1 0,1 0 0,0 0 0,0 1 0,1 0 0,-1 0 0,1 0 0,0 0 0,0 0 0,1 0 0,0 0 0,0 0 0,0 1 0,0-1 0,1 0 0,0 1 0,1 8 0,-1-12 0,1 0 0,0 0 0,0-1 0,1 1 0,-1-1 0,0 1 0,1 0 0,-1-1 0,0 0 0,1 1 0,0-1 0,-1 0 0,1 0 0,0 0 0,0 0 0,-1 0 0,1 0 0,0-1 0,0 1 0,0-1 0,0 1 0,0-1 0,0 0 0,0 1 0,0-1 0,0 0 0,0 0 0,4-1 0,2 1 0,-1-1 0,1 1 0,-1-1 0,1-1 0,-1 0 0,13-4 0,-9 0 0,-1 0 0,1 0 0,-2-1 0,1 0 0,11-12 0,-18 16 0,0 1 0,0-1 0,0-1 0,0 1 0,0 0 0,-1-1 0,0 1 0,1-1 0,-1 0 0,-1 0 0,1 0 0,0 0 0,-1 0 0,0 0 0,0 0 0,0 0 0,-1 0 0,1-7 0,-2 10-91,1-1 0,-1 1 1,1 0-1,-1 0 0,1-1 0,-1 1 0,0 0 0,0 0 1,0 0-1,0 0 0,0 0 0,0 0 0,0 0 1,0 0-1,0 0 0,0 1 0,0-1 0,0 0 1,-1 1-1,1-1 0,0 1 0,0-1 0,-1 1 0,-1-1 1,-41-6-6415,25 5 1357</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20.845"/>
    </inkml:context>
    <inkml:brush xml:id="br0">
      <inkml:brushProperty name="width" value="0.025" units="cm"/>
      <inkml:brushProperty name="height" value="0.025" units="cm"/>
    </inkml:brush>
  </inkml:definitions>
  <inkml:trace contextRef="#ctx0" brushRef="#br0">274 101 13773,'0'0'5445,"2"-11"-1019,1 1-3071,0 5-618,-1-1 1,0 0 0,0 0 0,-1 0 0,0 0 0,0 0 0,0-1 0,-1 1-1,0-10 1,-1 16-718,0-1-1,1 0 1,-1 0-1,0 1 1,0-1-1,0 0 1,1 1-1,-1-1 1,0 1-1,0-1 1,0 1-1,0-1 1,0 1-1,0 0 1,0-1-1,0 1 1,0 0-1,0 0 1,0 0-1,-1 0 1,1 0-1,0 0 0,0 0 1,-2 0-1,-29 4-116,9 2 97,0 1 0,1 1 0,0 1 0,0 1 0,1 1 0,0 1 0,1 1 0,-35 29 0,55-42 0,-1 1 0,1-1 0,0 0 0,-1 0 0,1 0 0,0 1 0,0-1 0,-1 0 0,1 0 0,0 0 0,0 1 0,-1-1 0,1 0 0,0 1 0,0-1 0,0 0 0,0 1 0,0-1 0,-1 0 0,1 1 0,0-1 0,0 0 0,0 1 0,0-1 0,0 0 0,0 1 0,0-1 0,0 0 0,0 1 0,0-1 0,0 0 0,0 1 0,1 0 0,11 3 0,28-5 0,-33 1 0,75-8-374,-57 4 156,0 1 0,0 2 0,1 0 0,-1 2 0,31 4 0,-55-5 236,1 0-1,-1 0 1,1 0-1,-1 1 1,1-1-1,-1 0 1,0 1-1,1-1 1,-1 1-1,0-1 1,1 1-1,-1 0 1,0 0-1,0-1 1,1 1-1,-1 0 1,0 0-1,0 0 1,0 0-1,0 0 1,0 1-1,-1-1 1,1 0-1,0 0 1,0 1-1,-1-1 1,1 0-1,-1 1 1,1-1-1,-1 0 1,0 1-1,1-1 1,-1 1-1,0-1 1,0 1-1,0-1 1,0 1-1,0-1 1,0 0-1,-1 1 1,1-1-1,0 1 1,-1-1-1,1 0 1,-2 3-1,0 1 71,-1 0 0,0 1-1,0-1 1,-1 0 0,1 0-1,-1-1 1,0 1 0,-1-1-1,-7 7 1,-1-1-88,-1 0 0,0-1 0,0-1 0,0 0 0,-1-1 0,-1-1 0,1 0 0,-19 4 0,34-10-37,0 0 0,-1 1 0,1-1 0,-1 0 0,1 0 0,-1 0 0,1 0 0,0 0 0,-1 0 0,1 0 0,-1 0 0,1 0 0,-1 0 0,1 0 0,0 0 0,-1 0 0,1 0 0,-1-1 0,1 1 0,0 0 1,-1 0-1,1 0 0,-1-1 0,1 1 0,0 0 0,-1 0 0,1-1 0,0 1 0,-1 0 0,1-1 0,0 1 0,-1-1 0,6-13-3143,19-12-6177,7 1-1870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21.442"/>
    </inkml:context>
    <inkml:brush xml:id="br0">
      <inkml:brushProperty name="width" value="0.025" units="cm"/>
      <inkml:brushProperty name="height" value="0.025" units="cm"/>
    </inkml:brush>
  </inkml:definitions>
  <inkml:trace contextRef="#ctx0" brushRef="#br0">111 207 7655,'0'0'13042,"-9"6"-7682,-2 0-4267,-44 32 2344,52-36-3302,0 0 0,0 1 0,1 0 0,-1-1 0,1 1 0,-1 0 0,1 0 0,0 0-1,0 0 1,0 1 0,0-1 0,1 1 0,0-1 0,-1 1 0,0 6 0,2-9-134,1 0-1,-1 0 1,1-1 0,-1 1 0,1 0 0,-1-1 0,1 1 0,0-1-1,-1 1 1,1-1 0,0 1 0,0-1 0,-1 1 0,1-1 0,0 0-1,0 1 1,0-1 0,-1 0 0,1 0 0,0 0 0,0 1 0,0-1-1,0 0 1,0 0 0,0 0 0,-1 0 0,1-1 0,0 1 0,0 0-1,1-1 1,30-3-6,-20-1 5,0-1 0,0 0 0,0 0 0,-1-2 0,0 1 0,18-18 0,-3 1 0,30-37 0,2-15 0,-53 69 0,0-1 0,-1 1 0,0-1 0,-1 0 0,1 0 0,-2 0 0,1-1 0,2-14 0,-5 22 0,0 1 0,0 0 0,0 0 0,0-1 0,0 1 0,0 0 0,0 0 0,0-1 0,0 1 0,0 0 0,-1 0 0,1-1 0,0 1 0,0 0 0,0 0 0,0 0 0,0-1 0,-1 1 0,1 0 0,0 0 0,0 0 0,0-1 0,0 1 0,-1 0 0,1 0 0,0 0 0,0 0 0,-1 0 0,1 0 0,0-1 0,0 1 0,-1 0 0,1 0 0,0 0 0,0 0 0,-1 0 0,1 0 0,0 0 0,0 0 0,-1 0 0,1 0 0,0 0 0,0 0 0,-1 0 0,1 1 0,0-1 0,0 0 0,-1 0 0,1 0 0,0 0 0,0 0 0,0 0 0,-1 1 0,1-1 0,0 0 0,-1 0 0,-14 10 0,-2 7 0,0 1 0,1 1 0,-16 24 0,25-32 0,0 0 0,0 1 0,1 0 0,1 0 0,0 0 0,0 0 0,-4 22 0,9-33 0,0-1 0,0 1 0,0 0 0,-1 0 0,1 0 0,0-1 0,1 1 0,-1 0 0,0 0 0,0 0 0,0-1 0,0 1 0,1 0 0,-1 0 0,0-1 0,0 1 0,1 0 0,-1-1 0,1 1 0,-1 0 0,1-1 0,-1 1 0,1-1 0,-1 1 0,1-1 0,0 1 0,-1-1 0,1 1 0,1 0 0,27 2 0,-19-4 0,1-1 0,-1-1 0,19-6 0,8-8-80,-26 11 27,0 1-1,0 0 1,1 0-1,0 1 1,0 1 0,0 0-1,18-2 1,-29 6 61,0 0 0,0 0 0,0-1 0,0 1 0,0 0 0,0 0 0,0 0 0,0 0 0,-1 0 0,1 0 0,0 1 0,-1-1 1,1 0-1,-1 0 0,1 0 0,-1 1 0,0-1 0,1 0 0,-1 0 0,0 1 0,0-1 0,0 0 0,0 1 0,0-1 0,0 0 0,0 0 0,-1 1 0,0 1 0,-4 43 266,-8 11-274,13-57 0,0 0 0,0 1 0,0-1 0,0 0 0,0 1 0,0-1 0,0 0 0,0 0 0,0 1 0,0-1 0,0 0 0,1 1 0,-1-1 0,0 0 0,0 0 0,0 1 0,0-1 0,0 0 0,1 0 0,-1 1 0,0-1 0,0 0 0,0 0 0,1 0 0,-1 1 0,0-1 0,0 0 0,0 0 0,1 0 0,-1 0 0,0 0 0,0 1 0,1-1 0,-1 0 0,0 0 0,1 0 0,-1 0 0,0 0 0,0 0 0,1 0 0,-1 0 0,0 0 0,1 0 0,-1 0 0,0 0 0,0 0 0,1 0 0,-1 0 0,0-1 0,1 1 0,-1 0 0,0 0 0,13-7 0,-12 7 0,45-33 0,-35 24 0,0 0 0,0 1 0,1 1 0,0-1 0,1 2 0,-1 0 0,1 0 0,0 1 0,22-5 0,-34 11 0,0 0 0,0 0 0,0 0 0,0 0 0,0 0 0,0 0 0,-1 0 0,1 0 0,0 0 0,0 0 0,-1 1 0,1-1 0,-1 0 0,1 0 0,-1 1 0,0-1 0,1 0 0,-1 1 0,0-1 0,0 0 0,0 1 0,0-1 0,0 0 0,0 1 0,0-1 0,-1 3 0,-2 40 0,-10-4 0,19-40-1499,4-4-3435,11-12-2886</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22.110"/>
    </inkml:context>
    <inkml:brush xml:id="br0">
      <inkml:brushProperty name="width" value="0.025" units="cm"/>
      <inkml:brushProperty name="height" value="0.025" units="cm"/>
    </inkml:brush>
  </inkml:definitions>
  <inkml:trace contextRef="#ctx0" brushRef="#br0">17 278 6022,'0'0'26131,"9"1"-25608,-5 0-512,-1-1-1,1 1 0,-1-1 1,1 0-1,0 0 0,-1-1 0,1 1 1,-1 0-1,1-1 0,6-2 1,-8 2-12,-1 0 0,1-1 0,0 1 0,-1 0 0,1-1 0,-1 1 1,1-1-1,-1 1 0,1-1 0,-1 0 0,0 0 0,0 0 0,0 1 0,0-1 1,0 0-1,-1 0 0,1 0 0,-1 0 0,1-1 0,-1 1 0,1 0 1,-1 0-1,0 0 0,0 0 0,-1-4 0,1 5-2,0 1-1,0-1 1,0 1-1,0-1 1,0 1 0,0-1-1,0 1 1,0-1-1,0 1 1,-1 0 0,1-1-1,0 1 1,0-1-1,-1 1 1,1-1 0,0 1-1,0 0 1,-1-1 0,1 1-1,-1 0 1,1-1-1,0 1 1,-1 0 0,1-1-1,-1 1 1,1 0-1,0 0 1,-1-1 0,1 1-1,-1 0 1,1 0-1,-1 0 1,1 0 0,-1 0-1,1 0 1,-1 0-1,1 0 1,-1 0 0,1 0-1,-1 0 1,1 0-1,-1 0 1,1 0 0,-1 0-1,1 0 1,-1 0-1,1 1 1,-1-1 0,1 0-1,0 0 1,-1 1-1,1-1 1,-1 0 0,1 1-1,0-1 1,-1 1-1,-25 19-213,20-12 244,0 1 1,1-1-1,0 1 1,0 0-1,1 1 0,0-1 1,1 1-1,0-1 1,0 1-1,1 0 0,0 0 1,1 0-1,0 1 1,1 17-1,1-26-27,0-1 0,-1 1 0,1-1 0,0 1 0,0-1 0,0 0 0,0 1 0,0-1 0,0 0 0,0 0 0,0 0 0,1 0 0,-1 0 0,0 0 0,1 0 0,-1 0 0,1 0 0,-1-1 0,1 1 0,-1 0 0,1-1 0,0 1 0,-1-1 0,1 0 0,-1 0 0,1 1 0,0-1 0,2-1 0,2 2 0,0-1 0,0-1 0,0 1 0,0-1 0,0 0 0,0-1 0,6-1 0,0-3-12,-1 0 0,0 0 0,0-2 0,0 1 1,-1-1-1,0 0 0,0-1 0,-1-1 0,-1 1 0,12-17 0,9-16-31,30-57 0,-50 84 57,20-41 189,-43 81-203,-51 100 0,59-112 0,0 1 0,1 0 0,1 0 0,0 0 0,1 0 0,1 1 0,-2 26 0,4-39 0,0-1 0,0 1 0,1-1 0,-1 1 0,0-1 0,0 1 0,1-1 0,-1 1 0,1-1 0,-1 1 0,1-1 0,0 0 0,0 1 0,-1-1 0,1 0 0,0 1 0,0-1 0,0 0 0,0 0 0,1 0 0,-1 0 0,0 0 0,0 0 0,1 0 0,1 1 0,0-1 0,1 0 0,-1-1 0,0 1 0,1 0 0,-1-1 0,1 0 0,-1 0 0,1 0 0,-1 0 0,1-1 0,3 0 0,3-1 0,0-1 0,-1 0 0,1 0 0,-1-1 0,0-1 0,0 1 0,13-10 0,3-10 0,-1-1 0,-1-2 0,-1 0 0,-1-1 0,-2 0 0,-1-2 0,-1 0 0,-2-2 0,-1 1 0,17-56 0,-31 86 0,0 1 0,1-1 0,-1 0 0,0 1 0,1-1 0,-1 0 0,0 1 0,0-1 0,1 0 0,-1 1 0,0-1 0,0 0 0,0 1 0,0-1 0,0 0 0,0 0 0,0 1 0,0-1 0,0 0 0,-1 1 0,1-1 0,0 0 0,0 1 0,-1-1 0,1 0 0,0 1 0,-1-1 0,-14 10 0,-20 33 0,33-41 0,-20 28 0,2 0 0,-21 41 0,34-57 0,1 0 0,0 0 0,1 1 0,1 0 0,0 0 0,1 0 0,0 1 0,0 20 0,3-32-69,0 1 0,0-1 0,1 1 0,-1-1 0,1 0 0,0 1 0,0-1 0,0 0 0,1 0 0,-1 0 0,1 0-1,0 0 1,0 0 0,0 0 0,0 0 0,0-1 0,0 1 0,1-1 0,-1 0 0,1 0 0,0 0 0,0 0 0,0 0 0,0 0 0,0-1 0,0 1 0,0-1 0,0 0 0,1 0 0,-1 0 0,0 0 0,1-1 0,3 1-1,6 0-1049,1 1 0,-1-2 0,1 0 0,-1 0-1,0-2 1,1 1 0,19-7 0,11-7-15927</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23.495"/>
    </inkml:context>
    <inkml:brush xml:id="br0">
      <inkml:brushProperty name="width" value="0.025" units="cm"/>
      <inkml:brushProperty name="height" value="0.025" units="cm"/>
    </inkml:brush>
  </inkml:definitions>
  <inkml:trace contextRef="#ctx0" brushRef="#br0">1 85 12620,'0'0'15273,"9"-10"-14830,-7 8-404,47-43 444,-46 43-471,-1 0 0,1 0 0,0 1 0,-1-1 0,1 0 1,0 1-1,0 0 0,0-1 0,0 1 0,0 1 0,0-1 0,1 0 1,-1 1-1,0-1 0,0 1 0,0 0 0,1 0 0,-1 0 0,0 1 0,0-1 1,0 1-1,4 1 0,-6-1-15,0 0 1,0 0-1,0 0 1,0 0-1,0 1 0,0-1 1,0 0-1,-1 1 1,1-1-1,0 1 1,-1-1-1,1 0 1,-1 1-1,0 0 0,1-1 1,-1 1-1,0-1 1,0 1-1,0-1 1,0 1-1,0-1 0,-1 4 1,-6 35 173,2-24 67,-1 0 0,-14 26 0,13-30-133,1 0-1,1 1 0,0 0 0,0 0 1,-3 18-1,8-31-95,0 1 0,0-1 0,0 1 1,0-1-1,0 1 0,0-1 0,0 1 0,0-1 1,0 1-1,0-1 0,0 1 0,0-1 0,0 1 0,0-1 1,0 1-1,1-1 0,-1 1 0,0-1 0,0 1 1,1-1-1,-1 1 0,0-1 0,1 0 0,-1 1 0,0-1 1,1 1-1,-1-1 0,1 0 0,-1 0 0,0 1 1,1-1-1,-1 0 0,1 0 0,-1 1 0,1-1 0,-1 0 1,1 0-1,-1 0 0,1 0 0,-1 0 0,1 0 1,-1 0-1,1 0 0,-1 0 0,1 0 0,-1 0 0,1 0 1,-1 0-1,1 0 0,-1 0 0,1-1 0,-1 1 1,1 0-1,-1 0 0,1-1 0,-1 1 0,1 0 0,-1 0 1,0-1-1,1 1 0,0-1 0,30-18 997,-6-1-749,39-42 0,-55 52-246,0 0 0,-1-1 0,0 0 0,-1 0 0,-1 0 1,1-1-1,4-14 0,-10 107-11,-1-72 0,-1-1 0,1 1 0,0 0 0,0-1 0,1 1 0,0-1 0,4 16 0,-4-22 0,0 0 0,0-1 0,0 1 0,0 0 0,0-1 0,1 1 0,-1 0 0,0-1 0,1 0 0,-1 1 0,1-1 0,0 0 0,-1 0 0,1 0 0,0 0 0,0 0 0,-1 0 0,1 0 0,0-1 0,0 1 0,0-1 0,0 1 0,0-1 0,0 0 0,0 0 0,0 0 0,0 0 0,0 0 0,0 0 0,0-1 0,0 1 0,0 0 0,0-1 0,0 0 0,3-1 0,4-1 0,-1-1 0,1 0 0,0 0 0,-1-1 0,0 0 0,0 0 0,-1-1 0,1 0 0,-1 0 0,7-9 0,-1 1 0,-1 0 0,-1-1 0,0 0 0,11-22 0,-18 30 0,-1 0 0,0 0 0,0-1 0,-1 1 0,0-1 0,0 1 0,-1-1 0,1-12 0,-6 19 0,-3 10 0,-7 11 0,12-17 0,-3 6 0,0-1 0,0 1 0,1 0 0,0 0 0,1 0 0,-1 0 0,2 1 0,-3 16 0,5-26 0,0 1 0,1-1 0,-1 1 0,0-1 0,0 0 0,1 1 0,-1-1 0,0 1 0,1-1 0,-1 0 0,1 1 0,-1-1 0,0 0 0,1 1 0,-1-1 0,1 0 0,-1 0 0,1 1 0,-1-1 0,1 0 0,-1 0 0,1 0 0,-1 0 0,1 0 0,-1 0 0,1 0 0,-1 0 0,1 0 0,-1 0 0,1 0 0,0 0 0,-1 0 0,1 0 0,-1 0 0,1 0 0,-1-1 0,1 1 0,-1 0 0,0 0 0,1-1 0,24-8 0,-11-2 0,-1 0 0,0 0 0,-1-1 0,0-1 0,-1 0 0,14-20 0,1-2 0,-32 84 0,5-44 0,-6 16 0,1 0 0,1 1 0,1-1 0,-1 34 0,5-54 0,0 0 0,0 0 0,0 0 0,1 0 0,-1 0 0,0 0 0,1 0 0,-1 0 0,1 0 0,-1 0 0,1 0 0,0 0 0,-1 0 0,1 0 0,0 0 0,0 0 0,0-1 0,-1 1 0,1 0 0,0-1 0,0 1 0,0-1 0,0 1 0,0-1 0,0 1 0,0-1 0,0 0 0,0 1 0,0-1 0,1 0 0,-1 0 0,0 0 0,0 0 0,0 0 0,0 0 0,0 0 0,0 0 0,0 0 0,1 0 0,-1-1 0,0 1 0,2-1 0,3-1 0,1 1 0,-1-1 0,1 0 0,-1-1 0,0 1 0,7-5 0,5-5 0,-1-1 0,0-1 0,19-19 0,-30 27 0,-1 0 0,1-1 0,-1 1 0,0-1 0,-1 0 0,1 0 0,-1-1 0,-1 1 0,0-1 0,0 0 0,3-12 0,-37 51 0,26-22 0,-1 0 0,1 0 0,0 0 0,1 0 0,0 1 0,1 0 0,0 0 0,0 0 0,1 0 0,-1 16 0,3-25 0,0 0 0,0 1 0,1-1 0,-1 0 0,0 0 0,1 1 0,-1-1 0,1 0 0,-1 0 0,1 0 0,-1 0 0,1 0 0,0 0 0,0 0 0,0 0 0,-1 0 0,1 0 0,0 0 0,0 0 0,0 0 0,0-1 0,1 1 0,-1 0 0,0-1 0,0 1 0,0-1 0,0 1 0,1-1 0,-1 0 0,0 1 0,0-1 0,3 0 0,49 1 0,-37-1 0,-1-1-135,0 1-1,-1-2 1,1 0 0,21-7-1,-30 8-155,1-1-1,-1-1 0,0 1 1,0-1-1,0 0 0,0-1 1,-1 1-1,1-1 0,-1 0 1,0 0-1,0-1 0,6-7 1,5-17-7701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23.837"/>
    </inkml:context>
    <inkml:brush xml:id="br0">
      <inkml:brushProperty name="width" value="0.025" units="cm"/>
      <inkml:brushProperty name="height" value="0.025" units="cm"/>
    </inkml:brush>
  </inkml:definitions>
  <inkml:trace contextRef="#ctx0" brushRef="#br0">90 23 17585,'0'0'8231,"-63"-18"-4291,45 17-1441,10 1-2083,16 0-6886,3-4-5221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25.879"/>
    </inkml:context>
    <inkml:brush xml:id="br0">
      <inkml:brushProperty name="width" value="0.025" units="cm"/>
      <inkml:brushProperty name="height" value="0.025" units="cm"/>
    </inkml:brush>
  </inkml:definitions>
  <inkml:trace contextRef="#ctx0" brushRef="#br0">18 204 3107,'0'0'3331,"10"-5"-1324,-9 5-1924,69-38 4519,-33 8 983,-34 27-4505,0 0 0,-1 0-1,1 0 1,-1 0 0,0-1-1,0 1 1,0-1 0,2-6-1,-7 6 1883,-9 6-2281,-9 10-848,6 1 109,1 1 1,1 1 0,0 0 0,-14 24 0,21-31 45,1 0 0,1 0 1,0 1-1,0-1 0,0 1 0,1 0 0,0 0 1,1 0-1,0 0 0,0 1 0,1 12 0,1-21 9,0 0 0,0 0 0,1 0-1,-1 0 1,1 0 0,-1-1 0,0 1 0,1 0-1,0 0 1,-1-1 0,1 1 0,-1 0-1,1-1 1,0 1 0,0 0 0,-1-1-1,1 1 1,0-1 0,0 1 0,0-1-1,0 0 1,-1 1 0,1-1 0,0 0-1,0 0 1,0 1 0,0-1 0,0 0 0,0 0-1,0 0 1,0 0 0,0 0 0,0 0-1,1-1 1,36-5 111,-25 0-62,0 0 0,0 0 0,-1-1 0,0-1 0,-1 0 0,1-1 0,-2 0 0,14-14 0,-3 1-26,-2 0-1,-1-1 0,16-27 0,-25 37-6,-1-1 0,0 0 0,-1-1 0,-1 0 0,0 0 0,6-28 0,-50 112-878,26-44 849,-40 100 213,47-111-144,1 0-1,1 0 1,0 0 0,1 1 0,0-1 0,1 1 0,1 15-1,0-29-48,1 1 0,-1-1 1,0 0-1,1 1 0,-1-1 0,1 0 0,0 0 0,-1 1 0,1-1 0,0 0 0,0 0 0,0 0 0,0 0 0,0 0 0,0 0 0,0 0 0,0 0 0,0 0 0,0-1 0,1 1 0,-1 0 0,0-1 0,1 1 0,-1-1 0,0 0 0,1 1 0,-1-1 0,0 0 0,1 0 0,-1 1 1,0-1-1,1 0 0,-1-1 0,1 1 0,-1 0 0,0 0 0,2-1 0,5 0 42,-1 0 1,0 0 0,1-1 0,-1 0-1,0-1 1,8-3 0,0-3-6,0-1 0,-1 0 0,0-1 0,0-1 0,-1 0-1,-1-1 1,0 0 0,-1-1 0,0 0 0,-1-1 0,14-28 0,-32 64-41,-20 61 0,27-75 0,-1 0 0,1 0 0,0 0 0,0 0 0,1 1 0,0-1 0,1 0 0,-1 0 0,4 12 0,-4-17 0,0-1 0,1 1 0,0-1 0,-1 1 0,1-1 0,0 0 0,0 1 0,0-1 0,0 0 0,0 0 0,0 0 0,0 1 0,0-1 0,1 0 0,-1 0 0,0-1 0,1 1 0,-1 0 0,1 0 0,-1-1 0,0 1 0,3 0 0,0 0 0,0 0 0,1-1 0,-1 1 0,1-1 0,-1 0 0,1 0 0,8-2 0,-2 0 0,1-1 0,-1 0 0,0-1 0,0 0 0,14-8 0,-8 2 0,-1-1 0,0-1 0,0 0 0,19-21 0,-30 28 0,0 0 0,0-1 0,-1 1 0,1-1 0,-1-1 0,0 1 0,-1 0 0,1-1 0,-1 0 0,-1 0 0,1 0 0,-1 0 0,-1 0 0,3-14 0,-4 21 0,0-1 0,0 1 0,0 0 0,0 0 0,0 0 0,0-1 0,0 1 0,0 0 0,0 0 0,0 0 0,0 0 0,0-1 0,0 1 0,0 0 0,0 0 0,0 0 0,0-1 0,-1 1 0,1 0 0,0 0 0,0 0 0,0 0 0,0-1 0,0 1 0,0 0 0,-1 0 0,1 0 0,0 0 0,0 0 0,0-1 0,0 1 0,0 0 0,-1 0 0,1 0 0,0 0 0,0 0 0,0 0 0,-1 0 0,1 0 0,0 0 0,0 0 0,0 0 0,-1 0 0,1 0 0,0 0 0,0 0 0,0 0 0,-1 0 0,1 0 0,-13 8 0,-10 16 0,-23 52 0,44-71 0,-1 0 0,1 0 0,0 0 0,0 0 0,1 0 0,-1 0 0,1 1 0,0-1 0,1 0 0,0 1 0,-1-1 0,1 1 0,1-1 0,0 7 0,1-11 0,-1 1 0,0-1 0,0 0 0,1 0 0,-1 1 0,1-1 0,-1 0 0,1 0 0,-1-1 0,1 1 0,-1 0 0,1 0 0,0-1 0,0 1 0,-1-1 0,1 0 0,0 1 0,0-1 0,-1 0 0,1 0 0,0 0 0,3-1 0,42-2 0,-41 3-294,-1-1 1,0-1-1,1 1 1,-1-1-1,0 0 1,0 0-1,7-5 1,-7 4-340,0 0 0,-1 0 0,0-1 0,0 0 1,0 0-1,0 0 0,0 0 0,-1 0 0,0-1 0,0 1 0,0-1 1,3-7-1,6-26-7306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2.989"/>
    </inkml:context>
    <inkml:brush xml:id="br0">
      <inkml:brushProperty name="width" value="0.025" units="cm"/>
      <inkml:brushProperty name="height" value="0.025" units="cm"/>
    </inkml:brush>
  </inkml:definitions>
  <inkml:trace contextRef="#ctx0" brushRef="#br0">11 78 7431,'0'0'20649,"11"8"-20083,36 24-294,-45-31-255,0 0-1,1 0 1,-1 0-1,0 0 1,1-1 0,-1 1-1,0-1 1,1 1-1,-1-1 1,1 0 0,-1 0-1,1 0 1,-1 0-1,0-1 1,1 1 0,-1-1-1,0 1 1,1-1-1,-1 0 1,0 0 0,1 0-1,-1 0 1,0 0-1,0 0 1,0-1-1,0 1 1,0-1 0,-1 0-1,1 1 1,3-5-1,-2 2 17,1 0-1,-1 0 0,0 0 1,0-1-1,-1 1 0,1-1 1,-1 0-1,0 0 0,-1 0 1,1 0-1,1-9 0,-3 12-30,1 1-1,-1-1 1,0 0 0,0 1-1,0-1 1,0 1 0,0-1-1,-1 1 1,1-1 0,0 1-1,-1-1 1,1 1-1,-1-1 1,1 1 0,-1-1-1,0 1 1,0 0 0,0-1-1,1 1 1,-1 0-1,-2-2 1,2 2-17,-1 1 0,1-1 1,0 1-1,-1-1 0,1 1 0,-1 0 0,1-1 0,0 1 0,-1 0 1,1 0-1,-1 0 0,1 0 0,0 0 0,-1 1 0,1-1 1,-1 0-1,1 1 0,-3 0 0,-2 2-20,0 0-1,0 0 1,0 0-1,0 1 0,1 0 1,-1 0-1,1 1 1,-8 8-1,1 1 230,2 0 1,0 1-1,-14 28 0,21-38-38,1 1-1,-1 0 1,1 0 0,0 0 0,1 1 0,-1-1-1,1 0 1,1 1 0,-1-1 0,1 0-1,0 1 1,0-1 0,3 12 0,-2-16-142,0 1-1,1-1 1,-1 0 0,1 0 0,0 0 0,0 0-1,0 0 1,0 0 0,0 0 0,0 0 0,1-1-1,-1 1 1,0-1 0,1 0 0,0 0 0,-1 0-1,1 0 1,-1 0 0,1 0 0,0-1-1,-1 0 1,1 1 0,0-1 0,5 0 0,69-3-813,-68 2 86,-1 0-1,0-1 1,1-1-1,-1 1 1,11-6-1,-9 3-1515,0-1 0,-1 1 0,17-15 1,7-11-8551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26.221"/>
    </inkml:context>
    <inkml:brush xml:id="br0">
      <inkml:brushProperty name="width" value="0.025" units="cm"/>
      <inkml:brushProperty name="height" value="0.025" units="cm"/>
    </inkml:brush>
  </inkml:definitions>
  <inkml:trace contextRef="#ctx0" brushRef="#br0">73 44 13229,'0'0'10025,"-57"-43"-6982,47 43-2435,4 3-672,6 12-160,0 5-2594,15 0-1667,1 2-4067</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26.594"/>
    </inkml:context>
    <inkml:brush xml:id="br0">
      <inkml:brushProperty name="width" value="0.025" units="cm"/>
      <inkml:brushProperty name="height" value="0.025" units="cm"/>
    </inkml:brush>
  </inkml:definitions>
  <inkml:trace contextRef="#ctx0" brushRef="#br0">99 120 21652,'0'0'1997,"-10"6"32,4-3-1807,0 0-1,0 1 1,1 0 0,-1 1 0,1-1 0,0 1 0,0 0 0,0 0 0,1 0 0,0 1 0,0 0 0,0 0 0,1 0 0,0 0 0,0 0-1,0 1 1,1-1 0,0 1 0,0-1 0,0 9 0,0-7-127,1 0-1,1 1 1,0-1 0,0 1 0,0-1-1,2 10 1,-1-17-95,-1 1 1,1 0-1,0 0 0,-1-1 0,1 1 1,0-1-1,0 1 0,0 0 1,0-1-1,0 0 0,1 1 0,-1-1 1,0 0-1,1 1 0,-1-1 1,0 0-1,1 0 0,0 0 0,-1 0 1,1-1-1,-1 1 0,1 0 1,0-1-1,0 1 0,-1-1 0,1 1 1,0-1-1,0 0 0,0 0 1,-1 0-1,1 0 0,0 0 0,3-1 1,0 0 44,0 0 1,-1 0 0,1-1-1,0 0 1,-1 0 0,0 0-1,1-1 1,-1 1 0,0-1-1,0 0 1,0 0 0,-1 0-1,1-1 1,3-4 0,48-62 138,-45 54-135,8-12 2,-14 21-147,-1 1-1,2-1 1,-1 1-1,1-1 1,-1 1-1,2 1 1,-1-1 0,10-7-1,-14 19-67,0 1 1,0-1-1,-1 1 0,0-1 1,-1 11-1,-3 17 121,-2 3 442,1 2-1,2 63 1,3-100-383,0 1 0,0-1 0,0 1 0,1-1 0,-1 0 0,1 1 0,0-1 0,-1 0 0,1 0 0,0 1 0,0-1 0,0 0 0,1 0 0,-1 0 0,0 0 0,1 0 0,0 0 0,-1-1 0,1 1 0,0-1 0,0 1 0,0-1 0,0 1 0,0-1 0,0 0 0,0 0 0,0 0 0,0 0 0,1 0 0,-1-1 0,0 1 0,4 0 0,-2-1 35,1 0 0,-1 0 0,0 0 0,1 0 0,-1-1 0,0 0 0,0 0 0,0 0 0,0-1 0,0 1 0,0-1 0,0 0 0,0 0 0,0 0 1,-1 0-1,1-1 0,5-5 0,4-7-49,-1 1 0,0-2 0,-2 0-1,1 0 1,-2-1 0,0 0 0,-2 0 0,0-1 0,0 0 0,-2 0 0,0-1 0,-1 0 0,-1 0 0,-1 0 0,0 0 0,-2 0 0,0 0 0,-4-25 0,3 40 1,0 1 0,0-1 0,-1 1 0,1 0 0,-1-1 0,0 1 0,0 0 0,0 0 0,-1 1 0,1-1 0,-1 0 0,1 1 0,-1-1 0,0 1-1,0 0 1,0 0 0,-4-2 0,6 3-8,0 1-1,0-1 0,-1 0 0,1 1 0,0-1 1,-1 1-1,1 0 0,0-1 0,-1 1 0,1 0 1,0 0-1,-1 0 0,1 0 0,-1 0 0,1 0 1,0 0-1,-1 0 0,1 1 0,0-1 0,-1 0 1,1 1-1,0-1 0,0 1 0,-1 0 0,1-1 1,0 1-1,0 0 0,0 0 0,0 0 0,0 0 1,0 0-1,0 0 0,0 0 0,0 0 0,0 0 0,0 0 1,1 0-1,-1 1 0,1-1 0,-1 0 0,1 0 1,-1 1-1,1-1 0,-1 0 0,1 3 0,-1 1-742,0 1 0,0-1 0,0 1 0,1 0-1,0-1 1,1 11 0,-1-14-87,0 1 0,1-1-1,0 0 1,-1 1 0,1-1 0,0 1 0,0-1 0,0 0-1,0 0 1,3 4 0,11 6-8326</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27.313"/>
    </inkml:context>
    <inkml:brush xml:id="br0">
      <inkml:brushProperty name="width" value="0.025" units="cm"/>
      <inkml:brushProperty name="height" value="0.025" units="cm"/>
    </inkml:brush>
  </inkml:definitions>
  <inkml:trace contextRef="#ctx0" brushRef="#br0">1 374 20852,'0'0'10538,"10"0"-9684,-2 0-821,1-1-1,0-1 1,-1 1 0,1-1-1,-1-1 1,0 0 0,0 0-1,0-1 1,0 0 0,0 0 0,-1 0-1,0-1 1,0 0 0,0-1-1,11-11 1,-11 11-33,-1-1 0,0 0 0,0 0 0,0 0 0,-1-1 0,0 1 0,-1-1 0,0-1 0,0 1 0,0 0 0,-1-1 0,0 0 0,-1 0 0,0 0 0,1-10 0,-3 19 0,0-1 0,-1 1 0,1-1 0,0 1 0,0-1 0,0 1 0,0-1 0,0 1 0,-1-1 0,1 1 0,0-1 0,0 1 0,-1-1 0,1 1 0,0 0 0,-1-1 0,1 1 0,0 0 0,-1-1 0,1 1 0,0 0 0,-1-1 0,1 1 0,-1 0 0,1 0 0,-1-1 0,1 1 0,-1 0 0,1 0 0,-1 0 0,1 0 0,-1 0 0,1 0 0,-1-1 0,1 1 0,-1 0 0,1 1 0,-1-1 0,1 0 0,-1 0 0,1 0 0,-1 0 0,1 0 0,-1 0 0,1 1 0,-1-1 0,1 0 0,0 0 0,-1 1 0,1-1 0,-1 1 0,-26 16 0,17-5 0,0 0 0,1 0 0,0 1 0,1 0 0,0 1 0,1 0 0,0 0 0,2 1 0,0-1 0,0 1 0,1 0 0,1 1 0,0-1 0,0 19 0,3-33 0,0 1 0,0-1 0,0 1 0,0-1 0,0 1 0,1-1 0,-1 1 0,0-1 0,1 1 0,-1-1 0,1 1 0,0-1 0,-1 0 0,1 1 0,0-1 0,0 0 0,0 0 0,0 0 0,0 1 0,0-1 0,0 0 0,0 0 0,0 0 0,0-1 0,1 1 0,2 1 0,-1-1 0,1 0 0,-1 0 0,1 0 0,-1-1 0,1 0 0,0 1 0,-1-1 0,1-1 0,0 1 0,-1 0 0,5-2 0,3-1 0,1 0 0,-1-1 0,0 0 0,0 0 0,-1-1 0,15-9 0,-5-4 0,0 0 0,-1-1 0,0-1 0,-2 0 0,-1-2 0,0 0 0,-2-1 0,0 0 0,-2-1 0,0 0 0,-2-1 0,-1 0 0,0-1 0,5-36 0,-55 160 0,31-68 0,1-1 0,2 1 0,1 0 0,1 1 0,2-1 0,0 43 0,3-71 0,0 0 0,-1 0 0,2 0 0,-1 0 0,0 0 0,0 0 0,1 0 0,-1 0 0,1 0 0,-1 0 0,1 0 0,0 0 0,0 0 0,0 0 0,0 0 0,0-1 0,0 1 0,1-1 0,-1 1 0,0-1 0,1 1 0,-1-1 0,1 1 0,0-1 0,-1 0 0,1 0 0,0 0 0,0 0 0,0 0 0,-1-1 0,1 1 0,0 0 0,0-1 0,0 0 0,0 1 0,0-1 0,0 0 0,1 0 0,-1 0 0,0 0 0,0 0 0,0-1 0,0 1 0,0 0 0,2-2 0,3 0 0,0 0 0,1-1 0,-1 0 0,0 0 0,0-1 0,-1 1 0,1-2 0,-1 1 0,0-1 0,0 0 0,5-5 0,7-13 0,-1 0 0,-1-2 0,-1 1 0,-1-2 0,11-28 0,44-137 0,-62 167 0,-13 33 0,-15 39 0,6-7 0,2 0 0,1 1 0,2 0 0,2 0 0,2 1 0,-1 70 0,7-137 0,1 8 0,-1 0 0,0 0 0,-2 0 0,1 0 0,-9-29 0,-3 9 0,6 18 0,0 0 0,2-1 0,-6-31 0,11 50 2,0-1 0,0 0 0,0 0 1,0 0-1,0 0 0,1 0 0,-1 1 0,0-1 0,0 0 0,1 0 1,-1 0-1,0 1 0,1-1 0,-1 0 0,1 1 0,-1-1 0,1 0 1,0 1-1,-1-1 0,1 0 0,-1 1 0,1-1 0,0 1 0,0-1 1,-1 1-1,1 0 0,0-1 0,0 1 0,0 0 0,-1-1 0,1 1 0,0 0 1,0 0-1,0 0 0,0 0 0,1 0 0,41 0-146,-29 0-138,74 0-6909,-40-3-1126</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28.139"/>
    </inkml:context>
    <inkml:brush xml:id="br0">
      <inkml:brushProperty name="width" value="0.025" units="cm"/>
      <inkml:brushProperty name="height" value="0.025" units="cm"/>
    </inkml:brush>
  </inkml:definitions>
  <inkml:trace contextRef="#ctx0" brushRef="#br0">1 17 14926,'0'-1'313,"0"0"0,0 0 0,1 0 0,-1 0 0,0 1 0,1-1 0,-1 0-1,1 0 1,-1 1 0,1-1 0,-1 0 0,1 0 0,-1 1 0,1-1 0,0 1 0,-1-1 0,1 1 0,0-1 0,0 1-1,-1-1 1,1 1 0,0-1 0,0 1 0,1-1 0,-1 2-167,0-1-1,0 0 1,-1 1-1,1-1 1,0 0-1,0 1 1,0-1-1,-1 1 1,1-1-1,0 1 1,0-1-1,-1 1 1,1 0-1,-1-1 1,1 1-1,0 0 1,-1 0-1,1 1 1,18 45 1059,-10-11-1044,-3 0 1,-1 1-1,-2-1 1,-1 1-1,-5 67 1,-8-12 1102,-26 101-1,54-287 15,-9 37-1043,3 1 0,26-81 0,-33 123-260,1 1 1,1 0-1,-1 1 1,2-1-1,0 1 1,1 0-1,0 1 1,0 0-1,1 0 1,1 1-1,-1 0 1,2 1-1,0 0 1,0 0 0,22-12-1,-13 16-68,-20 16 45,-22 21 307,6-18-61,0 0 1,-1-1 0,-31 18-1,39-26-203,-1 0 0,0-1-1,0 0 1,0 0 0,0-1 0,0 0-1,-1-1 1,1 0 0,-13 0 0,22-2-64,1 0 0,0 0 1,0 1-1,0-1 1,0 0-1,-1 0 0,1 0 1,0 0-1,0 0 0,0 0 1,0-1-1,-1 1 1,1 0-1,0 0 0,0 0 1,0 0-1,0 0 1,-1 0-1,1 0 0,0 0 1,0 0-1,0 0 1,0 0-1,0-1 0,0 1 1,-1 0-1,1 0 1,0 0-1,0 0 0,0 0 1,0 0-1,0-1 1,0 1-1,0 0 0,0 0 1,0 0-1,0 0 0,0-1 1,0 1-1,0 0 1,0 0-1,0 0 0,0 0 1,0-1-1,0 1 1,0 0-1,0 0 0,0 0 1,0 0-1,0-1 1,0 1-1,0 0 0,0 0 1,0 0-1,0 0 1,0 0-1,0-1 0,0 1 1,1 0-1,11-15-3189,18-11-3151,4 0-1198</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28.495"/>
    </inkml:context>
    <inkml:brush xml:id="br0">
      <inkml:brushProperty name="width" value="0.025" units="cm"/>
      <inkml:brushProperty name="height" value="0.025" units="cm"/>
    </inkml:brush>
  </inkml:definitions>
  <inkml:trace contextRef="#ctx0" brushRef="#br0">18 11 5765,'0'0'12871,"2"12"-9529,-1 8-2157,0 0 0,-2 0 0,0 0 1,-6 33-1,3-36-706,1 1 0,0-1 0,0 26 0,22-75 2468,-12-5-3295,-1 0-1,-1 0 1,-2-71 0,-2 110 45,-1 0 0,1-1 0,0 1 1,0-1-1,0 1 0,0-1 0,0 1 1,0-1-1,0 1 0,1-1 0,-1 0 1,1 0-1,-1 0 0,1 0 0,-1 0 1,1 0-1,-1 0 0,1 0 0,0 0 1,-1-1-1,1 1 0,0-1 0,0 1 0,3-1 1,49 3-5017,-46-3 3937,25 0-4672</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28.864"/>
    </inkml:context>
    <inkml:brush xml:id="br0">
      <inkml:brushProperty name="width" value="0.025" units="cm"/>
      <inkml:brushProperty name="height" value="0.025" units="cm"/>
    </inkml:brush>
  </inkml:definitions>
  <inkml:trace contextRef="#ctx0" brushRef="#br0">151 45 17873,'0'0'7933,"-10"2"-6209,4-1-1661,0 0-1,0 1 1,0 0-1,1 0 1,-1 0 0,1 1-1,-1 0 1,1 0-1,0 0 1,0 0-1,0 1 1,1 0 0,-1 0-1,1 0 1,0 1-1,0-1 1,-5 9-1,1-1 77,1 0-1,0 1 1,-5 16-1,10-24-91,0 0 1,0 0-1,1 0 0,0 1 1,0-1-1,0 0 0,1 1 0,-1-1 1,1 0-1,1 1 0,1 9 1,-2-14-35,1 0 1,0 0-1,0 0 1,0 0 0,0 0-1,0 0 1,0 0 0,0 0-1,0 0 1,0-1-1,1 1 1,-1 0 0,0-1-1,0 1 1,1-1 0,-1 1-1,0-1 1,1 1 0,-1-1-1,0 0 1,1 0-1,-1 0 1,1 0 0,-1 0-1,0 0 1,1 0 0,-1 0-1,2-1 1,42-9 493,-36 4-420,0 0 0,0-1 0,-1 0 0,1-1 0,-2 1 0,1-1-1,-1-1 1,0 0 0,-1 0 0,0 0 0,0 0 0,-1-1 0,0 0 0,-1 0 0,0-1 0,-1 1 0,0-1 0,-1 0 0,0 0 0,0 1 0,-1-1 0,-1 0 0,0-12 0,0 22-87,0 0 0,-1 0 0,1 0 1,0 0-1,-1 0 0,1 1 0,0-1 0,-1 0 0,1 0 0,-1 0 0,0 0 1,1 0-1,-1 1 0,1-1 0,-1 0 0,0 1 0,0-1 0,1 0 0,-1 1 1,0-1-1,0 1 0,0-1 0,0 1 0,0 0 0,0-1 0,0 1 0,0 0 1,0 0-1,0-1 0,0 1 0,0 0 0,0 0 0,0 0 0,0 0 0,0 0 1,0 0-1,0 1 0,0-1 0,1 0 0,-1 0 0,-1 1 0,-1 0-2,0 0 0,0 0 0,0 0 0,0 0 0,1 1 0,-1-1 0,0 1 0,1 0 0,-1 0 0,1 0 0,0 0 0,-3 3 0,2-1-246,0 1 0,1-1-1,-1 1 1,1-1 0,0 1 0,1 0 0,-1-1 0,1 1 0,0 0 0,0 0 0,0 0 0,1 0 0,0 0 0,0 8 0,1-12 63,-1 0 0,1 0 1,0 0-1,0-1 0,-1 1 1,1 0-1,0 0 0,0 0 1,0-1-1,0 1 0,0 0 0,0-1 1,0 1-1,0-1 0,0 1 1,0-1-1,0 0 0,0 1 1,0-1-1,0 0 0,0 0 1,0 1-1,0-1 0,1 0 1,-1 0-1,0-1 0,0 1 0,0 0 1,0 0-1,0 0 0,0-1 1,1 1-1,0-1 0,42-15-6721,-13-7-2879</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29.379"/>
    </inkml:context>
    <inkml:brush xml:id="br0">
      <inkml:brushProperty name="width" value="0.025" units="cm"/>
      <inkml:brushProperty name="height" value="0.025" units="cm"/>
    </inkml:brush>
  </inkml:definitions>
  <inkml:trace contextRef="#ctx0" brushRef="#br0">117 109 13901,'0'0'7453,"-7"11"-5089,-14 19-515,-21 41-1,34-56-1377,1 1 0,0 0 0,1 0 1,1 0-1,-6 33 0,11-48-471,-1-1-1,1 1 1,0 0 0,-1 0 0,1 0-1,0 0 1,0 0 0,0-1 0,0 1-1,0 0 1,0 0 0,0 0 0,0 0-1,0 0 1,0 0 0,0 0 0,0 0-1,1-1 1,-1 1 0,0 0 0,1 0-1,-1 0 1,1-1 0,-1 1 0,1 0-1,-1 0 1,1-1 0,-1 1 0,1 0-1,0-1 1,-1 1 0,1-1 0,0 1-1,-1-1 1,1 1 0,0-1 0,0 1-1,0-1 1,0 0 0,-1 1 0,1-1-1,0 0 1,0 0 0,0 0 0,0 0-1,0 0 1,0 0 0,0 0 0,-1 0-1,1 0 1,0 0 0,0 0 0,0 0-1,0-1 1,0 1 0,0 0 0,-1-1-1,2 0 1,3-1 50,1 0 0,-1-1 0,0 0 0,0 0 0,0-1 0,0 1-1,7-8 1,3-7-8,-1-1-1,0 0 1,-2-1 0,0 0-1,-1-1 1,9-25-1,-6 8-27,-2 0-1,13-68 0,-49 196 407,11-54-142,3 0 0,1 1 0,2 0 0,-5 73 0,12-109-278,0 0 0,0 0 0,0 0 0,0 1 0,0-1 0,0 0 0,0 0 0,0 0 0,1 0 0,-1 0 0,0 0 0,1 0 0,-1 0 0,1 0 0,-1 0 0,1 0 0,0 0 0,-1 0 0,1 0 0,0 0 0,-1-1 0,1 1 0,0 0 0,0-1 0,0 1 0,0 0 0,0-1 0,0 1 0,0-1 0,0 1 0,0-1 0,0 1 0,0-1 0,0 0 0,0 0 0,0 0 0,0 1 0,0-1 0,0 0 0,1 0 0,-1-1 0,0 1 0,0 0 0,0 0 0,0 0 0,0-1 0,0 1 0,0 0 0,0-1 0,0 1 0,0-1 0,1 0 0,4-2 0,0 0 0,-1 0 0,1 0 0,-1 0 0,0-1 0,0 0 0,0 0 0,4-5 0,7-12 0,-1 0 0,-1 0 0,-1-2 0,0 1 0,-2-2 0,13-41 0,-33 93 0,-1-2 0,2 0 0,0 1 0,2 0 0,1 0 0,-4 55 0,9-81 0,0 0 0,0 0 0,0 0 0,0-1 0,0 1 0,1 0 0,-1 0 0,0 0 0,0 0 0,1 0 0,-1 0 0,0 0 0,1 0 0,-1-1 0,1 1 0,-1 0 0,1 0 0,-1-1 0,1 1 0,0 0 0,-1-1 0,1 1 0,0 0 0,-1-1 0,1 1 0,0-1 0,1 1 0,0 0 0,0-1 0,0 0 0,0 0 0,-1 0 0,1 0 0,0 0 0,0 0 0,0-1 0,-1 1 0,1 0 0,0-1 0,0 0 0,2 0 0,3-3 0,0 1 0,0-1 0,0-1 0,-1 1 0,11-10 0,1-7 0,0-2 0,-2 0 0,0 0 0,-2-2 0,12-26 0,-6 14 0,-30 57 0,1 0 0,2 0 0,0 1 0,1 1 0,-6 33 0,12-54 2,0 0 0,0 0 1,-1 0-1,1 1 0,0-1 0,0 0 1,0 0-1,1 0 0,-1 1 0,0-1 0,0 0 1,1 0-1,-1 0 0,0 1 0,1-1 1,-1 0-1,1 0 0,0 0 0,-1 0 0,1 0 1,0 0-1,0 0 0,-1 0 0,1 0 1,0-1-1,0 1 0,0 0 0,0 0 0,0-1 1,0 1-1,0-1 0,2 2 0,0-2-176,0 0 1,0 0-1,0 1 0,-1-2 0,1 1 0,0 0 0,0-1 0,0 1 0,0-1 0,-1 0 0,1 0 0,0 0 0,-1 0 0,4-2 0,26-17-8020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30.575"/>
    </inkml:context>
    <inkml:brush xml:id="br0">
      <inkml:brushProperty name="width" value="0.025" units="cm"/>
      <inkml:brushProperty name="height" value="0.025" units="cm"/>
    </inkml:brush>
  </inkml:definitions>
  <inkml:trace contextRef="#ctx0" brushRef="#br0">77 75 19987,'-14'55'6774,"-8"32"-3104,-19 124-3379,41-211-281,0 0-1,0 0 1,0 0-1,0 0 0,0 0 1,1 0-1,-1 0 1,0 0-1,0-1 0,0 1 1,0 0-1,0 0 0,0 0 1,0 0-1,0 0 1,0 0-1,0 0 0,0 0 1,1 0-1,-1 0 1,0 0-1,0 0 0,0 0 1,0 0-1,0 0 0,0 0 1,0 0-1,0 0 1,0 0-1,0 0 0,1 0 1,-1 0-1,0 1 1,0-1-1,0 0 0,0 0 1,0 0-1,0 0 0,0 0 1,0 0-1,0 0 1,0 0-1,0 0 0,0 0 1,0 0-1,0 0 1,0 0-1,0 0 0,1 1 1,-1-1-1,0 0 1,0 0-1,0 0 0,0 0 1,0 0-1,0 0 0,0 0 1,0 0-1,0 0 1,0 0-1,0 1 0,0-1 1,0 0-1,0 0 1,-1 0-1,1 0 0,10-9 271,7-14-73,9-22-134,-18 29-341,1 1-1,0-1 0,2 1 0,12-14 1,-22 28 206,-1 1 1,0 0 0,0-1 0,1 1-1,-1 0 1,0-1 0,1 1 0,-1 0 0,0-1-1,1 1 1,-1 0 0,0 0 0,1-1-1,-1 1 1,1 0 0,-1 0 0,0 0-1,1-1 1,-1 1 0,1 0 0,-1 0 0,1 0-1,-1 0 1,0 0 0,1 0 0,-1 0-1,1 0 1,-1 0 0,1 0 0,-1 0-1,1 1 1,-1-1 0,0 0 0,2 0 0,3 17-814,-5 34 750,0-44 38,-6 39 88,4-35-51,1 0 1,0-1 0,0 1 0,1 14-1,0-25 54,0 0 0,0 1-1,0-1 1,1 0 0,-1 0-1,0 1 1,0-1 0,0 0 0,0 1-1,0-1 1,0 0 0,0 0-1,1 1 1,-1-1 0,0 0-1,0 0 1,0 1 0,0-1 0,1 0-1,-1 0 1,0 0 0,0 1-1,1-1 1,-1 0 0,0 0-1,0 0 1,1 0 0,-1 0 0,0 1-1,1-1 1,-1 0 0,0 0-1,0 0 1,1 0 0,-1 0-1,0 0 1,1 0 0,-1 0-1,15-6 370,10-14 520,5-14-766,-1-1 1,-2-2-1,-2-1 1,-1-1-1,-2-1 1,-2-1-1,-2 0 1,14-46-1,-24 57-858,-8 25 173,-4 21 192,-38 128 707,26-100 399,3 1 0,1-1 0,2 2 0,-6 90 1,15-136-739,1 0 1,0 1-1,0-1 1,0 0 0,0 0-1,0 1 1,0-1-1,0 0 1,0 0 0,0 0-1,0 1 1,0-1 0,0 0-1,0 0 1,0 1-1,0-1 1,0 0 0,0 0-1,0 1 1,0-1-1,1 0 1,-1 0 0,0 0-1,0 1 1,0-1-1,0 0 1,0 0 0,1 0-1,-1 0 1,0 1-1,0-1 1,0 0 0,0 0-1,1 0 1,-1 0 0,0 0-1,0 0 1,0 1-1,1-1 1,-1 0 0,0 0-1,0 0 1,1 0-1,-1 0 1,0 0 0,0 0-1,1 0 1,-1 0-1,12-10 248,9-17 104,-13 10-354,-2 1 0,0-1 0,0 0 0,-2-1 0,0 1 0,-1-1 0,-1 0 0,-1 0 0,0 0 0,-3-26 0,-2 38 0,-1 18 0,-3 19 0,8-29 0,0 2 0,-1 1 0,1-1 0,0 1 0,0-1 0,1 0 0,-1 1 0,1-1 0,2 6 0,-2-9 0,-1 0 0,1 1 0,1-1 0,-1 0 0,0 0 0,0 0 0,0 0 0,1 0 0,-1 0 0,0 0 0,1 0 0,-1-1 0,1 1 0,-1 0 0,1-1 0,-1 1 0,1-1 0,-1 0 0,1 1 0,-1-1 0,1 0 0,0 0 0,-1 0 0,1 0 0,2-1 0,3 1-14,-1-1 0,1 0 0,-1 0 0,1 0-1,-1-1 1,1 0 0,-1-1 0,0 1 0,0-1 0,0 0 0,-1-1 0,10-6 0,4-5-69,-1-1 0,18-21 0,-10 10 67,-29 70-182,-15 21 235,13-49-114,0 0 1,1 1-1,0-1 0,-2 30 0,7-45-68,-1 1 0,0-1 1,1 0-1,-1 0 0,0 0 0,1 0 0,-1 0 0,0 0 1,1 1-1,-1-1 0,0 0 0,1 0 0,-1 0 0,0 0 0,1 0 1,-1 0-1,1-1 0,-1 1 0,0 0 0,1 0 0,-1 0 1,0 0-1,1 0 0,-1 0 0,0-1 0,0 1 0,1 0 1,-1 0-1,0 0 0,1-1 0,-1 1 0,0 0 0,0 0 1,1-1-1,-1 1 0,0 0 0,0-1 0,19-22-5028,2-11-3656</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30.906"/>
    </inkml:context>
    <inkml:brush xml:id="br0">
      <inkml:brushProperty name="width" value="0.025" units="cm"/>
      <inkml:brushProperty name="height" value="0.025" units="cm"/>
    </inkml:brush>
  </inkml:definitions>
  <inkml:trace contextRef="#ctx0" brushRef="#br0">33 0 16944,'0'0'12588,"-33"56"-22934,48-33 801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31.280"/>
    </inkml:context>
    <inkml:brush xml:id="br0">
      <inkml:brushProperty name="width" value="0.025" units="cm"/>
      <inkml:brushProperty name="height" value="0.025" units="cm"/>
    </inkml:brush>
  </inkml:definitions>
  <inkml:trace contextRef="#ctx0" brushRef="#br0">81 20 12876,'0'0'8339,"-9"8"-3924,4-3-3855,-35 33 2647,37-35-3020,0 0 0,1 0 1,-1 1-1,1-1 0,0 1 1,0-1-1,0 1 0,1 0 1,-1 0-1,1-1 1,0 1-1,0 0 0,-1 6 1,4-9-182,-1-1 0,1 0 0,-1 1 1,1-1-1,-1 0 0,1 0 0,-1 0 0,1 0 1,-1-1-1,1 1 0,-1 0 0,1-1 1,-1 1-1,1-1 0,-1 1 0,1-1 0,0-1 1,11-6 73,0 0 0,-1-1 0,18-18 0,-24 20-98,1 0 1,0 1-1,0 0 1,1 0-1,-1 1 1,1 0-1,0 0 0,1 0 1,-1 1-1,1 1 1,-1 0-1,1 0 1,10-2-1,-17 5 23,-1 0-1,1 0 0,-1 0 1,0 1-1,1-1 0,-1 0 1,1 1-1,-1-1 0,0 1 1,0-1-1,1 1 0,-1 0 1,0 0-1,0-1 0,0 1 1,1 0-1,-1 0 0,0 0 1,0 0-1,-1 0 0,1 1 1,0-1-1,0 0 0,0 0 1,-1 0-1,1 1 0,-1-1 1,1 0-1,-1 1 0,1-1 1,-1 1-1,0-1 0,0 0 1,0 1-1,1 1 0,0 66 309,-2-33-221,2-36-92,-1 1 0,1 0 0,-1 0 0,1 0 0,-1-1 0,1 1 0,-1 0 0,1-1 0,0 1 0,-1-1 0,1 1 0,0-1 0,0 1 0,0-1 0,-1 1 0,1-1 0,0 0 0,0 1 0,0-1 0,0 0 0,0 0 0,-1 0 0,1 0 0,0 1 0,0-1 0,0 0 0,0-1 0,0 1 0,0 0 0,0 0 0,0 0 0,-1 0 0,2-1 0,34-7 0,-3-5 27,-20 7-116,1 1 0,0 0-1,0 1 1,1 0 0,-1 1-1,23-1 1,-36 4-100,0 0 0,1 0 0,-1 0 0,0 0 0,0 0 0,0 0-1,0 0 1,0 0 0,0 1 0,0-1 0,0 0 0,0 1 0,0-1 0,0 1 0,0-1 0,0 1-1,0-1 1,0 2 0,4 12-6163,-5-7-2547</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3.346"/>
    </inkml:context>
    <inkml:brush xml:id="br0">
      <inkml:brushProperty name="width" value="0.025" units="cm"/>
      <inkml:brushProperty name="height" value="0.025" units="cm"/>
    </inkml:brush>
  </inkml:definitions>
  <inkml:trace contextRef="#ctx0" brushRef="#br0">65 0 16560,'0'0'3598,"-3"12"-550,-14 49-658,2 1 0,4 1 1,-7 103-1,18-164-2414,0 0-1,0 0 1,0 0 0,0 0-1,0 0 1,1 0 0,-1 0-1,1 0 1,-1 0 0,1 0-1,0 0 1,0 0 0,0 0-1,0-1 1,2 4 0,-2-4-22,0-1 0,-1 1 1,1 0-1,0-1 0,0 1 1,0-1-1,0 1 1,0-1-1,0 1 0,0-1 1,1 0-1,-1 0 0,0 0 1,0 1-1,0-1 0,0 0 1,0 0-1,0 0 1,0-1-1,0 1 0,2 0 1,1-2-160,0 1 0,0-1 0,0 1 1,-1-1-1,1 0 0,0-1 0,-1 1 1,0-1-1,1 0 0,-1 1 0,0-1 0,0-1 1,3-4-1,5-10-1854,-1 0 0,-1-1 0,0 0 1,-2-1-1,8-27 0,3-16-3173</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06.586"/>
    </inkml:context>
    <inkml:brush xml:id="br0">
      <inkml:brushProperty name="width" value="0.025" units="cm"/>
      <inkml:brushProperty name="height" value="0.025" units="cm"/>
    </inkml:brush>
  </inkml:definitions>
  <inkml:trace contextRef="#ctx0" brushRef="#br0">70 65 6662,'0'0'3518,"-9"3"-1505,-1 0-1475,6-2-305,1 0 0,0 0 1,-1 0-1,1 0 0,0 0 0,0 1 0,0 0 0,0-1 0,0 1 0,1 0 0,-1 0 0,0 1 0,-2 2 0,4-4-150,1-1 0,-1 0 1,1 1-1,-1-1 0,1 1 0,0-1 1,-1 1-1,1-1 0,0 1 0,0-1 1,-1 1-1,1-1 0,0 1 0,0-1 1,0 1-1,0-1 0,-1 1 0,1 0 1,0-1-1,0 1 0,0-1 0,0 1 1,0-1-1,0 1 0,1 0 0,-1-1 1,0 1-1,0-1 0,0 1 0,0-1 1,1 1-1,-1-1 0,0 1 0,1-1 1,-1 1-1,0-1 0,1 1 0,-1-1 1,0 0-1,1 1 0,-1-1 0,1 1 1,-1-1-1,1 0 0,-1 0 0,1 1 1,-1-1-1,1 0 0,-1 0 0,1 0 1,-1 1-1,1-1 0,0 0 0,-1 0 1,1 0-1,0 0 0,38 6 1232,-36-6-1113,203 6 1397,258-25-1,-103-8-1012,272-15 1105,3 43-626,209 5-168,-371-57 358,-545 59-2992,0-6-6258,29-2-1016</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07.365"/>
    </inkml:context>
    <inkml:brush xml:id="br0">
      <inkml:brushProperty name="width" value="0.025" units="cm"/>
      <inkml:brushProperty name="height" value="0.025" units="cm"/>
    </inkml:brush>
  </inkml:definitions>
  <inkml:trace contextRef="#ctx0" brushRef="#br0">1 119 10410,'0'0'7308,"12"-2"-6187,86-7 1306,144 6 1,-64 3-1363,1296-62-136,-871 33-5301,-519 24 849,-14-4-2002</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04.075"/>
    </inkml:context>
    <inkml:brush xml:id="br0">
      <inkml:brushProperty name="width" value="0.025" units="cm"/>
      <inkml:brushProperty name="height" value="0.025" units="cm"/>
    </inkml:brush>
  </inkml:definitions>
  <inkml:trace contextRef="#ctx0" brushRef="#br0">1762 261 9833,'0'0'4485,"5"-9"-2126,12-31-773,-16 39-1490,-1 0 1,1 0-1,-1 0 1,0-1-1,1 1 1,-1 0-1,0 0 1,0 0-1,0 0 1,0-1-1,0 1 1,0 0-1,0 0 1,0 0-1,0-1 1,0 1-1,-1 0 1,1 0-1,0 0 1,-1 0-1,1 0 1,-1 0-1,1 0 1,-1 0-1,0 0 1,0 0-1,1 0 1,-1 0-1,0 0 1,0 0-1,0 1 1,0-1-1,0 0 1,0 1-1,0-1 1,0 0-1,0 1 1,0-1-1,0 1 0,0 0 1,0-1-1,0 1 1,-1 0-1,0 0 1,-7-2-80,0 1-1,0 0 1,-1 1-1,-12 0 1,12 1 202,-87 0 297,0 5-1,1 4 1,1 4 0,0 4-1,1 4 1,1 4 0,-98 43-1,129-42-115,2 3-1,2 2 1,1 3 0,-80 65-1,96-65-264,1 1 0,2 3 0,2 1 0,2 1 0,2 2 0,-32 56 0,35-45-94,2 2 1,3 1-1,3 1 0,2 1 0,3 1 1,2 0-1,3 1 0,3 0 0,2 1 1,6 123-1,1-169-37,0 0 0,2-1 0,0 1 0,0-1 0,2 1 0,0-1 0,0 0 0,2-1 0,13 24 0,-14-29 13,0 0 1,1 0 0,1 0-1,-1-1 1,1-1-1,1 1 1,-1-1 0,1-1-1,0 1 1,1-2 0,0 1-1,0-1 1,0-1-1,19 6 1,-3-4 69,0-1 0,0-1 0,1-1 0,-1-2 0,1-1 1,0-1-1,-1-1 0,1-1 0,-1-1 0,0-2 0,50-17 0,-4-5 243,-1-3-1,125-74 1,-75 29-330,-3-4 0,111-100 0,-150 109 0,-3-2 0,-3-4 0,91-126 0,-129 152 0,-2-2 0,-2-1 0,-3-1 0,32-88 0,-45 97 0,-2-1 0,-2 0 0,-2-1 0,-2 0 0,-2 0 0,-2-61 0,-3 94 0,-1 0 0,0-1 0,-1 1 0,-1 0 0,0 0 0,-1 1 0,-1-1 0,0 1 0,-13-24 0,14 31 0,0 1 0,-1 0 0,0 0 0,0 0 0,0 1 0,-1 0 0,1 0 0,-1 0 0,-1 1 0,1 0 0,-1 0 0,1 1 0,-1-1 0,0 1 0,0 1 0,0 0 0,-1 0 0,1 0 0,0 1 0,-1 0 0,-9-1 0,-2 2-248,0 1 0,1 1 0,-1 0 0,1 1 0,0 1 0,0 1 0,0 0 0,0 2 0,-24 12 0,-18 12-3484,-70 50 0,67-40-182,-5 2-13810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04.824"/>
    </inkml:context>
    <inkml:brush xml:id="br0">
      <inkml:brushProperty name="width" value="0.025" units="cm"/>
      <inkml:brushProperty name="height" value="0.025" units="cm"/>
    </inkml:brush>
  </inkml:definitions>
  <inkml:trace contextRef="#ctx0" brushRef="#br0">0 1300 17136,'12'-10'2354,"364"-316"3376,632-563-4077,-990 873-1597,-11 11-27,-1 0 0,0-1 0,-1 1 0,1-1 0,-1 0 0,0-1 1,7-12-1,-44 27-264,-157 92-8942,96-53 2061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05.196"/>
    </inkml:context>
    <inkml:brush xml:id="br0">
      <inkml:brushProperty name="width" value="0.025" units="cm"/>
      <inkml:brushProperty name="height" value="0.025" units="cm"/>
    </inkml:brush>
  </inkml:definitions>
  <inkml:trace contextRef="#ctx0" brushRef="#br0">545 78 14318,'0'0'2226,"3"-9"-694,6-20-108,4-10 3825,-17 50-4935,-1 0-1,-1-1 1,1 0 0,-2 1 0,-12 14-1,-6 12-188,-129 200 182,-114 189 1794,257-408-2012,1 0 1,0 0-1,2 1 1,0 0-1,1 0 1,1 1 0,0 0-1,-4 41 1,10-60-96,0 0 0,0 0 1,0 0-1,0 1 0,0-1 0,0 0 1,1 0-1,-1 0 0,0 0 0,1 0 1,-1 0-1,1 0 0,-1 0 1,1 0-1,-1 0 0,1 0 0,0 0 1,-1 0-1,1 0 0,0 0 1,0 0-1,0-1 0,0 1 0,0 0 1,0-1-1,1 2 0,0-1-2,1-1 0,0 1 0,0 0 0,0-1 0,0 1 0,0-1-1,0 0 1,0 0 0,0 0 0,4-1 0,6-1 22,1-1 0,-1 0 1,24-10-1,171-85 131,-33 15-659,41-10-6004,-119 48-2509</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07.209"/>
    </inkml:context>
    <inkml:brush xml:id="br0">
      <inkml:brushProperty name="width" value="0.025" units="cm"/>
      <inkml:brushProperty name="height" value="0.025" units="cm"/>
    </inkml:brush>
  </inkml:definitions>
  <inkml:trace contextRef="#ctx0" brushRef="#br0">1 0 10634,'0'0'11979,"2"51"-11915,-2-21-64,0 11 97,0 6-65,8 2-1250,-1-3-1921,5-4-3074,-3-8-5991</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07.614"/>
    </inkml:context>
    <inkml:brush xml:id="br0">
      <inkml:brushProperty name="width" value="0.025" units="cm"/>
      <inkml:brushProperty name="height" value="0.025" units="cm"/>
    </inkml:brush>
  </inkml:definitions>
  <inkml:trace contextRef="#ctx0" brushRef="#br0">1 169 641,'0'0'15054,"2"-11"-10073,-1 7-4751,0-1-45,0 1-1,0-1 1,0 1-1,0 0 1,1-1 0,0 1-1,0 0 1,0 0-1,0 0 1,1 0-1,-1 0 1,1 1-1,0-1 1,0 1-1,1 0 1,-1 0-1,1 0 1,6-5-1,17-5-18,0 1-1,0 2 1,1 0-1,1 2 1,-1 1-1,1 2 1,0 0-1,1 2 1,-1 1-1,1 2 1,-1 0-1,38 7 1,-58-6-213,0 1 1,0 0 0,-1 1-1,1 0 1,-1 0 0,1 1-1,-1 0 1,0 0 0,-1 1-1,1 0 1,-1 0 0,0 1-1,0 0 1,-1 0 0,0 1-1,0 0 1,0 0 0,-1 0-1,0 0 1,0 1 0,-1 0-1,0 0 1,0 1 0,2 9-1,-2-6 222,-2 0 0,1 0-1,-1 0 1,-1 1 0,-1-1-1,1 0 1,-2 0 0,0 1 0,0-1-1,-1 0 1,-1 0 0,0 0-1,0-1 1,-1 1 0,-1-1-1,0 1 1,-9 13 0,1-6 141,-1 1 1,-1-2 0,0 0-1,-1-1 1,-2-1-1,1 0 1,-40 25 0,43-31-188,0-2 1,0 0-1,-1-1 1,-1 0 0,1-1-1,-1-1 1,0 0-1,0-1 1,-1-1-1,1 0 1,-1-2-1,-16 1 1,24-3-130,1-1 0,0 0 0,1 0 0,-1-1 0,0 0 0,1 0 0,-1 0 0,1-1 0,0 0 0,0-1 0,0 0 0,1 0 0,0 0 0,0-1 0,0 0 0,1 0 0,-1 0 0,2-1 0,-1 1 0,1-1 0,0 0 0,0-1 0,1 1 0,0-1 0,0 1 0,-3-15 0,6 21-60,0 0-1,0 0 1,0 0 0,0 0 0,0 0-1,1 1 1,-1-1 0,0 0 0,0 0-1,1 0 1,-1 1 0,0-1-1,1 0 1,-1 0 0,1 1 0,-1-1-1,1 0 1,0 1 0,-1-1-1,1 0 1,-1 1 0,1-1 0,0 1-1,0-1 1,-1 1 0,1 0 0,0-1-1,0 1 1,-1 0 0,1-1-1,0 1 1,0 0 0,0 0 0,0 0-1,-1-1 1,1 1 0,0 0 0,1 1-1,43-1-4468,-30 0 2910,33 2-3111,9 1-1451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08.049"/>
    </inkml:context>
    <inkml:brush xml:id="br0">
      <inkml:brushProperty name="width" value="0.025" units="cm"/>
      <inkml:brushProperty name="height" value="0.025" units="cm"/>
    </inkml:brush>
  </inkml:definitions>
  <inkml:trace contextRef="#ctx0" brushRef="#br0">9 172 17809,'0'0'5146,"-2"9"-2856,1-4-1931,-4 24 554,5-28-863,0 0-1,0 0 1,0 0 0,0 0 0,1 0-1,-1 0 1,0 0 0,1 0 0,-1-1-1,0 1 1,1 0 0,-1 0 0,1 0-1,-1-1 1,1 1 0,-1 0 0,1 0-1,0-1 1,0 1 0,-1-1-1,1 1 1,0-1 0,0 1 0,-1-1-1,1 1 1,0-1 0,0 1 0,0-1-1,0 0 1,0 0 0,0 0 0,-1 1-1,3-1 1,10 0 242,0 0 1,-1 0-1,1-1 0,0-1 1,0 0-1,-1-1 1,1 0-1,-1-1 0,0 0 1,0-1-1,0 0 0,18-12 1,-24 13-261,1 0 0,-1 0 1,0 0-1,0-1 0,0 0 0,0 0 1,-1-1-1,0 1 0,0-1 0,-1 0 1,0-1-1,0 1 0,0-1 1,0 1-1,-1-1 0,-1 0 0,1-1 1,-1 1-1,0 0 0,0-1 0,-1 1 1,0-15-1,-1 21-32,0-1 1,0 0-1,-1 1 1,1-1-1,0 0 1,-1 0-1,0 1 1,1-1-1,-1 1 1,0-1-1,0 1 1,0-1-1,0 1 1,0-1-1,0 1 1,0 0-1,-1 0 1,1-1-1,0 1 1,-1 0-1,1 0 1,-1 0-1,1 1 1,-1-1-1,0 0 1,1 0-1,-1 1 1,1-1-1,-1 1 1,0 0-1,0-1 1,1 1-1,-1 0 1,0 0-1,0 0 1,1 0-1,-1 0 1,0 1-1,0-1 1,-2 1-1,-3 0 0,0 1-1,0-1 1,0 1-1,1 0 1,-1 1 0,0 0-1,1 0 1,0 0-1,-7 5 1,-2 5 0,1 0 0,0 1 0,0 0 0,1 1 0,1 0 0,-11 20 0,16-24 0,0 1 0,1 1 0,0-1 0,1 1 0,0 0 0,1 0 0,1 1 0,0-1 0,-1 21 0,3-32 1,1 0-1,1 0 1,-1 0-1,0 0 1,0 0-1,1 0 1,-1-1-1,1 1 1,-1 0 0,1 0-1,0 0 1,0 0-1,0-1 1,0 1-1,0 0 1,0-1-1,0 1 1,0-1-1,1 1 1,-1-1 0,1 0-1,1 2 1,1-1 0,0 0 0,1 0 0,-1 0 1,1 0-1,-1 0 0,1-1 1,-1 0-1,1 0 0,5 0 0,8 0-32,0 0-1,1-2 0,33-4 1,-34 1-791,0 0 1,26-10 0,32-21-9058,-35 9-2</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09.388"/>
    </inkml:context>
    <inkml:brush xml:id="br0">
      <inkml:brushProperty name="width" value="0.025" units="cm"/>
      <inkml:brushProperty name="height" value="0.025" units="cm"/>
    </inkml:brush>
  </inkml:definitions>
  <inkml:trace contextRef="#ctx0" brushRef="#br0">158 80 2114,'1'0'15150,"0"5"-12942,-1-1-1101,-11 199 3608,1 4-4006,9-152-712,0-24-951,1 0-1,6 50 1,-18-101-3052,-9-16 2422,-3-21-1070,2-1-1,-18-80 0,24 49 2686,9 2 3279,6 79-2733,2-1 1,-1 1-1,1 0 0,0 0 0,1 0 0,-1 0 0,2 1 0,-1-1 1,1 0-1,0 1 0,1 0 0,0-1 0,0 1 0,9-11 1,-6 10-165,0 1 1,1 1 0,0-1 0,0 1 0,0 0 0,0 1 0,1 0-1,0 1 1,0-1 0,1 2 0,14-5 0,-10 4-208,0 1-1,0 0 1,0 1 0,1 0-1,-1 2 1,0-1 0,27 4 0,-37-2-206,0-1 0,1 1 1,-1 0-1,0 0 0,0 1 0,0-1 1,0 1-1,0 0 0,0 0 1,-1 0-1,1 0 0,0 1 1,-1-1-1,0 1 0,0 0 0,1 0 1,-2 0-1,1 1 0,0-1 1,-1 1-1,1-1 0,-1 1 1,0 0-1,-1 0 0,1 0 0,0 0 1,-1 0-1,0 0 0,1 7 1,-1-4 77,-1 1 0,0-1 0,0 1 0,0-1 0,-1 0 0,0 1 0,-1-1 0,1 0 0,-1 1 1,-1-1-1,1 0 0,-6 9 0,-3 2 549,0 0 0,-28 31 0,29-38-442,0 1 0,1 0 1,0 0-1,1 1 0,0 0 1,1 1-1,1-1 1,-6 17-1,11-25-323,0 0 0,0 0-1,1 1 1,-1-1 0,1 1 0,0-1-1,0 0 1,1 1 0,0-1 0,0 1 0,0-1-1,0 0 1,1 0 0,0 0 0,0 0-1,0 0 1,1 0 0,0 0 0,0-1 0,0 0-1,0 1 1,1-1 0,-1 0 0,1 0 0,0-1-1,0 1 1,1-1 0,-1 0 0,7 3-1,-2-1-363,1 0-1,0 0 0,0-1 1,0-1-1,0 1 0,1-2 1,-1 1-1,1-2 0,0 1 1,0-2-1,0 1 0,-1-1 1,22-3-1,5-9-6186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10.043"/>
    </inkml:context>
    <inkml:brush xml:id="br0">
      <inkml:brushProperty name="width" value="0.025" units="cm"/>
      <inkml:brushProperty name="height" value="0.025" units="cm"/>
    </inkml:brush>
  </inkml:definitions>
  <inkml:trace contextRef="#ctx0" brushRef="#br0">0 1 12524,'0'0'15374,"10"59"-13292,-10-19-544,0 5-641,0 0-545,0-5-352,0-3 0,0-12 0,7-10-1185,3-10-64,-4-5-385,2-24-704,-8-11-1698,0-14-3299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3.689"/>
    </inkml:context>
    <inkml:brush xml:id="br0">
      <inkml:brushProperty name="width" value="0.025" units="cm"/>
      <inkml:brushProperty name="height" value="0.025" units="cm"/>
    </inkml:brush>
  </inkml:definitions>
  <inkml:trace contextRef="#ctx0" brushRef="#br0">55 0 9513,'0'0'15567,"-34"77"-13934,26-36 193,1 7-705,4 1-416,0-2-289,3 1-256,0-6-128,3-6 0,6-7-384,0-8-929,2-12-1442,-1-6-2177,1-3-3204</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10.417"/>
    </inkml:context>
    <inkml:brush xml:id="br0">
      <inkml:brushProperty name="width" value="0.025" units="cm"/>
      <inkml:brushProperty name="height" value="0.025" units="cm"/>
    </inkml:brush>
  </inkml:definitions>
  <inkml:trace contextRef="#ctx0" brushRef="#br0">1 1 16111,'0'0'11851,"3"63"-11786,24-49-1219,3-5-2849,5-5-2051,2-4-4100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10.755"/>
    </inkml:context>
    <inkml:brush xml:id="br0">
      <inkml:brushProperty name="width" value="0.025" units="cm"/>
      <inkml:brushProperty name="height" value="0.025" units="cm"/>
    </inkml:brush>
  </inkml:definitions>
  <inkml:trace contextRef="#ctx0" brushRef="#br0">126 0 14350,'0'0'6827,"-11"9"-4419,0-1-2129,-52 44 2692,59-49-2800,0 1-1,1-1 0,0 1 0,-1 0 0,1 0 0,1 0 1,-1 0-1,0 0 0,1 1 0,0-1 0,0 1 0,1-1 0,-1 1 1,-1 8-1,4-12-182,-1 0-1,1 0 1,-1 0 0,1-1 0,0 1 0,-1 0-1,1 0 1,0 0 0,0-1 0,0 1 0,0 0-1,-1-1 1,1 1 0,0-1 0,0 1 0,0-1-1,0 1 1,0-1 0,0 0 0,1 1 0,-1-1-1,0 0 1,0 0 0,0 0 0,0 0 0,0 0-1,1 0 1,43 2-778,-35-2 432,24 1-682,59 4-1958,-87-4 2857,1 0 0,0 0 0,0 1 0,-1 0 0,1 0 0,-1 0 0,0 1 0,1 0 0,-1 0 0,8 7 0,-13-9 205,1 0 0,-1 0 0,1 0 0,-1 0 0,0 1 0,0-1 1,1 0-1,-1 1 0,0-1 0,0 1 0,-1 0 0,1-1 0,0 1 0,0-1 0,-1 1 0,1 0 0,-1 0 0,1-1 0,-1 1 0,0 0 0,0 0 0,0 0 1,0-1-1,0 1 0,0 2 0,-2-1 192,1 0 1,0 0-1,-1 0 1,1-1-1,-1 1 1,0 0-1,0-1 1,0 1-1,0-1 1,-1 0 0,1 0-1,0 0 1,-4 2-1,-6 4 611,0-1 0,-1 0 0,1-1-1,-1 0 1,-16 4 0,19-7-933,0 0-1,0-1 1,0 0 0,-1-1 0,-19 0-1,28-1-11,0 0 0,1 0 0,-1 0-1,0 0 1,1 0 0,-1-1 0,1 1-1,-1-1 1,1 0 0,-1 1 0,1-1-1,-1 0 1,1 0 0,-1 0 0,1 0 0,0 0-1,-1 0 1,1 0 0,0 0 0,0 0-1,0-1 1,0 1 0,0 0 0,0-1-1,1 1 1,-1-1 0,0 1 0,1-1-1,-1 1 1,1-1 0,-1 1 0,1-1 0,0 0-1,0 1 1,-1-1 0,1 0 0,0 1-1,1-1 1,-1 0 0,0 1 0,0-1-1,1 1 1,-1-1 0,2-1 0,5-20-8496</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11.424"/>
    </inkml:context>
    <inkml:brush xml:id="br0">
      <inkml:brushProperty name="width" value="0.025" units="cm"/>
      <inkml:brushProperty name="height" value="0.025" units="cm"/>
    </inkml:brush>
  </inkml:definitions>
  <inkml:trace contextRef="#ctx0" brushRef="#br0">1 0 6246,'0'0'18343,"2"13"-17713,19 150 1562,-12-78-1241,21 93 0,-29-176-891,-1 1 1,0-1-1,1 1 0,-1-1 0,1 0 0,0 1 1,0-1-1,0 0 0,0 1 0,0-1 1,1 0-1,-1 0 0,0 0 0,1 0 1,0 0-1,-1-1 0,1 1 0,0 0 0,0-1 1,0 1-1,0-1 0,0 0 0,1 0 1,-1 1-1,0-2 0,0 1 0,1 0 0,-1 0 1,1-1-1,1 1 0,1-1 34,-1-1-1,0 0 0,0 0 1,0 0-1,0-1 0,0 1 1,0-1-1,0 0 0,0 0 1,-1-1-1,1 1 0,-1-1 1,1 1-1,-1-1 0,0 0 1,4-6-1,17-19-93,-2-1 0,-1 0 0,-2-2 0,-1 0 0,-1-2 0,-2 0 0,-1 0 0,-1-1 0,11-56 0,-21 68 0,-3 22-47,0 0 0,0 0 0,0 1 0,-1-1 1,1 0-1,0 0 0,0 0 0,0 0 0,0 1 0,0-1 0,0 0 0,0 0 0,0 0 0,-1 0 1,1 0-1,0 1 0,0-1 0,0 0 0,0 0 0,0 0 0,-1 0 0,1 0 0,0 0 0,0 0 1,0 0-1,0 0 0,-1 0 0,1 0 0,0 0 0,0 1 0,0-1 0,-1 0 0,1 0 0,0-1 1,0 1-1,0 0 0,0 0 0,-1 0 0,1 0 0,0 0 0,0 0 0,0 0 0,-1 0 0,1 0 1,0 0-1,0 0 0,0 0 0,0 0 0,0-1 0,-1 1 0,1 0 0,0 0 0,0 0 0,0 0 1,0 0-1,0-1 0,0 1 0,0 0 0,0 0 0,-1 0 0,1 0 0,0-1 0,0 1 0,-10 12-6790,-4 11-1293</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11.878"/>
    </inkml:context>
    <inkml:brush xml:id="br0">
      <inkml:brushProperty name="width" value="0.025" units="cm"/>
      <inkml:brushProperty name="height" value="0.025" units="cm"/>
    </inkml:brush>
  </inkml:definitions>
  <inkml:trace contextRef="#ctx0" brushRef="#br0">1 95 15951,'0'0'2845,"3"9"508,1 4-2374,1 0 0,1-1 0,0 0 1,9 13-1,-12-21-883,-1 0 1,1 0 0,1 0-1,-1-1 1,0 1 0,1-1-1,0 0 1,-1 0 0,1 0-1,1-1 1,-1 1 0,0-1-1,1 0 1,-1 0 0,1 0-1,-1-1 1,10 2 0,-6-2-246,-1-1 1,1 0-1,-1 0 1,1-1 0,0 0-1,-1 0 1,0-1 0,1 0-1,-1 0 1,0-1-1,0 0 1,0 0 0,0-1-1,-1 1 1,10-8-1,2-4 64,0-1-1,-1 0 0,25-32 0,-42 47 131,0 0-1,0 1 1,1-1-1,-1 1 1,0-1-1,1 1 1,-1-1-1,1 1 1,-1-1-1,1 1 1,-1-1-1,1 1 1,-1 0-1,1-1 1,-1 1-1,1 0 1,-1-1-1,1 1 1,0 0-1,-1 0 1,1-1-1,-1 1 1,1 0-1,0 0 1,-1 0-1,1 0 1,0 0-1,-1 0 1,1 0-1,0 0 1,-1 0-1,1 0 1,-1 0-1,1 1 1,0-1-1,-1 0 1,1 0-1,-1 1 1,1-1-1,0 0 1,-1 1-1,1-1 1,-1 1-1,1-1 1,0 1-1,16 33 809,-5-9-432,-9-22-389,-1 0 1,1-1-1,0 1 1,0-1 0,1 0-1,-1 0 1,0 0-1,1 0 1,-1-1-1,1 1 1,-1-1-1,1 0 1,0 0 0,0 0-1,-1-1 1,1 1-1,0-1 1,0 0-1,0 0 1,0 0-1,0 0 1,-1-1 0,1 0-1,0 0 1,6-2-1,5-2 94,1-1-1,0 0 0,-1-1 1,20-13-1,21-18 57,28-18-152,-77 52-161,0 0 0,1 1 0,-1-1 0,1 2-1,-1-1 1,1 1 0,0 0 0,0 1 0,10-1 0,-16 2 123,-1 0 1,0 0-1,0 0 1,0 0-1,0 1 1,1-1-1,-1 0 1,0 1 0,0-1-1,0 1 1,0-1-1,0 1 1,0-1-1,0 1 1,0 0 0,0-1-1,0 1 1,0 0-1,0 0 1,-1 0-1,1 0 1,0 0-1,0 0 1,-1 0 0,2 2-1,7 34-1,2 3 137,-10-39-119,-1 1 0,1-1 0,0 0 0,0 1 0,0-1 0,0 0 0,0 0 0,0 0 0,0 0 0,0 1 0,1-2 0,-1 1 0,0 0 0,1 0 0,-1 0 1,1-1-1,-1 1 0,0 0 0,1-1 0,-1 0 0,1 1 0,2-1 0,5 1 47,0-2 1,0 1-1,0-1 0,0-1 0,0 1 1,0-1-1,-1-1 0,1 0 1,-1 0-1,14-8 0,12-8-1886,36-25 1,-46 28-1596,-9 4-2479,-5 2-2621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12.232"/>
    </inkml:context>
    <inkml:brush xml:id="br0">
      <inkml:brushProperty name="width" value="0.025" units="cm"/>
      <inkml:brushProperty name="height" value="0.025" units="cm"/>
    </inkml:brush>
  </inkml:definitions>
  <inkml:trace contextRef="#ctx0" brushRef="#br0">1 1 19058,'0'0'12107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13.364"/>
    </inkml:context>
    <inkml:brush xml:id="br0">
      <inkml:brushProperty name="width" value="0.025" units="cm"/>
      <inkml:brushProperty name="height" value="0.025" units="cm"/>
    </inkml:brush>
  </inkml:definitions>
  <inkml:trace contextRef="#ctx0" brushRef="#br0">455 116 16047,'1'-9'3721,"-1"-5"-2866,1 0 249,-1 1 0,2-1 0,0 0-1,6-23 1,-5 89-597,-2 14-222,0 0 1400,-13 120 0,9-166-1461,-1 0 0,-1 0 0,0-1 0,-2 0 0,0 0 0,-1 0-1,-1-1 1,-1 0 0,0-1 0,-18 23 0,12-22-224,0 0 0,-1-2 0,-1 0 0,-34 24 0,40-32 0,0-1 0,0 0 0,-1-1 0,0 0 0,0-1 0,0-1 0,0 0 0,-1-1 0,-21 3 0,31-6 0,0 0 0,1 0 0,-1 0 0,0-1 0,1 0 0,-1 1 0,0-1 0,1-1 0,-1 1 0,1 0 0,-1-1 0,1 0 0,0 1 0,0-1 0,0-1 0,0 1 0,0 0 0,0-1 0,0 0 0,1 1 0,-1-1 0,1 0 0,0 0 0,0 0 0,0-1 0,0 1 0,1 0 0,-1-1 0,1 1 0,0-1 0,0 0 0,0 1 0,0-7 0,-1-3 0,0-1 0,1 1 0,0-1 0,1 1 0,1 0 0,0-1 0,1 1 0,4-19 0,-2 19 0,1 1 0,0-1 0,1 1 0,0 0 0,1 1 0,0-1 0,1 1 0,0 1 0,0-1 0,20-16 0,4 0 0,1 1 0,42-23 0,9-7 0,-82 55 0,-1 0 0,1-1 0,0 1 0,0 0 0,0-1 0,-1 1 0,1-1 0,-1 0 0,1 1 0,-1-1 0,0 0 0,0 0 0,0 0 0,0 0 0,0 0 0,0 0 0,0 0 0,0 0 0,-1 0 0,1 0 0,-1 0 0,0-1 0,0 1 0,0 0 0,0 0 0,0 0 0,0-1 0,0 1 0,-1 0 0,1 0 0,-1 0 0,1 0 0,-1 0 0,0 0 0,0 0 0,0 0 0,0 0 0,0 0 0,-1 0 0,-2-3 0,-6-6 0,-1 1 0,0-1 0,0 2 0,-26-17 0,18 13 0,1 0 0,10 5 0,-1 1 0,1 1 0,-2 0 0,1 0 0,-1 0 0,1 1 0,-1 1 0,-1 0 0,1 0 0,-1 1 0,-19-3 0,27 6-2,1 1-1,0-1 1,-1 1-1,1 0 1,0 0 0,0 0-1,0 0 1,0 1-1,0-1 1,0 1 0,0-1-1,1 1 1,-1-1 0,0 1-1,1 0 1,-1 0-1,1 0 1,0 0 0,0 0-1,-1 0 1,1 0-1,1 0 1,-1 0 0,0 1-1,0-1 1,1 0-1,0 1 1,-1 3 0,-2 10-32,0 0 0,0 27 0,3-34 31,0 1-1,1-1 1,0 0-1,0 0 1,1 0-1,0 0 1,0 0-1,1 0 1,0 0 0,1-1-1,0 1 1,0-1-1,1 0 1,0-1-1,0 1 1,1-1-1,11 11 1,5 2 84,1-2 0,2 0 1,0-2-1,30 16 0,-24-15-191,0 2 0,47 38 0,-70-50-31,-1 0 0,1 1-1,-1 0 1,-1 0 0,0 0-1,0 1 1,0 0 0,-1 0-1,0 0 1,-1 1 0,0 0-1,-1 0 1,4 16 0,-3 12-6105,-3-3-6513</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13.790"/>
    </inkml:context>
    <inkml:brush xml:id="br0">
      <inkml:brushProperty name="width" value="0.025" units="cm"/>
      <inkml:brushProperty name="height" value="0.025" units="cm"/>
    </inkml:brush>
  </inkml:definitions>
  <inkml:trace contextRef="#ctx0" brushRef="#br0">0 1 13164,'0'0'5862,"3"75"-2595,4-30-1409,1 5-801,3 3 160,2-3-512,0-4-353,2-10-256,-1-5-448,-2-10-2275,-9-11-2177</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14.149"/>
    </inkml:context>
    <inkml:brush xml:id="br0">
      <inkml:brushProperty name="width" value="0.025" units="cm"/>
      <inkml:brushProperty name="height" value="0.025" units="cm"/>
    </inkml:brush>
  </inkml:definitions>
  <inkml:trace contextRef="#ctx0" brushRef="#br0">10 203 14862,'-2'-10'2845,"1"6"-2708,0-1 164,-1 1 1,1-1-1,0 1 1,1-1-1,-1 0 1,1 1-1,0-1 1,0 0-1,0 1 1,0-1-1,1 0 1,0 1-1,0-1 1,1 0-1,-1 1 1,1 0-1,0-1 1,0 1-1,0 0 1,0 0-1,1 0 1,0 0-1,4-5 1,5 0-26,1 0 0,0 1 0,0 1 0,1 0 0,0 0 0,0 2-1,0 0 1,1 0 0,-1 1 0,1 1 0,0 0 0,29 0 0,-27 2-264,0 0 0,0 2 0,0 0 0,-1 1 0,1 1 0,0 0 0,-1 1 0,1 1 0,-1 0 0,-1 2 0,22 10 0,-29-12 58,1 1 1,-1 0-1,0 1 0,-1 0 0,1 0 1,-1 0-1,-1 1 0,1 0 0,-1 1 0,-1-1 1,0 1-1,0 0 0,0 0 0,-1 1 0,-1-1 1,0 1-1,0 0 0,-1 0 0,0 0 0,0 0 1,-1 0-1,-1 1 0,0-1 0,0 0 0,-1 0 1,0 0-1,-4 17 0,0-9 63,0 0-1,-1 0 1,-1 0 0,0 0-1,-1-1 1,-2-1 0,1 1-1,-2-2 1,0 1 0,-1-1-1,0-1 1,-1 0 0,-1-1-1,-17 13 1,21-19-131,0 0-1,-1 0 1,0-1 0,0 0-1,0-1 1,-1-1 0,-18 6-1,28-10-2,-1 1-1,1-1 1,-1 1-1,1-1 1,-1 0-1,1 0 0,-1 0 1,1 0-1,-1 0 1,1-1-1,-1 1 1,1-1-1,0 0 1,-1 1-1,1-1 1,-1 0-1,1 0 0,0-1 1,0 1-1,0 0 1,0-1-1,0 1 1,0-1-1,0 0 1,0 0-1,1 0 0,-1 0 1,1 0-1,-1 0 1,1 0-1,0 0 1,0 0-1,0-1 1,0 1-1,0 0 1,0-1-1,1 1 0,-1-1 1,1 1-1,-1-1 1,1 1-1,0-4 1,0 1-237,0 1 1,0 0-1,0-1 1,0 1-1,0 0 1,1-1-1,0 1 1,2-6-1,-1 4-667,1 1 0,-1 0-1,1 0 1,0 0-1,1 0 1,-1 1-1,1-1 1,0 1 0,0 0-1,4-4 1,33-23-8181</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14.489"/>
    </inkml:context>
    <inkml:brush xml:id="br0">
      <inkml:brushProperty name="width" value="0.025" units="cm"/>
      <inkml:brushProperty name="height" value="0.025" units="cm"/>
    </inkml:brush>
  </inkml:definitions>
  <inkml:trace contextRef="#ctx0" brushRef="#br0">113 232 22229,'0'0'6588,"9"-1"-4336,1-1-2130,0 0-1,-1-1 0,1 0 0,-1 0 1,1-1-1,-1 0 0,0-1 0,-1 0 1,1 0-1,-1-1 0,0 0 0,-1-1 1,11-10-1,-10 9-121,0-1 0,-1-1 0,0 1 0,0-1 0,-1 0 0,5-11 0,-9 18 0,-1 0 0,0 0 0,0 0 0,0 0 0,0 0 0,-1 0 0,1 0 0,-1 0 0,0 0 0,0-1 0,0 1 0,-1-4 0,1 6 0,-1-1 0,0 0 0,1 1 0,-1-1 0,0 1 0,0-1 0,0 0 0,0 1 0,0 0 0,0-1 0,-1 1 0,1 0 0,0 0 0,-1-1 0,1 1 0,-1 0 0,1 0 0,-1 1 0,0-1 0,1 0 0,-1 0 0,-3 0 0,-4-1 0,-1 0 0,0 0 0,1 1 0,-1 0 0,0 1 0,0 0 0,0 1 0,1 0 0,-1 0 0,0 1 0,1 0 0,-1 1 0,1 0 0,0 0 0,0 1 0,0 0 0,0 1 0,1 0 0,-16 12 0,17-12 0,1 1 0,-1 0 0,1 0 0,0 0 0,0 0 0,1 1 0,0 0 0,0 0 0,1 1 0,0-1 0,0 1 0,1 0 0,0 0 0,0 0 0,1 0 0,0 1 0,0-1 0,1 1 0,0-1 0,0 1 0,1 0 0,0-1 0,2 11 0,-1-16-18,0 0 0,-1 0 1,2 1-1,-1-1 0,0 0 0,0 0 0,1 0 1,0 0-1,0-1 0,-1 1 0,2 0 0,-1-1 1,0 1-1,0-1 0,1 0 0,-1 0 0,1 0 0,4 3 1,-1-2-149,0 0-1,1-1 1,-1 1 0,1-1 0,-1 0 0,1-1 0,0 0-1,10 1 1,2-1-1391,0-2-1,0 0 1,-1-1-1,1 0 1,34-11-1,30-19-18781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14.833"/>
    </inkml:context>
    <inkml:brush xml:id="br0">
      <inkml:brushProperty name="width" value="0.025" units="cm"/>
      <inkml:brushProperty name="height" value="0.025" units="cm"/>
    </inkml:brush>
  </inkml:definitions>
  <inkml:trace contextRef="#ctx0" brushRef="#br0">156 320 7399</inkml:trace>
  <inkml:trace contextRef="#ctx0" brushRef="#br0" timeOffset="1">292 1 13741,'0'0'12519,"-12"1"-11441,3-1-1010,0 1 1,1 1-1,-1-1 0,1 1 1,-1 1-1,1 0 0,0 0 1,0 1-1,0-1 0,1 2 1,-1-1-1,1 1 0,0 0 1,-10 11-1,-3 2 359,2 2 0,0 0 0,1 1 0,-20 33 0,31-45-345,1 0 1,1 0-1,-1 0 0,1 1 0,1 0 0,0-1 1,0 1-1,1 1 0,0-1 0,1 0 1,0 0-1,1 1 0,0-1 0,2 18 0,-1-25-126,0 1-1,0-1 0,0 0 1,1 1-1,-1-1 0,1 0 1,0 0-1,0 0 0,0 0 1,0 0-1,0-1 0,0 1 1,1 0-1,0-1 0,-1 0 1,5 3-1,-1-1-209,0-1-1,1 0 1,0 0 0,-1 0 0,1-1-1,0 0 1,11 2 0,7-1-1768,1-1 1,-1-1-1,35-3 1,12-5-5891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4.046"/>
    </inkml:context>
    <inkml:brush xml:id="br0">
      <inkml:brushProperty name="width" value="0.025" units="cm"/>
      <inkml:brushProperty name="height" value="0.025" units="cm"/>
    </inkml:brush>
  </inkml:definitions>
  <inkml:trace contextRef="#ctx0" brushRef="#br0">16 122 18193,'0'0'5264,"11"1"-3284,-8-1-1919,8 1 432,0-1 0,-1 0 0,1-1 0,19-3 0,-28 4-441,1-1 0,-1 1 0,0-1 0,1 1 1,-1-1-1,0 0 0,0 0 0,0 0 0,0-1 1,0 1-1,0 0 0,0-1 0,0 1 1,0-1-1,0 0 0,-1 0 0,1 0 0,-1 1 1,1-1-1,-1-1 0,0 1 0,0 0 0,0 0 1,0 0-1,0-1 0,0 1 0,-1 0 0,1-1 1,-1 1-1,0 0 0,1-4 0,-2 5-60,1 1 0,-1-1-1,0 1 1,1-1 0,-1 1-1,0-1 1,1 1 0,-1 0-1,0-1 1,1 1 0,-1 0-1,0 0 1,0-1 0,0 1-1,1 0 1,-1 0 0,0 0-1,0 0 1,0 0 0,1 0-1,-1 0 1,0 0 0,0 0-1,1 0 1,-1 1 0,0-1-1,0 0 1,1 0 0,-1 1-1,0-1 1,-1 1-1,-28 11-151,20-5 155,0 1 0,0 0 0,0 1 0,-11 14 0,16-19 52,2 1 0,-1 0 0,1 0 0,0 0 0,0 1 0,0-1 0,0 1 0,1 0 0,0-1 0,1 1 0,-3 10 0,4-15-33,0 0-1,0 0 0,0-1 0,0 1 0,1 0 0,-1 0 0,0 0 0,0 0 0,0 0 0,1-1 0,-1 1 0,0 0 0,1 0 0,-1 0 0,1-1 1,-1 1-1,1 0 0,-1-1 0,1 1 0,-1 0 0,1-1 0,0 1 0,-1-1 0,1 1 0,0-1 0,0 1 0,-1-1 0,1 1 0,0-1 1,0 0-1,0 1 0,-1-1 0,1 0 0,0 0 0,1 0 0,38 2 239,-26-3-190,25-1-360,49-8 0,-48 4-285,50 0 1,-88 5 643,-1 0 0,1 1 0,-1-1 0,1 0 0,-1 0 0,1 0 0,-1 0 1,0-1-1,0 1 0,1 0 0,-1 0 0,0-1 0,0 1 0,0-1 0,0 1 0,-1-1 1,1 1-1,0-1 0,-1 1 0,1-1 0,-1 0 0,1 1 0,-1-1 0,1-3 1,10-60 2090,-8 45-1834,-2 15-318,0-2 2,0 0 0,0 0 0,1 0 0,0 0 0,5-8 0,-6 13-4,0 0-1,0 1 1,0-1-1,0 0 1,0 1 0,1 0-1,-1-1 1,0 1-1,1 0 1,0-1 0,-1 1-1,1 0 1,0 0-1,-1 1 1,1-1 0,0 0-1,0 0 1,0 1-1,-1-1 1,1 1 0,0 0-1,0-1 1,0 1-1,3 0 1,95 2-6799,-55-2 197</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15.365"/>
    </inkml:context>
    <inkml:brush xml:id="br0">
      <inkml:brushProperty name="width" value="0.025" units="cm"/>
      <inkml:brushProperty name="height" value="0.025" units="cm"/>
    </inkml:brush>
  </inkml:definitions>
  <inkml:trace contextRef="#ctx0" brushRef="#br0">208 94 11883,'-10'-1'9556,"-2"0"-8034,-1 0-1,0 1 1,-22 2-1,29-1-1342,-1 1-1,1-1 0,0 1 1,0 0-1,0 0 0,1 1 1,-1 0-1,1 0 0,-1 0 1,1 1-1,-7 5 0,8-6-82,0 1 0,0-1 0,0 1 0,1 0-1,0 0 1,-1 0 0,1 1 0,1-1 0,-1 1-1,1 0 1,-1-1 0,1 1 0,1 0 0,-1 0-1,1 1 1,0-1 0,-1 9 0,2-13-88,1 0 0,-1 0 0,1 0 0,0 0 0,-1 0 0,1 0 0,0 0 0,-1-1 0,1 1 0,0 0 0,0 0 0,0-1 0,0 1 0,0 0 0,-1-1 0,1 1 0,0-1 0,0 1 0,1-1 0,-1 0 0,0 1 0,0-1 0,0 0 0,0 0 0,0 0 0,0 0 0,0 0 0,0 0 0,1 0 0,-1 0 0,1-1 0,40-4 734,-30 0-703,1 0 0,-1-1 1,0 0-1,-1-1 0,1 0 0,-1-1 0,13-11 1,-5 1-19,0 0 1,29-37 0,-40 43-22,-11 13 0,-14 16 0,14-12 0,-27 43 0,29-46 0,0 0 0,0 0 0,0 0 0,0 0 0,0 0 0,0 0 0,1 1 0,-1-1 0,1 0 0,0 0 0,0 1 0,-1-1 0,1 0 0,1 1 0,-1-1 0,0 0 0,0 0 0,1 1 0,0-1 0,1 3 0,-1-4 0,0 0 0,0 0 0,1 0 0,-1 0 0,1-1 0,-1 1 0,1 0 0,-1-1 0,1 1 0,-1-1 0,1 0 0,-1 0 0,1 1 0,0-1 0,-1 0 0,1 0 0,-1-1 0,1 1 0,1 0 0,33-7 0,-17-1 0,-1 0 0,0-1 0,-1 0 0,0-2 0,-1 0 0,0-1 0,17-17 0,0 3 0,-19 17 0,-14 9 0,0-1 0,0 1 0,1 0 0,-1 0 0,0 0 0,0 0 0,0 0 0,1 0 0,-1 0 0,0 0 0,0 0 0,1 0 0,-1 0 0,0 0 0,0 0 0,1 0 0,-1 0 0,0 0 0,0 0 0,0 1 0,1-1 0,-1 0 0,0 0 0,0 0 0,0 0 0,1 0 0,-1 0 0,0 1 0,0-1 0,0 0 0,0 0 0,1 0 0,-1 0 0,0 1 0,0-1 0,0 0 0,0 0 0,0 1 0,0-1 0,0 0 0,0 0 0,0 0 0,1 1 0,-1-1 0,0 0 0,0 0 0,0 1 0,0-1 0,0 0 0,-1 0 0,1 1 0,0-1 0,-1 10 0,-12 40 0,10-40 0,0-1 0,0 0 0,1 1 0,0 0 0,1-1 0,0 14 0,1-22 0,0-1 0,0 1 0,0 0 0,0 0 0,0-1 0,0 1 0,0 0 0,0-1 0,1 1 0,-1 0 0,0 0 0,1-1 0,-1 1 0,0 0 0,1-1 0,-1 1 0,1-1 0,-1 1 0,1-1 0,-1 1 0,1-1 0,-1 1 0,1-1 0,0 1 0,-1-1 0,1 1 0,0-1 0,-1 0 0,1 0 0,0 1 0,0-1 0,28-4 0,-20 0 0,0 0 0,-1-1 0,0 1 0,11-9 0,7-11 0,-1-1 0,25-32 0,16-17 0,-64 100 0,-7-3 0,3-18 0,1 0 0,0 0 0,0 0 0,0 1 0,1-1 0,0 0 0,0 1 0,1 6 0,-1-12-44,0 1 1,0-1-1,1 1 1,-1-1-1,0 1 0,1-1 1,-1 1-1,0-1 1,1 1-1,-1-1 1,1 0-1,-1 1 0,0-1 1,1 1-1,-1-1 1,1 0-1,-1 0 0,1 1 1,0-1-1,-1 0 1,1 0-1,-1 0 1,1 0-1,-1 1 0,1-1 1,0 0-1,-1 0 1,1 0-1,-1 0 0,1 0 1,-1 0-1,1-1 1,0 1-1,0 0 0,3 0-1291,18 0-6310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16.002"/>
    </inkml:context>
    <inkml:brush xml:id="br0">
      <inkml:brushProperty name="width" value="0.025" units="cm"/>
      <inkml:brushProperty name="height" value="0.025" units="cm"/>
    </inkml:brush>
  </inkml:definitions>
  <inkml:trace contextRef="#ctx0" brushRef="#br0">44 3 18514,'0'0'6165,"1"11"-4846,3 96 373,-4 1 0,-5-1 1,-31 171-1,29-225-1692,24-82 0,52-169 0,-51 137 0,3 1 0,2 1 0,2 1 0,43-70 0,-63 121-22,0 0-1,0 0 1,1 0-1,0 0 1,1 1-1,10-9 1,-13 13 8,-1 0 0,1 0 0,-1 0 0,1 0 0,-1 1 0,1 0 0,0-1 0,0 1 0,0 0 0,0 1 0,0-1 0,-1 1 0,1 0 0,0 0 0,0 0 0,7 1 0,-10 0 9,1-1 1,-1 0-1,1 1 0,-1 0 1,1-1-1,-1 1 0,0 0 1,1 0-1,-1-1 0,0 1 1,0 0-1,1 0 0,-1 0 1,0 1-1,0-1 0,0 0 1,0 0-1,0 1 0,-1-1 0,1 0 1,0 1-1,-1-1 0,1 1 1,0-1-1,-1 1 0,0-1 1,1 1-1,-1-1 0,0 1 1,0 0-1,0-1 0,0 1 1,0-1-1,0 1 0,0-1 1,-1 1-1,1-1 0,-1 1 1,0 2-1,-1 1 37,1 1 0,-1 0 0,0-1 0,-1 1 0,0-1 0,0 1 0,0-1 0,0 0 0,-5 5 0,-14 11 18,0-1 0,-1-1 0,-29 18-1,40-29-42,-1-1 0,1 0 0,-1-1 0,0 0 0,-1-1 0,0-1 0,1 0 0,-24 3 0,36-6-49,0-1 1,0 0-1,0 1 1,0-1-1,0 0 1,0 0-1,0 0 1,0 0-1,0 0 1,0 0-1,0 0 1,0 0-1,0-1 1,0 1-1,0 0 0,0-1 1,0 1-1,0 0 1,0-1-1,0 1 1,0-1-1,0 0 1,0 1-1,0-1 1,1 0-1,-1 1 1,0-1-1,0 0 1,1 0-1,-1 0 0,1 0 1,-1 0-1,1 0 1,-1 0-1,1 0 1,-1 0-1,1 0 1,0 0-1,-1 0 1,1 0-1,0 0 1,0 0-1,0 0 1,0 0-1,0 0 0,0 0 1,0 0-1,0 0 1,1 0-1,-1 0 1,0 0-1,1 0 1,-1 0-1,1 0 1,-1 0-1,1 0 1,0-1-1,2-6-644,1 1 0,0-1 0,0 1-1,0 0 1,1 0 0,7-7 0,28-26-4893,9-3-1777</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16.453"/>
    </inkml:context>
    <inkml:brush xml:id="br0">
      <inkml:brushProperty name="width" value="0.025" units="cm"/>
      <inkml:brushProperty name="height" value="0.025" units="cm"/>
    </inkml:brush>
  </inkml:definitions>
  <inkml:trace contextRef="#ctx0" brushRef="#br0">139 0 19635,'0'0'6715,"-10"10"-5113,-2 3-1329,1 1 1,0 0-1,0 0 1,2 2-1,0-1 0,0 1 1,2 0-1,-7 19 1,6-11-133,0 0 1,2 1-1,1-1 1,1 1-1,1 0 1,2 0-1,1 27 1,-1-49-140,1 0 0,1 0 0,-1-1 0,0 1 0,1 0 0,-1 0 1,1-1-1,0 1 0,0-1 0,0 1 0,0-1 0,0 1 1,1-1-1,-1 0 0,1 1 0,0-1 0,-1 0 0,1 0 0,0 0 1,0 0-1,0 0 0,1-1 0,-1 1 0,0-1 0,0 1 1,1-1-1,-1 0 0,1 0 0,0 0 0,-1 0 0,1-1 1,0 1-1,-1-1 0,1 1 0,3-1 0,1 0 64,0 0 1,0-1-1,0 0 0,1-1 1,-1 1-1,0-1 0,-1-1 1,1 1-1,0-1 0,-1 0 0,1-1 1,8-5-1,61-55 165,-55 44-214,1 2 1,26-18-1,-48 36-17,1-1 0,0 0 0,-1 1 0,1-1 0,0 1 0,0-1 0,0 1 0,-1-1 0,1 1 0,0-1 0,0 1 0,0 0 0,0 0 0,0-1 0,0 1 0,0 0 0,0 0 0,-1 0 0,1 0 0,0 0 0,0 0 0,0 0 0,0 0 0,0 1 0,0-1 0,0 0 0,0 1 0,0-1 0,-1 0 0,1 1 0,0-1 0,0 1 0,0-1 0,-1 1 0,1-1 0,0 1 0,-1 0 0,1 0 0,0-1 0,-1 1 0,1 0 0,-1 0 0,1-1 0,0 2 0,1 5 0,0 0 0,0 0 0,-1 0 0,0 0 0,1 9 0,1 10 0,-2-22 0,0-1 0,0 0 0,0 0 0,0 0 0,0 0 0,0-1 0,1 1 0,-1 0 0,1 0 0,0-1 0,0 1 0,0-1 0,0 0 0,0 0 0,1 1 0,-1-1 0,1-1 0,-1 1 0,1 0 0,0-1 0,0 1 0,0-1 0,-1 0 0,1 0 0,0 0 0,1 0 0,-1 0 0,0-1 0,0 1 0,0-1 0,0 0 0,0 0 0,1 0 0,-1-1 0,0 1 0,0-1 0,0 1 0,0-1 0,5-2 0,12-4 0,-1-1 0,1-1 0,-2-1 0,31-20 0,-35 21 0,7-5 0,-11 7 0,0 0 0,0 0 0,1 1 0,0 1 0,0 0 0,0 0 0,0 1 0,1 0 0,0 1 0,17-2 0,-28 5 0,0 0 0,0 0 0,0 0 0,0 0 0,0 1 0,0-1 0,0 0 0,0 1 0,0-1 0,0 1 0,0-1 0,0 1 0,-1-1 0,1 1 0,0 0 0,0-1 0,-1 1 0,1 0 0,0 0 0,-1 0 0,1-1 0,0 1 0,-1 0 0,0 0 0,1 0 0,0 1 0,8 36 0,-8-35 0,-1 1 0,1 0 0,-1 0 0,1 0 0,0 0 0,1-1 0,-1 1 0,1-1 0,0 1 0,-1-1 0,6 7 0,-6-9-67,0 0 1,0-1-1,1 1 1,-1 0-1,0 0 0,1 0 1,-1-1-1,1 1 1,-1-1-1,1 1 0,-1-1 1,1 1-1,-1-1 1,1 0-1,-1 0 0,1 0 1,0 0-1,-1 0 1,1 0-1,-1 0 0,1-1 1,-1 1-1,1 0 1,-1-1-1,1 0 1,-1 1-1,1-1 0,-1 0 1,0 1-1,1-1 1,-1 0-1,0 0 0,0 0 1,1 0-1,-1 0 1,0-1-1,0 1 0,0 0 1,1-3-1,3-3-1071,0-1 0,0 0 0,-1 0 0,0 0 0,4-13 0,5-19-8812</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16.797"/>
    </inkml:context>
    <inkml:brush xml:id="br0">
      <inkml:brushProperty name="width" value="0.025" units="cm"/>
      <inkml:brushProperty name="height" value="0.025" units="cm"/>
    </inkml:brush>
  </inkml:definitions>
  <inkml:trace contextRef="#ctx0" brushRef="#br0">0 1 24119,'0'0'8648</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17.123"/>
    </inkml:context>
    <inkml:brush xml:id="br0">
      <inkml:brushProperty name="width" value="0.025" units="cm"/>
      <inkml:brushProperty name="height" value="0.025" units="cm"/>
    </inkml:brush>
  </inkml:definitions>
  <inkml:trace contextRef="#ctx0" brushRef="#br0">157 76 21236,'0'0'6139,"0"-11"-2856,-1-34-1505,1 45-1770,0-1-1,0 0 1,0 0 0,0 1-1,0-1 1,0 0 0,0 1-1,0-1 1,0 0 0,0 0-1,-1 1 1,1-1 0,0 0-1,-1 1 1,1-1 0,0 0-1,-1 1 1,1-1 0,0 1-1,-1-1 1,1 1 0,-1-1-1,1 1 1,-1-1 0,0 1-1,1-1 1,-1 1 0,1-1-1,-1 1 1,0 0 0,1 0-1,-1-1 1,0 1 0,0 0-1,1 0 1,-1 0 0,0-1-1,1 1 1,-1 0-1,0 0 1,0 0 0,1 0-1,-1 1 1,0-1 0,1 0-1,-1 0 1,0 0 0,0 1-1,1-1 1,-1 0 0,0 0-1,1 1 1,-2 0 0,-25 22-91,19-11 83,1 0 0,0 1 0,-9 23 0,14-30 0,0 0 0,1 0 0,-1 0 0,1-1 0,0 2 0,1-1 0,0 0 0,0 0 0,0 0 0,0 0 0,3 9 0,-2-13 0,0 0 0,0 1 0,0-1 0,1 0 0,-1 0 0,1 0 0,0 0 0,-1-1 0,1 1 0,0 0 0,0-1 0,0 1 0,0-1 0,0 0 0,1 0 0,-1 1 0,0-1 0,0-1 0,1 1 0,-1 0 0,1-1 0,-1 1 0,1-1 0,4 1 0,11 0 0,0 0 0,25-2 0,-19 0 0,1 0 0,-18 0 0,0 1 0,-1 0 0,1 0 0,-1 1 0,1-1 0,-1 1 0,9 3 0,-13-3 0,0 0 0,0 0 0,-1 0 0,1 0 0,0 0 0,-1 1 0,1-1 0,0 1 0,-1 0 0,0-1 0,1 1 0,-1 0 0,0 0 0,0-1 0,0 1 0,0 0 0,0 0 0,-1 0 0,1 0 0,0 1 0,-1-1 0,0 0 0,1 0 0,-1 0 0,0 0 0,-1 4 0,1 17 0,-1 0 0,-1 0 0,-1 0 0,-2-1 0,0 1 0,-8 21 0,-57 129 0,60-151 0,-11 27 0,-3-1 0,-1-1 0,-61 84 0,57-105 0,28-25 0,1-1 0,-1 0 0,0 0 0,1 1 0,-1-1 0,0 0 0,1 0 0,-1 0 0,0 0 0,1 0 0,-1 0 0,0 0 0,1 0 0,-1 0 0,0-1 0,1 1 0,-1 0 0,0 0 0,1 0 0,-1-1 0,1 1 0,-1 0 0,0-1 0,1 1 0,-1-1 0,1 1 0,-1 0 0,1-1 0,-1 1 0,1-1 0,0 0 0,-1 1 0,1-1 0,-1 1 0,1-1 0,0 1 0,0-1 0,-1 0 0,1 1 0,0-1 0,0 0 0,0 1 0,0-1 0,0 0 0,0 1 0,0-1 0,0 0 0,0 1 0,0-1 0,0-1 0,-6-41 0,3 0 0,0-1 0,3 1 0,2 0 0,10-63 0,-9 94 11,0-1-1,0 1 1,1 0 0,1 0-1,0 0 1,1 1 0,0 0-1,0 0 1,1 0 0,1 1-1,0 0 1,0 0 0,13-10-1,-5 7-103,2 0 0,0 1-1,0 1 1,1 0-1,0 2 1,1 0 0,22-6-1,45-14-3824,4-2-4314</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18.554"/>
    </inkml:context>
    <inkml:brush xml:id="br0">
      <inkml:brushProperty name="width" value="0.025" units="cm"/>
      <inkml:brushProperty name="height" value="0.025" units="cm"/>
    </inkml:brush>
  </inkml:definitions>
  <inkml:trace contextRef="#ctx0" brushRef="#br0">34 16 10890,'-2'16'5002,"-10"47"-2689,-4 68 0,14-114-2048,1 1 1,1-1 0,0 1 0,2 0-1,0-1 1,1 0 0,0 1 0,2-1-1,0-1 1,8 19 0,-12-33-231,0 1 0,1-1 0,-1 1 0,0-1 0,1 0 0,0 0 0,0 0 0,-1 0 0,1 0 0,0 0 0,0 0-1,1 0 1,-1-1 0,0 1 0,1-1 0,-1 0 0,1 0 0,-1 0 0,1 0 0,-1 0 0,1 0 0,3 0 0,-2-1 74,-1-1 0,1 1 0,0-1 0,-1 0-1,1 0 1,0 0 0,-1 0 0,1-1 0,-1 1 0,1-1 0,-1 0-1,0 0 1,0 0 0,3-3 0,8-7 349,-1-1-1,0-1 1,-1 0 0,-1 0 0,13-22-1,56-121 387,-24 42 448,-56 114-1265,1-1 1,0 1-1,0-1 1,-1 1-1,1 0 1,0-1-1,0 1 0,0 0 1,0 0-1,0 0 1,1 0-1,-1 0 1,0 0-1,2-1 1,-2 2-26,-1 0 0,1 0 0,-1 0 0,0 0 0,1 0 0,-1 1 0,0-1 1,1 0-1,-1 0 0,0 1 0,1-1 0,-1 0 0,0 0 0,1 1 0,-1-1 0,0 0 0,0 1 1,1-1-1,-1 1 0,0-1 0,0 0 0,0 1 0,1-1 0,-1 1 0,0-1 0,0 0 0,0 1 0,0-1 1,0 1-1,0-1 0,0 1 0,0-1 0,1 56-123,-1-43 204,-3 202 237,3-215-314,0 1-1,-1 0 1,1-1-1,0 1 1,0 0-1,0 0 0,0-1 1,0 1-1,0 0 1,0-1-1,0 1 1,0 0-1,1-1 1,-1 1-1,0 0 1,0-1-1,1 1 1,-1 0-1,0-1 1,1 1-1,-1 0 1,0-1-1,1 1 1,-1-1-1,1 1 1,-1-1-1,1 1 0,-1-1 1,1 1-1,0-1 1,-1 0-1,1 1 1,-1-1-1,1 0 1,0 1-1,1-1 1,0 0 26,0-1 0,0 1 0,0-1 0,0 0 0,0 0 0,0 0 1,0 0-1,0 0 0,0 0 0,-1-1 0,1 1 0,1-2 0,48-51 591,-51 53-622,70-91-1,-41 51 0,58-62 0,-86 101 0,0 1 0,1-1 0,-1 1 0,1 0 0,-1-1 0,1 1 0,0 0 0,-1 0 0,1 0 0,0 0 0,0 0 0,0 1 0,0-1 0,3 0 0,-5 1 0,1 0 0,0 0 0,-1 0 0,1 1 0,0-1 0,-1 0 0,1 0 0,-1 1 0,1-1 0,-1 0 0,1 1 0,0-1 0,-1 1 0,1-1 0,-1 0 0,0 1 0,1-1 0,-1 1 0,1 0 0,-1-1 0,0 1 0,1-1 0,-1 1 0,0 0 0,0-1 0,1 1 0,-1-1 0,0 2 0,2 7 0,-1 0 0,0 0 0,-1 1 0,-1 16 0,1-8 0,-12 148 0,13-154 0,3-11 0,3-9 0,-6 8 0,16-26 0,0-1 0,-1 0 0,12-32 0,-16 32 0,0 1 0,2 1 0,1 1 0,24-31 0,-38 54 0,0-1 0,0 1 0,0 0 0,0 0 0,0-1 0,0 1 0,0 0 0,1 0 0,-1 0 0,0 0 0,1 1 0,-1-1 0,0 0 0,1 1 0,-1-1 0,1 0 0,-1 1 0,1 0 0,0-1 0,2 1 0,-3 0 0,0 1 0,0-1 0,0 1 0,0 0 0,0-1 0,0 1 0,0 0 0,-1 0 0,1-1 0,0 1 0,0 0 0,-1 0 0,1 0 0,0 0 0,-1 0 0,1 0 0,-1 0 0,0 0 0,1 0 0,-1 0 0,1 2 0,2 11 0,-1 1 0,-1-1 0,0 23 0,-1-24 0,1-11 0,-1 13 0,1 0 0,1 0 0,6 25 0,-7-38 0,-1-1 0,1 1 0,-1-1 0,1 1 0,-1-1 0,1 0 0,0 1 0,0-1 0,0 0 0,0 1 0,0-1 0,0 0 0,0 0 0,0 0 0,0 0 0,1 0 0,-1 0 0,0 0 0,2 1 0,-1-2 0,0 0 0,-1 0 0,1 0 0,0-1 0,-1 1 0,1 0 0,0-1 0,-1 1 0,1-1 0,0 0 0,-1 1 0,1-1 0,-1 0 0,1 0 0,-1 0 0,0 0 0,1 0 0,-1 0 0,0 0 0,0-1 0,0 1 0,2-3 0,33-46-2750,-31 40 898,0-1 1,0 0 0,-1 0-1,0-1 1,3-20 0,-2-13-11837</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18.896"/>
    </inkml:context>
    <inkml:brush xml:id="br0">
      <inkml:brushProperty name="width" value="0.025" units="cm"/>
      <inkml:brushProperty name="height" value="0.025" units="cm"/>
    </inkml:brush>
  </inkml:definitions>
  <inkml:trace contextRef="#ctx0" brushRef="#br0">61 19 21813,'0'0'6726,"-57"-15"-4260,53 12-2177</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21.123"/>
    </inkml:context>
    <inkml:brush xml:id="br0">
      <inkml:brushProperty name="width" value="0.025" units="cm"/>
      <inkml:brushProperty name="height" value="0.025" units="cm"/>
    </inkml:brush>
  </inkml:definitions>
  <inkml:trace contextRef="#ctx0" brushRef="#br0">3 1 15983,'3'0'5862,"-3"16"-4613,0 13 32,-2 14 128,-1 6-352,2 8 64,1 0-608,0-2-449,4-5-32,10-6-32,3-9-544,1-6-1282,0-7-737,-6-8-864,-2-5-2146,-10-1-4741</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21.497"/>
    </inkml:context>
    <inkml:brush xml:id="br0">
      <inkml:brushProperty name="width" value="0.025" units="cm"/>
      <inkml:brushProperty name="height" value="0.025" units="cm"/>
    </inkml:brush>
  </inkml:definitions>
  <inkml:trace contextRef="#ctx0" brushRef="#br0">1 222 3619,'0'0'21269,"69"6"-20116,-12-18-128,6-4-225,7-7-383,1 1-161,-6-2-224,-6 1 0,-17 3-64,-13 1-897,-13 2-1601,-16 1-1730,-2-1-1538,-27-2-8423</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21.827"/>
    </inkml:context>
    <inkml:brush xml:id="br0">
      <inkml:brushProperty name="width" value="0.025" units="cm"/>
      <inkml:brushProperty name="height" value="0.025" units="cm"/>
    </inkml:brush>
  </inkml:definitions>
  <inkml:trace contextRef="#ctx0" brushRef="#br0">0 204 18546,'0'0'7559,"41"-61"-6438,2 32 128,13 1-288,9-3-609,3 7-224,-2 6-96,3 6-512,-6 11-2659,-9 1-2787,-6 0-2562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8:48.728"/>
    </inkml:context>
    <inkml:brush xml:id="br0">
      <inkml:brushProperty name="width" value="0.025" units="cm"/>
      <inkml:brushProperty name="height" value="0.025" units="cm"/>
    </inkml:brush>
  </inkml:definitions>
  <inkml:trace contextRef="#ctx0" brushRef="#br0">0 1 3972,'5'28'13336,"9"-13"-8803,-9-14-4042,0 1 0,0-1 0,0 0 0,0 0 0,0-1 0,0 1 0,1-1 0,4-1-1,117 0 1819,182-25 0,-240 24-1770,-56 2-382,1 0-1,-1 0 1,0-1 0,0-1-1,14-3 1,-24 4-102,1 1 0,-1-1 1,0 1-1,0 0 0,0 0 1,1 0-1,-1 1 0,0-1 0,0 1 1,4 1-1,0 1-4140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5.013"/>
    </inkml:context>
    <inkml:brush xml:id="br0">
      <inkml:brushProperty name="width" value="0.025" units="cm"/>
      <inkml:brushProperty name="height" value="0.025" units="cm"/>
    </inkml:brush>
  </inkml:definitions>
  <inkml:trace contextRef="#ctx0" brushRef="#br0">182 18 14894,'0'0'6881,"-8"-5"-4777,6 3-2061,0 1 0,0-1 0,0 1 0,-1 0 0,1 0 0,0 0 1,0 1-1,-1-1 0,1 0 0,0 1 0,-1-1 0,1 1 0,-1 0 1,1 0-1,-1 0 0,1 0 0,0 0 0,-5 2 0,3 0-36,0 0-1,0 1 0,0-1 1,0 1-1,0 0 0,1 0 1,0 1-1,-1-1 0,1 1 1,1-1-1,-1 1 0,-2 5 1,-6 5 127,2 1 0,0 1-1,1-1 1,1 1 0,0 0 0,1 1 0,1 0 0,0 0 0,1 0 0,1 0 0,-1 22 0,4-38-113,0 1 0,0-1 0,0 1 0,0-1 0,0 0 0,0 1 0,0-1 0,0 0 0,1 1 0,-1-1 0,1 0 0,-1 1 1,1-1-1,-1 0 0,1 0 0,0 1 0,-1-1 0,1 0 0,0 0 0,0 0 0,0 0 0,0 0 0,0 0 0,0 0 0,0 0 0,0 0 0,0-1 1,0 1-1,1 0 0,-1-1 0,0 1 0,1-1 0,-1 1 0,0-1 0,1 0 0,-1 0 0,0 1 0,1-1 0,-1 0 0,0 0 0,1 0 0,-1 0 1,1-1-1,-1 1 0,0 0 0,1-1 0,-1 1 0,2-1 0,5-1 130,-1-1-1,0 0 1,1 0-1,-1 0 1,0-1-1,-1 0 1,11-8-1,2-6 366,-1-2-1,-1 0 0,-1-1 0,-1 0 1,0-1-1,11-26 0,-4-3-1506,-28 78 854,-2 8-59,1 0-1,-3 66 1,10-100 168,0 0 1,0 0-1,0 0 0,0 0 0,0 0 1,1 0-1,-1 0 0,0 0 1,0 0-1,1 0 0,-1 0 0,1 0 1,-1 0-1,1 0 0,-1 0 0,1 0 1,-1 0-1,1-1 0,0 1 0,-1 0 1,1-1-1,0 1 0,0 0 0,0-1 1,-1 1-1,1-1 0,0 1 0,0-1 1,0 1-1,0-1 0,0 0 1,0 1-1,0-1 0,0 0 0,0 0 1,0 0-1,0 0 0,0 0 0,0 0 1,0 0-1,0 0 0,0 0 0,0 0 1,0-1-1,0 1 0,0 0 0,0-1 1,0 1-1,0-1 0,1 0 1,5-2-391,0 0 1,0 0 0,-1 0 0,0-1 0,0 0 0,6-5-1,2-4-2671,-1 0 0,23-29 0,-7-3-5047</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22.159"/>
    </inkml:context>
    <inkml:brush xml:id="br0">
      <inkml:brushProperty name="width" value="0.025" units="cm"/>
      <inkml:brushProperty name="height" value="0.025" units="cm"/>
    </inkml:brush>
  </inkml:definitions>
  <inkml:trace contextRef="#ctx0" brushRef="#br0">24 53 20019,'-4'15'3251,"1"-5"-2515,0 0-154,-1-1 1,2 1-1,-1 1 1,1-1-1,1 0 1,0 0-1,0 0 0,1 1 1,1-1-1,1 12 1,-1-21-542,0 1 0,1-1 0,-1 1 0,0-1 0,1 1 0,-1-1 0,1 0-1,-1 0 1,1 0 0,0 0 0,0 0 0,-1 0 0,1 0 0,0 0 0,0-1 0,0 1 0,0-1 0,0 1 0,0-1 0,0 0 0,0 0 0,0 0 0,0 0 0,0 0 0,0 0 0,0-1 0,3 0 0,3 0 46,0-1 0,0 0 1,0 0-1,0 0 0,12-6 1,-5-2-34,0-1 0,0 0 1,-1 0-1,-1-1 0,0-1 1,-1-1-1,0 1 1,-1-2-1,0 0 0,15-28 1,-14 26-32,-4 19-2,2 31 12,-4-9-25,-6-22-8,1 0 0,-1 0 0,1 0 0,0 0 0,0 0 0,0 1 0,0-2 0,0 1 0,0 0 0,1 0 0,-1 0 0,1-1 0,-1 1 0,1 0 0,0-1 0,0 0 0,-1 1 0,1-1 0,0 0 0,0 0 0,0 0 0,0 0 0,1 0 0,-1 0 0,0-1 0,0 1 0,0-1 0,1 0 0,-1 1 0,0-1 0,0 0 0,1 0 0,-1-1 0,0 1 0,0 0 0,1-1 0,-1 1 0,0-1 0,0 0 0,0 0 0,3-1 0,8-6 0,-1 0 0,1-1 0,-2 0 0,1-1 0,13-15 0,10-7 0,-35 31 1,1 0 1,-1 1-1,1-1 1,-1 0-1,1 1 1,-1-1-1,1 1 1,0-1-1,0 1 1,-1-1-1,1 1 1,0 0-1,0-1 1,-1 1-1,1 0 1,0 0-1,0-1 1,0 1-1,-1 0 1,1 0-1,0 0 1,0 0-1,0 0 1,0 0-1,0 0 1,-1 0-1,1 0 1,0 1-1,0-1 1,0 0-1,-1 0 1,1 1-1,0-1 1,0 1-1,-1-1 1,1 0-1,0 1 1,0-1-1,-1 1 1,1 0-1,-1-1 1,1 1-1,0 1 0,2 3-1,-1 1 0,-1 0 0,1 0 0,-1-1 0,2 12 0,-3-12-48,0 0-1,1 0 1,0 0 0,0 0 0,1 0 0,-1 0 0,1-1 0,3 6 0,10 1-3417,-1-13-4212,5-11-8711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22.889"/>
    </inkml:context>
    <inkml:brush xml:id="br0">
      <inkml:brushProperty name="width" value="0.025" units="cm"/>
      <inkml:brushProperty name="height" value="0.025" units="cm"/>
    </inkml:brush>
  </inkml:definitions>
  <inkml:trace contextRef="#ctx0" brushRef="#br0">1 300 12876,'0'0'7437,"2"8"-5222,-1-4-1895,1 0 1,-1-1-1,1 1 0,-1 0 0,1-1 1,0 1-1,1-1 0,-1 0 0,4 3 1,-5-5-212,0 0 0,0 0 0,0 0 0,1 0 0,-1 0 0,1-1 0,-1 1 0,0 0 0,1-1 0,-1 1 0,1-1 0,-1 0 0,1 0 0,0 1 0,-1-1 0,1 0 0,-1 0 0,1 0 0,-1-1 0,1 1 0,-1 0 0,1-1 0,-1 1 0,1 0 0,-1-1 0,1 0 0,-1 1 0,0-1 0,1 0 0,-1 0 0,0 0 0,0 0 0,1 0 0,-1 0 0,1-1 0,7-7 90,0 0 0,-1-1 0,0 1 0,-1-2 0,0 1 1,-1-1-1,0 0 0,9-22 0,-7 12 131,-1-1 0,0 0 0,6-45 0,-12 19-330,-1 48 0,0-1 0,0 1 0,0-1 0,-1 0 0,1 1 0,0-1 0,0 1 0,0-1 0,-1 1 0,1-1 0,0 1 0,-1-1 0,1 1 0,0-1 0,-1 1 0,1-1 0,0 1 0,-1-1 0,1 1 0,-1 0 0,1-1 0,-1 1 0,1 0 0,-1-1 0,0 1 0,-1 0 0,1 0 0,0 0 0,0 1 0,-1-1 0,1 0 0,0 1 0,0-1 0,-1 1 0,1 0 0,0-1 0,0 1 0,0 0 0,0-1 0,0 1 0,0 0 0,0 0 0,-1 2 0,-15 18 0,1 0 0,1 2 0,2-1 0,0 2 0,1 0 0,1 0 0,-8 27 0,11-14 0,8-36 0,0-1 0,0 1 0,0 0 0,1-1 0,-1 1 0,0 0 0,0-1 0,0 1 0,1 0 0,-1-1 0,0 1 0,1-1 0,-1 1 0,0 0 0,1-1 0,-1 1 0,1-1 0,-1 1 0,1-1 0,-1 1 0,1-1 0,-1 0 0,1 1 0,0-1 0,-1 0 0,1 1 0,-1-1 0,1 0 0,0 0 0,-1 1 0,1-1 0,0 0 0,-1 0 0,1 0 0,0 0 0,0 0 0,-1 0 0,1 0 0,0 0 0,-1 0 0,1 0 0,0-1 0,-1 1 0,2-1 0,8-1 0,1-1 0,-1-1 0,0 0 0,0 0 0,0-1 0,0 0 0,11-9 0,66-53 0,-55 42 0,-7 3 0,-16 14 0,-1 0 0,1 1 0,0 0 0,1 1 0,-1 0 0,1 0 0,1 1 0,10-4 0,-20 9 0,0 0 0,0 1 0,0-1 0,-1 0 0,1 0 0,0 1 0,0-1 0,-1 1 0,1-1 0,0 0 0,-1 1 0,1 0 0,0-1 0,-1 1 0,1-1 0,-1 1 0,1 0 0,-1-1 0,1 1 0,-1 0 0,0-1 0,1 1 0,-1 0 0,0 0 0,1-1 0,-1 1 0,0 0 0,0 0 0,0 0 0,0 0 0,0-1 0,0 1 0,0 0 0,0 0 0,0 0 0,0 1 0,-1 43 0,1-37 0,-10 60 0,6-55 0,2 1 0,0 0 0,1 0 0,0 0 0,2 18 0,-1-32 0,0 1 0,0-1 0,0 0 0,0 1 0,1-1 0,-1 0 0,0 1 0,0-1 0,1 0 0,-1 0 0,0 1 0,0-1 0,1 0 0,-1 0 0,0 1 0,1-1 0,-1 0 0,0 0 0,1 0 0,-1 0 0,1 1 0,-1-1 0,0 0 0,1 0 0,-1 0 0,0 0 0,1 0 0,-1 0 0,1 0 0,-1 0 0,0 0 0,1 0 0,-1 0 0,1-1 0,-1 1 0,0 0 0,1 0 0,-1 0 0,0 0 0,1-1 0,-1 1 0,0 0 0,1 0 0,-1 0 0,0-1 0,0 1 0,1 0 0,-1-1 0,0 1 0,0 0 0,1-1 0,-1 1 0,0 0 0,0-1 0,0 1 0,1-1 0,16-17 0,-10 3 0,-1 0 0,-1-1 0,0 1 0,-1-1 0,0-1 0,-1 1 0,-1 0 0,-1-1 0,0 1 0,-1-1 0,-4-27 0,4 41 0,0 1 0,0 0 0,1 0 0,-1 0 0,1 0 0,-1-1 0,1 1 0,0 0 0,0 0 0,0 0 0,0 0 0,0 0 0,0 1 0,0-1 0,1 0 0,-1 0 0,1 1 0,-1-1 0,1 1 0,0-1 0,-1 1 0,5-2 0,45-23 0,-45 23 0,7-1-282,-1 1-1,1-1 1,-1 2 0,20-2 0,3-1-2540,-18 0-6174</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25.094"/>
    </inkml:context>
    <inkml:brush xml:id="br0">
      <inkml:brushProperty name="width" value="0.025" units="cm"/>
      <inkml:brushProperty name="height" value="0.025" units="cm"/>
    </inkml:brush>
  </inkml:definitions>
  <inkml:trace contextRef="#ctx0" brushRef="#br0">154 1 14958,'0'3'7021,"1"4"-3532,1 45-2623,32 474 4779,-19-369-4857,-12-129-788,-2-18 0,-2-19 0,-14-65-2425,-24-39-5363,25 73 5440,-54-127-10196,38 115 14402,-5 5 6826,34 46-8256,1 1 1,-1-1-1,0 0 1,1 1-1,-1-1 1,1 0-1,-1 0 1,1 0-1,-1 1 1,1-1-1,0 0 1,-1 0-1,1 0 1,0 0-1,0 0 1,0 0-1,-1 0 1,1 0-1,0 1 1,0-3-1,14-6 2921,39 8-3820,-30 1 1658,96-12-997,-42-8-5606,-32-1-3937</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25.963"/>
    </inkml:context>
    <inkml:brush xml:id="br0">
      <inkml:brushProperty name="width" value="0.025" units="cm"/>
      <inkml:brushProperty name="height" value="0.025" units="cm"/>
    </inkml:brush>
  </inkml:definitions>
  <inkml:trace contextRef="#ctx0" brushRef="#br0">1 51 8936,'0'0'19875,"1"11"-19234,0 48 314,3 49-426,-4-107-525,0-1-1,0 1 1,0-1-1,0 1 1,0-1 0,0 1-1,1 0 1,-1-1-1,0 1 1,0-1 0,0 1-1,0-1 1,1 0 0,-1 1-1,0-1 1,1 1-1,-1-1 1,0 1 0,1-1-1,-1 0 1,0 1-1,1-1 1,-1 0 0,1 1-1,-1-1 1,0 0-1,1 0 1,-1 1 0,1-1-1,-1 0 1,1 0 0,-1 0-1,1 0 1,-1 1-1,1-1 1,0 0 0,20-11 755,14-25 158,-21 14-896,13-16-17,-26 36-4,1 0 0,-1 0 0,1 1-1,-1-1 1,1 0 0,0 1-1,0 0 1,0-1 0,0 1-1,0 0 1,0 0 0,0 0 0,0 0-1,5-1 1,-6 3 0,0-1 0,0 0 0,0 1 0,0-1 0,0 1 0,0-1 0,0 1 0,0 0 0,0-1 0,0 1 0,0 0 0,0 0 0,-1 0 0,1-1 0,0 1 0,0 0 0,-1 0 0,1 0 0,-1 0 0,1 0 0,-1 0 0,1 1 0,-1-1 0,0 0 0,1 0 0,-1 0 0,0 2 0,9 41 0,-8-35 0,3 25 0,-4-25 0,0 0 0,1 0 0,1 0 0,-1-1 0,2 1 0,-1-1 0,7 15 0,-9-22 0,1 0 0,-1-1 0,1 1 0,-1 0 0,1-1 0,0 1 0,-1-1 0,1 1 0,0-1 0,-1 0 0,1 1 0,0-1 0,0 1 0,-1-1 0,1 0 0,0 0 0,0 1 0,0-1 0,-1 0 0,1 0 0,0 0 0,0 0 0,0 0 0,-1 0 0,1 0 0,0 0 0,0 0 0,0-1 0,0 1 0,-1 0 0,1-1 0,0 1 0,0 0 0,-1-1 0,1 1 0,0-1 0,-1 1 0,1-1 0,0 1 0,-1-1 0,1 1 0,-1-1 0,1 0 0,-1 1 0,1-1 0,-1 0 0,1 0 0,26-39 0,-23 35 0,28-55 0,-2-2 0,27-78 0,-55 178 0,-12 38 0,4-41 0,2 0 0,1 36 0,3-70 0,0 0 0,0 0 0,0 0 0,0-1 0,0 1 0,1 0 0,-1 0 0,0 0 0,1-1 0,-1 1 0,0 0 0,1 0 0,-1-1 0,1 1 0,-1 0 0,1-1 0,-1 1 0,1 0 0,0-1 0,-1 1 0,1-1 0,0 1 0,-1-1 0,1 1 0,0-1 0,0 0 0,-1 1 0,1-1 0,0 0 0,0 1 0,0-1 0,-1 0 0,1 0 0,0 0 0,0 0 0,0 0 0,0 0 0,0 0 0,-1 0 0,1 0 0,0 0 0,0-1 0,0 1 0,-1 0 0,1-1 0,0 1 0,0 0 0,0-1 0,-1 1 0,1-1 0,1 0 0,3-1 0,0-1 0,0 0 0,1 0 0,-2 0 0,1 0 0,6-7 0,-5 5-349,-1-2 0,0 1 0,-1-1 0,1 1 0,-1-1-1,6-14 1,-7 13-696,-1 0-1,0 0 0,0 0 0,-1-1 1,0 1-1,0-14 0,-1-14-11067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26.290"/>
    </inkml:context>
    <inkml:brush xml:id="br0">
      <inkml:brushProperty name="width" value="0.025" units="cm"/>
      <inkml:brushProperty name="height" value="0.025" units="cm"/>
    </inkml:brush>
  </inkml:definitions>
  <inkml:trace contextRef="#ctx0" brushRef="#br0">0 0 24407,'0'0'4484,"52"57"-8199,-21-44-65,3 1-2049,-1-2-4613</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27.052"/>
    </inkml:context>
    <inkml:brush xml:id="br0">
      <inkml:brushProperty name="width" value="0.025" units="cm"/>
      <inkml:brushProperty name="height" value="0.025" units="cm"/>
    </inkml:brush>
  </inkml:definitions>
  <inkml:trace contextRef="#ctx0" brushRef="#br0">131 437 14958,'0'0'8531,"-11"8"-7490,5-3-1077,-62 52 2534,63-53-2248,1 0-1,0 1 1,0-1 0,0 1-1,1 0 1,0 0 0,0 0-1,0 1 1,0-1 0,1 1-1,0 0 1,0 0 0,-2 11 0,4-16-238,1 0 0,-1-1 1,0 1-1,1 0 0,-1-1 1,0 1-1,1-1 0,-1 1 1,1-1-1,-1 1 0,1-1 1,-1 1-1,1-1 0,0 1 1,-1-1-1,1 0 0,-1 1 1,1-1-1,0 0 0,-1 1 1,1-1-1,0 0 0,-1 0 1,1 0-1,0 0 0,-1 0 1,1 0-1,0 0 0,0 0 1,-1 0-1,1 0 0,0 0 1,-1 0-1,1 0 0,0 0 1,-1-1-1,1 1 0,0 0 1,-1-1-1,1 1 0,0 0 1,0-1-1,33-13 664,5-11-291,-18 11-303,44-22 0,-59 33-204,0 1-1,0 0 0,-1 0 0,1 0 1,0 1-1,0 0 0,1 0 0,-1 0 1,0 1-1,0 0 0,0 0 0,0 1 1,8 1-1,-11-1 108,0 1-1,-1-1 1,1 1 0,0 0 0,-1 0 0,1 0-1,-1 1 1,0-1 0,0 0 0,0 1 0,0-1-1,0 1 1,0 0 0,-1 0 0,1 0 0,-1 0-1,0 0 1,0 0 0,0 0 0,0 0-1,-1 0 1,1 6 0,0-6-46,-1 0 1,0 0-1,1 0 0,0 0 1,0 0-1,0 0 0,0 0 1,0 0-1,0-1 0,1 1 0,-1 0 1,1-1-1,0 1 0,0-1 1,0 0-1,0 1 0,0-1 1,0 0-1,1 0 0,-1-1 1,1 1-1,2 1 0,-2-2-61,-1-1-1,0 0 1,0 0 0,0 0-1,0 0 1,0 0 0,0 0-1,1-1 1,-1 1 0,0-1-1,0 1 1,0-1-1,0 0 1,0 0 0,0 0-1,-1 0 1,1 0 0,0 0-1,2-3 1,31-32-1475,-22 22 420,8-8-1290,3-6 270,1 1-1,2 2 1,0 0-1,2 2 1,42-23 7639,-71 46-5313,-6 10 2564,-9 12-1037,1-5-388,2-5-599,1 1 0,1 1 1,0-1-1,1 2 0,1-1 0,-11 24 1,19-27-714,9-14 125,9-12 266,3-10-24,0-1 0,28-48 0,-28 40-236,26-33-1,-47 67-93,1 0 0,-1 0 1,0-1-1,0 1 0,0 0 0,0 0 0,0-1 0,0 1 0,1 0 0,-1 0 0,0 0 0,0-1 0,0 1 0,1 0 0,-1 0 1,0 0-1,0-1 0,0 1 0,1 0 0,-1 0 0,0 0 0,1 0 0,-1 0 0,0 0 0,0 0 0,1 0 0,-1 0 0,0 0 1,0-1-1,1 1 0,-1 0 0,0 1 0,1-1 0,-1 0 0,0 0 0,0 0 0,1 0 0,-1 0 0,0 0 0,1 0 0,2 14-143,-6 19 248,-8 18 299,8-39-347,0 0-1,0 1 1,2-1-1,-1 1 1,1 0 0,1-1-1,0 1 1,3 15 0,-3-27-35,1 0 0,0 0 0,-1 1 1,1-1-1,0 0 0,-1 0 1,1 0-1,0 0 0,0 0 1,0 0-1,0 0 0,0 0 1,0 0-1,0 0 0,1 0 1,-1-1-1,0 1 0,0 0 1,1-1-1,-1 1 0,0-1 0,1 1 1,-1-1-1,0 0 0,1 0 1,-1 0-1,1 1 0,-1-1 1,0-1-1,1 1 0,-1 0 1,1 0-1,-1 0 0,0-1 1,1 1-1,-1-1 0,2 0 0,4-1 165,0 0-1,0-1 0,0 0 0,-1 0 0,1 0 1,6-5-1,11-12 94,0 0-1,-1-2 1,-1 0 0,-1-2 0,34-49-1,-31 37-191,-2-1 0,-2-1-1,26-71 1,-42 98-58,-1 5-26,0-1 1,0 1 0,-1-1-1,0 0 1,0 0 0,-1 0-1,0 0 1,0 0 0,-1 0-1,0 0 1,-1-14 0,1 21-3,-1-1 0,1 1 0,-1 0 0,1 0 0,0-1 0,-1 1 0,1 0 0,-1 0 0,1-1 0,-1 1 0,1 0 0,0 0 0,-1 0 0,1 0 0,-1 0 0,1 0 0,-1 0 0,1 0 0,-1 0 0,1 0 0,-1 0 0,1 0 0,-1 0 0,1 0 0,-1 0 0,1 0 0,-1 1 0,1-1 0,0 0 0,-1 0 0,1 1 0,-1-1 0,0 1 0,-16 9-103,-2 10 166,1 0-1,0 2 1,2-1-1,1 2 1,0 0-1,2 1 1,0 1-1,-14 39 1,23-51 30,-1 0 0,2 0 0,0 0 0,-3 27 0,5-37-86,1 0 0,0-1 0,0 1 0,0 0 0,0-1 0,0 1 1,1 0-1,-1-1 0,1 1 0,0 0 0,-1-1 0,1 1 0,0-1 0,1 1 0,-1-1 0,0 0 1,1 0-1,-1 1 0,1-1 0,0 0 0,0 0 0,-1 0 0,1-1 0,1 1 0,-1 0 1,0-1-1,0 1 0,1-1 0,-1 0 0,0 0 0,6 2 0,-1-2 1,0 1 0,1-1-1,-1 0 1,1-1 0,-1 0 0,1 0-1,-1-1 1,1 1 0,-1-2 0,1 1 0,-1-1-1,0 0 1,9-4 0,-5 0 6,0 1 1,-1-1-1,0-1 0,0 0 1,-1 0-1,0-1 0,16-17 1,-13 11-1,-1-1 1,0 0-1,-1 0 1,-1-1-1,0 0 1,-1-1 0,-1 0-1,0 0 1,-2-1-1,8-34 1,-13 50-10,0 0 0,0 1 0,1-1 0,-1 1 0,0-1 0,0 0 0,-1 1 0,1-1 0,0 0 0,0 1 0,-1-1 0,1 1 0,-1-1 0,-1-2 0,2 4 0,-1-1 0,1 1 0,0-1 0,-1 1 0,1 0 0,-1-1 0,0 1 0,1 0 0,-1-1 0,1 1 0,-1 0 0,1-1 0,-1 1 0,0 0 0,1 0 0,-1 0 0,0 0 0,1 0 0,-1 0 0,1 0 0,-1 0 0,0 0 0,1 0 0,-2 0 0,-2 1 0,1 0 0,0 1 0,0-1 0,0 1 0,0-1 0,0 1 0,0 0 0,0 0 0,0 0 0,1 1 0,-5 4 0,-5 7 0,2 0 0,0 0 0,1 1 0,0 0 0,-10 26 0,15-32 0,0 1 0,1 0 0,0 0 0,1 1 0,0-1 0,1 0 0,0 1 0,1-1 0,-1 1 0,4 16 0,-2-24 0,0 0 0,0 0 0,0 0 0,1-1 0,-1 1 0,1 0 0,0-1 0,0 1 0,0-1 0,0 0 0,0 0 0,0 0 0,1 0 0,-1 0 0,1 0 0,-1-1 0,1 1 0,0-1 0,0 0 0,-1 1 0,1-1 0,0-1 0,0 1 0,0 0 0,0-1 0,0 1 0,0-1 0,0 0 0,6 0 0,1 0 0,0 0 0,1-1 0,-1 0 0,0-1 0,0 1 0,0-2 0,18-6 0,5-10-1297,-14 3-3444,-3-4-7382</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27.687"/>
    </inkml:context>
    <inkml:brush xml:id="br0">
      <inkml:brushProperty name="width" value="0.025" units="cm"/>
      <inkml:brushProperty name="height" value="0.025" units="cm"/>
    </inkml:brush>
  </inkml:definitions>
  <inkml:trace contextRef="#ctx0" brushRef="#br0">11 49 11691,'11'-17'3498,"8"-14"6387,-15 31-6165,-8 19-2795,-10 29 214,7-31-900,2 1 0,0 0-1,2 0 1,-3 21 0,6-38-234,0-1 1,0 1-1,0 0 1,0 0-1,0 0 1,0 0-1,0-1 1,0 1-1,0 0 1,0 0-1,0 0 1,0-1 0,1 1-1,-1 0 1,0 0-1,1-1 1,-1 1-1,1 0 1,-1-1-1,1 1 1,-1 0-1,1-1 1,-1 1-1,1 0 1,-1-1-1,1 1 1,0-1-1,-1 0 1,2 1-1,0 0 13,0-1-1,-1 0 0,1 0 0,0 0 0,-1 0 0,1 0 0,0 0 1,0 0-1,-1-1 0,1 1 0,0-1 0,-1 1 0,3-2 0,46-28 293,-14 0-310,-29 22 0,0 1 0,1 0 0,0 1 0,0 0 0,0 0 0,1 1 0,0 0 0,0 0 0,0 1 0,19-6 0,-27 10 0,0 0 0,1 0 0,-1 1 0,0-1 0,0 0 0,0 1 0,0-1 0,0 0 0,0 1 0,0-1 0,0 1 0,0 0 0,0-1 0,0 1 0,-1 0 0,1-1 0,0 1 0,0 0 0,0 0 0,-1 0 0,1 0 0,-1 0 0,1 0 0,-1 0 0,1 0 0,-1 0 0,1 0 0,-1 0 0,0 0 0,0 0 0,1 0 0,-1 0 0,0 0 0,0 1 0,0 0 0,1 52 0,-1-42 0,0 145-53,6-138-1466,-5-19 1307,-1 1-1,1-1 0,-1 0 1,1 1-1,-1-1 1,1 0-1,-1 0 0,1 0 1,-1 0-1,1 1 0,-1-1 1,1 0-1,-1 0 0,1 0 1,-1 0-1,1 0 1,-1 0-1,1 0 0,-1 0 1,1-1-1,0 1 0,-1 0 1,1 0-1,-1 0 0,1 0 1,-1-1-1,1 1 1,-1 0-1,0-1 0,1 1 1,-1 0-1,1-1 0,-1 1 1,0 0-1,1-1 0,-1 1 1,1-1-1,14-21-10442</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28.514"/>
    </inkml:context>
    <inkml:brush xml:id="br0">
      <inkml:brushProperty name="width" value="0.025" units="cm"/>
      <inkml:brushProperty name="height" value="0.025" units="cm"/>
    </inkml:brush>
  </inkml:definitions>
  <inkml:trace contextRef="#ctx0" brushRef="#br0">0 328 5605,'52'-235'20521,"-54"254"-17621,4 22-2678,0-1-216,-5 396 619,3-434-626,0-1 0,-1 1-1,1 0 1,0-1 0,0 1 0,1 0 0,-1 0 0,0-1-1,1 1 1,-1-1 0,1 1 0,-1 0 0,1-1 0,0 1-1,0-1 1,-1 1 0,1-1 0,0 0 0,2 2-1,-3-3 3,1 1-1,0-1 0,0 0 1,0 0-1,0 1 0,0-1 1,0 0-1,0 0 0,0 0 1,0 0-1,0 0 0,-1-1 1,1 1-1,0 0 0,0 0 1,0 0-1,0-1 0,0 1 1,0-1-1,-1 1 0,1 0 1,0-1-1,0 0 0,0 0 1,6-4 25,0-1 1,-1 0 0,1-1-1,-2 1 1,1-1-1,5-8 1,10-20 79,-2-1 1,-1-1 0,-2-1 0,-1-1-1,18-74 1,-21 54 145,-2 1 1,-3-1-1,-1-73 0,-7 269-643,-2-27 397,21 204 0,-16-304-10,10 54-32,-11-61 32,0 0 0,0 1 0,0-1 0,0 0 1,0 0-1,1-1 0,-1 1 0,1 0 0,0 0 1,-1-1-1,2 1 0,-1-1 0,0 0 0,0 1 1,6 3-1,-8-6 6,0 0 0,1 0 0,-1 0 0,0 0 0,1 0 0,-1-1 0,1 1 0,-1 0 0,0 0 0,1 0 0,-1 0 0,0 0 0,1-1 0,-1 1 0,0 0 0,0 0 0,1 0 0,-1-1 0,0 1 0,1 0 0,-1 0 0,0-1 0,0 1 0,0 0 0,1-1 0,-1 1 0,0 0 0,0-1 0,0 1 0,0 0 0,0-1 0,0 1 0,1 0 0,-1-1 0,0 1 0,0-1 0,0 1 0,0 0 0,0-1 1,0 1-1,0 0 0,-1-1 0,1 1 0,0 0 0,0-1 0,0-20 104,-1 20-102,-1-11 34,0 0 0,-1 0 0,-1 0 0,0 0-1,0 1 1,-1-1 0,-1 1 0,-11-17 0,-64-81 115,68 93-113,-38-46 520,58 69-878,-1 0 0,1-1-1,0 0 1,1 0 0,-1 0 0,1-1-1,0-1 1,0 1 0,1-1 0,-1-1-1,1 1 1,16 3 0,-3-2-1849,0-1 1,0-1 0,1-1 0,28-1-1,6-2-5867</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28.844"/>
    </inkml:context>
    <inkml:brush xml:id="br0">
      <inkml:brushProperty name="width" value="0.025" units="cm"/>
      <inkml:brushProperty name="height" value="0.025" units="cm"/>
    </inkml:brush>
  </inkml:definitions>
  <inkml:trace contextRef="#ctx0" brushRef="#br0">179 110 9513,'0'0'5205,"-9"-6"-1175,4 2-3608,0 1 0,0 0 0,-1 0 0,1 1 0,-1-1 0,1 1 0,-1 0 1,-10-1-1,13 2-297,0 1 0,0 0 1,0 0-1,0 1 1,0-1-1,0 1 1,0-1-1,0 1 1,0 0-1,0 0 1,1 0-1,-1 0 0,0 1 1,1-1-1,-1 1 1,1-1-1,-1 1 1,1 0-1,0 0 1,0 0-1,0 0 1,0 1-1,0-1 1,-1 3-1,-3 4 28,0 0 1,1 1-1,0 0 1,1-1-1,0 1 0,1 1 1,0-1-1,0 1 0,1-1 1,1 1-1,0 0 1,0-1-1,1 1 0,2 19 1,-2-29-138,1 0-1,-1 1 1,1-1 0,0 0 0,0 0-1,-1 1 1,1-1 0,0 0 0,0 0-1,0 0 1,0 0 0,1 0 0,-1 0-1,0 0 1,0 0 0,0-1 0,1 1-1,-1 0 1,0-1 0,1 1 0,-1-1-1,1 0 1,-1 1 0,1-1 0,-1 0-1,1 0 1,-1 0 0,0 0 0,1 0-1,-1 0 1,1 0 0,-1 0 0,1-1-1,-1 1 1,1 0 0,1-2 0,4 1 176,0-1 0,0-1 0,1 1 0,-1-1 0,11-7 0,7-8 149,-2-1-1,0-1 1,-1-1 0,23-28 0,26-26-182,-70 74-165,-1 0 1,1 0-1,0 0 0,0 0 1,0 0-1,0 1 0,0-1 1,0 0-1,0 1 1,1-1-1,-1 1 0,0-1 1,0 1-1,0-1 0,1 1 1,-1 0-1,0 0 1,2-1-1,-2 2 8,0-1-1,-1 0 1,1 1-1,0-1 1,-1 0-1,1 1 1,-1-1-1,1 1 1,-1-1-1,1 1 1,-1-1 0,1 1-1,-1-1 1,0 1-1,1 0 1,-1-1-1,0 1 1,1 0-1,-1-1 1,0 1 0,0 0-1,1-1 1,-1 2-1,1 57 396,-1-40-132,0-7-222,0-1 7,0-1 0,1 1 0,0 0-1,1-1 1,0 1 0,4 10 0,-5-20-44,-1 0 1,1 1-1,-1-1 1,1 0-1,0 0 1,0 0-1,0 0 1,-1 0-1,1 0 1,0 0-1,0 0 1,0 0-1,1 0 1,-1 0-1,0-1 1,0 1-1,0 0 1,0-1-1,1 1 1,-1-1-1,2 1 1,0-1-3,0 0-1,0 0 1,0-1 0,-1 1 0,1-1 0,0 1 0,-1-1 0,1 0 0,0 0 0,-1-1-1,1 1 1,-1 0 0,0-1 0,5-3 0,29-23-1862,0-3 0,34-39 1,37-31-4944,-70 71-556</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29.590"/>
    </inkml:context>
    <inkml:brush xml:id="br0">
      <inkml:brushProperty name="width" value="0.025" units="cm"/>
      <inkml:brushProperty name="height" value="0.025" units="cm"/>
    </inkml:brush>
  </inkml:definitions>
  <inkml:trace contextRef="#ctx0" brushRef="#br0">18 545 7399,'0'0'15663,"8"-1"-15492,14-8-122,-15 7-16,-18 6 18,8-3 7,1 0 0,-1 0 0,1 1 0,0-1 0,0 1-1,0 0 1,0 0 0,0-1 0,0 1 0,0 1 0,1-1 0,-1 0 0,1 0-1,0 1 1,-1-1 0,1 0 0,0 1 0,-1 2 0,0 2 75,0 0 1,1 0-1,0 0 1,0 0-1,0 12 1,1-18-121,0 0 0,0 0 1,0 0-1,0 0 1,1 0-1,-1 0 1,0 0-1,1 0 1,-1-1-1,1 1 1,-1 0-1,1 0 0,-1 0 1,1-1-1,-1 1 1,1 0-1,0-1 1,-1 1-1,1-1 1,0 1-1,0 0 0,-1-1 1,1 0-1,0 1 1,0-1-1,0 1 1,0-1-1,0 0 1,0 0-1,-1 0 1,1 1-1,0-1 0,0 0 1,0 0-1,0 0 1,0 0-1,0 0 1,0-1-1,0 1 1,0 0-1,1-1 0,3 0 173,0 1 0,0-2-1,-1 1 1,1-1 0,0 1-1,-1-1 1,8-5-1,7-7 281,-2 0 0,0-1-1,-1-1 1,0-1-1,-2 0 1,20-28-1,-8 5 1,-2-2-1,20-46 1,-34 69-353,-1-2 1,-2 1-1,1-1 1,-2 0 0,-1-1-1,5-43 1,-10 65-114,0 0 0,0-1 1,0 1-1,0 0 0,0 0 0,0-1 0,0 1 0,0 0 1,0 0-1,0-1 0,0 1 0,0 0 0,0 0 1,0-1-1,0 1 0,0 0 0,0 0 0,0-1 0,0 1 1,0 0-1,0 0 0,0-1 0,-1 1 0,1 0 1,0 0-1,0-1 0,0 1 0,0 0 0,-1 0 1,1 0-1,0 0 0,0-1 0,0 1 0,-1 0 0,1 0 1,0 0-1,0 0 0,-1 0 0,1 0 0,0 0 1,0 0-1,-1-1 0,1 1 0,-11 8-40,3 2 38,-1 0 1,2 1-1,0 0 1,0 1-1,1 0 1,-5 13-1,-28 82 44,35-94-41,-4 8-1,1 0 0,1 0 0,1 0 0,1 0 0,1 1 0,1 0 0,1 0 0,2 36 0,0-55 0,0 0 0,-1 0 0,1 0 0,1 0 0,-1 0 0,0 0 0,1 0 0,-1 0 0,1-1 0,0 1 0,0-1 0,0 1 0,0-1 0,1 0 0,-1 0 0,0 0 0,1 0 0,0 0 0,-1 0 0,1-1 0,0 0 0,0 1 0,0-1 0,0 0 0,0 0 0,0 0 0,0-1 0,0 1 0,0-1 0,1 0 0,-1 0 0,3 0 0,3 0 0,0-1 0,0 0 0,0 0 0,-1-1 0,1 0 0,-1 0 0,1-1 0,-1 0 0,0 0 0,12-8 0,-2-1 0,0-1 0,-2-1 0,1-1 0,21-25 0,-29 30 0,0-1 0,-1 0 0,0-1 0,-1 1 0,-1-1 0,0-1 0,0 1 0,5-18 0,-11 30 0,-1 0 0,1 0 0,0 1 0,0-1 0,0 0 0,0 0 0,0 1 0,0-1 0,-1 0 0,1 0 0,0 0 0,0 1 0,0-1 0,0 0 0,-1 0 0,1 0 0,0 0 0,0 1 0,-1-1 0,1 0 0,0 0 0,0 0 0,-1 0 0,1 0 0,0 0 0,0 0 0,-1 0 0,1 0 0,0 0 0,-1 0 0,1 0 0,0 0 0,0 0 0,-1 0 0,1 0 0,0 0 0,0 0 0,-1 0 0,1 0 0,0 0 0,0 0 0,-1 0 0,1-1 0,0 1 0,0 0 0,-1 0 0,1 0 0,0 0 0,0-1 0,0 1 0,0 0 0,-1 0 0,1-1 0,0 1 0,0 0 0,0 0 0,0-1 0,0 1 0,0 0 0,-1 0 0,1-1 0,0 1 0,0 0 0,0 0 0,0-1 0,0 1 0,0 0 0,0-1 0,-9 10 0,1 0 0,0 1 0,0 0 0,1 1 0,-12 21 0,15-26 0,1 1 0,0-1 0,1 1 0,-1 0 0,1-1 0,0 1 0,1 0 0,0 0 0,0 0 0,0 0 0,1 1 0,1 8 0,-1-14 0,1-1 0,0 0 0,-1 0 0,1 0 0,0 0 0,0 0 0,0 0 0,0 0 0,0 0 0,0 0 0,0-1 0,0 1 0,1 0 0,-1-1 0,0 1 0,0-1 0,1 1 0,-1-1 0,0 0 0,0 1 0,1-1 0,-1 0 0,0 0 0,1 0 0,-1 0 0,0 0 0,1 0 0,-1 0 0,0 0 0,1-1 0,1 0 0,46-12 0,-32 3 0,0-1 0,0 0 0,-1-1 0,-1-1 0,0-1 0,-1 0 0,0-1 0,-1 0 0,20-30 0,1-11 0,46-96 0,-66 125 0,-2 1 0,-1-2 0,-1 1 0,10-49 0,-20 75 0,0 1 0,0-1 0,0 1 0,1 0 0,-1-1 0,0 1 0,0-1 0,0 1 0,0-1 0,0 1 0,0-1 0,0 1 0,0 0 0,0-1 0,0 1 0,0-1 0,0 1 0,0-1 0,-1 1 0,1 0 0,0-1 0,0 1 0,0-1 0,-1 1 0,1 0 0,0-1 0,0 1 0,-1 0 0,1-1 0,0 1 0,-1 0 0,1-1 0,0 1 0,-1 0 0,1 0 0,-1-1 0,1 1 0,0 0 0,-1 0 0,0 0 0,-17 9 0,8 3 0,0 0 0,0 1 0,1 0 0,1 1 0,0-1 0,0 1 0,-5 17 0,1 2 0,1 0 0,-9 43 0,17-61 0,0 1 0,1 0 0,1 0 0,0 0 0,3 27 0,-2-38 0,1-1 0,-1 0 0,1 0 0,0 0 0,1 0 0,-1 0 0,1 0 0,-1 0 0,1 0 0,1 0 0,-1-1 0,0 1 0,1-1 0,0 0 0,-1 0 0,1 0 0,1 0 0,-1 0 0,0 0 0,1-1 0,-1 0 0,1 1 0,0-1 0,0-1 0,0 1 0,4 1 0,5 0-37,-1-1 0,0-1 0,1 1 0,0-2 1,-1 0-1,1 0 0,-1-2 0,1 1 0,-1-1 0,1-1 0,-1 0 0,0-1 0,0 0 0,-1-1 1,18-10-1,-19 9-337,0 0 1,0-1-1,-1 0 1,0 0 0,0-1-1,0 0 1,-1-1-1,0 0 1,-1 0 0,9-15-1,6-22-11968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5.340"/>
    </inkml:context>
    <inkml:brush xml:id="br0">
      <inkml:brushProperty name="width" value="0.025" units="cm"/>
      <inkml:brushProperty name="height" value="0.025" units="cm"/>
    </inkml:brush>
  </inkml:definitions>
  <inkml:trace contextRef="#ctx0" brushRef="#br0">114 0 9897,'0'0'12684,"-5"14"-12331,-16 39-118,-37 104 2908,51-133-2363,0 1 1,2 0 0,1-1 0,-2 42-1,6-63-765,0 0 0,0 0 0,1 0 0,-1 1 0,1-1 0,0 0 0,0 0 0,0 0 0,0 0 0,1-1 0,-1 1 0,1 0 0,-1 0 0,1-1 0,0 1 0,0-1 0,1 0 0,-1 1 0,0-1 0,1 0 0,-1 0 0,1-1 0,-1 1 0,1 0 0,0-1 0,0 0 0,0 1 0,0-1 0,0 0 0,0-1 0,0 1 0,0-1 0,0 1 0,6-1 0,7 1 34,0 0-1,0-2 1,1 0 0,-1 0-1,26-7 1,49-17-1452,-82 21-49,0 1 0,-1-1-1,1-1 1,10-7 0,-7 1-4260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30.444"/>
    </inkml:context>
    <inkml:brush xml:id="br0">
      <inkml:brushProperty name="width" value="0.025" units="cm"/>
      <inkml:brushProperty name="height" value="0.025" units="cm"/>
    </inkml:brush>
  </inkml:definitions>
  <inkml:trace contextRef="#ctx0" brushRef="#br0">1 1479 13004,'0'0'7842,"11"7"-7270,-6-3-529,1-1 0,-1 0 0,1-1 0,0 1 0,0-1 0,-1 0 1,1 0-1,1-1 0,9 1 0,-4-1 23,0-1 1,0-1-1,-1 0 1,1-1-1,0 0 1,11-4-1,582-200 3109,-371 119-2778,1788-577-60,-871 297-808,-1047 334 276,91-31 179,-72 13-4187,-72 24-2081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0:32.437"/>
    </inkml:context>
    <inkml:brush xml:id="br0">
      <inkml:brushProperty name="width" value="0.025" units="cm"/>
      <inkml:brushProperty name="height" value="0.025" units="cm"/>
    </inkml:brush>
  </inkml:definitions>
  <inkml:trace contextRef="#ctx0" brushRef="#br0">3554 1035 6246,'-26'-69'702,"-3"1"-1,-4 1 1,-70-108-1,-152-166-245,226 305-410,-1 2 0,-2 0 0,-2 3 1,-41-31-1,55 47 59,-1 1 1,-1 1-1,-1 2 1,1 0 0,-2 1-1,0 1 1,0 1-1,0 1 1,-29-3-1,4 5 129,0 2 0,0 2 0,0 2-1,0 3 1,0 1 0,0 3 0,1 2 0,-93 31-1,23 5 45,2 5-1,-141 85 0,124-58-33,4 6-1,4 6 0,4 4 1,4 6-1,4 5 0,5 5 1,-146 193-1,187-210-188,4 2 0,5 3 0,4 2 0,4 3 0,5 2 0,5 1 0,4 2 0,5 2 0,4 1 0,-21 215 0,41-213-43,5 0-1,22 197 1,-7-230-8,2 0-1,4-1 1,4-1 0,51 120-1,-29-107-4,3-2-1,4-3 0,4-2 1,4-2-1,3-3 0,3-3 1,90 79-1,-43-55 3,4-6-1,5-5 1,3-5-1,157 79 1,-172-109 23,2-4 0,2-4 0,211 52 0,-244-80 11,1-4 0,1-3 0,0-4 0,0-4 0,0-3 0,125-17 0,-145 6-2,-1-4 0,0-2 0,-2-3-1,0-3 1,-1-2 0,-1-2 0,-2-4-1,-1-1 1,-1-3 0,51-44 0,-34 19 97,-3-3 1,-3-2 0,-2-4 0,-4-2 0,-2-3-1,60-106 1,-76 109 67,-4-1 1,-2-3-1,-4-1 0,-4-1 0,-2-1 0,-4-1 1,-4-1-1,-3-1 0,-4 0 0,-3 0 0,-4-1 1,-3 0-1,-4 0 0,-3 1 0,-37-160 0,-5 73 239,-96-222-1,-102-149-164,191 422-216,38 79-48,-193-391 78,-29 19 18,205 356-81,-3 2 0,-2 1 0,-90-87 0,116 125-27,-1 1 0,0 0 0,0 1 0,-2 0 0,1 2 0,-1 0 0,-1 0 0,1 2 0,-1 0 1,-1 1-1,1 1 0,-1 1 0,0 1 0,0 0 0,0 1 0,0 1 0,-33 3 0,28 1-98,-1 2 1,1 1-1,0 1 0,0 1 0,0 1 0,1 1 0,1 1 1,-25 17-1,-19 17-854,-77 69 1,127-101 787,-311 272-4036,181-156 1634,-144 126-3724</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2:28.843"/>
    </inkml:context>
    <inkml:brush xml:id="br0">
      <inkml:brushProperty name="width" value="0.025" units="cm"/>
      <inkml:brushProperty name="height" value="0.025" units="cm"/>
    </inkml:brush>
  </inkml:definitions>
  <inkml:trace contextRef="#ctx0" brushRef="#br0">2103 0 9513,'-231'30'3170,"-194"30"-2363,336-42-821,1 4 0,-145 55-1,191-58 251,0 2-1,1 1 1,2 2-1,0 2 1,-61 54-1,56-38 168,1 2 0,2 2 0,-62 92-1,42-37-123,5 3-1,4 1 0,5 3 0,-37 126 0,30-53-689,9 2-1,8 2 1,8 1-1,8 2 1,4 292-1,29-200 268,11-1-1,13-1 0,78 299 0,-56-344 1114,168 425 0,-178-549-805,4-1 1,6-2 0,4-4-1,4-2 1,141 162-1,-166-218-160,2-2-1,2-3 1,2-1 0,1-2-1,2-2 1,1-3-1,2-2 1,0-2-1,97 33 1,-105-46-14,1-2-1,1-2 1,0-2 0,0-2 0,0-2 0,0-2 0,1-3 0,-1-1 0,1-2 0,-1-3 0,-1-1-1,79-26 1,-64 12 12,-2-3-1,0-2 0,-2-2 0,-2-4 1,56-41-1,-44 22 5,-2-3 0,-2-2 0,74-90 0,-50 37-2,-5-5 1,-5-2-1,-5-4 0,85-195 1,-79 128 183,-8-4 0,-9-2 0,53-289 0,-71 207 360,14-552-1,-100-135 173,22 801-480,-6 1 1,-8 2-1,-106-293 0,116 389-197,-2 1 0,-4 1 0,-1 2 0,-75-101 0,89 137-37,-1 1 0,-1 1 0,0 1 0,-2 1 0,0 1 0,-1 0 0,-1 2 0,-1 1 0,0 1 0,-1 1 0,0 1 0,-1 1 0,-54-13 0,45 18-171,0 1-1,-1 2 0,1 2 1,-1 1-1,1 2 0,-1 2 0,1 1 1,0 1-1,1 3 0,0 0 1,-52 23-1,2 6-1272,2 3 0,1 5 0,-102 75 0,-21 28-3217</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3:14.055"/>
    </inkml:context>
    <inkml:brush xml:id="br0">
      <inkml:brushProperty name="width" value="0.025" units="cm"/>
      <inkml:brushProperty name="height" value="0.025" units="cm"/>
    </inkml:brush>
  </inkml:definitions>
  <inkml:trace contextRef="#ctx0" brushRef="#br0">1 73 12300,'0'0'-742,"3"-3"1110,2-1-274,0 0 1,1 1-1,-1-1 0,1 2 1,0-1-1,0 0 1,-1 1-1,12-2 0,62-12-131,-43 10 84,-9 0 15,0 1-1,-1 2 0,1 0 0,1 2 0,-1 0 0,0 2 0,0 2 1,0 0-1,-1 1 0,30 10 0,39 19 27,1-4 0,1-4 0,179 22 0,-82-34-49,203-13 0,191-40-53,2 15 715,-87 7 344,-350 6-1008,223-8 839,-368 20-1052,1 1 0,-1 0-1,0 0 1,0 1 0,0 0 0,0 1 0,0 0 0,0 0-1,-1 0 1,0 1 0,1 0 0,-1 1 0,-1 0 0,1 0-1,-1 0 1,0 1 0,0-1 0,9 13 0,9 26-3881</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3:17.347"/>
    </inkml:context>
    <inkml:brush xml:id="br0">
      <inkml:brushProperty name="width" value="0.025" units="cm"/>
      <inkml:brushProperty name="height" value="0.025" units="cm"/>
    </inkml:brush>
  </inkml:definitions>
  <inkml:trace contextRef="#ctx0" brushRef="#br0">3202 399 9417,'0'0'705,"-7"-11"-641,-72-86-4396,38 54 6582,26 30-1684,0 0 0,0 1 0,-1 1 1,-1 1-1,1 0 0,-2 1 0,1 1 1,-1 1-1,0 0 0,-1 2 0,0 0 0,-29-4 1,-18 2-339,-1 3 0,-87 5 0,51 1-111,-13-8-111,1-5 0,-141-32-1,136 20 638,-225-14 0,265 38-437,0 3 1,-107 21-1,-153 49-9,54-9-95,228-57-72,-70 2 1,77-8 150,0 3-1,-51 10 1,92-13-112,1 1 0,-1 0 1,1 0-1,0 1 0,0 0 0,0 0 0,-15 11 1,22-13-61,-1 0 0,1 0 1,0 0-1,0 1 1,0-1-1,0 1 1,0-1-1,0 1 1,0 0-1,1-1 0,0 1 1,-1 0-1,1 0 1,0 0-1,0 0 1,1 1-1,-1-1 1,1 0-1,-1 0 0,1 0 1,0 0-1,0 1 1,1-1-1,-1 0 1,1 0-1,-1 0 1,1 0-1,1 4 1,1 0-14,1 0 1,-1 0 0,2 0-1,-1 0 1,0-1-1,1 1 1,1-1 0,-1-1-1,1 1 1,0-1 0,0 0-1,11 7 1,5 2 2,0 0-1,40 16 0,29 4 56,1-5 0,129 25 0,41 12 19,113 73-70,-33-11-10,-271-106-4,2-3 0,142 18 0,-97-29-36,1-5 0,0-5 1,201-30-1,-182 7 74,-1-5-1,243-89 1,-374 116-23,48-17 4,65-36 1,-106 49 2,-1 0 0,1-1 0,-2 0 1,1 0-1,-1-2 0,-1 1 0,0-1 1,0-1-1,-1 0 0,16-24 0,-22 30 33,-1-1 0,0 1 0,1-1 0,-2 0 0,1 0 0,-1 0 0,0 0 0,0 0 1,0 0-1,-1 0 0,0 0 0,-1 0 0,1 0 0,-1 0 0,-2-8 0,0 5 31,0-1 0,-1 1 0,0 0 1,-1 0-1,0 0 0,-1 0 0,0 1 1,-9-11-1,-8-5 168,-1 2 1,-1 1 0,0 1-1,-48-29 1,20 19-42,-2 2-1,0 2 1,-2 3-1,0 3 1,-1 2-1,-1 2 1,-1 3-1,-63-5 1,45 11-329,1 4 0,0 3 0,-1 3 0,1 3 0,-148 34 0,-41 34-2717,180-49 1134,-94 28-3751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2:10.493"/>
    </inkml:context>
    <inkml:brush xml:id="br0">
      <inkml:brushProperty name="width" value="0.025" units="cm"/>
      <inkml:brushProperty name="height" value="0.025" units="cm"/>
    </inkml:brush>
  </inkml:definitions>
  <inkml:trace contextRef="#ctx0" brushRef="#br0">3390 15 5894,'-425'-14'7078,"-4"22"-4957,254 3-1840,1 8-1,-320 78 1,382-64-325,2 4-1,2 6 0,1 4 1,3 5-1,2 4 1,3 4-1,2 5 1,-170 151-1,205-156 139,2 2 0,4 3-1,2 3 1,3 2 0,-54 100-1,72-108 5,4 2-1,2 0 0,3 2 1,3 1-1,2 1 0,4 0 0,-7 77 1,17-87-95,2 1 0,2 0 1,3 0-1,3 0 1,20 99-1,-15-117 55,3-1 0,1 0 1,1 0-1,3-2 0,1 0 0,1-1 1,3-1-1,45 57 0,-28-49-5,2-1 1,2-3-1,2-1 0,1-2 0,2-2 1,2-3-1,0-2 0,105 44 1,-55-35-34,2-4 1,2-5-1,0-4 1,113 11-1,-60-19 3,0-7 0,2-7 0,-1-7 1,-1-7-1,305-58 0,-173-2 279,-4-13 0,-4-12 0,-4-13 0,334-180 1,-452 202-72,-5-7 0,217-170 1,-301 205-267,-3-3 0,-2-3-1,-4-3 1,-2-2 0,-4-3 0,89-148 0,-123 179-42,-2 0 1,-2-2-1,-1 0 1,-3-1-1,17-82 1,-28 103 61,0 1 1,-1-1-1,-1 0 1,-2 0-1,0 0 1,-1 0-1,-2 0 1,0 1-1,-1-1 1,-1 1-1,-1 0 1,-2 1 0,-15-32-1,5 23 44,-1 2 1,-1 0-1,-1 1 0,-2 2 1,-1 0-1,0 1 0,-2 2 1,-1 1-1,0 0 0,-1 3 0,-34-17 1,9 9 175,-1 2-1,-1 3 1,-1 2 0,-1 2-1,-96-14 1,69 21 145,0 3-1,-1 5 1,1 3 0,0 3-1,0 5 1,-139 32-1,129-17-388,2 5-1,0 4 1,2 4-1,2 3 1,-127 80-1,162-85-1319,1 3-1,-87 81 1,85-58-4017</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2:11.569"/>
    </inkml:context>
    <inkml:brush xml:id="br0">
      <inkml:brushProperty name="width" value="0.025" units="cm"/>
      <inkml:brushProperty name="height" value="0.025" units="cm"/>
    </inkml:brush>
  </inkml:definitions>
  <inkml:trace contextRef="#ctx0" brushRef="#br0">1995 19 6182,'-31'-7'847,"-1"2"1,1 2-1,-1 1 1,0 1-1,0 1 1,0 2-1,0 1 0,-37 10 1,28-3-468,0 2-1,1 2 1,0 2-1,1 2 1,-58 35 0,37-13-188,2 3 1,1 3-1,3 1 1,2 3 0,2 3-1,2 1 1,-44 67-1,5 11 164,6 3-1,7 3 0,-76 193 1,-106 466 480,183-477-732,14 4 0,-16 334-1,29 663 462,45-1202-528,11 699 266,2-639 0,7 0 0,67 270 0,-72-392-238,3-1-1,2-1 1,3-1 0,2-1-1,37 60 1,-49-94-62,0 0 0,2 0 1,1-2-1,0 0 0,1-1 0,0 0 1,2-1-1,-1-1 0,2-1 0,0 0 1,1-2-1,0 0 0,0-1 0,1-1 1,0-1-1,26 6 0,-21-8 4,-1-2-1,1-1 0,0-1 0,0-1 1,0-1-1,0-2 0,0 0 1,0-2-1,43-11 0,-35 3-7,1 0 0,-2-3-1,0 0 1,0-2 0,-2-2-1,36-27 1,-14 4-11,-1-2 0,72-81-1,67-110-4,-56 42 87,-9-5-1,176-375 1,-158 237-20,106-375 1,-138 322 472,88-569-1,-162 669 32,-12-1 0,-20-510-1,-16 664-436,-5 1 0,-6 1-1,-6 0 1,-5 2-1,-79-202 1,88 281 43,-2 0 0,-2 2 1,-2 1-1,-45-58 0,57 87-113,-1 0 0,0 1 0,-2 1 0,0 1 1,-1 0-1,-1 2 0,-1 1 0,0 0 0,-1 2 0,0 1 0,-31-12 0,29 16-85,0 1 0,0 1 0,-1 2 0,0 0 0,1 2 0,-1 1 0,0 1 0,-33 4 0,22 2-190,0 1 1,1 2 0,-1 2-1,2 1 1,-38 18-1,-11 14-913,2 3-1,2 4 1,-131 110 0,-26 45-3279,-3 24-3198</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3:25.598"/>
    </inkml:context>
    <inkml:brush xml:id="br0">
      <inkml:brushProperty name="width" value="0.025" units="cm"/>
      <inkml:brushProperty name="height" value="0.025" units="cm"/>
    </inkml:brush>
  </inkml:definitions>
  <inkml:trace contextRef="#ctx0" brushRef="#br0">1 130 3171,'0'0'641,"49"-61"-994,-30 48 65,-1 1 160,1 2 128,-1 2-256,3 3-257,-2-1 289,3 3 224,2 2 64,-1-1 64,1-1-96,-3-3-1986</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3:25.957"/>
    </inkml:context>
    <inkml:brush xml:id="br0">
      <inkml:brushProperty name="width" value="0.025" units="cm"/>
      <inkml:brushProperty name="height" value="0.025" units="cm"/>
    </inkml:brush>
  </inkml:definitions>
  <inkml:trace contextRef="#ctx0" brushRef="#br0">132 1 3395,'0'0'192,"-89"0"-288,46 0-1729</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3:26.364"/>
    </inkml:context>
    <inkml:brush xml:id="br0">
      <inkml:brushProperty name="width" value="0.025" units="cm"/>
      <inkml:brushProperty name="height" value="0.025" units="cm"/>
    </inkml:brush>
  </inkml:definitions>
  <inkml:trace contextRef="#ctx0" brushRef="#br0">59 104 3107,'0'0'2797,"-8"0"-154,-41 0 149,48 0-1580,8 0 90,785-20 1191,-630 9-2518,644-26 1673,-781 39-1335,-42 4-56,-42 5 0,-556 52 79,54-8-122,534-51-183,25-4-24,5 0-7,45-6-70,493-47-139,31-5 189,-544 54 36,-17 3 17,0-1-1,0 0 1,0-1 0,0 0-1,0 0 1,-1-1 0,16-8-1,-26 12-4,0 0 0,1 0 0,-1 0-1,1 0 1,-1 0 0,0-1 0,1 1 0,-1 0-1,0 0 1,1 0 0,-1-1 0,0 1 0,1 0-1,-1 0 1,0-1 0,0 1 0,1 0 0,-1-1-1,0 1 1,0 0 0,1-1 0,-1 1 0,0 0-1,0-1 1,0 1 0,0-1 0,0 1 0,0 0-1,1-1 1,-1 1 0,0-1 0,0 1 0,0 0-1,0-1 1,-1 1 0,1-1 0,0 1-1,0 0 1,0-1 0,0 1 0,0-1 0,-1 1-1,-19-8 423,-29 3-312,-55 5-243,-206 28-1,38 24-5384,183-33 776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5.712"/>
    </inkml:context>
    <inkml:brush xml:id="br0">
      <inkml:brushProperty name="width" value="0.025" units="cm"/>
      <inkml:brushProperty name="height" value="0.025" units="cm"/>
    </inkml:brush>
  </inkml:definitions>
  <inkml:trace contextRef="#ctx0" brushRef="#br0">204 1 14510,'0'0'11280,"-11"0"-9684,6 0-1463,-3 0-93,1-1 0,0 1 0,-1 1-1,1 0 1,0 0 0,-1 0 0,1 1 0,0 0 0,0 0 0,0 1-1,0 0 1,-7 4 0,6-1-34,0-1 157,0 0 1,0 0 0,1 1 0,0 0 0,0 0 0,0 1 0,1 0 0,0 0 0,-9 15-1,15-22-167,0 1 0,1-1 0,-1 0 0,0 1 0,1-1 0,-1 1 0,0-1 0,1 1-1,-1-1 1,0 0 0,1 1 0,-1-1 0,0 0 0,1 1 0,-1-1 0,1 0 0,-1 0-1,1 1 1,-1-1 0,1 0 0,-1 0 0,1 0 0,-1 0 0,1 0 0,-1 0 0,1 0-1,-1 0 1,1 0 0,-1 0 0,1 0 0,0 0 0,-1 0 0,1 0 0,28 0 130,-24 0-75,70-7 226,-59 4-368,0 1 0,0 1 1,0 0-1,27 3 1,-42-1 81,1-1 0,-1 0 0,0 1 0,0 0 1,0-1-1,-1 1 0,1 0 0,0-1 1,0 1-1,0 0 0,0 0 0,-1 0 0,1-1 1,0 1-1,-1 0 0,1 0 0,0 0 1,-1 0-1,1 0 0,-1 0 0,0 1 0,1-1 1,-1 0-1,0 0 0,0 0 0,0 0 1,0 0-1,0 0 0,0 1 0,0-1 0,0 0 1,0 2-1,-1 0 54,1 1 0,0-1 0,-1 1 0,0-1 0,0 1 0,0-1 0,0 0 0,0 1 0,-3 3 0,-6 4 188,0 0 1,-1-1-1,0 0 1,0-1 0,-1 0-1,0-1 1,0 0-1,-1-1 1,0 0-1,-1-1 1,-18 5-1,20-9-2392,6-4-2285,2-4-3969</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3:30.015"/>
    </inkml:context>
    <inkml:brush xml:id="br0">
      <inkml:brushProperty name="width" value="0.025" units="cm"/>
      <inkml:brushProperty name="height" value="0.025" units="cm"/>
    </inkml:brush>
  </inkml:definitions>
  <inkml:trace contextRef="#ctx0" brushRef="#br0">1 283 5894,'4'-6'160,"1"1"1,0 0 0,0 0 0,0 0 0,0 1 0,1 0 0,0 0 0,0 0 0,0 1 0,0-1 0,1 2 0,-1-1 0,1 1-1,-1 0 1,1 0 0,8-1 0,16-1 491,0 1 0,44 1-1,-23 1 291,532-51 920,20 0 141,-550 49-1979,563-49 138,-609 51-123,-5 1 21,1 0 0,-1 0 0,0-1 0,0 1 0,1-1 0,-1 0 1,0 0-1,0 0 0,0 0 0,0-1 0,0 1 0,-1-1 0,1 0 0,4-3 0,-35-1 805,-414 1-827,-4 30-65,410-23 26,-499 61-63,424-41 43,1 5 0,-185 71-1,276-88 23,19-10-1,0 0 0,0 0 0,0 0-1,0 0 1,0 0 0,-1 0 0,1 0 0,0 1 0,0-1 0,0 0 0,0 0 0,0 0 0,0 0-1,0 0 1,0 0 0,0 0 0,0 0 0,0 0 0,0 1 0,0-1 0,0 0 0,0 0 0,0 0 0,0 0-1,0 0 1,0 0 0,0 0 0,0 0 0,0 1 0,0-1 0,0 0 0,0 0 0,0 0 0,0 0-1,0 0 1,0 0 0,0 0 0,0 0 0,0 1 0,0-1 0,0 0 0,0 0 0,0 0 0,0 0-1,1 0 1,-1 0 0,0 0 0,0 0 0,0 0 0,0 0 0,0 0 0,0 0 0,0 0 0,0 0 0,0 1-1,1-1 1,-1 0 0,0 0 0,0 0 0,0 0 0,0 0 0,0 0 0,0 0 0,0 0 0,0 0-1,1 0 1,36 0-15,-35 0 15,369-35 20,-231 19-19,591-111 90,-431 65-80,-285 59-5,-8 3-2,-1-1 0,0 0-1,0-1 1,0 0 0,0 0-1,10-5 1,-16 7-3,0 0 0,0 0 0,0 0 0,1 0 1,-1 0-1,0 0 0,0 0 0,0-1 0,0 1 1,0 0-1,1 0 0,-1 0 0,0 0 0,0 0 0,0 0 1,0-1-1,0 1 0,0 0 0,0 0 0,0 0 0,1 0 1,-1-1-1,0 1 0,0 0 0,0 0 0,0 0 0,0 0 1,0-1-1,0 1 0,0 0 0,0 0 0,0 0 1,0-1-1,0 1 0,0 0 0,0 0 0,-1 0 0,1 0 1,0-1-1,0 1 0,0 0 0,0 0 0,0 0 0,0 0 1,0 0-1,0-1 0,-1 1 0,1 0 0,0 0 0,0 0 1,0 0-1,0 0 0,0 0 0,-1 0 0,1-1 1,0 1-1,0 0 0,0 0 0,0 0 0,-1 0 0,1 0 1,0 0-1,0 0 0,0 0 0,0 0 0,-1 0 0,1 0 1,0 0-1,0 0 0,-19-3 82,-217-1-85,-241 28-1,396-19 24,38-2 13,-332 39 173,365-40-285,1 1 1,-1 0 0,1 0 0,-16 8 0,24-10 10,1-1-1,-1 1 1,0-1-1,0 1 1,0-1-1,1 1 1,-1-1-1,0 1 1,1 0-1,-1-1 1,0 1-1,1 0 1,-1-1-1,1 1 1,-1 0-1,1 0 1,-1 0-1,1 0 1,0-1-1,-1 1 1,1 0-1,0 2 1,0-2-81,1 0 1,0 1-1,0-1 0,-1 0 1,1 0-1,0 0 1,0 0-1,0 0 1,1 0-1,-1 0 1,0-1-1,0 1 1,0 0-1,1 0 1,-1-1-1,0 1 1,1-1-1,-1 1 1,0-1-1,1 0 0,1 1 1,47 8-3328,15-5-2003</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3:31.504"/>
    </inkml:context>
    <inkml:brush xml:id="br0">
      <inkml:brushProperty name="width" value="0.025" units="cm"/>
      <inkml:brushProperty name="height" value="0.025" units="cm"/>
    </inkml:brush>
  </inkml:definitions>
  <inkml:trace contextRef="#ctx0" brushRef="#br0">0 126 4356,'14'-2'1527,"213"-31"155,28-4 1008,282 19 945,2 35-3551,75-1-755,76-26 239,331 4-705,-932 10 1075,-27 0 115,-1-3 0,1-3 0,76-11-1,-132 12 177,0-1 1,-1 0-1,1 0 0,-1 0 0,1-1 1,8-5-1,-13 8-185,-1 0-1,0 0 1,1-1 0,-1 1 0,1 0 0,-1-1-1,0 1 1,1 0 0,-1-1 0,0 1-1,0 0 1,1-1 0,-1 1 0,0 0-1,0-1 1,1 1 0,-1-1 0,0 1-1,0-1 1,0 1 0,0 0 0,1-1-1,-1 1 1,0-1 0,0 1 0,0-1-1,0 1 1,0-1 0,0 1 0,0-1 0,-1 0-1,0 0-22,0 0 0,0 0 0,-1 0 0,1 1 1,0-1-1,-1 0 0,1 0 0,0 1 0,-1-1 0,1 1 0,-1-1 0,1 1 0,-1 0 0,1 0 0,-3-1 0,-19-1-223,1 1-1,-44 3 0,33 0-2413,9-2-1345</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3:43.812"/>
    </inkml:context>
    <inkml:brush xml:id="br0">
      <inkml:brushProperty name="width" value="0.025" units="cm"/>
      <inkml:brushProperty name="height" value="0.025" units="cm"/>
    </inkml:brush>
  </inkml:definitions>
  <inkml:trace contextRef="#ctx0" brushRef="#br0">1706 4 8488,'-8'-2'2328,"0"1"-2262,1 0 1,0 1 0,0 0 0,0 0-1,0 1 1,0 0 0,0 0-1,0 0 1,0 1 0,0 0 0,1 1-1,-1-1 1,0 1 0,1 0 0,-10 7-1,-14 10-425,-54 47 1,63-50 440,-87 79 158,4 5 0,4 4 1,6 4-1,-89 133 0,74-76 904,8 4 0,-116 266 1,135-234-1040,9 3 0,9 3 0,-51 294 0,74-240-480,12 0 0,6 375 0,25-543 298,4-1 1,4 1-1,42 176 0,-41-232 90,1 0-1,2 0 0,2-1 0,1-1 0,1-1 1,2 0-1,2-2 0,1 0 0,2-2 0,0 0 1,55 48-1,-57-61-27,0-2 0,2 0 0,0-2 1,0 0-1,2-2 0,-1-1 0,2-1 0,-1-2 0,1 0 1,0-2-1,1-1 0,-1-1 0,1-1 0,0-2 0,0-1 1,0-1-1,0-2 0,0-1 0,-1-1 0,0-1 0,0-1 1,0-2-1,-1-1 0,0-1 0,-1-1 0,45-29 0,-23 8 316,-2-3-1,-2-2 0,-1-1 0,-2-3 0,-2-1 0,-1-2 1,58-92-1,-30 26 220,-6-3 0,70-182 0,-41 48-310,104-474 0,-53-279-428,-118 604 206,-22 310 16,-4 1 0,-22-129 0,20 185 24,-1 0 0,-1 0 0,-2 1-1,-1 0 1,-1 0 0,-26-43-1,28 56 2,-1 1-1,-1-1 0,0 2 1,-1 0-1,-1 1 0,0 0 1,-1 1-1,0 0 0,-1 1 1,0 1-1,-28-13 0,-3 5-12,-1 2-1,-87-17 0,-8-4-1801,68 12-1438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3:44.764"/>
    </inkml:context>
    <inkml:brush xml:id="br0">
      <inkml:brushProperty name="width" value="0.025" units="cm"/>
      <inkml:brushProperty name="height" value="0.025" units="cm"/>
    </inkml:brush>
  </inkml:definitions>
  <inkml:trace contextRef="#ctx0" brushRef="#br0">1896 327 4484,'-1'-12'6449,"-1"-5"-6242,-1 1 1,0-1-1,-1 1 1,-1 0-1,0 0 0,-2 1 1,1-1-1,-2 1 0,0 1 1,-1-1-1,0 2 1,-21-24-1,21 28-42,0 0 0,-1 1 0,0 0 0,0 1 0,-1 0 0,0 0 1,-1 2-1,1-1 0,-1 1 0,0 1 0,-18-5 0,13 6 57,0 1 0,0 1 1,0 0-1,-1 1 0,1 1 0,0 0 0,-28 7 1,-1 4-57,0 3 0,1 2 1,0 2-1,2 2 0,-46 29 0,-10 10-11,4 4-1,2 4 0,4 4 1,2 4-1,4 3 0,4 4 1,3 4-1,4 2 0,5 4 1,-76 135-1,110-164-73,3 1 1,3 2-1,-31 119 0,45-133-80,3 1 0,3 1 0,1 0 0,3 0 0,6 77 0,0-105-7,1-1 0,1 0 1,1 0-1,1-1 0,1 0 1,1 0-1,2-1 0,0 0 0,2 0 1,0-2-1,26 34 0,-26-40 6,1-1 1,1 0-1,0-1 0,1 0 1,0-2-1,1 0 0,0-1 0,1 0 1,0-1-1,1-1 0,0-1 1,0-1-1,1-1 0,0 0 1,27 3-1,-11-5 23,0-3-1,0 0 1,-1-3 0,1-1-1,0-1 1,-1-2 0,0-2-1,0-1 1,-1-1-1,35-17 1,9-7 94,-2-5-1,-2-2 1,77-58-1,-59 34-1,-3-4 0,-4-4 1,-3-4-1,141-170 0,-180 190-99,-4-1 1,-2-2-1,46-101 1,-63 114 11,-3 0 0,-1-2 1,-3 0-1,-1-1 0,7-80 1,-17 104 49,-1 1 1,-1-1 0,-2 0 0,0 0-1,-1 1 1,-2 0 0,-1-1-1,-14-40 1,14 52 24,0 1 1,-1-1-1,-1 1 1,0 1-1,-1 0 0,0 0 1,0 1-1,-1 0 1,-1 0-1,0 1 1,-1 1-1,1-1 0,-2 2 1,1 0-1,-1 1 1,-20-9-1,5 6-22,-1 1 1,0 2-1,-1 0 0,0 2 0,0 2 1,0 0-1,0 2 0,-42 4 0,-6 4 109,-154 37-1,12 13-152,-84 20-63,252-69-454,32-7-537,20-2 930,0 1 1,0 0 0,-1 0-1,1 0 1,0 0-1,0 0 1,0 0 0,-1-1-1,1 1 1,0 0-1,0 0 1,0 0 0,-1 0-1,1-1 1,0 1-1,0 0 1,0 0 0,0-1-1,0 1 1,-1 0-1,1 0 1,0 0 0,0-1-1,0 1 1,0 0-1,0 0 1,0-1 0,0 1-1,0 0 1,0-1-1,0 1 1,0 0 0,0 0-1,0-1 1,0 1-1,0 0 1,0 0 0,1-1-1,-1 1 1,0 0-1,0 0 1,0 0 0,0-1-1,0 1 1,1 0-1,-1 0 1,0 0 0,0-1-1,0 1 1,0 0-1,1 0 1,-1 0 0,0 0-1,0 0 1,1-1-1,-1 1 1,22-20-8034</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5:25.569"/>
    </inkml:context>
    <inkml:brush xml:id="br0">
      <inkml:brushProperty name="width" value="0.025" units="cm"/>
      <inkml:brushProperty name="height" value="0.025" units="cm"/>
    </inkml:brush>
  </inkml:definitions>
  <inkml:trace contextRef="#ctx0" brushRef="#br0">11715 375 14990,'-130'-71'2823,"76"44"-2760,-1 2 0,-2 3 0,-94-25 0,18 19 9,-169-12 1,-141 12-100,181 15-27,-114-14-20,-475-19 735,-1072 116 426,7 130-999,1091-81 491,12 62-352,-502 254-24,996-302-522,6 14 1,-294 187-1,477-253 307,3 5 0,4 6 0,-138 133 0,231-194 103,0 1 1,2 2-1,2 0 0,-31 54 1,48-73-71,1 1 1,1 0-1,0 0 1,1 1-1,1 0 1,1 0-1,0 0 1,1 0 0,1 1-1,1-1 1,0 1-1,1 0 1,4 28-1,-2-36-5,1 0 0,-1 0 1,2-1-1,-1 1 0,2-1 0,-1 0 0,1 0 0,0 0 0,1-1 0,0 0 0,10 11 1,-3-7 11,0 0 1,1-1 0,0 0 0,0-1 0,32 16 0,0-6 24,1-1 1,1-3 0,81 16 0,6-6 19,258 15-1,142-45-121,201-74 149,-3-51-21,-623 109-66,445-84 31,1357-242 40,1262-257-116,-1051 133-149,-1502 321-1086,-14-38 1920,-593 183-606,23-9 455,0-2-1,0-2 1,41-24 0,-71 36-322,1 1 0,-1-1 0,0 0 0,-1-1 0,1 1 0,-1-1 0,0-1 0,0 1 0,-1-1 0,0 0 0,0 0 0,-1-1 0,0 1 0,0-1 0,-1 0 1,0 0-1,0 0 0,-1-1 0,0 1 0,2-18 0,-4 19-116,-1 0 0,0 0 0,0 0-1,-1 1 1,0-1 0,0 0 0,-1 1 0,1-1 0,-1 1 0,-1-1-1,1 1 1,-1 1 0,0-1 0,-1 0 0,1 1 0,-1 0 0,-9-8 0,-7-4 7,0 1 1,-1 1-1,-35-18 1,-8 1 34,-2 2 1,0 4-1,-100-25 0,-219-32-141,-522-32-1193,451 90-2618,-2 12-4117,174 9-2778</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6:52.855"/>
    </inkml:context>
    <inkml:brush xml:id="br0">
      <inkml:brushProperty name="width" value="0.025" units="cm"/>
      <inkml:brushProperty name="height" value="0.025" units="cm"/>
    </inkml:brush>
  </inkml:definitions>
  <inkml:trace contextRef="#ctx0" brushRef="#br0">688 515 10474,'0'0'1804,"-6"10"-960,-3 10-521,1 0 1,0 0-1,1 1 1,-6 39-1,-10 103 442,15-88-681,-160 1290 2142,27-425-2209,-35 323 1562,58 1049-676,116-1868-931,12 737 428,10-819-266,81 446 0,15-325-67,-83-382-175,4-1 1,84 156-1,-105-227 18,2 0 0,1-1 1,1-1-1,1 0 0,41 38 1,-48-53 59,0-1 0,1 0 0,0 0 0,1-2 0,0 0 0,1 0 0,-1-2 1,2 0-1,-1-1 0,1-1 0,36 6 0,-34-8 23,1-2 0,0 0-1,-1-2 1,1 0 0,0-1-1,-1-1 1,1-1 0,34-12 0,-26 5 2,0-2 1,-1-1 0,0-1 0,-1-2 0,28-22-1,12-14 21,-3-4-1,-2-2 1,-3-2-1,72-99 1,-59 59-6,-5-2-1,79-165 1,-72 101-72,-8-2 1,57-227-1,43-366 231,-43-3-76,43-1393 1,-223 457 883,-116 62 10,155 1461-889,-7 2 0,-68-243 0,72 348 83,-4 1 0,-3 1 0,-3 1 0,-2 1 0,-4 3 0,-2 0-1,-3 3 1,-75-86 0,55 85 380,-3 2 1,-2 3-1,-98-63 0,-235-122-2487,369 224 1340,-43-22-2836,10 12-2476</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7:05.856"/>
    </inkml:context>
    <inkml:brush xml:id="br0">
      <inkml:brushProperty name="width" value="0.025" units="cm"/>
      <inkml:brushProperty name="height" value="0.025" units="cm"/>
    </inkml:brush>
  </inkml:definitions>
  <inkml:trace contextRef="#ctx0" brushRef="#br0">406 33 5701,'-166'6'4598,"-54"5"803,202-6-4337,16 2-142,4-6-893,-1 1-1,1-1 1,0 0-1,-1 0 1,1 0-1,0 0 1,0-1-1,0 1 0,0 0 1,-1-1-1,1 1 1,0-1-1,0 0 1,3 1-1,112 4 203,222-18-1,-215 4-194,1753-46 1768,-1054 55-856,-121-2 1542,-300 17-2343,30 0-107,-427-15-38,43-2 347,1 3-1,-1 2 0,1 1 1,-1 3-1,60 17 0,-98-22-305,0 0 0,0-1 0,0 0-1,0 0 1,0-1 0,0-1 0,0 0-1,0 0 1,0 0 0,10-4 0,52-5-679,-71 10 557,0 0-1,0 0 1,-1 0 0,1 0 0,0 0 0,0 0-1,0 0 1,0 1 0,0-1 0,-1 0 0,1 0-1,0 1 1,0-1 0,0 0 0,-1 1 0,1-1-1,0 1 1,-1-1 0,1 1 0,0 0-1,-1-1 1,1 1 0,0-1 0,-1 1 0,1 0-1,-1 0 1,0-1 0,1 1 0,-1 0 0,1 0-1,-1 0 1,0-1 0,0 1 0,1 0 0,-1 0-1,0 1 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7:22.968"/>
    </inkml:context>
    <inkml:brush xml:id="br0">
      <inkml:brushProperty name="width" value="0.025" units="cm"/>
      <inkml:brushProperty name="height" value="0.025" units="cm"/>
    </inkml:brush>
  </inkml:definitions>
  <inkml:trace contextRef="#ctx0" brushRef="#br0">2175 262 4773,'0'0'4793,"-1"-12"-3175,1 11-1607,-1-6 214,1-1 0,-1 0 0,-1 0 0,0 1 0,0-1-1,0 1 1,-1 0 0,0-1 0,-1 1 0,1 1 0,-1-1 0,-1 0 0,-7-8 0,-4 1 104,-1 0 0,0 1-1,-1 1 1,0 1 0,-1 1 0,0 0-1,-1 2 1,0 0 0,0 1-1,-1 1 1,0 1 0,-39-5 0,-18 3-48,0 4 1,-91 7-1,153-4-183,-218 20 577,-334 70 0,546-86-519,-282 68 1447,272-62-1461,1 2 0,0 1 0,1 1-1,0 1 1,2 2 0,0 1 0,-33 27 0,51-36-131,1 0 1,0 1-1,0 0 1,1 0-1,0 1 1,1 0 0,1 1-1,-1 0 1,2 0-1,-1 0 1,2 0-1,0 1 1,-5 24-1,8-28-5,0 0-1,0 0 1,1 0-1,0 1 1,1-1-1,0 0 1,1 0-1,-1 0 1,2 0 0,-1 0-1,1-1 1,1 1-1,-1-1 1,1 1-1,1-1 1,0 0-1,0-1 1,0 1-1,1-1 1,11 10-1,-1-3 14,1-1 0,0-2 0,1 1 0,0-2 0,1-1 0,0 0 0,1-1 0,0-1 0,0-1 0,0-1 0,23 4 0,36 2 159,124 1 0,-179-11-148,375 3 527,0-18 0,629-102 0,-999 111-530,210-45 113,-208 42 87,-1-2-1,0-1 1,-1-1 0,0-2-1,43-26 1,-67 36-113,1 0-1,-1 0 1,0 0 0,0-1-1,0 0 1,-1 1 0,0-2-1,1 1 1,-2 0 0,1-1-1,-1 0 1,0 0 0,0 0-1,0 0 1,-1 0 0,3-13-1,-5 14-57,0-1-1,0 1 0,0 0 1,0-1-1,-1 1 0,0 0 1,0 0-1,-1 0 0,1-1 1,-1 1-1,0 1 0,-1-1 1,1 0-1,-1 0 0,0 1 1,0 0-1,0-1 0,0 1 1,-1 0-1,0 1 0,-6-6 1,-16-11 36,-1 1-1,-1 1 1,0 1 0,-1 1 0,-1 2 0,-43-14 0,-194-46 178,68 35-764,-2 9 0,-1 9 0,-221 5 0,408 16-191,-53 4-3201,63-3 2701,0 0-1,1 1 0,-1-1 1,1 1-1,-1 0 1,1 0-1,-5 4 0,-5 7-9709</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7:31.496"/>
    </inkml:context>
    <inkml:brush xml:id="br0">
      <inkml:brushProperty name="width" value="0.025" units="cm"/>
      <inkml:brushProperty name="height" value="0.025" units="cm"/>
    </inkml:brush>
  </inkml:definitions>
  <inkml:trace contextRef="#ctx0" brushRef="#br0">1825 181 8552,'-173'-31'1058,"-190"-10"1,188 25-389,-136-1 1628,263 19-2043,-1 2 1,2 2 0,-1 2 0,-66 20-1,-92 46-67,172-59 37,0 1 1,0 2-1,-53 39 0,78-50-142,1 0-1,0 1 1,0 0-1,0 0 1,1 1-1,0 0 0,1 0 1,0 1-1,0 0 1,1 0-1,0 0 0,1 0 1,0 1-1,1 0 1,-2 12-1,4-14-78,0 0-1,0 0 1,1 0-1,0 0 0,1 0 1,0 0-1,1-1 1,-1 1-1,2 0 1,-1 0-1,1-1 1,1 0-1,-1 1 1,1-1-1,1-1 1,-1 1-1,2 0 1,-1-1-1,9 9 0,0-3 9,1 0 0,0-2 0,0 0 0,1 0 0,1-2 0,0 0 0,0 0 0,0-2 0,1 0 0,0-1 0,31 5 0,18 1 124,126 6 1,23-9-38,0-10 0,-1-10 1,0-9-1,302-67 0,-509 85-95,254-71 475,-235 64-330,0-2-1,-1-1 1,0-1-1,-1-1 1,0-1-1,-1-1 1,28-26-1,-47 38-76,0-1 0,-1 0-1,0 0 1,0 0 0,0 0-1,0-1 1,-1 0 0,0 1-1,0-1 1,-1 0 0,1-1-1,-1 1 1,-1 0 0,1-1-1,-1 1 1,1-8 0,-3 6-28,1 0 1,-1-1-1,0 1 0,-1 0 1,0-1-1,0 1 1,0 0-1,-1 0 1,-1 1-1,1-1 0,-6-8 1,-4-3-33,-1 1 1,0 0-1,-2 1 0,0 0 1,0 1-1,-2 1 1,0 1-1,-24-15 0,17 15-147,0 1 0,0 1-1,-1 1 1,0 2 0,-1 0-1,0 2 1,-1 1 0,-32-3-1,-28 2-3009,-111 6 0,162 1 1861,-90 3-4140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41:39.136"/>
    </inkml:context>
    <inkml:brush xml:id="br0">
      <inkml:brushProperty name="width" value="0.025" units="cm"/>
      <inkml:brushProperty name="height" value="0.025" units="cm"/>
    </inkml:brush>
  </inkml:definitions>
  <inkml:trace contextRef="#ctx0" brushRef="#br0">1988 304 7271,'0'0'14264,"-10"-7"-13783,-18-12-242,-1 1 1,0 1 0,-1 2-1,0 1 1,-1 1 0,-1 2 0,0 1-1,-1 2 1,0 1 0,-52-5 0,-89 7 35,-1 7 1,-208 29 0,344-23-328,0 0 0,1 3 0,0 1 0,0 2 0,2 2 0,-1 1 0,2 2 0,1 1 0,0 2 0,-51 43 0,45-30-23,1 2 0,2 2 1,2 2-1,1 0 1,3 3-1,1 0 1,-35 72-1,49-81 158,1 0-1,2 1 1,2 1 0,1 0 0,2 0-1,1 1 1,2 0 0,2 0 0,1 0-1,2 1 1,9 69 0,-3-82-66,0-1 0,2 0-1,1 0 1,1-1 0,1 0 0,1 0 0,1-1-1,26 35 1,-20-33-12,1-1-1,1-1 1,1-2-1,1 0 0,1-1 1,1-1-1,28 16 1,-27-21-10,0-2 1,0 0-1,2-2 1,-1-1-1,1-2 0,51 8 1,178 2 75,-141-12-35,-70-3-15,257 6-28,-255-10 4,0-3 0,0-1 0,-1-2 1,60-19-1,-46 7 16,-1-4 0,-1-2 0,-1-2 0,-1-3 0,-2-3 0,-2-2 0,52-44 0,-68 48 7,-1-2 0,-2-2 0,-1-1 0,-2-1 0,-2-2 0,-1 0 0,-2-2 0,-2-2 0,33-83 0,-40 77 276,-1-1 0,-3-1 0,-3 0 0,-1-1 0,-3 0 0,-2 0 0,-2-1 0,-10-89 0,5 120-224,-2 0 0,0 1 0,-2-1 0,0 1 0,-2 0 0,0 1 0,-1 0 0,-1 1 0,-1 0 0,-1 0 0,-1 1 0,-1 1 0,-19-19 0,15 19-41,-1 1 0,-1 0 1,-1 1-1,0 2 0,-1 0 0,-1 1 0,0 1 1,-1 2-1,0 0 0,0 2 0,-34-7 0,-3 4-562,-1 3 0,0 3-1,-83 3 1,-191 32-9414,110 3-6075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04.970"/>
    </inkml:context>
    <inkml:brush xml:id="br0">
      <inkml:brushProperty name="width" value="0.025" units="cm"/>
      <inkml:brushProperty name="height" value="0.025" units="cm"/>
    </inkml:brush>
  </inkml:definitions>
  <inkml:trace contextRef="#ctx0" brushRef="#br0">46 0 14798,'0'0'12364,"0"85"-12044,0-32-224,-2-2-384,0-1-961,-2-5-737,-1-9-865,-1-5-1185,-6-10-1569,-3-15-2339</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44:11.885"/>
    </inkml:context>
    <inkml:brush xml:id="br0">
      <inkml:brushProperty name="width" value="0.025" units="cm"/>
      <inkml:brushProperty name="height" value="0.025" units="cm"/>
    </inkml:brush>
  </inkml:definitions>
  <inkml:trace contextRef="#ctx0" brushRef="#br0">179 58 5990,'0'0'13410,"19"35"-12257,-10-15-708,0 0 0,-1 1-1,5 23 1,-10-34-387,-1 0 0,0 0 0,-1 0 0,0 0 0,-1 0 0,0 0 0,0 0 0,-1 1 0,-3 9 0,2-14-24,0-1 0,0-1-1,0 1 1,-1 0 0,0 0 0,0-1-1,0 0 1,-1 1 0,1-1-1,-1-1 1,0 1 0,0 0 0,-1-1-1,1 0 1,-1 0 0,1 0-1,-1-1 1,0 1 0,0-1 0,-7 2-1,1 0 224,0-1-1,0 0 1,0-1-1,-1 0 1,1-1-1,-1 0 1,1-1-1,-19-2 1,28 2-221,1 0 0,-1 0 0,1 0 0,-1 0 1,1 0-1,-1-1 0,1 1 0,-1-1 0,1 1 0,-1-1 1,1 1-1,0-1 0,-1 0 0,1 0 0,0 1 1,0-1-1,0 0 0,0 0 0,-1 0 0,1 0 1,1-1-1,-1 1 0,0 0 0,0 0 0,0-1 1,0 1-1,1 0 0,-1-1 0,1 1 0,-1 0 1,1-1-1,0 1 0,-1-3 0,1 2-32,1 0 1,-1 0-1,1 0 0,0 0 0,-1 0 0,1 0 0,0 0 0,0 1 1,0-1-1,0 0 0,1 1 0,-1-1 0,0 1 0,1-1 1,-1 1-1,1 0 0,-1-1 0,1 1 0,0 0 0,-1 0 0,1 0 1,0 0-1,0 1 0,4-2 0,78-26 23,73-26 164,-137 45-40,-1 0 1,0-1-1,-1-1 1,0-1-1,26-22 1,-40 31-34,-1 0 0,0-1 0,0 1 0,0 0 0,0-1 0,-1 0 0,1 0 1,-1 0-1,0 0 0,0 0 0,0 0 0,-1-1 0,1 1 0,-1 0 1,0-1-1,0 0 0,-1 1 0,1-9 0,-2 10-68,1-1-1,-1 1 1,0-1 0,0 1-1,0 0 1,-1 0 0,1-1-1,-1 1 1,0 0 0,0 0-1,0 0 1,0 1 0,0-1-1,0 0 1,-1 1 0,1 0-1,-1-1 1,0 1 0,0 0-1,0 0 1,0 1 0,0-1-1,0 1 1,-6-3-1,-3 0-27,0 1 0,0 0 0,0 1-1,0 0 1,-1 1 0,-18 0-1,26 1-45,0 1 0,0-1 0,1 1-1,-1 0 1,0 0 0,0 1 0,1-1 0,-9 5-1,11-4-26,0-1 0,0 0 0,0 0 0,1 1 0,-1-1 0,1 1 0,-1-1 0,1 1 0,0 0 0,-1 0 0,1 0 0,0-1 0,0 1 0,0 0 0,1 0 0,-1 0 0,0 1 0,1-1 0,-1 0 0,1 3 0,0-2-182,0-1 0,0 0-1,1 0 1,-1 0 0,1 0 0,0 0-1,0 0 1,0 0 0,0 0-1,0 0 1,0 0 0,0 0-1,0-1 1,1 1 0,-1 0-1,1-1 1,-1 1 0,1-1-1,0 0 1,-1 1 0,1-1-1,0 0 1,0 0 0,0 0-1,0 0 1,0 0 0,0-1 0,3 1-1,7 4-1915,1-2-1,0 0 1,18 2 0,11 0-5667</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44:12.241"/>
    </inkml:context>
    <inkml:brush xml:id="br0">
      <inkml:brushProperty name="width" value="0.025" units="cm"/>
      <inkml:brushProperty name="height" value="0.025" units="cm"/>
    </inkml:brush>
  </inkml:definitions>
  <inkml:trace contextRef="#ctx0" brushRef="#br0">173 0 17617,'-9'4'2290,"-3"1"-1892,1 1 0,-1 1-1,1 0 1,1 0 0,-1 1 0,2 0 0,-1 1 0,1 0-1,-9 12 1,12-15-228,1 1 0,0 0 0,0 1-1,1-1 1,-1 1 0,2 0 0,-1 0-1,1 1 1,0-1 0,1 1-1,0-1 1,1 1 0,-1 0 0,2-1-1,-1 14 1,1-20-157,1 0 0,-1 0 0,1 0 0,-1 0 1,1 0-1,0 0 0,-1 0 0,1 0 0,0 0 0,0 0 0,1 0 0,-1-1 0,0 1 0,0 0 0,1-1 0,-1 1 1,1-1-1,0 0 0,-1 1 0,4 1 0,0-1 20,-1 0-1,1 0 1,-1 0 0,1-1 0,0 0 0,0 0-1,0 0 1,9 0 0,-6 0 44,0-1 1,-1-1 0,1 1-1,-1-1 1,1-1-1,-1 1 1,1-1-1,-1 0 1,0-1-1,0 0 1,13-7-1,-15 6 67,0-1-1,-1 1 1,1-1-1,-1 0 1,0 0-1,-1 0 0,1 0 1,-1-1-1,0 1 1,-1-1-1,1 0 1,-1 0-1,2-10 1,-1 1 116,-1-1 0,0 0 0,-1 0 1,-1-18-1,-1 34-265,1 1 0,0-1 0,0 1 0,-1-1 0,1 0 0,0 1 0,-1-1 0,1 1 0,-1-1 0,1 0 0,0 1 0,-1-1 0,1 0 0,-1 0 0,1 1-1,-1-1 1,1 0 0,-1 0 0,1 0 0,-1 0 0,1 0 0,-1 0 0,1 1 0,-1-1 0,0 0 0,1 0 0,-1-1 0,1 1 0,-1 0 0,1 0 0,-1 0 0,1 0 0,-1 0 0,1 0 0,-1-1 0,1 1 0,-1 0 0,1-1 0,0 1 0,-1 0 0,1 0 0,-1-1 0,1 1 0,0-1-1,-1 1 1,1 0 0,0-1 0,-1 1 0,1-1 0,0 1 0,0-1 0,-1 1 0,1-1 0,0 1 0,0-1 0,0 1 0,0-1 0,0 1 0,0-1 0,0 1 0,0-1 0,0 1 0,0-1 0,0 0 0,0 1 0,0-1 0,0 1 0,0-1 0,1 0 0,-4 4-232,0-1 0,1 1 1,-1 0-1,1 0 0,-1 1 1,1-1-1,0 0 0,-2 7 1,0 15-3084,9-10-3914,6-11 198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44:12.901"/>
    </inkml:context>
    <inkml:brush xml:id="br0">
      <inkml:brushProperty name="width" value="0.025" units="cm"/>
      <inkml:brushProperty name="height" value="0.025" units="cm"/>
    </inkml:brush>
  </inkml:definitions>
  <inkml:trace contextRef="#ctx0" brushRef="#br0">22 106 14798,'0'0'2530,"0"13"-1425,-8 90 1665,-5 86 34,13-189-2751,0 1 1,0-1 0,0 1 0,0-1-1,-1 1 1,1-1 0,0 1 0,0-1-1,0 1 1,0-1 0,0 1-1,0 0 1,0-1 0,0 1 0,1-1-1,-1 1 1,0-1 0,0 1 0,0-1-1,0 0 1,1 1 0,-1-1 0,0 1-1,0-1 1,1 1 0,-1-1-1,0 0 1,1 1 0,-1-1 0,1 1-1,-1-1 1,0 0 0,1 0 0,-1 1-1,1-1 1,-1 0 0,1 0-1,-1 1 1,1-1 0,-1 0 0,1 0-1,-1 0 1,1 0 0,-1 0 0,1 0-1,0 0 1,0 0 92,0-1 1,1 0-1,-1 0 1,0 0-1,0 1 0,0-1 1,0 0-1,0 0 0,0 0 1,0-1-1,-1 1 0,1 0 1,0 0-1,-1 0 1,1-1-1,-1 1 0,1 0 1,0-2-1,7-35 76,-1-1-1,-3 1 1,0-1-1,-3 0 1,-6-77-1,4 113-224,2 0-5,-1-1 1,0 1 0,-1-1 0,1 1-1,-1 0 1,1-1 0,-1 1 0,0 0-1,0 0 1,-1-1 0,-2-4 0,3 9-35,0 0 1,0 0 0,1 0-1,-1 0 1,0 0-1,0 1 1,1-1 0,-1 0-1,1 0 1,-1 1 0,1-1-1,0 0 1,-1 1 0,1-1-1,0 0 1,0 1 0,0 1-1,-1 0 29,0 3 17,0 1 1,0-1 0,0 1 0,1-1 0,0 1 0,0-1 0,0 1 0,3 8-1,-3-13 16,1-1 0,-1 1 1,1-1-1,0 1 0,0-1 0,0 1 0,0-1 0,0 0 0,0 1 0,0-1 0,0 0 0,1 0 0,-1 0 0,0 0 0,1 0 0,-1 0 0,1 0 0,-1-1 0,1 1 0,-1 0 0,1-1 0,-1 1 0,1-1 0,0 0 0,-1 1 0,1-1 0,0 0 0,-1 0 0,1 0 0,0 0 0,-1-1 0,1 1 0,0 0 0,-1-1 0,1 1 0,2-2 0,1 1 24,0-1 0,-1 0 0,1 0 0,-1-1 0,0 1 0,0-1 0,0 0 0,0 0 0,0 0-1,-1 0 1,1-1 0,-1 0 0,0 1 0,0-1 0,-1 0 0,1 0 0,3-9 0,4-7 200,-2-1 0,10-31 0,-15 41-229,-7 120-800,0-83 778,1-12 75,0 1-1,1-1 1,1 1 0,1-1-1,0 1 1,0 0-1,4 16 1,-4-29-55,1 0 0,0-1 1,-1 1-1,1 0 0,0-1 1,0 1-1,0-1 0,0 1 0,0-1 1,1 0-1,-1 0 0,0 1 1,1-1-1,-1 0 0,1 0 1,-1 0-1,1 0 0,-1 0 0,1-1 1,-1 1-1,1 0 0,0-1 1,0 1-1,-1-1 0,1 0 0,0 1 1,0-1-1,-1 0 0,1 0 1,0 0-1,0 0 0,0-1 0,-1 1 1,1 0-1,3-2 0,-1 1 0,0 0-1,0 0 0,0-1 1,0 0-1,0 0 0,0 0 1,0 0-1,0 0 0,-1-1 1,1 0-1,-1 0 0,0 0 1,4-4-1,22-46-252,-29 52 122,0 34-661,-7 12 782,5-38 28,0 0 0,0 0 0,1 1 1,0-1-1,1 0 0,0 0 0,0 1 1,0-1-1,3 12 0,2-12 534,0-8-3941,2-13-8115,-7-3-2282</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44:13.247"/>
    </inkml:context>
    <inkml:brush xml:id="br0">
      <inkml:brushProperty name="width" value="0.025" units="cm"/>
      <inkml:brushProperty name="height" value="0.025" units="cm"/>
    </inkml:brush>
  </inkml:definitions>
  <inkml:trace contextRef="#ctx0" brushRef="#br0">1 0 17136,'0'0'11819</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44:13.621"/>
    </inkml:context>
    <inkml:brush xml:id="br0">
      <inkml:brushProperty name="width" value="0.025" units="cm"/>
      <inkml:brushProperty name="height" value="0.025" units="cm"/>
    </inkml:brush>
  </inkml:definitions>
  <inkml:trace contextRef="#ctx0" brushRef="#br0">98 74 7271,'0'0'21177,"2"-7"-19629,1-21-483,-11 28-646,-12 16-269,10-5-39,0 0-1,0 0 1,1 1 0,-7 13-1,13-21-82,1 1-1,-1-1 1,1 1-1,0 0 1,0-1-1,1 1 1,0 0-1,0 0 1,0 0-1,0 0 1,1 0-1,0 0 0,0 0 1,0 1-1,2 6 1,-1-10-25,0 0 1,0-1 0,1 1-1,-1 0 1,0-1-1,1 1 1,0-1-1,-1 0 1,1 1 0,0-1-1,0 0 1,-1 0-1,1 0 1,0 0-1,0-1 1,0 1 0,0 0-1,1-1 1,-1 1-1,0-1 1,0 0-1,0 0 1,0 0 0,0 0-1,0 0 1,1 0-1,2-1 1,4 0 3,0 0 1,-1 0-1,1 0 0,-1-1 1,15-6-1,-17 5-7,-1 0 0,1 0 0,-1-1 0,0 0 0,0 0 0,-1-1 0,1 1 0,-1-1 0,0 0 0,0 0 0,0 0 0,-1-1 0,0 1 0,0-1 0,-1 0 0,1 0 0,-1 0 0,0 0 0,-1 0 0,1 0 0,0-10 0,-2 12 0,0 0 0,0 1 0,0-1 0,0 0 0,-1 0 0,1 1 0,-1-1 0,0 0 0,0 1 0,0-1 0,-1 1 0,1-1 0,-1 1 0,0-1 0,0 1 0,0 0 0,0 0 0,-1 0 0,1 0 0,-1 1 0,0-1 0,0 1 0,0-1 0,0 1 0,0 0 0,0 0 0,0 0 0,-1 1 0,1-1 0,-1 1 0,1 0 0,-1 0 0,0 0 0,1 0 0,-1 1 0,-7-1 0,10 1-4,-1-1-286,0 1 0,0-1 0,0 1 0,-1 0 0,1 0 0,0 0 0,0 0 0,0 0 0,-1 0 0,1 1 0,0-1 0,0 1 0,0-1 0,0 1 0,0 0 0,0 0 0,0 0-1,0 0 1,0 0 0,0 0 0,-3 3 0,-3 11-7066</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44:52.970"/>
    </inkml:context>
    <inkml:brush xml:id="br0">
      <inkml:brushProperty name="width" value="0.025" units="cm"/>
      <inkml:brushProperty name="height" value="0.025" units="cm"/>
    </inkml:brush>
  </inkml:definitions>
  <inkml:trace contextRef="#ctx0" brushRef="#br0">0 240 13036,'0'0'11846,"13"-12"-11312,212-200 480,-207 196-876,-8 16-3,-9 3-108,0 0-1,-1-1 1,1 1 0,-1 0 0,1 0 0,-1 0 0,0 0 0,0-1 0,0 6 0,0-2 3,-2 23 258,-1 0 1,-9 40 0,6-41-297,2 1 1,-2 41-1,6-70-53,0 1 1,0 0-1,0-1 1,0 1-1,0 0 1,0 0-1,0-1 1,0 1-1,1 0 1,-1-1-1,0 1 1,1 0-1,-1-1 1,0 1-1,1-1 1,-1 1-1,1-1 1,-1 1-1,1-1 1,-1 1-1,1-1 1,-1 1-1,1-1 1,-1 1-1,1-1 1,0 0-1,-1 1 1,1-1-1,0 0 1,-1 0-1,1 1 1,0-1-1,-1 0 1,1 0-1,0 0 1,0 0-1,-1 0 1,1 0-1,0 0 1,-1 0-1,1 0 1,0-1-1,-1 1 1,1 0-1,1 0 1,1-1-393,0 0 0,0 0-1,0 0 1,0 0 0,0-1 0,0 1 0,0-1 0,-1 0 0,5-3 0,15-20-5093,0-6-4282</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44:53.312"/>
    </inkml:context>
    <inkml:brush xml:id="br0">
      <inkml:brushProperty name="width" value="0.025" units="cm"/>
      <inkml:brushProperty name="height" value="0.025" units="cm"/>
    </inkml:brush>
  </inkml:definitions>
  <inkml:trace contextRef="#ctx0" brushRef="#br0">0 45 19442,'0'0'2499,"12"-6"-593,7-3-1296,0 2 1,24-8-1,-38 14-560,0-1 0,1 1 0,-1 0 0,0 0 0,0 0-1,1 1 1,-1 0 0,1 0 0,-1 0 0,0 1 0,1-1 0,-1 1 0,0 1 0,0-1 0,1 1 0,8 4-1,-13-5-29,1 1 0,0 0 0,0 0 0,-1 0 0,1 0-1,-1 0 1,0 0 0,1 1 0,-1-1 0,0 0 0,-1 1 0,1-1-1,0 1 1,-1-1 0,1 1 0,-1-1 0,1 1 0,-1-1-1,0 1 1,0 0 0,-1-1 0,1 1 0,0-1 0,-1 1-1,0-1 1,1 1 0,-1-1 0,-2 3 0,-1 6 332,0-1-1,-1 0 1,0 0-1,0-1 1,-9 11 0,-41 40 1201,42-48-1220,2 0 1,-1 0 0,1 1 0,1 1-1,-15 26 1,24-40-339,1 1 1,0 0-1,-1-1 1,1 1-1,0-1 1,0 1-1,0-1 1,0 1-1,-1 0 1,1-1-1,0 1 1,0-1-1,0 1 1,0 0-1,0-1 1,0 1-1,1-1 1,-1 1-1,0 0 1,0-1-1,0 1 1,1-1-1,-1 1 0,0-1 1,0 1-1,1-1 1,-1 1-1,0-1 1,1 1-1,0 0 1,21 6-414,36-7-1235,-47-1 981,4 0-1104,-1-1-1,0-1 0,0 0 1,15-5-1,14-6-5771</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44:53.653"/>
    </inkml:context>
    <inkml:brush xml:id="br0">
      <inkml:brushProperty name="width" value="0.025" units="cm"/>
      <inkml:brushProperty name="height" value="0.025" units="cm"/>
    </inkml:brush>
  </inkml:definitions>
  <inkml:trace contextRef="#ctx0" brushRef="#br0">118 76 16944,'0'0'10586,"-9"7"-9876,-2 3-579,1-1 0,1 1 1,0 1-1,0 0 0,1 0 0,1 1 0,0-1 0,0 2 1,1-1-1,1 1 0,0 0 0,1 0 0,-5 23 0,8-34-130,1 0 0,0 0 0,-1 0-1,1 0 1,0 0 0,0 0-1,0 0 1,0 0 0,0 0-1,1 0 1,-1 0 0,1 0 0,-1 0-1,1 0 1,0 0 0,-1 0-1,1 0 1,0 0 0,0 0-1,1-1 1,-1 1 0,0 0 0,1-1-1,-1 1 1,0-1 0,3 2-1,-1-2 13,0 0-1,-1 0 0,1-1 0,0 1 0,0-1 1,0 1-1,0-1 0,0 0 0,0 0 0,0-1 1,0 1-1,0-1 0,0 1 0,0-1 1,0 0-1,-1 0 0,1 0 0,4-3 0,2 0 73,0-1-1,-1-1 0,1 0 0,-1 0 1,0 0-1,-1-1 0,0 0 0,0-1 1,-1 1-1,1-1 0,-2-1 0,1 1 1,-1-1-1,5-12 0,-4 9 23,-1-1 0,-1 0 0,0 1 0,-1-1 0,0 0 0,-1-1-1,-1 1 1,0 0 0,0-1 0,-3-18 0,2 31-118,0-1 0,0 1 1,0-1-1,-1 1 0,1-1 0,0 1 1,-1-1-1,0 1 0,1-1 0,-1 1 1,0-1-1,0 1 0,1 0 0,-1-1 0,0 1 1,0 0-1,0 0 0,-1 0 0,1 0 1,0 0-1,0 0 0,-1 0 0,1 0 1,0 1-1,-1-1 0,1 0 0,-1 1 0,1-1 1,-1 1-1,1-1 0,-1 1 0,1 0 1,-1 0-1,1 0 0,-1 0 0,0 0 0,1 0 1,-1 0-1,1 0 0,-1 0 0,1 1 1,-4 0-1,0 1-148,0-1-1,0 1 1,0 0-1,0 1 1,1-1 0,-1 1-1,1 0 1,-1 0 0,1 0-1,0 1 1,-6 6-1,-6 13-4229,8-6-2101,4-1-3765</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44:54.621"/>
    </inkml:context>
    <inkml:brush xml:id="br0">
      <inkml:brushProperty name="width" value="0.025" units="cm"/>
      <inkml:brushProperty name="height" value="0.025" units="cm"/>
    </inkml:brush>
  </inkml:definitions>
  <inkml:trace contextRef="#ctx0" brushRef="#br0">83 150 19506,'0'0'5873,"-3"10"-4752,-32 98 2203,24-82-2884,2 0 1,1 1 0,-8 49 0,19-128-160,3-1 0,2 1 0,15-53-1,-12 55-223,-10 49-59,-1-1 1,1 1-1,0 0 1,-1-1-1,1 1 0,0 0 1,0 0-1,0 0 1,0 0-1,0 0 0,0 0 1,0 0-1,0 0 1,0 0-1,1 0 0,-1 0 1,0 1-1,0-1 0,1 0 1,-1 1-1,1-1 1,-1 1-1,0 0 0,1-1 1,-1 1-1,1 0 1,-1 0-1,3 0 0,-2 0 4,1-1-1,0 1 0,-1-1 0,1 1 0,-1-1 1,1 0-1,-1 0 0,1 0 0,-1-1 1,0 1-1,4-3 0,22-28 38,-23 25-40,0 0-1,1 1 1,0-1-1,12-9 1,-14 36-31,-6 14 25,-12 66 0,9-75 16,1 1 0,1 0 1,1 0-1,3 49 0,-1-74-9,0 0 0,1 0 0,-1 0 0,0 0 0,0 0 0,0 0 0,1 0 0,-1 0 0,1 0 0,-1 0 0,0 0 0,1 0 0,0 0 0,-1 0 0,1-1 0,0 1 0,-1 0 0,1 0 0,0-1 0,0 1 0,-1 0 0,1-1 0,0 1 0,0-1 0,0 1 0,0-1 0,0 1 0,0-1 0,0 0 0,0 0 0,0 1 0,0-1 0,0 0 0,0 0 0,0 0 0,0 0 0,0 0 0,0 0 0,0 0 0,0 0 0,0-1 0,0 1 0,0 0 0,0-1 0,0 1 0,0-1 0,0 1 0,0-1 0,0 1 0,0-1 0,1-1 0,4-1 0,1-1 0,-1 0 0,0 0 0,-1-1 0,10-9 0,2-7 0,17-18 0,-33 39 0,-1 1 0,1-1 0,-1 1 0,1-1 0,-1 1 0,0-1 0,1 1 0,-1-1 0,0 1 0,1-1 0,-1 1 0,0-1 0,0 1 0,1 0 0,-1-1 0,0 1 0,0-1 0,0 1 0,0 0 0,0-1 0,0 1 0,0-1 0,0 1 0,0 0 0,0-1 0,0 1 0,-1 0 0,2 25 0,-1-26 0,-11 120 0,11-120-71,0 1 0,0-1-1,0 1 1,0-1 0,0 1 0,0-1-1,0 0 1,0 1 0,1-1 0,-1 1-1,0-1 1,0 1 0,0-1 0,0 0-1,0 1 1,1-1 0,-1 1 0,0-1-1,0 0 1,1 1 0,-1-1 0,0 0-1,1 1 1,-1-1 0,0 0 0,1 0-1,-1 1 1,0-1 0,1 0 0,-1 0-1,1 0 1,-1 1 0,1-1 0,-1 0-1,0 0 1,1 0 0,-1 0 0,1 0-1,-1 0 1,1 0 0,-1 0 0,1 0-1,-1 0 1,0 0 0,1 0 0,-1 0-1,1 0 1,-1-1 0,1 1 0,-1 0-1,0 0 1,1 0 0,-1-1 0,0 1-1,1 0 1,-1 0 0,0-1 0,1 1-1,0-1 1,21-19-8728,-9-3-2438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44:54.982"/>
    </inkml:context>
    <inkml:brush xml:id="br0">
      <inkml:brushProperty name="width" value="0.025" units="cm"/>
      <inkml:brushProperty name="height" value="0.025" units="cm"/>
    </inkml:brush>
  </inkml:definitions>
  <inkml:trace contextRef="#ctx0" brushRef="#br0">0 1 21140,'0'0'11627</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05.328"/>
    </inkml:context>
    <inkml:brush xml:id="br0">
      <inkml:brushProperty name="width" value="0.025" units="cm"/>
      <inkml:brushProperty name="height" value="0.025" units="cm"/>
    </inkml:brush>
  </inkml:definitions>
  <inkml:trace contextRef="#ctx0" brushRef="#br0">4 180 11275,'0'-11'4415,"-1"-1"-3808,0 2 346,0 0-1,1 0 1,0 0-1,2-10 0,-1 16-641,-1 1-1,1-1 0,0 1 1,0-1-1,1 1 0,-1 0 0,1 0 1,0-1-1,-1 1 0,1 0 1,1 0-1,-1 1 0,0-1 0,1 0 1,-1 1-1,7-5 0,2 1-198,0 0 0,1 1 0,0 0 0,0 1 0,0 1 1,1-1-1,-1 2 0,1 0 0,0 0 0,-1 1 0,1 1 0,0 0 0,15 3 0,-19-3-166,0 1 1,-1 0-1,1 1 0,0 0 1,-1 0-1,1 1 1,-1 0-1,0 1 0,0 0 1,0 0-1,0 0 1,-1 1-1,0 0 0,0 1 1,0 0-1,-1 0 1,0 0-1,0 1 0,9 12 1,-11-11 161,0 0 0,-1 0 0,0 0 0,-1 1 0,0-1 1,0 1-1,-1-1 0,0 1 0,0 0 0,-1-1 0,0 1 1,-1 0-1,0-1 0,0 1 0,-1-1 0,0 1 0,0-1 0,-1 1 1,0-1-1,0 0 0,-1 0 0,0-1 0,-1 1 0,0-1 1,0 0-1,-8 9 0,-2 1 227,-1-1 0,-1 0 0,0-1 0,-1 0 0,0-2 1,-1 0-1,-1-1 0,-40 18 0,51-27-314,0 1 0,0-1 0,-1-1 0,-15 3 0,23-5-31,1 0 0,0 1-1,0-1 1,0 0 0,0 0-1,0 0 1,0 0 0,0 0-1,-1 0 1,1 0 0,0 0-1,0 0 1,0-1 0,0 1-1,0 0 1,0-1 0,0 1-1,0-1 1,0 1 0,0-1-1,0 0 1,0 1 0,0-1-1,0 0 1,0 1 0,1-1-1,-1 0 1,0 0 0,1 0-1,-1 0 1,0 0 0,1 0-1,-1 0 1,1 0 0,0 0-1,-1 0 1,1 0 0,0 0-1,-1 0 1,1-1 0,0 1-1,0 0 1,0 0 0,0 0-1,0 0 1,0 0 0,0 0-1,1-1 1,-1 1 0,1-2-1,0 1-338,0-1-1,0 0 0,1 1 1,-1-1-1,1 1 1,-1 0-1,1-1 0,0 1 1,0 0-1,0 0 0,0 0 1,0 0-1,0 1 0,0-1 1,1 0-1,-1 1 1,4-2-1,51-20-5705,-42 18 4342,31-12-3951,2 2-1255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44:55.341"/>
    </inkml:context>
    <inkml:brush xml:id="br0">
      <inkml:brushProperty name="width" value="0.025" units="cm"/>
      <inkml:brushProperty name="height" value="0.025" units="cm"/>
    </inkml:brush>
  </inkml:definitions>
  <inkml:trace contextRef="#ctx0" brushRef="#br0">48 43 19346,'0'0'8328,"-8"9"-8312,-24 29-53,32-37 36,-1 0 1,0 0-1,0 0 1,1 0-1,-1 0 1,0 0-1,1 0 1,-1 0-1,1 0 1,-1 1-1,1-1 1,0 0-1,0 0 1,-1 0-1,1 1 1,0-1-1,0 0 1,0 0-1,0 1 1,1-1-1,-1 0 0,0 0 1,0 1-1,1-1 1,-1 0-1,1 0 1,-1 0-1,1 0 1,-1 0-1,1 1 1,0-1-1,-1 0 1,1 0-1,0-1 1,0 1-1,0 0 1,0 0-1,0 0 1,0 0-1,0-1 1,0 1-1,0-1 1,0 1-1,0-1 1,0 1-1,1-1 1,1 1-1,1 1 128,0-1 0,0 0 0,1 0 0,-1 0 0,0 0 0,1-1 0,-1 0 0,1 1 0,-1-2 0,9 0 0,-9-1-29,0 0 0,0-1 0,0 0 0,-1 1 0,1-1 0,-1-1 0,1 1 0,-1 0 0,0-1 0,0 0-1,-1 1 1,1-1 0,-1 0 0,0 0 0,0-1 0,0 1 0,0 0 0,-1-1 0,0 1 0,0-1 0,1-8 0,-1 11-39,-1-1-1,0 1 0,0 0 1,0-1-1,0 1 0,-1 0 1,1-1-1,0 1 0,-1 0 1,0-1-1,1 1 0,-1 0 1,0 0-1,0 0 0,0 0 1,-1 0-1,1 0 1,-2-2-1,1 2-36,0 1-1,0 0 1,0 0 0,0-1 0,-1 2-1,1-1 1,0 0 0,0 0-1,-1 1 1,1-1 0,0 1 0,-1 0-1,1-1 1,0 1 0,-1 0 0,1 1-1,-1-1 1,1 0 0,0 1 0,-1-1-1,-3 2 1,4-1-157,1-1 0,-1 1 1,1 0-1,-1 0 0,1-1 0,-1 1 0,1 0 1,-1 0-1,1 0 0,0 0 0,0 1 0,0-1 1,-2 2-1,-9 21-5580,7-10-3691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47:43.307"/>
    </inkml:context>
    <inkml:brush xml:id="br0">
      <inkml:brushProperty name="width" value="0.025" units="cm"/>
      <inkml:brushProperty name="height" value="0.025" units="cm"/>
    </inkml:brush>
  </inkml:definitions>
  <inkml:trace contextRef="#ctx0" brushRef="#br0">2706 351 7559,'0'0'1623,"9"-4"-956,-3 2-798,62-35 2184,-63 35-1491,0-1-1,-1 0 0,0 0 0,0-1 1,0 1-1,0-1 0,-1 0 1,1 0-1,-1 0 0,0 0 0,0 0 1,0-1-1,3-9 0,-5 13-508,-1 0 0,0 0 0,-1 0 0,1-1 0,0 1 0,0 0 0,0 0-1,-1 0 1,1 0 0,-1 0 0,1 0 0,-1 0 0,1 0 0,-1 0 0,1 0 0,-1 0-1,0 0 1,0 0 0,1 0 0,-1 0 0,0 1 0,0-1 0,0 0 0,0 1 0,0-1 0,0 0-1,0 1 1,0 0 0,0-1 0,0 1 0,-2-1 0,-42-13 53,34 12 156,-293-65 2897,65 17-2357,112 21-72,-2 7 0,-1 5 0,-184-1 0,208 20-670,-1 5-1,0 5 1,-143 34-1,168-25 96,1 4 1,1 3-1,1 3 0,-133 75 0,165-77-89,1 2-1,2 2 1,-47 45-1,70-58-36,0 1-1,2 1 1,1 1 0,0 0-1,2 2 1,1 0 0,-21 44-1,30-54-32,1 0-1,1 0 0,0 1 0,1-1 0,0 1 0,2 0 0,-1 0 0,2 0 0,0 0 0,1 0 0,1-1 0,0 1 0,5 16 0,-3-20 1,0-1 0,1 1 0,0-1 1,0 0-1,2 0 0,-1-1 0,1 1 0,1-1 0,-1-1 0,2 0 1,-1 0-1,1 0 0,1-1 0,0-1 0,0 1 0,0-2 0,13 7 1,8 1 18,0-2 1,0-1 0,1-1 0,0-2-1,1-1 1,44 4 0,206-2 99,-246-9-116,776-12 216,-484 5-169,-178 3 9,0-7-1,0-6 0,-2-7 1,0-6-1,196-67 0,-291 77-8,-2-2 1,0-3-1,54-34 1,-82 44 15,-1-1-1,-1-2 1,-1 0 0,0-1 0,-1-1 0,-1-1-1,-1 0 1,20-32 0,-31 42 8,-1-1 0,-1 1 0,1-1-1,-2 0 1,0-1 0,0 1 0,-1-1 0,-1 0-1,2-18 1,-4 25-41,0-1 0,0 0 0,-1 0 0,1 0 0,-1 1-1,-1-1 1,1 0 0,-1 1 0,-1 0 0,1-1 0,-1 1 0,0 0 0,0 0 0,-1 0 0,0 1-1,0-1 1,0 1 0,-1 0 0,-7-7 0,-6-2-29,-1 1 0,-1 1 0,0 1 0,0 1 0,-1 0 0,-1 2 0,-29-9 0,-164-29 0,177 39 0,-547-66-3569,-301 63-8749,714 20-462</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02.493"/>
    </inkml:context>
    <inkml:brush xml:id="br0">
      <inkml:brushProperty name="width" value="0.025" units="cm"/>
      <inkml:brushProperty name="height" value="0.025" units="cm"/>
    </inkml:brush>
  </inkml:definitions>
  <inkml:trace contextRef="#ctx0" brushRef="#br0">204 269 16432,'0'0'3592,"0"-11"134,0 8-3556,0 0-1,0 0 1,0 0-1,0 0 0,0 0 1,-1 0-1,0 0 0,1 0 1,-1 0-1,0 0 1,0 0-1,-1 0 0,1 0 1,-1 1-1,1-1 0,-1 0 1,0 1-1,0-1 1,0 1-1,0 0 0,0 0 1,-1 0-1,1 0 0,-1 0 1,1 0-1,-1 1 1,0-1-1,0 1 0,1 0 1,-1 0-1,0 0 0,-4-1 1,2 1-153,0 0 0,0 0 0,0 0 0,0 1 0,0 0 0,0 0 0,0 0 0,0 0-1,0 1 1,0 0 0,0 0 0,0 1 0,0-1 0,0 1 0,1 0 0,-1 0 0,1 1 0,-1-1 0,1 1 0,0 0 0,-4 4 0,4-3-41,0 1-1,0 0 1,1 0-1,0 1 1,0-1-1,0 1 1,0-1-1,1 1 1,0 0-1,0 0 1,1 0-1,0 0 1,0 0-1,0 1 1,1-1 0,0 10-1,0-14 21,0 0 1,0 0-1,0 0 0,1 0 1,-1-1-1,1 1 0,-1 0 1,1 0-1,0 0 0,0-1 1,-1 1-1,1 0 0,0-1 1,1 1-1,-1 0 1,0-1-1,0 0 0,1 1 1,-1-1-1,1 0 0,-1 1 1,1-1-1,-1 0 0,1 0 1,0-1-1,-1 1 0,1 0 1,0 0-1,0-1 0,0 1 1,0-1-1,0 0 0,-1 1 1,1-1-1,0 0 0,0 0 1,0 0-1,0 0 0,0-1 1,0 1-1,3-1 0,4-1 44,0 1 0,0-2 0,-1 1 0,1-1 0,0 0 0,-1-1 0,15-8 0,-4-2 151,-1 0 1,0-1 0,-1-1 0,-1-1-1,0 0 1,20-31 0,-28 36-75,0 0 0,0-1 1,-2 0-1,1-1 0,-2 1 0,0-1 1,0 0-1,-2-1 0,1 1 0,-2 0 1,2-21-1,-15 49-907,-2 19 724,1 0 0,2 1 0,1-1-1,2 2 1,1-1 0,1 1 0,1 51 0,4-80 84,0 0-1,1 0 1,-1 0 0,1 0-1,0 0 1,1-1-1,-1 1 1,1 0-1,0-1 1,1 1 0,-1-1-1,5 8 1,-5-11 21,0 0 1,0 0 0,0 0 0,0 0-1,1-1 1,-1 1 0,1 0-1,-1-1 1,1 1 0,-1-1-1,1 0 1,0 0 0,-1 0-1,1-1 1,0 1 0,0 0 0,0-1-1,0 0 1,0 0 0,-1 0-1,1 0 1,0 0 0,0 0-1,0-1 1,0 0 0,0 1-1,4-3 1,2-1-10,-1 1-1,0-2 0,-1 1 1,1-1-1,-1 0 0,0-1 1,0 0-1,-1 0 0,0 0 1,0-1-1,0 0 1,-1 0-1,8-13 0,0-1 2,-1 0 0,-2-2-1,15-39 1,-14 20-114,-11 40 51,-1 5 3,-4 22-9,4-23 34,-3 15 10,1 0 0,0 0 0,1 0 0,1 0 0,1 0-1,0 1 1,5 24 0,-4-40-3,-1 0 0,1-1 0,0 1 0,1 0 0,-1-1 0,0 1 0,0 0 0,1-1-1,-1 0 1,1 1 0,-1-1 0,1 0 0,0 0 0,0 0 0,-1 0 0,1 0 0,0 0 0,0 0 0,0 0 0,0-1 0,0 1-1,0-1 1,0 0 0,0 1 0,0-1 0,0 0 0,0 0 0,0 0 0,0-1 0,0 1 0,4-1 0,0 0 2,1 0 0,0-1 0,0 0 0,0 0 0,-1-1 0,1 1 0,-1-1 0,7-5 0,5-5-5,0-2 0,0 0 0,-2-1 0,28-33 0,-37 40 0,-1 1 0,0-1 0,0 0 0,-1 0 0,0-1 0,-1 0 0,0 1 0,-1-2 0,0 1 0,0 0 0,-1 0 0,1-19 0,-3 29 0,0 0 0,0-1 0,0 1 0,0 0 0,0-1 0,0 1 0,0 0 0,0 0 0,0-1 0,0 1 0,0 0 0,-1-1 0,1 1 0,0 0 0,0 0 0,0-1 0,-1 1 0,1 0 0,0 0 0,0-1 0,0 1 0,-1 0 0,1 0 0,0 0 0,0 0 0,-1-1 0,1 1 0,0 0 0,-1 0 0,1 0 0,0 0 0,-1 0 0,1 0 0,0 0 0,-1 0 0,1 0 0,0 0 0,0 0 0,-1 0 0,1 0 0,0 0 0,-1 0 0,1 0 0,0 0 0,-1 0 0,1 0 0,0 1 0,0-1 0,-1 0 0,1 0 0,0 0 0,0 0 0,-1 1 0,1-1 0,0 0 0,0 0 0,-1 1 0,1-1 0,0 0 0,0 0 0,0 1 0,-1-1 0,-16 17 0,9-4 0,1 0 0,0 1 0,1 0 0,0 0 0,-4 19 0,8-24 0,0 0 0,0 0 0,1 0 0,0 1 0,0-1 0,1 0 0,0 1 0,1-1 0,4 18 0,-4-24-24,0 0 0,1 0 0,-1-1-1,1 1 1,0-1 0,0 1 0,0-1 0,0 0 0,0 0-1,0 0 1,1 0 0,-1 0 0,1-1 0,-1 1 0,1-1 0,0 1-1,0-1 1,-1 0 0,1 0 0,0 0 0,0-1 0,0 1-1,0-1 1,0 1 0,0-1 0,0 0 0,0 0 0,0 0-1,4-1 1,-3 1-142,0-1 0,1 1 0,-1-1 0,0 0 0,1 0 0,-1 0 0,0 0 0,0-1 0,0 1 0,0-1 0,0 0 0,-1-1 0,1 1-1,0-1 1,-1 1 0,0-1 0,0 0 0,0 0 0,0-1 0,3-3 0,4-27-8082,-5-9-6294</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02.871"/>
    </inkml:context>
    <inkml:brush xml:id="br0">
      <inkml:brushProperty name="width" value="0.025" units="cm"/>
      <inkml:brushProperty name="height" value="0.025" units="cm"/>
    </inkml:brush>
  </inkml:definitions>
  <inkml:trace contextRef="#ctx0" brushRef="#br0">75 1 17745,'0'0'9449,"-46"14"-9033,36 5-544,5 2-1281,2-2-2787,-7-5-6278</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7:48.517"/>
    </inkml:context>
    <inkml:brush xml:id="br0">
      <inkml:brushProperty name="width" value="0.025" units="cm"/>
      <inkml:brushProperty name="height" value="0.025" units="cm"/>
    </inkml:brush>
  </inkml:definitions>
  <inkml:trace contextRef="#ctx0" brushRef="#br0">0 242 8584,'16'-1'6209,"103"-11"-3667,134-33 0,-43 6-1167,-75 17-911,612-89-1531,-743 111 428,8-2-531,-11-2-2669,-6-2-752</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7:48.859"/>
    </inkml:context>
    <inkml:brush xml:id="br0">
      <inkml:brushProperty name="width" value="0.025" units="cm"/>
      <inkml:brushProperty name="height" value="0.025" units="cm"/>
    </inkml:brush>
  </inkml:definitions>
  <inkml:trace contextRef="#ctx0" brushRef="#br0">672 52 13741,'0'0'4607,"12"-9"-3902,-8 6-629,1-1 37,0 0 1,0 0-1,1 1 1,-1-1-1,1 1 1,-1 0-1,1 0 1,0 1-1,0 0 1,1 0-1,-1 1 1,0-1-1,0 1 1,1 0-1,-1 1 1,1 0 0,11 1-1,-18-1-109,1 0 0,0 0 1,0 0-1,0 1 0,-1-1 0,1 0 0,0 1 0,0-1 0,0 1 1,-1-1-1,1 1 0,0-1 0,-1 1 0,1-1 0,0 1 1,-1-1-1,1 1 0,-1 0 0,1 0 0,-1-1 0,1 1 1,-1 0-1,0 0 0,1-1 0,-1 1 0,0 0 0,0 0 0,0 0 1,1 0-1,-1-1 0,0 1 0,0 0 0,0 0 0,0 0 1,0 0-1,0 0 0,-1-1 0,1 1 0,0 0 0,0 0 1,-1 0-1,1-1 0,0 1 0,-1 0 0,1 0 0,-1-1 0,1 1 1,-1 0-1,0 0 0,-3 5 7,1-1-1,-1 0 1,-1 0 0,1 0 0,-8 6-1,-26 18 304,-1-1 0,-2-2-1,-56 27 1,-140 53 1028,183-84-1109,-20 9 57,-109 51 744,162-67-855,21-15-176,0 0-1,0 0 0,0 0 0,0 1 0,0-1 0,0 0 0,-1 0 0,1 1 0,0-1 1,0 0-1,0 0 0,0 1 0,0-1 0,1 0 0,-1 0 0,0 0 0,0 1 1,0-1-1,0 0 0,0 0 0,0 1 0,0-1 0,0 0 0,0 0 0,1 0 0,-1 1 1,0-1-1,0 0 0,0 0 0,0 0 0,1 0 0,-1 0 0,0 1 0,0-1 0,0 0 1,1 0-1,-1 0 0,0 0 0,0 0 0,0 0 0,1 0 0,-1 0 0,0 0 1,0 0-1,1 0 0,45 4 46,-39-4-48,401-5-971,23 1-2123,0 35-2050,-377-24-6605</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7:50.691"/>
    </inkml:context>
    <inkml:brush xml:id="br0">
      <inkml:brushProperty name="width" value="0.025" units="cm"/>
      <inkml:brushProperty name="height" value="0.025" units="cm"/>
    </inkml:brush>
  </inkml:definitions>
  <inkml:trace contextRef="#ctx0" brushRef="#br0">200 208 11050,'7'-12'3001,"29"-57"1605,-33 61-3784,0 0 0,-1 1-1,0-1 1,0 0-1,0 0 1,-1 0 0,-1 0-1,1 0 1,-2-15-1,1 22-726,0-1 0,-1 1 0,1-1 0,-1 0 0,1 1 0,-1 0 0,1-1 0,-1 1 0,0-1 0,0 1 0,0 0 0,0-1 0,0 1 0,0 0 0,0 0 0,0 0 0,0 0 0,0 0 0,-1 0 0,1 0 0,0 0 0,-1 0 0,1 1 0,-1-1 0,1 0 0,-1 1 0,1 0 0,-1-1 0,1 1 0,-1 0 0,1 0 0,-1-1 0,0 1 0,1 1 0,-1-1 0,1 0 0,-1 0 0,0 0 0,1 1 0,-1-1 0,1 1 0,-1-1 0,-1 2 0,-4 0-65,0 1 0,1 0 0,-1 0 0,0 0 0,1 1 0,0 0 1,-12 10-1,1 3 14,0 2 1,1 0 0,-23 37-1,31-43-27,1 0-1,1 0 0,0 0 1,0 0-1,2 1 1,0 0-1,-5 27 0,9-39-13,0 0-1,0 0 0,0-1 1,0 1-1,0 0 1,0-1-1,1 1 1,-1 0-1,1-1 0,-1 1 1,1 0-1,0-1 1,-1 1-1,1-1 1,0 1-1,0-1 0,0 1 1,0-1-1,1 0 1,-1 1-1,0-1 0,0 0 1,1 0-1,-1 0 1,1 0-1,-1 0 1,1 0-1,-1-1 0,1 1 1,-1 0-1,1-1 1,0 1-1,-1-1 1,1 1-1,0-1 0,0 0 1,-1 0-1,4 0 1,9 1 32,0-1 0,0-1 0,26-4-1,-25 3-17,-4 1-10,0-1-6,-1 1 0,1 0 0,-1 1 0,1 0-1,13 2 1,-21-1-2,0-1-1,0 1 0,-1 0 0,1 0 0,-1 0 1,1 0-1,-1 1 0,1-1 0,-1 1 1,0-1-1,0 1 0,1 0 0,-1 0 1,-1 0-1,1 0 0,0 0 0,0 1 0,-1-1 1,1 0-1,-1 1 0,0-1 0,0 1 1,0-1-1,2 6 0,-1 5 36,1 1 0,-2-1 0,0 1 0,0-1 0,-1 1 0,-1-1 0,-1 1 0,1-1 0,-2 0 0,0 0 0,-1 0 1,0 0-1,-9 19 0,6-17 5,0-1 0,0 0 0,-1-1 0,-1 0 0,0 0 0,-1-1 0,0 0 0,-1-1 0,-1 0 0,1-1 0,-20 13 0,29-21-39,0-1 0,0 1 0,0-1 0,-1 0 0,1 0 0,0 0 0,-1 0 0,1 0 0,0 0 0,-1-1 0,1 1 0,-1-1 0,1 0 0,-1 0 0,1 0 0,-1 0 0,1 0 0,-1 0 0,1-1 0,-1 1 0,-2-2 0,3 1 0,-1 0 0,1-1 0,1 0 0,-1 1 0,0-1 0,0 0 0,1 0 0,-1 0 0,1 0 0,-1 0 0,1-1 0,0 1 0,0 0 0,0-1 0,0 1 0,0 0 0,0-4 0,-2-8 0,1 0 0,1 0 0,0 0 0,0 0 0,2 0 0,2-17 0,1 10 0,1 1 0,0-1 0,2 1 0,1 1 0,0-1 0,1 1 0,1 0 0,1 1 0,1 0 0,0 1 0,24-25 0,-24 29 0,0 1 0,0 0 0,1 1 0,0 0 0,1 1 0,0 1 0,1 0 0,0 1 0,0 1 0,1 0 0,0 1 0,0 1 0,0 0 0,1 1 0,17-2 0,-32 6 0,0 0 0,0 0 0,1 0 0,-1 0 0,0 0 0,0 1 0,0-1 0,0 1 0,1-1 0,-1 1 0,0 0 0,0 0 0,0 0 0,0 0 0,0 0 0,-1 0 0,1 1 0,0-1 0,0 1 0,-1-1 0,1 1 0,-1-1 0,0 1 0,1 0 0,-1 0 0,0 0 0,0 0 0,0 0 0,0 0 0,0 0 0,-1 0 0,1 0 0,0 0 0,-1 1 0,0-1 0,0 0 0,1 4 0,-1 10 0,0 0 0,0 0 0,-2 0 0,-3 20 0,2-21 0,3-11 0,-1-1 0,0 1 0,1 0 0,0-1 0,0 1 0,0 0 0,0-1 0,2 7 0,-1-10 0,-1 1 0,1 0 0,-1 0 0,1-1 0,0 1 0,-1 0 0,1-1 0,0 1 0,0 0 0,-1-1 0,1 1 0,0-1 0,0 0 0,0 1 0,0-1 0,0 0 0,0 1 0,0-1 0,-1 0 0,1 0 0,0 0 0,0 0 0,0 0 0,0 0 0,0 0 0,0 0 0,0 0 0,0 0 0,0 0 0,0-1 0,0 1 0,0 0 0,0-1 0,1 0 0,3-1 0,0 0 0,0-1 0,0 0 0,-1 0 0,1 0 0,-1 0 0,0-1 0,0 1 0,0-1 0,0 0 0,-1 0 0,0-1 0,1 1 0,2-8 0,2-1 0,-1 0 0,-1-1 0,0 0 0,4-16 0,-4 10 0,-2 0 0,0-1 0,1-34 0,-5 48 0,1 1 0,-1 0 0,-1 0 0,1-1 0,-1 1 0,0 0 0,-1 0 0,1 0 0,-1 0 0,0 0 0,-1 0 0,1 1 0,-1-1 0,0 1 0,-1-1 0,-5-6 0,9 13 0,1 0 0,-1 0 0,1 0 0,-1 0 0,1-1 0,-1 1 0,0 0 0,0 0 0,1 0 0,-1 0 0,0 0 0,0 0 0,0 0 0,0 0 0,0 0 0,0 0 0,-1 0 0,1 0 0,0 0 0,0 0 0,-1 0 0,1 0 0,0 0 0,-1 0 0,1 0 0,-1 0 0,0 0 0,1-1 0,-1 1 0,1 0 0,-1 0 0,0-1 0,0 1 0,1 0 0,-1-1 0,0 1 0,0-1 0,0 1 0,0-1 0,0 1 0,0-1 0,0 0 0,0 0 0,0 1 0,0-1 0,0 0 0,0 0 0,0 0 0,0 0 0,0 0 0,0 0 0,0 0 0,0 0 0,0 0 0,0-1 0,0 1 0,1 0 0,-1-1 0,0 1 0,0-1 0,0 1 0,0-1 0,0 1 0,0-1 0,7 5-203,1-1-1,0 1 1,0-1-1,0 0 1,1-1-1,-1 0 1,1 0 0,14 2-1,65 3-4042,-84-7 4077,84 0-13225,-48 0 6321</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7:51.679"/>
    </inkml:context>
    <inkml:brush xml:id="br0">
      <inkml:brushProperty name="width" value="0.025" units="cm"/>
      <inkml:brushProperty name="height" value="0.025" units="cm"/>
    </inkml:brush>
  </inkml:definitions>
  <inkml:trace contextRef="#ctx0" brushRef="#br0">112 297 17521,'0'0'4126,"-9"3"-1216,-45 20 57,50-21-2749,0 0-1,0 1 1,0-1 0,1 1 0,-1 0 0,1 0-1,-1 0 1,1 1 0,0-1 0,0 1 0,1-1-1,-1 1 1,-2 5 0,6-9-238,-1 1 1,0-1-1,0 0 1,1 1-1,-1-1 0,0 1 1,1-1-1,-1 0 1,1 1-1,-1-1 0,0 0 1,1 0-1,-1 1 1,1-1-1,-1 0 0,1 0 1,-1 1-1,1-1 1,-1 0-1,1 0 0,-1 0 1,1 0-1,-1 0 1,1 0-1,-1 0 1,1 0-1,-1 0 0,1 0 1,-1 0-1,1 0 1,-1 0-1,1-1 0,-1 1 1,1 0-1,-1 0 1,1 0-1,-1-1 0,1 1 1,25-6-242,17-17 166,-38 19 90,1 0 0,0 1 0,1-1 0,-1 1 0,0 1 0,1-1 0,0 1 0,0 0 0,-1 0 0,1 1 0,9-1 0,-14 3-2,-1 0 0,1-1 0,-1 1 0,0 0 0,1-1 0,-1 1 0,0 0 0,0 0 0,0 0 0,0 0 0,0 0 0,0 1 0,0-1 0,0 0 0,0 0 0,0 1 0,-1-1 0,1 0 0,-1 1 0,1-1 0,-1 1 0,1-1 1,-1 0-1,0 1 0,1-1 0,-1 1 0,0-1 0,0 1 0,0-1 0,-1 3 0,0 51 42,-3-29 213,-2-2 0,-1 1 0,0-1 0,-2 0 1,-18 36-1,14-32 226,1 0 0,1 1-1,-9 40 1,19-68-473,1-1 0,0 0 0,0 1 1,0-1-1,-1 0 0,1 1 0,0-1 0,0 0 0,0 1 0,0-1 0,0 0 0,0 1 0,0-1 0,0 0 1,0 1-1,0-1 0,0 0 0,0 1 0,0-1 0,0 0 0,0 1 0,0-1 0,0 0 0,0 1 0,0-1 1,0 0-1,1 1 0,-1-1 0,0 0 0,0 1 0,0-1 0,1 0 0,-1 1 0,0-1 0,0 0 0,1 0 0,-1 0 1,0 1-1,1-1 0,-1 0 0,14-10 56,14-24 12,67-143-82,3-7-19,-78 152 24,1 1-1,2 1 0,41-43 0,18-3-113,33-35-34,-124 120 265,6-7-92,0 0 0,1 1-1,0-1 1,-1 0-1,1 1 1,0 0-1,0-1 1,0 1 0,1 0-1,-1 0 1,1 0-1,-1 0 1,1 0-1,-1 6 1,5-10-17,1-1 0,0 1 0,-1 0 0,1 0 0,0 1 0,0-1 0,0 1 0,0 0 0,0 0 0,0 0 0,7 1 0,-7 0 0,-1 0 0,1 0 0,0 0 0,0 1 0,0-1 0,-1 1 0,1 0 0,0 0 0,-1 0 0,0 1 0,0-1 0,1 1 0,-1 0 0,-1-1 0,1 1 0,0 1 0,-1-1 0,0 0 0,1 1 0,-1-1 0,-1 1 0,1 0 0,0-1 0,-1 1 0,0 0 0,0 0 0,0 0 0,0 0 0,-1 0 0,0 0 0,1 0 0,-1 0 0,-1 0 0,1 0 0,-1 0 0,-1 7 0,-1 4 0,-1 0 0,-1 0 0,0-1 0,-1 1 0,0-1 0,-2-1 0,1 0 0,-14 18 0,10-17 0,-1 1 0,-25 22 0,33-33 0,0 0 0,-1-1 0,1 0 0,-1 0 0,0 0 0,1 0 0,-1-1 0,-1 0 0,1 0 0,0 0 0,0-1 0,-1 0 0,-10 2 0,15-4 0,-1 1 0,1-1 0,-1 1 0,1-1 0,0 0 0,-1 1 0,1-1 0,0 0 0,0 0 0,-1 0 0,1 0 0,0 0 0,0 0 0,0 0 0,0 0 0,0 0 0,0-1 0,1 1 0,-1 0 0,0-1 0,1 1 0,-1 0 0,1-1 0,-1 1 0,1-1 0,0 1 0,-1-1 0,1 1 0,0-1 0,0 1 0,0-1 0,0-1 0,0 2 0,0-1 0,0 0 0,0 1 0,0-1 0,0 1 0,0-1 0,0 1 0,0-1 0,1 1 0,-1-1 0,1 1 0,-1-1 0,1 1 0,0-1 0,-1 1 0,1-1 0,0 1 0,0 0 0,0 0 0,0-1 0,0 1 0,0 0 0,0 0 0,0 0 0,1 0 0,-1 0 0,0 0 0,1 1 0,-1-1 0,0 0 0,1 1 0,1-2 0,2 2 0,-1 0 0,0 1 0,1-1 0,-1 1 0,0-1 0,0 1 0,1 0 0,-1 1 0,0-1 0,0 1 0,0 0 0,0 0 0,6 5 0,-8-6 0,0 0 0,-1 0 0,1 1 0,0-1 0,-1 1 0,1-1 0,-1 1 0,0 0 0,1-1 0,-1 1 0,0 0 0,0 0 0,0 0 0,0 0 0,-1 0 0,1 0 0,-1 0 0,1 0 0,-1 0 0,1 0 0,-1 1 0,0-1 0,0 0 0,0 0 0,0 0 0,-1 0 0,1 0 0,-1 0 0,1 1 0,-2 2 0,-1-1 0,1 0 0,-1 0 0,0-1 0,0 1 0,0-1 0,-1 0 0,1 0 0,-1 0 0,0 0 0,0-1 0,0 0 0,0 1 0,0-1 0,-5 1 0,-64 21 0,60-20 0,0-1 0,0-1 0,0 0 0,0-1 0,0 0 0,0-1 0,-1-1 0,-14-1 0,28 2-19,-1 0 0,0 0 0,1 0 0,-1 0 0,1-1 0,-1 1 1,0 0-1,1 0 0,-1 0 0,0 0 0,1-1 0,-1 1 0,1 0 0,-1-1 0,1 1 0,-1 0 0,1-1 0,-1 1 0,1-1 1,-1 1-1,1-1 0,-1 1 0,1-1 0,0 1 0,-1-1 0,1 1 0,0-1 0,-1 1 0,1-1 0,0 0 0,0 1 0,0-1 1,-1 1-1,1-1 0,0 0 0,0 1 0,0-1 0,0 0 0,0 1 0,0-1 0,0 0 0,1 1 0,-1-1 0,0 1 0,0-1 1,0 0-1,1 1 0,-1-1 0,0 1 0,0-1 0,1 1 0,-1-1 0,1 0 0,-1 1 0,0 0 0,1-1 0,-1 1 0,1-1 1,-1 1-1,1 0 0,-1-1 0,1 1 0,0 0 0,0-1 0,37-23-4869,-37 23 4680,24-11-8616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7:52.629"/>
    </inkml:context>
    <inkml:brush xml:id="br0">
      <inkml:brushProperty name="width" value="0.025" units="cm"/>
      <inkml:brushProperty name="height" value="0.025" units="cm"/>
    </inkml:brush>
  </inkml:definitions>
  <inkml:trace contextRef="#ctx0" brushRef="#br0">84 16 16848,'18'-16'3654,"-8"16"803,-9 3-4157,0 0 1,0 0-1,-1-1 1,1 1-1,-1 0 1,0 0-1,0 0 0,0-1 1,0 1-1,-1 0 1,1 0-1,-2 3 1,-7 39 605,-2-1 0,-30 75 1,-10 40 276,65-209-1183,-8 33 0,0 0 0,-2-1 0,0 1 0,2-34 0,-6 72 0,-1-9 0,1 0 0,1-1 0,-1 1 0,6 22 0,-5-31 0,0 0 0,0 0 0,0 0 0,1 0 0,-1 0 0,1 0 0,0 0 0,-1-1 0,1 1 0,1-1 0,-1 1 0,0-1 0,1 0 0,-1 0 0,1 0 0,-1 0 0,1 0 0,0-1 0,0 1 0,0-1 0,0 1 0,0-1 0,3 0 0,5 1 0,-1 0 0,1-1 0,0 0 0,0-1 0,-1 0 0,1-1 0,0-1 0,-1 1 0,1-1 0,-1-1 0,0 0 0,1-1 0,-1 0 0,17-9 0,-15 6 0,0 0 0,0-1 0,0 0 0,-1-1 0,0 0 0,-1-1 0,0 0 0,0 0 0,-1-1 0,13-22 0,-20 31 0,-1 0 0,0 0 0,0 0 0,0 0 0,0 0 0,-1-1 0,1 1 0,0 0 0,-1 0 0,0-1 0,1-2 0,-1 4 0,0 1 0,0 0 0,0-1 0,-1 1 0,1-1 0,0 1 0,0 0 0,0-1 0,-1 1 0,1 0 0,0-1 0,0 1 0,-1 0 0,1-1 0,0 1 0,0 0 0,-1-1 0,1 1 0,0 0 0,-1 0 0,1-1 0,-1 1 0,1 0 0,0 0 0,-1 0 0,1 0 0,-1 0 0,1-1 0,0 1 0,-1 0 0,1 0 0,-1 0 0,1 0 0,-1 0 0,-3 1 0,0 0 0,0 0 0,0 0 0,1 0 0,-1 1 0,0 0 0,1-1 0,0 1 0,-1 1 0,1-1 0,-4 3 0,-12 12 0,1 0 0,1 0 0,-23 32 0,32-39 0,1 0 0,1 1 0,0 0 0,0 0 0,1 0 0,0 1 0,1-1 0,0 1 0,-1 13 0,4-23 0,1 0 0,0 0 0,0 0 0,0 0 0,0 0 0,0 0 0,0 0 0,1 1 0,-1-1 0,1 0 0,-1 0 0,1 0 0,0 0 0,-1-1 0,1 1 0,0 0 0,1 0 0,-1 0 0,0-1 0,0 1 0,4 2 0,-2-1 0,1-1 0,-1 0 0,1 0 0,0 0 0,0 0 0,0-1 0,0 1 0,0-1 0,0 0 0,6 1 0,11-1 0,0 0 0,0-1 0,32-4 0,-44 3 0,2 0-26,1 0 1,0-1-1,-1 0 1,1-1-1,-1 0 1,0-1-1,0 0 1,15-8-1,-25 11-153,0 0 0,0 0 0,0 1 0,0-1 0,0 0 0,0 0 0,-1 0 0,1 0 0,0 0 0,0 0 0,-1 0 0,1 0 0,0 0 0,-1 0 0,1-1 0,0-1 0,-2-13-6029,-7-8-7789</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7:52.973"/>
    </inkml:context>
    <inkml:brush xml:id="br0">
      <inkml:brushProperty name="width" value="0.025" units="cm"/>
      <inkml:brushProperty name="height" value="0.025" units="cm"/>
    </inkml:brush>
  </inkml:definitions>
  <inkml:trace contextRef="#ctx0" brushRef="#br0">1 1 21428,'0'0'6470,"60"8"-6277,-4-4-193,4-3-2467,0-1-3266,-1 0-11948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05.671"/>
    </inkml:context>
    <inkml:brush xml:id="br0">
      <inkml:brushProperty name="width" value="0.025" units="cm"/>
      <inkml:brushProperty name="height" value="0.025" units="cm"/>
    </inkml:brush>
  </inkml:definitions>
  <inkml:trace contextRef="#ctx0" brushRef="#br0">73 2 13581,'0'0'12022,"-10"12"-11606,6-8-401,-5 8 167,-1 0-1,-13 24 0,20-32-155,1 0 0,0 0 0,0-1 0,1 1 0,-1 1 0,1-1 0,0 0 0,0 0 0,0 0 0,1 1-1,-1-1 1,1 0 0,0 1 0,1-1 0,-1 0 0,1 0 0,-1 1 0,3 4 0,-3-8-20,1 0-1,0 0 1,0 0 0,0 0 0,0 0-1,1 0 1,-1-1 0,0 1-1,0 0 1,0 0 0,1-1 0,-1 1-1,0-1 1,0 1 0,1-1 0,-1 0-1,0 0 1,1 1 0,-1-1-1,1 0 1,-1 0 0,0 0 0,1 0-1,-1-1 1,1 1 0,0-1-1,39-10 343,-32 5-246,0 0 1,-1-1-1,1 0 1,-1 0 0,-1-1-1,1 0 1,-2 0-1,1-1 1,-1 0-1,0 0 1,-1 0 0,0-1-1,4-10 1,-15 39-855,2-11 803,1 0 1,0 1-1,1-1 1,0 1-1,0-1 1,1 1-1,0-1 1,0 17 0,3-25-12,1 1 0,0-1 0,-1 0 0,1 1 1,-1-1-1,1 0 0,-1-1 0,1 1 0,-1 0 1,1-1-1,-1 1 0,1-1 0,-1 0 1,5-1-1,57-35 321,-56 31-401,1 0 0,0 0 1,1 0-1,-1 1 1,1 1-1,0 0 0,0 0 1,0 1-1,1 0 1,15-2-1,-25 6 122,-1-1 0,1 1 0,-1 0 0,1-1 0,-1 1 0,1 0 0,-1 0 0,1-1 0,-1 1 0,1 0 1,-1 0-1,0 0 0,1 0 0,-1-1 0,0 1 0,0 0 0,0 0 0,0 0 0,0 0 0,0 1 0,0 1 1150,0-21-669,0 11-653,0 3-400,0 1 0,0-1 1,0 0-1,0 1 1,0-1-1,1 1 1,0-1-1,2-5 0,-2 8 220,0-1-1,0 1 0,0 0 0,0 0 0,0 0 0,0 0 0,1 0 1,-1 0-1,0 1 0,1-1 0,-1 0 0,1 1 0,-1-1 0,0 1 1,1-1-1,-1 1 0,1 0 0,0 0 0,-1 0 0,1 0 0,-1 0 1,1 0-1,2 0 0,14 0-6813,9 0-3598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7:53.697"/>
    </inkml:context>
    <inkml:brush xml:id="br0">
      <inkml:brushProperty name="width" value="0.025" units="cm"/>
      <inkml:brushProperty name="height" value="0.025" units="cm"/>
    </inkml:brush>
  </inkml:definitions>
  <inkml:trace contextRef="#ctx0" brushRef="#br0">0 116 10282,'13'-31'3414,"-11"22"-2321,1 1 0,1-1-1,0 1 1,0 0 0,0 0 0,1 0 0,0 1 0,11-12 0,-13 49 770,-6 26-819,-2 0 0,-16 65 1,11-67-600,1 2 0,0 64 0,9-119-434,-1-1 1,1 1-1,0-1 0,0 1 0,0-1 1,0 1-1,0-1 0,-1 1 1,1-1-1,0 1 0,0-1 1,0 1-1,1-1 0,-1 1 1,0-1-1,0 1 0,0-1 1,0 1-1,0-1 0,1 1 0,-1-1 1,0 1-1,0-1 0,1 1 1,-1-1-1,0 1 0,1-1 1,-1 0-1,0 1 0,1-1 1,-1 0-1,1 1 0,-1-1 1,0 0-1,1 0 0,-1 1 0,1-1 1,-1 0-1,1 0 0,-1 0 1,1 0-1,-1 1 0,1-1 1,-1 0-1,1 0 0,0 0 1,-1 0-1,1 0 0,-1 0 1,1 0-1,-1-1 0,1 1 0,-1 0 1,1 0-1,-1 0 0,1 0 1,-1-1-1,1 1 0,0-1 1,27-22 921,-10 1-776,0 0 0,-1-2 0,-2 0 0,0 0 0,19-46 0,-9 8 18,22-86 0,-31 74-175,-32 234 0,6-103 0,-3 19 0,-6 141 0,19-217 0,0 0 0,0 0 0,0-1 0,1 1 0,-1 0 0,0 0 0,0 0 0,0 0 0,1 0 0,-1 0 0,0 0 0,0 0 0,0-1 0,1 1 0,-1 0 0,0 0 0,0 0 0,0 0 0,1 0 0,-1 0 0,0 0 0,0 0 0,0 0 0,1 0 0,-1 0 0,0 0 0,0 0 0,0 1 0,1-1 0,-1 0 0,0 0 0,0 0 0,0 0 0,0 0 0,1 0 0,-1 0 0,0 1 0,0-1 0,0 0 0,0 0 0,1 0 0,-1 0 0,0 1 0,0-1 0,0 0 0,0 0 0,9-23 0,-9 8 0,0 0 0,-1 0 0,-1-1 0,-1 1 0,0 0 0,0 0 0,-2 1 0,0-1 0,-1 1 0,0 0 0,-1 0 0,0 1 0,-1 0 0,-1 0 0,0 1 0,-19-20 0,28 54 0,2-18-93,1 0-1,0-1 1,0 1 0,0 0 0,0-1-1,1 0 1,-1 1 0,1-1 0,0-1-1,0 1 1,0-1 0,0 1-1,1-1 1,-1 0 0,0-1 0,1 1-1,7 1 1,7 1-675,0 0 0,0-1 0,20 0 0,60-3-5264,-32-8-1992,-21-3-2733</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7:54.061"/>
    </inkml:context>
    <inkml:brush xml:id="br0">
      <inkml:brushProperty name="width" value="0.025" units="cm"/>
      <inkml:brushProperty name="height" value="0.025" units="cm"/>
    </inkml:brush>
  </inkml:definitions>
  <inkml:trace contextRef="#ctx0" brushRef="#br0">165 1 15855,'0'0'7746,"-11"4"-5434,6-2-2095,-1 0-16,-1 0 1,1 0-1,0 1 0,1 0 1,-1 0-1,0 0 0,1 1 1,0 0-1,0 0 0,0 0 1,0 1-1,-5 6 0,-2 4 310,-31 43 697,41-54-1155,-1 0 0,1 0 0,0 0 0,1 1 0,-1-1 0,1 0 0,0 1 0,0-1 0,0 1 0,0-1 0,1 1 0,0 9 0,1-14-47,-1 1 0,1 0 0,-1-1 0,1 1 0,-1-1 0,1 1 0,0-1 0,-1 1 0,1-1 0,0 1 1,-1-1-1,1 0 0,0 1 0,0-1 0,-1 0 0,1 0 0,0 1 0,0-1 0,0 0 0,-1 0 0,1 0 0,0 0 0,0 0 0,0 0 0,0 0 1,-1 0-1,1-1 0,0 1 0,0 0 0,-1 0 0,1-1 0,0 1 0,0 0 0,0-1 0,29-11 321,-11 0-148,0 0 0,-2-2 0,26-24 0,-23 20-1,39-29 1,-57 46-179,-1 0 0,0 0 0,0 1 0,0-1 0,0 0 0,0 0 0,1 1 0,-1-1 0,0 1 0,1-1 0,-1 1 0,0 0 0,1-1 0,-1 1 0,0 0 0,1 0 0,-1 0 0,1 0 0,-1 0 0,0 0 0,1 1 0,-1-1 0,0 0 0,1 1 0,-1-1 0,0 1 0,1-1 0,-1 1 0,0 0 0,0-1 0,0 1 0,0 0 0,1 0 0,-1 0 0,0 0 0,0 0 0,-1 0 0,1 0 0,0 0 0,0 0 0,0 0 0,-1 1 0,1-1 0,-1 0 0,1 2 0,4 9 0,-1 1 0,-1-1 0,0 1 0,1 16 0,3 7 0,-7-33-25,1-1-1,0 1 1,0-1-1,0 0 1,0 1-1,0-1 1,0 0-1,1 0 1,-1 0 0,1 0-1,0 0 1,0 0-1,-1 0 1,1 0-1,0-1 1,1 1-1,-1-1 1,0 1 0,0-1-1,1 0 1,-1 0-1,0 0 1,1 0-1,-1 0 1,1-1-1,-1 1 1,1-1 0,0 1-1,-1-1 1,1 0-1,-1 0 1,1 0-1,0-1 1,-1 1 0,1-1-1,-1 1 1,1-1-1,3-1 1,10-4-483,0 0 1,0-2-1,-1 1 1,23-16-1,-30 18 178,64-41-9124,-39 24 2076</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7:54.944"/>
    </inkml:context>
    <inkml:brush xml:id="br0">
      <inkml:brushProperty name="width" value="0.025" units="cm"/>
      <inkml:brushProperty name="height" value="0.025" units="cm"/>
    </inkml:brush>
  </inkml:definitions>
  <inkml:trace contextRef="#ctx0" brushRef="#br0">63 339 6598,'0'0'11515,"-8"10"-11419,-27 29-117,33-37 23,1-1 1,-1 1-1,1-1 0,-1 1 1,1 0-1,0-1 1,-1 1-1,1 0 0,0 0 1,0 0-1,0 0 1,1 0-1,-1 0 0,0 0 1,1 0-1,-1 1 0,1-1 1,0 0-1,0 0 1,0 0-1,0 1 0,0-1 1,0 0-1,1 0 1,-1 0-1,1 0 0,-1 0 1,1 0-1,1 4 0,0-5 87,0 1 0,0-1 0,0 1-1,0-1 1,0 1 0,0-1-1,0 0 1,0 0 0,0 0 0,1 0-1,-1-1 1,0 1 0,1 0-1,-1-1 1,1 0 0,-1 1 0,0-1-1,1 0 1,-1-1 0,1 1-1,3-1 1,2-1 237,0 0 0,-1-1 0,1 0 0,-1 0 0,1-1 0,-1 0 0,0 0 0,-1-1 0,1 0 0,-1 0 0,10-11 0,10-11 918,27-36 0,-40 46-688,15-16 179,-2-1-1,-1-1 1,-2-2-1,36-76 1,-73 146-809,-1 0 0,-24 35 0,17-29 264,-20 45 1,37-71-92,1-1 1,0 1 0,0 0 0,1-1 0,1 1-1,0 1 1,1-1 0,1 16 0,0-27-93,0 0 0,0-1 1,1 1-1,-1 0 0,1 0 1,0 0-1,-1-1 0,1 1 1,0 0-1,0-1 0,0 1 1,0-1-1,0 1 0,1-1 1,-1 0-1,0 1 0,1-1 0,-1 0 1,1 0-1,-1 0 0,1 0 1,-1 0-1,1 0 0,0 0 1,-1-1-1,1 1 0,0 0 1,0-1-1,0 0 0,-1 1 1,1-1-1,0 0 0,0 0 0,0 0 1,3 0-1,2-1 34,0 1 0,-1-1 0,1 0 0,0 0 0,-1-1 0,1 1 0,-1-2 0,0 1 0,8-5-1,4-4-20,-1-1 0,-1-1 0,0-1 0,0-1 0,-2 0 0,15-19 0,74-110 36,-81 111-54,5-6-2,-13 21 0,-1-1 0,-1 0 0,-1-1 0,12-27 0,-23 47 0,0 0 0,0 0 0,-1 1 0,1-1 0,0 0 0,0 0 0,-1 0 0,1 0 0,0 1 0,0-1 0,-1 0 0,1 0 0,0 0 0,0 0 0,-1 0 0,1 0 0,0 0 0,-1 0 0,1 0 0,0 0 0,0 0 0,-1 0 0,1 0 0,0 0 0,-1 0 0,1 0 0,0 0 0,0 0 0,-1 0 0,1 0 0,0 0 0,0-1 0,-1 1 0,1 0 0,0 0 0,0 0 0,-1 0 0,1-1 0,0 1 0,0 0 0,0 0 0,0-1 0,-1 1 0,1 0 0,0 0 0,0-1 0,0 1 0,0 0 0,0 0 0,0-1 0,0 1 0,-1 0 0,1 0 0,0-1 0,0 1 0,0 0 0,0-1 0,0 1 0,0 0 0,0 0 0,1-1 0,-1 1 0,-20 18 0,1 1 0,2 1 0,0 0 0,1 2 0,0-1 0,-21 44 0,29-51 0,0 0 0,1 1 0,0 0 0,2 0 0,-1 0 0,2 1 0,0 0 0,1 0 0,-2 25 0,5-38 0,1 0 0,-1-1 0,1 1 0,-1-1 0,1 1 0,0-1 0,0 1 0,0-1 0,0 0 0,0 1 0,1-1 0,-1 0 0,1 0 0,0 0 0,-1 0 0,1 0 0,0 0 0,0-1 0,0 1 0,0-1 0,1 1 0,-1-1 0,0 0 0,1 1 0,-1-1 0,0-1 0,1 1 0,-1 0 0,1-1 0,0 1 0,-1-1 0,1 1 0,-1-1 0,6-1 0,0 2 0,1-1 0,0 0 0,-1-1 0,1 0 0,0 0 0,-1-1 0,0 0 0,1 0 0,14-8 0,-12 4 0,-1 0 0,0-1 0,0-1 0,-1 1 0,0-1 0,0-1 0,-1 0 0,0 0 0,0-1 0,-1 0 0,-1 0 0,0-1 0,0 1 0,-1-1 0,0-1 0,-1 1 0,0-1 0,-1 1 0,3-18 0,-6 28 0,0 1 0,0-1 0,0 1 0,0-1 0,0 1 0,0-1 0,-1 1 0,1-1 0,0 1 0,0-1 0,0 1 0,0-1 0,-1 1 0,1 0 0,0-1 0,0 1 0,-1-1 0,1 1 0,0 0 0,-1-1 0,1 1 0,0 0 0,-1-1 0,1 1 0,-1 0 0,1-1 0,0 1 0,-1 0 0,1 0 0,-1 0 0,1-1 0,-1 1 0,1 0 0,-1 0 0,1 0 0,-1 0 0,1 0 0,-1 0 0,1 0 0,-1 0 0,1 0 0,-1 0 0,1 0 0,-1 0 0,1 0 0,-1 1 0,1-1 0,-1 0 0,1 0 0,0 1 0,-1-1 0,1 0 0,-1 0 0,1 1 0,0-1 0,-1 0 0,1 1 0,0-1 0,-1 1 0,-27 18 0,-31 46 0,55-60 0,0 0 0,0 1 0,1-1 0,0 1 0,0 0 0,0 0 0,0 0 0,1 0 0,0 1 0,1-1 0,-2 8 0,3-13 0,1 0 0,-1 0 0,1 0 0,-1 0 0,1 0 0,0 0 0,-1 0 0,1 0 0,0 0 0,0-1 0,0 1 0,0 0 0,0 0 0,0-1 0,-1 1 0,2-1 0,-1 1 0,0-1 0,0 1 0,0-1 0,0 1 0,0-1 0,0 0 0,0 0 0,0 0 0,1 1 0,1-1 0,44 4 0,-36-3 0,-5 0 0,22 0 0,-1 2 0,1 1 0,-1 1 0,0 1 0,0 2 0,-1 0 0,30 15 0,-61-31 0,-1-1 0,2 0 0,-1 0 0,1 0 0,-4-15 0,-25-73 0,29 84 0,1 2 0,0 1 0,0-1 0,0 1 0,2-1 0,-1 0 0,1 0 0,1 0 0,1-16 0,0 26 0,0-1 0,-1 0 0,1 1 0,0-1 0,1 1 0,-1-1 0,0 1 0,0-1 0,1 1 0,-1 0 0,1 0 0,-1 0 0,1-1 0,-1 2 0,1-1 0,0 0 0,-1 0 0,1 0 0,0 1 0,0-1 0,0 1 0,-1-1 0,4 1 0,47-4 0,-44 3 0,158 1-4555,-89 0 414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7:55.286"/>
    </inkml:context>
    <inkml:brush xml:id="br0">
      <inkml:brushProperty name="width" value="0.025" units="cm"/>
      <inkml:brushProperty name="height" value="0.025" units="cm"/>
    </inkml:brush>
  </inkml:definitions>
  <inkml:trace contextRef="#ctx0" brushRef="#br0">0 113 23158,'0'0'5926,"85"-60"-5894,-24 45 0,3 1-2146,3 2-3716,-8 0-5989</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7:56.178"/>
    </inkml:context>
    <inkml:brush xml:id="br0">
      <inkml:brushProperty name="width" value="0.025" units="cm"/>
      <inkml:brushProperty name="height" value="0.025" units="cm"/>
    </inkml:brush>
  </inkml:definitions>
  <inkml:trace contextRef="#ctx0" brushRef="#br0">238 231 20147,'3'-10'2942,"-1"1"-2433,0 1 184,0 1-1,0-1 0,-1 0 1,0 0-1,-1 0 0,0-10 1,0 16-636,0 1 0,-1-1 0,1 1 0,0-1 0,-1 1 0,1-1 0,-1 1 0,0-1 0,0 1 0,1 0 1,-1-1-1,0 1 0,0 0 0,0 0 0,0-1 0,0 1 0,-1 0 0,1 0 0,0 0 0,0 0 0,-1 1 0,1-1 0,-1 0 0,1 1 0,-1-1 1,1 0-1,-1 1 0,1 0 0,-1-1 0,1 1 0,-1 0 0,1 0 0,-1 0 0,0 0 0,1 0 0,-1 0 0,1 0 0,-1 1 0,1-1 0,-1 0 0,1 1 1,-3 0-1,-5 2-57,0 1 1,-1-1-1,2 1 1,-1 1 0,0 0-1,1 0 1,0 0-1,0 1 1,1 0 0,0 1-1,0 0 1,0 0-1,-9 13 1,6-6-24,0 1-1,0-1 1,2 2 0,0-1-1,1 1 1,-10 30 0,15-42 15,1 1-1,0-1 1,0 0 0,1 0 0,-1 0 0,1 1-1,0-1 1,0 0 0,0 1 0,1-1 0,-1 0-1,3 6 1,-2-8 3,0-1 1,0 1-1,0-1 0,0 1 0,1-1 0,-1 0 0,0 0 1,1 0-1,-1 1 0,1-1 0,-1 0 0,1-1 0,0 1 1,-1 0-1,1 0 0,0-1 0,0 1 0,0-1 0,-1 0 1,1 1-1,0-1 0,0 0 0,0 0 0,0 0 0,-1 0 1,1 0-1,0-1 0,0 1 0,0 0 0,2-2 1,10-2 68,-1 0 0,1-1 0,-1 0 1,0-1-1,-1-1 0,0 0 1,0 0-1,0-1 0,-1-1 1,19-19-1,4-5 655,56-74 1,-76 89-704,0-2 1,-1 1 0,0-2-1,-2 0 1,-1 0 0,0-1-1,6-25 1,-43 132-17,13-46 0,-11 50 0,22-74 0,0-1 0,1 2 0,1-1 0,0 0 0,1 0 0,2 18 0,-2-30 0,1 0 0,0-1 0,-1 1 0,1 0 0,0 0 0,0 0 0,1-1 0,-1 1 0,1-1 0,-1 1 0,1-1 0,0 1 0,0-1 0,0 0 0,0 0 0,0 0 0,0 0 0,1 0 0,-1-1 0,1 1 0,-1-1 0,1 1 0,0-1 0,-1 0 0,1 0 0,0 0 0,0 0 0,0-1 0,0 1 0,0-1 0,0 0 0,0 0 0,0 0 0,0 0 0,-1 0 0,1-1 0,5 0 0,3-2 0,1 0 0,-1 0 0,-1-1 0,1 0 0,0-1 0,-1 0 0,0-1 0,0 0 0,-1 0 0,1-1 0,13-14 0,-3 2 0,-2-1 0,0 0 0,29-44 0,-57 83 0,2 1 0,0-1 0,1 1 0,0 1 0,2-1 0,-4 33 0,9-52 0,0-1 0,1 1 0,-1 0 0,0 0 0,1-1 0,-1 1 0,1 0 0,-1-1 0,1 1 0,-1-1 0,1 1 0,-1 0 0,1-1 0,-1 1 0,1-1 0,0 1 0,-1-1 0,1 0 0,0 1 0,0-1 0,-1 0 0,1 1 0,0-1 0,0 0 0,0 0 0,-1 0 0,1 0 0,0 0 0,0 0 0,0 0 0,-1 0 0,1 0 0,0 0 0,0 0 0,0 0 0,-1 0 0,2-1 0,36-8 0,5-11 0,19-8 0,-58 26 0,1 1 0,0-1 0,-1 1 0,1 0 0,0 1 0,-1-1 0,1 1 0,0 0 0,-1 0 0,11 2 0,-15-2 0,0 0 0,1 0 0,-1 0 0,1 0 0,-1 0 0,1 0 0,-1 0 0,1 0 0,-1 0 0,1-1 0,-1 1 0,1 0 0,-1 0 0,1 0 0,-1 0 0,1-1 0,-1 1 0,0 0 0,1-1 0,-1 1 0,1 0 0,-1-1 0,0 1 0,1 0 0,-1-1 0,0 1 0,0-1 0,1 1 0,-1 0 0,0-1 0,0 1 0,0-1 0,1 1 0,-1-1 0,0 1 0,0-1 0,0 1 0,0-1 0,0 0 0,1-33 0,-15-33 0,-9 20 0,24 47 0,-1-1 0,0 1 0,1 0 0,-1 0 0,0-1 0,1 1 0,-1 0 0,1 0 0,-1-1 0,1 1 0,-1 0 0,0 0 0,1 0 0,-1 0 0,1-1 0,-1 1 0,1 0 0,-1 0 0,1 0 0,-1 0 0,1 0 0,-1 0 0,1 1 0,-1-1 0,1 0 0,-1 0 0,1 0 0,26 4-47,115 8-5255,-83-12-4531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7:56.971"/>
    </inkml:context>
    <inkml:brush xml:id="br0">
      <inkml:brushProperty name="width" value="0.025" units="cm"/>
      <inkml:brushProperty name="height" value="0.025" units="cm"/>
    </inkml:brush>
  </inkml:definitions>
  <inkml:trace contextRef="#ctx0" brushRef="#br0">0 404 4965,'5'-13'3112,"13"-34"-1579,37-104 4710,-26 50 4409,-50 234-7726,16-108-2628,-3 9-156,2 1 1,1 1-1,2-1 1,1 0-1,3 42 1,0-75-120,-1 0 0,0 0 1,0 0-1,1 0 1,-1 0-1,1 0 0,-1 0 1,1 0-1,0 0 1,0-1-1,0 1 0,0 0 1,0-1-1,0 1 1,1 0-1,-1-1 1,0 0-1,1 1 0,-1-1 1,1 0-1,-1 1 1,1-1-1,0 0 0,0 0 1,-1-1-1,1 1 1,0 0-1,0-1 0,0 1 1,0-1-1,0 1 1,0-1-1,0 0 0,0 0 1,0 0-1,0 0 1,0 0-1,0 0 0,0 0 1,0-1-1,0 1 1,0-1-1,-1 0 1,1 1-1,2-2 0,6-2 109,0 0 0,0-1-1,0 0 1,-1 0 0,0-1-1,0 0 1,8-9 0,3-4-128,-1-1 0,0-1 0,-2 0 0,-1-2 0,-1 0 0,0 0 0,-2-1 0,-1-1 1,-1-1-1,-1 1 0,-1-1 0,6-30 0,-46 183-4,19-86 0,1 0 0,3 1 0,-6 74 0,13-112 0,1-1 0,0 1 0,0-1 0,1 1 0,-1-1 0,1 0 0,-1 1 0,1-1 0,0 0 0,0 1 0,1-1 0,-1 0 0,1 0 0,-1 0 0,1 0 0,0 0 0,0-1 0,4 5 0,-3-5 0,0-1 0,0 1 0,0-1 0,0 1 0,0-1 0,0 0 0,1 0 0,-1 0 0,0-1 0,0 1 0,1-1 0,-1 0 0,1 0 0,-1 0 0,0 0 0,1-1 0,-1 1 0,6-3 0,2 0 0,0-1 0,-1 0 0,1-1 0,-1 0 0,0-1 0,-1 0 0,0 0 0,0-1 0,0 0 0,-1-1 0,0 0 0,10-13 0,-1 0 0,0-1 0,-2-1 0,-1 0 0,13-27 0,-16 22 0,-1 0 0,-1-1 0,-2 0 0,0 0 0,-2-1 0,-1 1 0,-2-1 0,-1 0 0,-3-36 0,2 64 0,1 0 0,-1 1 0,0-1 0,0 0 0,0 1 0,-1-1 0,1 0 0,0 0 0,-1 1 0,1-1 0,-1 0 0,1 1 0,-1-1 0,0 1 0,1-1 0,-1 1 0,0-1 0,0 1 0,0 0 0,-1-1 0,1 1 0,0 0 0,0 0 0,-1 0 0,1 0 0,0 0 0,-1 0 0,1 0 0,-4-1 0,3 2 0,0 1 0,0-1 0,0 0 0,-1 1 0,1-1 0,0 1 0,0 0 0,0 0 0,0 0 0,0 0 0,0 0 0,0 0 0,0 0 0,0 1 0,1-1 0,-1 1 0,1-1 0,-1 1 0,1 0 0,-1 0 0,-1 3 0,-23 38-3685,21-35 1839,1 1 1,1 0 0,0 0-1,0 0 1,1 0 0,-2 12 0,3-8-12110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7:58.173"/>
    </inkml:context>
    <inkml:brush xml:id="br0">
      <inkml:brushProperty name="width" value="0.025" units="cm"/>
      <inkml:brushProperty name="height" value="0.025" units="cm"/>
    </inkml:brush>
  </inkml:definitions>
  <inkml:trace contextRef="#ctx0" brushRef="#br0">1 670 11115,'0'0'13324,"9"0"-9827,4-2-3176,-1 0 0,0-1 0,0 0 1,1 0-1,-2-2 0,1 1 0,-1-2 1,1 1-1,18-15 0,-15 11-119,0-2 1,-1 0-1,0-1 1,-1 0-1,-1-1 0,0 0 1,11-17-1,-22 28-202,1 0 0,-1 0 0,0 0 0,1 0 0,-1 0 0,0 0 0,0 0 0,-1-1 0,1 1 0,0-1 0,-1 1 0,1 0 0,-1-1 0,0 1 0,0-1 0,0 1 0,0-4 0,-1 4 0,1 1 0,-1 0 0,0 0 0,1 0 0,-1 0 0,0 0 0,0 0 0,0 0 0,0 0 0,0 0 0,0 0 0,0 1 0,0-1 0,0 0 0,0 1 0,0-1 0,0 1 0,0-1 0,-1 1 0,1-1 0,0 1 0,0 0 0,-3-1 0,-1 1 0,0 0 0,0 0 0,0 0 0,0 0 0,-1 1 0,1 0 0,0 0 0,0 0 0,1 1 0,-1 0 0,0 0 0,0 0 0,1 0 0,-1 1 0,-4 3 0,1 1 0,0-1 0,0 1 0,1 0 0,0 1 0,1 0 0,0 0 0,0 0 0,1 1 0,0 0 0,0 0 0,1 0 0,0 1 0,0-1 0,1 1 0,1 0 0,0 0 0,0 0 0,0 18 0,2-26 0,0-1 0,0 1 0,0-1 0,0 0 0,1 1 0,-1-1 0,0 1 0,1-1 0,0 0 0,-1 1 0,1-1 0,0 0 0,-1 0 0,1 1 0,0-1 0,0 0 0,0 0 0,0 0 0,0 0 0,0 0 0,1 0 0,-1-1 0,2 2 0,1 0 0,-1-1 0,1 0 0,-1 0 0,1 0 0,-1 0 0,1-1 0,0 1 0,0-1 0,4 0 0,3-1 0,0 0 0,0-1 0,0 0 0,-1-1 0,20-7 0,-9 0 0,-1-1 0,-1-1 0,0-1 0,0 0 0,-2-2 0,1 0 0,-2-1 0,0 0 0,-1-2 0,-1 1 0,0-2 0,-2 0 0,12-23 0,-24 40-10,-8 9-16,-10 16-50,8-7 62,-11 18-19,-16 39-1,32-61 56,0 0 0,1 0 0,1 1 1,0-1-1,0 1 0,1 0 0,0 18 0,2-29-21,0-1-1,0 0 1,0 0-1,0 1 1,0-1 0,0 0-1,0 1 1,0-1 0,1 0-1,-1 0 1,1 0-1,-1 1 1,1-1 0,-1 0-1,1 0 1,0 0-1,-1 0 1,1 0 0,0 0-1,0 0 1,0 0 0,0 0-1,0 0 1,0-1-1,1 2 1,0-1-1,0-1 1,1 1-1,-1-1 0,0 1 0,0-1 1,0 0-1,0 0 0,1 0 1,-1 0-1,0-1 0,0 1 0,0-1 1,4 0-1,3-3-1,-1 1 1,1-1-1,-1 0 1,0-1-1,0 0 1,9-8-1,6-8 1,-1-2 0,-1-1 0,-2 0 0,0-1 0,-2-2 0,-1 1 0,16-35 0,1-14 0,35-118 0,-58 164 0,-3 0 0,9-54 0,-19 80 0,-5 9 0,-8 11 0,-16 23 0,2 1 0,1 2 0,-31 63 0,54-93 0,0 1 0,0 0 0,2 1 0,0 0 0,0-1 0,2 1 0,-1 0 0,2 0 0,0 1 0,1-1 0,1 0 0,0 0 0,1 0 0,0 0 0,1 0 0,6 15 0,-5-19 0,-1 1 0,1-1 0,0-1 0,1 1 0,1 0 0,7 11 0,-12-21 0,0 1 0,0 0 0,1-1 0,-1 1 0,1-1 0,-1 1 0,1-1 0,0 0 0,-1 1 0,1-1 0,0 0 0,0 0 0,0 0 0,0-1 0,0 1 0,0 0 0,0-1 0,0 1 0,0-1 0,0 0 0,0 0 0,0 1 0,0-1 0,0-1 0,1 1 0,-1 0 0,0 0 0,0-1 0,0 1 0,0-1 0,0 0 0,0 0 0,0 0 0,0 0 0,-1 0 0,3-1 0,7-6 0,-1-1 0,-1 0 0,0-1 0,0 0 0,12-18 0,-3 5 0,-9 11 0,0-1 0,-2 0 0,0 0 0,0 0 0,-1-1 0,5-16 0,21-91 0,-22 76 0,4-8 0,4-17 0,14-105 0,-83 387 0,20 36 0,29-214 0,2 1 0,1 0 0,2 0 0,1-1 0,10 40 0,6-26 0,-20-48 0,1 0 0,-1 0 0,0 0 0,0 0 0,0 0 0,0 0 0,0 0 0,0 0 0,0 0 0,0 0 0,0-1 0,0 1 0,0 0 0,1 0 0,-1 0 0,0 0 0,0 0 0,0 0 0,0 0 0,0 0 0,0 0 0,0 1 0,0-1 0,0 0 0,1 0 0,-1 0 0,0 0 0,0 0 0,0 0 0,0 0 0,0 0 0,0 0 0,0 0 0,0 0 0,0 0 0,-10-27 0,-83-162 0,19 46 0,72 137 0,-14-38 0,16 43 0,0 0 0,-1 0 0,1-1 0,0 1 0,0 0 0,1 0 0,-1 0 0,0 0 0,0 0 0,0 0 0,1 0 0,-1 0 0,0 0 0,1 0 0,-1 0 0,1 0 0,0 0 0,-1 0 0,1 0 0,0 0 0,-1 1 0,1-1 0,0 0 0,0 0 0,0 1 0,-1-1 0,1 1 0,0-1 0,0 1 0,0-1 0,0 1 0,0-1 0,0 1 0,0 0 0,0-1 0,2 1 0,51-10 45,1 2 0,62 0-1,54-8-755,-70-4-4098,4-8-8286</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8:06.425"/>
    </inkml:context>
    <inkml:brush xml:id="br0">
      <inkml:brushProperty name="width" value="0.025" units="cm"/>
      <inkml:brushProperty name="height" value="0.025" units="cm"/>
    </inkml:brush>
  </inkml:definitions>
  <inkml:trace contextRef="#ctx0" brushRef="#br0">86 49 6887,'0'0'2375,"-9"-3"-277,0-1-1370,-27-11-419,10 10 5247,26 6-5474,-1 0 1,0 0-1,1 0 1,-1-1-1,1 1 1,0 0-1,-1 0 1,1 0-1,0 0 0,-1 0 1,1 0-1,0 0 1,0 0-1,0 0 1,0 0-1,0 0 1,0 0-1,0 0 1,0 0-1,0 0 0,1-1 1,-1 1-1,0 0 1,0 0-1,1 0 1,-1 0-1,1 0 1,-1 0-1,1 0 0,-1-1 1,1 1-1,-1 0 1,1 0-1,0-1 1,0 1-1,6 3 94,1-1-1,-1 1 1,0-2-1,1 1 1,-1-1-1,1-1 1,0 1-1,15 0 1,73-3 582,-44-1-517,787-24 370,-678 18-566,350-24 238,-1127 51 488,-2-33-603,283 5 436,288 7-520,33 1 40,34 0 90,316 21-193,-136-5 11,773 22-1014,-1291-49 889,80 1 122,12 4-35,-115-2 425,143 7-3662,317 2-7204,-28 0 2189</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8:07.751"/>
    </inkml:context>
    <inkml:brush xml:id="br0">
      <inkml:brushProperty name="width" value="0.025" units="cm"/>
      <inkml:brushProperty name="height" value="0.025" units="cm"/>
    </inkml:brush>
  </inkml:definitions>
  <inkml:trace contextRef="#ctx0" brushRef="#br0">1 112 6342,'0'0'11606,"0"-8"-10133,0 6-1402,0 0 0,0 0 0,1 1 0,-1-1 0,0 0 1,1 0-1,-1 0 0,1 1 0,0-1 0,-1 0 0,1 1 0,0-1 0,0 0 0,0 1 0,0-1 1,0 1-1,1-1 0,-1 1 0,0 0 0,1 0 0,-1 0 0,1-1 0,-1 1 0,3-1 0,4 0 84,0-1 0,0 2 0,0-1 0,0 1 0,0 0 0,9 0-1,893 16 124,-279 6-289,-521-20 21,191-6 34,-284 2-3,-29 0 67,-32-2 202,-1169-16 1526,1147 21-1702,-209 9 122,288-10-293,-1 0 0,1-1 0,18-6 0,15-2-418,86-9-461,153-1 1,139 20 436,-204 1-99,-92-1 562,-1368 68 1217,1059-50-2641,67-11-2859,20-6-4968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46:19.438"/>
    </inkml:context>
    <inkml:brush xml:id="br0">
      <inkml:brushProperty name="width" value="0.025" units="cm"/>
      <inkml:brushProperty name="height" value="0.025" units="cm"/>
    </inkml:brush>
  </inkml:definitions>
  <inkml:trace contextRef="#ctx0" brushRef="#br0">1 115 9097,'0'0'6502,"4"-9"-3475,1-3-2381,4-12 2961,1 1 0,13-24-1,-23 47-3594,0 1 0,0-1 0,0 0 0,0 0 0,0 0-1,0 0 1,0 0 0,0 1 0,0-1 0,0 0 0,0 0-1,0 0 1,0 0 0,0 0 0,0 0 0,1 1 0,-1-1-1,0 0 1,0 0 0,0 0 0,0 0 0,0 0 0,0 0-1,0 0 1,0 0 0,0 1 0,0-1 0,0 0-1,1 0 1,-1 0 0,0 0 0,0 0 0,0 0 0,0 0-1,0 0 1,0 0 0,1 0 0,-1 0 0,0 0 0,0 0-1,0 0 1,0 0 0,0 0 0,0 0 0,1 0 0,-1 0-1,0 0 1,0 0 0,0 0 0,0 0 0,0 0 0,0 0-1,1 0 1,-1 0 0,0 0 0,0 0 0,0 0-1,0 0 1,0 0 0,0-1 0,0 1 0,0 0 0,1 0-1,-1 0 1,0 0 0,0 0 0,0 0 0,0-1 0,3 22 851,-2 24 131,-1-44-993,-2 52-1,1-28 0,0-1 0,4 31 0,-3-54 0,1 0 0,-1 0 0,0 0 0,1-1 0,-1 1 0,1 0 0,-1 0 0,1 0 0,-1 0 0,1 0 0,0-1 0,-1 1 0,1 0 0,0-1 0,0 1 0,0 0 0,0-1 0,-1 1 0,1-1 0,0 0 0,0 1 0,0-1 0,0 1 0,0-1 0,0 0 0,0 0 0,0 0 0,0 0 0,0 0 0,0 0 0,0 0 0,0 0 0,0 0 0,0 0 0,0 0 0,0 0 0,0-1 0,0 1 0,0-1 0,1 0 0,41-18 0,-21 1 0,-1-1 0,27-30 0,-27 26 0,42-35 0,-63 57 0,0 1 0,1-1 0,-1 1 0,0-1 0,1 1 0,-1-1 0,1 1 0,-1-1 0,1 1 0,-1 0 0,1-1 0,-1 1 0,1 0 0,-1-1 0,1 1 0,0 0 0,-1 0 0,1-1 0,-1 1 0,1 0 0,0 0 0,-1 0 0,1 0 0,-1 0 0,1 0 0,0 0 0,-1 0 0,1 0 0,0 0 0,-1 0 0,1 1 0,-1-1 0,1 0 0,0 0 0,-1 1 0,1-1 0,-1 0 0,1 0 0,-1 1 0,1-1 0,-1 1 0,1-1 0,-1 1 0,1-1 0,-1 1 0,0-1 0,1 1 0,-1-1 0,0 1 0,1-1 0,-1 1 0,0-1 0,0 1 0,0 0 0,1-1 0,-1 1 0,0-1 0,0 1 0,0 0 0,0 0 0,0 49 0,-1-36 0,-6 99 0,7-113-4,0 1 0,1-1 0,-1 0 0,0 1 0,1-1 0,-1 0 0,1 1 0,-1-1 0,1 0 0,-1 0 0,1 1 0,-1-1 0,1 0 0,-1 0 1,1 0-1,-1 0 0,1 0 0,-1 0 0,1 0 0,-1 0 0,1 0 0,-1 0 0,1 0 0,0 0 0,-1 0 0,1 0 0,-1 0 0,1 0 0,-1 0 0,1-1 0,-1 1 0,1 0 0,-1 0 0,1-1 0,20-8-1416,18-22-8483,-19 13 2179</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06.090"/>
    </inkml:context>
    <inkml:brush xml:id="br0">
      <inkml:brushProperty name="width" value="0.025" units="cm"/>
      <inkml:brushProperty name="height" value="0.025" units="cm"/>
    </inkml:brush>
  </inkml:definitions>
  <inkml:trace contextRef="#ctx0" brushRef="#br0">163 293 14638,'-8'1'2637,"-1"0"-2239,0 1 1,1 1-1,-1-1 1,0 2-1,1-1 1,0 1-1,0 0 1,0 1-1,-10 7 0,14-9-162,-1 1-1,0 0 1,1-1-1,-1 2 0,1-1 1,0 0-1,1 1 0,-1 0 1,1 0-1,0 0 1,0 0-1,0 0 0,1 1 1,0-1-1,0 1 0,0 0 1,0 6-1,2-12-238,0 1 0,0 0 0,0 0 0,1 0 0,-1 0 0,0 0 0,1-1 1,-1 1-1,0 0 0,1 0 0,-1 0 0,1-1 0,0 1 0,-1 0 0,1-1 0,-1 1 0,1 0 0,0-1 0,-1 1 0,1-1 0,0 1 0,0-1 0,0 0 0,-1 1 0,1-1 0,0 0 1,0 1-1,0-1 0,0 0 0,0 0 0,0 0 0,-1 0 0,1 0 0,0 0 0,0 0 0,0 0 0,0 0 0,1 0 0,41-8 75,-33 3 124,1 0 0,-1-1-1,-1 0 1,1 0-1,-1-1 1,0-1-1,-1 1 1,0-2 0,0 1-1,12-18 1,0-2 782,-2-1 1,21-43 0,-29 52-944,-1 0-1,0 0 1,-1 0 0,-2-1-1,0-1 1,-1 1 0,4-37-1,-9 58-47,0-1-1,-1 1 0,1-1 0,0 1 0,0-1 1,0 1-1,0-1 0,-1 1 0,1-1 0,0 1 0,0-1 1,-1 1-1,1-1 0,0 1 0,-1-1 0,1 1 1,-1 0-1,1-1 0,0 1 0,-1 0 0,1-1 0,-1 1 1,1 0-1,-1 0 0,1-1 0,-1 1 0,1 0 1,-1 0-1,1 0 0,-1 0 0,1 0 0,-1 0 1,1 0-1,-1 0 0,0 0 0,1 0 0,-1 0 0,1 0 1,-1 0-1,1 0 0,-1 0 0,1 1 0,-1-1 1,1 0-1,-1 0 0,1 0 0,-1 1 0,1-1 0,-1 1 1,-28 15-161,8 0 352,1 2 0,1 0 1,0 1-1,2 1 0,0 0 0,1 2 1,2 0-1,0 0 0,-14 31 1,27-51-175,0 1 1,0 0 0,0-1-1,1 1 1,-1 0 0,1 0-1,-1 0 1,1-1 0,0 1 0,0 0-1,1 5 1,-1-7-1,1 1 0,-1-1 0,1 0 0,-1 0 0,1 1 0,0-1 0,0 0 1,-1 0-1,1 0 0,0 0 0,0 0 0,0 0 0,0 0 0,0 0 0,0 0 0,0-1 0,0 1 0,2 1 0,4 0-58,0 0 0,0 0-1,1-1 1,-1 1 0,0-1-1,1-1 1,9 0 0,15 2-686,31 12-3728,-3 11-5654,-42-19 5857,2-2-1426</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46:20"/>
    </inkml:context>
    <inkml:brush xml:id="br0">
      <inkml:brushProperty name="width" value="0.025" units="cm"/>
      <inkml:brushProperty name="height" value="0.025" units="cm"/>
    </inkml:brush>
  </inkml:definitions>
  <inkml:trace contextRef="#ctx0" brushRef="#br0">39 0 19282,'0'0'13213,"-5"9"-12962,3-7-245,-21 44 14,21-43-20,1 1 0,0-1-1,0 1 1,0-1 0,0 1-1,1 0 1,-1-1-1,1 1 1,0 0 0,0-1-1,0 1 1,1 0 0,-1-1-1,2 6 1,-1-8 0,0 0 0,-1 0 0,1 0 0,0 0 0,0 0 0,0 0 0,0-1 0,0 1 0,0 0 0,0-1 0,0 1 0,0 0 0,0-1 0,1 1 0,-1-1 0,0 0 0,0 1 0,0-1 0,1 0 0,-1 0 0,0 0 0,0 0 0,1 0 0,-1 0 0,0 0 0,0 0 0,1 0 0,1-2 0,34-11 0,-30 6 0,1 0 0,-1 0 0,-1 0 0,1-1 0,4-9 0,21-22 0,-31 39 0,-1 1 0,1-1 0,-1 0 0,1 1 0,-1-1 0,0 1 0,1 0 0,-1-1 0,0 1 0,1-1 0,-1 1 0,0-1 0,0 1 0,1 0 0,-1-1 0,0 1 0,0-1 0,0 1 0,0 0 0,0-1 0,0 1 0,0 0 0,0-1 0,0 1 0,0 0 0,0-1 0,0 1 0,-1 1 0,1 0 0,0 0 0,-1 0 0,1 0 0,1 0 0,-1 0 0,0 0 0,0 0 0,1 0 0,-1 0 0,1 0 0,0 0 0,0 0 0,0 0 0,-1-1 0,2 1 0,-1 0 0,1 1 0,4-2 0,0-1 0,-1-1 0,1 1 0,0-1 0,-1 0 0,1 0 0,-1-1 0,1 1 0,-1-1 0,0 0 0,1-1 0,-1 1 0,0-1 0,-1 0 0,1-1 0,7-6 0,-7 6 0,0 0 0,-1 1 0,1-1 0,1 1 0,-1 0 0,0 1 0,1-1 0,-1 1 0,1 0 0,0 0 0,-1 1 0,1 0 0,0 0 0,0 0 0,0 1 0,8 0 0,-14 0 0,1 0 0,0 0 0,-1 0 0,1 0 0,0 1 0,-1-1 0,1 0 0,0 1 0,-1-1 0,1 0 0,0 1 0,-1-1 0,1 1 0,-1-1 0,1 1 0,-1-1 0,1 1 0,-1-1 0,0 1 0,1 0 0,-1-1 0,1 1 0,-1 0 0,0-1 0,0 1 0,1 0 0,-1-1 0,0 2 0,0 24 0,0 2 0,0-27 0,0 0 0,1 0 0,-1-1 0,0 1 0,1 0 0,-1-1 0,1 1 0,-1 0 0,1-1 0,-1 1 0,1 0 0,0-1 0,-1 1 0,1-1 0,0 1 0,-1-1 0,1 0 0,0 1 0,0-1 0,-1 0 0,1 1 0,0-1 0,0 0 0,0 0 0,-1 0 0,1 1 0,0-1 0,0 0 0,0 0 0,1-1 0,9 0 1,-1 0-1,0-1 1,1 0-1,-1-1 1,0 0-1,0-1 1,18-9-1,-18 8-2,-1 0-1,2 1 0,-1 0 1,0 1-1,1 0 1,0 1-1,21-3 1,-31 6 4,0-1-1,0 0 1,-1 1-1,1-1 1,0 1-1,-1-1 1,1 1-1,0-1 1,-1 1 0,1-1-1,0 1 1,-1 0-1,1-1 1,-1 1-1,1 0 1,-1-1 0,1 1-1,-1 0 1,0 0-1,1-1 1,-1 1-1,0 0 1,0 0-1,0 0 1,0-1 0,1 1-1,-1 0 1,0 0-1,0 0 1,0 0-1,-1-1 1,1 2 0,6 17-1261,-6-18 1000,1-1 0,0 0 1,-1 0-1,1 1 1,0-1-1,-1 0 0,1 0 1,0 0-1,0 1 0,-1-1 1,1 0-1,0 0 1,0 0-1,-1 0 0,1-1 1,0 1-1,0 0 0,-1 0 1,1 0-1,0 0 1,-1-1-1,1 1 0,0 0 1,-1-1-1,1 1 0,0-1 1,-1 1-1,1-1 1,-1 1-1,1-1 0,14-10-7668</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46:20.515"/>
    </inkml:context>
    <inkml:brush xml:id="br0">
      <inkml:brushProperty name="width" value="0.025" units="cm"/>
      <inkml:brushProperty name="height" value="0.025" units="cm"/>
    </inkml:brush>
  </inkml:definitions>
  <inkml:trace contextRef="#ctx0" brushRef="#br0">21 1 6278,'0'0'25864,"-1"12"-25335,-6 33-422,2-23-109,2 1-1,0-1 0,1 43 0,7-59-2011,-4-6 1602,0 0 0,-1 0 0,1 0 0,0 0 0,-1 0 0,1-1 0,0 1 0,-1 0 0,1 0 0,0-1 0,-1 1 0,1 0 0,-1-1 0,1 1 0,-1-1 0,1 1 1,-1 0-1,1-1 0,-1 1 0,1-1 0,-1 0 0,1 1 0,-1-1 0,0 1 0,1-1 0,-1 0 0,1-1 0,0-10-7659</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46:20.964"/>
    </inkml:context>
    <inkml:brush xml:id="br0">
      <inkml:brushProperty name="width" value="0.025" units="cm"/>
      <inkml:brushProperty name="height" value="0.025" units="cm"/>
    </inkml:brush>
  </inkml:definitions>
  <inkml:trace contextRef="#ctx0" brushRef="#br0">0 0 8360,'0'0'23441,"1"11"-22630,3 74-656,-4-84-155,0 0 0,0 0 0,1 0 0,-1 0 0,0 0 0,0 0 0,1-1 0,-1 1 0,0 0 0,1 0 0,-1 0 0,1-1 0,-1 1 0,1 0 0,0-1 0,-1 1 0,1 0 0,0-1 0,-1 1 0,1-1 0,0 1 0,0-1 0,-1 1 0,1-1 0,0 0 0,0 1 0,0-1 0,0 0 0,0 1 0,-1-1 0,1 0 0,0 0 0,0 0 0,0 0 0,0 0 0,0 0 0,0 0 0,0 0 0,-1-1 0,1 1 0,0 0 0,0 0 0,0-1 0,0 1 0,0 0 0,0-1 0,5-1 0,-1 0 0,0 0 0,0 0 0,0 0 0,0-1 0,7-4 0,14-19 0,-22 20 0,0 1 0,1 0 0,0 1 0,0-1 0,0 1 0,1 0 0,0 0 0,8-5 0,-13 10 0,0-1 0,-1 1 0,1-1 0,0 0 0,-1 1 0,1-1 0,-1 1 0,1-1 0,-1 1 0,1 0 0,-1-1 0,0 1 0,1-1 0,-1 1 0,0 0 0,1-1 0,-1 1 0,0 0 0,0-1 0,1 1 0,-1 0 0,0 0 0,0-1 0,0 1 0,0 0 0,0-1 0,0 1 0,0 0 0,0 0 0,0-1 0,-1 2 0,1 36 0,0-30 0,0 3-528,2 26-5853,-2-37 6253,0 1-1,0-1 0,1 0 1,-1 0-1,0 1 0,0-1 0,0 0 1,0 1-1,1-1 0,-1 0 1,0 0-1,0 1 0,1-1 1,-1 0-1,0 0 0,0 0 1,1 1-1,-1-1 0,0 0 1,1 0-1,-1 0 0,0 0 1,1 0-1,-1 0 0,0 1 1,1-1-1,-1 0 0,0 0 0,1 0 1,-1 0-1,0 0 0,1 0 1,17-13-3627,-3-2-4877</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46:21.506"/>
    </inkml:context>
    <inkml:brush xml:id="br0">
      <inkml:brushProperty name="width" value="0.025" units="cm"/>
      <inkml:brushProperty name="height" value="0.025" units="cm"/>
    </inkml:brush>
  </inkml:definitions>
  <inkml:trace contextRef="#ctx0" brushRef="#br0">58 231 8968,'0'0'15738,"-7"9"-13560,2-4-1945,0 0 87,0 1 0,1-1 0,0 1 0,0 0 0,0 0 0,1 0 0,-1 1 0,2-1 0,-1 1 0,1-1 0,-3 12 0,5-17-343,0-1 1,1 0-1,-1 1 0,0-1 0,0 0 0,1 0 0,-1 1 1,0-1-1,0 0 0,1 0 0,-1 1 0,0-1 0,1 0 1,-1 0-1,0 0 0,1 1 0,-1-1 0,1 0 0,-1 0 1,0 0-1,1 0 0,-1 0 0,0 0 0,1 0 0,-1 0 0,1 0 1,-1 0-1,0 0 0,1 0 0,-1 0 0,0 0 0,1 0 1,-1-1-1,1 1 0,-1 0 0,0 0 0,1 0 0,-1 0 1,0-1-1,1 1 0,-1 0 0,0 0 0,1-1 0,16-9-141,-10 0 102,0 0 0,0 0 0,-1 0 0,5-12 1,-10 21 125,-10 56 432,8-51-406,0 0 0,0 0 0,0 0 0,1 0 0,-1 0 0,1 0 0,0 0 0,0 0 0,0 1 0,1-1 0,-1 0 0,1 0 0,0 0 0,0 0 0,4 7 0,-3-8-31,0-1-1,0 0 1,0 0-1,1 0 1,0 0-1,-1 0 1,1 0-1,0-1 1,-1 1 0,1-1-1,0 0 1,0 0-1,0 0 1,0 0-1,1-1 1,-1 1-1,0-1 1,0 0-1,0 0 1,0 0-1,5 0 1,1-1-59,0 1 0,0-1 0,0-1 0,-1 0 0,1 0 0,0-1 0,-1 0 0,1 0 0,-1-1 0,0 0 0,9-6 0,-4 1 0,0-1 0,-1 0 0,0-1 0,-1 0 0,18-24 0,-10 9 0,-2-1 0,-1 0 0,-1-1 0,-2-1 0,19-54 0,-30 77 0,-1 0 0,1 0 0,-1 0 0,0 0 0,0 0 0,0-8 0,-1 13 0,0 0 0,-1 0 0,1 0 0,0 0 0,-1 0 0,1 0 0,-1 0 0,1 0 0,-1 0 0,1 1 0,-1-1 0,1 0 0,-1 0 0,0 0 0,1 1 0,-1-1 0,0 1 0,0-1 0,0 0 0,0 1 0,1-1 0,-1 1 0,0 0 0,0-1 0,0 1 0,0 0 0,0-1 0,0 1 0,0 0 0,0 0 0,0 0 0,0 0 0,0 0 0,0 0 0,0 0 0,0 0 0,0 1 0,0-1 0,0 0 0,0 0 0,0 1 0,-1 0 0,-6 2 0,0-1 0,0 2 0,0-1 0,1 1 0,-1 0 0,1 1 0,0-1 0,1 2 0,-1-1 0,1 1 0,0 0 0,0 0 0,1 0 0,0 1 0,0 0 0,0 0 0,1 0 0,0 1 0,0-1 0,1 1 0,0 0 0,0 0 0,-1 11 0,2-14 0,1 0 0,0 0 0,0 0 0,0 0 0,1 0 0,0 0 0,0 0 0,0 0 0,1 1 0,-1-1 0,1 0 0,0 0 0,1 0 0,-1-1 0,1 1 0,0 0 0,0 0 0,1-1 0,-1 1 0,1-1 0,0 0 0,0 0 0,0 0 0,1 0 0,-1-1 0,1 1 0,0-1 0,0 0 0,0 0 0,1 0 0,-1-1 0,1 1 0,-1-1 0,1 0 0,0 0 0,0-1 0,0 0 0,8 2 0,-3-1-96,0-1-1,0 0 1,0-1 0,13 0-1,-20 0-43,-1-1-1,1 1 1,-1 0 0,1-1-1,-1 1 1,0-1 0,1 0-1,-1 0 1,0 0 0,1 0-1,-1 0 1,0 0-1,0-1 1,0 1 0,0-1-1,0 1 1,-1-1 0,1 0-1,0 0 1,-1 0 0,1 0-1,1-3 1,1-9-7136</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46:21.851"/>
    </inkml:context>
    <inkml:brush xml:id="br0">
      <inkml:brushProperty name="width" value="0.025" units="cm"/>
      <inkml:brushProperty name="height" value="0.025" units="cm"/>
    </inkml:brush>
  </inkml:definitions>
  <inkml:trace contextRef="#ctx0" brushRef="#br0">1 41 26457,'0'0'6310,"51"-41"-18834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0:51.997"/>
    </inkml:context>
    <inkml:brush xml:id="br0">
      <inkml:brushProperty name="width" value="0.025" units="cm"/>
      <inkml:brushProperty name="height" value="0.025" units="cm"/>
    </inkml:brush>
  </inkml:definitions>
  <inkml:trace contextRef="#ctx0" brushRef="#br0">1 2453 17649,'10'-11'758,"16"-14"-921,2 1 0,0 1 0,43-26 0,115-60-1387,-57 35 1152,280-164 1052,856-357 0,120 128 2718,24 74-4155,-1332 373 650,927-229 581,12 83 2755,-824 156-3118,-183 12-143,-20 4-244,-25 2-1804,-21-7-2816</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0:54.044"/>
    </inkml:context>
    <inkml:brush xml:id="br0">
      <inkml:brushProperty name="width" value="0.025" units="cm"/>
      <inkml:brushProperty name="height" value="0.025" units="cm"/>
    </inkml:brush>
  </inkml:definitions>
  <inkml:trace contextRef="#ctx0" brushRef="#br0">369 153 7431,'2'-12'6844,"-1"2"-6168,1 1 134,-1 0 0,-1-1 1,1 1-1,-1 0 1,-2-10-1,2 16-569,-1 0 1,0 0-1,1 1 0,-1-1 0,0 0 1,0 0-1,-1 1 0,1-1 1,-1 0-1,1 1 0,-1-1 0,0 1 1,0 0-1,0 0 0,0 0 1,0 0-1,0 0 0,-1 0 1,1 0-1,-1 1 0,1-1 0,-6-1 1,3 1-44,0 0 1,0 0-1,0 1 1,0 0-1,0 0 1,-1 0 0,1 1-1,0 0 1,-1 0-1,1 0 1,0 0-1,-1 1 1,1 0-1,0 0 1,0 1-1,-8 2 1,5 0-71,0 1 1,0-1-1,0 1 1,0 1-1,1 0 0,0 0 1,1 0-1,-13 14 1,3 2-46,1 1 1,1 0 0,1 1 0,1 0 0,-15 42 0,13-21 168,1 0 0,-12 88 1,21-106-143,2 0 1,1-1 0,2 1 0,0 0-1,2 0 1,8 39 0,-9-59-103,0 0 1,0-1 0,1 1-1,-1 0 1,2-1-1,-1 0 1,1 1-1,0-1 1,0-1-1,0 1 1,1-1 0,0 1-1,0-1 1,0-1-1,1 1 1,0-1-1,0 0 1,9 5-1,-7-6 13,0 0-1,0 0 0,0-1 1,0 0-1,0-1 0,1 1 1,-1-2-1,1 1 0,-1-1 1,1-1-1,-1 1 0,1-1 1,15-4-1,-15 2-6,0 1 0,0-1 0,0 0 0,0-1 0,-1 0 0,1 0 0,-1-1 0,0 0 0,0-1 0,-1 0 0,0 0 0,0 0 0,0-1-1,-1 0 1,0 0 0,0-1 0,-1 0 0,0 0 0,0 0 0,-1-1 0,0 1 0,0-1 0,-1 0 0,0 0 0,-1 0 0,0-1 0,2-17 0,-4 25-14,0 0 0,0 0 0,0 0 0,0 0 0,0 0 0,-1 0 0,1 0 0,0 0 0,-1 0 0,0 0 0,0 0 0,1 0 0,-1 0 0,0 0 0,0 0 0,-1 1 0,-1-3 0,2 3 0,0 0 0,0 1 0,0-1 0,0 1 0,0-1 0,0 1 0,0 0 0,0-1 0,0 1 0,-1 0 0,1 0 0,0 0 0,0-1 0,0 1 0,0 1 0,-1-1 0,1 0 0,0 0 0,0 0 0,0 1 0,0-1 0,-2 1 0,-1 1 0,0 0 0,0 0 0,0 0 0,0 1 0,0 0 0,0 0 0,1 0 0,-1 0 0,1 0 0,0 1 0,0-1 0,0 1 0,-3 5 0,29-26 0,39-74 0,-42 59 0,2 1 0,27-31 0,-48 60 0,0 1 0,0 0 0,0 0 0,0 0 0,0-1 0,0 1 0,0 0 0,1 0 0,-1 0 0,0 1 0,1-1 0,-1 0 0,0 0 0,1 1 0,-1-1 0,1 1 0,-1-1 0,1 1 0,-1 0 0,1 0 0,0-1 0,-1 1 0,1 0 0,-1 0 0,4 1 0,-3 0 0,-1 0 0,1 1 0,0-1 0,-1 0 0,1 1 0,-1-1 0,1 1 0,-1 0 0,0-1 0,0 1 0,0 0 0,0 0 0,0 0 0,0 0 0,0 0 0,0 2 0,4 12 0,-2-1 0,0 0 0,2 29 0,-4-8 0,-1-22 0,0 1 0,1 0 0,1-1 0,4 19 0,-6-33-12,1 1-1,-1 0 1,0 0 0,0-1 0,0 1-1,0 0 1,1-1 0,-1 1-1,0 0 1,1-1 0,-1 1-1,0-1 1,1 1 0,-1-1 0,1 1-1,-1 0 1,1-1 0,-1 0-1,1 1 1,-1-1 0,1 1 0,0-1-1,-1 0 1,1 1 0,-1-1-1,1 0 1,0 1 0,-1-1-1,1 0 1,0 0 0,0 0 0,0 0-1,1 0-64,-1-1 0,1 1-1,-1-1 1,0 0 0,1 0-1,-1 0 1,1 1 0,-1-1-1,0 0 1,0-1 0,0 1 0,0 0-1,2-2 1,26-44-3309,-17 15-1092,-2 1 0,-2-2 0,8-45 0,-4 12 2318,5 3 9794,-17 62-7318,0 1 0,0-1 0,0 0 0,0 1 0,0-1 1,0 0-1,0 1 0,1-1 0,-1 0 0,0 1 0,1-1 1,-1 0-1,0 1 0,1-1 0,-1 1 0,1-1 0,-1 1 0,1-1 1,-1 1-1,1-1 0,-1 1 0,1-1 0,1 0 0,4 14 3511,-1 29-1525,-5-41-2245,1 38 562,8 62 1263,-8-94-1796,0 0 1,0 0-1,1 0 1,0-1-1,1 1 1,0-1-1,0 1 1,0-1-1,1 0 1,0 0-1,6 7 1,-10-12-87,1 0 0,0 0 0,0 1 0,0-1 0,0-1 0,0 1 0,0 0 0,0 0 0,0 0 0,0 0 0,0-1 0,1 1 0,-1-1 0,0 1 0,0-1 0,1 1 0,-1-1 0,0 0 0,1 1 0,-1-1 0,0 0 0,1 0 0,-1 0 0,0 0 0,1 0 0,-1 0 0,0-1 0,1 1 0,-1 0 0,0-1 0,1 1 0,-1-1 0,0 1 0,0-1 0,0 0 0,1 1 0,-1-1 0,0 0 0,0 0 0,0 0 0,0 0 0,0 0 0,-1 0 0,1 0 0,0 0 0,0 0 0,-1 0 0,1 0 0,0-1 0,-1 1 0,1 0 0,-1-2 0,5-6 0,-2 0 0,0-1 0,0 1 0,0-1 0,1-16 0,-3 17 0,1-4 0,0-1 0,-1 1 0,-1 0 0,0 0 0,0 0 0,-2 0 0,-4-25 0,6 37 0,-1 1 0,1-1 0,0 1 0,0-1 0,0 1 0,0 0 0,-1-1 0,1 1 0,0-1 0,0 1 0,-1 0 0,1-1 0,0 1 0,-1 0 0,1-1 0,0 1 0,-1 0 0,1-1 0,0 1 0,-1 0 0,1 0 0,-1-1 0,1 1 0,-1 0 0,1 0 0,-1 0 0,1 0 0,0 0 0,-1 0 0,1 0 0,-1 0 0,0 0 0,-9 12 0,1 23 0,8-34 0,1 0 0,0 1 0,-1-1 0,1 1 0,0-1 0,0 1 0,0-1 0,0 1 0,1-1 0,-1 1 0,0-1 0,1 1 0,-1-1 0,1 1 0,-1-1 0,1 0 0,-1 1 0,1-1 0,0 0 0,0 0 0,0 1 0,0-1 0,0 0 0,0 0 0,0 0 0,0 0 0,0 0 0,2 1 0,-1-2 0,0 0 0,0 0 0,0 1 0,0-2 0,0 1 0,0 0 0,0 0 0,0-1 0,0 1 0,0-1 0,0 1 0,-1-1 0,1 0 0,0 0 0,0 0 0,-1 0 0,1 0 0,0 0 0,-1 0 0,1-1 0,-1 1 0,2-3 0,4-2 0,-1-1 0,-1-1 0,1 1 0,6-14 0,11-13 0,-23 34 0,0-1 0,0 1 0,1 0 0,-1-1 0,0 1 0,1 0 0,-1-1 0,0 1 0,1 0 0,-1 0 0,1 0 0,-1-1 0,0 1 0,1 0 0,-1 0 0,1 0 0,-1 0 0,1 0 0,-1 0 0,1 0 0,-1 0 0,0 0 0,1 0 0,-1 0 0,1 0 0,-1 0 0,1 0 0,-1 0 0,1 0 0,-1 0 0,0 1 0,1-1 0,-1 0 0,1 0 0,-1 0 0,0 1 0,1-1 0,-1 0 0,0 1 0,1-1 0,-1 0 0,0 1 0,0-1 0,1 0 0,-1 1 0,0-1 0,0 1 0,1-1 0,-1 0 0,0 1 0,0-1 0,0 1 0,0-1 0,0 1 0,0 0 0,13 33 0,-11-25 0,1 0 0,0-1 0,1 0 0,-1 0 0,2-1 0,-1 1 0,1-1 0,0 0 0,0 0 0,1 0 0,8 7 0,-10-12 0,-1 1 0,1 0 0,0-1 0,0 0 0,1 0 0,-1 0 0,0-1 0,1 1 0,-1-1 0,0 0 0,1 0 0,0-1 0,-1 1 0,1-1 0,-1 0 0,1 0 0,0 0 0,-1-1 0,1 0 0,-1 0 0,7-2 0,-2 0-85,-1-1 0,1 1 1,-1-1-1,0-1 0,0 0 0,-1 0 1,0 0-1,0-1 0,0 0 0,8-9 1,5-10-1103,29-42 0,-29 37 185,-14 25-4696,7 9-13027</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0:54.402"/>
    </inkml:context>
    <inkml:brush xml:id="br0">
      <inkml:brushProperty name="width" value="0.025" units="cm"/>
      <inkml:brushProperty name="height" value="0.025" units="cm"/>
    </inkml:brush>
  </inkml:definitions>
  <inkml:trace contextRef="#ctx0" brushRef="#br0">23 340 7911,'-3'10'7668,"-3"16"-1346,-4 27-3922,8-45-2053,1 0 1,1 1-1,-1-1 1,1 0-1,1 1 1,0-1 0,0 0-1,3 14 1,-3-20-278,0 0 0,1 0 0,-1 0 0,0 0 0,0-1 0,1 1 0,-1 0 1,1-1-1,0 1 0,-1-1 0,1 1 0,0-1 0,0 0 0,0 1 0,0-1 0,0 0 1,0-1-1,0 1 0,0 0 0,0 0 0,1-1 0,-1 0 0,0 1 0,0-1 0,0 0 1,1 0-1,-1 0 0,0 0 0,0 0 0,1-1 0,-1 1 0,4-2 0,2 0 186,0-1 0,0 1 0,-1-1 0,1-1 0,-1 1 0,1-1 0,11-9 0,2-6-202,0 0 1,-1-2-1,-1 0 0,-1-2 0,-1 0 1,-1 0-1,-1-2 0,-1 0 1,-1 0-1,-1-1 0,-1-1 0,-2 0 1,-1 0-1,-1-1 0,-1 0 0,-1-1 1,1-45-1,-8 57-54,-2 14 0,-1 9 0,-5 11 0,0 0 0,2 0 0,0 1 0,0 0 0,2 1 0,1-1 0,0 1 0,1 0 0,1 1 0,-1 31 0,3-46-104,1 0 1,0 0-1,1 0 0,-1 0 1,1 0-1,0 0 0,0 0 1,0-1-1,1 1 0,-1 0 1,1-1-1,1 1 1,-1-1-1,0 0 0,1 0 1,0 0-1,0 0 0,0 0 1,1 0-1,-1-1 0,1 0 1,0 0-1,0 0 0,0 0 1,0 0-1,0-1 0,0 0 1,1 1-1,0-2 0,-1 1 1,1-1-1,0 1 0,0-1 1,-1-1-1,9 2 0,21-1-7279</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0:55.510"/>
    </inkml:context>
    <inkml:brush xml:id="br0">
      <inkml:brushProperty name="width" value="0.025" units="cm"/>
      <inkml:brushProperty name="height" value="0.025" units="cm"/>
    </inkml:brush>
  </inkml:definitions>
  <inkml:trace contextRef="#ctx0" brushRef="#br0">0 766 13741,'0'0'11942,"9"-5"-10074,7-6-1528,0-1-1,-1-1 0,-1 0 0,0-1 0,-1 0 0,-1-1 0,0-1 0,10-16 1,80-148 1823,-81 135-2163,-1 0 0,16-58 0,-28 76 0,-2 0 0,-1 0 0,-1-1 0,-1 0 0,-2-40 0,0 66 0,-1 0 0,0 0 0,0 0 0,0 0 0,-1 1 0,1-1 0,0 0 0,-1 0 0,1 0 0,-1 0 0,0 1 0,1-1 0,-1 0 0,0 1 0,0-1 0,0 0 0,0 1 0,0-1 0,-1 1 0,1 0 0,0-1 0,-1 1 0,1 0 0,-3-2 0,2 3 0,1 0 0,0 0 0,-1 1 0,1-1 0,-1 0 0,1 1 0,0-1 0,-1 1 0,1-1 0,0 1 0,0-1 0,-1 1 0,1 0 0,0 0 0,0 0 0,0 0 0,0-1 0,0 1 0,0 1 0,0-1 0,0 0 0,0 0 0,1 0 0,-1 0 0,0 1 0,1-1 0,-1 0 0,1 1 0,-1-1 0,1 0 0,-1 3 0,-8 24 0,0 0 0,2 1 0,1 0 0,-4 59 0,8 124 0,3-120 0,-1-79 0,4 90 0,-3-94 0,0 0 0,1 0 0,0 0 0,1 0 0,0-1 0,0 1 0,1-1 0,8 14 0,-12-21-8,1 1 0,0-1 0,0 0-1,-1 1 1,1-1 0,0 0 0,0 0 0,0 0 0,1 0 0,-1 0 0,0 0-1,0 0 1,1 0 0,-1 0 0,0-1 0,1 1 0,-1-1 0,1 1 0,-1-1-1,0 1 1,3-1 0,-3 0-16,0 0-1,0-1 1,0 1 0,1 0-1,-1-1 1,0 0 0,0 1-1,0-1 1,0 0 0,0 1-1,0-1 1,0 0 0,-1 0-1,1 0 1,0 0 0,0 0-1,-1 0 1,1 0 0,0 0-1,0-1 1,2-6-243,1 1 1,-2-1-1,1 0 0,-1 0 0,0-1 1,0-8-1,1-110-7297,-2 10 2407,-1 114 5251,1 0 1,-1 1-1,0-1 0,1 0 1,0 1-1,-1-1 1,1 0-1,0 1 1,0-1-1,1 1 1,-1 0-1,0-1 1,1 1-1,2-4 1,-3 6 0,-1 0 1,0 0-1,1-1 0,-1 1 1,0 0-1,1 0 0,-1 0 1,1 0-1,-1-1 0,1 1 1,-1 0-1,0 0 0,1 0 1,-1 0-1,1 0 0,-1 0 1,1 0-1,-1 0 0,0 0 1,1 0-1,-1 0 0,1 1 1,-1-1-1,1 0 0,-1 0 1,0 0-1,1 0 0,-1 1 1,1-1-1,-1 0 0,14 22 2697,-12-14-2298,1-1 0,1 1 0,-1-1 0,1 0 0,0 0 0,1-1 0,8 10 0,-12-15-469,0 0 1,0 0-1,0 0 1,0 0-1,0 0 1,0-1-1,1 1 1,-1 0-1,0-1 1,1 1-1,-1-1 1,0 1-1,1-1 1,-1 0-1,1 0 0,-1 1 1,0-1-1,1 0 1,1 0-1,0-1 5,-1 0 1,0 0-1,0 0 0,0 0 0,0 0 0,0 0 0,0-1 0,0 1 0,0-1 0,0 1 0,-1-1 1,1 1-1,-1-1 0,1 0 0,2-4 0,4-6 235,-1 0-1,0 0 1,-1-1 0,0 0-1,-1 0 1,5-20-1,12 111-328,-21-74 86,0-1 0,0 1 0,0-1 0,1 1 0,-1-1 0,1 0 0,0 0 0,0 1 0,0-1 0,0-1 0,1 1 0,-1 0 0,1-1 0,-1 1 0,1-1 0,0 0 0,0 1 0,0-1 0,1-1 0,-1 1 0,0-1 0,1 1 0,-1-1 0,1 0 0,-1 0 0,1 0 0,-1-1 0,1 1 0,0-1 0,-1 0 0,7 0 0,-5-1 6,-1 0 0,1 0 1,0 0-1,-1 0 0,1-1 1,0 0-1,-1 0 0,0 0 0,0 0 1,1-1-1,-1 0 0,-1 1 1,1-2-1,0 1 0,-1 0 1,0-1-1,1 1 0,-1-1 0,-1 0 1,1 0-1,-1 0 0,1-1 1,2-8-1,-4 12-28,0 0 0,-1-1 0,1 1 0,-1 0 0,1-1 0,-1 1 0,1-1 0,-1 1 0,0-1 0,0 1 0,0-1 0,0 1 0,0 0 0,0-1 0,0 1 0,0-1 0,-1 1 0,1-1 0,0 1 0,-1-1 0,1 1 0,-1 0 0,0-1 0,1 1 0,-1 0 0,0 0 0,-2-2 0,1 1 0,-1 1 0,1 0 0,-1 0 0,0 0 0,1 0 0,-1 0 0,0 0 0,0 1 0,0-1 0,0 1 0,0 0 0,-5 0 0,7-2 0,7-3 0,8-3 0,11-1-752,31-13-3968,-52 20 4321,-1 0 1,0 1-1,0-1 1,0-1-1,0 1 1,0 0 0,-1-1-1,1 0 1,-1 1-1,0-1 1,1 0-1,-1 0 1,2-5 0,2-13-6073</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0:55.886"/>
    </inkml:context>
    <inkml:brush xml:id="br0">
      <inkml:brushProperty name="width" value="0.025" units="cm"/>
      <inkml:brushProperty name="height" value="0.025" units="cm"/>
    </inkml:brush>
  </inkml:definitions>
  <inkml:trace contextRef="#ctx0" brushRef="#br0">1 74 16528,'0'0'12556,"95"-43"-13101,-50 32-2754,1-9-5702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06.435"/>
    </inkml:context>
    <inkml:brush xml:id="br0">
      <inkml:brushProperty name="width" value="0.025" units="cm"/>
      <inkml:brushProperty name="height" value="0.025" units="cm"/>
    </inkml:brush>
  </inkml:definitions>
  <inkml:trace contextRef="#ctx0" brushRef="#br0">154 24 10474,'0'0'10415,"-11"-5"-9619,-37-12-225,46 16-478,-1 1 0,1 0 0,-1 0 0,1 0 0,-1 0 0,1 0 0,0 1 0,-1-1-1,1 1 1,-1 0 0,1-1 0,0 1 0,0 0 0,-1 1 0,1-1 0,0 0 0,0 0 0,0 1 0,0 0 0,-1 1 0,-31 36 1911,30-33-1716,4-5-289,-1-1 1,0 1 0,1 0-1,-1 0 1,1-1 0,-1 1-1,1 0 1,-1 0 0,1 0-1,-1 0 1,1 0-1,0 0 1,0 0 0,-1 0-1,1 0 1,0-1 0,0 1-1,0 0 1,0 0 0,0 0-1,0 0 1,0 0 0,0 0-1,1 0 1,-1 0-1,0 0 1,1 0 0,-1 0-1,0 0 1,1 0 0,-1 0-1,1-1 1,-1 1 0,1 0-1,0 0 1,-1-1 0,1 1-1,0 0 1,-1-1-1,1 1 1,0-1 0,0 1-1,0-1 1,0 1 0,0-1-1,-1 1 1,1-1 0,0 0-1,0 1 1,0-1 0,0 0-1,0 0 1,2 0-1,8 2-385,0 0-1,0 0 1,19-1-1,-23-1 58,-2 0 211,6 0-416,0 1-1,0 0 1,0 0 0,17 6-1,-27-7 542,0 0-1,0 1 1,0-1-1,0 0 0,0 1 1,0-1-1,0 1 1,0 0-1,0-1 0,0 1 1,-1 0-1,1-1 1,0 1-1,0 0 1,-1 0-1,1 0 0,0 0 1,-1 0-1,1 0 1,-1 0-1,1 0 1,-1 1-1,0 0 159,0 0-1,0 0 1,-1-1-1,1 1 1,-1 0 0,1 0-1,-1 0 1,0-1-1,1 1 1,-1 0 0,0-1-1,0 1 1,0-1-1,-1 1 1,1-1 0,0 0-1,-1 1 1,-1 0-1,-64 56 4658,62-54-4791,-1 0-1,1-1 0,-1 0 1,0 0-1,0 0 0,-10 2 0,16-5-273,-1 0 0,1 0-1,0-1 1,-1 1-1,1 0 1,0 0 0,-1 0-1,1-1 1,0 1-1,-1 0 1,1-1 0,0 1-1,-1 0 1,1-1-1,0 1 1,0 0 0,0-1-1,-1 1 1,1 0-1,0-1 1,0 1 0,0-1-1,0 1 1,0 0-1,0-1 1,0 1 0,0-1-1,0 1 1,0 0-1,0-1 1,0 1-1,0-1 1,0 1 0,0-1-1,0 1 1,0 0-1,1-1 1,-1 1 0,0 0-1,0-1 1,0 1-1,1 0 1,-1-1 0,0 1-1,0 0 1,1-1-1,11-16-8318</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0:56.554"/>
    </inkml:context>
    <inkml:brush xml:id="br0">
      <inkml:brushProperty name="width" value="0.025" units="cm"/>
      <inkml:brushProperty name="height" value="0.025" units="cm"/>
    </inkml:brush>
  </inkml:definitions>
  <inkml:trace contextRef="#ctx0" brushRef="#br0">18 349 9705,'0'0'8760,"0"-8"-6822,-4-28-213,0 26 1439,0 15-2082,-1 15-903,4-20-174,1 1 0,0-1 0,0 1 0,0-1 0,0 1 0,0-1-1,0 1 1,0-1 0,0 1 0,0-1 0,0 1 0,1-1 0,-1 1 0,0-1 0,0 1 0,0-1 0,0 1 0,1-1-1,-1 0 1,0 1 0,1-1 0,-1 1 0,0-1 0,1 0 0,-1 1 0,0-1 0,1 0 0,-1 1 0,1-1-1,-1 0 1,1 0 0,-1 1 0,0-1 0,1 0 0,-1 0 0,1 0 0,0 1 0,21-10 307,18-27 577,-27 20-602,-1-2 0,-1 0 0,-1 0 0,0-1 0,-2 0 0,0-1 0,-1 0 0,-1 0 0,0-1 1,-2 1-1,-1-1 0,2-28 0,-7 39-272,-2 11-152,-3 17-222,2 24 220,1 71-1,5-94 148,0 0 0,1 0 0,1 0-1,1 0 1,0 0 0,8 19 0,-10-33 36,0-1 0,0 1-1,1-1 1,-1 0 0,1 0 0,0 0-1,0 0 1,0 0 0,0 0 0,1-1 0,0 0-1,-1 1 1,1-1 0,0-1 0,1 1 0,-1-1-1,0 1 1,1-1 0,0 0 0,5 1 0,-5-2-6,-1-1 0,1 0 0,-1 1 0,0-2 1,1 1-1,-1 0 0,1-1 0,-1 0 1,1 0-1,-1 0 0,0-1 0,0 1 1,0-1-1,0 0 0,0 0 0,0 0 1,0-1-1,-1 0 0,1 1 0,-1-1 1,1 0-1,2-5 0,3-3-38,-1 0 0,0-1 0,-1 0 0,0 0 0,-1 0 0,-1-1 0,0 0 0,0 0 0,-1-1 0,-1 1 0,0-1 0,-1 0 0,-1 0 0,0 0 0,-2-23 0,1 35 0,0 0 0,0 1 0,0-1 0,0 0 0,0 1 0,-1-1 0,1 0 0,-1 1 0,1-1 0,-1 0 0,0 1 0,0-1 0,1 1 0,-2-2 0,-5 3 0,1 15 0,2 0 0,1 1 0,1-1 0,1 0 0,0 1 0,1-1 0,0 1 0,1-1 0,6 26 0,-6-39 0,0 0 0,-1 0 0,1-1 0,1 1 0,-1 0 0,0 0 0,0-1 0,1 1 0,-1-1 0,1 1 0,-1-1 0,1 0 0,-1 1 0,1-1 0,0 0 0,0 0 0,0 0 0,0 0 0,-1-1 0,1 1 0,0 0 0,0-1 0,0 0 0,1 1 0,-1-1 0,0 0 0,0 0 0,0 0 0,0 0 0,0 0 0,0-1 0,0 1 0,0-1 0,0 1 0,0-1 0,0 0 0,0 1 0,0-1 0,0 0 0,3-3 0,4 0 0,0-1 0,-1-1 0,1 0 0,-1 0 0,0-1 0,13-14 0,-10 7 0,0 0 0,-1-1 0,-1 0 0,10-21 0,-16 29 0,0 0 0,0 0 0,-1 0 0,0 0 0,0 0 0,-1-1 0,0 1 0,0-1 0,0 1 0,-1-1 0,0 1 0,-3-13 0,3 19 0,0 1 0,0 0 0,0-1 0,0 1 0,0 0 0,0 0 0,0-1 0,0 1 0,0 0 0,0-1 0,0 1 0,-1 0 0,1 0 0,0-1 0,0 1 0,0 0 0,0 0 0,-1 0 0,1-1 0,0 1 0,0 0 0,0 0 0,-1 0 0,1-1 0,0 1 0,0 0 0,-1 0 0,1 0 0,0 0 0,0 0 0,-1 0 0,1 0 0,0 0 0,-1 0 0,1 0 0,0 0 0,0 0 0,-1 0 0,1 0 0,0 0 0,-1 0 0,1 0 0,0 0 0,0 0 0,-1 0 0,1 0 0,0 0 0,-1 0 0,1 0 0,0 1 0,0-1 0,0 0 0,-1 0 0,1 1 0,-11 13 0,6-1 0,1 1 0,1 0 0,0 0 0,1 0 0,1 1 0,0-1 0,2 22 0,-1-31 0,1 1 0,0 0 0,0 0 0,1 0 0,-1-1 0,1 1 0,1-1 0,-1 1 0,5 6 0,-5-10 0,0 1 0,0-1 0,0 1 0,0-1 0,0 0 0,1 0 0,-1 0 0,1 0 0,0 0 0,0-1 0,-1 1 0,1-1 0,0 0 0,0 0 0,0 0 0,1 0 0,5 1 0,-2-1-225,0 0 0,0-1-1,0 0 1,1 0 0,-1 0 0,0-1 0,0 0-1,0-1 1,0 0 0,0 0 0,-1 0-1,1-1 1,-1 1 0,1-2 0,10-6 0,-14 7-51,0 0 0,0 0 1,0 0-1,0 0 1,-1-1-1,1 1 1,-1-1-1,0 1 0,0-1 1,0 0-1,-1 0 1,1 0-1,-1 0 1,0 0-1,0 0 0,0 0 1,-1 0-1,1 0 1,-1 0-1,0-1 1,0 1-1,-1 0 0,1 0 1,-1 0-1,0 0 1,0 0-1,0 0 1,-3-6-1,-17-34-9781</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0:56.897"/>
    </inkml:context>
    <inkml:brush xml:id="br0">
      <inkml:brushProperty name="width" value="0.025" units="cm"/>
      <inkml:brushProperty name="height" value="0.025" units="cm"/>
    </inkml:brush>
  </inkml:definitions>
  <inkml:trace contextRef="#ctx0" brushRef="#br0">0 0 21140,'0'0'7655</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0:57.324"/>
    </inkml:context>
    <inkml:brush xml:id="br0">
      <inkml:brushProperty name="width" value="0.025" units="cm"/>
      <inkml:brushProperty name="height" value="0.025" units="cm"/>
    </inkml:brush>
  </inkml:definitions>
  <inkml:trace contextRef="#ctx0" brushRef="#br0">190 43 13164,'0'0'7229,"-3"13"-5655,-6 33-296,3 1-1,2-1 1,2 75-1,23 154-1351,-17-232-718,-4-42 583,1 0 0,-1 0 0,0 0 0,1 0 0,-1 1-1,0-1 1,0 0 0,0 0 0,0 0 0,0 0 0,0 0-1,0 0 1,0 1 0,0-1 0,-1 0 0,1 0 0,0 0-1,-1 0 1,1 0 0,-1 0 0,1 0 0,-1 0 0,0 0-1,1 0 1,-1 0 0,0-1 0,1 1 0,-1 0 0,0 0-1,-1 0 1,-15-8-3974,2-9 4211,-3-7 7,1 0 0,1-2 0,2 0 0,0 0-1,2-1 1,0-1 0,2 0 0,1-1 0,2 0 0,0 0 0,2 0 0,1-1-1,1 0 1,2-43 0,1 62 369,1 0 0,1 0 1,-1 1-1,1-1 0,1 1 0,0-1 0,0 1 0,1 0 0,0 0 0,1 0 0,0 1 1,0-1-1,1 1 0,11-12 0,-12 15-161,0 0-1,1 1 1,-1-1 0,1 1-1,0 0 1,0 1-1,1-1 1,-1 1 0,1 1-1,-1-1 1,1 1 0,0 0-1,0 0 1,0 1 0,0 0-1,0 1 1,1-1 0,-1 1-1,0 1 1,13 1-1,-14-1-219,-1 0 0,0 0 0,0 1 0,0 0-1,-1 0 1,1 0 0,0 0 0,-1 1-1,1-1 1,-1 1 0,0 0 0,0 1 0,0-1-1,0 1 1,0 0 0,4 7 0,-3-5 2,-1 2 0,-1-1 0,1 0 0,-1 1 1,-1 0-1,1-1 0,-1 1 0,-1 0 0,2 15 1,-2-3 210,-1 0 0,-1 0 1,-1 0-1,-1 0 1,0-1-1,-1 1 0,-15 37 1,-1-11 434,12-31-394,1 0-1,1 0 0,1 1 0,0 0 1,1 0-1,-3 21 0,7-36-276,-1 1 1,1-1-1,0 0 1,0 0-1,1 0 1,-1 0-1,0 0 1,0 0-1,0 0 1,1 0-1,-1 0 1,1 0-1,-1 0 1,1 0-1,-1 0 1,1 0-1,-1 0 1,1 0-1,0 0 1,0 0-1,-1 0 1,1-1-1,0 1 0,0 0 1,0-1-1,0 1 1,1 0-1,2 0 6,-1 0 0,0 0 0,0 0-1,0-1 1,1 1 0,-1-1 0,0 0-1,1 0 1,4-1 0,6-1-144,1 0 0,-1-1 0,19-8 1,45-22-3518,-29 3-2743,-16 4-2196</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0:57.765"/>
    </inkml:context>
    <inkml:brush xml:id="br0">
      <inkml:brushProperty name="width" value="0.025" units="cm"/>
      <inkml:brushProperty name="height" value="0.025" units="cm"/>
    </inkml:brush>
  </inkml:definitions>
  <inkml:trace contextRef="#ctx0" brushRef="#br0">26 160 19731,'0'0'2178,"-5"8"245,-13 28-730,17-35-1680,1-1 0,0 1 0,-1-1 0,1 1 0,0-1 0,0 1 0,0 0 1,-1-1-1,1 1 0,0-1 0,0 1 0,0 0 0,0-1 0,0 1 0,0 0 0,0-1 1,0 1-1,1-1 0,-1 1 0,0 0 0,0-1 0,0 1 0,1-1 0,-1 1 1,0 0-1,1-1 0,-1 1 0,0-1 0,1 1 0,-1-1 0,1 0 0,0 1 0,23 6 68,28-12 20,-44 2-43,0 0 1,1-1 0,-1 1-1,0-2 1,-1 1 0,1-1 0,-1-1-1,0 1 1,0-1 0,-1 0-1,0-1 1,0 1 0,0-1 0,-1 0-1,0-1 1,0 1 0,-1-1 0,0 0-1,0 0 1,-1-1 0,0 1-1,0-1 1,-1 0 0,0 1 0,-1-1-1,0 0 1,0 0 0,-1 0-1,-1-10 1,1 19-56,0-1-1,0 1 1,0 0 0,0-1-1,0 1 1,0 0 0,0-1-1,0 1 1,0-1-1,0 1 1,0 0 0,0-1-1,0 1 1,0 0 0,0-1-1,-1 1 1,1 0-1,0 0 1,0-1 0,0 1-1,-1 0 1,1-1-1,0 1 1,0 0 0,-1 0-1,1-1 1,0 1 0,-1 0-1,1 0 1,0 0-1,0 0 1,-1-1 0,1 1-1,0 0 1,-1 0 0,1 0-1,-1 0 1,1 0-1,0 0 1,-1 0 0,1 0-1,0 0 1,-1 0 0,1 0-1,0 0 1,-1 0-1,1 0 1,0 0 0,-1 1-1,1-1 1,0 0-1,-1 0 1,1 0 0,-1 1-1,-13 14-215,4 11 302,1 1 1,1-1-1,1 1 0,2 0 1,0 1-1,2-1 1,1 53-1,1-74-14,1-1 0,1 1-1,-1 0 1,1-1 0,0 1 0,0-1-1,0 1 1,5 8 0,-6-13-51,1 0 0,-1 0 0,1 0 0,-1 0 1,1 0-1,0-1 0,-1 1 0,1 0 0,0-1 0,0 1 1,0 0-1,0-1 0,0 1 0,-1-1 0,1 1 0,0-1 0,0 0 1,0 1-1,0-1 0,2 0 0,0 0 51,-1 0 0,1 0 0,-1-1 1,1 1-1,-1-1 0,0 1 0,1-1 0,-1 0 0,0 0 0,1 0 1,-1 0-1,3-3 0,4-3 16,-1 0 0,0 0 0,0-1 0,0 0 0,-1-1 1,-1 0-1,1 0 0,-1 0 0,-1-1 0,7-16 0,0-2 96,-1 0 1,11-49-1,-15 25-727,-5 38 110,-3 37 178,-8 58 166,6-64 39,0 1-1,1-1 1,1 0 0,1 1 0,0-1-1,6 34 1,-6-49-152,1 0 1,0 0-1,0 0 0,0 0 1,0-1-1,0 1 0,0 0 0,0-1 1,0 1-1,1-1 0,-1 1 1,1-1-1,-1 0 0,1 1 0,0-1 1,-1 0-1,1 0 0,0 0 0,2 0 1,-2 0-291,0 0 0,0 0 0,0-1 0,0 1 0,0-1 0,1 0 0,-1 0 0,0 1 1,0-1-1,0-1 0,1 1 0,-1 0 0,0 0 0,0-1 0,0 0 0,0 1 0,3-2 0,14-15-5148</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0:58.095"/>
    </inkml:context>
    <inkml:brush xml:id="br0">
      <inkml:brushProperty name="width" value="0.025" units="cm"/>
      <inkml:brushProperty name="height" value="0.025" units="cm"/>
    </inkml:brush>
  </inkml:definitions>
  <inkml:trace contextRef="#ctx0" brushRef="#br0">1 1 23831,'0'0'6181</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0:58.438"/>
    </inkml:context>
    <inkml:brush xml:id="br0">
      <inkml:brushProperty name="width" value="0.025" units="cm"/>
      <inkml:brushProperty name="height" value="0.025" units="cm"/>
    </inkml:brush>
  </inkml:definitions>
  <inkml:trace contextRef="#ctx0" brushRef="#br0">0 1 13389,'1'11'4847,"3"71"515,4 60 479,-6-126-5621,0 0 0,2-1 0,0 1 0,0-1 0,2 1 0,10 20 0,-16-34-241,1 0 0,-1-1 0,1 1 0,0-1-1,-1 0 1,1 1 0,0-1 0,0 1 0,0-1 0,0 0 0,0 0 0,1 0 0,-1 0 0,0 0 0,0 0 0,1 0 0,-1 0 0,0 0 0,1 0 0,-1-1 0,1 1 0,0-1 0,-1 1 0,1-1 0,-1 1 0,1-1 0,-1 0 0,1 0 0,0 0 0,-1 0 0,1 0-1,0 0 1,-1 0 0,1-1 0,-1 1 0,3-1 0,3-3-104,0-1 1,-1 1-1,1-1 0,-1 0 0,0-1 0,7-9 0,-10 12 62,0-1 0,0 0 0,0 1-1,0 0 1,1 0 0,-1 0 0,1 0 0,0 0-1,-1 1 1,1 0 0,1 0 0,-1 0-1,0 0 1,0 0 0,6 0 0,-8 2 70,-1 1 1,1 0-1,-1 0 1,1 0 0,-1 0-1,1 0 1,-1 0-1,0 0 1,0 0-1,1 0 1,-1 1 0,0-1-1,0 1 1,0-1-1,-1 1 1,1-1-1,0 1 1,0-1-1,-1 1 1,1 0 0,-1-1-1,1 1 1,-1 0-1,0-1 1,0 3-1,7 55 798,-6-47-562,0 70 559,-1-57-728,0 1 0,8 49 1,-8-75-134,1 0-1,-1 0 1,0 0 0,0 0 0,0 0 0,0 0 0,0 0 0,0 0 0,0 0 0,0 0-1,0 0 1,0 0 0,0 0 0,0 0 0,1 0 0,-1 0 0,0 0 0,0 0 0,0 0 0,0 0-1,0 0 1,0 0 0,0 0 0,0 0 0,0 0 0,0 0 0,0 0 0,1 0 0,-1 0-1,0 0 1,0 0 0,0 0 0,0 0 0,0 0 0,0 0 0,0 0 0,0 1 0,0-1 0,0 0-1,0 0 1,0 0 0,0 0 0,0 0 0,0 0 0,0 0 0,0 0 0,0 0 0,0 0 0,0 0-1,0 0 1,1 1 0,-1-1 0,0 0 0,0 0 0,0 0 0,3-13-2440,1-17-2465,-3-15-3476</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0:58.780"/>
    </inkml:context>
    <inkml:brush xml:id="br0">
      <inkml:brushProperty name="width" value="0.025" units="cm"/>
      <inkml:brushProperty name="height" value="0.025" units="cm"/>
    </inkml:brush>
  </inkml:definitions>
  <inkml:trace contextRef="#ctx0" brushRef="#br0">0 80 20820,'0'0'2076,"2"10"695,7 33-678,-9-41-2006,1-1 0,-1 1 1,1-1-1,-1 1 0,1-1 1,0 0-1,-1 1 0,1-1 1,0 0-1,0 1 0,0-1 1,0 0-1,0 0 0,0 0 1,0 0-1,0 0 0,1 0 1,-1 0-1,0-1 0,1 1 1,-1 0-1,0-1 0,1 1 1,-1-1-1,1 1 0,-1-1 1,1 1-1,-1-1 0,1 0 1,-1 0-1,1 0 0,-1 0 1,1 0-1,-1 0 0,1-1 1,-1 1-1,1 0 0,1-1 1,2-1 68,0 0 0,-1 0 0,1 0 0,0-1 0,-1 1 0,0-1 0,0 0 0,8-7-1,-7 5-143,0-1 0,-1 1-1,1-1 1,-1 0 0,-1 0-1,1 0 1,-1-1-1,0 0 1,0 1 0,-1-1-1,0 0 1,0 0 0,0 0-1,-1 0 1,0-1-1,-1-11 1,0 18-12,0 1 0,0 0 1,0-1-1,0 1 0,0 0 0,0-1 1,0 1-1,0 0 0,0-1 0,-1 1 0,1 0 1,0-1-1,0 1 0,0 0 0,-1 0 1,1-1-1,0 1 0,0 0 0,-1 0 0,1-1 1,0 1-1,-1 0 0,1 0 0,0 0 0,0-1 1,-1 1-1,1 0 0,0 0 0,-1 0 1,1 0-1,-1 0 0,1 0 0,0 0 0,-1 0 1,1 0-1,0 0 0,-1 0 0,1 0 1,0 0-1,-1 0 0,1 0 0,0 0 0,-1 0 1,1 1-1,0-1 0,-1 0 0,1 0 1,0 0-1,-1 0 0,1 1 0,0-1 0,0 0 1,-1 0-1,1 1 0,-17 13-60,10-3 41,1 1 0,1-1 0,-1 1 0,2 0 0,0 0 0,0 0 0,1 0-1,1 1 1,0 0 0,0-1 0,1 1 0,1 0 0,2 15 0,-2-27 23,0 0 1,1 0-1,-1 0 0,1 0 0,-1 0 0,1 0 1,-1 0-1,1 0 0,0 0 0,-1 0 1,1 0-1,0 0 0,0-1 0,0 1 1,0 0-1,0-1 0,0 1 0,0 0 1,0-1-1,0 1 0,0-1 0,0 0 1,0 1-1,0-1 0,0 0 0,0 0 0,0 0 1,0 1-1,1-1 0,-1 0 0,0 0 1,0-1-1,0 1 0,0 0 0,0 0 1,0-1-1,1 1 0,-1 0 0,1-1 1,4-1 19,1 0 0,-1 0 0,0-1 1,0 0-1,9-6 0,57-45-24,-41 30 0,54-33 0,-82 56 0,-1-1 0,1 1 0,0-1 0,0 1 0,-1 0 0,1 0 0,0 1 0,0-1 0,0 1 0,0-1 0,4 1 0,-6 0 0,0 0 0,0 1 0,0-1 0,0 1 0,0-1 0,0 1 0,0-1 0,0 1 0,0 0 0,0-1 0,0 1 0,0 0 0,0 0 0,0-1 0,-1 1 0,1 0 0,0 0 0,-1 0 0,1 0 0,-1 0 0,1 0 0,-1 0 0,1 0 0,-1 1 0,0-1 0,1 0 0,-1 0 0,0 0 0,0 2 0,6 43 0,-4-30 0,0-1 0,1 1 0,8 28 0,-11-43 9,1 0 1,-1 0-1,1 1 0,-1-1 1,1 0-1,-1 0 0,1 0 0,-1 0 1,1 0-1,0 0 0,0 0 1,0 0-1,-1-1 0,1 1 1,0 0-1,0 0 0,0-1 1,0 1-1,0 0 0,0-1 0,0 1 1,1-1-1,-1 0 0,0 1 1,0-1-1,0 0 0,0 0 1,1 1-1,-1-1 0,0 0 1,0 0-1,0 0 0,1-1 0,-1 1 1,0 0-1,0 0 0,0-1 1,0 1-1,1 0 0,-1-1 1,2 0-1,0-1-172,1 0 0,-1-1 0,0 1 0,0 0 0,0-1 0,0 0 1,0 0-1,-1 0 0,1 0 0,-1 0 0,3-5 0,8-21-7658</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0:59.421"/>
    </inkml:context>
    <inkml:brush xml:id="br0">
      <inkml:brushProperty name="width" value="0.025" units="cm"/>
      <inkml:brushProperty name="height" value="0.025" units="cm"/>
    </inkml:brush>
  </inkml:definitions>
  <inkml:trace contextRef="#ctx0" brushRef="#br0">0 70 6854,'0'0'11035,"2"-9"-8451,0-3-1449,2-11 225,6 1 4387,-10 22-5674,0-1-1,0 1 0,0 0 1,0 0-1,0 0 1,0-1-1,0 1 0,0 0 1,0 0-1,1 0 1,-1 0-1,0-1 0,0 1 1,0 0-1,0 0 1,1 0-1,-1 0 1,0 0-1,0 0 0,0 0 1,1 0-1,-1-1 1,0 1-1,0 0 0,0 0 1,1 0-1,-1 0 1,0 0-1,0 0 0,0 0 1,1 0-1,-1 0 1,0 0-1,0 0 1,0 0-1,1 0 0,-1 1 1,0-1-1,0 0 1,0 0-1,1 0 0,-1 0 1,8 11 771,5 18-1043,-12-27 439,24 74-207,23 120 0,-31-118-39,38 112-1,-52-183 7,11 24 0,-14-30 0,1 0 0,0 0 0,-1 0 0,1 0 0,0 0 0,0 0 0,0 0 0,0 0 0,0 0 0,0 0 0,0 0 0,0-1 0,0 1 0,0-1 0,0 1 0,1 0 0,-1-1 0,0 0 0,0 1 0,1-1 0,1 0 0,-2 0 0,-1-1 0,1 0 0,0 0 0,-1 1 0,1-1 0,-1 0 0,1 0 0,-1 0 0,1 0 0,-1 0 0,0 0 0,1 0 0,-1 0 0,0 0 0,0 0 0,0 0 0,1 0 0,-1 0 0,0 0 0,0 0 0,-1 0 0,1 0 0,0 0 0,0 0 0,-1-1 0,-5-32 0,-8 1-844,-1 1 0,-2 1 0,-2 1 0,-26-34 0,-9-16-445,39 59 1330,12 17 99,-1 0 1,1 0 0,0-1 0,0 1 0,0-1 0,1 0 0,0 0 0,0 0 0,0 0 0,-2-8 0,8 13-225,0 0-1,0 1 1,0 0 0,0 0 0,0 0 0,0 1 0,7 2 0,55 28-4072,2-5-3641,-31-13 1151</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0:59.961"/>
    </inkml:context>
    <inkml:brush xml:id="br0">
      <inkml:brushProperty name="width" value="0.025" units="cm"/>
      <inkml:brushProperty name="height" value="0.025" units="cm"/>
    </inkml:brush>
  </inkml:definitions>
  <inkml:trace contextRef="#ctx0" brushRef="#br0">98 423 18834,'1'-8'3870,"0"2"-3237,2-19 1236,-1-1 0,-1 0 0,-1 1 0,-4-31 0,4 54-1867,0 1 0,0 0 0,0 0 1,-1 0-1,1 0 0,0 0 0,0 0 1,-1 0-1,1 0 0,-1 0 1,1 0-1,-1 0 0,0 0 0,1 0 1,-1 0-1,0 0 0,1 1 0,-1-1 1,0 0-1,0 0 0,0 1 1,0-1-1,0 1 0,0-1 0,0 1 1,0-1-1,0 1 0,0-1 0,0 1 1,0 0-1,0 0 0,0-1 1,0 1-1,0 0 0,-1 0 0,1 0 1,0 0-1,0 0 0,0 1 0,0-1 1,0 0-1,0 0 0,0 1 1,0-1-1,0 1 0,-2 0 0,0 1-3,-1 0-1,1 0 0,0 0 0,0 0 0,0 1 1,0 0-1,0-1 0,1 1 0,-1 0 1,1 0-1,-4 7 0,1 1 2,1 0 0,0 0 0,1 0 0,-3 21 0,5-26 0,0 0 0,1 0 0,0 0 0,0-1 0,0 1 0,0 0 0,1 0 0,0 0 0,0-1 0,1 1 0,2 7 0,-2-11 0,-1 0 0,0-1 0,1 1 0,-1-1 0,1 1 0,-1-1 0,1 1 0,-1-1 0,1 0 0,0 0 0,0 0 0,0 0 0,0 0 0,0-1 0,0 1 0,0 0 0,0-1 0,0 1 0,0-1 0,0 0 0,0 0 0,0 0 0,0 0 0,0 0 0,0 0 0,0 0 0,1-1 0,-1 1 0,3-2 0,2 0 0,-1 0 0,0-1 0,0 1 0,0-1 0,0 0 0,0-1 0,-1 1 0,7-7 0,-1 0 0,-1 0 0,-1-1 0,0-1 0,-1 0 0,0 0 0,0-1 0,-2 1 0,1-2 0,-2 1 0,0-1 0,0 1 0,3-24 0,-11 100-561,3-56 499,0 1 0,0-1 0,1 0-1,0 1 1,0-1 0,1 1 0,0-1-1,3 8 1,-4-13 78,0-1-1,0 1 1,0-1-1,1 1 1,-1-1-1,0 0 1,1 1 0,-1-1-1,1 0 1,0 0-1,-1 0 1,1 0-1,0-1 1,0 1-1,-1 0 1,1-1 0,0 1-1,0-1 1,0 1-1,0-1 1,0 0-1,-1 0 1,1 0 0,0 0-1,0 0 1,0 0-1,0-1 1,0 1-1,0-1 1,-1 1 0,1-1-1,0 0 1,0 1-1,-1-1 1,3-2-1,4-1 66,-1 0-1,0-1 0,0 0 0,-1 0 0,1-1 0,8-10 0,-4 3-80,-1-2 0,-1 1 0,0-1 0,-1-1 0,-1 0 0,0 0 0,-1 0 0,-1 0 0,0-1 0,-1 0 0,-1 0 0,-1-1 0,0 1 0,-1 0 0,-1-1 0,-3-17 0,3 33 0,0 0 0,0 0 0,0 0 0,0 0 0,-1 0 0,1 1 0,-1-1 0,0 0 0,1 0 0,-1 1 0,0-1 0,0 0 0,0 1 0,0-1 0,0 1 0,-1-1 0,-1-1 0,2 3 0,1-1 0,-1 1 0,0 0 0,0 0 0,0 0 0,0 0 0,1 0 0,-1 0 0,0 0 0,0 0 0,0 0 0,0 0 0,1 0 0,-1 0 0,0 1 0,0-1 0,0 0 0,1 1 0,-1-1 0,0 0 0,0 1 0,1-1 0,-1 1 0,0-1 0,1 1 0,-1 0 0,1-1 0,-1 1 0,1 0 0,-1-1 0,1 1 0,-1 0 0,1-1 0,-1 1 0,1 0 0,0 0 0,0 0 0,-1-1 0,1 1 0,0 1 0,-12 26 0,2 1 0,1 0 0,2 0 0,0 1 0,2 0 0,1 0 0,2 1 0,1 35 0,1-63-145,0 0 0,0-1 1,0 1-1,0 0 0,1-1 0,-1 1 0,1 0 0,0-1 1,0 1-1,0-1 0,0 1 0,0-1 0,0 1 0,1-1 1,-1 0-1,1 0 0,0 0 0,-1 0 0,1 0 1,0 0-1,0 0 0,0 0 0,1-1 0,-1 1 0,0-1 1,1 0-1,-1 1 0,0-1 0,1 0 0,0-1 0,-1 1 1,5 1-1,-1-2-366,0 1 1,-1-1 0,1 0-1,0 0 1,-1-1-1,1 0 1,-1 0 0,1 0-1,0 0 1,-1-1-1,0 0 1,1 0 0,-1-1-1,0 1 1,5-5-1,20-15-5761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00.433"/>
    </inkml:context>
    <inkml:brush xml:id="br0">
      <inkml:brushProperty name="width" value="0.025" units="cm"/>
      <inkml:brushProperty name="height" value="0.025" units="cm"/>
    </inkml:brush>
  </inkml:definitions>
  <inkml:trace contextRef="#ctx0" brushRef="#br0">65 8 15855,'0'0'6289,"-9"12"-3903,3-5-1779,1-2-340,0 1 1,0 0-1,1 0 0,0 0 1,0 0-1,0 1 1,1-1-1,0 1 1,0 0-1,0 0 0,1 0 1,0 0-1,-1 11 1,4-16-359,1 0 0,-1 0 1,0-1-1,1 1 0,0-1 0,-1 1 1,1-1-1,0 1 0,-1-1 1,1 0-1,0 0 0,0 0 0,0 0 1,0 0-1,0 0 0,1 0 1,-1-1-1,0 1 0,0-1 0,0 0 1,4 1-1,22 8-956,-22-4 953,1 0 1,-1 1 0,-1-1-1,1 1 1,-1 0 0,0 1-1,0 0 1,-1-1-1,0 1 1,5 12 0,31 83-19,-32-78 461,0-1-56,-1 0 0,-1 1 0,3 29 0,-8-47 20,0 0-1,0 0 1,-1 0-1,0 0 1,0 0-1,-1 0 1,1 0-1,-1-1 1,-1 1-1,1 0 1,-1 0 0,0-1-1,0 1 1,-1-1-1,0 0 1,1 0-1,-2 0 1,-6 9-1,9-12-297,0-1-1,0 0 0,0 1 0,-1-1 0,1 0 1,0 0-1,-1 1 0,1-1 0,0 0 0,-1 0 1,1-1-1,-1 1 0,0 0 0,1 0 0,-1-1 1,0 1-1,1-1 0,-1 0 0,0 1 0,1-1 1,-1 0-1,0 0 0,0 0 0,1 0 0,-1 0 1,0 0-1,0-1 0,1 1 0,-1-1 0,0 1 1,1-1-1,-1 0 0,0 1 0,1-1 0,-1 0 1,1 0-1,0 0 0,-1 0 0,1 0 0,0 0 0,-1-1 1,1 1-1,0 0 0,0-1 0,0 1 0,0-1 1,0 1-1,0-1 0,1 1 0,-2-4 0,-2-4-158,1 0-1,0 0 1,0-1-1,1 1 1,0-1-1,1 1 1,-1-19-1,3 17-40,0 1-1,1 0 1,0 0 0,1 0 0,0 1-1,0-1 1,1 1 0,1-1 0,-1 1-1,1 1 1,12-16 0,7-7 39,51-48 0,-41 44 211,0 1-29,41-44 443,-69 70-333,0 0-1,0 0 1,0-1 0,-1 0 0,-1 1 0,1-2-1,5-18 1,-10 27-117,1 0 0,-1 1 0,0-1 0,0 0 1,1 0-1,-1 0 0,0 0 0,0 1 0,0-1 0,0 0 0,0 0 0,0 0 0,0 0 0,-1 1 0,1-1 0,0 0 0,0 0 0,0 0 0,-1 0 0,1 1 0,-1-1 0,1 0 0,0 1 0,-1-1 0,1 0 0,-1 0 1,0 1-1,1-1 0,-1 1 0,0-1 0,0 0 0,-1 0 12,0 1 0,0-1 0,0 1-1,0 0 1,0-1 0,0 1 0,0 0 0,0 0 0,0 1 0,0-1 0,0 0 0,-3 1 0,-4 1 13,1 1 1,0 0-1,0 0 1,0 0-1,-10 7 1,6-1-51,0 1 1,1 0-1,0 1 0,1 0 1,-14 20-1,20-26-4,1 0 0,0 0-1,0 0 1,0 0 0,0 0 0,1 1-1,0 0 1,0-1 0,1 1-1,-1 0 1,1 0 0,1 0-1,-1-1 1,1 1 0,0 0 0,0 0-1,2 8 1,-1-11-30,0-1-1,0 1 1,0 0 0,1 0 0,-1 0-1,1-1 1,0 1 0,0 0-1,0-1 1,0 0 0,0 1-1,0-1 1,1 0 0,-1 0 0,1-1-1,-1 1 1,1 0 0,0-1-1,5 3 1,0-1-661,0-1 0,1 1 0,-1-2 1,1 1-1,17 0 0,18-1-8908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07.213"/>
    </inkml:context>
    <inkml:brush xml:id="br0">
      <inkml:brushProperty name="width" value="0.025" units="cm"/>
      <inkml:brushProperty name="height" value="0.025" units="cm"/>
    </inkml:brush>
  </inkml:definitions>
  <inkml:trace contextRef="#ctx0" brushRef="#br0">156 325 14157,'-9'6'1986,"-12"8"-734,2 1-1,-28 26 1,41-36-950,0 1 0,1 0 1,0 0-1,0 1 0,0 0 0,1 0 1,0 0-1,0 0 0,1 0 0,0 1 1,0-1-1,1 1 0,-2 12 0,3-19-302,1 0-1,0 0 0,0 1 1,0-1-1,0 0 0,1 0 0,-1 0 1,0 0-1,0 0 0,1 0 1,-1 0-1,0 0 0,1 0 0,-1 0 1,1 0-1,0 0 0,-1 0 0,1 0 1,0 0-1,-1 0 0,1 0 1,0-1-1,0 1 0,2 1 0,-1-1 0,1 0-1,-1 0 1,1 0-1,0 0 1,-1 0-1,1 0 1,0-1-1,0 0 1,5 1-1,1-1-7,0-1-1,0 0 0,-1 0 1,1-1-1,16-5 1,-10 0-42,0 0 0,-1-2 0,-1 1 1,1-2-1,-1 0 0,-1 0 0,0-1 0,0-1 1,-1 0-1,-1 0 0,11-18 0,5-8 315,-3-2 0,31-71-1,-45 92-261,0 0-1,-2 0 0,0-1 1,-1 1-1,-1-2 0,-1 1 1,2-31-1,-6 51 3,0-1 0,1 0 0,-1 1 0,0-1 0,-1 1 0,1-1 0,0 0 0,0 1 0,0-1 0,0 1 0,0-1 0,-1 1 0,1-1 0,0 0 0,0 1 0,-1-1 0,1 1 0,0-1 1,-1 1-1,1-1 0,-1 1 0,1 0 0,-1-1 0,1 1 0,-1-1 0,1 1 0,-1 0 0,1 0 0,-1-1 0,1 1 0,-1 0 0,0-1 0,-22 6 393,-19 23 642,27-13-413,0 0-1,1 1 0,1 0 0,1 1 1,-12 21-1,18-28-333,1 1 1,0 0-1,1 0 0,0 0 0,0 0 1,1 0-1,1 1 0,0-1 0,1 1 1,0 20-1,1-29-332,0-1 0,0 0 0,1 0 0,-1 1 0,1-1 0,0 0-1,-1 0 1,1 0 0,0 0 0,0 1 0,1-2 0,-1 1 0,0 0 0,1 0 0,-1 0 0,1 0 0,-1-1 0,1 1 0,0-1 0,0 1 0,0-1-1,0 0 1,0 0 0,0 0 0,0 0 0,0 0 0,0 0 0,0-1 0,1 1 0,-1 0 0,0-1 0,0 0 0,1 0 0,2 0 0,11 1-358,-1-2 0,1 0 1,-1 0-1,18-5 0,-8 2 180,-24 4 222,0-1 1,0 1-1,1 0 0,-1 0 0,0 0 0,1 0 1,-1 0-1,0 0 0,0 1 0,1-1 0,-1 0 0,0 1 1,0-1-1,1 1 0,-1-1 0,0 1 0,0 0 0,0-1 1,0 1-1,0 0 0,0 0 0,0 0 0,0 0 1,0-1-1,0 1 0,-1 1 0,1-1 0,0 0 0,0 0 1,-1 0-1,1 0 0,-1 0 0,1 1 0,-1-1 0,0 0 1,1 0-1,-1 1 0,0-1 0,0 0 0,0 1 1,0-1-1,0 0 0,-1 3 0,1-3 55,0 1 0,0-1 0,0 0 1,0 1-1,0-1 0,0 0 0,0 1 0,1-1 0,-1 0 0,0 1 0,1-1 0,-1 0 1,1 1-1,0-1 0,-1 0 0,1 0 0,0 0 0,-1 0 0,1 0 0,0 0 0,0 0 1,0 0-1,0 0 0,0 0 0,0 0 0,0 0 0,1-1 0,-1 1 0,0-1 0,0 1 1,1 0-1,-1-1 0,0 0 0,2 1 0,8-2 8,-1 0-1,1 0 1,-1-1-1,1-1 1,-1 0-1,0 0 1,0-1-1,0 0 1,-1-1-1,1 0 1,10-8-1,-6 5-75,0 0 0,0 1 0,1 1 0,18-6 0,-33 12-2,1 0 1,-1 0 0,1 0 0,-1 0-1,0 0 1,1 0 0,-1 0-1,1-1 1,-1 1 0,1 0 0,-1 1-1,1-1 1,-1 0 0,0 0-1,1 0 1,-1 0 0,1 0 0,-1 0-1,1 0 1,-1 1 0,0-1-1,1 0 1,-1 0 0,0 1 0,1-1-1,-1 0 1,0 0 0,1 1-1,-1-1 1,0 0 0,1 1 0,-1-1-1,0 1 1,0-1 0,1 1-1,-1 21 12,-16 26 250,14-44-271,-8 28 55,13-21 138,12-16 196,0-7-338,-1 0 0,-1-1 0,0-1 0,18-26 0,17-17-21,-48 57-11,0 0 0,0-1 0,0 1 1,0 0-1,0 0 0,0 0 0,0 0 0,0 0 0,0 0 0,0-1 1,0 1-1,1 0 0,-1 0 0,0 0 0,0 0 0,0 0 1,0 0-1,0 0 0,0-1 0,0 1 0,1 0 0,-1 0 0,0 0 1,0 0-1,0 0 0,0 0 0,0 0 0,1 0 0,-1 0 0,0 0 1,0 0-1,0 0 0,0 0 0,0 0 0,1 0 0,-1 0 0,0 0 1,0 0-1,0 0 0,0 0 0,0 0 0,1 0 0,-1 0 0,0 0 1,0 0-1,0 1 0,0-1 0,0 0 0,0 0 0,0 0 0,1 0 1,-1 0-1,0 0 0,0 0 0,0 1 0,0-1 0,0 0 1,0 0-1,0 0 0,0 0 0,0 0 0,0 16-124,-9 31-139,6-34 226,2-8-156,0 0 0,0 0 0,1 0 0,0 0 1,0 1-1,0-1 0,0 0 0,1 0 0,1 6 1,-2-10 116,1 0-1,-1 0 1,0 0 0,1 0 0,-1 0 0,1 0 0,0-1-1,-1 1 1,1 0 0,0 0 0,-1-1 0,1 1 0,0-1-1,0 1 1,0 0 0,-1-1 0,1 1 0,0-1 0,0 0-1,2 1 1,-1 0-35,0-1 0,1 0 1,-1 0-1,1 0 0,-1 0 0,1-1 0,-1 1 0,1 0 0,-1-1 1,0 0-1,5-1 0,-1-1-609,0 0 0,-1-1 1,1 1-1,-1-1 0,1 0 0,-1 0 1,7-9-1,17-19-6283,-3-2-4665</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00.841"/>
    </inkml:context>
    <inkml:brush xml:id="br0">
      <inkml:brushProperty name="width" value="0.025" units="cm"/>
      <inkml:brushProperty name="height" value="0.025" units="cm"/>
    </inkml:brush>
  </inkml:definitions>
  <inkml:trace contextRef="#ctx0" brushRef="#br0">21 0 20788,'0'0'4676,"-15"62"-4612,9-26 673,6 1-289,0-2-384,6-3-64,8-9-1633,4-9-1794,-2-11-705,0-3-4004</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01.181"/>
    </inkml:context>
    <inkml:brush xml:id="br0">
      <inkml:brushProperty name="width" value="0.025" units="cm"/>
      <inkml:brushProperty name="height" value="0.025" units="cm"/>
    </inkml:brush>
  </inkml:definitions>
  <inkml:trace contextRef="#ctx0" brushRef="#br0">31 0 18385,'0'0'1282,"-31"57"-450,31-30-639,0-2-290,24-1 1,9-3-961,10-6-1345,3-3-1185,1-6-2947</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01.571"/>
    </inkml:context>
    <inkml:brush xml:id="br0">
      <inkml:brushProperty name="width" value="0.025" units="cm"/>
      <inkml:brushProperty name="height" value="0.025" units="cm"/>
    </inkml:brush>
  </inkml:definitions>
  <inkml:trace contextRef="#ctx0" brushRef="#br0">96 0 13741,'0'0'5168,"-7"11"-3727,6-9-1414,-11 15 477,0 1-1,-12 28 0,21-40-437,0 0-1,1 0 1,-1 0-1,2 0 1,-1 1-1,1-1 1,0 1-1,0-1 1,0 1-1,1-1 1,0 1-1,1-1 1,-1 1-1,4 11 1,-3-16-70,0-1 1,0 1 0,0 0-1,0-1 1,0 0 0,0 1-1,1-1 1,-1 1 0,1-1-1,-1 0 1,1 0 0,-1 0-1,1 0 1,0 0 0,-1 0-1,1-1 1,0 1 0,0 0-1,0-1 1,-1 1 0,1-1-1,0 0 1,3 1-1,51-1-248,-38 0 94,78-2-2271,-96 2 2440,1 0 1,0 1-1,-1-1 1,1 0 0,-1 0-1,1 0 1,0 0-1,-1 0 1,1 1 0,-1-1-1,1 0 1,-1 1-1,1-1 1,0 0 0,-1 1-1,0-1 1,1 1 0,-1-1-1,1 1 1,-1-1-1,1 1 1,-1-1 0,0 1-1,1-1 1,-1 1-1,0-1 1,0 1 0,1 0-1,-1-1 1,0 1-1,0-1 1,0 1 0,0 0-1,0-1 1,0 1 0,0 0-1,0-1 1,0 1-1,0-1 1,0 1 0,0 0-1,0-1 1,-1 1-1,1-1 1,0 1 0,0 0-1,-1-1 1,1 1-1,0-1 1,-1 1 0,-1 2 244,1 0 0,-1 0 1,0-1-1,0 1 0,0-1 0,0 0 1,0 1-1,0-1 0,-4 2 1,-5 2 374,-1 0 0,1-1 0,-1-1 0,-1 0 0,1 0 0,-19 2 0,9-3-476,1-1 1,-1 0-1,-21-3 1,42 1-282,0 0 0,1 0 0,-1 0 0,1 0 0,-1-1 0,0 1 0,1 0 0,-1 0-1,1-1 1,-1 1 0,0 0 0,1-1 0,-1 1 0,1-1 0,-1 1 0,1-1 0,0 1 0,-1-1 0,1 1 0,-1-1 0,1 1 0,0-1 0,0 1 0,-1-1 0,1 0 0,0 1 0,0-1-1,-1 1 1,1-1 0,0 0 0,0 1 0,0-1 0,0 0 0,0 0 0,4-26-6865,12-4-2960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01.912"/>
    </inkml:context>
    <inkml:brush xml:id="br0">
      <inkml:brushProperty name="width" value="0.025" units="cm"/>
      <inkml:brushProperty name="height" value="0.025" units="cm"/>
    </inkml:brush>
  </inkml:definitions>
  <inkml:trace contextRef="#ctx0" brushRef="#br0">182 1 15951,'0'0'8317,"-6"14"-6523,-3 7-1229,2 0 0,0 0 0,2 1 0,0 0 0,-3 41 0,9-36-491,1-1 1,2 0-1,0-1 0,2 1 1,0-1-1,15 34 0,-1 4-1961,-18-56 1338,-1-1 0,1 1 0,-1 0 0,-1 0-1,1 0 1,-1 8 0,0-14 353,0 0 0,0 0 0,-1 0 0,1 0 0,0 0 0,0-1 0,-1 1 0,1 0 0,0 0 0,-1 0 0,1 0 0,-1 0 0,1 0 0,-1-1 0,1 1 0,-1 0 0,0 0 0,1-1 0,-1 1 0,0-1 0,0 2 0,-1-2-55,1 0 0,0 0 1,-1 0-1,1 0 0,0 0 1,-1 0-1,1 0 0,0 0 1,-1 0-1,1 0 0,0-1 1,0 1-1,-1-1 0,1 1 1,0-1-1,0 1 0,-1-1 1,1 0-1,0 0 0,-1-1 1,-6-3 36,1-1 0,-1-1 0,2 1 1,-1-1-1,-7-10 0,-49-78 5315,52 77-4120,6 8-381,-4-3 839,1-1 1,1 1-1,-8-22 1,39 33-1168,33 3-2122,4-1-4243,-6 0-3538</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03.282"/>
    </inkml:context>
    <inkml:brush xml:id="br0">
      <inkml:brushProperty name="width" value="0.025" units="cm"/>
      <inkml:brushProperty name="height" value="0.025" units="cm"/>
    </inkml:brush>
  </inkml:definitions>
  <inkml:trace contextRef="#ctx0" brushRef="#br0">48 759 14029,'-6'9'4762,"-3"3"-3611,5-7-699,0 0 0,0 0 0,0 1 0,1 0 0,0-1 0,0 1 0,-3 9 0,6-15-408,0 0-1,0 0 0,0 1 1,0-1-1,-1 0 0,1 0 1,0 1-1,0-1 0,0 0 1,0 0-1,0 1 0,0-1 1,0 0-1,0 1 0,0-1 1,0 0-1,0 0 0,0 1 1,0-1-1,0 0 0,0 1 1,0-1-1,0 0 0,0 0 1,0 1-1,0-1 0,1 0 0,-1 1 1,0-1-1,0 0 0,0 0 1,0 0-1,1 1 0,-1-1 1,0 0-1,0 0 0,0 0 1,1 1-1,-1-1 0,1 0 1,13-4 661,17-17 54,22-30 352,-2-2 0,-3-2 1,60-90-1,-102 137-1083,86-129 335,110-221 0,-193 347-674,-5 18-64,-3 26-201,-1-28 536,-28 360 85,0 0 209,28-361-279,1 0 1,-1 1-1,1-1 1,0 0-1,0 1 1,0-1-1,1 0 1,2 6-1,-3-9 15,-1-1 0,0 1-1,1 0 1,-1-1-1,0 1 1,1 0-1,-1-1 1,1 1-1,-1-1 1,1 1-1,0-1 1,-1 1 0,1-1-1,-1 1 1,1-1-1,0 1 1,0-1-1,-1 0 1,1 1-1,0-1 1,-1 0-1,1 0 1,0 0 0,0 1-1,-1-1 1,1 0-1,0 0 1,0 0-1,0 0 1,-1 0-1,1-1 1,0 1-1,0 0 1,-1 0 0,1 0-1,0-1 1,0 1-1,-1 0 1,1-1-1,0 1 1,-1 0-1,1-1 1,0 1-1,-1-1 1,1 1 0,-1-1-1,1 0 1,-1 1-1,1-1 1,-1 1-1,1-1 1,-1 0-1,1 0 1,1-3-234,0 0-1,0 0 1,0-1 0,-1 1 0,1 0-1,-1 0 1,0-1 0,-1 1 0,1 0-1,-1-1 1,1 1 0,-1-1 0,-1 1-1,0-7 1,0 0-621,-1 0-1,0 0 0,0 0 1,-9-21-1,0 10-1221,-1 0 0,-1 1-1,-17-20 1,-10-10-4607</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03.614"/>
    </inkml:context>
    <inkml:brush xml:id="br0">
      <inkml:brushProperty name="width" value="0.025" units="cm"/>
      <inkml:brushProperty name="height" value="0.025" units="cm"/>
    </inkml:brush>
  </inkml:definitions>
  <inkml:trace contextRef="#ctx0" brushRef="#br0">0 0 4036,'0'0'20787,"34"58"-20050,12-50-64,10-4-289,2-4-224,0 0-576,-7 0-2307,-7-7-2177,-11-8-3748</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04.006"/>
    </inkml:context>
    <inkml:brush xml:id="br0">
      <inkml:brushProperty name="width" value="0.025" units="cm"/>
      <inkml:brushProperty name="height" value="0.025" units="cm"/>
    </inkml:brush>
  </inkml:definitions>
  <inkml:trace contextRef="#ctx0" brushRef="#br0">147 1 20467,'0'0'1458,"-4"11"-305,-7 26-179,1 1 1,2 0-1,-3 41 1,-5 132 1611,14-189-2408,0 97 377,2-118-551,0 0-1,0-1 0,0 1 1,0 0-1,0-1 0,0 1 0,1 0 1,-1-1-1,0 1 0,0 0 1,0-1-1,1 1 0,-1-1 1,0 1-1,1 0 0,-1-1 1,1 1-1,-1-1 0,0 1 0,1-1 1,-1 1-1,1-1 0,-1 0 1,1 1-1,0-1 0,-1 0 1,1 1-1,-1-1 0,1 0 0,0 1 1,-1-1-1,1 0 0,0 0 1,-1 0-1,1 0 0,0 0 1,-1 0-1,1 0 0,0 0 1,-1 0-1,1 0 0,0 0 0,-1 0 1,1 0-1,0-1 0,-1 1 1,1 0-1,0 0 0,-1-1 1,1 1-1,-1 0 0,1-1 0,-1 1 1,1-1-1,0 0 0,34-23 218,-31 21-214,21-20-170,54-37 1,-73 56 87,1-1 1,0 1-1,0 1 1,0 0-1,0 0 1,0 0-1,1 0 1,-1 1-1,1 1 1,0-1-1,-1 1 1,1 1-1,0-1 1,13 2-1,-19 0 70,0 0 0,-1 0 0,1 0 0,-1 1-1,1-1 1,-1 0 0,1 1 0,-1-1 0,0 1 0,0-1 0,1 1 0,-1 0 0,0 0-1,-1-1 1,1 1 0,0 0 0,0 0 0,-1 0 0,1 0 0,-1 0 0,0 0-1,1 0 1,-1 0 0,0 0 0,0 0 0,0 0 0,-1 0 0,1 2 0,-1 5 70,1 1-1,-1-1 1,0 0 0,-6 17 0,2-15 44,0-1 0,-1 1-1,0-2 1,-1 1 0,0-1-1,-1 0 1,0 0 0,0-1-1,-1 0 1,0 0 0,0-1-1,-1-1 1,0 1 0,0-1-1,-11 4 1,11-5-21,1-1 0,-1 0 1,0 0-1,0-1 0,0 0 0,0-1 0,-1 0 0,1-1 1,0 0-1,-1-1 0,1 0 0,-1-1 0,1 1 0,-1-2 1,1 0-1,0 0 0,-11-4 0,17 3-443,-1 1 0,1 0 1,0-1-1,0 0 0,0 0 0,1 0 0,-1 0 1,1-1-1,0 0 0,0 1 0,0-1 0,-3-6 1,5 9 135,0-1 1,0 0-1,0 0 1,0 0 0,1 0-1,-1 0 1,1 1 0,-1-1-1,1 0 1,0 0-1,-1 0 1,1 0 0,0 0-1,1 0 1,-1 0-1,0 0 1,0 0 0,1 0-1,-1 0 1,1 0-1,0 0 1,0 0 0,-1 0-1,1 1 1,0-1 0,1 0-1,-1 1 1,0-1-1,0 0 1,1 1 0,-1 0-1,3-3 1,28-14-6114,10 1-2999</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05.416"/>
    </inkml:context>
    <inkml:brush xml:id="br0">
      <inkml:brushProperty name="width" value="0.025" units="cm"/>
      <inkml:brushProperty name="height" value="0.025" units="cm"/>
    </inkml:brush>
  </inkml:definitions>
  <inkml:trace contextRef="#ctx0" brushRef="#br0">0 493 7399,'0'0'23275,"2"10"-23179,1 4-77,0-5-6,-2 1-1,1 0 0,-1 0 0,0 12 1,-2-21-9,1 0 0,0 0 0,0 0 1,0 0-1,0 0 0,0 0 0,0 0 1,1 0-1,-1 0 0,0 0 0,0 0 1,1-1-1,-1 1 0,1 0 0,-1 0 1,1 0-1,-1 0 0,1 0 0,-1-1 1,1 1-1,0 0 0,-1-1 1,1 1-1,0 0 0,0-1 0,-1 1 1,1-1-1,0 1 0,0-1 0,0 1 1,0-1-1,0 0 0,0 1 0,0-1 1,-1 0-1,1 0 0,0 0 0,0 0 1,0 0-1,0 0 0,0 0 1,0 0-1,0 0 0,0 0 0,0 0 1,0-1-1,0 1 0,0 0 0,1-1 1,4-1 44,-1 0 1,0-1-1,0 1 0,0-1 1,0 0-1,0 0 1,7-6-1,6-10 24,-1 0 1,0-1-1,-1 0 1,-2-1-1,0-1 1,-1 0-1,17-41 0,-31 111-591,-3 6 530,1-24 167,2 0 1,3 56-1,-2-84-165,0 0-1,0 1 0,0-1 0,1 0 1,-1 0-1,1 0 0,-1 0 0,1 0 0,0 0 1,-1 0-1,1 0 0,0 0 0,0 0 1,1 0-1,-1 0 0,0-1 0,1 1 1,-1 0-1,1-1 0,-1 1 0,1-1 1,0 0-1,0 1 0,0-1 0,-1 0 0,1 0 1,0 0-1,0 0 0,0-1 0,1 1 1,-1-1-1,0 1 0,0-1 0,0 1 1,4-1-1,-1-1 0,0 0 0,-1 0 1,1 0-1,-1-1 0,1 1 0,-1-1 1,1 0-1,-1 0 0,0-1 0,0 1 1,0-1-1,0 0 0,-1 0 0,1 0 1,4-6-1,3-5-13,0 0 0,-2 0 0,0-1 0,0 0 0,-1-1 0,-1 1 0,-1-2 0,0 1 0,-1-1 0,-1 0 0,0 0 0,-2 0 0,2-29 0,-18 94 0,13-43 0,0 5 0,0 0 0,0 0 0,0 0 0,1 0 0,1 0 0,2 12 0,-3-20 0,1 0 0,-1 0 0,1 0 0,0 0 0,0 0 0,0 0 0,0-1 0,1 1 0,-1 0 0,0-1 0,1 1 0,-1-1 0,1 1 0,-1-1 0,1 0 0,0 1 0,-1-1 0,1 0 0,0 0 0,0-1 0,0 1 0,0 0 0,0 0 0,0-1 0,0 1 0,0-1 0,0 0 0,0 0 0,0 0 0,0 0 0,0 0 0,1 0 0,-1 0 0,0-1 0,0 1 0,2-2 0,4 0 0,0 0 0,0-1 0,0 0 0,0-1 0,-1 1 0,0-1 0,0-1 0,0 0 0,0 0 0,-1 0 0,1-1 0,-1 0 0,-1 0 0,1 0 0,5-9 0,-3 5 0,-2-1 0,1 1 0,-1-1 0,0 0 0,-1-1 0,-1 1 0,0-1 0,0 0 0,3-22 0,-7 32 0,1-38 0,-1 40 0,0-1 0,0 1 0,0-1 0,0 0 0,0 1 0,0-1 0,0 1 0,0-1 0,0 1 0,0-1 0,-1 1 0,1-1 0,0 1 0,0-1 0,0 1 0,-1-1 0,1 1 0,0-1 0,-1 1 0,1-1 0,0 1 0,-1-1 0,1 1 0,-1 0 0,1-1 0,0 1 0,-1 0 0,1-1 0,-1 1 0,1 0 0,-1 0 0,1 0 0,-1-1 0,1 1 0,-1 0 0,0 0 0,1 0 0,-1 0 0,1 0 0,-1 0 0,1 0 0,-1 0 0,1 0 0,-1 0 0,1 0 0,-1 0 0,0 0 0,1 1 0,-1-1 0,1 0 0,-1 0 0,1 0 0,-1 1 0,1-1 0,0 0 0,-1 1 0,1-1 0,-1 0 0,1 1 0,0-1 0,-1 1 0,-9 10 0,1-1 0,0 2 0,1-1 0,0 1 0,1 0 0,-7 17 0,0-4 0,-9 20 0,24-45 0,0 1 0,1-1 0,-1 1 0,0-1 0,0 0 0,1 0 0,-1 0 0,0 0 0,1 0 0,-1 0 0,0 0 0,0 0 0,1 0 0,-1-1 0,0 1 0,0 0 0,3-2 0,10-2-26,1 0 1,-1 0-1,1 2 1,0 0-1,27-1 1,-37 4 17,0-1 1,0 1 0,-1 0-1,1 0 1,0 0-1,0 1 1,-1-1 0,1 1-1,-1 0 1,0 1 0,1-1-1,-1 1 1,0 0 0,0 0-1,-1 0 1,1 1 0,-1-1-1,0 1 1,1-1 0,-2 1-1,5 7 1,28 72 322,-35-82-315,0-1 1,0 1-1,0-1 0,0 1 0,1-1 1,-1 0-1,0 1 0,0-1 0,0 1 1,1-1-1,-1 0 0,0 1 1,1-1-1,-1 0 0,0 1 0,1-1 1,-1 0-1,0 1 0,1-1 0,-1 0 1,1 0-1,-1 0 0,1 1 0,-1-1 1,0 0-1,1 0 0,-1 0 1,1 0-1,-1 0 0,1 0 0,-1 0 1,1 0-1,0 0 0,12-12 11,8-27-85,-20 36 48,8-17-660,-2-1 1,7-26-1,11-92-7089,0-5 796,-2 75 6465,11 4 3367,-33 63-2472,0 1 0,0-1 0,0 0 0,1 0 0,-1 1 0,1-1 0,-1 1 0,1-1 0,-1 1 0,1 0 0,0 0-1,2-2 1,-3 3-270,-1 0 0,1 1 0,-1-1 0,1 0 0,-1 0-1,1 0 1,0 1 0,-1-1 0,1 0 0,-1 1 0,0-1-1,1 1 1,-1-1 0,1 0 0,-1 1 0,1-1 0,-1 1-1,0-1 1,0 1 0,1-1 0,-1 1 0,0-1 0,0 1-1,1 0 1,-1-1 0,0 1 0,0-1 0,0 1 0,0 0-1,0-1 1,0 1 0,0-1 0,0 1 0,0 0 0,0-1-1,0 1 1,0-1 0,0 1 0,-1-1 0,1 2 0,-12 184 1917,6-120-2046,3 112-1,3-174 25,1-1 0,-1 1 0,1-1 0,0 0 0,0 1-1,0-1 1,0 0 0,0 1 0,1-1 0,0 0 0,-1 0 0,1 0 0,0 0 0,1-1 0,-1 1 0,0-1 0,1 1 0,-1-1 0,1 0 0,5 4 0,-6-5 4,0-1-1,0 1 1,0 0 0,1 0 0,-1-1 0,0 1-1,0-1 1,1 0 0,-1 0 0,0 0 0,0 0-1,1 0 1,-1 0 0,0-1 0,1 1 0,-1-1-1,0 1 1,0-1 0,0 0 0,0 0 0,0 0-1,0 0 1,0 0 0,0-1 0,0 1 0,0 0-1,0-1 1,-1 0 0,1 1 0,-1-1 0,1 0-1,1-2 1,3-4 58,-1-1 1,1 0-1,-1 0 0,0 0 0,-1-1 0,-1 0 1,1 0-1,-1 0 0,-1 0 0,0 0 1,0-1-1,-1 1 0,0 0 0,-1-1 0,-1 1 1,1-1-1,-3-10 0,3 20-58,0 0 0,0 1 0,0-1 0,-1 0-1,1 0 1,0 0 0,0 0 0,-1 1 0,1-1 0,0 0 0,-1 0 0,1 1-1,-1-1 1,1 0 0,-1 1 0,1-1 0,-1 0 0,0 1 0,1-1 0,-1 1-1,0-1 1,1 1 0,-1-1 0,0 1 0,0 0 0,1-1 0,-1 1 0,0 0-1,0-1 1,0 1 0,0 0 0,1 0 0,-1 0 0,0 0 0,0 0 0,0 0-1,0 0 1,1 0 0,-3 1 0,2-1 11,0 1-1,-1-1 0,1 1 1,0 0-1,0 0 1,0-1-1,-1 1 1,1 0-1,0 0 0,0 0 1,0 0-1,0 1 1,1-1-1,-1 0 0,0 0 1,0 1-1,1-1 1,-1 0-1,1 1 1,-1-1-1,1 0 0,-1 2 1,1 0-15,-1 0 0,1 0 0,-1 0 0,1 0 0,0 0 0,0 0 0,0 0 0,1 0 0,-1 0 0,1 0 0,-1 0 0,1 0 0,0-1 0,0 1 0,1 0 0,-1 0 0,0-1 1,1 1-1,0-1 0,3 5 0,-2-5 6,0 1 1,1-1-1,0 1 1,-1-1-1,1 0 1,0 0-1,0-1 1,0 1-1,0-1 1,0 0-1,0 0 0,0 0 1,5 0-1,5 0 13,-1-1 0,1 0-1,-1-1 1,1-1 0,-1 0-1,0-1 1,0 0-1,20-8 1,-13 1-25,0 0 0,32-24 0,-32 20 0,0 2 0,24-12 0,-43 24-3,-1 0 0,1 0 1,-1 0-1,1 0 0,-1 0 0,1 1 0,-1-1 0,1 0 1,-1 0-1,1 1 0,-1-1 0,1 0 0,-1 1 1,1-1-1,-1 0 0,1 1 0,-1-1 0,0 1 0,1-1 1,-1 1-1,0-1 0,0 1 0,1-1 0,-1 1 0,0-1 1,0 1-1,1-1 0,-1 1 0,0-1 0,0 1 1,0-1-1,0 1 0,0 0 0,0-1 0,0 1 0,0-1 1,0 1-1,0-1 0,-1 1 0,1 0 0,0 38-159,0-30 146,0-1 25,1 0-1,-1 0 0,2-1 0,-1 1 0,1-1 0,0 1 0,1-1 0,0 0 1,0 0-1,0 0 0,1 0 0,0 0 0,0-1 0,1 0 0,6 7 1,8 6-79,1-1 0,0 0 0,26 15 1,-29-22-58,-1 1 0,-1 0 0,0 0 0,0 2 0,-2 0 0,1 0 1,14 22-1,-25-29 168,1-1 1,-1 1 0,0-1-1,-1 1 1,0 0 0,0 0-1,0 0 1,-1 0 0,0 1-1,0-1 1,-1 0 0,0 0 0,0 1-1,-1-1 1,0 0 0,-3 14-1,2-17-14,0 0 0,0 0 0,0 1-1,0-1 1,0-1 0,-1 1-1,0 0 1,1-1 0,-1 1 0,-1-1-1,1 0 1,0 0 0,-1 0 0,0 0-1,0-1 1,0 0 0,0 1 0,0-1-1,0-1 1,0 1 0,0-1 0,-1 1-1,1-1 1,-1 0 0,1-1 0,-1 1-1,-7-1 1,6 0-27,0-1 0,-1 0 0,1 0 0,0-1 0,0 1 0,0-1 0,1-1 0,-1 1 0,0-1 0,1 0 0,-1 0 0,1-1 0,0 1 0,0-1 0,1 0 0,-1-1 0,1 1 0,0-1 0,0 0 0,0 0 0,1 0 0,-1 0 0,-3-9 0,2 4 0,0 0 0,0-1 0,1 1 0,1-1 0,-1 0 0,2-1 0,0 1 0,0 0 0,1-1 0,0 1 0,1-1 0,1-11 0,0 18-54,0 1-1,0 0 1,0-1-1,1 1 1,0 0-1,0 0 1,0 0-1,0 0 1,1 0 0,-1 1-1,1-1 1,0 1-1,0-1 1,0 1-1,0 0 1,7-4-1,4-2-753,0 0 0,0 2-1,20-9 1,-6 4-1097,15-9-6220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06.153"/>
    </inkml:context>
    <inkml:brush xml:id="br0">
      <inkml:brushProperty name="width" value="0.025" units="cm"/>
      <inkml:brushProperty name="height" value="0.025" units="cm"/>
    </inkml:brush>
  </inkml:definitions>
  <inkml:trace contextRef="#ctx0" brushRef="#br0">170 331 12620,'6'-8'860,"0"0"-1,-1-1 1,0 0 0,0 0 0,-1 0 0,0 0-1,-1-1 1,0 0 0,3-15 0,-6 23-587,1-1 1,-1 1-1,0-1 1,0 0-1,-1 1 1,1-1-1,0 1 1,-1-1-1,0 1 1,0-1-1,1 1 1,-1-1-1,-1 1 1,1 0-1,0-1 1,-3-3-1,1 4-57,0 0 0,1 0 0,-1 0 0,0 0 0,0 0 0,0 0 1,0 1-1,0-1 0,-1 1 0,1 0 0,0 0 0,-1 0 0,1 1 0,-1-1 0,-6 1 0,5-1-188,-1 1 0,1 0 1,0 1-1,-1 0 0,1-1 1,0 2-1,0-1 0,-1 0 1,1 1-1,0 0 0,1 0 1,-1 1-1,0 0 0,1-1 1,-1 1-1,1 1 0,0-1 1,0 1-1,0-1 0,-4 6 1,3-2-42,0 0 0,1 0 0,0 0 0,0 0 0,0 0 0,1 1 0,0 0 0,1-1 0,-1 1 1,1 0-1,1 0 0,-1 14 0,2-20 9,-1-1 0,1 1 0,0 0 0,0 0 0,0-1 1,1 1-1,-1 0 0,0 0 0,1-1 0,-1 1 0,1-1 0,-1 1 0,1 0 1,0-1-1,0 1 0,0-1 0,0 1 0,0-1 0,0 0 0,0 1 0,0-1 1,0 0-1,1 0 0,-1 0 0,1 0 0,-1 0 0,1 0 0,-1 0 0,1 0 1,-1-1-1,1 1 0,-1 0 0,1-1 0,0 0 0,0 1 0,-1-1 0,1 0 1,0 0-1,-1 0 0,1 0 0,0 0 0,0 0 0,-1 0 0,1-1 0,3 0 1,5-1 21,1-1 1,-1 0-1,0 0 1,0-1 0,0 0-1,12-8 1,8-6-133,-2-1 0,0-2 1,49-48-1,-63 55 88,-1-1 0,-1 0 0,0-1 0,-1 0 0,0-1 0,-2 0 0,0-1 0,10-27 0,-15 21-44,-4 24 64,0-1 0,0 1 0,0 0 0,0 0 0,-1 0 0,1 0 0,0 0-1,0 0 1,0 0 0,-1 0 0,1 0 0,0 0 0,0 0 0,-1 0 0,1 0 0,0 0 0,0 0 0,0 0 0,-1 0 0,1 0 0,0 0 0,0 0 0,0 0 0,-1 0 0,1 0 0,0 0 0,0 0 0,0 1 0,0-1 0,-1 0 0,1 0 0,0 0 0,0 0 0,0 0 0,0 1 0,0-1 0,-1 0 0,1 0 0,0 0 0,0 0 0,0 1 0,0-1 0,0 0 0,0 0 0,0 0 0,0 1 0,-25 40-153,8 1 511,-18 71 0,30-92-7,1 0 0,0 1 1,2-1-1,1 1 0,1 34 1,0-53-329,1-1 0,-1 1 1,0-1-1,1 1 0,0-1 1,-1 0-1,1 1 0,0-1 1,0 0-1,0 1 0,0-1 1,1 0-1,-1 0 0,1 0 1,-1 0-1,1 0 0,0-1 1,0 1-1,-1 0 0,1-1 1,3 2-1,-1-1 21,-1-1 0,1 1 0,0-1 0,-1 0 1,1-1-1,0 1 0,0-1 0,-1 0 0,1 1 0,0-2 0,0 1 0,6-1 0,1-1 24,-1-1-1,0 0 0,0 0 0,0-1 1,0-1-1,-1 1 0,0-1 0,0-1 1,12-9-1,-9 4-61,-1 0 0,0-1 0,-1 0 0,-1-1 0,0 0 0,0-1 0,7-15 0,-11 19 0,-1-1 0,0 1 0,0-1 0,-1 0 0,0 0 0,-1-1 0,0 1 0,-1 0 0,-1-1 0,0-18 0,0 30 0,0 0 0,0-1 0,0 1 0,0 0 0,0-1 0,0 1 0,0 0 0,0-1 0,0 1 0,0 0 0,-1-1 0,1 1 0,0 0 0,0-1 0,0 1 0,0 0 0,-1 0 0,1-1 0,0 1 0,0 0 0,0 0 0,-1-1 0,1 1 0,0 0 0,0 0 0,-1 0 0,1-1 0,0 1 0,-1 0 0,1 0 0,0 0 0,0 0 0,-1 0 0,1 0 0,0 0 0,-1 0 0,1 0 0,0 0 0,-1 0 0,1 0 0,0 0 0,-1 0 0,1 0 0,0 0 0,-1 0 0,1 0 0,0 0 0,-1 0 0,1 0 0,0 0 0,0 1 0,-1-1 0,1 0 0,0 0 0,0 0 0,-1 1 0,1-1 0,0 0 0,0 0 0,-1 1 0,1-1 0,0 0 0,-16 17 0,5 2 0,0 1 0,0 0 0,2 0 0,1 1 0,0 0 0,2 1 0,0 0 0,2 0 0,0 0 0,-1 28 0,5-49-18,0 0 1,0 1-1,0-1 1,1 1-1,-1-1 1,0 0-1,1 1 1,-1-1-1,1 0 0,-1 1 1,1-1-1,-1 0 1,1 0-1,0 1 1,0-1-1,0 0 0,-1 0 1,1 0-1,0 0 1,1 0-1,-1 0 1,0 0-1,0-1 1,0 1-1,0 0 0,1-1 1,-1 1-1,0 0 1,1-1-1,-1 0 1,0 1-1,1-1 0,-1 0 1,0 0-1,1 1 1,-1-1-1,1 0 1,-1-1-1,0 1 1,1 0-1,-1 0 0,1 0 1,1-2-1,5 1-441,-1-1 0,0 0-1,1 0 1,-1-1 0,0 0 0,13-7-1,22-21-6234,3-9-3764</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06.482"/>
    </inkml:context>
    <inkml:brush xml:id="br0">
      <inkml:brushProperty name="width" value="0.025" units="cm"/>
      <inkml:brushProperty name="height" value="0.025" units="cm"/>
    </inkml:brush>
  </inkml:definitions>
  <inkml:trace contextRef="#ctx0" brushRef="#br0">127 0 24407,'-10'8'2264,"1"-2"-1706,-52 44 2934,56-45-3306,0-1 0,0 1 0,1 1 0,0-1 0,0 1 0,0-1 0,1 1 0,0 0 0,0 0 0,-3 10 0,6-15-185,0 0 0,0 0 0,0 0 0,0 0 0,0 0 0,0 0 0,0 0 0,0 0 0,1 0 0,-1 0 0,0 0 1,1 0-1,-1 0 0,1 0 0,-1 0 0,1 0 0,0 0 0,-1-1 0,1 1 0,0 0 0,-1-1 0,1 1 0,0 0 0,0-1 0,0 1 0,0-1 0,0 1 0,-1-1 0,1 1 0,0-1 0,0 0 0,0 1 0,0-1 0,0 0 1,0 0-1,0 0 0,0 0 0,0 0 0,2 0 0,50 2-102,-41-3-16,11 1-616,-4-1-95,1 1 0,0 1 1,22 3-1,-39-4 785,0 1 0,0-1-1,0 1 1,0 0 0,0 0 0,0 0 0,-1 0 0,1 0-1,0 0 1,0 1 0,-1-1 0,1 1 0,-1 0-1,0 0 1,1 0 0,-1 0 0,0 0 0,0 0 0,0 1-1,0-1 1,-1 1 0,1-1 0,-1 1 0,1 0-1,-1 0 1,0-1 0,1 5 0,-2-2 131,0-1 0,-1 0 0,1 0 0,-1 1 0,0-1 1,0 0-1,0 0 0,-1 0 0,0 0 0,1 0 0,-2 0 0,1-1 0,0 1 0,-1-1 0,1 1 1,-1-1-1,0 0 0,0 0 0,-6 5 0,-9 7-54,-1 0 0,-25 14 0,36-24-56,-35 15-2519,14-13-3860,-7-5-9609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07.919"/>
    </inkml:context>
    <inkml:brush xml:id="br0">
      <inkml:brushProperty name="width" value="0.025" units="cm"/>
      <inkml:brushProperty name="height" value="0.025" units="cm"/>
    </inkml:brush>
  </inkml:definitions>
  <inkml:trace contextRef="#ctx0" brushRef="#br0">139 1 12684,'0'0'12166,"-9"12"-11691,-10 19 710,1 0-1,1 1 0,2 1 0,1 0 0,-17 65 1,27-83-1148,0-1 0,1 1 1,1 0-1,1 0 1,0 1-1,1-1 0,0 0 1,4 20-1,-4-34-41,0 1 0,1-1 0,-1 0 0,1 1 0,-1-1-1,1 0 1,0 0 0,-1 1 0,1-1 0,0 0 0,0 0 0,0 0 0,0 0 0,0 0 0,0 0-1,0 0 1,0 0 0,1 0 0,-1-1 0,0 1 0,0 0 0,1-1 0,-1 1 0,0-1 0,1 0-1,-1 1 1,1-1 0,-1 0 0,0 0 0,1 0 0,-1 0 0,1 0 0,-1 0 0,1 0 0,-1 0-1,0 0 1,1-1 0,-1 1 0,0-1 0,1 1 0,-1-1 0,2 0 0,3-2-30,0 0 0,-1 0 0,0-1 0,1 0 0,-1 0 0,0 0 0,8-9 0,17-29-229,-2 0 1,-2-2 0,-2-1 0,26-69 0,-16 39-872,-16 35 283,-14 33 266,-11 25 430,-19 58 336,3 1 1,-20 128-1,28-95 428,15-109-600,0-1 1,0 0 0,0 0-1,0 0 1,0 1-1,0-1 1,0 0-1,0 0 1,0 0-1,0 1 1,0-1 0,0 0-1,0 0 1,0 0-1,0 0 1,0 1-1,-1-1 1,1 0-1,0 0 1,0 0 0,0 0-1,0 1 1,0-1-1,0 0 1,-1 0-1,1 0 1,0 0-1,0 0 1,0 0 0,0 1-1,0-1 1,-1 0-1,1 0 1,0 0-1,0 0 1,0 0-1,-1 0 1,1 0 0,0 0-1,0 0 1,0 0-1,-1 0 1,1 0-1,0 0 1,0 0-1,-1 0 1,-9-8 210,-8-13-217,-4-13-32,2-1 0,0-1-1,3-1 1,1-1 0,-19-65-1,35 102 70,0 0-1,-1 0 1,1 1-1,0-1 1,-1 0-1,1 0 0,0 0 1,0 0-1,0 1 1,0-1-1,0 0 1,0 0-1,0 0 1,0 0-1,0 0 0,0 1 1,0-1-1,1 0 1,-1 0-1,0 0 1,1 1-1,-1-1 1,0 0-1,1 0 1,-1 1-1,1-1 0,-1 0 1,1 1-1,-1-1 1,2 0-1,24-1 1370,-12 2-1206,189 12-5584,-164-12-1858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06.842"/>
    </inkml:context>
    <inkml:brush xml:id="br0">
      <inkml:brushProperty name="width" value="0.025" units="cm"/>
      <inkml:brushProperty name="height" value="0.025" units="cm"/>
    </inkml:brush>
  </inkml:definitions>
  <inkml:trace contextRef="#ctx0" brushRef="#br0">1 1 14350,'0'0'8616,"58"2"-6534,-41 16-257,-2 7-415,3-2-642,2-1-447,0-5-225,8-6-32,8-10-416,5-1-1154,5-18-1441,0-13-1857,-4-9-1987</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07.205"/>
    </inkml:context>
    <inkml:brush xml:id="br0">
      <inkml:brushProperty name="width" value="0.025" units="cm"/>
      <inkml:brushProperty name="height" value="0.025" units="cm"/>
    </inkml:brush>
  </inkml:definitions>
  <inkml:trace contextRef="#ctx0" brushRef="#br0">219 1 14414,'0'0'3235,"-49"105"-769,21-37-96,1 12-544,-2 5 192,1 0 448,5-2-1056,4-6-706,7-11-480,9-15-159,3-15-65,0-14-641,8-13-640,5-9-1218,-4-5-1152,-5-16-2563,-4-7-10698</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07.581"/>
    </inkml:context>
    <inkml:brush xml:id="br0">
      <inkml:brushProperty name="width" value="0.025" units="cm"/>
      <inkml:brushProperty name="height" value="0.025" units="cm"/>
    </inkml:brush>
  </inkml:definitions>
  <inkml:trace contextRef="#ctx0" brushRef="#br0">58 184 20115,'0'0'7869,"11"3"-7277,-5-1-538,-1 0 0,1-1-1,0 0 1,-1 0 0,1 0-1,0-1 1,0 0 0,0 0-1,-1-1 1,1 1 0,0-1-1,0 0 1,-1-1 0,1 1-1,-1-1 1,1 0 0,-1-1-1,10-5 1,-6 2-31,-1 0 1,0-1-1,0 0 0,-1 0 1,0 0-1,11-17 0,-16 21-16,0 1-1,0-1 1,0 0 0,-1 1-1,1-1 1,-1 0 0,0 0-1,0 0 1,0 0-1,0 0 1,-1 0 0,1 0-1,-1 0 1,0-1-1,1 1 1,-1 0 0,-1 0-1,1 0 1,-1 0-1,1-1 1,-1 1 0,0 0-1,0 0 1,0 0-1,0 1 1,-4-7 0,3 7-10,0 0-1,0 0 1,0 0 0,-1 0 0,1 0 0,-1 1 0,1-1 0,-1 1-1,0-1 1,1 1 0,-1 0 0,0 0 0,0 0 0,0 1 0,0-1 0,0 1-1,0-1 1,0 1 0,0 0 0,0 0 0,0 0 0,0 1 0,-5 0-1,2 0-16,0 1 0,0 0-1,0-1 1,0 2 0,0-1-1,1 1 1,-1 0 0,1 0-1,-1 0 1,-6 7 0,-1 2 15,1 2-1,1-1 1,0 2 0,1-1 0,1 2 0,-11 21 0,15-27 35,0 1 1,1-1-1,0 1 1,1 0-1,0 0 0,1 1 1,0-1-1,0 1 1,2-1-1,0 22 1,1-31-26,-1-1 1,1 1-1,0-1 1,-1 1-1,1-1 1,0 0-1,0 1 1,0-1-1,0 0 1,1 0-1,-1 0 1,0 1-1,0-1 1,1-1-1,-1 1 1,0 0-1,1 0 1,-1 0-1,1-1 1,-1 1-1,1-1 1,0 1-1,-1-1 1,1 0 0,0 1-1,-1-1 1,1 0-1,-1 0 1,1 0-1,0 0 1,-1 0-1,1-1 1,0 1-1,-1-1 1,3 0-1,7-1 46,0 0 0,0-1 0,0 0 0,10-5 0,37-21-152,-1-3-1,58-42 0,0 0-57,-114 73 173,-1 0 1,1 1-1,0-1 1,-1 1-1,1-1 0,0 1 1,0 0-1,-1-1 1,1 1-1,0 0 0,0-1 1,0 1-1,-1 0 1,1 0-1,0 0 0,0 0 1,0 0-1,0 0 1,0 0-1,-1 0 0,1 0 1,0 0-1,0 0 1,0 1-1,0-1 0,-1 0 1,2 1-1,-1 0 17,-1 0 0,1 0 0,0 0-1,-1 0 1,0 1 0,1-1 0,-1 0-1,1 0 1,-1 0 0,0 1 0,0-1-1,0 0 1,0 0 0,0 1 0,0-1-1,0 2 1,-17 69 1064,11-48-692,5-23-393,1 0 0,-1 0 1,1 1-1,0-1 1,0 0-1,-1 1 0,1-1 1,0 0-1,0 1 1,0-1-1,0 0 1,1 1-1,-1-1 0,0 0 1,0 1-1,1-1 1,-1 0-1,1 1 0,-1-1 1,1 0-1,0 0 1,-1 0-1,1 1 0,0-1 1,0 0-1,0 0 1,0 0-1,0 0 1,1 1-1,1-2-5,-1 0 0,0 1 1,0-1-1,0 0 0,0 0 0,1-1 0,-1 1 1,0 0-1,0-1 0,0 1 0,0-1 0,0 0 1,0 1-1,0-1 0,0 0 0,0 0 0,0-1 1,0 1-1,2-2 0,29-22-5,34-21 0,-62 43 0,0 0 0,1 0 0,-1 1 0,0 0 0,1 0 0,-1 1 0,1-1 0,0 1 0,-1 0 0,12 0 0,-16 2 1,-1 0 0,1 0 1,0 0-1,0 0 0,-1 0 0,1 0 0,0 0 1,-1 0-1,1 0 0,-1 0 0,0 0 0,1 1 0,-1-1 1,0 0-1,0 0 0,0 0 0,0 1 0,0-1 1,0 0-1,0 0 0,0 2 0,-1 38-56,1-32-28,0-7-391,0 5 502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08.465"/>
    </inkml:context>
    <inkml:brush xml:id="br0">
      <inkml:brushProperty name="width" value="0.025" units="cm"/>
      <inkml:brushProperty name="height" value="0.025" units="cm"/>
    </inkml:brush>
  </inkml:definitions>
  <inkml:trace contextRef="#ctx0" brushRef="#br0">171 27 21524,'0'0'2397,"-12"-4"-75,7 3-2104,1-1-151,-1 1-1,1-1 1,0 1 0,-1 0 0,1 0 0,-1 1-1,1 0 1,-1-1 0,1 1 0,-1 1 0,1-1-1,-1 1 1,1-1 0,-1 1 0,1 0 0,0 1-1,0-1 1,-1 1 0,1 0 0,0 0 0,0 0-1,1 1 1,-8 5 0,6-1-56,-1 0 0,1 1 0,0 0 0,1 0 0,0 1 0,-6 15 0,9-21-31,0 0-1,1 0 1,-1 0-1,1 1 1,-1-1-1,1 0 1,0 0-1,0 1 1,0-1 0,1 4-1,0-6-16,-1 0 1,0 1-1,1-1 1,-1 0-1,1 0 0,0 0 1,-1 1-1,1-1 1,0 0-1,0 0 0,0 0 1,0-1-1,0 1 1,0 0-1,0 0 0,0 0 1,0-1-1,0 1 0,0 0 1,0-1-1,1 1 1,-1-1-1,0 1 0,0-1 1,2 0-1,3 2-77,-1-1 0,1-1 0,-1 1-1,1-1 1,0 0 0,-1 0 0,1-1 0,-1 0-1,1 0 1,-1 0 0,1 0 0,4-3 0,3-2-79,-1 0 1,0-1 0,16-13-1,-20 14 205,-7 6-18,-1 0 0,1 0 1,-1-1-1,0 1 0,1 0 0,-1 0 0,1 0 1,-1 0-1,1 0 0,-1 0 0,1 1 0,-1-1 1,0 0-1,1 0 0,-1 0 0,1 0 0,-1 0 1,1 1-1,-1-1 0,0 0 0,1 0 0,-1 1 1,0-1-1,1 0 0,-1 0 0,0 1 0,1-1 1,-1 1-1,0-1 0,0 0 0,1 1 0,-1-1 1,0 0-1,0 1 0,0-1 0,0 1 0,1-1 1,-1 1-1,0-1 0,0 0 0,0 1 0,0-1 1,0 1-1,0-1 0,0 1 0,0 0 0,5 28-137,-5-24 164,29 138 153,-19-101 243,-1 0 1,-2 1 0,-2 0-1,-1 0 1,-4 46 0,-1-80-98,0 0 1,-1-1-1,0 1 1,0-1-1,-1 0 1,0 0-1,-1 0 0,0 0 1,-6 9-1,8-14-198,-1 1 0,1-1-1,-1 1 1,0-1 0,0 0-1,0 0 1,0 0 0,-1-1 0,1 1-1,-1-1 1,1 0 0,-1 0-1,0 0 1,0 0 0,0-1 0,0 1-1,0-1 1,0 0 0,-1-1-1,-5 1 1,8-1-122,0 0 0,-1-1 0,1 1 0,0-1 0,0 0 0,0 0 0,-1 0 0,1 0 0,0 0 0,0 0 0,0-1 0,1 1 0,-1-1 0,0 1 0,0-1 0,1 0 0,-1 1 0,1-1 0,-1 0 0,1 0 0,0 0 0,0 0 0,0-1 0,0 1 0,0 0 0,1 0 0,-1 0 0,0-1 0,1 1 0,-1-4 0,-2-10 0,1-1 0,0 0 0,2-17 0,-1 31 0,2-19-17,0 1 1,1-1-1,1 1 1,1 0-1,1 0 1,1 0-1,1 1 1,1-1-1,12-22 1,-13 28-2,2 1 0,0 0 1,1 0-1,0 1 0,1 0 1,0 1-1,1 0 0,0 1 1,1 0-1,0 1 0,1 0 1,24-11-1,10 0-225,-27 13 160,1-1-1,36-22 1,-54 29 98,0-1-1,0 1 1,-1-1-1,1 0 1,-1 0-1,1-1 1,-1 1-1,0-1 1,0 1-1,-1-1 1,1 0-1,-1 0 1,0-1-1,0 1 1,0 0-1,0-1 1,-1 1-1,0-1 1,1-6-1,-2 8-4,0 1 0,0-1 0,0 1 0,-1-1 0,1 1 0,-1 0 0,0-1 0,0 1 0,0 0 0,0-1 0,0 1 0,0 0 0,0 0 0,-1 0 0,1 0 0,-1 0 0,0 0 0,1 1 0,-1-1 0,0 0-1,0 1 1,0-1 0,0 1 0,0 0 0,0 0 0,-1 0 0,1 0 0,0 0 0,-1 0 0,1 1 0,0-1 0,-1 1 0,-4-1 0,1 0 9,0 0-1,1 1 1,-1 0-1,0 0 1,0 0-1,0 0 1,0 1-1,1 0 1,-1 1-1,0-1 1,1 1-1,-1 0 1,-9 5-1,10-3-331,-1 0-1,1 1 1,0 0-1,1 0 1,-1 1-1,1-1 1,0 1-1,0 0 1,0 0 0,1 0-1,0 1 1,0-1-1,-2 9 1,4-13 124,1 1 1,-1 0 0,0 0-1,1 0 1,-1 0-1,1 0 1,0 0 0,0-1-1,0 1 1,0 0-1,0 0 1,1 0-1,-1 0 1,1 0 0,0 0-1,0-1 1,0 1-1,0 0 1,0-1 0,1 1-1,-1-1 1,1 1-1,0-1 1,0 0-1,0 1 1,0-1 0,0 0-1,0 0 1,0-1-1,1 1 1,-1 0 0,1-1-1,3 2 1,28 7-4654,5-6-2552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09.233"/>
    </inkml:context>
    <inkml:brush xml:id="br0">
      <inkml:brushProperty name="width" value="0.025" units="cm"/>
      <inkml:brushProperty name="height" value="0.025" units="cm"/>
    </inkml:brush>
  </inkml:definitions>
  <inkml:trace contextRef="#ctx0" brushRef="#br0">253 12 10570,'0'0'10944,"-13"-3"-8569,5 1-2057,3 1-199,0-1 0,1 1 0,-1 0 0,0 0 0,0 1 1,0-1-1,0 1 0,0 0 0,0 1 0,0-1 0,0 1 0,0 0 0,0 0 0,0 1 0,1-1 0,-1 1 0,-7 4 0,7-3 59,-19 11 882,-35 30 1,55-41-1042,0 0 0,0 0 1,1 1-1,-1-1 0,1 1 0,0 0 1,0 0-1,0 1 0,0-1 1,1 0-1,-1 1 0,1 0 1,0-1-1,1 1 0,-1 0 0,-1 8 1,4-12-28,-1-1 1,1 1-1,-1-1 1,0 1-1,1-1 0,-1 1 1,1-1-1,0 0 1,-1 1-1,1-1 1,-1 1-1,1-1 1,0 0-1,-1 0 0,1 1 1,-1-1-1,1 0 1,0 0-1,-1 0 1,1 0-1,0 0 1,-1 0-1,1 0 0,0 0 1,-1 0-1,2 0 1,25-1-151,-22 1 146,1-1 0,1 0 0,-1 0 0,1-1 0,-1 0 0,1 0 0,-1 0 1,9-6-1,-9 5-33,-1 1 0,1-1 1,0 1-1,0 0 1,0 0-1,0 1 1,1 0-1,8-1 1,-13 2-16,0 1 1,1-1-1,-1 1 0,0 0 1,0 0-1,0 0 1,0 0-1,0 0 1,0 0-1,0 0 1,-1 1-1,1-1 1,0 1-1,-1 0 1,1-1-1,-1 1 1,1 0-1,-1 0 1,0 0-1,0 0 0,0 0 1,0 0-1,2 4 1,16 56 0,-18-57 30,4 18 372,-1 0 0,-1 0 0,-1 1-1,-1 0 1,-1-1 0,-1 1-1,-1-1 1,-7 32 0,5-38-86,0 0 1,-1 0 0,-1-1 0,-1 0-1,-1 0 1,0-1 0,0 0-1,-2 0 1,0-1 0,-1-1-1,-24 25 1,33-35-258,0-1 1,0 0-1,-1 0 0,1 0 1,-1 0-1,1-1 0,-1 1 1,0-1-1,0 1 0,0-1 1,0 0-1,0 0 0,0 0 1,0-1-1,-4 1 0,6-1 0,1 0 0,-1 0 0,0 0-1,0 0 1,1-1 0,-1 1 0,0 0-1,0-1 1,1 1 0,-1 0 0,0-1-1,1 1 1,-1-1 0,0 1 0,1-1-1,-1 1 1,1-1 0,-1 0 0,1 1-1,-1-1 1,0-1 0,-3-28-21,5 15-162,2 0 0,0 0 0,0 1 0,2-1 0,-1 1 0,2 0 1,0 0-1,10-16 0,71-102-1476,28-11 816,15-20 715,-112 129 321,-18 21-65,-1 13-126,0 0 1,1 0-1,-1-1 1,0 1-1,1 0 0,-1 0 1,0 0-1,0 0 1,1 0-1,-1 0 0,0 0 1,1 0-1,-1 0 1,0 1-1,0-1 0,1 0 1,-1 0-1,0 0 1,1 1-1,-1-1 0,1 1 1,-1-1-1,0 1 1,-7 4 35,0 1 0,0 0 0,1 0 0,0 1 0,0 0 0,1 0 0,0 1 0,0 0 0,1 0 0,0 0 0,0 0 0,1 1 0,0 0 0,1 0 0,-5 18 0,8-26-33,-1 0 1,1 0-1,1 0 0,-1 0 0,0 0 0,0 0 1,0 0-1,1 0 0,-1 0 0,0 0 0,1 0 1,-1 0-1,0 0 0,1-1 0,0 1 0,-1 0 1,1 0-1,-1 0 0,1-1 0,0 1 0,0 0 1,-1-1-1,1 1 0,0-1 0,0 1 0,0-1 1,0 1-1,-1-1 0,1 1 0,0-1 0,0 0 1,0 0-1,0 1 0,0-1 0,0 0 1,0 0-1,0 0 0,0 0 0,0 0 0,1 0 1,46-4 304,-47 4-300,24-7 115,1-1 0,-1-1 0,-1-2 0,0 0 0,0-1 0,37-27 0,31-14 596,-90 52-708,0 0 0,0 0 0,-1 0 0,1 0 0,0 1 0,0-1 0,0 1 0,0-1 0,0 1 0,0 0 0,0-1 0,3 2 1,-5-1-4,1 0 1,0 0-1,-1 0 1,1 1 0,-1-1-1,1 0 1,-1 0 0,1 1-1,-1-1 1,1 0 0,-1 1-1,1-1 1,-1 1 0,1-1-1,-1 1 1,0-1 0,1 1-1,-1-1 1,0 1-1,1-1 1,-1 1 0,0 0-1,0-1 1,1 1 0,-1 0-1,0 6 73,1-1-1,-1 1 0,-1-1 0,1 0 0,-1 0 1,-2 9-1,-2 17 76,38-31-158,9-19-936,-36 15 502,-1 0 1,1 0-1,0 1 0,0-1 0,1 1 1,-1 0-1,0 1 0,1 0 1,-1 0-1,1 0 0,0 1 0,-1-1 1,1 2-1,10 1 0,-12 1-7162</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10.150"/>
    </inkml:context>
    <inkml:brush xml:id="br0">
      <inkml:brushProperty name="width" value="0.025" units="cm"/>
      <inkml:brushProperty name="height" value="0.025" units="cm"/>
    </inkml:brush>
  </inkml:definitions>
  <inkml:trace contextRef="#ctx0" brushRef="#br0">89 303 17969,'0'0'7677,"-10"12"-6978,-1 1-524,0 1 0,1 0 0,-15 26 0,22-34-122,0 0 1,0 1-1,1-1 0,-1 1 1,1-1-1,1 1 0,-1 0 1,1 0-1,1 0 0,-1 0 1,1 0-1,0 0 0,0 0 1,1 0-1,2 7 0,-2-13-35,-1 1 0,1 0 0,1-1-1,-1 1 1,0 0 0,0-1-1,1 0 1,-1 1 0,0-1-1,1 0 1,-1 0 0,1 0 0,0 0-1,-1 0 1,1 0 0,0 0-1,0 0 1,0-1 0,-1 1-1,1-1 1,0 1 0,0-1 0,0 0-1,0 0 1,0 1 0,0-2-1,0 1 1,0 0 0,0 0 0,-1 0-1,4-2 1,3 1 115,1-1 1,0 0-1,-1 0 0,0-1 1,16-7-1,-9 2-34,-1-1-1,1-1 1,-1-1-1,-1 0 1,0 0 0,-1-1-1,11-14 1,-16 17-25,0 1 0,-1-1 0,0-1 0,-1 1 0,0-1 0,-1 0 0,0 0 0,0 0 0,-1 0 0,0-1 0,-1 0 0,1-14 0,-23 76-784,10-19 673,3 1-1,0 0 1,-2 61 0,8-93 8,1 0 1,0 0-1,0 1 1,0-1 0,0 0-1,0 0 1,0 0 0,0 1-1,1-1 1,-1 0-1,0 0 1,1 0 0,-1 0-1,0 0 1,1 0 0,0 1-1,-1-1 1,1 0-1,0-1 1,-1 1 0,1 0-1,0 0 1,0 0 0,0 0-1,0 0 1,0-1-1,-1 1 1,2 0 0,-1-1-1,0 1 1,0-1 0,0 1-1,0-1 1,0 0-1,0 1 1,0-1 0,1 0-1,-1 0 1,0 0 0,0 0-1,0 0 1,1 0-1,-1 0 1,0 0 0,0 0-1,0-1 1,0 1 0,1 0-1,-1-1 1,0 1-1,1-2 1,5 0-206,1-2-1,-1 1 0,0-1 1,-1 0-1,1 0 1,9-9-1,3-4-1656,-1-1 1,30-42-1,-28 31 751,28-55-1,-30 46 753,-1-1 0,-3-1 1,-1 0-1,8-47 0,-15 29 2288,-7 58-1849,1 0 0,0 0 0,0-1-1,-1 1 1,1 0 0,0 0-1,0 0 1,-1 0 0,1 0 0,0 0-1,0 0 1,-1 0 0,1 0-1,0 0 1,-1 0 0,1 0 0,0 0-1,-1 0 1,1 0 0,0 0-1,-1 0 1,1 0 0,0 0 0,0 0-1,-1 0 1,1 0 0,0 0-1,0 1 1,-1-1 0,1 0 0,0 0-1,0 0 1,-1 0 0,1 1-1,0-1 1,0 0 0,0 0 0,-1 1-1,1-1 1,0 0 0,0 0-1,0 1 1,0-1 0,0 0 0,0 1-1,-1-1 1,1 0 0,0 0-1,0 1 1,-22 33 1102,2 1 0,1 1 0,-23 62 0,41-96-1073,-21 61 1474,20-58-1507,1 0-1,0 0 1,0-1 0,0 1-1,1 0 1,0 0-1,0 0 1,0 0-1,0 0 1,2 8-1,-1-12-43,0 0 0,0 0 0,0 0 0,0 0 0,0 0 0,0 0 0,1 0 0,-1 0 0,0-1 0,0 1 0,1-1 0,-1 1 0,0-1 0,1 1 0,-1-1 0,1 0 0,-1 1 0,0-1 0,1 0 0,-1 0 0,1 0 0,-1 0 0,1 0 0,-1-1 0,3 0-1,38-7-25,-25 3-89,-7 1-326,1 1 0,0 0-1,0 1 1,0 0 0,14 0 0,-23 2 402,0 0 0,0 0 1,0 0-1,1 1 0,-1-1 1,0 0-1,0 1 0,0 0 0,0-1 1,0 1-1,0 0 0,-1 0 0,1 0 1,0 0-1,0 1 0,-1-1 1,1 0-1,0 1 0,-1-1 0,1 1 1,-1 0-1,0-1 0,0 1 0,0 0 1,0 0-1,0 0 0,0 0 1,0 0-1,0 0 0,-1 0 0,1 0 1,-1 0-1,1 3 0,1 5 415,-1 1 1,0 0-1,0-1 0,-1 1 0,-1 0 1,0 0-1,0-1 0,-1 1 1,-1-1-1,-3 13 0,4-19-219,0 1 0,0-1 0,0 0-1,0 0 1,0 0 0,-1 0 0,0-1 0,0 1 0,0-1 0,0 1-1,-1-1 1,1 0 0,-1 0 0,1-1 0,-1 1 0,0-1-1,0 1 1,-1-1 0,1-1 0,0 1 0,-1-1 0,1 1-1,-1-1 1,1-1 0,-9 2 0,10-2-187,0 1 1,1-1-1,-1 0 0,0 0 1,1 0-1,-1-1 1,0 1-1,1-1 0,-1 1 1,1-1-1,-1 0 0,0 0 1,1 0-1,0 0 1,-1 0-1,1-1 0,0 1 1,-1-1-1,1 1 0,-3-4 1,3 1-148,0 0-1,0 0 1,0 0 0,0 0 0,1 0 0,0 0-1,-1-1 1,2 1 0,-1 0 0,0-1-1,1 1 1,0-6 0,3-37-6120,-2 43 5155,0-1 1,0 1 0,0 0 0,1 0 0,0 0-1,0 0 1,0 0 0,4-6 0,14-11-9480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10.574"/>
    </inkml:context>
    <inkml:brush xml:id="br0">
      <inkml:brushProperty name="width" value="0.025" units="cm"/>
      <inkml:brushProperty name="height" value="0.025" units="cm"/>
    </inkml:brush>
  </inkml:definitions>
  <inkml:trace contextRef="#ctx0" brushRef="#br0">116 217 11851,'0'0'4127,"8"-4"624,-3 2-4009,-1 0 0,0-1-1,0 0 1,0 0 0,0 0 0,0 0-1,4-6 1,-7 8-623,0 0 0,0 0 0,0 0-1,-1 0 1,1 0 0,0 0 0,-1 0 0,1-1 0,-1 1-1,1 0 1,-1 0 0,0-1 0,0 1 0,1 0 0,-1 0-1,0-1 1,0 1 0,0 0 0,0-1 0,0 1 0,-1 0-1,1 0 1,0-1 0,-1 1 0,1 0 0,-1 0-1,1-1 1,-1 1 0,1 0 0,-1 0 0,0 0 0,0 0-1,1 0 1,-1 0 0,0 0 0,0 0 0,0 0 0,0 0-1,0 1 1,0-1 0,0 0 0,-1 1 0,0-1 0,-1-1-117,0 0 1,1 0-1,-1 1 1,0-1-1,0 1 1,-1 0 0,1 0-1,0 0 1,0 0-1,-1 0 1,1 1 0,0 0-1,-1-1 1,1 1-1,0 0 1,-1 1 0,1-1-1,0 1 1,0-1-1,-1 1 1,1 0 0,0 0-1,0 1 1,0-1-1,0 0 1,0 1-1,0 0 1,0 0 0,1 0-1,-1 0 1,1 0-1,-1 0 1,1 1 0,-4 5-1,1-2-33,0 0-1,1 1 0,0 0 1,0 0-1,1 0 0,0 0 1,0 0-1,0 1 0,1 0 1,0-1-1,1 1 0,0 0 1,-1 13-1,2-19 22,1 0 0,-1 1-1,1-1 1,0 0 0,0 0-1,-1 1 1,1-1 0,1 0-1,-1 0 1,0 0 0,0 0 0,1 0-1,-1 0 1,1-1 0,0 1-1,-1 0 1,1-1 0,0 1-1,0-1 1,0 0 0,0 0 0,0 0-1,0 0 1,0 0 0,1 0-1,-1 0 1,0 0 0,1-1 0,-1 0-1,4 1 1,10 1-19,-1 0 1,1-2-1,22 0 0,-34-1 31,27-1-18,0-3 1,0 0-1,0-2 1,-1-1 0,0-2-1,-1 0 1,0-3-1,41-22 1,-68 34 25,-1 0 1,1 0-1,0 0 0,-1 0 1,1 0-1,0 0 0,-1 0 0,1-1 1,-1 1-1,0 0 0,1-1 1,-1 1-1,0-1 0,0 0 1,0 1-1,0-1 0,0 0 1,-1 0-1,1 0 0,0 0 1,-1 1-1,1-1 0,-1 0 0,0 0 1,0 0-1,0 0 0,0 0 1,0 0-1,0 0 0,0 0 1,-1 0-1,1 0 0,0 0 1,-1 0-1,0 1 0,1-1 1,-1 0-1,0 0 0,0 1 0,0-1 1,0 0-1,-1 1 0,1-1 1,0 1-1,-2-2 0,-8-7 170,1 0 0,-2 0 0,1 1 0,-24-13 0,26 16-123,-20-9 125,23 12-159,-1-1 0,0 1 1,1-1-1,0 0 0,0 0 0,0-1 1,-7-6-1,20 9-23,0 0 0,0 1 0,0 1 0,0-1 0,12 1 0,110 0-3705,-125 0 2964,8-1-2777,-10-7-2478,-5-6-3362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10.915"/>
    </inkml:context>
    <inkml:brush xml:id="br0">
      <inkml:brushProperty name="width" value="0.025" units="cm"/>
      <inkml:brushProperty name="height" value="0.025" units="cm"/>
    </inkml:brush>
  </inkml:definitions>
  <inkml:trace contextRef="#ctx0" brushRef="#br0">1 0 22934,'0'0'1601,"53"0"-1569,10 1 32,14-1 32,4 0-1697,-1 0-6118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11.790"/>
    </inkml:context>
    <inkml:brush xml:id="br0">
      <inkml:brushProperty name="width" value="0.025" units="cm"/>
      <inkml:brushProperty name="height" value="0.025" units="cm"/>
    </inkml:brush>
  </inkml:definitions>
  <inkml:trace contextRef="#ctx0" brushRef="#br0">144 296 13100,'8'-9'4602,"-5"6"-4343,32-38 2547,-34 39-2471,1-1-1,-1 1 1,1 0-1,-1-1 1,0 1 0,0-1-1,0 1 1,-1-1-1,1 0 1,0 1 0,-1-1-1,0 0 1,0 1-1,0-1 1,0 0-1,0 0 1,0 1 0,-1-1-1,1 0 1,-1 1-1,-1-5 1,1 6-257,0 0-1,0 0 1,0 0 0,0-1 0,0 2-1,0-1 1,0 0 0,-1 0 0,1 0-1,0 0 1,-1 1 0,1-1 0,0 1-1,-1-1 1,1 1 0,-1-1 0,1 1-1,-1 0 1,1 0 0,-1 0 0,1 0-1,-1 0 1,1 0 0,-1 0-1,1 0 1,-1 0 0,1 1 0,0-1-1,-1 1 1,1-1 0,-2 2 0,-3-1-93,1 1 0,0 1 1,0-1-1,-1 1 0,2 0 1,-1 0-1,-5 5 0,-1 3 1,0 0-1,1 0 1,0 2 0,1-1-1,1 1 1,0 0 0,0 1-1,2 0 1,-1 0-1,2 0 1,0 1 0,-3 17-1,7-31 6,1 0-1,0 0 0,0 0 0,-1 0 0,1 0 1,0 1-1,0-1 0,0 0 0,0 0 0,0 0 1,0 1-1,1-1 0,-1 0 0,0 0 0,1 0 1,-1 0-1,0 0 0,1 1 0,-1-1 0,1 0 1,0 0-1,-1 0 0,1 0 0,0-1 1,0 1-1,0 0 0,-1 0 0,1 0 0,0-1 1,0 1-1,0 0 0,2 0 0,0 0 9,0-1-1,0 0 0,0 1 1,0-1-1,0 0 1,1-1-1,-1 1 1,0 0-1,0-1 0,0 0 1,0 0-1,3-1 1,11-4 53,0-2 1,0 0-1,19-13 1,-5 1 134,-1-2 1,-1-1 0,39-41-1,-54 49 18,-1-1-1,0 0 1,-1-1-1,-1 0 1,0-1-1,-1 0 1,13-36-1,-14 6 2,-9 48-210,0-1 0,0 0 0,1 1 1,-1-1-1,0 0 0,0 1 0,0-1 1,0 0-1,0 1 0,0-1 0,0 0 1,0 1-1,0-1 0,0 0 0,0 1 0,-1-1 1,1 0-1,0 1 0,0-1 0,-1 0 1,1 1-1,0-1 0,-1 1 0,1-1 0,0 1 1,-1-1-1,1 1 0,-1-1 0,1 1 1,-1-1-1,1 1 0,-1-1 0,0 1 1,1 0-1,-1-1 0,1 1 0,-1 0 0,0 0 1,1-1-1,-1 1 0,0 0 0,1 0 1,-1 0-1,0 0 0,1 0 0,-1 0 1,0 0-1,1 0 0,-1 0 0,0 0 0,1 0 1,-1 1-1,0-1 0,1 0 0,-1 0 1,0 1-1,1-1 0,-1 0 0,1 1 0,-1-1 1,1 0-1,-2 1 0,-4 4-32,0 0 1,1 0-1,-1 0 0,1 0 0,0 1 1,0 0-1,1 0 0,-1 0 1,-4 10-1,-32 70-13,30-62-4,-6 15 33,-17 53-1,30-78 10,1-1 0,0 0 0,1 1 1,0 0-1,1-1 0,0 1 0,2 0 0,1 16 0,-2-28 10,0 0 0,1 0 0,-1 0 0,1-1 0,0 1 0,-1 0 0,1 0 0,0 0 0,0-1 0,0 1 0,0 0-1,0-1 1,1 1 0,-1-1 0,0 1 0,1-1 0,-1 0 0,1 0 0,-1 1 0,1-1 0,3 1 0,-2-1 14,1 0 0,0 0 0,-1 0 0,1 0 0,0-1-1,-1 0 1,1 0 0,0 0 0,-1 0 0,8-1 0,0-2 42,-1 1-1,1-2 1,-1 1-1,0-1 1,-1-1-1,1 0 1,10-7-1,-4 0-12,0-1-1,-1 0 1,-1-1 0,0-1-1,-1-1 1,12-17-1,-18 23-56,-1 0 0,0-1 0,0 1 1,-1-1-1,-1 0 0,0-1 0,0 1 0,-1-1 0,-1 0 0,0 0 0,1-16 1,-3 27 3,0 1 1,0-1 0,0 1 0,0-1 0,0 0 0,0 1 0,0-1 0,0 1 0,0-1 0,0 0 0,-1 1 0,1-1 0,0 1 0,0-1 0,-1 1 0,1-1 0,0 1 0,-1-1 0,1 1 0,0-1 0,-1 1 0,1-1 0,0 1 0,-1 0 0,1-1 0,-1 1 0,1 0 0,-1-1 0,1 1 0,-1 0 0,0-1 0,1 1 0,-1 0 0,1 0 0,-1 0 0,1 0 0,-1 0 0,0-1 0,1 1 0,-1 0 0,1 0 0,-1 0 0,0 1 0,1-1 0,-1 0 0,1 0 0,-1 0 0,1 0-1,-1 0 1,0 1 0,1-1 0,-1 0 0,1 1 0,-1-1 0,1 0 0,-1 1 0,0 0 0,-31 24-241,23-15 280,1 1 1,0 0-1,0 0 1,1 1 0,1 0-1,0 0 1,0 1-1,1 0 1,1 0-1,0 0 1,1 0 0,-2 16-1,5-27-22,0-1 0,0 1 1,0-1-1,0 1 0,0-1 0,1 0 0,-1 1 0,0-1 1,1 1-1,-1-1 0,1 0 0,0 1 0,-1-1 0,1 0 1,0 1-1,0-1 0,-1 0 0,1 0 0,0 0 0,0 0 1,0 0-1,1 0 0,1 1 0,-1 0 11,1-1 1,0 0-1,0 0 0,0 0 0,1 0 1,-1 0-1,0-1 0,0 1 0,0-1 1,5 0-1,5-1 27,0 0 0,-1-1 0,1 0 0,20-7 0,64-34-25,-76 32-21,-1 1 0,1 1 0,1 1 1,37-9-1,-59 17 1,1 0 0,-1 0 0,1 0 0,-1 0 0,0 0 0,1 0 0,-1 0 0,0 0 0,1 0 0,-1 0 0,1 0 0,-1 0 0,0 0 0,1 0 0,-1 0 0,0 1 0,1-1 0,-1 0 0,0 0 0,1 0 0,-1 1 0,0-1 0,0 0 0,1 0 0,-1 1 0,0-1 0,0 0 0,1 1 0,-1-1 0,0 0 0,0 1 0,0-1 0,0 0 0,1 1 0,-1 18 0,-9 18 0,5-27 0,0-1 0,1-1 0,1 1 0,-1 0 0,1 0 0,-1 13 0,3-21 0,0-1 0,0 1 0,1-1 0,-1 0 0,0 1 0,0-1 0,0 1 0,1-1 0,-1 0 0,0 1 0,0-1 0,1 0 0,-1 1 0,0-1 0,1 0 0,-1 0 0,1 1 0,-1-1 0,0 0 0,1 0 0,-1 0 0,0 1 0,1-1 0,-1 0 0,1 0 0,-1 0 0,1 0 0,-1 0 0,1 0 0,-1 0 0,0 0 0,1 0 0,-1 0 0,1 0 0,-1 0 0,1 0 0,0-1 0,19-3 0,1-5 0,-1-1 0,35-23 0,-43 24 0,1 1 0,1 0 0,-1 0 0,1 1 0,1 1 0,-1 1 0,1 0 0,21-4 0,-36 9 0,0 0 0,1 0 0,-1 0 0,1 0 0,-1 0 0,1 0 0,-1 0 0,0 0 0,1 0 0,-1 1 0,0-1 0,1 0 0,-1 0 0,1 0 0,-1 1 0,0-1 0,1 0 0,-1 0 0,0 1 0,1-1 0,-1 0 0,0 1 0,0-1 0,1 0 0,-1 1 0,0-1 0,0 0 0,0 1 0,0-1 0,1 1 0,-1-1 0,0 0 0,0 1 0,0 0 0,0 22 0,-9 20 0,5-32 0,1 0 0,0 1 0,1-1 0,-2 19 0,4-29 0,0-1 0,0 1 0,1-1 0,-1 0 0,0 1 0,0-1 0,1 0 0,-1 1 0,0-1 0,0 0 0,1 0 0,-1 1 0,0-1 0,1 0 0,-1 0 0,0 0 0,1 1 0,-1-1 0,0 0 0,1 0 0,-1 0 0,1 0 0,-1 0 0,0 0 0,1 0 0,-1 1 0,1-1 0,-1 0 0,0-1 0,1 1 0,-1 0 0,1 0 0,-1 0 0,0 0 0,1 0 0,-1 0 0,1-1 0,17-4 0,116-53-2744,-127 54-5872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12.756"/>
    </inkml:context>
    <inkml:brush xml:id="br0">
      <inkml:brushProperty name="width" value="0.025" units="cm"/>
      <inkml:brushProperty name="height" value="0.025" units="cm"/>
    </inkml:brush>
  </inkml:definitions>
  <inkml:trace contextRef="#ctx0" brushRef="#br0">35 32 19827,'0'0'110,"0"0"1,0 0 0,0-1-1,0 1 1,0 0-1,0 0 1,0-1-1,1 1 1,-1 0 0,0 0-1,0 0 1,0-1-1,0 1 1,1 0 0,-1 0-1,0 0 1,0-1-1,0 1 1,1 0-1,-1 0 1,0 0 0,0 0-1,1 0 1,-1 0-1,0-1 1,0 1 0,1 0-1,-1 0 1,0 0-1,0 0 1,1 0-1,-1 0 1,0 0 0,0 0-1,1 0 1,-1 0-1,0 0 1,0 0 0,1 0-1,-1 1 1,0-1-1,1 0 1,-1 0-1,0 0 1,0 0 0,0 0-1,1 0 1,-1 1-1,0-1 1,0 0 0,0 0-1,1 0 1,-1 1-1,0-1 1,0 0-1,0 0 1,0 0 0,0 1-1,1-1 1,-1 0-1,0 0 1,0 1 0,0-1-1,0 0 1,0 0-1,0 1 1,0-1 0,0 0-1,0 1 1,1 35 1776,-12 48-1153,2-44-386,-14 79-86,21-104-261,1 0-1,0 0 1,1 0-1,0 1 1,5 22-1,-5-36-4,1 0 0,-1 0-1,1 0 1,0-1-1,0 1 1,-1 0 0,1 0-1,0-1 1,1 1-1,-1-1 1,0 1 0,0-1-1,1 1 1,-1-1-1,1 0 1,-1 0-1,1 1 1,-1-1 0,1 0-1,0 0 1,-1-1-1,1 1 1,0 0 0,0-1-1,0 1 1,0-1-1,0 1 1,0-1 0,-1 0-1,1 0 1,0 0-1,0 0 1,0 0-1,0 0 1,4-1 0,1-1 23,0 1 1,0-1-1,0 0 0,0-1 1,0 1-1,0-2 1,-1 1-1,9-6 0,-1-2 48,0-1 0,-1 0-1,0-1 1,-1 0 0,-1-1-1,0 0 1,-1-1-1,0 0 1,-1-1 0,-1 0-1,10-27 1,-9 15 35,0-1-1,-2 1 1,-1-2-1,-1 1 1,-2-1 0,0-35-1,-20 159-565,11-45 543,1 0-1,3 0 1,8 94 0,-5-139-56,-1-1 0,1 0 1,-1 0-1,1 1 0,0-1 1,0 0-1,1 0 0,-1 0 1,1 0-1,-1 0 0,1-1 1,0 1-1,0 0 0,0-1 1,0 1-1,1-1 0,-1 0 0,1 1 1,-1-1-1,1-1 0,3 3 1,-2-2-14,0-1 1,0 0 0,0 0 0,1 0-1,-1-1 1,0 1 0,0-1 0,1 0-1,-1 0 1,0 0 0,0-1 0,1 0-1,-1 1 1,6-3 0,-2 0-44,-1 1 1,1-1-1,-1-1 1,0 1 0,0-1-1,0-1 1,0 1-1,-1-1 1,1 0 0,-1-1-1,-1 1 1,1-1-1,-1 0 1,0-1-1,0 1 1,7-15 0,-4-17-3011,-7-6-3347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12.513"/>
    </inkml:context>
    <inkml:brush xml:id="br0">
      <inkml:brushProperty name="width" value="0.025" units="cm"/>
      <inkml:brushProperty name="height" value="0.025" units="cm"/>
    </inkml:brush>
  </inkml:definitions>
  <inkml:trace contextRef="#ctx0" brushRef="#br0">1 103 6983,'0'0'12166,"0"-11"-10362,0 8-1604,1-42 1371,-1 43-1382,1-1-1,-1 1 1,0 0-1,1 0 1,-1 0 0,1-1-1,0 1 1,0 0 0,0 0-1,0 0 1,0 0-1,0 0 1,0 0 0,1 1-1,-1-1 1,1 0-1,-1 1 1,1-1 0,0 1-1,-1-1 1,4-1-1,-5 3-175,1 1 0,-1-1-1,1 0 1,-1 0 0,1 0-1,-1 0 1,1 0 0,-1 0-1,1 0 1,-1 1 0,0-1 0,1 0-1,-1 0 1,1 1 0,-1-1-1,1 0 1,-1 1 0,0-1-1,1 0 1,-1 1 0,0-1-1,1 1 1,-1-1 0,0 1-1,0-1 1,1 0 0,-1 1-1,0-1 1,0 1 0,0-1-1,0 1 1,0-1 0,0 1-1,0 0 1,6 25-64,-5-20 150,0-4-75,1 9 39,0 0 0,1 0 1,0 0-1,1-1 0,0 0 0,9 16 1,-11-23 15,0 0 1,1-1 0,-1 0 0,0 0-1,1 1 1,-1-1 0,1-1 0,0 1 0,-1 0-1,1-1 1,0 1 0,0-1 0,0 0 0,0 0-1,1 0 1,-1 0 0,0-1 0,0 1 0,0-1-1,1 0 1,-1 0 0,0 0 0,0 0 0,1-1-1,-1 1 1,0-1 0,5-1 0,0-1 72,0-1 0,0 1 0,-1-1 0,1-1 1,-1 1-1,0-1 0,0-1 0,0 1 0,-1-1 0,0 0 1,0-1-1,-1 1 0,6-8 0,-9 11-211,20-12-9844,-11 6 2467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6.036"/>
    </inkml:context>
    <inkml:brush xml:id="br0">
      <inkml:brushProperty name="width" value="0.025" units="cm"/>
      <inkml:brushProperty name="height" value="0.025" units="cm"/>
    </inkml:brush>
  </inkml:definitions>
  <inkml:trace contextRef="#ctx0" brushRef="#br0">1 1 3043</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13.260"/>
    </inkml:context>
    <inkml:brush xml:id="br0">
      <inkml:brushProperty name="width" value="0.025" units="cm"/>
      <inkml:brushProperty name="height" value="0.025" units="cm"/>
    </inkml:brush>
  </inkml:definitions>
  <inkml:trace contextRef="#ctx0" brushRef="#br0">363 74 22998,'-2'-10'3406,"1"4"-2739,1 4-470,0-1 0,0 0 0,0 1 0,-1-1 0,1 1 1,-1-1-1,0 1 0,1 0 0,-1-1 0,0 1 0,-1-1 0,1 1 0,0 0 0,-1 0 1,1 0-1,-1 0 0,0 0 0,0 0 0,1 0 0,-1 1 0,0-1 0,-1 1 0,1-1 1,0 1-1,-4-2 0,-1 2-169,-1 1 1,1-1 0,-1 1-1,1 1 1,-1 0 0,1 0-1,0 0 1,-1 1 0,1 0-1,0 0 1,0 0 0,0 1-1,0 1 1,1-1 0,-1 1-1,1 0 1,0 0 0,0 1-1,0 0 1,-9 10 0,-1 1-34,1 1-1,0 1 1,1 1 0,1 0 0,-16 32 0,23-40 5,1 1 0,0-1 0,-5 25 0,9-34 0,0-1 0,1 1 0,-1-1 0,1 1 0,-1 0 0,1 0 0,0-1 0,0 1 0,0 0 0,0-1 0,0 1 0,0 0 0,0-1 0,1 1 0,-1 0 0,1-1 0,-1 1 0,1 0 0,-1-1 0,1 1 0,0-1 0,0 1 0,0-1 0,0 1 0,0-1 0,0 0 0,0 1 0,0-1 0,1 0 0,-1 0 0,0 0 0,1 0 0,-1 0 0,1 0 0,-1-1 0,1 1 0,2 1 0,26 1-66,-1-1-1,1-1 1,-1-1-1,41-6 1,35-1-120,-97 7 128,53 4-161,-60-4 217,0 0 0,1 0 0,-1 0 1,0 0-1,0 1 0,0-1 0,0 0 0,0 1 0,0-1 1,0 0-1,0 1 0,0 0 0,0-1 0,0 1 0,0-1 1,0 1-1,0 0 0,0 0 0,0 0 0,-1-1 0,1 1 1,0 0-1,-1 0 0,1 0 0,0 0 0,-1 0 1,1 0-1,-1 0 0,0 1 0,1-1 0,-1 0 0,0 0 1,0 0-1,0 0 0,1 0 0,-1 1 0,-1-1 0,1 0 1,0 0-1,0 0 0,0 0 0,0 0 0,-1 2 1,-2 1 43,-1 1 1,0-1 0,1 0 0,-1 0 0,0 0-1,-1 0 1,1-1 0,-1 0 0,0 0 0,1 0 0,-1 0-1,0-1 1,-1 0 0,-8 3 0,-1 1 46,-49 22-53,-1-2 0,-1-4 0,-95 21 0,154-45-992,21-8-1507,41-18-4539,-34 17 3864,34-16-5276</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13.585"/>
    </inkml:context>
    <inkml:brush xml:id="br0">
      <inkml:brushProperty name="width" value="0.025" units="cm"/>
      <inkml:brushProperty name="height" value="0.025" units="cm"/>
    </inkml:brush>
  </inkml:definitions>
  <inkml:trace contextRef="#ctx0" brushRef="#br0">1 74 13325,'0'0'19442,"48"-9"-19442,-4-1 0,6 1 0,-5-1 0,-1 2 0,-7 0-3299,-4-2-4420,-11 1-3396</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13.929"/>
    </inkml:context>
    <inkml:brush xml:id="br0">
      <inkml:brushProperty name="width" value="0.025" units="cm"/>
      <inkml:brushProperty name="height" value="0.025" units="cm"/>
    </inkml:brush>
  </inkml:definitions>
  <inkml:trace contextRef="#ctx0" brushRef="#br0">291 7 14574,'-9'-2'9507,"-50"-2"-5707,51 4-3663,0 1 1,0 1-1,0-1 1,0 1-1,0 1 1,1-1-1,-1 1 1,1 1-1,0-1 1,-12 9-1,6-3-44,1 0 0,1 1 0,0 0 0,0 1 0,-10 13 0,17-18-90,0 0 0,0 0-1,0 0 1,1 0 0,0 0 0,1 1 0,-1-1 0,1 1 0,0 0 0,1 0-1,0 0 1,0 0 0,0 10 0,1-15-29,1 1 0,0-1 0,0 0 0,-1 1 0,1-1 0,1 0 0,-1 1 0,0-1-1,0 0 1,1 0 0,-1 0 0,1 0 0,0-1 0,0 1 0,0 0 0,0-1 0,0 1 0,0-1 0,0 1 0,0-1 0,0 0 0,0 0 0,1 0-1,4 1 1,65 16-1246,-64-16 1066,66 9-404,-51-10 451,0 2 0,-1 1 0,0 1 0,0 1 0,32 13 0,-52-18 176,-1-1 0,0 1 0,0-1 0,1 1 1,-1-1-1,0 1 0,0 0 0,0 0 0,0 0 0,0 0 0,0 0 1,0 0-1,0 0 0,-1 0 0,1 0 0,0 0 0,0 0 0,-1 0 1,1 1-1,-1-1 0,1 0 0,-1 0 0,0 1 0,1-1 0,-1 0 1,0 3-1,0-2 59,-1 1 0,0-1 0,1 1 1,-1-1-1,0 0 0,-1 0 0,1 1 1,0-1-1,0 0 0,-1 0 0,0 0 1,1 0-1,-3 2 0,-8 6 429,0 0 0,-1 0-1,-19 11 1,29-20-451,-29 19 902,-66 28 0,86-43-983,0-1 1,0 0 0,0 0 0,-1-2 0,1 1 0,-1-2-1,0 1 1,1-2 0,-20 0 0,31-1-139,-1 1-1,1 0 1,-1 0 0,1-1 0,-1 1-1,1-1 1,0 0 0,-1 1 0,1-1-1,0 0 1,-1 0 0,1 1 0,0-1-1,0 0 1,0 0 0,0-1-1,0 1 1,0 0 0,0 0 0,0 0-1,1-1 1,-1 1 0,0 0 0,1-1-1,-1-1 1,-5-38-7908,6 36 6969,0-39-10918</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14.287"/>
    </inkml:context>
    <inkml:brush xml:id="br0">
      <inkml:brushProperty name="width" value="0.025" units="cm"/>
      <inkml:brushProperty name="height" value="0.025" units="cm"/>
    </inkml:brush>
  </inkml:definitions>
  <inkml:trace contextRef="#ctx0" brushRef="#br0">111 0 19987,'0'0'1126,"0"13"-570,-5 24 359,-1 1 1,-2-1 0,-1-1 0,-16 42-1,12-44-332,2 0-1,2 1 0,1 0 0,1 0 0,2 1 0,0 37 0,5-72-587,0 0 1,0 0-1,0 0 1,0 0-1,0 0 0,0-1 1,1 1-1,-1 0 1,0 0-1,0 0 1,1 0-1,-1-1 0,1 1 1,-1 0-1,1 0 1,-1-1-1,1 1 0,-1 0 1,1-1-1,-1 1 1,1-1-1,0 1 1,-1 0-1,1-1 0,0 0 1,0 1-1,-1-1 1,1 1-1,0-1 0,0 0 1,0 0-1,-1 1 1,1-1-1,0 0 1,0 0-1,0 0 0,0 0 1,0 0-1,-1 0 1,1 0-1,0 0 0,0 0 1,0 0-1,0-1 1,-1 1-1,1 0 0,0-1 1,0 1-1,0 0 1,-1-1-1,2 0 1,3-1-212,0-1 1,0 1 0,0-1 0,-1 0 0,0 0 0,1-1 0,4-5 0,2-4-635,0-2 1,-2 1 0,1-1-1,-2-1 1,0 1-1,-1-1 1,-1-1 0,0 1-1,-2-1 1,6-32-1,1-65-580,-9 1 5758,-2 99-3215,-2 35 171,0 0 1,-1-1 0,-10 33 0,-3 16 270,13-50-1307,-3 11 311,2-1 0,1 1 0,1 0 0,4 60 0,-1-87-633,0 1-1,0-1 1,0 1-1,1-1 1,0 0-1,-1 0 1,1 0-1,0 0 1,1 0-1,-1 0 1,0 0-1,1-1 1,0 1-1,-1-1 1,1 0-1,0 0 1,0 0-1,0 0 1,7 3-1,-7-4-75,0 0 1,0 1-1,0 0 0,0-1 0,0 1 0,-1 0 0,1 0 0,0 1 0,-1-1 0,0 0 0,0 1 0,0 0 0,0-1 0,0 1 0,0 0 0,-1 0 0,1 0 0,-1 0 0,0 0 0,0 1 0,1 3 0,-1 20-4686,-1 1-3028</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15.271"/>
    </inkml:context>
    <inkml:brush xml:id="br0">
      <inkml:brushProperty name="width" value="0.025" units="cm"/>
      <inkml:brushProperty name="height" value="0.025" units="cm"/>
    </inkml:brush>
  </inkml:definitions>
  <inkml:trace contextRef="#ctx0" brushRef="#br0">56 163 14510,'-8'2'1964,"-39"7"2649,51-11-4204,0 0 1,0 0 0,0 0 0,0-1 0,0 1-1,0-1 1,-1 0 0,5-6 0,10-6 183,12-7 178,-6 3-261,1 1 0,0 1 0,1 1 0,39-16-1,-63 31-503,-1 0 0,0 0-1,0 1 1,1-1-1,-1 1 1,1-1-1,-1 1 1,0-1 0,1 1-1,-1 0 1,1 0-1,-1-1 1,1 1-1,-1 0 1,1 1 0,-1-1-1,1 0 1,-1 0-1,1 1 1,-1-1-1,0 0 1,1 1 0,-1 0-1,0-1 1,1 1-1,-1 0 1,0 0-1,0-1 1,1 1 0,-1 0-1,0 0 1,0 0-1,0 1 1,0-1-1,-1 0 1,1 0 0,0 0-1,1 3 1,0 3-13,-1 1 1,1-1 0,-2 0 0,1 1 0,-1-1 0,0 12-1,-1-2 100,-7 328 228,8-338-324,0-1 1,0 1-1,1-1 1,0 1 0,0-1-1,1 1 1,-1-1-1,1 0 1,6 11-1,-7-15 12,1 0-1,-1 0 1,1 0 0,0 0-1,-1-1 1,1 1-1,0 0 1,0-1-1,0 1 1,1-1 0,-1 0-1,0 0 1,0 0-1,1 0 1,-1 0-1,0 0 1,1-1 0,-1 1-1,1-1 1,-1 0-1,1 1 1,-1-1-1,1 0 1,0-1 0,-1 1-1,1 0 1,-1-1-1,4 0 1,5-3 164,-1 1 1,0-1-1,1-1 1,-1 0-1,-1 0 0,1-1 1,-1 0-1,0 0 1,-1-1-1,10-10 1,13-14 185,32-41 0,-49 56-309,0-1-1,-1-1 0,-1 0 1,-1-1-1,0 0 0,-2-1 0,0 0 1,-1 0-1,-1-1 0,-1 0 0,-1 0 1,5-37-1,-10 56-49,0 0 0,0 1 1,0-1-1,0 0 0,0 1 0,0-1 0,0 0 1,0 1-1,-1-1 0,1 0 0,-1 1 0,1-1 1,-1 1-1,1-1 0,-1 1 0,0-1 0,0 1 1,0-1-1,0 1 0,0 0 0,0 0 0,0-1 1,0 1-1,-1 0 0,-2-2 0,3 3-1,-1 0 1,1 0-1,-1 0 0,1 0 0,-1 0 0,1 0 0,0 1 0,-1-1 0,1 0 0,-1 1 1,1-1-1,-1 1 0,1 0 0,0-1 0,-1 1 0,1 0 0,0 0 0,0 0 0,0 0 1,0 0-1,0 0 0,0 0 0,0 0 0,0 0 0,0 1 0,0-1 0,0 0 0,1 0 1,-2 3-1,-6 12-30,-1 1 1,2 0-1,1 0 1,0 1-1,1-1 1,0 1-1,-1 21 0,2-8 19,2 0 0,0 0-1,5 45 1,-3-72 15,0-1 0,1 0 0,-1 0-1,1 0 1,-1 0 0,1 1 0,0-1 0,0 0-1,1 0 1,-1-1 0,0 1 0,1 0 0,0 0 0,0-1-1,0 1 1,0-1 0,0 1 0,4 2 0,-4-4 3,0 0 0,1 1 0,-1-2 0,1 1 0,-1 0 0,1 0 0,-1-1 0,1 0 0,-1 1 0,1-1 0,-1 0 0,1 0 0,0 0 0,-1-1 0,1 1 0,-1-1 0,6-1 0,2-2 11,0 0 0,1-1 0,-2-1 0,1 0 0,0 0 0,-1 0 0,0-1 0,14-16 0,-8 7-15,0-1 1,-2 0-1,0-1 1,-1-1-1,14-29 1,-20 36-10,-1 0 0,-1 0 1,0-1-1,-1 0 0,0 1 1,-1-1-1,-1 0 0,0 0 1,0-1-1,-3-19 0,1 30-152,1-1 0,-1 1 0,0 0 0,0 0 0,0 0 0,0 0 0,-1 0 0,1 0 0,-1 1 0,0-1 0,0 0 0,0 1 0,0-1 0,0 1 0,0 0 0,-4-3 0,5 5-13,1-1 0,-1 1 0,0-1 0,0 1 0,1 0 1,-1-1-1,0 1 0,0 0 0,0-1 0,0 1 0,1 0 0,-1 0 0,0 0 0,0 0 0,0 0 0,0 0 1,1 0-1,-1 0 0,0 0 0,0 1 0,0-1 0,0 0 0,0 1 0,-1 0-89,1 0 0,0 0 0,0 0-1,0 0 1,0 1 0,0-1 0,0 0-1,0 1 1,0-1 0,0 1 0,1-1 0,-1 1-1,0-1 1,1 1 0,0-1 0,-1 1 0,1 1-1,-5 31-3827,4 3-827</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16.332"/>
    </inkml:context>
    <inkml:brush xml:id="br0">
      <inkml:brushProperty name="width" value="0.025" units="cm"/>
      <inkml:brushProperty name="height" value="0.025" units="cm"/>
    </inkml:brush>
  </inkml:definitions>
  <inkml:trace contextRef="#ctx0" brushRef="#br0">147 306 15375,'0'0'9347,"-10"-3"-7548,3 1-1515,6 1-232,-1 0 0,1 0-1,-1 0 1,0 1 0,1-1-1,-1 0 1,0 1 0,0-1-1,1 1 1,-1 0 0,0 0-1,0 0 1,1 0 0,-1 0-1,0 0 1,0 0 0,0 0-1,1 1 1,-1-1 0,0 1-1,1-1 1,-1 1 0,0 0-1,1 0 1,-1 0 0,1 0-1,-1 0 1,1 0 0,-1 0-1,1 0 1,0 0 0,0 1-1,-1-1 1,0 2 0,-9 17 151,0 1 1,2 0-1,0 0 1,1 1-1,2 0 1,0 0-1,-5 38 1,11-59-206,0 0 0,-1 0-1,1 1 1,0-1 0,0 0 0,0 0 0,0 0-1,0 0 1,0 0 0,0 1 0,1-1 0,-1 0 0,0 0-1,1 0 1,-1 0 0,0 0 0,1 0 0,-1 0-1,1 0 1,0 0 0,-1 0 0,1 0 0,0 0-1,0 0 1,-1-1 0,2 2 0,0-2 3,-1 1 0,1-1 0,-1 0 0,1 0-1,-1 0 1,1 0 0,-1 0 0,1 0 0,-1 0 0,1 0 0,-1-1 0,1 1 0,-1 0 0,0-1-1,1 1 1,2-2 0,5-3-12,0 0-1,-1-1 1,1 1-1,12-13 1,-4 1-134,-1-1 0,0-1 0,-1 0 0,-1-1 0,-1-1 0,-1 0 1,-1-1-1,16-42 0,-17 35-210,-2 1 1,-1-2-1,-1 1 1,-2 0 0,-1-1-1,-1-56 1,-7 63 130,4 23 223,1 0-1,0 0 1,0-1-1,-1 1 1,1 0 0,0 0-1,0 0 1,-1-1 0,1 1-1,0 0 1,-1 0 0,1 0-1,0 0 1,-1 0 0,1 0-1,0-1 1,-1 1 0,1 0-1,0 0 1,-1 0-1,1 0 1,0 0 0,-1 0-1,1 1 1,0-1 0,-1 0-1,1 0 1,0 0 0,-1 0-1,1 0 1,0 0 0,0 1-1,-1-1 1,-1 2 23,-1 0 1,1 0-1,0 0 0,1 0 1,-1 0-1,0 1 1,1-1-1,-1 1 0,1-1 1,0 1-1,0-1 1,-1 4-1,-22 61 990,3 1-1,3 1 1,-18 138-1,36-203-1007,-1 0-1,1 0 0,0 0 0,0-1 0,1 1 0,-1 0 0,1 0 0,0-1 0,0 1 0,0 0 0,1-1 0,-1 1 0,1-1 0,-1 1 1,1-1-1,1 0 0,2 5 0,-3-7-8,1 1 1,-1-1-1,0 1 0,1-1 1,-1 0-1,1 0 1,-1 0-1,1 0 0,-1 0 1,1-1-1,0 1 1,0-1-1,-1 0 0,1 0 1,0 0-1,-1 0 1,1 0-1,0 0 1,0-1-1,-1 1 0,1-1 1,-1 0-1,1 0 1,0 0-1,4-3 0,2-1-42,0 0-1,-1-1 0,1 0 0,-1 0 0,-1-1 0,1 0 1,-1-1-1,0 1 0,-1-1 0,0-1 0,0 1 0,-1-1 1,8-17-1,-6 11 1,0 0 0,-1-1-1,-1 0 1,-1 0 0,0 0 0,-1 0 0,1-31 0,-6 46-246,-4 8 203,-5 12 83,5 0 200,0 1-1,1-1 0,0 1 0,2 0 0,1 0 0,0 0 1,1 0-1,4 37 0,-3-56-175,1 1 0,-1-1 0,1 1 1,0-1-1,-1 0 0,1 1 0,0-1 0,0 0 0,0 0 0,0 0 0,0 0 1,0 0-1,0 0 0,1 0 0,-1 0 0,0 0 0,0 0 0,1 0 1,-1-1-1,0 1 0,1-1 0,-1 1 0,1-1 0,-1 1 0,1-1 0,-1 0 1,1 0-1,-1 0 0,1 0 0,-1 0 0,3 0 0,3-1 16,0 1 1,1-1-1,-1-1 0,-1 1 0,13-5 0,5-5-153,40-24 0,-50 26-127,0 1 0,0 0 0,1 1 1,0 0-1,0 2 0,1-1 0,28-4 0,-43 10 262,0-1-1,0 1 1,0 0 0,0 0-1,0 1 1,0-1 0,0 0-1,1 0 1,-1 0 0,0 1 0,-1-1-1,1 0 1,0 1 0,0-1-1,0 1 1,0-1 0,0 1-1,0-1 1,0 1 0,-1 0-1,1-1 1,0 1 0,0 0 0,-1 0-1,1 0 1,-1-1 0,2 2-1,-1 2 74,0-1 1,0 0-1,0 0 0,0 1 0,-1-1 0,1 0 0,-1 1 1,0 5-1,-1 10 410,-1-1 0,-6 27 0,6-35-384,18-56 255,-8 25-236,-1-1 1,7-29-1,-10 18-133,0-47 0,-3 84 0,0-1 0,1 1 0,0-1 0,0 0 0,0 1 0,0-1 0,0 0 0,1 0 0,-1-1 0,1 1 0,0 0 0,4 3 0,0 0 0,0-1 0,0 0 0,0 0 0,1 0 0,11 4 0,-13-6 0,1-1 0,-1 0 0,1-1 0,0 1 0,0-1 0,0-1 0,0 1 0,0-1 0,0-1 0,-1 1 0,1-1 0,0 0 0,7-2 0,-9 1 0,0-1 0,1 1 0,-2-1 0,1 1 0,0-1 0,-1-1 0,1 1 0,-1-1 0,0 0 0,0 0 0,0 0 0,-1 0 0,1-1 0,-1 1 0,0-1 0,3-6 0,10-26 0,-15 34 0,-3 4 0,-9 20 0,9-18 0,0 1 0,0-1 0,1 0 0,-1 1 0,1-1 0,0 1 0,0-1 0,0 1 0,0 0 0,1 0 0,-1-1 0,1 8 0,1-10 0,0 1 0,0-1 0,0 0 0,0 1 0,0-1 0,0 0 0,0 0 0,0 0 0,0 0 0,0 0 0,1 0 0,-1 0 0,0 0 0,1 0 0,-1 0 0,1-1 0,-1 1 0,1-1 0,-1 1 0,1-1 0,-1 0 0,1 1 0,0-1 0,-1 0 0,1 0 0,-1 0 0,1 0 0,0 0 0,2-1 0,81-3-1912,-62 1 736,1 2 0,0 0 0,0 2 0,0 0 0,41 9 0,-56-7 404,0-2 0,0 1 0,0-1 0,1 0 1,-1-1-1,0 0 0,0 0 0,0-1 1,0-1-1,0 1 0,0-1 0,0-1 0,13-4 1,14-11-4472</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16.693"/>
    </inkml:context>
    <inkml:brush xml:id="br0">
      <inkml:brushProperty name="width" value="0.025" units="cm"/>
      <inkml:brushProperty name="height" value="0.025" units="cm"/>
    </inkml:brush>
  </inkml:definitions>
  <inkml:trace contextRef="#ctx0" brushRef="#br0">128 286 8904,'-1'0'6826,"-9"1"-4016,4 2-2147,0 0 0,0 0 0,0 1 0,0-1 1,0 1-1,1 1 0,-1-1 0,1 1 0,1 0 0,-1 0 0,1 0 0,-6 9 0,4-6-307,1 0 0,0 0 0,0 0 0,1 1 0,0 0 1,1 0-1,0 0 0,-3 15 0,6-23-339,0 0-1,0 0 1,-1 0 0,1 0 0,0 0 0,1 0 0,-1 0 0,0 0-1,0 0 1,0 0 0,0 0 0,1 0 0,-1 0 0,0 0 0,1 0-1,-1 0 1,1-1 0,-1 1 0,1 0 0,0 0 0,-1 0-1,1-1 1,0 1 0,-1 0 0,1-1 0,1 2 0,0-1 8,1 0-1,-1-1 1,0 1 0,0 0 0,0-1-1,1 1 1,-1-1 0,0 0 0,1 0-1,-1 0 1,4 0 0,2-2 70,1 1 0,-1-1 1,1 0-1,-1-1 0,13-5 1,11-11-6,0-2-1,-2 0 1,-1-2 0,-1-2 0,0 0 0,-2-2 0,-1-1 0,-2-1-1,0 0 1,-2-2 0,32-64 0,-52 93-90,16-38 0,-16 38 0,0 0 0,0 1 0,-1-1 0,1 0 0,-1 0 0,1 0 0,-1 0 0,0 0 0,0 0 0,0 0 0,0 0 0,0 0 0,0 0 0,0 1 0,-1-1 0,1 0 0,-1-3 0,0 5 0,1 0 0,-1 0 0,1 0 0,-1-1 0,1 1 0,-1 0 0,1 0 0,-1 0 0,1 0 0,-1 0 0,1 0 0,-1 0 0,0 0 0,1 0 0,-1 0 0,1 0 0,-1 0 0,1 1 0,-1-1 0,1 0 0,-1 0 0,1 0 0,0 1 0,-1-1 0,1 0 0,-1 1 0,1-1 0,0 0 0,-1 1 0,0 0 0,-14 13 0,3 1 0,1 1 0,1 0 0,0 1 0,1 0 0,1 0 0,1 1 0,0 0 0,1 0 0,1 1 0,1-1 0,1 1 0,0 0 0,1 0 0,1 1 0,2 21 0,0-35-45,0 0 0,0 0 0,0 0 0,0 0 0,1 0 0,0 0-1,1 0 1,-1-1 0,1 1 0,0-1 0,1 0 0,-1 1 0,1-2 0,0 1 0,0 0 0,0-1 0,1 0 0,0 1 0,-1-2-1,1 1 1,1-1 0,-1 0 0,1 0 0,-1 0 0,1-1 0,0 1 0,0-2 0,0 1 0,0 0 0,0-1 0,0-1-1,0 1 1,0-1 0,0 0 0,7 0 0,12-6-7236,-5-12-6460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17.785"/>
    </inkml:context>
    <inkml:brush xml:id="br0">
      <inkml:brushProperty name="width" value="0.025" units="cm"/>
      <inkml:brushProperty name="height" value="0.025" units="cm"/>
    </inkml:brush>
  </inkml:definitions>
  <inkml:trace contextRef="#ctx0" brushRef="#br0">129 195 2114,'2'-9'4847,"2"-13"-3159,14-76 6584,-13 33 2145,-15 96-9034,3-11-1341,-40 155 1960,-39 294 0,86-468-2002,-5 32 0,3-1 0,1 61 0,18-106 0,4-16 0,-2-1 0,-1-1 0,-1-1 0,18-49 0,-11 26 0,-17 36 0,-6 15 0,1 0 0,-1 0 0,0 0 0,1 0 0,0 1 0,0-1 0,0 1 0,0-1 0,1 1 0,-1 0 0,5-4 0,-7 6 0,1 1 0,-1 0 0,0 0 0,1 0 0,-1 0 0,0 0 0,1 0 0,-1 0 0,1 0 0,-1 0 0,0 0 0,1 0 0,-1 0 0,0 0 0,1 0 0,-1 0 0,0 0 0,1 0 0,-1 0 0,0 0 0,1 0 0,-1 1 0,0-1 0,1 0 0,-1 0 0,0 0 0,1 1 0,-1-1 0,0 0 0,0 0 0,1 1 0,-1-1 0,0 0 0,0 1 0,0-1 0,1 0 0,-1 1 0,0-1 0,0 0 0,0 1 0,0-1 0,0 0 0,0 1 0,0-1 0,0 1 0,4 18 0,-4-17 0,3 31-34,-2 0 0,-2 1 1,-1-1-1,-2 0 0,-7 34 0,11-49-1045,1-15-2716,11-14-14382</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18.580"/>
    </inkml:context>
    <inkml:brush xml:id="br0">
      <inkml:brushProperty name="width" value="0.025" units="cm"/>
      <inkml:brushProperty name="height" value="0.025" units="cm"/>
    </inkml:brush>
  </inkml:definitions>
  <inkml:trace contextRef="#ctx0" brushRef="#br0">1 17 20083,'0'0'4527,"1"10"-4121,0-1-313,1 0 0,0 0 0,0 0 0,1 0 0,0 0 0,1-1 1,7 15-1,-9-20-85,0-1 0,0 1 1,0 0-1,0 0 0,1-1 0,-1 0 1,1 1-1,0-1 0,0 0 1,0 0-1,0 0 0,0-1 0,0 1 1,0-1-1,0 1 0,1-1 1,-1 0-1,0-1 0,1 1 0,-1 0 1,1-1-1,-1 0 0,1 0 0,-1 0 1,1 0-1,-1 0 0,5-2 1,-1 0 12,-1 0-1,0-1 1,0 0 0,-1 0 0,1 0 0,0-1 0,-1 0 0,0 0 0,0 0 0,0-1 0,0 1 0,-1-1 0,0 0 0,0-1 0,0 1 0,4-9 0,-2 5 377,-1-1 0,0 0 0,0 0 0,-1-1 0,3-11 0,-8 60-485,1 39-752,12-30-3227,0-28-1550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19.938"/>
    </inkml:context>
    <inkml:brush xml:id="br0">
      <inkml:brushProperty name="width" value="0.025" units="cm"/>
      <inkml:brushProperty name="height" value="0.025" units="cm"/>
    </inkml:brush>
  </inkml:definitions>
  <inkml:trace contextRef="#ctx0" brushRef="#br0">282 326 7815,'0'0'15919,"-11"-6"-14248,-36-15-213,43 20-1334,1 0 0,0 1 0,-1-1 1,1 1-1,-1 0 0,1 0 0,-1 0 1,1 0-1,-1 0 0,1 1 0,0 0 1,-1 0-1,1 0 0,0 0 0,-1 0 1,1 0-1,0 1 0,0 0 0,0 0 1,-4 3-1,-4 3 51,1 1 0,0 1 1,-13 15-1,17-19-69,-50 64 201,51-63-301,1 0 1,0 0-1,0 0 0,1 0 0,0 1 1,0-1-1,1 1 0,-3 14 0,5-21-7,0 0 0,0-1-1,0 1 1,0-1 0,0 1-1,0-1 1,0 1 0,0-1-1,0 1 1,1 0 0,-1-1 0,0 1-1,0-1 1,1 1 0,-1-1-1,0 1 1,0-1 0,1 1-1,-1-1 1,1 0 0,-1 1-1,0-1 1,1 1 0,-1-1-1,1 0 1,-1 1 0,1-1-1,-1 0 1,1 0 0,-1 0 0,1 1-1,-1-1 1,1 0 0,0 0-1,-1 0 1,1 0 0,-1 0-1,1 0 1,-1 0 0,1 0-1,0 0 1,-1 0 0,1 0-1,-1 0 1,2-1 0,28-7 77,-13-1-35,-2-1 0,0 0 0,0 0 0,0-2 0,13-14 0,64-70 55,-92 96-96,26-30 21,-2-1 0,-1 0 1,22-43-1,-34 53 196,0 0-1,-2-1 1,0-1 0,-2 1-1,0-2 1,5-31 0,-15 66-186,0 0 0,-1-1 1,0 1-1,-9 17 0,-5 12-22,1 4-9,-15 36 0,3 2 0,-22 106 0,48-145 0,3-42 0,0 0 0,0 0 0,1-1 0,-1 1 0,0 0 0,1-1 0,-1 1 0,0 0 0,1-1 0,-1 1 0,1 0 0,-1-1 0,1 1 0,-1-1 0,1 1 0,-1-1 0,1 1 0,0-1 0,-1 1 0,1-1 0,0 0 0,-1 1 0,1-1 0,0 0 0,0 0 0,-1 1 0,1-1 0,0 0 0,0 0 0,-1 0 0,1 0 0,0 0 0,0 0 0,0 0 0,-1 0 0,1 0 0,0 0 0,0-1 0,-1 1 0,1 0 0,0 0 0,-1-1 0,1 1 0,0-1 0,-1 1 0,1 0 0,0-1 0,0 0 0,6-3-515,0 0-1,-1-1 1,1 1 0,-1-1 0,0-1-1,0 1 1,-1-1 0,1 0 0,-1 0-1,8-14 1,0-3-3000,0 0 0,9-26 0,-4 4-8491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6.642"/>
    </inkml:context>
    <inkml:brush xml:id="br0">
      <inkml:brushProperty name="width" value="0.025" units="cm"/>
      <inkml:brushProperty name="height" value="0.025" units="cm"/>
    </inkml:brush>
  </inkml:definitions>
  <inkml:trace contextRef="#ctx0" brushRef="#br0">164 168 16207,'0'0'6353,"-7"-8"-3972,4 4-2232,0 0 1,0 0-1,0 1 0,-1 0 1,1 0-1,-1 0 1,0 0-1,0 0 0,-8-3 1,10 5-129,0 0 1,-1 1 0,1-1-1,-1 1 1,1 0-1,-1-1 1,1 1 0,-1 0-1,1 1 1,-1-1-1,1 0 1,-1 1 0,1-1-1,0 1 1,-1 0-1,1 0 1,0 0-1,-1 0 1,1 0 0,0 0-1,0 1 1,0-1-1,0 1 1,0-1 0,-3 5-1,0-2 10,1 0 1,0 1-1,-1 0 0,1 0 0,1 0 1,-1 0-1,1 1 0,0-1 0,0 1 1,1 0-1,0 0 0,0 0 0,0 0 0,0 0 1,1 0-1,0 0 0,1 1 0,-1-1 1,2 9-1,-1-14-16,1 0 0,-1 0 0,1-1 0,0 1 0,-1 0 0,1 0 1,0-1-1,0 1 0,-1 0 0,1-1 0,0 1 0,0 0 0,0-1 0,0 0 0,0 1 0,0-1 1,0 1-1,0-1 0,0 0 0,0 0 0,0 0 0,0 1 0,0-1 0,0 0 0,0 0 0,0-1 1,0 1-1,0 0 0,2-1 0,33-6 690,-22 1-476,0-1 0,0 0 0,0-1 0,-1-1 0,0 0 0,-1-1 0,0 0 0,21-23 0,-8 4 367,0-1 0,29-49 0,-36 52-603,-25 49-567,-6 10 552,1 1 33,2 1-1,0-1 1,2 2 0,2-1-1,-4 70 1,10-102-4,0-1 1,0 1-1,0 0 1,1 0-1,-1 0 1,0-1-1,1 1 0,-1 0 1,1 0-1,-1-1 1,1 1-1,0 0 1,0-1-1,0 1 1,0-1-1,0 1 0,0-1 1,0 0-1,0 1 1,1-1-1,-1 0 1,0 0-1,1 0 0,-1 0 1,1 0-1,-1 0 1,1 0-1,0 0 1,-1-1-1,1 1 0,0-1 1,0 1-1,-1-1 1,1 0-1,0 1 1,0-1-1,-1 0 0,1 0 1,0 0-1,0-1 1,0 1-1,-1 0 1,4-1-1,4-1 32,-1 0 0,0 0 0,0-1 0,0 0 0,0-1 0,0 1 0,-1-2 0,8-4 0,-3 1-39,0-2 0,-1 0 0,-1 0 0,1-1 0,-1 0 0,-1 0 0,0-1 0,-1-1 0,0 1 0,-1-1 0,-1-1 0,8-19 0,-14 33-3,1-1-1,-1 1 1,0 0 0,0-1-1,0 1 1,1-1 0,-1 1-1,0-1 1,0 1 0,0 0-1,0-1 1,0 1 0,0-1-1,1 1 1,-1-1 0,0 1-1,0-1 1,-1 1 0,1 0-1,0-1 1,0 1 0,0-1 0,0 1-1,0-1 1,0 1 0,-1-1-1,1 1 1,0 0 0,0-1-1,-1 1 1,1 0 0,0-1-1,0 1 1,-1 0 0,1-1-1,-13 13-262,-13 28-143,23-35 420,1 1 0,-1 0 0,1 0 1,1 0-1,-1 0 0,1 0 0,0 0 1,0 13-1,1-17 7,0 0 1,1-1 0,-1 1-1,1 0 1,-1-1-1,1 1 1,0 0-1,-1-1 1,1 1-1,0-1 1,0 1-1,0-1 1,0 0-1,0 1 1,0-1 0,1 0-1,-1 0 1,0 1-1,1-1 1,-1 0-1,1 0 1,-1-1-1,1 1 1,-1 0-1,1 0 1,-1-1-1,1 1 1,0-1 0,0 0-1,-1 1 1,1-1-1,0 0 1,-1 0-1,1 0 1,2 0-1,8-1-15,-1 0-1,1 0 1,-1-1 0,1 0-1,-1-1 1,0 0-1,0-1 1,0-1-1,-1 1 1,0-2 0,1 1-1,10-9 1,-3 1-4,0-1-1,0-1 1,-2 0 0,0-1 0,18-24 0,-32 38 1,0 0 0,-1-1 0,1 1 0,-1 0 0,0-1 0,1 1 0,-1-1 0,-1 0 0,1 1 0,1-5 0,-2 6 0,0 1 0,0-1 0,0 1 0,0 0 0,0-1 0,0 1 0,-1-1 0,1 1 0,0 0 0,0-1 0,0 1 0,0 0 0,-1-1 0,1 1 0,0 0 0,0-1 0,-1 1 0,1 0 0,0-1 0,0 1 0,-1 0 0,1 0 0,0-1 0,-1 1 0,1 0 0,0 0 0,-1 0 0,1 0 0,0-1 0,-1 1 0,1 0 0,-1 0 0,1 0 0,0 0 0,-1 0 0,1 0 0,-1 0 0,1 0 0,0 0 0,-1 0 0,1 0 0,0 0 0,-1 0 0,1 0 0,-1 1 0,1-1 0,0 0 0,-1 0 0,1 0 0,0 1 0,-1-1 0,1 0 0,0 0 0,-1 1 0,-4 3 0,0-1 0,0 1 0,1 1 0,0-1 0,-1 0 0,1 1 0,1 0 0,-1 0 0,1 0 0,0 1 0,0-1 0,1 1 0,-1-1 0,-1 8 0,-1 1 0,1 0 0,1 0 0,0 0 0,1 1 0,0 14 0,2-26-38,0 0 1,0 0-1,0 0 1,0 0-1,0 1 0,1-1 1,0 0-1,-1 0 1,1 0-1,0-1 0,1 1 1,-1 0-1,0 0 1,1-1-1,0 1 0,-1 0 1,1-1-1,0 0 0,0 1 1,0-1-1,1 0 1,-1 0-1,1 0 0,-1 0 1,1-1-1,-1 1 1,1-1-1,0 1 0,0-1 1,0 0-1,0 0 1,0 0-1,0-1 0,0 1 1,0-1-1,0 0 1,0 1-1,0-1 0,0-1 1,0 1-1,0 0 1,0-1-1,0 1 0,6-3 1,13-8-4597,-2-13-3197</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20.530"/>
    </inkml:context>
    <inkml:brush xml:id="br0">
      <inkml:brushProperty name="width" value="0.025" units="cm"/>
      <inkml:brushProperty name="height" value="0.025" units="cm"/>
    </inkml:brush>
  </inkml:definitions>
  <inkml:trace contextRef="#ctx0" brushRef="#br0">174 202 18642,'0'0'5685,"8"1"-3075,-3-1-2338,-1 0-1,0 0 0,1-1 0,-1 1 0,0-1 0,0 0 0,1 0 0,-1 0 0,0-1 0,0 1 0,0-1 0,5-3 0,-7 3-186,0 1 1,0-1-1,0 0 0,0 0 1,0 0-1,-1 0 1,1 0-1,-1 0 1,1-1-1,-1 1 0,0 0 1,0-1-1,0 1 1,0-1-1,-1 1 0,1-1 1,-1 1-1,1-1 1,-1 1-1,0-1 1,0 0-1,0 1 0,0-1 1,0 1-1,-1-1 1,0-4-1,0 5-85,0 0 0,0 0 0,1 0 0,-1 0 0,0 0 0,-1 0 0,1 1 0,0-1 0,0 0 0,-1 1 0,1-1 0,-1 1 0,0-1 0,1 1 0,-1 0 0,0-1 0,0 1 0,0 0 0,0 0 0,1 0 0,-2 1 0,1-1 0,0 0 0,0 1 0,0-1 0,0 1 0,0 0 0,0 0 0,0 0 0,-1 0 0,1 0 0,0 0 0,-4 1 0,0 0 0,-1 0 0,1 0 0,0 1 0,0-1 0,0 1 0,0 1 0,0-1 0,0 1 0,1 0 0,-8 6 0,1 1 0,0 1 0,1 1 0,0 0 0,1 1 0,1 0 0,0 0 0,0 1 0,1 0 0,1 1 0,1-1 0,0 1 0,1 1 0,0-1 0,1 1 0,-2 21 0,6-36 0,0 1 0,0-1 0,0 0 0,0 1 0,0-1 0,0 0 0,0 0 0,0 1 0,1-1 0,-1 0 0,0 0 0,1 1 0,-1-1 0,1 0 0,-1 0 0,1 0 0,0 0 0,0 1 0,-1-1 0,1 0 0,0 0 0,0-1 0,0 1 0,0 0 0,2 1 0,-1-1 0,0 0 0,0-1 0,0 1 0,1-1 0,-1 0 0,0 1 0,1-1 0,-1 0 0,0 0 0,0-1 0,1 1 0,-1 0 0,3-2 0,8-1 0,-1-2 0,0 1 0,0-2 0,12-7 0,37-24 0,54-30 0,-103 62 0,-1 0 0,1 1 0,0 0 0,0 0 0,0 1 0,1 1 0,-1 0 0,14 0 0,-26 2 0,1 0 0,0 0 0,0 0 0,0 1 0,0-1 0,0 0 0,0 0 0,0 1 0,0-1 0,0 1 0,0-1 0,-1 1 0,1-1 0,0 1 0,0-1 0,0 1 0,-1 0 0,1 0 0,0-1 0,-1 1 0,1 0 0,-1 0 0,1 0 0,0 1 0,7 31 0,-12 33 0,-9-28 0,9-26 0,9-27 0,16-39 0,-7 22 0,-2-1 0,0-1 0,-3 0 0,-1 0 0,-1-1 0,4-58 0,-11 75 0,30 36 0,-21-13-321,0-1 0,0 0 0,0-1-1,1 0 1,-1 0 0,1-1 0,10 1 0,-8-2-1307,0 0 0,0-1 0,0 0 0,0-1 0,18-3 0,21-15-17329</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21.417"/>
    </inkml:context>
    <inkml:brush xml:id="br0">
      <inkml:brushProperty name="width" value="0.025" units="cm"/>
      <inkml:brushProperty name="height" value="0.025" units="cm"/>
    </inkml:brush>
  </inkml:definitions>
  <inkml:trace contextRef="#ctx0" brushRef="#br0">59 1 21781,'0'0'5477,"4"47"-3940,-11-2-127,-5 9-450,1 7-415,-1-1-481,3-5-32,2-2-224,2-8-449,5-10-384,0-10-1025,0-16-992,0-27-8810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21.763"/>
    </inkml:context>
    <inkml:brush xml:id="br0">
      <inkml:brushProperty name="width" value="0.025" units="cm"/>
      <inkml:brushProperty name="height" value="0.025" units="cm"/>
    </inkml:brush>
  </inkml:definitions>
  <inkml:trace contextRef="#ctx0" brushRef="#br0">0 46 17713,'0'0'7943,"75"-4"-6309,-33 3 31,11-3-736,3 0-672,1-4-193,-3 1 0,-6-2-192,-12 4-929,-7 2-1282,-19 3-1280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22.139"/>
    </inkml:context>
    <inkml:brush xml:id="br0">
      <inkml:brushProperty name="width" value="0.025" units="cm"/>
      <inkml:brushProperty name="height" value="0.025" units="cm"/>
    </inkml:brush>
  </inkml:definitions>
  <inkml:trace contextRef="#ctx0" brushRef="#br0">68 122 17296,'0'0'9353,"69"1"-7175,-19-19-640,7-7-353,2-1-641,0 1-448,-13 7-96,-10 8-928,-16 10-1539,-15 0-2305,-5 15-1346,-23 7-6598</inkml:trace>
  <inkml:trace contextRef="#ctx0" brushRef="#br0" timeOffset="1">1 400 929,'0'0'27930,"76"10"-26296,-24-24-417,3-1-705,2 1-415,3 3-258,-10 4-1696,-5 0-2115,-10 0-3395,-8-2-8936</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22.542"/>
    </inkml:context>
    <inkml:brush xml:id="br0">
      <inkml:brushProperty name="width" value="0.025" units="cm"/>
      <inkml:brushProperty name="height" value="0.025" units="cm"/>
    </inkml:brush>
  </inkml:definitions>
  <inkml:trace contextRef="#ctx0" brushRef="#br0">53 37 18962,'0'0'2034,"-6"11"-529,-2 6-741,0-1 1,1 2-1,-7 29 0,11-39-589,1 1-1,1-1 1,-1 0 0,1 1-1,1-1 1,0 1 0,0-1 0,1 1-1,-1-1 1,2 0 0,-1 1-1,5 11 1,-5-18-172,0 0 0,0 0 0,0 0 0,1 0 0,-1 0 0,0 0 0,1-1-1,-1 1 1,1 0 0,0-1 0,0 1 0,-1-1 0,1 0 0,0 1 0,0-1 0,0 0 0,0 0 0,1 0 0,-1-1 0,0 1 0,0 0 0,1-1 0,-1 1-1,0-1 1,0 0 0,1 0 0,-1 0 0,0 0 0,1 0 0,-1-1 0,0 1 0,4-2 0,-1 1 3,1-1 1,-1 0-1,1 0 1,-1-1-1,0 1 1,0-1-1,0-1 1,0 1-1,0 0 1,-1-1-1,0 0 1,4-5-1,1-1-19,-2 0-1,1-1 1,-1 0-1,-1 0 1,0 0-1,0-1 1,-2 0-1,1 0 1,-1 0-1,-1-1 0,0 0 1,1-21-1,-20 67 831,14-30-791,-13 48 422,15-50-424,-1 0 1,1 0 0,-1 0-1,1 0 1,0 0 0,-1 1 0,1-1-1,0 0 1,0 0 0,0 0 0,0 0-1,0 0 1,0 1 0,0-1-1,0 0 1,0 0 0,1 0 0,-1 0-1,0 0 1,1 0 0,-1 0-1,1 0 1,-1 0 0,1 0 0,0 0-1,-1 0 1,1 0 0,0 0-1,0 0 1,0 0 0,-1-1 0,1 1-1,0 0 1,0-1 0,0 1-1,2 0 1,32 1 49,1-3 0,0 0 0,64-12 0,-3 0-2,-97 13-59,1 0 0,-1 0 0,1 0 0,-1 0 0,1 0 0,-1-1-1,1 1 1,-1 0 0,1 0 0,-1 0 0,1 0 0,-1-1 0,1 1 0,-1 0-1,1-1 1,-1 1 0,1 0 0,-1-1 0,0 1 0,1 0 0,-1-1-1,0 1 1,1-1 0,-1 1 0,0-1 0,0 1 0,1-1 0,-1 1-1,0-1 1,0 1 0,0-1 0,0 1 0,0-1 0,1 1 0,-1-1-1,0 1 1,0-1 0,0 1 0,0-1 0,-1 1 0,1-1 0,0 1 0,0-1-1,0 1 1,0-1 0,-1 1 0,1-1 0,0 1 0,0-1 0,-1 1-1,1-1 1,0 1 0,-1 0 0,1-1 0,0 1 0,-1-1 0,1 1-1,-1 0 1,1-1 0,-1 1 0,-35-39 1241,20 22-933,0-4-321,1-1 0,-16-30 0,31 51 0,0 1 0,0 0 0,0-1 0,0 1 0,0 0 0,1 0 0,-1-1 0,0 1 0,0 0 0,0 0 0,0-1 0,1 1 0,-1 0 0,0 0 0,0 0 0,0-1 0,1 1 0,-1 0 0,0 0 0,0 0 0,1 0 0,-1-1 0,0 1 0,0 0 0,1 0 0,-1 0 0,0 0 0,0 0 0,1 0 0,-1 0 0,0 0 0,1 0 0,-1 0 0,0 0 0,0 0 0,1 0 0,-1 0 0,0 0 0,1 0 0,-1 0 0,0 0 0,0 0 0,1 1 0,-1-1 0,0 0 0,0 0 0,1 1 0,15 1 0,36 15-1691,-28-8-1104,0-1-1,0-2 1,1 0-1,46 4 1,-37-10-7001</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22.963"/>
    </inkml:context>
    <inkml:brush xml:id="br0">
      <inkml:brushProperty name="width" value="0.025" units="cm"/>
      <inkml:brushProperty name="height" value="0.025" units="cm"/>
    </inkml:brush>
  </inkml:definitions>
  <inkml:trace contextRef="#ctx0" brushRef="#br0">105 88 18097,'0'0'3214,"3"-9"293,1-1-2351,-2 7-705,-1 0 0,1-1-1,-1 1 1,0-1 0,0 1 0,0-1 0,0 0 0,-1 1-1,1-7 1,-18 29 1733,0 2-2142,2 1 0,-25 44 0,35-54-44,-1 0-1,2 0 0,-1 0 0,2 1 0,-1-1 0,2 1 1,0 0-1,-1 13 0,3-24 3,0 0 0,0 0 0,0 0 0,0 0 0,1 0 0,-1 0 0,1 0 0,-1 0 0,1 0 0,-1 0 0,1 0 0,0-1 0,0 1 0,0 0 0,0-1 0,0 1 0,0 0 0,1-1 0,-1 0 0,1 1 0,-1-1 0,1 0 0,1 2 0,1-1 0,-1-1 0,1 1 0,-1-1 0,1 0 0,0 0 0,0 0 0,-1-1 0,1 1 0,0-1 0,0 0 0,6-1 0,-1 0 0,1 0 0,0-1 0,-1 0 0,1-1 0,-1 0 0,0 0 0,0-1 0,0 0 0,10-7 0,-10 4 0,1-1 0,-2 0 0,1 0 0,-1-1 0,0 0 0,-1-1 0,0 1 0,-1-2 0,0 1 0,0-1 0,-1 1 0,-1-1 0,1-1 0,-2 1 0,0-1 0,0 1 0,-1-1 0,-1 0 0,1 0 0,-2 0 0,0 0 0,-2-14 0,2 24 0,0 0 1,0 0-1,0 0 1,0 0-1,-1 1 0,1-1 1,-1 0-1,1 0 1,-1 0-1,0 1 0,1-1 1,-1 0-1,0 1 1,0-1-1,0 1 0,-1-1 1,1 1-1,0-1 1,0 1-1,-1 0 0,1 0 1,-1 0-1,1 0 1,-1 0-1,1 0 0,-1 0 1,0 0-1,0 0 1,1 1-1,-1-1 0,0 1 1,0-1-1,0 1 1,0 0-1,1 0 0,-1 0 1,0 0-1,0 0 1,0 0-1,0 0 0,0 1 1,-3 0-1,-1 1-6,1 0-1,-1 0 0,1 1 1,0-1-1,0 1 0,0 0 1,0 1-1,0-1 0,1 1 1,0 0-1,-1 0 0,-3 6 1,-29 48-4767,23-38-2621</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23.886"/>
    </inkml:context>
    <inkml:brush xml:id="br0">
      <inkml:brushProperty name="width" value="0.025" units="cm"/>
      <inkml:brushProperty name="height" value="0.025" units="cm"/>
    </inkml:brush>
  </inkml:definitions>
  <inkml:trace contextRef="#ctx0" brushRef="#br0">50 213 18193,'0'0'10832,"9"7"-9935,-5-4-840,1 1 1,0-1 0,0 0 0,0-1 0,0 1-1,1-1 1,-1 0 0,1 0 0,-1-1 0,1 1-1,0-1 1,0-1 0,-1 1 0,1-1 0,0 0-1,0 0 1,0-1 0,-1 1 0,1-1 0,0-1-1,-1 1 1,11-5 0,0 0-23,0-1 0,0-1 0,-1 0 0,0-1 0,26-21 0,-36 26-20,0 0 1,0-1-1,0 1 0,-1-1 1,0 0-1,0 0 1,0-1-1,0 1 0,-1-1 1,0 0-1,0 0 0,-1 0 1,1 0-1,-1-1 0,-1 1 1,1 0-1,-1-1 0,1-10 1,-2 15-6,-1 0 1,1 0 0,0 0 0,-1 0-1,1 0 1,-1 0 0,1 0-1,-1 1 1,0-1 0,0 0 0,0 0-1,0 1 1,0-1 0,0 1 0,0-1-1,0 1 1,-1-1 0,1 1-1,-1 0 1,-1-2 0,-1 1-2,0 0 0,0 0 0,0 0 0,0 0 0,0 1 0,0 0 0,0 0 0,-1 0 0,-3 0 0,-3 0-7,0 1 1,0 0 0,1 0-1,-1 1 1,0 1 0,1 0-1,-11 3 1,8 0-9,1 1-1,1 0 1,-1 0 0,1 1-1,1 1 1,-1 0 0,1 0-1,1 1 1,-1 1 0,1-1-1,1 1 1,-9 14 0,8-11 3,0 2 0,0-1 0,2 1 0,0 1 0,0-1 0,2 1 0,0 0 0,0 0 0,-1 19 0,5-32 9,0-1 0,1 1 0,0 0 1,0-1-1,-1 1 0,2-1 0,-1 1 0,0-1 1,0 1-1,1 0 0,-1-1 0,1 1 0,0-1 0,0 0 1,0 1-1,0-1 0,0 0 0,1 1 0,-1-1 1,0 0-1,1 0 0,0 0 0,0 0 0,-1 0 0,1-1 1,0 1-1,0 0 0,1-1 0,3 3 0,1-2 5,0 0-1,0-1 0,0 0 0,0 0 1,0 0-1,0-1 0,1 0 1,-1 0-1,14-3 0,2-1-160,0-2-1,0 0 0,-1-1 1,1-1-1,-2-1 1,26-15-1,-19 8-4054,52-39-1,-34 15-3540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24.735"/>
    </inkml:context>
    <inkml:brush xml:id="br0">
      <inkml:brushProperty name="width" value="0.025" units="cm"/>
      <inkml:brushProperty name="height" value="0.025" units="cm"/>
    </inkml:brush>
  </inkml:definitions>
  <inkml:trace contextRef="#ctx0" brushRef="#br0">233 0 16367,'-10'4'4490,"1"0"-3969,-1 1 0,2 0 0,-1 0 0,1 1-1,-1 0 1,2 0 0,-1 1 0,1 0 0,0 0 0,0 1 0,1 0 0,0 0-1,-6 11 1,-10 19 434,2 1 1,-16 43-1,29-64-705,1 0 0,1 1 1,1 0-1,0 0 0,1 1 1,0 38-1,3-56-250,0 0 0,0 0 0,0 0 0,1 0 0,-1 0 0,0 0 0,1 0 0,0 0 0,-1 0 0,1 0 0,0 0 0,0 0 0,0 0 0,0-1 0,0 1 0,0 0 0,1-1 0,-1 1 0,1-1 0,-1 1 0,1-1 0,-1 0 0,4 2 0,-2-2 0,1 1 0,-1-1 0,1 0 0,-1-1 0,1 1 0,0-1 0,-1 0 0,1 1 0,0-2 0,-1 1 0,1 0 0,5-2 0,2 0 0,0-1 0,0-1 0,-1 0 0,1 0 0,-1-1 0,0 0 0,17-12 0,-9 1 0,-1-1 0,0 0 0,-2-1 0,0 0 0,17-29 0,-32 47 0,0-1 0,0 1 0,1 0 0,-1 0 0,0 0 0,0 0 0,0 0 0,0-1 0,0 1 0,0 0 0,0 0 0,0 0 0,0 0 0,0 0 0,0 0 0,0 0 0,1-1 0,-1 1 0,0 0 0,0 0 0,0 0 0,0 0 0,0 0 0,0 0 0,1 0 0,-1 0 0,0 0 0,0 0 0,0 0 0,0 0 0,0 0 0,1 0 0,-1 0 0,0 0 0,0 0 0,0 0 0,0 0 0,1 0 0,-1 0 0,0 0 0,0 0 0,0 0 0,0 0 0,0 0 0,0 0 0,1 0 0,-1 0 0,0 0 0,0 0 0,0 0 0,0 1 0,0-1 0,0 0 0,0 0 0,1 0 0,-1 0 0,0 0 0,0 0 0,0 1 0,0-1 0,0 0 0,4 17 0,-1 38 0,-2-32 0,0-14 0,0 0 0,1 1 0,0-1 0,0 0 0,1 0 0,0 0 0,7 14 0,-9-21 0,0 0 0,0 0 0,0-1 0,1 1 0,-1 0 0,1-1 0,-1 1 0,1-1 0,-1 0 0,1 1 0,0-1 0,0 0 0,-1 0 0,1 0 0,0 0 0,0 0 0,0-1 0,0 1 0,0 0 0,0-1 0,0 0 0,1 1 0,-1-1 0,0 0 0,0 0 0,0 0 0,0-1 0,0 1 0,0 0 0,0-1 0,0 1 0,0-1 0,0 0 0,0 0 0,0 0 0,0 0 0,0 0 0,0 0 0,-1 0 0,4-3 0,6-4 0,0-1 0,-1 0 0,0 0 0,-1-1 0,11-14 0,-17 28 0,11-3 0,14-5 0,-4-6 0,8-2 0,-1-2 0,-1 0 0,0-2 0,32-24 0,-59 38 0,-1 0 0,1-1 0,-1 1 0,0 0 0,1-1 0,-1 0 0,0 0 0,0 0 0,-1 0 0,1 0 0,-1 0 0,1 0 0,-1 0 0,0 0 0,0-1 0,0 1 0,-1 0 0,1-5 0,-1 6 0,0 0 0,-1 1 0,1-1 0,0 0 0,-1 1 0,1-1 0,-1 1 0,0-1 0,0 1 0,1-1 0,-1 1 0,0-1 0,0 1 0,0 0 0,-1 0 0,1-1 0,0 1 0,0 0 0,-1 0 0,1 0 0,0 0 0,-1 1 0,1-1 0,-1 0 0,1 0 0,-1 1 0,0-1 0,1 1 0,-1 0 0,0-1 0,1 1 0,-1 0 0,0 0 0,1 0 0,-1 0 0,0 0 0,-1 1 0,-3-1 0,1 0 0,-1 1 0,1 0 0,-1 0 0,1 1 0,0-1 0,0 1 0,0 1 0,0-1 0,0 0 0,0 1 0,0 0 0,-6 5 0,9-5 0,-1-1 0,0 0 0,1 1 0,0-1 0,0 1 0,-1 0 0,1 0 0,1 0 0,-1 0 0,0 0 0,1 0 0,0 0 0,-1 1 0,1-1 0,1 1 0,-1-1 0,0 0 0,1 1 0,0-1 0,0 1 0,0-1 0,0 6 0,1-8 0,-1 0 0,1 0 0,0 0 0,-1 0 0,1 0 0,0 0 0,0 0 0,-1 0 0,1-1 0,0 1 0,0 0 0,0 0 0,0-1 0,0 1 0,0 0 0,0-1 0,0 1 0,1-1 0,-1 1 0,0-1 0,0 0 0,0 0 0,1 1 0,-1-1 0,0 0 0,0 0 0,2 0 0,43 0 0,-32-1 0,64 0 0,-47-2 0,1 2 0,0 2 0,0 1 0,0 1 0,0 2 0,36 10 0,-66-15 0,22 14 0,-29-22 0,1 1 0,-1-1 0,1 1 0,1-1 0,0-1 0,0 1 0,0 0 0,-1-14 0,-12-84 0,9 58 0,1 20 0,4 21 0,0 0 0,1 0 0,0 0 0,0 0 0,0 0 0,1-1 0,0 1 0,1-9 0,2 15-56,1 0-1,0 0 1,-1 0-1,1 1 1,0 0-1,-1-1 1,1 1 0,0 0-1,-1 1 1,1-1-1,0 1 1,3 1 0,-3-2-305,82 11-9024,-36-10-1724</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26.104"/>
    </inkml:context>
    <inkml:brush xml:id="br0">
      <inkml:brushProperty name="width" value="0.025" units="cm"/>
      <inkml:brushProperty name="height" value="0.025" units="cm"/>
    </inkml:brush>
  </inkml:definitions>
  <inkml:trace contextRef="#ctx0" brushRef="#br0">273 389 9993,'-2'-29'8116,"-6"8"-3765,6 19-4120,0 0 0,0 0 1,0 1-1,0-1 0,-1 0 0,1 1 1,0 0-1,-1-1 0,1 1 0,-1 0 1,1 0-1,-1 0 0,1 1 0,-1-1 1,0 1-1,1-1 0,-6 1 1,1 0-106,0 0 0,0 0 0,-1 0 0,1 1 0,0 0 0,0 1 0,0-1 0,0 1 0,0 1 0,1-1 0,-1 1 1,1 1-1,-1-1 0,1 1 0,0 0 0,0 0 0,1 1 0,0 0 0,-1 0 0,1 0 0,1 0 0,-1 1 0,-5 8 1,2-1-95,0 0 0,1 1 0,1-1 0,0 1 0,1 0 0,0 1 0,1-1 0,1 1 1,0 0-1,-1 20 0,4-33-31,-1 1 1,1-1-1,0 0 1,0 1 0,0-1-1,0 0 1,1 0-1,-1 1 1,1-1-1,-1 0 1,1 0 0,0 0-1,0 0 1,0 0-1,0 0 1,0 0 0,0 0-1,0 0 1,1 0-1,-1 0 1,1-1-1,-1 1 1,1-1 0,0 1-1,0-1 1,-1 1-1,1-1 1,0 0-1,0 0 1,0 0 0,0 0-1,1-1 1,-1 1-1,0 0 1,0-1-1,0 1 1,1-1 0,-1 0-1,4 0 1,4 0 22,-1-1-1,0 0 1,1-1 0,-1 1 0,0-2 0,0 1 0,0-2-1,14-6 1,-3 0 4,-1-1-1,0-1 0,-1-1 0,0-1 1,-1 0-1,27-29 0,-36 34-3,0 0-1,-1 0 0,0-1 0,-1 0 0,0 0 1,-1-1-1,0 1 0,0-1 0,-1 0 0,-1-1 1,1 1-1,-2-1 0,0 1 0,1-19 0,-3 29-14,0-1-1,0 0 0,0 0 0,0 0 1,0 1-1,0-1 0,-1 0 0,1 0 1,0 1-1,-1-1 0,0 0 0,1 1 1,-1-1-1,0 0 0,0 1 0,0-1 1,0 1-1,-3-3 0,3 3-6,0 1-1,0-1 1,0 1-1,0-1 1,0 1-1,0-1 1,-1 1-1,1 0 1,0 0-1,0 0 1,-1 0-1,1 0 1,0 0-1,0 0 1,0 0 0,-1 0-1,1 0 1,0 1-1,0-1 1,-2 1-1,-2 1-9,1 0 0,0 0 0,0 1 0,0-1 0,0 1 0,0 0 1,0 0-1,1 1 0,0-1 0,-1 1 0,1-1 0,-5 9 0,-3 12 19,1 1 0,2 0 1,0 1-1,1-1 0,2 1 1,1 1-1,0-1 0,2 38 0,1-59-1,1 0-1,0-1 0,1 1 0,-1 0 0,1 0 1,0-1-1,0 1 0,0 0 0,1-1 1,-1 1-1,1-1 0,0 0 0,4 6 0,-3-7 3,-1-1 0,0 0 0,1 0 0,0 0 0,-1 0 0,1 0 0,0-1 0,0 1 0,0-1-1,0 0 1,0 0 0,0 0 0,0 0 0,0-1 0,0 1 0,1-1 0,-1 1 0,0-1 0,0 0-1,5-1 1,3-1 32,-1 0 0,1 0 0,-1-1-1,1-1 1,-1 0 0,0 0-1,-1-1 1,1 0 0,-1-1 0,0 0-1,0 0 1,-1-1 0,0 0 0,0 0-1,0-1 1,8-12 0,0 1 47,-2-1 0,0-1 1,-1 0-1,-1 0 0,-1-1 1,9-29-1,-15 38-91,-1 0 0,-1 0 0,0 0 0,-1-1 0,1-25 0,-3 39 0,-1 0 0,1 0 0,0 0 0,0 1 0,0-1 0,0 0 0,0 0 0,0 0 0,0 0 0,-1 0 0,1 0 0,0 0 0,0 0 0,0 0 0,0 0 0,0 0 0,0 0 0,-1 0 0,1 0 0,0 0 0,0 0 0,0 0 0,0 0 0,0 0 0,0 0 0,-1-1 0,1 1 0,0 0 0,0 0 0,0 0 0,0 0 0,0 0 0,0 0 0,0 0 0,0 0 0,-1 0 0,1 0 0,0-1 0,0 1 0,0 0 0,0 0 0,0 0 0,0 0 0,0 0 0,0 0 0,0-1 0,0 1 0,0 0 0,0 0 0,0 0 0,0 0 0,0 0 0,0 0 0,0-1 0,0 1 0,0 0 0,0 0 0,0 0 0,0 0 0,0 0 0,0 0 0,0-1 0,0 1 0,1 0 0,-11 15 0,-7 23 0,12-23 0,-10 29 0,1 1 0,3 0 0,-11 86 0,22-130 0,0 0 0,-1 0 0,1 0 0,0 0 0,0 0 0,0 0 0,0 0 0,0 0 0,0 1 0,0-1 0,0 0 0,1 0 0,-1 0 0,0 0 0,1 0 0,-1-1 0,1 1 0,-1 0 0,1 0 0,-1 0 0,1 0 0,-1 0 0,1 0 0,0-1 0,-1 1 0,1 0 0,0-1 0,0 1 0,1 0 0,0-1 0,-1 0 0,1 0 0,0 0 0,0 0 0,-1 0 0,1 0 0,0-1 0,-1 1 0,1-1 0,0 0 0,-1 1 0,1-1 0,-1 0 0,1 0 0,1-1 0,8-6 0,-1 0 0,0-1 0,14-15 0,-4 0 0,0-1 0,-2-1 0,-1-1 0,-1-1 0,-1 0 0,-2-1 0,-1 0 0,-1-1 0,11-46 0,-31 123 0,-3 8 0,3 0 0,-3 108 0,12-162 0,-1 0 0,1 1 0,0-1 0,0 0 0,1 0 0,-1 0 0,0 0 0,0 0 0,0 1 0,1-1 0,-1 0 0,1 0 0,-1 0 0,0 0 0,1 0 0,0 0 0,-1 0 0,1 0 0,0 0 0,-1 0 0,1-1 0,0 1 0,0 0 0,0 0 0,0-1 0,0 1 0,0 0 0,0-1 0,0 1 0,2 0 0,-1-1 0,1 0 0,0 0 0,0 0 0,-1 0 0,1-1 0,0 1 0,0-1 0,-1 0 0,1 0 0,0 0 0,-1 0 0,4-2 0,6-3 0,0-2 0,0 1 0,-1-1 0,14-14 0,9-14 0,-2-1 0,-2-1 0,-2-2 0,-1-1 0,-2-1 0,-2-1 0,-2-2 0,-1 0 0,-3 0 0,20-83 0,-32 93 0,-5 35 0,-1 0 0,1 0 0,0 0 0,0 0 0,0 0 0,0 0 0,0 0 0,0 0 0,0 0 0,0 0 0,0 0 0,0 0 0,0 0 0,-1 0 0,1 0 0,0 0 0,0 0 0,0 0 0,0-1 0,0 1 0,0 0 0,0 0 0,0 0 0,0 0 0,0 0 0,0 0 0,0 0 0,0 0 0,-1 0 0,1 0 0,0 0 0,0 0 0,0 0 0,0 0 0,0-1 0,0 1 0,0 0 0,0 0 0,0 0 0,0 0 0,0 0 0,0 0 0,0 0 0,0 0 0,0 0 0,0 0 0,0 0 0,0-1 0,0 1 0,0 0 0,0 0 0,0 0 0,0 0 0,-6 11 0,-7 20 0,-14 45 0,3 1 0,-17 102 0,36-147 0,2 0 0,0 0 0,3 1 0,0-1 0,2 1 0,2-1 0,1 0 0,14 51 0,-6-43-266,21 75-1930,-31-103 1924,-1 0-1,0 1 1,-1-1 0,-1 1 0,1 0 0,-4 24 0,3-36 229,-1 0 0,1 0-1,0 1 1,0-1 0,0 0-1,-1 0 1,1 0 0,0 0-1,-1 0 1,1 0 0,-1 0-1,1-1 1,-1 1 0,0 0-1,1 0 1,-1 0 0,0 0-1,1-1 1,-1 1 0,0 0-1,0-1 1,0 1 0,0 0-1,0-1 1,0 1 0,-2 0-1,2-1 33,-1 0-1,0 0 0,0 0 1,1-1-1,-1 1 0,0 0 1,0-1-1,1 1 0,-1-1 1,0 0-1,1 1 0,-1-1 1,1 0-1,-3-2 0,-3-2 158,1 0-1,0 0 1,0 0 0,0-1-1,1 0 1,-6-9 0,0-1 13,2-1 1,0-1-1,1 0 1,1 0-1,0 0 0,2-1 1,0 0-1,1 0 1,1 0-1,1-1 1,0 1-1,2-1 1,0 1-1,1-1 1,5-21-1,-4 33-105,1 1 0,0-1 0,0 1 0,0 0 0,1 0 0,1 0 0,-1 1-1,1-1 1,0 1 0,0 0 0,1 1 0,0-1 0,11-8 0,8-3-698,1 1 1,37-17-1,-12 7-3385,5-6-4352</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26.901"/>
    </inkml:context>
    <inkml:brush xml:id="br0">
      <inkml:brushProperty name="width" value="0.025" units="cm"/>
      <inkml:brushProperty name="height" value="0.025" units="cm"/>
    </inkml:brush>
  </inkml:definitions>
  <inkml:trace contextRef="#ctx0" brushRef="#br0">227 138 14061,'35'-57'5661,"-33"54"-5309,0 1 0,-1-1 0,0 0 1,0 0-1,0 0 0,0 0 0,0 0 1,-1 0-1,1 0 0,-1 0 0,0 0 1,0 0-1,0-1 0,0 1 0,0 0 1,-1 0-1,1 0 0,-1 0 0,-1-4 1,0 6-212,0-1 0,0 1 0,1-1 0,-1 1 0,0-1 0,0 1 0,-1 0 0,1 0 0,0 0 0,0 0 0,0 1 0,-1-1 0,1 1 0,0-1 0,-1 1 1,1 0-1,0-1 0,-1 1 0,1 1 0,0-1 0,-4 1 0,-1-1-61,0 1 1,-1 0 0,1 0-1,0 1 1,0 0 0,-8 4-1,5-1-67,0 2 0,1-1 0,0 1 1,0 1-1,0 0 0,1 0 0,0 1 0,1 0 0,0 0 0,0 0 0,-8 17 1,7-10-7,0 0 1,1 0 0,1 0-1,0 1 1,1 0 0,1 0-1,-2 19 1,6-34-13,-1 1-1,1 0 1,0-1 0,0 1-1,0 0 1,0-1 0,0 1-1,0 0 1,1-1 0,-1 1-1,1 0 1,0-1 0,0 1-1,0-1 1,0 0 0,0 1-1,1-1 1,-1 0 0,1 1-1,-1-1 1,1 0-1,2 2 1,-1-3-3,0 1 0,0-1 0,1 1 0,-1-1-1,0 0 1,1 0 0,-1-1 0,1 1 0,-1-1 0,1 0-1,-1 0 1,1 0 0,-1 0 0,1 0 0,-1-1 0,7-1-1,2-1 11,-1-1 0,0 0-1,0-1 1,0 0-1,0 0 1,-1-1 0,0-1-1,16-12 1,71-73 72,-78 73-66,-19 18-12,1 0 1,0 0 0,0 0 0,0 0 0,0 0 0,0 1 0,0-1 0,0 0 0,0 0 0,1 1 0,-1-1 0,0 1 0,0-1 0,1 1 0,-1 0 0,2-1 0,-2 1-3,-1 0 0,1 0 0,0 1-1,-1-1 1,1 0 0,-1 0 0,1 1 0,-1-1 0,1 0 0,-1 1-1,1-1 1,-1 0 0,1 1 0,-1-1 0,1 1 0,-1-1 0,0 1-1,1-1 1,-1 1 0,0-1 0,1 1 0,-1 0 0,0-1 0,0 2-1,7 47-242,-7-39 266,4 56-31,2 285 2067,-7-331-1980,-2 0 0,-1-1 0,0 1 0,-2-1 0,0 0 0,-15 31 0,17-43-59,0 1 0,0-1 0,-1 0 0,0 0 0,-1 0 0,1-1 0,-1 0 0,-8 6 0,11-9-12,-1-1 0,0 0 1,0 1-1,1-1 1,-1-1-1,0 1 1,-1-1-1,1 1 1,0-1-1,0 0 0,-1-1 1,1 1-1,0-1 1,-1 0-1,1 0 1,-7-1-1,8 1-2,0-1 0,1 0 0,-1 0 0,0 0 0,1-1 0,-1 1 0,1 0 0,0-1 0,-1 0 0,1 1 0,0-1 0,0 0 0,0 0 0,0-1 0,0 1 0,1 0 0,-1 0 0,1-1 0,-1 1 0,1-1 0,0 0 0,0 1 0,0-1 0,-1-4 0,-1-5 0,0 0 0,1-1 0,0 1 0,1-16 0,0 14-142,2-1 0,0 0-1,0 1 1,1-1 0,1 1 0,1-1-1,0 1 1,0 0 0,2 1 0,0-1-1,0 1 1,1 0 0,1 0 0,0 1-1,14-17 1,9-3-939,1 1 0,2 2 1,63-44-1,-53 43 252,-2-3 0,43-42 0,-77 67 569,0-1 0,-1 1-1,1-1 1,-2 0 0,0-1 0,0 1-1,0-1 1,-1 0 0,-1-1 0,0 1-1,0-1 1,-1 0 0,0 0 0,-1 0-1,1-13 1,-3 23 260,0 1 0,0-1 0,0 1 0,0-1 0,1 0 0,-1 1 0,0-1 0,0 1-1,0-1 1,0 1 0,-1-1 0,1 1 0,0-1 0,0 1 0,0-1 0,0 1 0,0-1 0,-1 1 0,1-1 0,0 1 0,0-1 0,-1 1-1,1-1 1,0 1 0,-1 0 0,1-1 0,-1 1 0,1-1 0,0 1 0,-1 0 0,1-1 0,-1 1 0,1 0 0,-1 0 0,0-1-1,-16 12-25,-13 30-20,-20 67-6002,39-78-1709</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6.970"/>
    </inkml:context>
    <inkml:brush xml:id="br0">
      <inkml:brushProperty name="width" value="0.025" units="cm"/>
      <inkml:brushProperty name="height" value="0.025" units="cm"/>
    </inkml:brush>
  </inkml:definitions>
  <inkml:trace contextRef="#ctx0" brushRef="#br0">34 55 20884,'0'0'9577,"-33"-55"-24055</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27.875"/>
    </inkml:context>
    <inkml:brush xml:id="br0">
      <inkml:brushProperty name="width" value="0.025" units="cm"/>
      <inkml:brushProperty name="height" value="0.025" units="cm"/>
    </inkml:brush>
  </inkml:definitions>
  <inkml:trace contextRef="#ctx0" brushRef="#br0">133 0 18321,'0'0'4928,"-11"5"-2740,5-1-2028,0-1 0,0 1 0,0 0 0,0 0 0,1 1-1,-1 0 1,1 0 0,0 0 0,1 0 0,-1 1 0,1 0-1,0 0 1,1 0 0,-1 0 0,1 0 0,-3 11 0,-1-1-45,1-1 0,0 1 0,1 1 0,1-1 0,1 0 0,0 1 0,1 0 0,1 31 0,1-46-108,1-1-1,-1 0 1,1 0-1,0 0 1,0 0-1,-1 0 1,1 0-1,0 0 1,0 0-1,0 0 1,0 0-1,0 0 1,0 0-1,1-1 1,-1 1-1,0 0 1,0-1-1,0 1 0,1-1 1,-1 1-1,0-1 1,1 0-1,-1 0 1,0 1-1,1-1 1,-1 0-1,0 0 1,1 0-1,-1-1 1,0 1-1,1 0 1,-1 0-1,0-1 1,1 1-1,1-2 1,4 1 102,1-1 1,0 0 0,-1-1-1,0 0 1,8-4 0,12-11 29,-1-2-1,-2-1 1,0-1 0,-1-1 0,-1-1 0,-1-1-1,-2-1 1,31-51 0,-38 56 17,-30 55-173,6-8 113,1 0 0,1 0 0,1 1 0,2 0 0,0 1 0,2-1 0,-3 45 1,8-71-88,0 1 0,0 0 0,0 0 0,0-1 0,1 1 0,-1-1 0,0 1 0,1 0 0,-1-1 0,1 1 0,0-1 0,-1 1 0,1-1 0,0 1 0,0-1 0,0 1 0,0-1 0,0 0 0,0 0 0,0 0 0,1 1 0,-1-1 0,0 0 0,1 0 0,-1-1 0,1 1 0,-1 0 0,1 0 0,-1-1 0,1 1 0,-1-1 0,1 1 1,0-1-1,-1 0 0,1 0 0,0 1 0,-1-1 0,1 0 0,0-1 0,-1 1 0,1 0 0,1-1 0,5 0 6,-1 0 1,0-1 0,0 0-1,0 0 1,0 0-1,0-1 1,0 0-1,10-7 1,0-3-16,0 0 0,-1 0 0,-1-2 0,0 0 0,18-24 0,-26 30 0,-1 0 0,1 0 0,-2-1 0,0 0 0,0 0 0,0 0 0,-1-1 0,-1 1 0,0-1 0,-1 0 0,3-22 0,-5 33 0,0-1 0,1 0 0,-1 0 0,0 0 0,0 0 0,0 0 0,0 0 0,0 1 0,0-1 0,0 0 0,-1 0 0,1 0 0,0 0 0,0 0 0,-1 1 0,1-1 0,0 0 0,-1 0 0,1 0 0,-1 1 0,1-1 0,-2-1 0,-10 12 0,-9 31 0,16-26 0,2-1 0,0 1 0,1-1 0,0 1 0,1 0 0,1 21 0,1-32 0,-1 1 0,1 0 0,0 0 0,0-1 0,0 1 0,1-1 0,0 1 0,0-1 0,0 0 0,4 7 0,-4-9 0,0 0 0,0 0 0,0 0 0,0 0 0,0 0 0,1-1 0,-1 1 0,0-1 0,1 1 0,-1-1 0,1 0 0,0 0 0,-1 0 0,1 0 0,0 0 0,0-1 0,0 1 0,-1-1 0,4 0 0,-1 0 0,-1-1 0,1 0 0,-1 0 0,1 0 0,-1-1 0,0 1 0,0-1 0,1 0 0,-1 0 0,0-1 0,-1 1 0,1-1 0,0 0 0,-1 0 0,0 0 0,1 0 0,-1-1 0,0 1 0,-1-1 0,5-8 0,3-3 0,-2 0 0,0-1 0,0 0 0,5-19 0,-10 26 0,0 1 0,0-1 0,-1 1 0,0-1 0,-1 0 0,0 0 0,-1 0 0,1 0 0,-2 0 0,1 1 0,-3-11 0,3 19 0,0-1 0,-1 0 0,1 1 0,-1-1 0,1 0 0,-1 1 0,1-1 0,-1 1 0,1-1 0,-1 1 0,0-1 0,1 1 0,-1-1 0,0 1 0,1 0 0,-1-1 0,0 1 0,0 0 0,1 0 0,-1-1 0,0 1 0,0 0 0,0 0 0,1 0 0,-1 0 0,0 0 0,0 0 0,0 0 0,1 0 0,-1 1 0,0-1 0,0 0 0,1 0 0,-1 1 0,0-1 0,1 0 0,-1 1 0,0-1 0,1 1 0,-1-1 0,0 0 0,1 1 0,-1 0 0,1-1 0,-1 1 0,1-1 0,-1 1 0,1 0 0,-1-1 0,1 1 0,0 0 0,-1-1 0,1 1 0,0 0 0,0 0 0,-1-1 0,1 2 0,-1 2 0,0 0 0,0 0 0,1 1 0,0-1 0,-1 0 0,1 0 0,1 0 0,-1 0 0,0 0 0,1 0 0,0 0 0,0 0 0,0 0 0,1 0 0,-1 0 0,1 0 0,0-1 0,0 1 0,0-1 0,1 1 0,-1-1 0,1 0 0,0 0 0,4 5 0,-2-5 0,0 0 0,0-1 0,0 1 0,1-1 0,-1 0 0,1 0 0,-1 0 0,1-1 0,0 0 0,-1 0 0,1 0 0,0-1 0,0 0 0,-1 0 0,1-1 0,0 1 0,8-3 0,-6 0 0,0 0 0,1-1 0,-2 0 0,1 0 0,0-1 0,-1 0 0,0 0 0,0 0 0,0-1 0,-1-1 0,0 1 0,0-1 0,-1 0 0,1 0 0,-1 0 0,4-11 0,-18 38 0,1 0 0,1 0 0,1 1 0,0 0 0,2 0 0,0 0 0,1 1 0,1 28 0,2-48-4,-1-1 0,1 0 0,0 0 0,0 0 1,0 0-1,1 1 0,-1-1 0,0 0 0,0 0 0,1 0 0,-1 0 0,0 0 0,1 0 0,-1 1 1,1-1-1,0 0 0,-1 0 0,1-1 0,0 1 0,-1 0 0,1 0 0,0 0 0,0 0 0,0-1 1,0 1-1,0 0 0,1 0 0,1 0-17,-1-1 0,0 0 0,0 1 0,0-1-1,1 0 1,-1 0 0,0-1 0,0 1 0,0 0 0,0-1 0,1 1 0,-1-1 0,3-1 0,3-2-116,0 1 0,0-1 1,-1-1-1,1 0 0,-1 0 0,11-10 1,-6 1-885,0-1-1,-1-1 1,-1 0 0,0 0 0,-1-1 0,8-21 0,-15 36 884,0 0-1,0 0 1,0 0 0,0 1 0,0-1 0,0 1 0,0-1 0,1 1 0,-1 0 0,0 0 0,4-1-1,8-5-1446,42-38-7022,-21 14 957</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28.695"/>
    </inkml:context>
    <inkml:brush xml:id="br0">
      <inkml:brushProperty name="width" value="0.025" units="cm"/>
      <inkml:brushProperty name="height" value="0.025" units="cm"/>
    </inkml:brush>
  </inkml:definitions>
  <inkml:trace contextRef="#ctx0" brushRef="#br0">41 314 3812,'36'-159'22688,"-68"298"-20594,20-99-1585,2 0 1,2 0-1,2 1 1,1 0 0,2 73-1,3-110-476,1 0 1,0 1-1,0-1 0,0 0 0,0 0 0,1 0 0,0 0 0,0 0 1,0 0-1,0 0 0,1-1 0,3 6 0,-5-8-24,1 0 0,-1 0-1,0 0 1,0 0 0,1 0 0,-1 0-1,0 0 1,1 0 0,-1-1 0,1 1-1,-1 0 1,1-1 0,-1 0 0,1 1-1,0-1 1,-1 0 0,1 0 0,-1 1-1,1-1 1,0-1 0,-1 1 0,1 0-1,0 0 1,-1-1 0,1 1 0,-1 0-1,1-1 1,-1 0 0,1 1 0,-1-1-1,1 0 1,-1 0 0,0 0 0,0 0-1,1 0 1,-1 0 0,2-2 0,6-7-54,0 0 0,0 0 1,-1-1-1,-1 0 0,0-1 1,11-22-1,-4 0-260,14-45-1,-24 67-201,-1 1 0,0-1 0,0 0 0,0-21-1,-15 38 348,9 0 270,-1 1 0,1-1 0,1 0 0,-1 1 0,1 0 0,0 0 0,0 0 0,1 0 0,-1 0 0,2 0 0,-1 0 0,0 11 0,1-14-60,0 0 0,0-1 0,0 1 0,0 0 0,0-1 0,1 1 0,-1 0 0,1-1 0,0 1 0,0-1 0,0 1 0,0-1 0,0 1 0,0-1 0,1 1 0,-1-1 0,1 0 0,0 0 0,0 0 0,-1 0 0,1 0-1,0 0 1,1-1 0,-1 1 0,0-1 0,0 1 0,1-1 0,-1 0 0,1 0 0,4 2 0,0-3-21,0 1 0,0-1 0,0-1-1,0 1 1,-1-1 0,1-1 0,0 1 0,0-1-1,-1 0 1,1-1 0,-1 1 0,0-1 0,0 0 0,0-1-1,0 0 1,0 0 0,-1 0 0,0 0 0,10-11 0,0-1 54,0-1 0,-1-1 0,-1 0 1,21-38-1,-13 12-72,-20 42-15,0-1 1,0 1 0,0-1-1,0 1 1,-1-1 0,1 1-1,-1-1 1,0 1 0,1-1-1,-1 0 1,0 1 0,-1-1-1,1 1 1,0-1 0,-2-4-1,2 7-6,-1 0 0,0 0 0,1 0 0,-1 0 0,1 0 0,-1 0 0,1 0 0,-1 0 0,1 0 0,-1 0 0,1 0 0,-1 1 0,0-1 0,1 0 0,-1 0 0,1 0 0,-1 1 0,1-1 0,0 0 0,-1 1 0,1-1 0,-1 0 0,1 1 0,-1-1 0,1 1 0,0-1 0,-1 0-1,1 1 1,0-1 0,0 1 0,-1-1 0,1 1 0,0-1 0,0 1 0,0-1 0,-1 1 0,1-1 0,0 2 0,-12 21 12,9-15 17,1 0 0,-1 0 0,2 0 0,-1 1 0,1-1 0,0 0 0,1 1 0,0-1 0,0 0 0,1 1 0,3 15 0,-3-20-12,0 0 0,1-1 1,-1 1-1,1-1 0,0 1 1,0-1-1,1 0 0,-1 1 0,0-1 1,1-1-1,0 1 0,0 0 1,0 0-1,0-1 0,0 0 0,0 0 1,1 0-1,-1 0 0,1 0 1,0-1-1,-1 1 0,1-1 1,0 0-1,0 0 0,0 0 0,-1-1 1,6 1-1,5-1-7,0-1 0,0 0 0,0-1 0,0 0 0,0-1 0,-1-1 0,0 0 0,1-1 0,-1 0 0,-1-1 0,1 0 0,-1-1 0,0 0 0,11-11 0,9-6 0,-2-1 0,-1-2 0,45-53 0,-61 65 0,-1 0 0,-1-1 0,0 0 0,-1 0 0,-1-1 0,0-1 0,-2 1 0,0-1 0,-1-1 0,7-35 0,-12 52 0,-1 1 0,0 0 0,0-1 0,1 1 0,-1-1 0,0 1 0,-1-1 0,1 1 0,0 0 0,0-1 0,-1 1 0,1-1 0,0 1 0,-1 0 0,1-1 0,-1 1 0,0 0 0,0 0 0,1-1 0,-2 0 0,1 1 0,0 1 0,0-1 0,0 1 0,0 0 0,0 0 0,0-1 0,0 1 0,0 0 0,0 0 0,0 0 0,0 0 0,0 0 0,0 0 0,0 0 0,0 0 0,0 0 0,0 1 0,0-1 0,0 0 0,0 1 0,-1 0 0,-4 1 0,1 1 0,-1 1 0,1-1 0,0 1 0,0 0 0,0 0 0,-7 9 0,-4 7 0,1 1 0,1 0 0,1 2 0,1-1 0,1 2 0,-14 42 0,19-48 0,2 0 0,-1 1 0,2-1 0,1 1 0,0-1 0,1 1 0,1 0 0,1 0 0,0-1 0,5 21 0,-4-33 0,0 1 0,0-1 0,0 0 0,1 0 0,0 0 0,0 0 0,1 0 0,-1-1 0,1 0 0,0 1 0,1-1 0,-1-1 0,1 1 0,0-1 0,0 1 0,1-2 0,-1 1 0,1 0 0,0-1 0,0 0 0,0-1 0,0 1 0,0-1 0,1 0 0,-1-1 0,1 1 0,-1-1 0,1-1 0,0 1 0,-1-1 0,1 0 0,-1-1 0,1 0 0,9-1 0,-14 1 0,1 0 1,0 0-1,0 0 1,-1 0-1,1 0 1,0 0-1,-1-1 1,1 1-1,-1-1 1,0 0-1,0 0 1,1 1-1,-1-2 1,0 1-1,-1 0 1,1 0-1,0-1 1,-1 1-1,1 0 1,-1-1-1,0 0 1,0 1-1,0-1 1,0 0-1,0 0 1,0 1-1,-1-1 1,1 0-1,-1 0 1,0 0-1,0 0 1,0 0-1,0 1 1,-1-1-1,1 0 1,-1 0-1,-1-3 1,-1-5-12,0 1 1,-1 0 0,0 0-1,0 1 1,-1-1-1,-1 1 1,0 0 0,-12-15-1,-32-27-229,-2 2 0,-70-49 0,70 57 560,76 39 155,166 32-524,-74-9-2545,193 9 0,-237-30-9497</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29.361"/>
    </inkml:context>
    <inkml:brush xml:id="br0">
      <inkml:brushProperty name="width" value="0.025" units="cm"/>
      <inkml:brushProperty name="height" value="0.025" units="cm"/>
    </inkml:brush>
  </inkml:definitions>
  <inkml:trace contextRef="#ctx0" brushRef="#br0">33 0 14606,'-7'21'2126,"0"0"0,2 0 0,1 1 0,-4 39 0,6 91 788,3-96-1682,-2-36-1004,3 48 313,-1-64-498,-1 1 0,1-1-1,0 0 1,0 0 0,0 0 0,1 0-1,-1 0 1,1 0 0,0 0-1,0 0 1,1-1 0,3 6-1,-5-8-21,1 0 0,-1 0 0,1 0 0,-1 0 0,1 0 0,-1 0 0,1-1 0,0 1 0,-1 0 0,1-1 0,0 1 0,0-1 0,0 0 0,-1 0 0,1 1 0,0-1 0,0 0 0,0-1 0,-1 1 0,1 0 0,0 0 0,0-1 0,-1 1 0,1-1 0,0 1 0,0-1 0,-1 0 0,1 0 0,-1 0 0,1 0 0,2-2 0,4-3 123,1-1 0,-1 0 1,14-14-1,-22 21-143,58-75 210,-44 54-180,1 0 0,21-20 0,-36 41-34,0 0 0,0-1 0,0 1 1,0 0-1,1 0 0,-1-1 0,0 1 0,0 0 0,0 0 1,1 0-1,-1 0 0,0-1 0,0 1 0,1 0 0,-1 0 1,0 0-1,1 0 0,-1 0 0,0 0 0,0 0 1,1-1-1,-1 1 0,0 0 0,1 0 0,-1 0 0,0 0 1,0 0-1,1 1 0,-1-1 0,0 0 0,1 0 0,-1 0 1,0 0-1,0 0 0,1 0 0,-1 0 0,0 0 0,1 1 1,4 12-49,-4 26 58,-1-35 3,0 243 70,0-246-84,0-1-1,0 0 1,0 0 0,0 1 0,0-1 0,0 0-1,0 0 1,0 1 0,0-1 0,0 0 0,0 0-1,0 1 1,0-1 0,0 0 0,0 0-1,0 1 1,0-1 0,1 0 0,-1 0 0,0 1-1,0-1 1,0 0 0,0 0 0,0 0 0,1 1-1,-1-1 1,0 0 0,0 0 0,0 0 0,1 0-1,-1 1 1,0-1 0,0 0 0,0 0-1,1 0 1,-1 0 0,0 0 0,0 0 0,1 0-1,-1 0 1,0 0 0,1 0 0,12-7-638,10-16-1594,28-48-7555,-26 28 1239</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29.986"/>
    </inkml:context>
    <inkml:brush xml:id="br0">
      <inkml:brushProperty name="width" value="0.025" units="cm"/>
      <inkml:brushProperty name="height" value="0.025" units="cm"/>
    </inkml:brush>
  </inkml:definitions>
  <inkml:trace contextRef="#ctx0" brushRef="#br0">99 331 15214,'0'0'3358,"-8"10"-416,4-4-2578,-9 9 460,0 0 0,-1-1 0,0 0 0,-18 13 0,42-37-805,1 0 0,-2-1 0,1-1 0,-2 0 0,1 0 0,6-14 0,6-7 24,-18 90-235,-5-7 220,0-33 37,1 0-1,1 0 1,0-1-1,2 1 1,0 0 0,7 29-1,-9-45 5,1 1 0,-1 0 0,1-1 0,0 1 0,-1-1 0,1 1 0,0-1 0,0 1 0,0-1 0,0 1 0,0-1 0,0 0 0,1 1 0,-1-1 0,0 0 0,1 0 0,-1 0 0,1 0 0,-1 0 0,1-1 0,-1 1 0,1 0 0,-1-1 0,1 1 0,0-1-1,-1 1 1,1-1 0,0 0 0,0 0 0,-1 0 0,1 0 0,0 0 0,-1 0 0,1 0 0,0-1 0,0 1 0,-1 0 0,1-1 0,0 0 0,-1 1 0,1-1 0,-1 0 0,3-1 0,6-4 399,0-1-1,-1 0 1,1 0-1,-2-1 1,10-10 0,4-5-441,0-1 0,-2 0 0,-1-2 0,-1 0 0,-1-2 0,-1 0 0,-2 0 0,-1-1 0,-1-1 0,-1 0 0,-2-1 0,-1 0 0,-2 0 0,0-1 0,1-59 0,-11 73-180,-3 19-75,-8 27 43,5 19 282,3 1 0,1 0 0,3 0 0,2 1 0,7 75 0,-4-113-94,1 0 1,-1 0-1,2 0 0,-1-1 1,10 18-1,-12-25-3,0 0 0,0 0 0,1 0-1,-1-1 1,1 1 0,0 0 0,0-1 0,0 1 0,0-1-1,0 0 1,0 0 0,1 0 0,-1 0 0,1 0 0,0 0-1,-1 0 1,1-1 0,0 0 0,0 1 0,0-1 0,0 0-1,0 0 1,0-1 0,5 1 0,-7-1 0,-1-1 0,1 1 0,0-1 0,0 0 0,0 0 0,0 1 0,-1-1 0,1 0 0,0 0 0,-1 0 0,1 0 0,0 0 0,-1 0 0,0 0 0,1 0 0,-1 0 0,1 0 0,-1 0 0,0 0 0,0 0 0,0 0 0,0 0 0,1 0 0,-1 0 0,-1-1 0,1 1 0,0 0 0,-1-2 0,-5-36 0,-1 25 0,-1 0 0,0 0 0,-1 1 0,-1 1 0,0-1 0,0 2 0,-2-1 0,1 2 0,-18-13 0,-43-46 0,72 68 1,-1 1 0,1-1-1,-1 1 1,1-1 0,-1 1 0,1-1-1,-1 0 1,1 1 0,0-1 0,-1 0-1,1 1 1,0-1 0,0 0 0,0 1-1,-1-1 1,1 0 0,0 1 0,0-1-1,0 0 1,0 1 0,0-1 0,0 0-1,0 0 1,0 1 0,0-1 0,1 0-1,-1 1 1,0-1 0,0 0 0,1 1-1,-1-2 1,23-10 30,43 4-202,-57 8 63,103-10-5930,-50 1-1633</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30.593"/>
    </inkml:context>
    <inkml:brush xml:id="br0">
      <inkml:brushProperty name="width" value="0.025" units="cm"/>
      <inkml:brushProperty name="height" value="0.025" units="cm"/>
    </inkml:brush>
  </inkml:definitions>
  <inkml:trace contextRef="#ctx0" brushRef="#br0">1 39 7944,'0'0'6614,"4"-8"-1836,-2 4-4538,10-21 3797,-7 23-1780,-6 20-1056,-6 34 333,2-29-1244,2 0-1,1 1 1,0-1 0,2 1 0,4 38-1,-4-61-286,1 1 0,-1-1 0,0 1 0,1 0 0,0-1 0,-1 1 0,1-1 0,0 1 0,-1-1 0,1 0 0,0 1 0,0-1 0,0 0 0,0 0 0,1 1 0,-1-1 0,0 0 0,0 0 0,1 0 0,-1 0 0,0-1 0,1 1 0,-1 0 0,1-1 0,-1 1 0,1 0-1,0-1 1,-1 0 0,1 1 0,-1-1 0,1 0 0,0 0 0,-1 0 0,1 0 0,0 0 0,-1 0 0,1-1 0,3 0 0,0 0 19,1-1-1,0 0 1,0 0-1,-1-1 1,1 1-1,-1-1 1,0 0-1,0-1 1,6-4-1,11-15 40,0 0-1,-2-1 1,21-31 0,11-15 54,-52 69-117,0 1 1,1 0-1,-1-1 1,0 1-1,0 0 1,0-1-1,1 1 1,-1 0-1,0-1 0,0 1 1,1 0-1,-1 0 1,0-1-1,1 1 1,-1 0-1,0 0 0,1 0 1,-1-1-1,0 1 1,1 0-1,-1 0 1,1 0-1,-1 0 0,0 0 1,1 0-1,-1 0 1,1 0-1,-1 0 1,0 0-1,1 0 1,-1 0-1,1 0 0,-1 0 1,5 14-1,-5 33 110,0-35-44,0 117 134,0-128-185,0 0 1,0-1-1,-1 1 1,1 0-1,0 0 0,0 0 1,1 0-1,-1-1 1,0 1-1,0 0 0,0 0 1,0 0-1,1-1 1,-1 1-1,0 0 1,1 0-1,-1-1 0,0 1 1,1 0-1,-1 0 1,1-1-1,0 1 0,-1-1 1,1 1-1,-1 0 1,1-1-1,1 1 0,-1 0 4,1-1-1,-1-1 0,0 1 1,0 0-1,1 0 0,-1 0 0,0-1 1,0 1-1,1 0 0,-1-1 1,0 1-1,0-1 0,0 0 1,0 1-1,0-1 0,2-1 0,43-41 211,-41 36-241,14-13-150,30-30-511,-46 48 229,0-1 0,0 1 0,0 0 0,1 0 0,-1 0 0,1 1 0,-1-1 0,7-1 0,-10 3 343,0 0 0,1 0 0,-1 0 0,0 0 0,1 0-1,-1 0 1,0 0 0,1 0 0,-1 0 0,0 0 0,1 0 0,-1 0-1,0 1 1,0-1 0,1 0 0,-1 0 0,0 0 0,1 0 0,-1 0 0,0 1-1,0-1 1,1 0 0,-1 0 0,0 1 0,0-1 0,0 0 0,1 0-1,-1 1 1,0-1 0,0 0 0,0 0 0,0 1 0,1-1 0,-1 0 0,0 1-1,0-1 1,0 0 0,0 1 0,0 18-1705,-10 17-2734,-1-20-273</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30.952"/>
    </inkml:context>
    <inkml:brush xml:id="br0">
      <inkml:brushProperty name="width" value="0.025" units="cm"/>
      <inkml:brushProperty name="height" value="0.025" units="cm"/>
    </inkml:brush>
  </inkml:definitions>
  <inkml:trace contextRef="#ctx0" brushRef="#br0">0 0 22421,'0'0'2242,"5"60"-3395,20-41-2402,6-2-4965</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31.296"/>
    </inkml:context>
    <inkml:brush xml:id="br0">
      <inkml:brushProperty name="width" value="0.025" units="cm"/>
      <inkml:brushProperty name="height" value="0.025" units="cm"/>
    </inkml:brush>
  </inkml:definitions>
  <inkml:trace contextRef="#ctx0" brushRef="#br0">135 330 17521,'-11'1'1372,"4"-1"-1057,0 0 0,0 1 1,0 0-1,-1 1 1,1 0-1,1 0 0,-1 0 1,0 1-1,-12 6 0,16-7-106,0 0-1,0 1 1,0-1-1,0 0 1,1 1-1,-1 0 1,1 0-1,-1-1 0,1 1 1,0 1-1,0-1 1,1 0-1,-1 0 1,0 1-1,1-1 1,0 1-1,0-1 0,0 1 1,0-1-1,1 1 1,0 0-1,-1 0 1,1-1-1,0 1 1,1 4-1,0-7-193,-1 0-1,1 1 1,-1-1-1,1 1 1,0-1 0,-1 0-1,1 1 1,0-1-1,0 0 1,0 0-1,0 0 1,0 0 0,0 0-1,0 0 1,1 0-1,-1 0 1,0 0 0,0-1-1,1 1 1,-1 0-1,1-1 1,-1 1 0,0-1-1,1 1 1,-1-1-1,1 0 1,-1 0-1,1 1 1,-1-1 0,1 0-1,-1-1 1,1 1-1,-1 0 1,4-1 0,3 0 10,1 0-1,0 0 1,0-1 0,15-6 0,-3-1 60,-1-2 0,-1 0 0,1-1 0,-2-2 0,0 1 0,0-2 1,-1 0-1,29-36 0,-25 26 348,-1-2 0,-2-1 0,0 0-1,-2-1 1,19-47 0,-31 66-328,-2 5-78,1 0 0,-1 0 0,0 0 1,0 0-1,-1 0 0,0 0 1,0-1-1,0 1 0,0-1 1,-1 1-1,0-1 0,-1-7 1,0 13-35,0 1 0,0-1 0,-1 0 0,1 0 0,0 0 0,0 1 0,0-1 0,0 0 0,0 1 1,0-1-1,0 1 0,0-1 0,0 1 0,0 0 0,0-1 0,0 1 0,0 0 0,0 0 1,1 0-1,-1-1 0,0 1 0,1 0 0,-2 2 0,-11 16-11,0 0 0,2 1 1,0 1-1,1 0 0,-9 29 0,2 2 77,-11 62 0,24-97-16,0 1 1,2 0 0,0 0-1,2 0 1,1 31-1,0-47-118,-1 0-1,0 0 1,1 0-1,0 0 1,-1-1-1,1 1 1,0 0-1,0 0 1,0 0 0,0-1-1,0 1 1,0 0-1,1-1 1,-1 1-1,0-1 1,1 0-1,-1 1 1,1-1-1,0 0 1,-1 0-1,1 0 1,0 0-1,0 0 1,0 0-1,0-1 1,0 1-1,0-1 1,0 1-1,-1-1 1,1 0-1,1 1 1,-1-1 0,0 0-1,0 0 1,0-1-1,0 1 1,3-1-1,2 0-775,-1 0 1,1-1-1,0 0 0,-1 0 0,1-1 0,-1 1 1,1-1-1,-1-1 0,9-6 0,23-25-6558,-1-5-3562</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31.653"/>
    </inkml:context>
    <inkml:brush xml:id="br0">
      <inkml:brushProperty name="width" value="0.025" units="cm"/>
      <inkml:brushProperty name="height" value="0.025" units="cm"/>
    </inkml:brush>
  </inkml:definitions>
  <inkml:trace contextRef="#ctx0" brushRef="#br0">86 0 12684,'0'0'15620,"-7"9"-14413,-54 79 805,61-88-2025,-1 0-1,1 1 0,0-1 1,0 0-1,0 0 0,-1 1 1,1-1-1,0 0 0,-1 0 1,1 1-1,0-1 1,0 0-1,-1 0 0,1 0 1,0 1-1,-1-1 0,1 0 1,0 0-1,-1 0 0,1 0 1,0 0-1,-1 0 1,1 0-1,0 0 0,-1 0 1,1 0-1,-1 0 0,1 0 1,0 0-1,-1 0 0,1 0 1,0 0-1,-1 0 1,1 0-1,0-1 0,-1 1 1,1 0-1,0 0 0,-1 0 1,1 0-1,0-1 0,0 1 1,-1 0-1,1 0 1,0-1-1,0 1 0,0 0 1,-1-1-1,1 1 0,0 0 1,0-1-1,0 1 0,0 0 1,-1-1-1,1 1 1,0 0-1,0-1 0,0 1 1,0 0-1,0-1 0,0 1 1,0 0-1,0-1 0,0 1 1,0-1-1,-1-6-1636,3 20 1264,-2-8 456,1 1 0,0 0 0,0 0 0,0-1 0,1 1 0,0-1 0,0 1 0,1-1 0,-1 0 0,1 0 0,0 0 0,0 0 0,1 0 0,-1-1 0,1 0 0,0 1 0,1-2 0,-1 1 0,0 0 0,1-1 0,0 0 0,0 0 1,0 0-1,0 0 0,1-1 0,-1 0 0,1 0 0,-1-1 0,1 1 0,-1-1 0,1 0 0,0-1 0,0 1 0,0-1 0,-1-1 0,1 1 0,0-1 0,0 0 0,-1 0 0,1 0 0,-1-1 0,11-4 0,4-4 28,0-1 1,33-24-1,-37 23-71,0 1 1,1 1-1,0 1 1,19-8-1,-36 29 165,-33 50 82,27-53-249,0-1 0,1 1-1,0 0 1,1 0-1,0 0 1,0 0 0,1 1-1,0 0 1,1 0-1,-2 12 1,5-21-25,-1-1 0,0 1 0,1-1 0,-1 1 0,0-1 0,1 1 0,-1-1 0,1 1 0,-1-1 0,1 1 0,-1-1 0,1 0 0,-1 1 0,1-1 0,0 0 0,-1 0 0,1 1 0,-1-1 0,1 0 0,0 0 0,-1 0 0,1 0 0,0 0 0,-1 0 0,1 0 0,-1 0 0,1 0 0,0 0 0,-1 0 0,1 0 0,0 0 0,-1 0 0,1-1 0,-1 1 0,1 0 0,0-1 0,-1 1 0,1 0 0,-1-1 0,1 1 0,0-1 0,28-13 0,-13 3-13,0 1 1,0 0-1,1 1 1,0 1-1,1 1 0,-1 1 1,1 0-1,1 1 0,-1 1 1,36-3-1,-53 6-125,1 1 0,0 0 0,0 0 0,0 0 0,-1 1 0,1-1-1,0 0 1,0 1 0,-1-1 0,1 1 0,0 0 0,-1-1 0,1 1 0,0 0 0,-1 0 0,3 2-1,-3-1-360,0-1-1,0 1 0,0 0 0,0 0 0,0-1 0,0 1 0,-1 0 0,1 0 1,-1 0-1,0 0 0,1 0 0,-1 0 0,0 0 0,0 0 0,0 2 0,0 17-8009</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32.199"/>
    </inkml:context>
    <inkml:brush xml:id="br0">
      <inkml:brushProperty name="width" value="0.025" units="cm"/>
      <inkml:brushProperty name="height" value="0.025" units="cm"/>
    </inkml:brush>
  </inkml:definitions>
  <inkml:trace contextRef="#ctx0" brushRef="#br0">41 37 17136,'0'0'1911,"0"-7"396,1-6-1581,1-3 1008,-6 35-410,-12 77 1434,-7 171-1,23-263-2691,0 0 0,0 1 0,0-1 0,1 0 0,-1 0 0,1 0 1,0 1-1,0-1 0,1 0 0,-1 0 0,1-1 0,0 1 0,0 0 0,0 0 0,5 6 0,-5-9-49,1 1 0,-1 0 0,1-1 0,-1 0 0,1 1 0,0-1-1,-1 0 1,1-1 0,0 1 0,0 0 0,0-1 0,0 1 0,0-1 0,-1 0 0,1 0 0,0 0-1,0 0 1,0-1 0,0 1 0,0-1 0,0 0 0,-1 0 0,6-2 0,1 0 1,0-1 0,0-1 0,0 0 0,-1 0 0,0 0 0,0-1 0,0 0 0,-1-1 0,13-14 0,17-27-3038,-7 0-7369,-26 44 4576</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32.606"/>
    </inkml:context>
    <inkml:brush xml:id="br0">
      <inkml:brushProperty name="width" value="0.025" units="cm"/>
      <inkml:brushProperty name="height" value="0.025" units="cm"/>
    </inkml:brush>
  </inkml:definitions>
  <inkml:trace contextRef="#ctx0" brushRef="#br0">132 96 18930,'0'0'7207,"-5"8"-6156,-12 26 33,17-34-1062,0 1 0,0 0 0,-1-1 0,1 1 0,0 0 0,1 0 0,-1-1 0,0 1 0,0 0 0,0-1 0,0 1 0,0 0-1,1-1 1,-1 1 0,0 0 0,1-1 0,-1 1 0,0-1 0,1 1 0,-1-1 0,1 1 0,-1-1 0,1 1 0,-1-1 0,1 1 0,-1-1 0,1 1 0,0-1 0,-1 0 0,1 1 0,-1-1 0,1 0 0,0 0-1,-1 1 1,1-1 0,0 0 0,0 0 0,-1 0 0,1 0 0,0 0 0,-1 0 0,1 0 0,0 0 0,-1 0 0,1 0 0,1-1 0,32-3 323,-30 1-316,1 0-1,-1-1 1,0 1-1,0-1 1,0 1-1,-1-1 1,1-1-1,-1 1 1,0 0-1,0-1 1,0 1-1,3-9 1,-5 10-14,1 0 1,-1 0 0,0-1-1,0 1 1,0 0 0,0 0-1,0-1 1,-1 1 0,1 0 0,-1-1-1,0 1 1,0 0 0,-1-1-1,1 1 1,-1-1 0,1 1-1,-1 0 1,0 0 0,0-1-1,0 1 1,-3-4 0,2 5-17,1 1 0,0 0 1,-1-1-1,1 1 0,-1 0 0,1 0 1,-1 0-1,0 0 0,1 0 1,-1 0-1,0 1 0,0-1 0,1 0 1,-1 1-1,0 0 0,0-1 1,0 1-1,0 0 0,0 0 0,0 0 1,0 0-1,1 0 0,-1 0 0,0 1 1,0-1-1,0 1 0,0-1 1,-2 2-1,-1 0-18,0 0 1,0 1 0,0-1-1,0 1 1,1 0-1,-1 0 1,1 1-1,-8 7 1,0 3 118,0 1 1,0 0 0,2 1-1,0 0 1,1 1 0,1 0-1,0 0 1,1 1-1,1 0 1,1 0 0,0 1-1,-2 26 1,7-44-94,0 0 1,0 1-1,0-1 1,0 0 0,0 0-1,0 0 1,0 0-1,1 0 1,-1 0-1,0 1 1,1-1-1,-1 0 1,1 0-1,-1 0 1,1 0 0,0 0-1,-1-1 1,1 1-1,0 0 1,0 0-1,0 0 1,-1 0-1,1-1 1,0 1 0,0-1-1,0 1 1,0 0-1,1 0 1,2 0-9,-1-1 1,1 1-1,-1 0 1,1-1-1,-1 0 0,1 0 1,-1 0-1,1 0 1,4-1-1,7-2-379,-1 0 0,1-1-1,21-9 1,36-23-4252,-4-7-3831,-25 12-1189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7.575"/>
    </inkml:context>
    <inkml:brush xml:id="br0">
      <inkml:brushProperty name="width" value="0.025" units="cm"/>
      <inkml:brushProperty name="height" value="0.025" units="cm"/>
    </inkml:brush>
  </inkml:definitions>
  <inkml:trace contextRef="#ctx0" brushRef="#br0">30 130 12011,'0'0'7202,"-3"13"-6156,-5 14-329,2 1 0,-4 37 0,9-56-584,0 0-1,0 0 0,1 0 1,0 0-1,1 0 0,0 0 1,0 0-1,1 0 0,0 0 1,1-1-1,0 1 0,0-1 1,6 11-1,-7-17-32,-1 0-1,0 0 1,1 0-1,-1-1 1,1 1 0,0-1-1,0 1 1,0-1-1,0 1 1,0-1 0,0 0-1,0 0 1,0 0-1,0 0 1,0 0 0,0-1-1,1 1 1,-1-1 0,0 1-1,4-1 1,-2 0 104,0-1 0,0 1-1,0-1 1,0 0 0,0 0 0,0-1 0,0 1 0,-1-1 0,1 0 0,-1 0-1,4-2 1,7-7 328,-1 1-1,-1-2 1,1 0 0,14-19-1,-7 7-449,-1 0 0,-1-1 0,-2-1 0,0-1 0,-2 0 1,0-1-1,11-39 0,-42 150-3128,8-33 3085,3-1-1,0 100 0,6-145-15,0 0 0,0 0 0,1 0 1,0-1-1,0 1 0,0 0 0,0 0 0,0-1 0,1 1 0,0-1 1,-1 1-1,1-1 0,1 0 0,-1 0 0,0 0 0,1 0 0,-1 0 0,1 0 1,0-1-1,0 1 0,0-1 0,0 0 0,1 0 0,-1 0 0,6 2 1,-5-3 98,1 1 1,0-1-1,-1-1 1,1 1 0,0-1-1,0 1 1,-1-2-1,1 1 1,0 0 0,0-1-1,-1 0 1,1 0-1,0 0 1,-1-1 0,1 1-1,-1-1 1,1 0-1,-1-1 1,0 1 0,5-5-1,5-4-89,-1 0 0,0-1 0,0-1 0,-2-1 0,0 1 0,0-2 0,-1 1 0,-1-1 0,0-1-1,-1 0 1,9-28 0,-7 15-31,-2-1 0,-1 0 0,-1 0-1,-1 0 1,0-59 0,-5 87 1,0-1-1,0 1 1,0 0-1,0-1 1,-1 1 0,1 0-1,-1-1 1,0 1-1,0 0 1,1 0 0,-1 0-1,-1 0 1,1 0-1,0 0 1,0 0 0,-1 0-1,-2-3 1,3 5-5,1-1 0,-1 1 0,1 0 1,-1-1-1,1 1 0,-1 0 0,0 0 0,1 0 1,-1-1-1,1 1 0,-1 0 0,1 0 0,-1 0 1,0 0-1,1 0 0,-1 0 0,0 0 0,1 0 1,-1 0-1,1 1 0,-1-1 0,0 0 0,1 0 1,-1 0-1,0 1 0,0 0-12,-1 0-1,1 1 1,-1-1 0,1 0-1,0 1 1,-1-1-1,1 1 1,0-1 0,0 1-1,0 0 1,0-1 0,0 3-1,-11 41-3231,10 1-4911,2-23 1554</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33.046"/>
    </inkml:context>
    <inkml:brush xml:id="br0">
      <inkml:brushProperty name="width" value="0.025" units="cm"/>
      <inkml:brushProperty name="height" value="0.025" units="cm"/>
    </inkml:brush>
  </inkml:definitions>
  <inkml:trace contextRef="#ctx0" brushRef="#br0">141 10 16111,'0'0'8125,"-9"-2"-6769,3 0-1196,5 1-118,0 0 0,-1 1 0,1-1 0,-1 0-1,0 1 1,1-1 0,-1 1 0,1 0 0,-1 0 0,0-1 0,1 1 0,-1 0 0,1 0 0,-1 0 0,0 1 0,1-1 0,-1 0-1,0 1 1,1-1 0,-1 1 0,1-1 0,-1 1 0,1 0 0,-1-1 0,1 1 0,0 0 0,-1 0 0,1 0 0,0 0-1,0 0 1,-1 1 0,1-1 0,0 0 0,0 0 0,0 1 0,1-1 0,-1 1 0,0-1 0,0 2 0,-17 52 720,4 0 1,1 1-1,3 1 1,2-1 0,3 2-1,3 57 1,2-111-763,0 0 0,0 1 0,0-1 0,1 0 0,-1 0 0,1 0 0,0 1 0,1-1 0,-1 0 0,1 0 0,3 7 0,-4-10 0,1 1 0,-1-1 0,1 0 0,-1 1 0,1-1 0,0 0 0,0 0 0,-1 0 0,1 0 0,0 0 0,0 0 0,0 0 0,0-1 0,0 1 0,0-1 0,0 0 0,0 1 0,0-1 0,0 0 0,0 0 0,0 0 0,0 0 0,0-1 0,0 1 0,4-2 0,3 0 0,-1-1 0,1 0 0,-1-1 0,0 0 0,0 0 0,0-1 0,-1 0 0,1 0 0,-1-1 0,8-8 0,11-13 0,26-32 0,-39 43 0,6-10 0,-15 19 0,1 0 0,-1 0 0,1 1 0,1-1 0,-1 1 0,1 1 0,0-1 0,13-8 0,-18 14 0,-1 0 0,1 0 0,-1 0 0,1 0 0,-1 0 0,1 0 0,-1 0 0,1 0 0,-1 0 0,1 0 0,-1 1 0,0-1 0,1 0 0,-1 0 0,1 1 0,-1-1 0,1 0 0,-1 0 0,0 1 0,1-1 0,-1 0 0,0 1 0,1-1 0,-1 1 0,0-1 0,1 0 0,-1 1 0,0-1 0,0 1 0,1-1 0,-1 1 0,0-1 0,0 1 0,0-1 0,0 1 0,0-1 0,0 1 0,0-1 0,0 1 0,0-1 0,0 1 0,2 27 0,-2-25 0,1 23 0,-1 0 0,-1-1 0,-1 1 0,-1-1 0,-2 1 0,0-1 0,-2-1 0,-9 26 0,16-40 0,12-16 0,26-26 0,-24 20 0,6-2-536,0 2 0,2 0 0,-1 1 1,1 1-1,1 0 0,0 2 0,31-6 0,-54 14 347,0 0 0,0 0-1,1 0 1,-1 0-1,0 0 1,0 0 0,1 0-1,-1 0 1,0-1 0,0 1-1,0 0 1,1 0 0,-1 0-1,0 0 1,0 0-1,1 0 1,-1 0 0,0 0-1,0-1 1,0 1 0,0 0-1,1 0 1,-1 0 0,0-1-1,0 1 1,0 0 0,0 0-1,0 0 1,0-1-1,1 1 1,-1 0 0,0 0-1,0 0 1,0-1 0,0 1-1,0 0 1,0 0 0,0-1-1,0 1 1,0 0-1,0 0 1,0-1 0,0 1-1,0 0 1,0 0 0,0-1-1,0 1 1,0 0 0,-1 0-1,1 0 1,0-1-1,0 1 1,-6-7-7685</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33.421"/>
    </inkml:context>
    <inkml:brush xml:id="br0">
      <inkml:brushProperty name="width" value="0.025" units="cm"/>
      <inkml:brushProperty name="height" value="0.025" units="cm"/>
    </inkml:brush>
  </inkml:definitions>
  <inkml:trace contextRef="#ctx0" brushRef="#br0">1 67 13132,'0'0'12108,"20"-55"-11756,13 48-320,8 3-512,0 4-2243,0 0-2241,0 0-6888</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34.235"/>
    </inkml:context>
    <inkml:brush xml:id="br0">
      <inkml:brushProperty name="width" value="0.025" units="cm"/>
      <inkml:brushProperty name="height" value="0.025" units="cm"/>
    </inkml:brush>
  </inkml:definitions>
  <inkml:trace contextRef="#ctx0" brushRef="#br0">13 46 16303,'0'0'2926,"1"-9"432,4-26-566,-5 35-2741,0 1 0,1-1 0,-1 0 0,0 0 0,0 0 0,0 0 0,0 1 0,1-1 0,-1 0 0,0 0 0,0 0 0,0 0 0,1 0 0,-1 0 0,0 0 0,0 0 0,0 1 0,1-1 1,-1 0-1,0 0 0,0 0 0,1 0 0,-1 0 0,0 0 0,0 0 0,0 0 0,1-1 0,-1 1 0,0 0 0,0 0 0,0 0 0,1 0 0,-1 0 0,0 0 0,0 0 0,0 0 0,1 0 0,-1-1 0,0 1 0,0 0 0,0 0 1,0 0-1,1 0 0,-1-1 0,0 1 0,0 0 0,0 0 0,0 0 0,0-1 0,0 1 0,0 0 0,1-1 0,5 19 4,37 256 1432,-23-128-924,-7-95-206,-5-23-6368,-14-34 1095,-11-8 2846,10 9 921,-58-55-7286,42 35 3897</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34.593"/>
    </inkml:context>
    <inkml:brush xml:id="br0">
      <inkml:brushProperty name="width" value="0.025" units="cm"/>
      <inkml:brushProperty name="height" value="0.025" units="cm"/>
    </inkml:brush>
  </inkml:definitions>
  <inkml:trace contextRef="#ctx0" brushRef="#br0">1 21 6150,'0'0'12684,"59"-21"-11083,-41 21-768,0 2-545,3 6-159,1 0-642,1-2-1729,-2-1-3812</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34.953"/>
    </inkml:context>
    <inkml:brush xml:id="br0">
      <inkml:brushProperty name="width" value="0.025" units="cm"/>
      <inkml:brushProperty name="height" value="0.025" units="cm"/>
    </inkml:brush>
  </inkml:definitions>
  <inkml:trace contextRef="#ctx0" brushRef="#br0">1 258 15855,'0'0'4511,"13"7"-2418,-3-1-1646,-5-3-283,-1 0 0,1 0 1,0 0-1,0-1 0,0 0 0,0 0 1,0 0-1,0 0 0,1-1 0,-1 0 0,1 0 1,-1-1-1,0 1 0,1-1 0,8-1 0,-2-2 44,-1-1-1,0 0 0,0 0 0,0-1 1,0-1-1,-1 0 0,0 0 0,0-1 1,-1 0-1,0-1 0,0 0 0,-1 0 1,1-1-1,-2 0 0,0-1 0,0 0 1,0 0-1,-1 0 0,-1 0 0,0-1 1,0 0-1,-1-1 0,0 1 0,-1 0 1,-1-1-1,0 0 0,1-15 0,-3 25-178,0 0 0,0 1 1,0-1-1,0 0 0,0 0 0,0 1 0,-1-1 0,1 0 0,-1 0 0,1 1 0,-1-1 0,0 0 0,1 1 0,-1-1 0,0 1 0,0-1 0,0 1 0,0 0 1,-1-1-1,1 1 0,0 0 0,0 0 0,-1 0 0,1 0 0,-1 0 0,1 0 0,-1 0 0,1 0 0,-1 0 0,0 1 0,-1-1 0,0 0-29,1 1 0,-1 0 0,1 0-1,-1 0 1,1 0 0,0 1-1,-1-1 1,1 1 0,-1-1 0,1 1-1,0 0 1,-1 0 0,1 0-1,0 0 1,0 0 0,0 1 0,0-1-1,0 1 1,0-1 0,0 1-1,0 0 1,-1 2 0,-11 16 23,1 1-1,1 0 1,0 1 0,2 0 0,1 1 0,1 0 0,0 0-1,2 1 1,1 0 0,-3 37 0,7-56-7,1-1 0,-1 0 0,1 0 0,0 1 0,1-1 0,-1 0 0,1 0 0,-1 1 0,1-1 0,1 0 0,2 6 0,-3-8-14,0-1 1,1 1-1,-1-1 0,1 0 1,-1 1-1,1-1 1,0 0-1,0 0 0,-1 0 1,1-1-1,0 1 0,0 0 1,0-1-1,0 1 1,0-1-1,0 0 0,0 1 1,0-1-1,0 0 0,0 0 1,0 0-1,0-1 1,0 1-1,0 0 0,0-1 1,3 0-1,7-2-2,1-1 0,-1 0 0,0-1 0,0 0 0,0-1 0,-1 0 0,17-12 0,75-63 0,-57 42 0,-6 4 0,-28 23 0,0 1 0,1 1 0,0 0 0,1 0 0,16-7 0,-30 17 0,1 0 0,-1 0 0,1 0 0,-1 0 0,1 1 0,-1-1 0,1 0 0,-1 0 0,0 1 0,1-1 0,-1 0 0,1 1 0,-1-1 0,0 0 0,0 1 0,1-1 0,-1 1 0,0-1 0,1 0 0,-1 1 0,0-1 0,0 1 0,0-1 0,0 1 0,1-1 0,-1 1 0,0-1 0,0 1 0,0-1 0,0 1 0,0-1 0,0 1 0,0-1 0,0 1 0,-1-1 0,1 1 0,0-1 0,0 0 0,0 2 0,-2 24 0,-13 39 0,11-53 0,1 1 0,0 0 0,0 1 0,1-1 0,1 0 0,0 1 0,1-1 0,2 17 0,-1-29 0,-1 0 0,0-1 0,1 1 0,-1 0 0,1 0 0,-1-1 0,1 1 0,0 0 0,-1-1 0,1 1 0,0 0 0,-1-1 0,1 1 0,0-1 0,0 0 0,0 1 0,-1-1 0,1 1 0,0-1 0,0 0 0,0 0 0,0 1 0,0-1 0,0 0 0,-1 0 0,1 0 0,0 0 0,0 0 0,0 0 0,0 0 0,0-1 0,0 1 0,0 0 0,-1 0 0,1-1 0,0 1 0,0 0 0,0-1 0,-1 1 0,1-1 0,1 0 0,34-19 0,49-65 0,-18 17 0,-67 68 2,0-1-1,0 1 1,0 0 0,1 0-1,-1-1 1,0 1-1,0 0 1,1 0 0,-1 0-1,0-1 1,0 1 0,1 0-1,-1 0 1,0 0-1,1 0 1,-1 0 0,0-1-1,0 1 1,1 0 0,-1 0-1,0 0 1,1 0 0,-1 0-1,0 0 1,1 0-1,-1 0 1,0 0 0,1 0-1,-1 0 1,0 1 0,0-1-1,1 0 1,-1 0 0,0 0-1,1 0 1,-1 0-1,0 0 1,0 1 0,1-1-1,-1 0 1,0 0 0,0 0-1,1 1 1,-1-1-1,0 0 1,0 0 0,0 1-1,1-1 1,4 25 111,-4 45-557,-1-56-122,0-1-4521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35.670"/>
    </inkml:context>
    <inkml:brush xml:id="br0">
      <inkml:brushProperty name="width" value="0.025" units="cm"/>
      <inkml:brushProperty name="height" value="0.025" units="cm"/>
    </inkml:brush>
  </inkml:definitions>
  <inkml:trace contextRef="#ctx0" brushRef="#br0">1 182 18449,'0'0'8179,"11"-2"-6775,28-8-721,0-1 1,56-23-1,-83 29-758,-1 0-1,-1-1 1,1 0-1,-1-1 1,0 0-1,0 0 1,-1-1-1,0-1 1,0 1-1,-1-1 0,0-1 1,-1 1-1,12-20 1,-25 45-55,1 0 0,1 1 1,1 0-1,1-1 0,-1 29 0,-1 109 855,4-146-693,10 200 1565,-3 73 570,-7-272-2167,-1 0 0,-1 0 0,0-1 0,0 1 0,0 0 0,-1-1 0,0 1 0,-1-1 0,0 0 0,0-1 0,-10 14 0,12-19 0,0 1 0,-1 0 0,1-1 0,-1 1 0,1-1 0,-1 0 0,0 0 0,0 0 0,0 0 0,-1 0 0,1-1 0,0 0 0,0 1 0,-1-1 0,1 0 0,-1-1 0,1 1 0,-1-1 0,1 1 0,-1-1 0,0 0 0,1 0 0,-1-1 0,1 1 0,-1-1 0,1 0 0,-1 1 0,1-2 0,-1 1 0,1 0 0,-6-4 0,-1-1 0,1 0 0,-1-1 0,1 0 0,1 0 0,-1-1 0,1 0 0,1-1 0,0 1 0,0-2 0,0 1 0,1-1 0,1 0 0,-7-14 0,6 10 0,0-1 0,1 0 0,1 0 0,0 0 0,1 0 0,1 0 0,0-1 0,1 1 0,2-22 0,-1 32-244,1 1-1,0-1 1,0 0-1,1 1 1,-1-1-1,1 1 1,0 0 0,0 0-1,1-1 1,-1 1-1,1 0 1,0 1-1,0-1 1,0 1 0,0-1-1,1 1 1,-1 0-1,1 0 1,8-5-1,5-1-2052,0 1-1,1 0 1,30-9-1,-22 8 122,33-11-7738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36.824"/>
    </inkml:context>
    <inkml:brush xml:id="br0">
      <inkml:brushProperty name="width" value="0.025" units="cm"/>
      <inkml:brushProperty name="height" value="0.025" units="cm"/>
    </inkml:brush>
  </inkml:definitions>
  <inkml:trace contextRef="#ctx0" brushRef="#br0">162 340 9769,'0'0'10528,"-6"-9"-5895,2 3-4118,0 1-1,-1 0 0,1 0 1,-1 1-1,0-1 1,0 1-1,-1 0 0,1 0 1,-12-5-1,15 8-446,0 0 0,0 0 0,0 0 0,-1 1 0,1-1 0,0 1 0,-1-1 0,1 1 0,0 0 0,0-1 0,-1 1 0,1 1 0,-1-1-1,1 0 1,0 0 0,0 1 0,-1 0 0,1-1 0,0 1 0,0 0 0,0 0 0,-1 0 0,1 0 0,0 0 0,1 1 0,-1-1 0,0 1 0,0-1 0,0 1 0,1-1 0,-1 1 0,1 0 0,0 0 0,-1 0-1,1 0 1,0 0 0,0 0 0,-1 3 0,-1 2-60,0 1 0,0-1-1,1 1 1,0 0-1,1 0 1,-2 8 0,3-15-9,0 1 1,-1 0 0,1 0-1,0 0 1,0-1 0,0 1-1,0 0 1,0 0 0,0 0-1,1-1 1,-1 1 0,1 0-1,-1 0 1,1-1 0,0 1-1,-1-1 1,1 1 0,0 0-1,0-1 1,0 1 0,0-1-1,1 0 1,-1 1 0,0-1-1,0 0 1,1 0 0,-1 0-1,1 0 1,-1 0 0,1 0-1,2 1 1,4-1-47,0 0 0,1 0 0,-1-1 0,0 0 1,0-1-1,0 0 0,0 0 0,0-1 0,0 0 0,0 0 0,-1 0 0,1-1 0,-1-1 0,1 1 1,-1-1-1,0-1 0,-1 1 0,1-1 0,-1 0 0,9-9 0,-1 1-162,-1-1 0,0-1-1,0 0 1,-2 0 0,0-1 0,0-1 0,11-26-1,-29 77-5932,-10 57 3658,17-88 2270,-5 49-2091,4-51 2172,1 0 1,0 0-1,0 0 0,0-1 0,0 1 0,0 0 0,1 0 1,-1 0-1,0-1 0,0 1 0,1 0 0,-1 0 0,0-1 1,1 1-1,-1 0 0,0 0 0,1-1 0,-1 1 1,1-1-1,-1 1 0,1 0 0,0-1 0,-1 1 0,1-1 1,-1 1-1,1-1 0,0 1 0,0-1 0,-1 0 0,1 1 1,0-1-1,0 0 0,-1 0 0,1 1 0,0-1 0,0 0 1,0 0-1,-1 0 0,1 0 0,0 0 0,0 0 1,0 0-1,-1 0 0,1-1 0,0 1 0,0 0 0,-1 0 1,1-1-1,0 1 0,0 0 0,-1-1 0,1 1 0,0-1 1,-1 1-1,1-1 0,0 0 0,9-5-781,-1-1 0,0 0 0,0 0 0,-1-1 0,0 0 0,-1 0 0,1-1 0,9-17 0,-3 5 1955,-1-1 0,18-46 0,-23 47 825,-2-1 0,-1-1 0,-1 1 0,0-1 0,-2 0 0,-1-30 1,0 52-1813,-1-1 0,0 1 1,0 0-1,0-1 0,0 1 1,0 0-1,-1-1 0,1 1 0,0 0 1,-1-1-1,1 1 0,0 0 1,-1 0-1,0 0 0,1-1 1,-1 1-1,0 0 0,1 0 1,-1 0-1,0 0 0,0 0 0,0 0 1,-1-1-1,1 2-16,0 0-1,0 0 1,0 1 0,0-1-1,0 0 1,0 0 0,0 1-1,0-1 1,0 1 0,0-1-1,1 1 1,-1-1 0,0 1-1,0-1 1,1 1 0,-1 0-1,0-1 1,1 1 0,-1 0-1,0 0 1,1 0 0,-1-1-1,1 1 1,0 0 0,-1 0-1,1 0 1,0 0 0,-1 0-1,1 0 1,0 0 0,0 0-1,0 1 1,-13 41 1160,1 1 0,3 0 0,2 1 0,1 0 0,3 0 1,2 49-1,1-93-1166,0 0-1,0 0 1,1 0 0,-1 0 0,0 1 0,1-1 0,-1 0 0,1 0 0,-1 0 0,1 0 0,0 0 0,-1 0 0,1 0 0,0 0-1,0 0 1,-1 0 0,1-1 0,0 1 0,0 0 0,0 0 0,0-1 0,0 1 0,0-1 0,0 1 0,0-1 0,1 1-1,-1-1 1,0 0 0,0 1 0,0-1 0,0 0 0,1 0 0,-1 0 0,0 0 0,0 0 0,0 0 0,0 0 0,1 0-1,1-1 1,4 0 57,1-1 0,-1 0 0,0 0 0,0 0 0,10-6-1,198-114-1534,-213 121 1396,0 0 0,0 0 0,0 0 0,0 0 0,0 0 0,0 0 0,0 1 0,0-1 0,0 1 0,0-1 0,0 1 0,0 0 0,1 0 0,1 0 0,-3 0 54,-1 1 1,1-1-1,0 0 0,-1 1 1,1-1-1,-1 1 1,1-1-1,-1 0 0,1 1 1,-1-1-1,1 1 0,-1-1 1,0 1-1,1 0 1,-1-1-1,0 1 0,1-1 1,-1 1-1,0 0 0,0-1 1,1 1-1,-1 0 0,0-1 1,0 1-1,0 0 1,0-1-1,0 1 0,0 1 1,-1 6 102,0 0 0,-1 0 1,0 0-1,0 0 1,-6 12-1,-2 6-19,4-14 157,1 0 0,0 1 0,1-1 1,1 1-1,0 0 0,-1 16 0,29-64 49,-14 10-294,-1-1 0,-2 0 0,0 0 0,-1 0 0,-2-1 0,3-36 0,-6 47 0,2 5 0,1 12 0,10 20 0,6 8 0,-16-25 0,-1-2 0,1 1 0,0 0 0,0-1 0,0 0 0,0 0 0,1-1 0,-1 1 0,0-1 0,1 0 0,-1-1 0,1 1 0,-1-1 0,1 0 0,-1-1 0,1 1 0,-1-1 0,1 0 0,-1 0 0,0-1 0,1 0 0,-1 0 0,0 0 0,0 0 0,8-6 0,-8 5 0,1-1 0,-1 0 0,0 0 0,0 0 0,0-1 0,0 0 0,-1 0 0,0 0 0,0 0 0,0-1 0,0 1 0,-1-1 0,0 0 0,-1 0 0,1 0 0,-1 0 0,0-1 0,0 1 0,-1-1 0,0 1 0,0-8 0,-1 13 0,0 1 0,0 0 0,0 0 0,0-1 0,0 1 0,0 0 0,0 0 0,0-1 0,0 1 0,0 0 0,-1 0 0,1-1 0,0 1 0,0 0 0,0 0 0,0-1 0,0 1 0,-1 0 0,1 0 0,0 0 0,0-1 0,-1 1 0,1 0 0,0 0 0,0 0 0,0 0 0,-1 0 0,1 0 0,0-1 0,0 1 0,-1 0 0,1 0 0,0 0 0,-1 0 0,1 0 0,0 0 0,0 0 0,-1 0 0,1 0 0,0 0 0,0 0 0,-1 0 0,1 0 0,0 1 0,-1-1 0,1 0 0,0 0 0,0 0 0,-1 0 0,-14 9 0,6 1 0,1 1 0,-1 0 0,2 0 0,0 1 0,0 0 0,1 0 0,0 0 0,1 1 0,1 0 0,0 0 0,1 0 0,0 0 0,1 1 0,-1 16 0,3-30 0,0 1 0,0-1 0,0 1 0,0 0 0,0-1 0,0 1 0,0-1 0,0 1 0,0 0 0,0-1 0,1 1 0,-1-1 0,0 1 0,0-1 0,1 1 0,-1-1 0,0 1 0,1-1 0,-1 1 0,1-1 0,-1 1 0,0-1 0,1 0 0,-1 1 0,1-1 0,-1 0 0,1 1 0,-1-1 0,1 0 0,0 1 0,-1-1 0,1 0 0,0 0 0,25-4 0,21-19 0,-5-9 0,-31 22 0,1 1 0,0 0 0,0 1 0,1 0 0,0 1 0,0 0 0,1 1 0,20-6 0,-33 12 0,0 0 0,0 0 0,0 0 0,0 0 0,0 0 0,0 1 0,0-1 0,0 0 0,-1 1 0,1-1 0,0 1 0,0-1 0,0 1 0,0-1 0,0 1 0,-1 0 0,1-1 0,0 1 0,-1 0 0,1 0 0,0-1 0,-1 1 0,1 0 0,-1 0 0,1 0 0,-1 0 0,0 0 0,1 0 0,-1 0 0,0 0 0,0 0 0,1 0 0,-1 0 0,0 0 0,0 0 0,0 0 0,0 0 0,0 0 0,-1 1 0,0 52 0,0-45 0,-6 36 0,5-36 0,0 0 0,1 0 0,0 0 0,0 0 0,1 1 0,0-1 0,3 16 0,-3-25 0,1 1 0,-1-1 0,1 0 0,-1 1 0,0-1 0,1 1 0,-1-1 0,1 0 0,-1 1 0,1-1 0,0 0 0,-1 0 0,1 1 0,-1-1 0,1 0 0,-1 0 0,1 0 0,0 0 0,-1 0 0,1 0 0,-1 0 0,1 0 0,-1 0 0,1 0 0,0 0 0,-1 0 0,1 0 0,-1 0 0,1-1 0,-1 1 0,1 0 0,0 0 0,0-1 0,20-9 0,15-15 0,0-1 0,-2-2 0,-2-2 0,39-43 0,-64 60-3381,-4-7-7146,-3 19 10011,0-11-8378</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37.169"/>
    </inkml:context>
    <inkml:brush xml:id="br0">
      <inkml:brushProperty name="width" value="0.025" units="cm"/>
      <inkml:brushProperty name="height" value="0.025" units="cm"/>
    </inkml:brush>
  </inkml:definitions>
  <inkml:trace contextRef="#ctx0" brushRef="#br0">0 20 14574,'5'-15'6566,"-1"10"-2690,1 5-994,2 7-2305,0 15-481,-2 9-64,1 7-801,-1 0-2370,-4 2-2178,-1 1-4388</inkml:trace>
  <inkml:trace contextRef="#ctx0" brushRef="#br0" timeOffset="1">36 661 22005,'0'0'3747,"-22"76"1474,14-46-3427,5-6-1794,3-10 0,0-3 0,4-11 0,1 0-3812,1-15-11530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4:16.505"/>
    </inkml:context>
    <inkml:brush xml:id="br0">
      <inkml:brushProperty name="width" value="0.025" units="cm"/>
      <inkml:brushProperty name="height" value="0.025" units="cm"/>
    </inkml:brush>
  </inkml:definitions>
  <inkml:trace contextRef="#ctx0" brushRef="#br0">0 193 8840,'271'1'3084,"136"-6"-2593,77 0 1294,-168 6-379,1098-15-479,351-11 605,-536 12-528,-32-11-918,1351-20 2374,774 28 300,-2976 4-2664,-338 11-463,23-4-604,-31 4 607,1 1 0,0 0-1,0-1 1,-1 1-1,1-1 1,0 1-1,0-1 1,-1 0-1,1 1 1,-1-1-1,1 0 1,-1 1 0,1-1-1,-1 0 1,1 0-1,-1 1 1,1-1-1,-1 0 1,1-2-1,0-12-11763</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8:01.095"/>
    </inkml:context>
    <inkml:brush xml:id="br0">
      <inkml:brushProperty name="width" value="0.025" units="cm"/>
      <inkml:brushProperty name="height" value="0.025" units="cm"/>
    </inkml:brush>
  </inkml:definitions>
  <inkml:trace contextRef="#ctx0" brushRef="#br0">63 92 8520,'0'0'10186,"-9"-3"-9060,-25-11 27,33 14-1083,1 0 0,-1 0 1,0 0-1,1 0 0,-1-1 0,0 1 0,1 0 0,-1 1 0,1-1 0,-1 0 1,0 0-1,1 0 0,-1 0 0,0 0 0,1 1 0,-1-1 0,1 0 0,-1 0 1,0 1-1,1-1 0,-1 0 0,1 1 0,-1-1 0,1 1 0,-1-1 0,1 1 1,0-1-1,-1 1 0,1-1 0,0 1 0,-1-1 0,1 1 0,0 0 0,-1-1 0,1 1 1,0-1-1,0 1 0,0 0 0,0-1 0,0 1 0,0 0 0,0-1 0,0 1 1,0 0-1,0-1 0,0 1 0,0 0 0,0-1 0,0 1 0,1 0 0,-1 2-22,0 0 0,0-1-1,0 1 1,1 0-1,-1 0 1,1-1 0,0 1-1,0-1 1,0 1-1,1 3 1,4-3 185,0 1 0,0-1-1,1-1 1,-1 1 0,1-1 0,-1 0 0,1-1-1,-1 0 1,1 0 0,0 0 0,12-1 0,23 5 283,35 8 96,147 7 1,81-21-441,-123-1-85,369 17 182,-73 0-20,283 16 209,-587-21-366,686-25 94,-632 3-9,484 0 229,-240 7-230,837-28-166,-2 22 15,77-3-114,-212-55-1,-605 31 89,-554 37-1,88-10-17,-100 11-61,-1 0 1,1 0-1,-1 0 1,1 0-1,-1 0 0,1 0 1,-1 0-1,1 0 1,-1 0-1,0 0 0,1-1 1,-1 1-1,1 0 0,-1 0 1,1 0-1,-1-1 1,0 1-1,1 0 0,-1-1 1,1 1-1,-1 0 1,0-1-1,1 1 0,-1 0 1,0-1-1,0 1 0,1-1 1,-1 1-1,0 0 1,0-1-1,0 1 0,1-1 1,-1 0-1,-11-12-7228,-4 0-1046</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8.448"/>
    </inkml:context>
    <inkml:brush xml:id="br0">
      <inkml:brushProperty name="width" value="0.025" units="cm"/>
      <inkml:brushProperty name="height" value="0.025" units="cm"/>
    </inkml:brush>
  </inkml:definitions>
  <inkml:trace contextRef="#ctx0" brushRef="#br0">0 552 11243,'0'0'10548,"10"-2"-7094,0 0-3058,0-2 0,-1 1-1,1-1 1,-1-1 0,0 0-1,0 0 1,-1-1 0,1 0 0,-1 0-1,-1-1 1,1 0 0,-1 0-1,0-1 1,-1 0 0,7-10 0,-10 14-333,-1 0 0,0-1 0,1 1 1,-1 0-1,-1-1 0,1 0 1,-1 1-1,0-1 0,0 0 0,0 0 1,0-8-1,-1 11-52,-1 0 1,1 1-1,-1-1 0,1 1 1,-1-1-1,1 1 0,-1-1 1,0 1-1,0 0 0,0-1 1,0 1-1,0 0 0,0 0 1,0-1-1,0 1 0,0 0 1,0 0-1,-1 0 0,1 0 1,0 1-1,-1-1 0,1 0 1,-1 0-1,1 1 1,-1-1-1,1 1 0,-1-1 1,1 1-1,-1 0 0,0 0 1,1 0-1,-1 0 0,1 0 1,-1 0-1,0 0 0,1 0 1,-3 1-1,1-1-11,0 1 0,0-1 0,0 1 0,0 0 0,0 0 0,0 0 0,0 0 0,0 0 0,1 1 0,-1-1 0,0 1 0,1 0 0,-1 0 0,1 0 0,0 0 0,-3 4 0,0-1 0,0 1 0,1 1 0,0-1 0,1 0 0,-1 1 0,-4 13 0,5-9 0,-1 0 0,2 0 0,-1 0 0,1 0 0,1 1 0,0-1 0,1 1 0,0-1 0,2 13 0,-1-21 0,0-1 0,0 0 0,0 0 0,0 1 0,1-1 0,-1 0 0,0 0 0,1-1 0,0 1 0,-1 0 0,1 0 0,0-1 0,0 1 0,0-1 0,0 1 0,0-1 0,0 0 0,0 0 0,1 0 0,-1 0 0,0 0 0,0-1 0,1 1 0,-1-1 0,1 1 0,-1-1 0,1 0 0,-1 0 0,5 0 0,2 0 0,-1-1 0,1 1 0,0-1 0,0-1 0,0 0 0,-1 0 0,9-4 0,0-2 0,0-1 0,-1-2 0,0 1 0,0-2 0,-1 0 0,-1 0 0,0-2 0,-1 0 0,-1 0 0,18-26 0,0-6 0,-2-1 0,31-71 0,-52 106 0,-2-1 0,1 1 0,-2-1 0,1-1 0,-2 1 0,0 0 0,2-19 0,-5 32-1,0 0 0,0 0 0,0 0 0,0 0 0,-1-1 0,1 1 0,0 0 0,0 0 0,0 0 0,0 0 0,0 0 0,0 0 0,0-1 0,0 1 0,0 0 0,0 0 0,0 0 0,-1 0 0,1 0 0,0 0 0,0 0-1,0 0 1,0 0 0,0 0 0,0 0 0,-1-1 0,1 1 0,0 0 0,0 0 0,0 0 0,0 0 0,0 0 0,0 0 0,-1 0 0,1 0 0,0 0 0,0 0 0,0 0 0,0 0 0,0 0 0,-1 0 0,1 1 0,0-1 0,0 0 0,0 0 0,0 0 0,0 0 0,0 0 0,0 0 0,-1 0 0,1 0 0,0 0 0,0 0 0,0 0 0,0 1 0,0-1 0,0 0 0,0 0 0,0 0 0,-14 12-161,-10 13-325,-5 12 358,1 0 0,-24 47 0,44-70 134,0 0 0,2 1 0,-1 0 0,2 0 0,0 0 0,1 1 1,1-1-1,0 1 0,-1 30 0,4-45-1,0 0 0,0 0 0,0 0 0,0 1 0,0-1 0,1 0 0,-1 0 0,0 0 0,1 0 0,-1 1 0,1-1 0,0 0 0,-1 0 0,1 0 0,0 0 0,-1 0 0,1 0 0,0-1 1,0 1-1,0 0 0,0 0 0,0 0 0,0-1 0,1 2 0,1-1 7,0 0 1,0-1 0,-1 1-1,1 0 1,0-1-1,0 1 1,0-1 0,0 0-1,0 0 1,3-1-1,2 0 21,-1 0 1,1 0-1,-1-1 0,1 0 0,-1-1 0,0 0 0,10-5 0,2-5 7,-1-2 0,0 0-1,-1 0 1,-1-2-1,-1 0 1,0-1-1,13-21 1,5-12 87,38-81 0,-59 107-126,0-1 0,-2 0 0,11-48 0,-47 130 0,11-3 0,2 1 0,3 0 0,2 0 0,3 0 0,1 1 0,9 101 0,-2-131-92,-3-24 84,1 0 1,-1-1-1,0 1 1,0 0-1,0 0 1,0 0-1,1 0 1,-1-1-1,0 1 1,1 0-1,-1 0 1,1-1-1,-1 1 1,1 0-1,-1 0 1,1-1-1,-1 1 1,1-1-1,0 1 1,-1-1-1,1 1 1,0-1-1,1 2 1,-1-5-19,-1 1 1,1-1-1,0 1 0,-1 0 1,0-1-1,1 1 0,-1-1 1,0 1-1,0-1 1,-1-3-1,1 1-98,-2-5-48,0 0 1,0 0-1,-1 0 1,0 0-1,-1 0 0,0 0 1,-1 1-1,0 0 1,0 0-1,-1 0 0,0 1 1,-13-14-1,8 8 487,1 0 0,0 0 0,-10-23-1,18 36-267,2-1 0,-1 1 0,0-1 0,0 0 0,0 1 0,1-1 0,-1 0-1,1 1 1,-1-1 0,1 0 0,0 0 0,0 1 0,0-1 0,0 0 0,0 0-1,0 0 1,0 1 0,0-1 0,1 0 0,-1 0 0,1 1 0,-1-1 0,1 0-1,0 1 1,0-1 0,-1 1 0,1-1 0,0 1 0,1-1 0,-1 1 0,0-1-1,0 1 1,1 0 0,-1 0 0,0 0 0,1 0 0,-1 0 0,3-1 0,4-1-264,1 0 1,0 0 0,1 1-1,-1 0 1,0 1 0,12 0-1,8-3-1751,14-5-4022,6-4-5023</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8:19.174"/>
    </inkml:context>
    <inkml:brush xml:id="br0">
      <inkml:brushProperty name="width" value="0.025" units="cm"/>
      <inkml:brushProperty name="height" value="0.025" units="cm"/>
    </inkml:brush>
  </inkml:definitions>
  <inkml:trace contextRef="#ctx0" brushRef="#br0">10284 652 2530,'0'0'2136,"8"-8"-1634,13-12-466,14-21 4434,-31 36-3858,-1 0 0,0 0-1,0 0 1,0-1 0,-1 1-1,0-1 1,0 1 0,0-1 0,-1 0-1,0 1 1,0-1 0,0 0-1,-1 0 1,0-10 0,-1 15-595,-1-1-1,1 1 1,-1-1 0,0 1 0,0-1 0,1 1 0,-1 0-1,0 0 1,0 0 0,0 0 0,0 0 0,0 1 0,0-1-1,-1 1 1,1-1 0,0 1 0,0 0 0,0 0-1,0 0 1,-4 0 0,0-1 4,-305-47-399,-402-50 409,-52 2 64,187 20 146,-459 2-19,-6 54-223,-21 0 1237,1050 19-1233,-1461-38 942,3 100-628,1283-40-211,0 8 0,2 8 0,2 9 0,2 8 0,3 7 0,-226 111 0,349-143 25,-60 41 0,101-60-128,2 1 0,-1 0 0,2 1 0,-1 1 0,2 0 0,0 1 0,0 0 0,-17 29 0,26-37-13,-1 1 1,1 0 0,0 0-1,1 0 1,-1 1 0,2-1-1,-1 1 1,1-1 0,0 1-1,0-1 1,1 1 0,0 0-1,1-1 1,-1 1 0,1 0-1,3 8 1,0-6 7,-1 0 0,2 0 0,0-1 0,0 0 1,0 0-1,1 0 0,1-1 0,-1 0 0,1 0 0,13 11 0,7 2 30,1-1 0,0-1 0,1-2 0,1-1 0,1-1 0,41 14 0,310 82 83,10-34 2,-307-61-108,741 101 52,8-42 45,-351-34-63,1780 99 29,-2254-139-67,871 29 34,209 11 0,-1021-37-29,693 35 35,0-33-24,-256-51 29,-2-37 17,-231 35-50,-204 36-11,7 1 10,0-4 0,131-43 0,-198 55-6,-1-1 0,0-1-1,0 1 1,-1-1 0,1 0 0,-1-1 0,0 1 0,0-1 0,0 0-1,-1-1 1,1 0 0,-2 0 0,1 0 0,0 0 0,-1-1 0,0 1 0,4-11-1,-5 7 7,0 0-1,-1 0 0,0 0 0,-1-1 0,0 1 0,0-1 1,-1 1-1,0-1 0,-1 1 0,0-1 0,-1 1 1,-4-14-1,-1 3 92,0 0 0,-2 1 0,-1 0 0,0 0 0,-1 1 0,-1 0 0,-1 1 0,-1 1 0,0 0 0,-2 1 0,1 0 0,-26-18 0,-3 0 47,-2 2-1,-1 3 1,-91-44 0,-75-12-4203,121 51-655,-14-7-4548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8:42.836"/>
    </inkml:context>
    <inkml:brush xml:id="br0">
      <inkml:brushProperty name="width" value="0.025" units="cm"/>
      <inkml:brushProperty name="height" value="0.025" units="cm"/>
    </inkml:brush>
  </inkml:definitions>
  <inkml:trace contextRef="#ctx0" brushRef="#br0">0 92 8488,'0'0'5280,"14"-1"-4992,623-34 1207,-146 23 550,61 0-1106,-187 14-1015,769-15 2202,1090-1-1432,-1668 24-653,781 28 516,-1270-34-508,1275 34 222,-1118-52 842,299-57 0,-500 64-830,-36 4-152,-42 1-830,53 2 600,-101 0-5128,49 0-132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9:28.059"/>
    </inkml:context>
    <inkml:brush xml:id="br0">
      <inkml:brushProperty name="width" value="0.025" units="cm"/>
      <inkml:brushProperty name="height" value="0.025" units="cm"/>
    </inkml:brush>
  </inkml:definitions>
  <inkml:trace contextRef="#ctx0" brushRef="#br0">0 178 8392,'0'0'3160,"10"2"-3528,-4-2 425,1 1 1,-1-1-1,1 0 0,0 0 1,-1-1-1,1 0 0,-1 0 1,1-1-1,11-4 0,67-31 629,-59 24-280,47-16 0,-39 20-27,1 2 1,0 1-1,53-2 0,111 9 585,-80 1-781,319-33 137,-7-1 1677,190 41-868,-46 0-929,-61-12-173,658 11 2594,-369 16-2492,510 28-141,-466-35 444,-593-18 172,-101 14-399,-119-8 14,0-1 1,0-1-1,1-3 1,57-5 0,-72-1 1526,-31 0-943,-34 1-763,7 6-160,1 2-1,0 2 1,-54 13 0,-107 41-69,119-34 149,-215 58-479,-343 50 1,-313-16-95,50-75 363,-3-48-5,214-2 173,603 8 75,-680 7-461,3 38 78,287-12-21,464-30 173,25 3-159,30 5 130,123 5 142,286-8 0,-355-9-15,984-61-1439,-272 7 1487,986 37 91,-1187 20-195,1619 6 14,-2211-8 185,41 1 84,98-13-1,-131 4 97,-21 3 285,-18 0 515,-35 2-1869,-93 5-1,106 0-148,-95 6-3855</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0:46.342"/>
    </inkml:context>
    <inkml:brush xml:id="br0">
      <inkml:brushProperty name="width" value="0.025" units="cm"/>
      <inkml:brushProperty name="height" value="0.025" units="cm"/>
    </inkml:brush>
  </inkml:definitions>
  <inkml:trace contextRef="#ctx0" brushRef="#br0">0 325 6566,'0'0'11835,"10"-4"-11141,11-4-436,1 1 0,-1 1 0,1 2 0,0 0-1,25-1 1,130-2 407,-84 6-448,359-23 1078,242-4 1030,-383 25-2133,732 33 1089,77 48-912,-1005-72-353,990 7 1201,-695-16-961,163-28-120,-3-38-78,-504 60-60,1009-109 111,-733 84-90,-317 32-10,-16 2 4,1-1 0,0 1 0,-1-2 0,0 0 0,1 0-1,-1 0 1,9-5 0,-17 7-1,-1 0 0,1-1 0,-1 1-1,1 0 1,-1 0 0,0-1-1,1 1 1,-1 0 0,1-1 0,-1 1-1,0-1 1,1 1 0,-1 0 0,0-1-1,0 1 1,1-1 0,-1 1-1,0-1 1,0 1 0,0-1 0,0 1-1,1-1 1,-1 1 0,0-1 0,0 1-1,0-1 1,0 1 0,0-1-1,0 1 1,0-1 0,0 1 0,-1-1-1,1 1 1,0-1 0,0 1 0,0-1-1,-1 1 1,1-1 0,0 1-1,0-1 1,-1 1 0,1-1 0,0 1-1,-1 0 1,1-1 0,0 1 0,-1 0-1,1-1 1,-1 1 0,1 0-1,-1 0 1,1-1 0,-1 1 0,1 0-1,-1 0 1,1 0 0,-1-1 0,0 1-1,-34-16-1576,31 14 452,-6-5-3093,10 7 3938,0 0 0,-1-1 0,1 1 0,0 0 0,0-1-1,0 1 1,0 0 0,-1-1 0,1 1 0,0 0 0,0-1 0,0 1 0,0 0 0,0-1 0,0 1 0,0 0 0,0-1 0,0 1 0,0 0 0,0-1 0,0 1 0,0-1 0,0 1 0,1 0 0,-1-1-1,0 1 1,0 0 0,0-1 0,0 1 0,1 0 0,-1 0 0,0-1 0,12-9-11231</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0:52.949"/>
    </inkml:context>
    <inkml:brush xml:id="br0">
      <inkml:brushProperty name="width" value="0.025" units="cm"/>
      <inkml:brushProperty name="height" value="0.025" units="cm"/>
    </inkml:brush>
  </inkml:definitions>
  <inkml:trace contextRef="#ctx0" brushRef="#br0">22 236 9865,'0'0'7554,"10"-3"-7431,83-11 215,0 4-1,112 1 1,-50 3 1457,282 1 28,94-7-411,299-22 648,-650 31-2049,513-38 270,125-2 970,-69 31-1534,-4 17-832,-564 0 987,-584 4-399,-5 2 707,-863-40-832,1267 28 650,-819-42-358,2 62-399,135 47-1003,6 37 1554,89 52-1996,582-152 2208,6-3-1,-1 1-1,1 0 1,0-1-1,1 1 1,-1 1-1,0-1 1,0 0 0,0 1-1,1-1 1,-1 1-1,1 0 1,-1 0-1,1 0 1,-4 5-1,6-7-5,0 1-1,0 0 0,0-1 0,0 1 0,0 0 0,0-1 0,0 1 1,0 0-1,1-1 0,-1 1 0,0-1 0,0 1 0,1 0 1,-1-1-1,1 1 0,-1-1 0,0 1 0,1-1 0,-1 1 0,1-1 1,-1 1-1,1-1 0,-1 0 0,1 1 0,-1-1 0,1 0 1,0 1-1,-1-1 0,1 0 0,0 0 0,-1 1 0,1-1 0,0 0 1,-1 0-1,2 0 0,29 8 108,-28-7-91,89 11 123,0-3 0,165-7 0,-142-3-74,1311-30 116,-746 10-132,956 8 412,-606 10-105,-839 2-88,340-48-1,-509 45-252,52-11 13,-70 14-26,1-1 1,-1 1 0,0-1-1,0 0 1,0 0-1,0 0 1,0 0 0,0-1-1,-1 1 1,1-1 0,-1 0-1,6-6 1,-9 8-8,1 1 0,-1 0 0,0-1 0,0 1 0,1-1 0,-1 1 0,0-1 0,0 1 0,0-1 0,1 0 0,-1 1 0,0-1 0,0 1 0,0-1 0,0 1 0,0-1 0,0 1 0,0-1 0,0 1 0,-1-1 0,1 0 0,0 1 0,0-1 0,0 1 0,-1-1 0,1 1 0,0-1 0,0 1 0,-1-1 0,1 1 0,0 0 0,-1-1 0,1 1 0,-1-1 0,1 1 0,0 0 0,-2-1 0,-9-5-434,0 0 0,-1 0 0,0 2 0,0-1 0,-1 2 0,1 0 0,-20-3 0,17 3-186,-106-20-4220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22.034"/>
    </inkml:context>
    <inkml:brush xml:id="br0">
      <inkml:brushProperty name="width" value="0.025" units="cm"/>
      <inkml:brushProperty name="height" value="0.025" units="cm"/>
    </inkml:brush>
  </inkml:definitions>
  <inkml:trace contextRef="#ctx0" brushRef="#br0">60 77 8200,'0'0'2535,"-9"-2"-1728,-25-10 367,33 11-1029,0 0 0,0 1 0,0-1 0,0 0 0,-1 0 1,1 0-1,1 0 0,-1 0 0,0 0 0,0-1 0,0 1 0,0 0 0,1 0 0,-1-1 0,1 1 0,-1 0 0,1-1 0,-1 1 1,1 0-1,0-1 0,0 1 0,0-1 0,0 1 0,0 0 0,0-1 0,0 1 0,0-1 0,0 1 0,0 0 0,1-1 0,-1 1 1,1 0-1,-1-1 0,1 1 0,0 0 0,-1 0 0,1-1 0,0 1 0,0 0 0,0 0 0,0 0 0,0 0 0,0 0 0,0 0 1,0 0-1,0 0 0,0 1 0,0-1 0,1 0 0,1 0 0,24-2 18,0 2-1,0 1 1,-1 1-1,1 2 1,42 8-1,20 2-64,660 3 500,-486-18-27,-62 1 401,802 25 1046,502 42-1461,2-66 509,-661-18-276,274-2-556,-787 23-194,281-4 16,-5-44 115,-513 28 201,10-1-639,-36 13-8326</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2:36.425"/>
    </inkml:context>
    <inkml:brush xml:id="br0">
      <inkml:brushProperty name="width" value="0.025" units="cm"/>
      <inkml:brushProperty name="height" value="0.025" units="cm"/>
    </inkml:brush>
  </inkml:definitions>
  <inkml:trace contextRef="#ctx0" brushRef="#br0">7180 230 15182,'-307'-4'409,"-449"-63"-1,568 38-431,-889-98 3383,136 125-1040,1 47-3170,733-33 383,-171 7 353,-452 31 347,9 69-10,736-101-144,2 4 0,-128 51 0,186-62-61,0 0-1,0 2 0,1 1 0,0 1 0,2 1 0,0 1 0,0 1 0,2 1 0,0 0 0,2 2 0,0 0 0,-16 25 0,26-33-44,1 0-1,0 1 1,1 0-1,0 0 1,1 1-1,0-1 1,2 1-1,0 0 0,0 0 1,1 1-1,1-1 1,1 0-1,0 0 1,1 1-1,0-1 1,1 0-1,1 0 1,1 0-1,0 0 1,1-1-1,0 1 1,1-1-1,1 0 1,0-1-1,1 0 1,0 0-1,1 0 1,1-1-1,0-1 1,0 0-1,1 0 1,17 12-1,7 1-47,0-1 0,2-3-1,0-1 1,1-1-1,1-3 1,60 17-1,253 41-99,-337-70 179,1561 145 161,10-135-145,-990-15 30,19 9-22,537-11-35,-421-54 33,-13 1 82,-612 53-12,133-9-740,-198 9 404,-1-3 1,0-1 0,68-23-1,-100 28 276,1 0 0,-1-1 0,0 0-1,0-1 1,0 0 0,0 0 0,-1 0-1,0-1 1,0 0 0,0-1 0,-1 1 0,8-13-1,-11 14 61,0 0 0,0 0 0,-1-1 0,0 1-1,0-1 1,0 0 0,-1 1 0,0-1 0,0 0-1,0 0 1,-1 0 0,0 0 0,0 0 0,0 0 0,-1 0-1,0 0 1,0 1 0,-1-1 0,1 0 0,-5-8-1,-1-2 29,-2 0-1,0 1 0,0 0 0,-2 1 0,1-1 0,-2 2 0,0 0 0,-26-22 0,-122-82 457,146 107-533,-88-54 303,-3 4-1,-2 4 1,-3 5-1,-226-71 0,161 76-356,-1 8-1,-303-27 1,142 40-1485,-126-11-4597,181 6-3093</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4:40.143"/>
    </inkml:context>
    <inkml:brush xml:id="br0">
      <inkml:brushProperty name="width" value="0.025" units="cm"/>
      <inkml:brushProperty name="height" value="0.025" units="cm"/>
    </inkml:brush>
  </inkml:definitions>
  <inkml:trace contextRef="#ctx0" brushRef="#br0">0 491 12940,'0'0'2504,"11"0"-2205,41-4 622,-1-2 1,54-12 0,65-10 1609,250 0-745,37-5-1603,1409-82 2396,-1766 111-2447,1723-41 2576,-1728 45-2636,532-6 146,-2-40-102,-615 45-107,605-102 1775,-613 102-1752,43-12 223,-44 13-247,0 0 0,0 0-1,0-1 1,0 1 0,0 0-1,0 0 1,-1-1 0,1 1-1,0 0 1,0-1-1,0 1 1,0-1 0,0 1-1,0-1 1,-1 1 0,1-1-1,0 0 1,0 1 0,-1-1-1,1 0 1,-1 0-1,1 0 1,-1 1 0,1-1-1,-1 0 1,1 0 0,-1 0-1,1 0 1,-1 0 0,0 0-1,0 0 1,1-2-1,-18-5-23,-22 3-2619,-1 1 0,-79 4-1,55 1-2729,-12-1-3480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4:41.303"/>
    </inkml:context>
    <inkml:brush xml:id="br0">
      <inkml:brushProperty name="width" value="0.025" units="cm"/>
      <inkml:brushProperty name="height" value="0.025" units="cm"/>
    </inkml:brush>
  </inkml:definitions>
  <inkml:trace contextRef="#ctx0" brushRef="#br0">56 211 10378,'0'0'2103,"-9"2"-501,-25 7-449,22-4 253,13-1-23,15-2-142,824 1 4598,1120-89-3724,-1055-2-529,-647 45-43,-282 35-11126,-1-2 3327</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5:05.488"/>
    </inkml:context>
    <inkml:brush xml:id="br0">
      <inkml:brushProperty name="width" value="0.025" units="cm"/>
      <inkml:brushProperty name="height" value="0.025" units="cm"/>
    </inkml:brush>
  </inkml:definitions>
  <inkml:trace contextRef="#ctx0" brushRef="#br0">0 67 7623,'0'0'5162,"9"-3"-4030,14-4-613,1 2 0,0 0-1,0 2 1,0 0 0,41 2-1,619-21-146,-247 4 239,1590 43 3569,408 54-3951,-1431-53-186,1686 26 1392,-1371-31-890,-1063-14-133,99 2 709,-355-9-1123,0 0-1,0 0 1,0 0 0,1 0 0,-1 0 0,0 1 0,0-1 0,0 0 0,0 0 0,1 0 0,-1 0 0,0 0 0,0 0 0,0 0 0,0 0 0,1 0-1,-1 0 1,0-1 0,0 1 0,0 0 0,0 0 0,1 0 0,-1 0 0,0 0 0,0 0 0,0 0 0,0 0 0,0 0 0,1-1 0,-1 1 0,0 0 0,0 0-1,0 0 1,0 0 0,0 0 0,0 0 0,0-1 0,0 1 0,0 0 0,1 0 0,-1 0 0,0 0 0,0-1 0,0 1 0,0 0 0,0 0 0,0 0-1,0-1 1,0 1 0,0 0 0,0 0 0,0 0 0,0 0 0,0-1 0,-1 1 0,-9-12-575,-15-6-1058,-37-23-4883,32 15-139</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9.193"/>
    </inkml:context>
    <inkml:brush xml:id="br0">
      <inkml:brushProperty name="width" value="0.025" units="cm"/>
      <inkml:brushProperty name="height" value="0.025" units="cm"/>
    </inkml:brush>
  </inkml:definitions>
  <inkml:trace contextRef="#ctx0" brushRef="#br0">57 5 11211,'-3'-4'13266,"-1"13"-9623,-1 13-3608,-3 102 1308,-24 206 1899,28-290-3216,13-58-18,19-69-15,-27 83 7,34-133 0,-19 68 0,29-75 0,-45 141-38,1 0 1,0 1-1,1-1 0,-1 1 1,0 0-1,1-1 0,-1 1 0,1 0 1,0 0-1,0 0 0,0 0 1,0 0-1,0 1 0,0-1 1,0 0-1,1 1 0,-1 0 0,0-1 1,1 1-1,-1 0 0,1 0 1,0 0-1,-1 1 0,1-1 1,0 1-1,-1-1 0,1 1 0,0 0 1,-1 0-1,1 0 0,0 1 1,0-1-1,-1 0 0,1 1 1,-1 0-1,1 0 0,0 0 0,-1 0 1,1 0-1,-1 0 0,0 1 1,1-1-1,-1 1 0,0-1 1,0 1-1,0 0 0,0 0 0,0 0 1,-1 0-1,1 0 0,0 0 1,-1 1-1,0-1 0,1 1 1,-1-1-1,0 1 0,0-1 1,0 1-1,-1-1 0,1 1 0,-1 0 1,1-1-1,-1 1 0,0 3 1,-1-1 76,-1 0 1,1-1 0,-1 1-1,0-1 1,0 1-1,-1-1 1,1 0 0,-1 0-1,0 0 1,0 0-1,0 0 1,-1-1 0,1 1-1,-1-1 1,0 0-1,-7 5 1,-6 4 351,-1-1 1,-29 13-1,43-22-419,-1 0 0,0 0 0,1 0 0,-1-1 0,0 0 0,0 0 1,0 0-1,-5-1 0,10-1-247,-1 0 0,1 0 0,0 0 1,0-1-1,0 1 0,0 0 0,0 0 0,0 0 1,0-1-1,0 1 0,0 0 0,1 0 0,-1 0 1,0-1-1,1 1 0,-1 0 0,1 0 0,-1 0 0,1 0 1,-1 0-1,1 0 0,1-1 0,43-36-8663,-43 38 8737,31-23-5618</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26.225"/>
    </inkml:context>
    <inkml:brush xml:id="br0">
      <inkml:brushProperty name="width" value="0.025" units="cm"/>
      <inkml:brushProperty name="height" value="0.025" units="cm"/>
    </inkml:brush>
  </inkml:definitions>
  <inkml:trace contextRef="#ctx0" brushRef="#br0">90 157 16239,'5'-9'2750,"-5"7"-2660,8-13 1403,-1-1 1,-1 0-1,0 0 0,-1-1 0,-1 1 1,3-29-1,-7 44-1451,0 1 0,0 0 0,0-1 0,-1 1 0,1 0 0,0 0 0,0-1 0,-1 1 0,1 0 0,0 0 0,0 0 0,-1-1 0,1 1 0,0 0 0,-1 0 0,1 0 0,0 0 0,-1 0 0,1-1 0,0 1 0,-1 0 0,1 0 0,0 0 0,-1 0 0,1 0 0,0 0 0,-1 0 0,1 0 0,0 0 0,-1 0 0,1 1 0,0-1 0,-1 0 0,1 0 0,0 0 0,-1 0 0,1 0 0,-1 1 0,-15 6 290,8 0-254,0 0 0,0 1 0,0 0 1,1 1-1,1-1 0,-1 2 0,1-1 0,1 1 0,-7 15 1,5-9-20,1-1 0,1 1 0,0 0 0,2 0 1,-4 29-1,6-42-56,1 0 1,-1 0 0,1-1-1,0 1 1,0 0-1,0 0 1,1 0-1,-1 0 1,1 0-1,-1 0 1,1 0 0,0-1-1,0 1 1,1 0-1,-1-1 1,0 1-1,1-1 1,-1 1-1,1-1 1,0 1 0,0-1-1,0 0 1,0 0-1,0 0 1,1 0-1,2 1 1,1 0-1,1-1 0,0 0 1,-1 0-1,1-1 0,0 0 0,0 0 0,0 0 1,0-1-1,13-1 0,-13 1-3,-1-1 0,0 0 0,1 0 0,-1 0 0,0-1 0,0 0 0,0 0 0,0 0 0,0-1 0,-1 0 0,1 0 0,-1-1 0,0 1 0,0-1 0,0 0 0,0-1 0,-1 1 0,1-1 0,-1 0 0,0 0 0,-1 0 0,5-7 0,-4 3 0,0 1 0,-1-1 0,0 0 0,0 1 0,-1-1 0,0-1 0,0 1 0,-1 0 0,0 0 0,-1-1 0,0 1 0,-1 0 0,0-1 0,-3-15 0,3 21-97,0 1 0,0 0-1,0-1 1,0 1 0,-1 0 0,1 0 0,-1-1-1,0 1 1,0 0 0,0 1 0,0-1 0,-1 0-1,1 1 1,-1-1 0,0 1 0,1 0 0,-6-4-1,5 5-175,0 0-1,0 0 0,0 0 1,0 0-1,0 0 0,0 1 1,-1-1-1,1 1 0,0 0 1,0 0-1,0 0 0,-1 0 1,1 1-1,0-1 0,0 1 1,0 0-1,0 0 1,0 0-1,-4 2 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27.381"/>
    </inkml:context>
    <inkml:brush xml:id="br0">
      <inkml:brushProperty name="width" value="0.025" units="cm"/>
      <inkml:brushProperty name="height" value="0.025" units="cm"/>
    </inkml:brush>
  </inkml:definitions>
  <inkml:trace contextRef="#ctx0" brushRef="#br0">127 186 15439,'0'0'12523,"-10"7"-12432,-1 2 15,0 0 0,0 1-1,1 1 1,-18 22 0,22-25-31,1-1 1,0 1 0,1 0 0,-1 1-1,1-1 1,1 1 0,0 0-1,0-1 1,1 2 0,-2 15-1,3-24-52,1 0 0,0 1 0,-1-1 0,1 0 0,0 1 0,0-1 0,0 0 0,0 1 0,0-1 0,0 1 0,1-1 0,-1 0 0,0 1 0,1-1 0,-1 0-1,1 0 1,-1 1 0,1-1 0,0 0 0,0 0 0,-1 0 0,1 0 0,0 0 0,0 0 0,0 0 0,0 0 0,0 0 0,0 0 0,0 0 0,1 0-1,-1-1 1,0 1 0,0-1 0,0 1 0,1-1 0,-1 1 0,0-1 0,1 0 0,-1 1 0,1-1 0,-1 0 0,0 0 0,1 0 0,-1 0 0,0 0 0,1 0-1,-1-1 1,0 1 0,1 0 0,1-2 0,6 0 134,-1-1 0,0 0-1,0-1 1,0 0 0,0 0 0,-1-1-1,8-5 1,16-16-64,-2 0 0,-1-2 0,-1-1 0,-1-1 0,-2-2-1,-1 0 1,-2-1 0,-1-2 0,30-69 0,-51 103-93,-5 9 0,-17 28 0,-29 52 0,44-74 0,-6 10 0,0 1 0,2 0 0,1 1 0,1 0 0,1 1 0,-7 37 0,16-63 0,-1 0 0,1 1 0,0-1 0,0 0 0,0 0 0,0 0 0,0 0 0,0 0 0,0 0 0,0 1 0,0-1 0,1 0 0,-1 0 0,0 0 0,1 0 0,-1 0 0,1 0 0,-1 0 0,1 0 0,-1 0 0,1 0 0,0 0 0,0 0 0,-1 0 0,1-1 0,0 1 0,0 0 0,0-1 0,0 1 0,0 0 0,0-1 0,0 1 0,0-1 0,0 1 0,0-1 0,0 0 0,0 1 0,0-1 0,0 0 0,0 0 0,1 0 0,-1 0 0,0 0 0,0 0 0,0 0 0,0 0 0,0 0 0,1-1 0,-1 1 0,0 0 0,1-1 0,5-1 0,-1 0 0,1 0 0,-1-1 0,0 0 0,1 0 0,-1 0 0,6-5 0,5-6 0,0-1 0,-1-1 0,26-33 0,-34 38 0,0 0 0,0-1 0,-1 0 0,-1 0 0,0-1 0,-1 1 0,6-21 0,-11 32 0,0 1 0,0 0 0,0-1 0,0 1 0,-1 0 0,1-1 0,0 1 0,0 0 0,-1-1 0,1 1 0,0 0 0,-1 0 0,1 0 0,0-1 0,-1 1 0,1 0 0,0 0 0,-1 0 0,1 0 0,0-1 0,-1 1 0,1 0 0,0 0 0,-1 0 0,1 0 0,-1 0 0,1 0 0,0 0 0,-1 0 0,1 0 0,0 0 0,-1 0 0,1 1 0,-1-1 0,1 0 0,0 0 0,-1 0 0,1 0 0,-1 1 0,-15 3 0,-1 4 0,1 0 0,0 1 0,1 0 0,0 1 0,-17 16 0,27-21 0,0-1 0,0 1 0,1 0 0,-1 0 0,1 0 0,0 0 0,1 1 0,-1 0 0,1 0 0,0 0 0,1 0 0,-1 0 0,1 0 0,1 1 0,-1-1 0,1 1 0,-1 10 0,3-15 0,-1 0 0,1 0 0,-1 0 0,1 0 0,0 0 0,-1-1 0,1 1 0,0 0 0,0 0 0,1 0 0,-1-1 0,0 1 0,1-1 0,-1 1 0,1-1 0,-1 1 0,1-1 0,-1 0 0,1 0 0,0 0 0,0 0 0,0 0 0,0 0 0,0 0 0,0 0 0,0-1 0,0 1 0,0-1 0,0 0 0,2 1 0,11 1 0,0 0 0,0-1 0,15-1 0,-21 0 0,53-2-16,-33 0-18,-1 2 1,1 1 0,31 4 0,-34 6 63,3-2 89,-28-11-119,0-1 0,0 0 0,0 1 0,-1-1 0,1 0 0,0 0 0,-1 1 0,0-1 0,0 0 0,0-3 0,0 4 0,-3-191 0,0 137 0,3 56 0,0-1 0,1 1 0,-1 0 0,0-1 0,0 1 0,0 0 0,1-1 0,-1 1 0,0 0 0,1 0 0,-1-1 0,0 1 0,0 0 0,1 0 0,-1-1 0,0 1 0,1 0 0,-1 0 0,1 0 0,-1-1 0,0 1 0,1 0 0,-1 0 0,1 0 0,-1 0 0,0 0 0,1 0 0,-1 0 0,1 0 0,-1 0 0,0 0 0,1 0 0,-1 0 0,0 0 0,1 0 0,-1 1 0,1-1 0,-1 0 0,0 0 0,1 0 0,-1 1 0,0-1 0,1 1 0,19 7 0,-19-8 0,7 4-793,0-1-1,0-1 1,0 1 0,13 1 0,16-2-7124</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28.158"/>
    </inkml:context>
    <inkml:brush xml:id="br0">
      <inkml:brushProperty name="width" value="0.025" units="cm"/>
      <inkml:brushProperty name="height" value="0.025" units="cm"/>
    </inkml:brush>
  </inkml:definitions>
  <inkml:trace contextRef="#ctx0" brushRef="#br0">6 0 18161,'0'0'3286,"0"9"-1917,-6 163 4562,6-171-5900,0 1 1,0-1-1,0 0 0,0 0 0,0 1 0,1-1 1,-1 0-1,0 0 0,1 0 0,-1 1 0,1-1 1,-1 0-1,1 0 0,-1 0 0,1 0 0,0 0 1,0 0-1,-1 0 0,1 0 0,0 0 0,0 0 1,0-1-1,0 1 0,0 0 0,0-1 1,0 1-1,0 0 0,2 0 0,1-1 42,-1 1 0,0-1-1,0 0 1,1 0 0,-1 0 0,0 0 0,1 0-1,-1-1 1,0 1 0,6-3 0,5-2 146,0-1 1,-1 0-1,24-14 1,-16 6-140,53-31 72,-69 42-119,1 1 0,-1 0 0,1 0 0,0 0 1,0 0-1,0 1 0,0 0 0,-1 1 0,1-1 0,0 1 1,11 1-1,-15 0-17,0-1 0,0 2-1,0-1 1,0 0 0,0 0 0,0 1 0,-1-1 0,1 1 0,0-1-1,-1 1 1,1 0 0,-1 0 0,1-1 0,-1 1 0,0 0 0,0 0-1,0 0 1,0 1 0,0-1 0,-1 0 0,1 0 0,0 0 0,-1 1-1,0-1 1,1 4 0,-1-4-2,0 0-1,0 1 1,0-1-1,1 0 1,-1 0 0,1 1-1,0-1 1,-1 0-1,1 0 1,0 0-1,0 0 1,0 0 0,1 0-1,-1 0 1,0 0-1,1-1 1,-1 1 0,1 0-1,0-1 1,0 1-1,-1-1 1,1 0 0,0 1-1,0-1 1,0 0-1,0 0 1,0 0-1,4 0 1,4-1-14,-1 0 0,1-1 0,-1-1 0,1 1 0,-1-2 0,1 1 0,-1-1 0,15-7 0,-13 5 0,0 1 0,1 0 0,0 1 0,0 0 0,14-1 0,-22 3-12,0 1 1,1 0-1,-1 0 0,0 0 0,1 0 1,-1 1-1,0 0 0,0 0 1,0 0-1,0 0 0,0 0 0,0 1 1,0 0-1,0 0 0,0 0 1,-1 1-1,1-1 0,-1 1 0,1-1 1,-1 1-1,0 0 0,0 1 1,-1-1-1,4 6 0,-3-6-47,6 2-3314,-2-24-14747</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28.484"/>
    </inkml:context>
    <inkml:brush xml:id="br0">
      <inkml:brushProperty name="width" value="0.025" units="cm"/>
      <inkml:brushProperty name="height" value="0.025" units="cm"/>
    </inkml:brush>
  </inkml:definitions>
  <inkml:trace contextRef="#ctx0" brushRef="#br0">1 0 17617,'0'0'7815</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28.949"/>
    </inkml:context>
    <inkml:brush xml:id="br0">
      <inkml:brushProperty name="width" value="0.025" units="cm"/>
      <inkml:brushProperty name="height" value="0.025" units="cm"/>
    </inkml:brush>
  </inkml:definitions>
  <inkml:trace contextRef="#ctx0" brushRef="#br0">277 0 14382,'0'0'11077,"5"9"-9294,-3-6-1634,-1 0-1,0 0 1,1 0 0,-1 0 0,0 1-1,0-1 1,-1 0 0,1 1 0,-1-1-1,0 1 1,0-1 0,0 0 0,0 1-1,0-1 1,-1 1 0,0-1 0,1 0 0,-3 5-1,-3 5 228,0 1 0,-1-1-1,-16 22 1,-33 47 222,-110 121 0,147-188-1045,19-15 418,0 0 0,0 0 0,-1-1 0,1 1 0,0 0-1,0 0 1,-1 0 0,1 0 0,0-1 0,0 1 0,0 0 0,0 0-1,-1 0 1,1-1 0,0 1 0,0 0 0,0 0 0,0-1 0,0 1 0,0 0-1,0 0 1,0-1 0,0 1 0,0 0 0,0 0 0,0-1 0,0 1-1,0 0 1,0-1 0,0 1 0,0 0 0,0 0 0,0-1 0,0 1-1,0 0 1,0 0 0,0-1 0,0 1 0,1 0 0,16-42-3409,82-119-13159,-56 100 6758</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29.480"/>
    </inkml:context>
    <inkml:brush xml:id="br0">
      <inkml:brushProperty name="width" value="0.025" units="cm"/>
      <inkml:brushProperty name="height" value="0.025" units="cm"/>
    </inkml:brush>
  </inkml:definitions>
  <inkml:trace contextRef="#ctx0" brushRef="#br0">199 1 7623,'0'0'12364,"-9"15"-10239,-42 70-137,-41 74 1568,84-143-3330,1 1 0,0 0 1,1 0-1,1 0 0,1 0 0,1 1 1,0 0-1,0 18 0,3-33-207,1 0 0,-1 0 0,1 0 0,0 1 0,0-1 0,1 0 0,-1-1 0,1 1 0,1 3 0,-3-5-58,1-1-1,-1 1 0,0 0 1,1 0-1,-1-1 1,1 1-1,-1 0 1,1-1-1,-1 1 1,1 0-1,0-1 1,-1 1-1,1-1 1,-1 1-1,1-1 1,0 0-1,0 1 1,-1-1-1,1 1 0,0-1 1,0 0-1,-1 0 1,1 0-1,0 1 1,0-1-1,0 0 1,0 0-1,-1 0 1,1 0-1,0 0 1,0 0-1,0 0 1,-1-1-1,1 1 1,0 0-1,0 0 1,0-1-1,-1 1 0,1 0 1,1-2-1,-1-2-145,0-1-1,0 1 0,-1-1 0,0 0 0,0 0 0,0 1 0,0-1 0,-1 0 1,1 1-1,-3-7 0,-8-23 157,9 29 60,-1 0-1,1 1 0,1-1 0,-1 0 1,1 0-1,0 0 0,0-1 0,0 1 1,1 0-1,0 0 0,0 0 0,0-1 1,2-6-1,-1 10 4,0 1 1,0 0-1,0 0 1,0 0-1,0 0 1,0-1-1,0 2 0,0-1 1,1 0-1,-1 0 1,0 0-1,1 0 1,-1 1-1,1-1 1,-1 1-1,0-1 0,1 1 1,2-1-1,35-5 268,-29 5-201,1-1-19,0 0 1,0 1-1,0 0 1,1 1-1,-1 1 1,12 1-1,-21-1-66,1-1 0,0 1 0,0 0 0,-1 0-1,1 0 1,-1 1 0,1-1 0,-1 1 0,1-1-1,-1 1 1,0 0 0,0 0 0,0 0 0,0 0-1,0 0 1,0 0 0,0 1 0,-1-1 0,1 1-1,-1-1 1,0 1 0,0-1 0,0 1-1,0 0 1,0 0 0,0-1 0,-1 1 0,1 3-1,1 67 510,-3-41-163,1-32-341,0 0 0,0 1 1,0-1-1,0 0 0,0 0 1,1 1-1,-1-1 1,0 0-1,0 1 0,0-1 1,0 0-1,0 0 0,0 1 1,1-1-1,-1 0 0,0 0 1,0 1-1,0-1 0,1 0 1,-1 0-1,0 1 1,0-1-1,1 0 0,-1 0 1,0 0-1,1 0 0,-1 0 1,0 0-1,0 1 0,1-1 1,-1 0-1,0 0 0,1 0 1,-1 0-1,0 0 0,1 0 1,-1 0-1,0 0 1,1 0-1,-1 0 0,0 0 1,0 0-1,1-1 0,-1 1 1,0 0-1,1 0 0,-1 0 1,0 0-1,0 0 0,1-1 1,-1 1-1,0 0 1,0 0-1,1 0 0,-1-1 1,0 1-1,0 0 0,0 0 1,1-1-1,15-14 1036,-11 6-991,-1 0 1,0 0-1,0 0 1,-1-1-1,-1 1 0,1-1 1,1-18-1,-1-72 220,-4 68-265,6 36-54,0 0-1,-1 0 1,1-1 0,0 0-1,1 0 1,-1 0-1,10 3 1,-8-5-311,0 1 1,-1-1-1,1 0 0,0 0 1,0-1-1,0 0 0,0 0 1,0-1-1,0 0 0,10-2 0,-10 1-502,0-1-1,0 0 1,0 0-1,0 0 0,0-1 1,0 0-1,-1 0 1,0-1-1,0 0 0,0 0 1,-1 0-1,1-1 1,-1 0-1,7-11 0,7-16-12482</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29.868"/>
    </inkml:context>
    <inkml:brush xml:id="br0">
      <inkml:brushProperty name="width" value="0.025" units="cm"/>
      <inkml:brushProperty name="height" value="0.025" units="cm"/>
    </inkml:brush>
  </inkml:definitions>
  <inkml:trace contextRef="#ctx0" brushRef="#br0">90 1 18033,'0'0'3032,"-5"11"593,-10 23-2615,1 1-1,1 1 1,2 0 0,2 1-1,1 0 1,2 0-1,-2 51 1,8-88-1010,0 1-1,0-1 1,0 1 0,0-1 0,0 1-1,0-1 1,0 1 0,0-1 0,1 1-1,-1-1 1,0 1 0,0-1 0,0 1-1,1-1 1,-1 1 0,0-1-1,1 0 1,-1 1 0,0-1 0,1 0-1,-1 1 1,0-1 0,1 0 0,-1 1-1,1-1 1,-1 0 0,1 0 0,-1 1-1,1-1 1,-1 0 0,1 0 0,0 0-1,24-2-42,30-19-253,-45 17 121,-1 0-61,0 1 0,1 1 0,-1-1 0,1 1-1,0 1 1,-1 0 0,1 0 0,12 1 0,-21 1 245,0-1 0,0 0 0,1 1-1,-1-1 1,0 1 0,0-1 0,0 1 0,0 0-1,0-1 1,0 1 0,0 0 0,0 0 0,0 0 0,0 0-1,0 0 1,-1 0 0,1 0 0,0 0 0,-1 0-1,1 0 1,0 0 0,-1 0 0,0 1 0,1-1-1,-1 0 1,0 0 0,1 0 0,-1 1 0,0-1-1,0 0 1,0 1 0,0-1 0,0 0 0,0 0 0,-1 1-1,1-1 1,0 0 0,-1 2 0,0 2 190,0 0 0,0-1 0,0 1-1,-1-1 1,1 1 0,-1-1 0,0 1 0,-1-1 0,-3 6 0,1-5-176,0-1 1,0 1-1,-1-1 0,0 0 1,0 0-1,0-1 0,0 1 0,-1-1 1,1-1-1,-1 1 0,1-1 1,-1 0-1,0-1 0,-11 2 1,15-3-27,0 0 0,1 0 0,-1 0 0,0 0 0,0 0 0,1-1 0,-1 1 0,0-1 0,0 0 0,1 1 0,-1-1 0,1-1 0,-1 1 0,1 0 1,-1 0-1,1-1 0,0 0 0,0 1 0,0-1 0,0 0 0,0 0 0,0 0 0,0 0 0,0 0 0,1-1 0,-1 1 0,1 0 0,0-1 0,0 1 0,0-1 0,0 0 1,0 1-1,0-1 0,1 0 0,-1 1 0,1-1 0,0 0 0,0-5 0,0 6-268,0 0 0,0 0-1,0 1 1,0-1 0,0 0 0,0 0 0,1 0 0,-1 0-1,1 0 1,0 1 0,-1-1 0,2-2 0,20-14-10586,1 9-1683</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0.694"/>
    </inkml:context>
    <inkml:brush xml:id="br0">
      <inkml:brushProperty name="width" value="0.025" units="cm"/>
      <inkml:brushProperty name="height" value="0.025" units="cm"/>
    </inkml:brush>
  </inkml:definitions>
  <inkml:trace contextRef="#ctx0" brushRef="#br0">0 388 20692,'0'0'11242,"9"1"-10756,7 0-447,-1 0 0,0-1 0,1-1 0,-1 0 0,0-1 1,18-4-1,-25 4-34,1-1 1,0 0 0,-1 0-1,1-1 1,-1 0-1,0 0 1,0 0 0,-1-1-1,1-1 1,-1 1 0,0-1-1,11-13 1,-17 18-6,0 0 0,0 0 0,0 0 0,-1 0 0,1-1 0,0 1 0,0 0 0,-1 0 0,1-1 0,-1 1 0,1 0 0,-1-1 0,1 1 0,-1 0 0,0-1 0,0 1 0,0 0 0,0-3 0,0 3 0,0 1 0,-1-1 0,1 1 0,-1-1 0,1 0 0,0 1 0,-1-1 0,1 1 0,-1-1 0,0 1 0,1 0 0,-1-1 0,1 1 0,-1 0 0,0-1 0,1 1 0,-1 0 0,1-1 0,-1 1 0,0 0 0,0 0 0,1 0 0,-1 0 0,0 0 0,0 0 0,-3 0 0,0 0 0,0 0 0,-1 0 0,1 1 0,0 0 0,0-1 0,0 2 0,0-1 0,1 0 0,-8 5 0,4-2 0,0 1 0,1 1 0,0-1 0,0 1 0,0 0 0,1 0 0,0 1 0,0 0 0,1 0 0,-1 0 0,1 0 0,1 1 0,0-1 0,0 1 0,0 0 0,1 0 0,0 0 0,1 0 0,-1 14 0,2-21 0,-1 0 0,1 0 0,0 0 0,0 0 0,1 0 0,-1 0 0,0 0 0,0 0 0,0 0 0,1 0 0,-1-1 0,0 1 0,1 0 0,-1 0 0,0 0 0,1 0 0,0-1 0,-1 1 0,1 0 0,-1 0 0,1-1 0,0 1 0,-1 0 0,1-1 0,0 1 0,0-1 0,0 1 0,-1-1 0,3 1 0,-1 0 0,1-1 0,-1 0 0,1 0 0,-1 0 0,1 0 0,-1 0 0,1 0 0,-1-1 0,1 1 0,-1-1 0,3-1 0,4-1 0,0-1 0,-1 0 0,0 0 0,0-1 0,11-8 0,-2-3 0,-1-2 0,-1 0 0,15-22 0,2-2 0,-32 41-8,0 1 1,0-1-1,0 1 0,0-1 1,0 1-1,1 0 1,-1-1-1,0 1 0,0-1 1,1 1-1,-1 0 0,0-1 1,0 1-1,1 0 0,-1-1 1,1 1-1,-1 0 0,0-1 1,1 1-1,-1 0 1,1 0-1,-1-1 0,0 1 1,1 0-1,-1 0 0,1 0 1,-1 0-1,1 0 0,-1 0 1,1 0-1,-1 0 1,1 0-1,-1 0 0,1 0 1,-1 0-1,0 0 0,1 0 1,-1 0-1,1 0 0,0 1 1,1 21-681,-11 35-297,7-49 1110,0 1 0,0-1 0,1 1 1,0 0-1,1 0 0,0 0 0,2 15 0,-2-22-91,0 0 0,1-1 0,-1 1 0,1-1-1,-1 1 1,1-1 0,0 1 0,0-1 0,0 0 0,0 1 0,0-1 0,0 0 0,0 0-1,0 0 1,0 0 0,0 0 0,1 0 0,-1 0 0,3 2 0,-2-3-15,1 1 0,0-1 0,0 1 1,-1-1-1,1 0 0,0 0 0,0 0 0,-1 0 1,1 0-1,0-1 0,0 1 0,-1-1 0,1 0 1,0 0-1,3-2 0,3-1-19,-1-1 0,1 0 0,-1-1 0,-1 0 0,1 0 0,-1-1 0,0 0 0,0 0 0,-1-1 0,9-13 0,3-7 0,27-54 0,62-186-331,-99 255 48,-6 22-14,-6 24 199,-28 81 362,20-80-115,2 2 0,1-1 0,2 1 0,-4 72 0,10-96-149,2 37 0,-1-47 0,0-1 0,0 0 0,0 0 0,0 1 0,0-1 0,0 0 0,1 0 0,-1 0 0,0 1 0,1-1 0,-1 0 0,1 0 0,0 0 0,-1 0 0,1 0 0,0 0 0,-1 0 0,1 0 0,0 0 0,0 0 0,0 0 0,0 0 0,0 0 0,0-1 0,0 1 0,0 0 0,0-1 0,2 1 0,-2-2 0,-1 0 0,1-1 0,0 1 0,-1 0 0,1-1 0,-1 1 0,0-1 0,1 1 0,-1-1 0,0 1 0,0-1 0,0 1 0,0-1 0,0 1 0,0-1 0,0 1 0,-1-2 0,1 0 0,0-4 0,-1 0 0,0 1 0,-1-1 0,0 1 0,0 0 0,0-1 0,-1 1 0,1 0 0,-1 0 0,-1 1 0,1-1 0,-8-9 0,-7-5 0,-37-34 0,22 23 0,66 27 0,9 4 16,-9 0-73,-1-1 0,59-10 0,-80 6-1718,-11 5 1488,1-1 0,-1 1 0,0 0 1,0-1-1,0 1 0,1 0 0,-1-1 0,0 1 1,0-1-1,0 1 0,0 0 0,0-1 0,0 1 1,0-1-1,0 1 0,0 0 0,0-1 0,0 1 1,0-1-1,0 1 0,0 0 0,0-1 0,0 1 1,0-1-1,0 1 0,-1 0 0,1-1 0,0 1 1,0 0-1,-1-1 0,-7-8-10352</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1.034"/>
    </inkml:context>
    <inkml:brush xml:id="br0">
      <inkml:brushProperty name="width" value="0.025" units="cm"/>
      <inkml:brushProperty name="height" value="0.025" units="cm"/>
    </inkml:brush>
  </inkml:definitions>
  <inkml:trace contextRef="#ctx0" brushRef="#br0">0 1 5125,'0'0'13036,"63"17"-12940,-30-17-1537,3 0-4965</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1.407"/>
    </inkml:context>
    <inkml:brush xml:id="br0">
      <inkml:brushProperty name="width" value="0.025" units="cm"/>
      <inkml:brushProperty name="height" value="0.025" units="cm"/>
    </inkml:brush>
  </inkml:definitions>
  <inkml:trace contextRef="#ctx0" brushRef="#br0">119 1 8456,'0'0'23510,"-6"11"-23156,0 4-4434,16 13-1773,10 0 4612,-16-23 1795,0 0 0,0 0 0,-1 0 0,0 0 0,0 1 0,4 8-1,-7-12-359,1 0-1,-1 0 1,0 0-1,0 0 1,0-1-1,0 1 1,0 0-1,0 0 1,0 0-1,-1 0 1,1 0-1,-1-1 1,1 1-1,-1 0 1,0 0-1,0-1 1,0 1-1,0 0 1,0-1-1,0 1 0,0-1 1,0 0-1,0 1 1,-1-1-1,1 0 1,-3 2-1,-1 1 227,-1 1-1,0-2 0,0 1 0,0-1 0,-12 5 1,13-6-471,0 0 0,0-1 0,-1 1 0,1-1 0,0 0 0,-1 0 0,1-1 0,-1 0 0,1 0 0,-1 0 0,1 0 0,-11-3 0,5-6-4524,2-8-5622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9.518"/>
    </inkml:context>
    <inkml:brush xml:id="br0">
      <inkml:brushProperty name="width" value="0.025" units="cm"/>
      <inkml:brushProperty name="height" value="0.025" units="cm"/>
    </inkml:brush>
  </inkml:definitions>
  <inkml:trace contextRef="#ctx0" brushRef="#br0">74 1 12075,'0'0'12119,"-4"13"-11180,-11 24-276,4-13 75,2 0 0,0 0 1,1 1-1,2 0 1,-5 36-1,15-58 619,4-9-640,4-8-314,-4 0-397,-1-1 0,0 1-1,-1-1 1,-1 0 0,0-1 0,-1 1 0,-1-1 0,0 1-1,-1-1 1,-1-30 0,-1 56-171,0-2-892,0 0 1,0-1-1,1 1 1,0 0-1,0 0 1,4 11-1,-4-16 682,0 0 0,1-1 1,-1 1-1,1 0 0,0-1 0,0 0 1,0 1-1,0-1 0,0 0 0,0 0 1,1 0-1,-1 0 0,1 0 0,-1-1 0,1 1 1,0-1-1,-1 0 0,1 0 0,0 0 1,0 0-1,0 0 0,4 0 0,24 3-5385</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1.766"/>
    </inkml:context>
    <inkml:brush xml:id="br0">
      <inkml:brushProperty name="width" value="0.025" units="cm"/>
      <inkml:brushProperty name="height" value="0.025" units="cm"/>
    </inkml:brush>
  </inkml:definitions>
  <inkml:trace contextRef="#ctx0" brushRef="#br0">1 42 13293,'0'0'4110,"12"-5"-1355,13-3-1604,-1 0 1,2 2 0,-1 1 0,1 0 0,0 2-1,0 1 1,41 3 0,-66-1-1119,0 0 1,0 0 0,0 1-1,0-1 1,0 0-1,0 1 1,0-1-1,0 1 1,0-1 0,-1 1-1,1-1 1,0 1-1,0 0 1,0-1 0,-1 1-1,1 0 1,0 0-1,-1 0 1,1-1-1,-1 1 1,1 0 0,-1 0-1,1 0 1,-1 0-1,0 0 1,1 0-1,-1 0 1,0 0 0,0 0-1,0 0 1,0 0-1,0 0 1,0 0 0,0 0-1,0 0 1,0 0-1,0 0 1,0 0-1,-1 0 1,1 0 0,0 0-1,-2 2 1,1 2 120,-1 0 1,0 0-1,-1 0 1,1 0-1,-1 0 1,0-1-1,-4 5 1,-19 18 142,-56 46 0,-15 14-176,96-86-121,-1 0 0,1 0 0,0 0 0,0 0 0,0 1 0,0-1 0,0 0 0,1 0 0,-1 1 0,0-1 0,1 0 0,-1 1 0,0-1 0,1 1 0,0-1 0,-1 1 0,1-1 0,0 1 0,0-1 0,0 3 0,0-3 0,1 0 0,-1 0 0,1 0 0,0 0 0,-1-1 0,1 1 0,0 0 0,0 0 0,-1-1 0,1 1 0,0 0 0,0-1 0,0 1 0,0-1 0,0 1 0,0-1 0,0 0 0,0 1 0,0-1 0,0 0 0,2 1 0,11 0 0,-1 0 0,1 0 0,22-3 0,-18 1 0,4 2-9,90-5-456,-100 3 228,1-1 1,0 0-1,-1-1 1,1 0-1,-1-1 1,17-7-1,-29 10-17,1 1 0,-1 0 1,1 0-1,0-1 0,-1 1 0,1 0 0,-1-1 1,1 1-1,-1 0 0,1-1 0,-1 1 1,1-1-1,-1 1 0,1-1 0,-1 1 0,1-1 1,-1 1-1,0-1 0,1 0 0,-1 1 0,0-1 1,0 0-1,0 1 0,1-1 0,-1 1 0,0-1 1,0 0-1,0 1 0,0-1 0,0 0 1,0 1-1,0-1 0,0 0 0,0 1 0,-1-1 1,1-1-1,-7-11-8950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2.138"/>
    </inkml:context>
    <inkml:brush xml:id="br0">
      <inkml:brushProperty name="width" value="0.025" units="cm"/>
      <inkml:brushProperty name="height" value="0.025" units="cm"/>
    </inkml:brush>
  </inkml:definitions>
  <inkml:trace contextRef="#ctx0" brushRef="#br0">0 24 13100,'0'0'13037,"78"14"-10763,-31-14-1249,7-5-833,6-4-160,-1 3-705,-6-3-3202,-7 1-3716</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2.764"/>
    </inkml:context>
    <inkml:brush xml:id="br0">
      <inkml:brushProperty name="width" value="0.025" units="cm"/>
      <inkml:brushProperty name="height" value="0.025" units="cm"/>
    </inkml:brush>
  </inkml:definitions>
  <inkml:trace contextRef="#ctx0" brushRef="#br0">0 397 18802,'0'0'10052,"8"5"-9518,-4-3-504,0 0 0,0-1 0,0 1 0,0-1 0,0 0 0,0 0 0,1 0 0,-1-1 0,0 1 0,0-1 0,1 0 0,-1 0 0,0 0-1,1-1 1,-1 0 0,0 0 0,0 0 0,0 0 0,0 0 0,0-1 0,0 0 0,0 0 0,0 0 0,-1 0 0,5-4 0,2 0 5,-1-1-1,0 1 1,-1-2 0,0 1-1,12-15 1,-17 19-4,-1 0-1,0 1 1,0-1 0,0-1 0,0 1 0,0 0-1,-1 0 1,1-1 0,-1 1 0,0-1-1,0 1 1,0-1 0,0 1 0,-1-1 0,0 0-1,1 1 1,-1-1 0,-1 0 0,1 1 0,-2-8-1,2 11-36,0 0-1,-1-1 0,1 1 0,0 0 0,-1 0 0,1-1 0,0 1 1,-1 0-1,1 0 0,0 0 0,-1 0 0,1 0 0,-1-1 0,1 1 1,0 0-1,-1 0 0,1 0 0,-1 0 0,1 0 0,-1 0 1,1 0-1,0 0 0,-1 1 0,1-1 0,-1 0 0,1 0 0,0 0 1,-1 0-1,1 0 0,0 1 0,-1-1 0,1 0 0,0 0 1,-1 1-1,1-1 0,0 0 0,-1 1 0,1-1 0,0 0 0,0 1 1,-1 0-1,-14 13-149,-6 14 119,-23 40 1,39-59 248,0 1 1,0-1 0,1 1 0,1-1 0,-1 1-1,2 1 1,-1-1 0,-1 21 0,4-31-209,0 1 1,0-1-1,0 1 1,0-1-1,0 1 0,0-1 1,0 0-1,0 1 0,1-1 1,-1 1-1,0-1 1,0 1-1,0-1 0,1 1 1,-1-1-1,0 0 1,1 1-1,-1-1 0,0 0 1,1 1-1,-1-1 0,0 0 1,1 1-1,-1-1 1,1 0-1,-1 0 0,1 1 1,-1-1-1,0 0 1,1 0-1,-1 0 0,1 0 1,-1 0-1,1 0 0,0 0 1,24-3 103,22-18-27,-26 4-199,-1-1 0,0 0-1,-2-1 1,0-2 0,28-41 0,-18 24-16,-39 83-667,9-41 803,-23 72-32,23-69 85,1 1-1,-1-1 1,1 1 0,1-1-1,-1 1 1,1-1 0,0 1 0,2 9-1,-1-15-38,0-1 0,-1 0-1,1 0 1,0 1 0,0-1 0,-1 0-1,1 0 1,0 0 0,0 0-1,0 0 1,0 0 0,1 0 0,-1 0-1,0-1 1,0 1 0,1 0-1,-1-1 1,0 1 0,0-1 0,1 1-1,-1-1 1,1 1 0,-1-1-1,0 0 1,1 0 0,-1 0 0,1 0-1,-1 0 1,1 0 0,-1 0-1,0 0 1,1-1 0,1 0 0,4 0 63,0 0 0,-1-1 0,1 0 1,-1 0-1,0-1 0,8-3 0,6-8-75,0 0 0,0-1 0,-2-1-1,0-1 1,-1-1 0,0 0 0,-2-1-1,0-1 1,22-40 0,-1-8-215,47-131 0,-92 237-19,-15 15 423,-20 67-1,39-102-152,0 1 0,1 0 0,1 0 0,1 0 0,1 0 0,0 0 0,4 32 0,-2-46-40,0 0 0,1 0 0,-1 0 0,1-1 0,0 1 0,0-1 0,1 1 0,0-1 0,-1 0 0,1 0 0,1 0 0,-1 0 0,0 0 0,1-1 0,4 4 0,-44-51-2135,-9 4 726,29 27 1117,0-2-1,1 1 1,0-2 0,1 0 0,1-1 0,-12-18 0,24 34 353,1 0 1,-1-1 0,0 1-1,1 0 1,-1-1-1,1 1 1,-1-1 0,1 1-1,-1-1 1,1 1 0,0-1-1,0 1 1,0-1-1,0 1 1,0-1 0,0 1-1,0-1 1,1 1 0,-1-1-1,0 1 1,1 0-1,-1-1 1,2-2 0,0 3 40,-1-1 0,1 0 1,0 1-1,0 0 0,-1-1 1,1 1-1,0 0 0,0 0 1,0 0-1,0 0 0,1 0 1,-1 0-1,0 1 0,3-1 1,12-2 457,0 2-1,1 0 1,26 2 0,-23 0-336,41 0-131,71-3-1334,-133 2 1052,1 0 0,0 0 0,-1 0-1,1 0 1,-1 0 0,1 0 0,0 0 0,-1 0 0,1 0-1,0 0 1,-1 0 0,1-1 0,-1 1 0,1 0 0,0 0-1,-1-1 1,1 1 0,-1-1 0,1 1 0,-1 0 0,1-1-1,-1 1 1,1-1 0,-1 1 0,0-1 0,1 1 0,-1-1-1,1 1 1,-1-1 0,0 0 0,0 1 0,1-1 0,-1 1-1,0-1 1,0 0 0,0 1 0,0-1 0,0-1-1,1-14-6226</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3.105"/>
    </inkml:context>
    <inkml:brush xml:id="br0">
      <inkml:brushProperty name="width" value="0.025" units="cm"/>
      <inkml:brushProperty name="height" value="0.025" units="cm"/>
    </inkml:brush>
  </inkml:definitions>
  <inkml:trace contextRef="#ctx0" brushRef="#br0">0 1 23254,'0'0'8168</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3.964"/>
    </inkml:context>
    <inkml:brush xml:id="br0">
      <inkml:brushProperty name="width" value="0.025" units="cm"/>
      <inkml:brushProperty name="height" value="0.025" units="cm"/>
    </inkml:brush>
  </inkml:definitions>
  <inkml:trace contextRef="#ctx0" brushRef="#br0">0 734 19891,'0'0'1089,"12"-9"-486,49-45 114,-3-2 0,77-94-1,91-149-330,-199 261-294,-2-1 1,25-50-1,-61 118 420,2 0 0,1 1 0,-6 36 0,-11 109-393,24-167-54,-46 401-994,47-409 793,0-1 0,0 1 0,0 0 1,0 0-1,0 0 0,-1 0 0,1 0 0,0-1 0,0 1 1,0 0-1,0 0 0,-1 0 0,1 0 0,0 0 1,0 0-1,0 0 0,-1 0 0,1 0 0,0 0 0,0 0 1,0 0-1,-1 0 0,1 0 0,0 0 0,0 0 0,0 0 1,-1 0-1,1 0 0,0 0 0,0 0 0,0 0 0,-1 0 1,1 0-1,0 0 0,0 0 0,0 0 0,0 1 0,-1-1 1,1 0-1,0 0 0,0 0 0,0 0 0,0 0 0,0 1 1,-1-1-1,1 0 0,0 0 0,0 0 0,0 0 0,0 1 1,0-1-1,0 0 0,0 0 0,0 0 0,0 1 0,0-1 1,0 0-1,0 0 0,0 0 0,0 1 0,0-1 0,0 0 1,-8-20-10953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4.304"/>
    </inkml:context>
    <inkml:brush xml:id="br0">
      <inkml:brushProperty name="width" value="0.025" units="cm"/>
      <inkml:brushProperty name="height" value="0.025" units="cm"/>
    </inkml:brush>
  </inkml:definitions>
  <inkml:trace contextRef="#ctx0" brushRef="#br0">1 123 17296,'0'0'9417,"70"0"-8840,-22-11-65,13-7-416,4-6-736,-2-6-3876,-1-9-4069</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4.628"/>
    </inkml:context>
    <inkml:brush xml:id="br0">
      <inkml:brushProperty name="width" value="0.025" units="cm"/>
      <inkml:brushProperty name="height" value="0.025" units="cm"/>
    </inkml:brush>
  </inkml:definitions>
  <inkml:trace contextRef="#ctx0" brushRef="#br0">166 0 7559,'-7'13'11045,"-95"220"-7145,89-195-3476,1 0 1,3 0-1,0 1 1,-4 70-1,12-104-422,1 1 0,0-1 0,1 0 0,-1 0-1,1 1 1,0-1 0,0 0 0,1 0 0,0 0 0,-1 0 0,2 0 0,3 8-1,-4-12-29,-1 1-1,1 0 1,0 0-1,0-1 1,-1 1-1,1-1 0,0 1 1,0-1-1,1 0 1,-1 0-1,0 0 1,0 0-1,0 0 0,1-1 1,-1 1-1,0 0 1,1-1-1,-1 0 1,1 0-1,-1 0 0,0 0 1,1 0-1,-1 0 1,1 0-1,-1-1 0,0 1 1,1-1-1,-1 0 1,4-1-1,2-2-58,-1 0-1,1 0 0,-1-1 1,0 0-1,-1 0 1,1-1-1,-1 1 0,0-1 1,0-1-1,-1 1 0,0-1 1,7-12-1,8-14-458,21-50-1,-37 74 516,59-151 259,3-6 777,-66 166-992,0 0 0,0-1 0,0 1 0,0 0 0,0 0 0,0-1 0,0 1 0,0 0 0,0-1 0,0 1 0,0 0-1,0 0 1,0-1 0,0 1 0,0 0 0,0 0 0,0-1 0,1 1 0,-1 0 0,0 0 0,0-1 0,0 1 0,0 0 0,1 0 0,-1-1 0,0 1 0,0 0 0,0 0 0,1 0 0,-1 0 0,0-1 0,0 1 0,1 0 0,-1 0 0,0 0 0,0 0 0,1 0 0,-1 0 0,0 0 0,1 0 0,-1 0 0,0 0 0,0 0-1,1 0 1,-1 0 0,0 0 0,0 0 0,1 0 0,0 18 266,-9 31 136,-41 104 454,33-111 131,2 0-1,2 1 1,2 0-1,-8 69 1,18-110-1068,0 1 1,0-1-1,0 1 1,0-1-1,0 1 1,1-1-1,-1 1 1,1-1-1,-1 0 1,1 1-1,0-1 1,0 0-1,0 1 1,0-1-1,1 0 1,-1 0-1,1 0 1,2 3-1,-4-5-83,1 1 0,0-1 0,0 1 0,-1-1-1,1 0 1,0 1 0,0-1 0,-1 0 0,1 0-1,0 1 1,0-1 0,0 0 0,-1 0-1,1 0 1,0 0 0,0 0 0,0 0 0,0 0-1,-1 0 1,1-1 0,1 1 0,0-1-312,0 0 1,0 0-1,0-1 1,0 1-1,0 0 1,0-1-1,-1 1 1,1-1 0,-1 0-1,1 1 1,1-4-1,15-24-9312</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4.969"/>
    </inkml:context>
    <inkml:brush xml:id="br0">
      <inkml:brushProperty name="width" value="0.025" units="cm"/>
      <inkml:brushProperty name="height" value="0.025" units="cm"/>
    </inkml:brush>
  </inkml:definitions>
  <inkml:trace contextRef="#ctx0" brushRef="#br0">1 191 18898,'0'0'4639,"8"5"-2189,-3-2-2270,-1-1-1,0 0 1,1 1 0,-1-2-1,1 1 1,0 0-1,0-1 1,0 0-1,-1 0 1,1-1-1,0 1 1,0-1 0,0 0-1,0 0 1,0-1-1,0 0 1,0 0-1,0 0 1,0 0 0,-1 0-1,9-5 1,6-4 138,-1 0 0,0-1 1,-1-1-1,17-16 0,-28 23-236,0 0-1,-1 0 1,0-1-1,0 0 1,0 0-1,0 0 0,-1-1 1,0 0-1,-1 1 1,1-1-1,-1-1 1,-1 1-1,1 0 1,1-11-1,-4 18-81,0-1 1,1 0-1,-1 0 1,0 0-1,0 0 0,0 1 1,0-1-1,0 0 1,0 0-1,0 0 0,-1 0 1,1 0-1,0 1 0,0-1 1,-1 0-1,1 0 1,0 1-1,-1-1 0,1 0 1,-1 0-1,1 1 1,-1-1-1,1 0 0,-1 1 1,1-1-1,-1 1 1,0-1-1,1 1 0,-1-1 1,0 1-1,0-1 1,1 1-1,-1-1 0,0 1 1,0 0-1,1 0 1,-1-1-1,0 1 0,0 0 1,0 0-1,0 0 0,0 0 1,1 0-1,-1 0 1,0 0-1,0 0 0,0 0 1,0 1-1,1-1 1,-2 1-1,-4 0-1,1 0 1,0 1-1,0 0 1,0 0-1,0 1 1,0-1-1,-5 5 1,-4 5 0,-1 0 0,2 1 0,0 1 0,0 0 0,1 1 0,1 0 0,1 1 0,0 0 0,1 1 0,1 0 0,0 0 0,1 1 0,1 0 0,-7 33 0,13-48-21,0-1 0,-1 0 0,1 1 0,0-1 1,0 1-1,0-1 0,1 0 0,-1 1 0,1-1 0,-1 0 0,1 1 0,0-1 0,0 0 0,-1 1 1,2-1-1,-1 0 0,0 0 0,0 0 0,1 0 0,-1 0 0,1-1 0,0 1 0,-1 0 1,1-1-1,0 1 0,0-1 0,0 1 0,0-1 0,0 0 0,0 0 0,1 0 0,-1 0 0,0 0 1,1-1-1,-1 1 0,0-1 0,5 1 0,-1 0-349,1-1 1,0 0-1,0 0 0,0-1 1,-1 0-1,1 0 0,0 0 0,-1-1 1,1 0-1,-1-1 0,1 1 1,9-7-1,25-20-10205</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5.528"/>
    </inkml:context>
    <inkml:brush xml:id="br0">
      <inkml:brushProperty name="width" value="0.025" units="cm"/>
      <inkml:brushProperty name="height" value="0.025" units="cm"/>
    </inkml:brush>
  </inkml:definitions>
  <inkml:trace contextRef="#ctx0" brushRef="#br0">389 168 14029,'4'-12'2883,"-2"6"-2676,3-6 675,-1 0 1,0-1 0,-1 0-1,0 0 1,-1 0-1,0-21 1,-2 32-744,-1 0 0,1 0 0,-1 0-1,0 0 1,0 0 0,0 0 0,0 0 0,0 1 0,0-1 0,0 0 0,-1 0 0,1 1 0,0-1 0,-1 1 0,0-1 0,1 1 0,-1 0 0,0 0 0,0 0 0,1 0 0,-1 0 0,0 0-1,0 0 1,0 0 0,0 1 0,0-1 0,-1 1 0,1 0 0,0-1 0,0 1 0,0 0 0,0 0 0,-3 1 0,-4-1 16,0 0 0,1 0-1,-1 1 1,0 1 0,1-1 0,-1 1 0,-10 4 0,4 2-101,1 0 0,0 1 0,0 0 0,1 1 0,0 1 0,1 0 0,0 0 0,1 1 0,0 1 1,-14 22-1,5-5 75,1 1-1,2 0 1,-24 64 0,34-76-52,1 0 0,1 0 1,1 1-1,0 0 0,-1 35 0,4-50-74,1-1 0,0 1-1,0 0 1,1 0 0,-1 0-1,1-1 1,0 1 0,0 0 0,0-1-1,1 1 1,0-1 0,0 1-1,0-1 1,0 0 0,1 0 0,-1 0-1,1 0 1,0 0 0,0-1-1,1 1 1,-1-1 0,1 0 0,0 0-1,0 0 1,0 0 0,0-1-1,0 1 1,0-1 0,6 2 0,0-2 12,0 0 1,0-1 0,0 0 0,0 0-1,0-1 1,1 0 0,-1-1 0,0 0-1,0-1 1,0 0 0,-1-1 0,12-3 0,-15 4 0,0 0 0,-1-1 0,1 1 0,0-1 0,-1 0 1,0-1-1,1 1 0,-1-1 0,-1 0 0,1 0 0,-1-1 1,1 1-1,-1-1 0,-1 0 0,1 0 0,-1-1 0,1 1 1,-1-1-1,-1 1 0,4-12 0,-5 15-2,-1 0 0,1 1 0,-1-1 0,0 0-1,0 0 1,0 0 0,0 0 0,0 0 0,0 0 0,-1 0 0,1 0-1,0 0 1,-1 1 0,0-1 0,1 0 0,-1 0 0,0 0 0,0 1-1,0-1 1,0 1 0,0-1 0,0 1 0,-1-1 0,-1-1 0,0 1 5,-1-1 1,1 1-1,-1 0 1,0 0 0,0 0-1,0 1 1,0-1-1,0 1 1,0 0-1,-7-1 1,1 1-16,0 0 0,0 0 0,0 1 1,0 1-1,0 0 0,0 0 0,0 1 0,0 0 0,-10 4 0,16-4-8,0 0 0,0 1 0,0-1 0,0 1 1,0 0-1,1 0 0,-5 5 0,7-6 1,0-1 0,0 0 0,0 0 0,0 0 1,0 1-1,0-1 0,0 1 0,0-1 1,1 1-1,-1-1 0,0 1 0,1-1 0,0 1 1,-1-1-1,1 1 0,0 0 0,0-1 0,0 1 1,0-1-1,0 1 0,0 0 0,0-1 0,0 1 1,1 1-1,0-2 3,1 0 0,-1 0 1,0 0-1,0 0 0,1-1 1,-1 1-1,1-1 0,-1 1 0,0-1 1,1 1-1,-1-1 0,1 0 0,-1 1 1,1-1-1,-1 0 0,1 0 1,0 0-1,-1 0 0,1-1 0,1 1 1,35-7 132,-15-1-61,-1-2 1,0 0-1,-1-2 1,0 0-1,34-28 1,-26 19-43,53-29 1,-82 50-36,1-1 1,0 1-1,-1-1 0,1 1 1,0-1-1,0 1 0,-1 0 1,1-1-1,0 1 0,0 0 0,0 0 1,-1 0-1,1-1 0,0 1 1,0 0-1,0 0 0,0 0 1,0 0-1,-1 0 0,1 1 0,0-1 1,0 0-1,0 0 0,0 1 1,-1-1-1,1 0 0,0 1 0,0-1 1,-1 1-1,1-1 0,0 1 1,-1-1-1,2 2 0,-1 0 0,0 0-1,0 0 1,0 1 0,-1-1-1,1 0 1,-1 1 0,0-1-1,1 0 1,-1 1-1,0-1 1,-1 1 0,1 2-1,-2 10 48,-1 0-1,0-1 1,-6 16-1,-12 28 77,-29 56-1,50-114-117,0 0 0,1 0 0,-1 0 0,0 0 0,0 0 0,0 0 0,0 0 0,0 0 0,1 0 0,-1 0 0,0 0 0,0 0 0,0 0 0,0 0 0,0 0 0,1 0 0,-1 0 0,0 0 0,0 0 0,0 0 0,0 0 0,0 1 0,0-1 0,1 0 0,-1 0 0,0 0 0,0 0 0,0 0 0,0 0 0,0 0 0,0 1 0,0-1 0,0 0 0,0 0 0,0 0 0,1 0 0,-1 0 0,0 1 0,0-1 0,0 0 0,0 0 0,13-11 0,8-14-824,71-87-11543,-62 68 5475</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6.463"/>
    </inkml:context>
    <inkml:brush xml:id="br0">
      <inkml:brushProperty name="width" value="0.025" units="cm"/>
      <inkml:brushProperty name="height" value="0.025" units="cm"/>
    </inkml:brush>
  </inkml:definitions>
  <inkml:trace contextRef="#ctx0" brushRef="#br0">91 343 15150,'0'0'4719,"-5"9"-1601,-13 22-1301,-28 54 1514,42-78-3085,1 0 0,0 1 0,1-1 0,-1 1 0,1-1 0,1 1 0,0-1-1,0 1 1,0 12 0,1-19-241,0-1-1,0 1 0,0 0 1,1-1-1,-1 1 0,0 0 1,0-1-1,1 1 0,-1-1 1,0 1-1,1 0 0,-1-1 1,1 1-1,-1-1 0,1 1 1,-1-1-1,1 1 0,-1-1 1,1 1-1,-1-1 0,1 0 1,0 1-1,-1-1 0,1 0 1,-1 1-1,1-1 0,0 0 1,0 0-1,27 0 155,23-19 122,-36 9-262,0 0 1,-1-1-1,0-1 0,-1 0 0,0-1 0,-1-1 1,0 0-1,-1 0 0,-1-1 0,0-1 1,-1 1-1,-1-1 0,-1-1 0,9-26 0,-47 139-909,20-67 880,1 0 0,2 0 0,0 1 0,2 0 0,2 0 0,-2 37 0,6-66 5,0 0 1,0 0-1,0 0 1,0 0-1,0 0 1,1-1-1,-1 1 1,0 0-1,0 0 1,1 0 0,-1 0-1,0 0 1,1 0-1,-1-1 1,1 1-1,-1 0 1,1 0-1,0-1 1,-1 1-1,1 0 1,0-1 0,-1 1-1,1 0 1,0-1-1,0 1 1,0-1-1,-1 0 1,1 1-1,0-1 1,0 0-1,0 1 1,0-1 0,0 0-1,0 0 1,0 0-1,-1 0 1,1 1-1,0-1 1,0-1-1,0 1 1,0 0-1,0 0 1,0 0 0,0 0-1,0-1 1,0 1-1,0 0 1,-1-1-1,1 1 1,0-1-1,0 1 1,0-2 0,6 0-2,-1-2 1,0 1 0,0 0 0,-1-1 0,1 0-1,6-7 1,9-13-702,-1 0 0,-1-1 0,-1-1 0,-1-1 0,-1-1 0,16-41 0,56-186-3362,-34 89 3350,-107 297 5211,-15 47-114,59-148-4116,2 0 0,0 1 0,2 0 0,-1 39 0,6-67-258,0 1 0,0-1 0,0 0 0,1 1-1,-1-1 1,1 1 0,0-1 0,0 0 0,2 6 0,-3-9 0,1 1 0,-1-1 0,0 1 0,0-1 0,1 0 0,-1 1 0,0-1 0,1 0 0,-1 1 0,0-1 0,1 0 0,-1 0 0,1 1 0,-1-1 0,0 0 0,1 0 0,-1 0 0,1 1 0,-1-1 0,1 0 0,-1 0 0,1 0 0,-1 0 0,1 0 0,-1 0 0,1 0 0,-1 0 0,1 0 0,18-15 268,-13 6-284,-1 0-1,0 0 0,0-1 0,-1 1 0,0-1 0,0 0 0,-2 0 0,1 0 0,-1 0 0,0-1 1,0-18-1,33 40-745,-31-10 786,1-1 0,0 1 0,0-1 0,-1 0 0,1-1 0,0 1 0,0-1 1,-1 0-1,1 0 0,0 0 0,-1 0 0,1-1 0,-1 0 0,0 0 1,1 0-1,-1-1 0,0 1 0,-1-1 0,1 0 0,0 0 0,-1-1 0,1 1 1,-1-1-1,0 1 0,0-1 0,-1 0 0,1 0 0,-1 0 0,0 0 1,0-1-1,0 1 0,0-1 0,-1 1 0,0-1 0,0 0 0,1-6 1,-2 10-24,0 0 1,0 1-1,0-1 1,0 0 0,0 0-1,0 0 1,-1 0 0,1 0-1,0 1 1,0-1 0,-1 0-1,1 0 1,0 0 0,-1 1-1,1-1 1,-1 0 0,1 1-1,-1-1 1,1 0-1,-1 1 1,0-1 0,1 1-1,-1-1 1,0 1 0,1-1-1,-1 1 1,0-1 0,0 1-1,1-1 1,-1 1 0,0 0-1,0 0 1,0-1 0,0 1-1,1 0 1,-1 0 0,0 0-1,0 0 1,0 0-1,0 0 1,1 0 0,-1 0-1,0 1 1,0-1 0,0 0-1,0 0 1,1 1 0,-1-1-1,-1 1 1,-2 0-27,0 1-1,0-1 1,0 1 0,0 0-1,1 0 1,-1 1 0,0-1 0,-5 6-1,3-1 9,0 0 1,1 1-1,0 0 0,1 0 0,-1 0 0,-4 13 0,8-19 14,0 0 0,1-1 0,-1 1 0,0 0 0,0 0-1,1 0 1,0 0 0,-1 0 0,1 0 0,0 0 0,0 0 0,0 0 0,0 0 0,0 0 0,0 0-1,0 0 1,1 0 0,-1 0 0,1 0 0,0 0 0,-1 0 0,1 0 0,0 0 0,0-1 0,0 1-1,1 0 1,-1-1 0,0 1 0,0-1 0,1 1 0,-1-1 0,1 1 0,-1-1 0,4 2 0,10 2 64,1-1 0,0 0 0,0-1 0,0-1 0,0 0 0,31-1 1,-27-1 49,0 1 1,0 0 0,0 2 0,20 5 0,-27-3-16,2 0 146,-14-7-146,-6-4-60,-3-5-40,0-1 0,0 1 0,1-1 0,0-1 0,1 1 0,1-1 0,0 0 0,-4-16 0,3 6 0,2 0 0,0 0 0,1-1 0,1-24 0,2 47 0,0 0 1,0 0-1,1-1 0,-1 1 0,0 0 1,1 0-1,-1 0 0,1 0 0,-1-1 1,1 1-1,-1 0 0,1 0 0,0 0 1,-1 0-1,1 0 0,0 1 0,0-1 1,0 0-1,0 0 0,0 0 0,0 1 1,0-1-1,0 0 0,0 1 0,0-1 1,0 1-1,0 0 0,1-1 0,-1 1 1,0 0-1,0-1 0,3 1 0,46-1-690,-34 2-11,-16-1 507,0 0-1,1 0 0,-1 0 1,0 0-1,1 0 0,-1 0 0,0 0 1,0 0-1,1 0 0,-1 0 1,0 0-1,0 0 0,1 0 0,-1 0 1,0 0-1,1 0 0,-1 0 1,0-1-1,0 1 0,1 0 0,-1 0 1,0 0-1,0 0 0,0-1 1,1 1-1,-1 0 0,0 0 0,0 0 1,0-1-1,0 1 0,1 0 1,-1 0-1,0-1 0,0 1 0,0 0 1,0 0-1,0-1 0,0 1 1,0 0-1,0 0 0,0-1 1,0 1-1,0 0 0,0-1 0,0 1 1,0 0-1,0 0 0,0-1 1,0 1-1,0 0 0,0-1 0,0 1 1,0 0-1,0 0 0,0-1 1,-1 1-1,-2-16-10098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9.863"/>
    </inkml:context>
    <inkml:brush xml:id="br0">
      <inkml:brushProperty name="width" value="0.025" units="cm"/>
      <inkml:brushProperty name="height" value="0.025" units="cm"/>
    </inkml:brush>
  </inkml:definitions>
  <inkml:trace contextRef="#ctx0" brushRef="#br0">166 59 12011,'0'0'10010,"-9"-6"-8462,-29-18-443,36 23-1075,-1 0 1,1 1-1,-1-1 1,1 0-1,-1 1 0,1 0 1,-1 0-1,1-1 0,-1 2 1,1-1-1,-1 0 1,1 0-1,-1 1 0,1-1 1,-1 1-1,1 0 0,-1 0 1,1 0-1,0 0 1,-1 0-1,1 0 0,0 1 1,0-1-1,0 1 1,0-1-1,0 1 0,-2 3 1,-2 1 91,0 0 1,1 1-1,0 0 1,0 0-1,1 0 1,-5 11-1,7-16-48,1 1-1,0 0 1,-1 0-1,1 0 1,0 0-1,1 0 1,-1 0-1,0 0 1,1 0-1,0 0 1,0 0-1,0 0 1,0 0-1,0 0 1,0 0-1,1 0 1,0 0-1,-1 0 1,1 0-1,2 5 1,-1-6-29,0 0 1,1 0-1,-1 0 1,0 0-1,1-1 0,-1 1 1,1 0-1,-1-1 1,1 0-1,0 0 1,-1 0-1,1 0 1,0 0-1,0 0 1,0-1-1,0 1 1,0-1-1,0 0 1,0 0-1,5 0 1,0-1 1,0 0 0,0 0 0,1-1 0,-1 0 0,0 0-1,-1-1 1,1 0 0,0-1 0,-1 1 0,0-1 0,1-1 0,-2 1 0,1-1 0,-1-1 0,1 1 0,-1-1 0,-1 0 0,1 0 0,-1-1 0,0 0 0,6-11 0,5-21-3483,-10-2-3632,-6 29-267</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6.824"/>
    </inkml:context>
    <inkml:brush xml:id="br0">
      <inkml:brushProperty name="width" value="0.025" units="cm"/>
      <inkml:brushProperty name="height" value="0.025" units="cm"/>
    </inkml:brush>
  </inkml:definitions>
  <inkml:trace contextRef="#ctx0" brushRef="#br0">1 36 14478,'0'0'7174,"71"-36"-6949,-22 36-225,2 0-3235,4 0-8649</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7.945"/>
    </inkml:context>
    <inkml:brush xml:id="br0">
      <inkml:brushProperty name="width" value="0.025" units="cm"/>
      <inkml:brushProperty name="height" value="0.025" units="cm"/>
    </inkml:brush>
  </inkml:definitions>
  <inkml:trace contextRef="#ctx0" brushRef="#br0">65 125 9065,'0'0'21876,"-9"11"-21726,2-1-144,1 0 0,-1 1 0,2 0 0,-1 0 0,2 1 0,-1-1 0,1 1 0,1 0 0,0 0 0,1 1 0,1-1 0,-1 0 0,2 1 0,0 12 1,0-23-7,0 1 0,1-1 1,-1 0-1,0 1 1,1-1-1,-1 0 1,1 0-1,0 0 1,0 0-1,0 1 1,0-1-1,0 0 1,0 0-1,0-1 1,1 1-1,-1 0 1,1 0-1,0-1 1,-1 1-1,1-1 1,0 1-1,0-1 0,0 0 1,0 1-1,0-1 1,0 0-1,0 0 1,0-1-1,0 1 1,0 0-1,1-1 1,-1 1-1,0-1 1,1 0-1,-1 0 1,0 0-1,0 0 1,5-1-1,1 0 47,1 0-1,0-1 1,-1 0-1,1 0 1,-1-1 0,0 0-1,0-1 1,16-8-1,0-6 69,0-1 0,-2-1 0,0-1-1,-1 0 1,-1-2 0,-1-1 0,-1 0-1,-2-1 1,28-54 0,-55 112-115,2 0 0,1 0 0,2 1 0,1 0 0,2 0 0,0 36 0,3-69 0,0 1 0,0 0 0,0 0 0,1 0 0,-1 0 0,0 0 0,1 0 0,-1-1 0,1 1 0,0 0 0,-1 0 0,1-1 0,0 1 0,0 0 0,0-1 0,0 1 0,0-1 0,1 1 0,-1-1 0,0 0 0,1 1 0,-1-1 0,1 0 0,-1 0 0,1 0 0,0 0 0,-1 0 0,1-1 0,0 1 0,0 0 0,0-1 0,2 1 0,-1-1 0,0 0 0,1 0 0,-1 0 0,0 0 0,0-1 0,0 0 0,0 1 0,0-1 0,0 0 0,0-1 0,0 1 0,0 0 0,-1-1 0,1 0 0,-1 0 0,1 1 0,-1-1 0,5-5 0,5-8 0,-1 0 0,0-1 0,-1 0 0,-1-1 0,-1 0 0,0 0 0,-1-1 0,-1 0 0,0-1 0,-2 1 0,0-1 0,-1 0 0,-1 0 0,0-29 0,-2 48 0,0 0 0,0 0 0,0 0 0,0 0 0,0 1 0,0-1 0,0 0 0,0 0 0,-1 0 0,1 0 0,0 0 0,0 1 0,0-1 0,0 0 0,0 0 0,0 0 0,0 0 0,0 0 0,0 0 0,0 1 0,0-1 0,-1 0 0,1 0 0,0 0 0,0 0 0,0 0 0,0 0 0,0 0 0,0 0 0,-1 0 0,1 0 0,0 0 0,0 1 0,0-1 0,0 0 0,-1 0 0,1 0 0,0 0 0,0 0 0,0 0 0,0 0 0,0 0 0,-1 0 0,1-1 0,0 1 0,0 0 0,0 0 0,0 0 0,0 0 0,-1 0 0,1 0 0,0 0 0,0 0 0,0 0 0,0 0 0,0 0 0,0-1 0,0 1 0,-1 0 0,1 0 0,0 0 0,0 0 0,0 0 0,0 0 0,0-1 0,0 1 0,-2 6 0,0 1 0,0-1 0,1 0 0,0 1 0,1-1 0,-1 1 0,1-1 0,0 1 0,1-1 0,-1 1 0,2-1 0,1 9 0,-2-11 0,0 0 0,1 0 0,-1 0 0,1 0 0,0 0 0,0-1 0,0 1 0,0-1 0,1 0 0,-1 1 0,1-1 0,0 0 0,0 0 0,0-1 0,0 1 0,1-1 0,-1 1 0,1-1 0,-1 0 0,8 3 0,-3-3 0,1-1 0,0 1 0,0-1 0,-1 0 0,1-1 0,0 0 0,0-1 0,0 0 0,-1 0 0,1-1 0,0 0 0,-1 0 0,0-1 0,1 0 0,-1-1 0,0 1 0,0-2 0,-1 1 0,12-10 0,-12 9 0,0 0 0,-1-1 0,1 0 0,-2 0 0,1 0 0,-1-1 0,0 0 0,0 0 0,0 0 0,-1 0 0,0-1 0,-1 0 0,0 0 0,0 0 0,-1 0 0,0 0 0,0-1 0,-1 1 0,0 0 0,0-12 0,-1 19 0,0 0 0,0 0 0,0 0 0,0 0 0,0 1 0,0-1 0,-1 0 0,1 0 0,0 0 0,-1 1 0,1-1 0,0 0 0,-1 0 0,1 1 0,-1-1 0,1 0 0,-1 1 0,1-1 0,-1 0 0,0 1 0,1-1 0,-1 1 0,0-1 0,1 1 0,-1-1 0,0 1 0,0 0 0,1-1 0,-1 1 0,0 0 0,0-1 0,0 1 0,0 0 0,1 0 0,-1 0 0,0 0 0,0 0 0,0 0 0,0 0 0,1 0 0,-1 0 0,0 0 0,0 1 0,0-1 0,0 0 0,1 1 0,-1-1 0,0 0 0,0 1 0,1-1 0,-1 1 0,0-1 0,1 1 0,-2 0 0,-3 2 0,-1 1 0,1-1 0,0 1 0,0-1 0,1 1 0,-7 7 0,7-5 0,-1 0 0,1 1 0,0-1 0,0 1 0,1 0 0,0 0 0,0 0 0,1 1 0,0-1 0,0 0 0,1 1 0,0 0 0,-1 8 0,3-15 0,-1 0 0,1 1 0,-1-1 0,1 0 0,0 1 0,-1-1 0,1 0 0,0 0 0,0 0 0,0 1 0,0-1 0,0 0 0,0 0 0,0 0 0,0-1 0,0 1 0,0 0 0,1 0 0,-1-1 0,0 1 0,1 0 0,-1-1 0,0 1 0,1-1 0,-1 0 0,1 1 0,-1-1 0,0 0 0,1 0 0,-1 0 0,1 0 0,-1 0 0,1 0 0,1-1 0,57-6 0,-17-2 0,-27 5 0,0 0 0,0 1 0,0 1 0,0 0 0,0 1 0,1 1 0,21 3 0,-37-3 0,0 0 0,1 0 0,-1 1 0,0-1 0,1 1 0,-1 0 0,0-1 0,0 1 0,0 0 0,0-1 0,0 1 0,0 0 0,0 0 0,0 0 0,0 0 0,0 0 0,0 0 0,-1 0 0,1 0 0,0 1 0,-1-1 0,1 0 0,-1 0 0,2 3 0,-24-56 0,16 41 0,1-1 0,0 1 0,1-1 0,0 0 0,1-1 0,1 1 0,-3-21 0,6 32 0,-1 0 0,0 1 1,0-1-1,1 1 0,-1-1 0,1 1 1,-1-1-1,0 1 0,1-1 0,-1 1 0,1-1 1,0 1-1,-1-1 0,1 1 0,-1 0 1,1 0-1,-1-1 0,1 1 0,0 0 0,-1 0 1,1-1-1,0 1 0,-1 0 0,1 0 1,0 0-1,-1 0 0,1 0 0,0 0 0,-1 0 1,1 0-1,0 0 0,-1 0 0,1 1 1,-1-1-1,2 0 0,27 7-40,-4 1-410,31 10-3797,31 0-7477,-31-13 150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8.681"/>
    </inkml:context>
    <inkml:brush xml:id="br0">
      <inkml:brushProperty name="width" value="0.025" units="cm"/>
      <inkml:brushProperty name="height" value="0.025" units="cm"/>
    </inkml:brush>
  </inkml:definitions>
  <inkml:trace contextRef="#ctx0" brushRef="#br0">224 233 15278,'0'0'9828,"-13"-6"-7276,5 1-2139,5 3-326,0 0-1,-1 0 0,1 0 1,-1 0-1,0 0 0,1 1 1,-1-1-1,0 1 0,0 0 1,0 1-1,0-1 0,0 0 1,0 1-1,0 0 0,0 0 1,0 0-1,0 1 0,0-1 1,0 1-1,-4 1 0,-1 3 45,1 0 0,0 0 0,1 0 0,-1 1 0,1 1 0,0-1 1,0 1-1,1 0 0,0 0 0,0 1 0,1 0 0,0 0 0,0 0 0,1 0 0,0 1 0,1 0 0,-1 0 0,2 0 0,-1 0 0,1 0 0,-1 19 0,3-27-131,0 0 0,0 1 0,0-1 0,1 0 0,-1 0 0,0 0 0,0 1 0,1-1 0,-1 0 0,1 0 0,-1 0 0,1 0 0,0 0 0,-1 0 0,1 0 0,0 0 0,0 0 0,-1 0 0,1 0 0,0-1 0,0 1 0,0 0 0,0 0 0,0-1 0,0 1 0,0-1 0,2 1 0,0 0 0,0 0 0,0-1 0,1 0 0,-1 1 0,0-1 0,0 0 0,1 0 0,-1-1 0,0 1 0,4-2 0,3 0 0,-1-1 0,1-1 0,-1 1 0,0-2 0,0 1 0,9-6 0,1-6 0,-1 0 0,0 0 0,-1-2 0,-1 0 0,-1-1 0,21-33 0,-16 17 0,-2 0 0,-1 0 0,16-49 0,-24 53 0,-10 21 0,-4 12 0,-6 11 0,-18 29 0,-41 81 0,60-103 0,2 1 0,0-1 0,1 2 0,1-1 0,1 1 0,-4 38 0,9-57 0,-1 0 0,1 0 0,0 0 0,0 0 0,1-1 0,-1 1 0,0 0 0,1 0 0,0 0 0,0 0 0,0 0 0,0-1 0,0 1 0,0 0 0,1-1 0,-1 1 0,1-1 0,0 1 0,0-1 0,0 0 0,0 0 0,4 4 0,-2-4 0,-1-1 0,1 1 0,-1-1 0,1 0 0,0 0 0,0 0 0,-1-1 0,1 1 0,0-1 0,0 0 0,0 0 0,0 0 0,0-1 0,-1 1 0,1-1 0,0 0 0,6-2 0,2-2-125,-1 1 0,0-2 0,-1 0 0,0 0 0,1-1 0,-2 0 1,1-1-1,-1 0 0,14-16 0,-10 10-46,-1-1 0,-1 0 0,0-1 1,-1-1-1,12-26 0,-20 38 327,0 1 0,-1 0 0,1-1 0,-1 1 1,0-1-1,0 1 0,0-7 0,-1 10-130,0 1 1,-1-1-1,1 1 0,0-1 1,0 1-1,0-1 1,0 1-1,0-1 0,0 1 1,-1-1-1,1 1 0,0-1 1,0 1-1,-1-1 0,1 1 1,0 0-1,0-1 0,-1 1 1,1-1-1,-1 1 1,1 0-1,0-1 0,-1 1 1,1 0-1,-1 0 0,0-1 1,0 1-6,-1 0-1,1 0 1,-1 0 0,1 0 0,0 0 0,-1 0 0,1 0 0,-1 1 0,1-1 0,0 1-1,-1-1 1,1 1 0,0-1 0,-2 2 0,-14 8-21,1 1 0,1 0 0,-1 1 0,2 1 0,0 0 0,-13 16 0,26-28 0,1 0 0,-1-1 0,0 1 0,0 0 0,1-1 0,-1 1 0,0 0 0,1 0 0,-1 0 0,1 0 0,-1 0 0,1 0 0,0 0 0,-1-1 0,1 1 0,0 0 0,0 0 0,-1 0 0,1 0 0,0 0 0,0 1 0,0-1 0,0 0 0,0 0 0,1 0 0,-1 0 0,0 1 0,1-1 0,0 0 0,0 0 0,1-1 0,-1 1 0,0 0 0,0 0 0,0-1 0,1 1 0,-1-1 0,0 1 0,1-1 0,-1 0 0,0 1 0,1-1 0,-1 0 0,3 0 0,65-4 0,-66 4 0,43-12 0,-38 9 0,1 1 0,0-1 0,0 2 0,17-2 0,-25 3 0,-1 0 0,1 0 0,0 1 0,0-1 0,-1 0 0,1 1 0,0-1 0,-1 1 0,1-1 0,-1 1 0,1-1 0,0 1 0,-1-1 0,1 1 0,-1-1 0,0 1 0,1 0 0,-1-1 0,1 1 0,-1 0 0,0 0 0,1-1 0,-1 1 0,0 0 0,0 0 0,0-1 0,0 1 0,0 1 0,4 30 0,-3-22 0,-1-6 0,0 0 0,1 0 0,0 0 0,0 0 0,0 0 0,0-1 0,1 1 0,-1-1 0,1 1 0,0-1 0,0 1 0,0-1 0,1 0 0,-1 0 0,4 3 0,-3-4 0,0 0 0,0 0 0,0-1 0,0 0 0,0 1 0,0-1 0,0 0 0,0 0 0,1-1 0,-1 1 0,0-1 0,1 0 0,-1 0 0,0 0 0,1 0 0,-1 0 0,1-1 0,3-1 0,10-2 0,0-1 0,0-1 0,-1-1 0,29-16 0,-32 15 0,2 1 0,-1 0 0,1 1 0,0 0 0,0 1 0,19-3 0,-33 8 0,0 0 0,0-1 0,0 1 0,0 0 0,0 0 0,0 0 0,0 0 0,0 0 0,0 0 0,0 1 0,0-1 0,0 0 0,0 0 0,0 1 0,0-1 0,0 1 0,-1-1 0,1 0 0,0 1 0,0 0 0,0-1 0,-1 1 0,1-1 0,0 1 0,-1 0 0,1 0 0,0-1 0,-1 1 0,1 0 0,-1 0 0,1 2 0,0 0 0,0 0 0,-1 0 0,1 0 0,-1 0 0,0 1 0,0-1 0,0 0 0,-1 0 0,1 1 0,-2 2 0,-2 11 0,-2 1 0,-11 24 0,17-42 0,-18 51-1255,13-33-1769,11-30-2893,6-19-14796</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9.396"/>
    </inkml:context>
    <inkml:brush xml:id="br0">
      <inkml:brushProperty name="width" value="0.025" units="cm"/>
      <inkml:brushProperty name="height" value="0.025" units="cm"/>
    </inkml:brush>
  </inkml:definitions>
  <inkml:trace contextRef="#ctx0" brushRef="#br0">0 5 9065,'8'-4'11285,"-4"9"-4526,0 25-2525,-7 37-3942,0-48-128,1-10-135,1 0 0,0 0-1,0 1 1,1-1 0,1 12 0,-1-20-29,0 0 1,1 0-1,-1 0 1,0 0-1,1-1 1,-1 1 0,0 0-1,1 0 1,-1-1-1,1 1 1,-1 0-1,1-1 1,-1 1 0,1 0-1,0-1 1,-1 1-1,1-1 1,0 1-1,-1-1 1,1 1-1,0-1 1,0 1 0,0-1-1,-1 0 1,1 0-1,1 1 1,28-2 73,26-18 136,21-30-54,-60 37-132,0 1-1,0 0 0,1 1 0,34-13 0,-51 22-21,0 1 0,1-1 0,-1 1 0,0 0 1,0 0-1,1 0 0,-1 0 0,0 0 0,1 0 0,-1 0 1,0 0-1,0 0 0,1 0 0,-1 1 0,0-1 0,0 1 1,1-1-1,-1 1 0,0-1 0,0 1 0,0-1 0,0 1 1,0 0-1,0 0 0,0 0 0,0 0 0,0 0 0,0-1 1,0 1-1,-1 1 0,1-1 0,0 0 0,-1 0 0,1 0 1,-1 0-1,1 0 0,-1 1 0,0-1 0,1 0 0,-1 0 1,0 1-1,0-1 0,0 0 0,0 1 0,0-1 0,0 2 1,0 11 25,0 1 1,0-1 0,-5 21 0,3-21-22,-2 10-7,3-17 0,-1 1 0,1-1 0,1 1 0,-1-1 0,1 1 0,1-1 0,0 9 0,0-16 0,-1 1 0,0 0 0,0 0 0,1-1 0,-1 1 0,0 0 0,1-1 0,-1 1 0,0 0 0,1-1 0,-1 1 0,1 0 0,-1-1 0,1 1 0,-1-1 0,1 1 0,0-1 0,-1 0 0,1 1 0,0-1 0,-1 1 0,1-1 0,0 0 0,0 0 0,-1 1 0,1-1 0,0 0 0,1 0 0,26-6 0,19-23 0,24-37 0,-48 44 0,0 0 0,30-20 0,-52 40 0,1 1 0,-1 0 0,1 0 0,0 0 0,-1 0 0,1 0 0,0 0 0,-1 1 0,1-1 0,0 1 0,0-1 0,0 1 0,-1-1 0,1 1 0,0 0 0,0 0 0,0 0 0,0 0 0,2 1 0,-3-1 0,0 1 0,0-1 0,0 1 0,0 0 0,0 0 0,0 0 0,-1-1 0,1 1 0,0 0 0,0 0 0,-1 0 0,1 0 0,0 0 0,-1 1 0,1-1 0,-1 0 0,0 0 0,1 0 0,-1 0 0,0 1 0,1 1 0,0 7 0,-1 1 0,0 0 0,0 0 0,-1-1 0,-3 14 0,-15 57-2669,4-33-3812,15-77-2530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9.754"/>
    </inkml:context>
    <inkml:brush xml:id="br0">
      <inkml:brushProperty name="width" value="0.025" units="cm"/>
      <inkml:brushProperty name="height" value="0.025" units="cm"/>
    </inkml:brush>
  </inkml:definitions>
  <inkml:trace contextRef="#ctx0" brushRef="#br0">0 1 1057,'0'0'24984</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0.409"/>
    </inkml:context>
    <inkml:brush xml:id="br0">
      <inkml:brushProperty name="width" value="0.025" units="cm"/>
      <inkml:brushProperty name="height" value="0.025" units="cm"/>
    </inkml:brush>
  </inkml:definitions>
  <inkml:trace contextRef="#ctx0" brushRef="#br0">190 415 8168,'8'-9'4895,"1"-2"-3913,0-1 0,-1 0 0,0 0 0,7-16 0,-13 23-459,1-1-1,0 0 1,-1 0 0,-1 0 0,1-1 0,-1 1 0,0 0 0,0-1 0,0 1 0,-1-1 0,0 1 0,-1 0 0,1-1 0,-3-6-1,3 11-390,-1-1-1,0 1 0,-1 0 0,1 0 1,0 0-1,-1 0 0,1 0 0,-1 0 0,1 0 1,-1 0-1,0 0 0,0 1 0,0-1 1,0 1-1,0 0 0,0-1 0,0 1 0,-1 0 1,1 0-1,0 0 0,0 1 0,-1-1 1,1 0-1,-1 1 0,1 0 0,-1-1 0,1 1 1,-1 0-1,1 0 0,-1 1 0,1-1 1,0 0-1,-1 1 0,-4 1 0,-1 0-44,0 0 0,0 0 0,0 1 0,0 0-1,1 1 1,-1 0 0,1 0 0,0 0 0,-7 7 0,1 0-65,1 1 1,1 1-1,0 0 1,-17 28 0,24-35-28,1 1 0,-1-1 1,1 1-1,1 0 0,-1-1 1,1 2-1,0-1 0,1 0 1,-1 0-1,2 0 1,-1 1-1,1-1 0,0 12 1,1-18 2,-1 1 1,1-1 0,0 1-1,-1-1 1,1 1-1,0-1 1,0 0 0,0 0-1,0 1 1,0-1 0,0 0-1,0 0 1,0 0 0,1 0-1,-1 0 1,0 0-1,1 0 1,-1-1 0,0 1-1,1 0 1,-1-1 0,1 1-1,-1-1 1,1 0 0,-1 1-1,1-1 1,0 0-1,-1 0 1,3 0 0,49-4 58,-35-1-23,0-2 0,0 0 0,-1 0 0,0-2 0,0 0 0,-1-1 0,0-1 0,-1 0 0,15-14 0,18-19 260,53-64 1,-75 80-196,-2-1 0,-1-2 0,-1 0 1,27-52-1,-108 176-542,20-25 449,-48 96-68,76-141 117,2 1 1,0 0 0,2 0-1,1 1 1,-4 28 0,9-51-51,1 1 0,-1-1 0,1 0 0,0 0 0,0 1 0,0-1 1,0 0-1,0 1 0,1-1 0,-1 0 0,1 0 0,-1 0 1,1 1-1,0-1 0,0 0 0,0 0 0,0 0 0,0 0 1,0 0-1,1 0 0,-1-1 0,3 3 0,-2-3-2,0 0-1,1 0 0,-1 0 0,0 0 0,1-1 1,-1 1-1,1-1 0,-1 1 0,1-1 1,-1 0-1,1 0 0,-1 0 0,1 0 0,-1-1 1,1 1-1,-1-1 0,1 1 0,-1-1 1,0 0-1,4-1 0,4-3-2,0 0 0,0-1 0,-1 0 0,0-1 0,0 0 0,0 0 0,-1-1 0,0 0 0,0 0 0,-1-1 0,12-17 0,-7 7 0,0-1 0,-2 0 0,0-1 0,14-41 0,-22 53 0,0 0 0,0 0 0,-1 0 0,0-14 0,-1 23 0,0-1 0,0 1 0,0 0 0,0-1 0,0 1 0,0 0 0,0-1 0,0 1 0,0 0 0,0-1 0,0 1 0,0 0 0,0-1 0,0 1 0,0 0 0,0-1 0,-1 1 0,1 0 0,0-1 0,0 1 0,0 0 0,-1-1 0,1 1 0,0 0 0,0 0 0,-1-1 0,1 1 0,0 0 0,0 0 0,-1 0 0,1-1 0,0 1 0,-1 0 0,1 0 0,0 0 0,-1 0 0,1 0 0,0 0 0,-1 0 0,1-1 0,0 1 0,-1 0 0,1 0 0,-1 0 0,1 1 0,0-1 0,-1 0 0,1 0 0,0 0 0,-1 0 0,1 0 0,0 0 0,-1 0 0,1 1 0,0-1 0,-1 0 0,1 0 0,0 0 0,0 1 0,-1-1 0,1 0 0,0 0 0,0 1 0,-1-1 0,1 0 0,0 1 0,-19 18 0,8-4 0,1 0 0,1 1 0,-14 32 0,21-41 0,-1-1 0,1 0 0,0 1 0,1-1 0,-1 1 0,1 0 0,1-1 0,-1 1 0,1 0 0,0 0 0,1-1 0,0 1 0,0 0 0,2 6 0,-2-10 0,1 0 0,0 0 0,0 0 0,1 0 0,-1-1 0,0 1 0,1-1 0,0 0 0,-1 1 0,1-1 0,0 0 0,0-1 0,0 1 0,0-1 0,0 1 0,1-1 0,-1 0 0,0 0 0,1 0 0,-1-1 0,5 1 0,12 2 0,0-1 0,29-1 0,-36-2 0,21 3 0,36-1 0,-65-1 0,0-1 0,0 1 0,0-1 0,0 0 0,0 0 0,0-1 0,0 1 0,-1-1 0,1 0 0,6-4 0,-10 4 0,1 0 0,-1 1 0,0-1 0,0 0 0,0 0 0,0 0 0,0 0 0,-1 0 0,1 0 0,-1 0 0,1 0 0,-1 0 0,0 0 0,1 0 0,-1 0 0,0-3 0,-3-42 0,2 34 0,-7-51 0,5 48 0,1 1 0,0-1 0,1 0 0,1 0 0,1-16 0,1 31 0,0 0 0,0 0 0,1 0 0,-1 1 0,0-1 0,0 1 0,0-1 0,1 1 0,-1 0 0,0 0 0,0 0 0,1 0 0,-1 0 0,0 0 0,0 1 0,3 0 0,-4-1 0,79 15 220,-54-9-616,1-1 1,38 1 0,0-7-6625,1-6-9721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1.284"/>
    </inkml:context>
    <inkml:brush xml:id="br0">
      <inkml:brushProperty name="width" value="0.025" units="cm"/>
      <inkml:brushProperty name="height" value="0.025" units="cm"/>
    </inkml:brush>
  </inkml:definitions>
  <inkml:trace contextRef="#ctx0" brushRef="#br0">403 142 17264,'0'-12'3801,"0"4"-3207,0-1-1,-1 1 0,1 0 0,-2 0 0,1 0 1,-1 1-1,-5-16 0,5 20-470,0 0 1,1-1-1,-2 1 0,1 0 0,0 0 1,0 0-1,-1 1 0,0-1 0,0 0 0,1 1 1,-1 0-1,-1 0 0,1 0 0,0 0 1,0 0-1,-1 0 0,1 1 0,-1 0 0,1 0 1,-1 0-1,0 0 0,0 0 0,-5 1 1,0-1-81,-1 2 1,0 0 0,0 0-1,0 1 1,1 0 0,-1 0 0,1 1-1,-1 0 1,1 1 0,0 0 0,0 1-1,1 0 1,-1 0 0,1 1-1,0-1 1,1 2 0,-9 8 0,-2 2 246,1 2 1,1 0-1,0 0 1,2 1-1,-22 39 1,32-50-183,0 0 0,0 0 0,0 1 0,1-1 0,-2 14 0,4-21-100,1 0 0,0-1 0,-1 1 0,1 0 0,0-1 0,0 1-1,0-1 1,0 1 0,0 0 0,0-1 0,0 1 0,1 0 0,-1-1 0,1 1 0,-1-1 0,1 1 0,0 0 0,-1-1 0,1 0 0,0 1 0,0-1 0,0 1 0,0-1 0,0 0 0,0 0 0,1 0 0,-1 0 0,0 0 0,1 0 0,-1 0-1,0 0 1,1 0 0,-1 0 0,1-1 0,-1 1 0,1-1 0,3 2 0,8-1 31,1-1 1,-1 0-1,1 0 0,-1-1 1,0-1-1,1 0 0,-1-1 1,0-1-1,13-4 0,57-13-683,-81 21 593,0 0 0,-1 0 0,1 0 0,0 0 0,0 0 0,-1 1-1,1-1 1,0 0 0,0 1 0,-1-1 0,1 1 0,0 0 0,-1-1 0,1 1-1,-1 0 1,1 0 0,-1 0 0,1 0 0,-1 0 0,0 1 0,1-1 0,-1 0 0,0 1-1,0-1 1,0 1 0,0-1 0,0 1 0,0-1 0,-1 1 0,1 0 0,0-1-1,-1 1 1,1 0 0,-1 3 0,3 7 71,-1 1-1,-1 0 1,0 25-1,-1-23-101,2 31 133,0 22 413,-2 0 0,-10 68-1,8-119-377,-1 1 1,-1 0-1,0-1 0,-2 0 0,0 0 0,0 0 0,-2-1 0,0 0 0,0 0 1,-2-1-1,0 0 0,-22 24 0,30-37-86,0 1 0,-1-1 0,1 1 0,-1-1 0,0 0 0,0 0 0,0 0 0,0 0 0,0-1 0,0 1 0,-1-1 0,1 0 0,0 0 0,-1 0 0,1 0 0,-1 0 0,1-1 0,-1 0 0,1 0 0,-6 0 0,6-1 0,-1 0 0,1-1 0,0 1 0,0-1 0,0 1 0,0-1 0,0 0 0,0 0 0,0-1 0,1 1 0,-1 0 0,1-1 0,0 0 0,-1 1 0,1-1 0,0 0 0,1 0 0,-1 0 0,1-1 0,-2-3 0,-8-21 0,1 0 0,1 0 0,2 0 0,-6-50 0,7 18 0,3-76 0,3 129 0,0 1 0,1-1 0,0 1 0,0-1 0,0 0 0,1 1 0,0 0 0,0-1 0,1 1 0,-1 0 0,1 0 0,1 0 0,4-6 0,-2 5 0,0 1 0,0 0 0,1 0 0,0 0 0,0 1 0,1 0 0,-1 1 0,1 0 0,12-5 0,31-12-829,-18 7-1696,-1 0 1,38-24-1,-23 6-4350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1.629"/>
    </inkml:context>
    <inkml:brush xml:id="br0">
      <inkml:brushProperty name="width" value="0.025" units="cm"/>
      <inkml:brushProperty name="height" value="0.025" units="cm"/>
    </inkml:brush>
  </inkml:definitions>
  <inkml:trace contextRef="#ctx0" brushRef="#br0">157 0 17104,'0'0'3929,"-6"11"-1906,-21 35-267,2 1 0,-30 83 0,45-100-1121,1 0 0,2 1-1,1 0 1,1 0 0,2 1-1,0 37 1,3-63-683,0-1 0,1 0 1,0 0-1,0 0 0,0 0 0,1 0 1,-1 0-1,1 0 0,0 0 0,1-1 1,-1 1-1,1-1 0,3 5 0,-4-7-56,0 0 1,0 1-1,1-1 0,-1 0 0,1 0 0,-1-1 0,1 1 0,-1 0 0,1-1 0,0 0 0,0 1 0,0-1 0,0 0 0,0-1 0,0 1 1,0 0-1,0-1 0,0 0 0,0 0 0,0 0 0,0 0 0,6-1 0,-7 1-406,-1-1-1,1 1 1,0-1-1,-1 1 1,1-1-1,-1 0 1,1 0-1,-1 0 1,1 0-1,-1 0 1,0 0-1,1 0 1,-1 0-1,0 0 1,0-1-1,0 1 1,0-1-1,0 1 1,0-1-1,0 1 1,0-1-1,0 1 1,0-4 0,9-28-13840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2.123"/>
    </inkml:context>
    <inkml:brush xml:id="br0">
      <inkml:brushProperty name="width" value="0.025" units="cm"/>
      <inkml:brushProperty name="height" value="0.025" units="cm"/>
    </inkml:brush>
  </inkml:definitions>
  <inkml:trace contextRef="#ctx0" brushRef="#br0">1 62 17969,'0'0'3571,"5"10"-1649,-3-6-1806,1 0 0,-1 0 0,1 0 0,-1-1 0,1 1 0,0-1 0,1 1 0,-1-1 0,0 0 0,1 0 0,0-1 0,0 1 0,0-1-1,0 0 1,0 0 0,0 0 0,0 0 0,1-1 0,-1 1 0,1-1 0,-1-1 0,1 1 0,-1 0 0,7-1 0,-6 0 5,11 1 22,0 0-1,-1-2 1,1 0-1,21-4 1,-34 5-55,0-1 0,0 1 0,0-1-1,-1 0 1,1 0 0,0 0 0,0-1 0,-1 1 0,1-1 0,-1 1-1,1-1 1,-1 0 0,0 0 0,1 0 0,-1 0 0,0 0 0,0-1 0,-1 1-1,1 0 1,0-1 0,-1 0 0,0 1 0,1-1 0,-1 0 0,0 0-1,0 1 1,-1-1 0,1 0 0,0-6 0,-1 7-47,0 0-1,0 1 1,-1-1 0,1 0 0,-1 0-1,1 1 1,-1-1 0,1 0 0,-1 1-1,0-1 1,0 0 0,0 1 0,0-1-1,0 1 1,0 0 0,0-1 0,-1 1-1,1 0 1,0 0 0,-1 0 0,1 0-1,-1 0 1,1 0 0,-1 0 0,1 0-1,-1 0 1,0 1 0,1-1 0,-1 1-1,0-1 1,0 1 0,1 0 0,-1 0-1,0-1 1,0 1 0,0 1 0,1-1-1,-4 0 1,-2 0-56,1 1 0,0-1 0,-1 1 1,1 0-1,0 1 0,0-1 0,0 1 0,0 0 0,0 1 0,-6 3 0,4 0 1,0 1-1,0 0 0,1 1 0,0-1 1,0 2-1,1-1 0,0 1 1,-8 14-1,11-16 66,-1 0 0,1 0-1,0 0 1,1 0 0,-1 0 0,2 1 0,-1-1 0,1 1-1,0 0 1,0-1 0,1 1 0,1 10 0,-1-17-39,1 1-1,-1-1 1,0 1 0,1-1 0,-1 0 0,1 1 0,0-1 0,-1 0-1,1 0 1,0 1 0,0-1 0,0 0 0,0 0 0,0 0-1,0 0 1,0 0 0,0 0 0,0-1 0,1 1 0,-1 0 0,0 0-1,3 0 1,0 1 27,0-1 0,1 0 0,-1-1 0,0 1 0,1-1 0,-1 0 0,8 0-1,0-1 26,-1-1 0,0 0 0,0-1-1,0 0 1,15-6 0,0-6-62,0 0-1,-1-2 1,-1-1-1,0-1 1,-2 0 0,0-2-1,-1-1 1,-1-1-1,33-49 1,-49 71-2,-4 9 0,-3 14 0,-10 17 0,-13 48 0,24-80 0,1 0 0,0 1 0,0-1 0,1 1 0,0-1 0,0 1 0,1-1 0,0 0 0,3 12 0,-4-18 0,1 0 0,0 0 0,0 0 0,0 0 0,0 0 0,0 0 0,0 0 0,0 0 0,0 0 0,0 0 0,0 0 0,0 0 0,1-1 0,-1 1 0,0-1 0,1 1 0,-1-1 0,0 1 0,1-1 0,-1 0 0,1 1 0,-1-1 0,0 0 0,1 0 0,-1 0 0,1 0 0,-1-1 0,0 1 0,1 0 0,-1 0 0,2-1 0,4-1 0,-1 1 0,0-1 0,0 0 0,0 0 0,10-6 0,4-6 0,-1-1 0,-1-1 0,0 0 0,-1-2 0,-1 0 0,-1-1 0,0 0 0,-2-1 0,0-1 0,17-37 0,-41 124 0,6-49 2,-1 1-12,1 1 0,0-1 1,2 1-1,0 0 0,1 0 1,0 0-1,2 0 0,2 26 1,11-72-6937,-8-7 434,-2-10-2078</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2.464"/>
    </inkml:context>
    <inkml:brush xml:id="br0">
      <inkml:brushProperty name="width" value="0.025" units="cm"/>
      <inkml:brushProperty name="height" value="0.025" units="cm"/>
    </inkml:brush>
  </inkml:definitions>
  <inkml:trace contextRef="#ctx0" brushRef="#br0">11 1 6598,'0'0'26169,"-10"3"-42953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20.456"/>
    </inkml:context>
    <inkml:brush xml:id="br0">
      <inkml:brushProperty name="width" value="0.025" units="cm"/>
      <inkml:brushProperty name="height" value="0.025" units="cm"/>
    </inkml:brush>
  </inkml:definitions>
  <inkml:trace contextRef="#ctx0" brushRef="#br0">94 231 13325,'0'0'14947,"-5"-2"-15107,4 1 158,0 1-1,0-1 1,0 1 0,0 0-1,0 0 1,0-1 0,0 1 0,0 0-1,-1 0 1,1 0 0,0 0-1,0 0 1,0 0 0,0 1-1,0-1 1,0 0 0,-1 0-1,1 1 1,0-1 0,0 1 0,0-1-1,0 1 1,0-1 0,0 1-1,0 0 1,1-1 0,-1 1-1,0 0 1,-1 1 0,-2 3 19,0-1-1,1 1 1,-1 0 0,1 0 0,0 1 0,-3 7-1,0 2 59,0 1 0,1 0-1,1 0 1,-3 23 0,7-38-72,-1 0 0,1 0 0,0 1 1,0-1-1,0 0 0,0 0 0,0 1 1,0-1-1,0 0 0,0 1 1,0-1-1,1 0 0,-1 0 0,1 1 1,-1-1-1,1 0 0,-1 0 0,1 0 1,0 0-1,-1 0 0,1 0 0,0 0 1,0 0-1,0 0 0,0 0 0,-1 0 1,2 0-1,-1-1 0,0 1 0,0 0 1,0-1-1,0 1 0,0 0 0,0-1 1,1 0-1,-1 1 0,0-1 1,0 0-1,1 0 0,-1 1 0,0-1 1,1 0-1,-1 0 0,0-1 0,0 1 1,1 0-1,-1 0 0,2-1 0,4-1 42,0 1 0,-1-1 0,1-1-1,-1 1 1,1-1 0,-1 0 0,11-8-1,6-8 275,0 0 0,-2-2 0,0 0 0,-1-1 0,25-39 0,-33 44-119,-1-1 1,-1 0-1,-1 0 0,0-1 0,-2 0 0,0-1 1,-1 0-1,6-37 0,-12 56-200,0 1 0,1-1 0,-1 0 0,0 1 0,0-1 0,0 0 0,0 1 0,0-1 0,0 0 0,0 0 0,0 1 0,0-1 0,0 0 0,0 0 0,0 1 0,0-1 0,-1 0 0,1 1 0,0-1 0,0 0 0,-1 1 0,1-1 0,-1 0 0,1 1 0,0-1 0,-1 1 0,1-1 0,-1 1 0,1-1 0,-2 0 0,-16 11 0,-19 32 0,14-10 0,-29 52 0,45-72 0,1 1 0,0 1 0,1-1 0,1 1 0,0 0 0,1 0 0,-3 22 0,6-34 0,-1-1 0,1 1 0,0 0 0,0 0 0,0 0 0,0 0 0,0 0 0,1 0 0,-1 0 0,1 0 0,-1 0 0,1 0 0,0-1 0,-1 1 0,1 0 0,0 0 0,0-1 0,0 1 0,1-1 0,-1 1 0,0-1 0,0 1 0,1-1 0,-1 0 0,1 1 0,-1-1 0,1 0 0,0 0 0,-1 0 0,1 0 0,0-1 0,0 1 0,0 0 0,0-1 0,-1 1 0,1-1 0,0 0 0,0 0 0,0 1 0,0-1 0,0 0 0,0-1 0,0 1 0,0 0 0,0-1 0,2 0 0,5 0 0,0-1 0,0-1 0,-1 1 0,1-1 0,-1-1 0,0 0 0,1 0 0,13-11 0,-13 9 0,-1 0 0,0-1 0,0 0 0,-1-1 0,0 0 0,-1 0 0,1 0 0,-2-1 0,1 0 0,-1 0 0,0-1 0,-1 1 0,6-21 0,-10 31 0,0-1 0,0 0 0,0 0 0,-1 0 0,1 0 0,0 1 0,0-1 0,0 0 0,0 0 0,0 0 0,0 0 0,-1 0 0,1 0 0,0 1 0,0-1 0,0 0 0,0 0 0,-1 0 0,1 0 0,0 0 0,0 0 0,0 0 0,0 0 0,-1 0 0,1 0 0,0 0 0,0 0 0,0 0 0,0 0 0,-1 0 0,1 0 0,0 0 0,0 0 0,0 0 0,-1 0 0,1 0 0,0 0 0,0 0 0,0-1 0,0 1 0,-1 0 0,1 0 0,0 0 0,0 0 0,0 0 0,0 0 0,0-1 0,0 1 0,-1 0 0,1 0 0,0 0 0,0 0 0,0 0 0,0-1 0,0 1 0,0 0 0,0 0 0,0 0 0,0-1 0,0 1 0,0 0 0,0 0 0,0-1 0,-11 12 0,0 5 0,1 1 0,-14 26 0,22-37 0,-1 1 0,1-1 0,0 1 0,0 0 0,0-1 0,1 1 0,0 0 0,1 0 0,-1 0 0,2 12 0,0-17 0,-1-1 0,1 0 0,0 1 0,-1-1 0,1 0 0,0 0 0,0 0 0,0 0 0,0 0 0,0 0 0,0 0 0,0 0 0,0 0 0,0 0 0,0 0 0,0-1 0,1 1 0,-1-1 0,0 1 0,0-1 0,1 1 0,-1-1 0,1 1 0,-1-1 0,0 0 0,1 0 0,-1 0 0,1 0 0,-1 0 0,2 0 0,3 0 0,1 0 0,-1-1 0,1 0 0,-1 0 0,10-3 0,2-5 0,0 0 0,-1-1 0,0-1 0,-1-1 0,0 0 0,-1-1 0,0 0 0,-2-2 0,1 1 0,18-28 0,-14 5 0,-18 37 0,0 0 0,0-1 0,0 1 0,0 0 0,0-1 0,0 1 0,0 0 0,0-1 0,0 1 0,0 0 0,0-1 0,0 1 0,0 0 0,0-1 0,-1 1 0,1 0 0,0-1 0,0 1 0,0 0 0,-1-1 0,1 1 0,0 0 0,0 0 0,-1 0 0,1-1 0,0 1 0,0 0 0,-1 0 0,1 0 0,0-1 0,-1 1 0,1 0 0,0 0 0,-1 0 0,1 0 0,0 0 0,-1 0 0,1 0 0,0 0 0,-1 0 0,1 0 0,-1 0 0,1 0 0,0 0 0,-1 0 0,1 0 0,0 0 0,-1 0 0,1 0 0,0 1 0,0-1 0,-1 0 0,1 0 0,0 0 0,-1 1 0,1-1 0,0 0 0,0 0 0,-1 1 0,1-1 0,0 0 0,-5 4 0,0 0 0,1 0 0,-1 0 0,1 1 0,0-1 0,1 1 0,-1 0 0,1 0 0,0 0 0,0 1 0,1-1 0,-1 1 0,-1 6 0,0 0 0,1 0 0,0 0 0,0 0 0,2 1 0,-2 18 0,3-30-17,0 1 0,1 0 0,-1 0-1,0 0 1,1 0 0,-1 0 0,1 0 0,-1 0 0,1-1 0,0 1 0,0 0-1,0-1 1,0 1 0,0 0 0,0-1 0,0 1 0,1-1 0,-1 1 0,1-1-1,-1 0 1,1 0 0,-1 0 0,1 0 0,-1 0 0,1 0 0,0 0 0,0 0-1,0-1 1,2 2 0,0-1-326,1 0 0,0 0 0,0-1 0,0 1 0,0-1 0,0 0 0,0 0 0,0-1 0,0 0 0,8-2 0,19-11-8406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2.982"/>
    </inkml:context>
    <inkml:brush xml:id="br0">
      <inkml:brushProperty name="width" value="0.025" units="cm"/>
      <inkml:brushProperty name="height" value="0.025" units="cm"/>
    </inkml:brush>
  </inkml:definitions>
  <inkml:trace contextRef="#ctx0" brushRef="#br0">161 389 19282,'0'0'3481,"5"-9"352,23-43 1356,-39 56-4207,-10 18-982,1 1 0,1 0 0,1 2 0,-23 39 0,31-46 0,1 1 0,0 0 0,1 0 0,1 0 0,1 1 0,1 0 0,-4 33 0,8-50 0,1 0 0,0 0 0,0 0 0,0-1 0,0 1 0,1 0 0,-1 0 0,1 0 0,0 0 0,-1-1 0,1 1 0,0 0 0,1-1 0,-1 1 0,0-1 0,1 1 0,0-1 0,-1 0 0,1 1 0,0-1 0,0 0 0,0 0 0,0 0 0,1-1 0,-1 1 0,0 0 0,1-1 0,-1 0 0,1 1 0,0-1 0,-1 0 0,1 0 0,0-1 0,0 1 0,-1 0 0,1-1 0,0 0 0,0 0 0,0 0 0,4 0 0,6 0 0,0-1 0,0 0 0,0-1 0,0-1 0,-1 0 0,1 0 0,22-11 0,-2-2 0,-1-2 0,-1-1 0,-1-1 0,-1-2 0,43-40 0,-30 19 0,-2-1 0,57-81 0,-79 99 0,0-2 0,21-48 0,-34 65 0,-1-1 0,0 1 0,0-1 0,-1 0 0,-1 0 0,0 0 0,-1 0 0,0-1 0,-1-23 0,-1 32 0,0 0 0,0 0 0,0 0 0,0 0 0,0 0 0,-1 1 0,0-1 0,1 1 0,-1-1 0,-1 1 0,1-1 0,0 1 0,-1 0 0,0 0 0,1 0 0,-1 1 0,-1-1 0,1 1 0,0-1 0,0 1 0,-1 0 0,1 0 0,-1 1 0,0-1 0,0 1 0,1 0 0,-1 0 0,0 0 0,0 0 0,0 1 0,-7-1 0,2 1 0,-1 0 0,1 0 0,-1 1 0,1 0 0,0 1 0,-1 0 0,1 0 0,0 1 0,0 0 0,0 0 0,1 1 0,-13 8 0,8-3 0,-1 2 0,1 0 0,1 0 0,0 1 0,-18 24 0,25-30 0,1 0 0,0 0 0,0 0 0,1 0 0,0 1 0,0-1 0,1 1 0,-1 0 0,1 0 0,1 0 0,-1 0 0,1 0 0,1 0 0,-1 0 0,1 0 0,1 9 0,0-13 0,-1-1 0,1 0 0,0 0 0,0 0 0,0 1 0,0-1 0,1 0 0,-1 0 0,0-1 0,1 1 0,-1 0 0,1 0 0,0-1 0,0 1 0,0-1 0,0 0 0,-1 1 0,2-1 0,-1 0 0,0 0 0,0 0 0,0 0 0,0-1 0,1 1 0,-1 0 0,3-1 0,8 2 0,0 0 0,0-1 0,20-1 0,-21 0 0,129-16 0,-140 16 0,1 0 0,0 1 0,0-1 0,-1 1 0,1-1 0,-1 1 0,1-1 0,0 1 0,-1 0 0,1 0 0,-1 0 0,0 0 0,1 0 0,-1 0 0,0 0 0,0 1 0,1-1 0,-1 0 0,0 1 0,0-1 0,0 0 0,-1 1 0,1-1 0,0 1 0,-1 0 0,1-1 0,-1 1 0,1 0 0,-1-1 0,0 1 0,1 3 0,1 8 0,-1 0 0,-1 0 0,0 16 0,-1-14 0,-16 194 0,18-206 0,1 1-3858,1-10-5785,4-8 2100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3.618"/>
    </inkml:context>
    <inkml:brush xml:id="br0">
      <inkml:brushProperty name="width" value="0.025" units="cm"/>
      <inkml:brushProperty name="height" value="0.025" units="cm"/>
    </inkml:brush>
  </inkml:definitions>
  <inkml:trace contextRef="#ctx0" brushRef="#br0">0 182 11403,'0'0'20777,"9"6"-20265,-5-3-509,1 1 0,-1-1 0,1-1 0,0 1 0,0-1 0,0 0 0,0 0 0,1 0 0,-1-1 0,0 0 0,1 0 0,-1 0 0,1-1 0,-1 1 0,1-1 0,-1-1 0,1 1 0,-1-1 0,0 0 0,1 0 0,-1 0 0,0-1 0,1 0 0,5-3 0,0-2-3,0 0 0,-1-1 0,0 0 0,0 0 0,-1-1 0,-1 0 0,10-13 0,-14 18 0,-1-1 0,1 0 0,-1 0 0,0 0 0,-1 0 0,1 0 0,-1-1 0,0 1 0,0-1 0,-1 0 0,0 0 0,0 1 0,0-1 0,-1 0 0,1 0 0,-1 0 0,-2-10 0,2 15 0,0 0 0,0 1 0,-1-1 0,1 0 0,0 0 0,0 1 0,-1-1 0,1 0 0,-1 1 0,1-1 0,0 0 0,-1 1 0,1-1 0,-1 1 0,0-1 0,1 1 0,-1-1 0,1 1 0,-1-1 0,0 1 0,1-1 0,-1 1 0,0 0 0,1-1 0,-1 1 0,0 0 0,0 0 0,-1-1 0,-24 8 0,19-4 0,-1 1 0,1 1 0,0 0 0,-10 8 0,3 3 0,0-1 0,0 2 0,2 0 0,-21 35 0,29-44 0,0-1 0,0 1 0,1 0 0,0 0 0,0 1 0,1-1 0,0 1 0,1-1 0,0 1 0,0 0 0,0-1 0,1 1 0,1 0 0,2 14 0,-2-20 0,0-1 0,1 1 0,-1 0 0,1-1 0,0 1 0,-1-1 0,1 1 0,1-1 0,-1 0 0,0 0 0,0 0 0,1 0 0,-1 0 0,1 0 0,0-1 0,0 1 0,-1-1 0,1 0 0,0 0 0,0 0 0,0 0 0,0 0 0,0-1 0,0 1 0,0-1 0,1 0 0,-1 0 0,5-1 0,3 1 0,-1-1 0,0 0 0,0 0 0,1-1 0,-1-1 0,-1 1 0,17-8 0,6-8 0,-1-1 0,42-34 0,21-14 0,-94 67 0,0 0 0,0 0 0,0 0 0,1-1 0,-1 1 0,0 0 0,0 0 0,0 0 0,0 0 0,1 0 0,-1-1 0,0 1 0,0 0 0,0 0 0,0 0 0,1 0 0,-1 0 0,0 0 0,0 0 0,0 0 0,1 0 0,-1 0 0,0 0 0,0-1 0,1 1 0,-1 0 0,0 1 0,0-1 0,0 0 0,1 0 0,-1 0 0,0 0 0,0 0 0,0 0 0,1 0 0,-1 0 0,0 0 0,0 0 0,0 0 0,1 1 0,-1-1 0,0 0 0,0 0 0,0 0 0,0 0 0,1 0 0,-1 1 0,0-1 0,0 0 0,0 0 0,0 0 0,0 1 0,0-1 0,0 0 0,0 0 0,0 0 0,0 1 0,1-1 0,-1 0 0,0 0 0,0 0 0,0 1 0,0-1 0,0 0 0,-1 0 0,1 1 0,0-1 0,0 0 0,-3 12 0,-22 44 0,18-43 0,0 0 0,2 0 0,-1 0 0,2 1 0,0-1 0,0 1 0,1 0 0,-1 21 0,4-34 0,0 0 0,0 0 0,0 0 0,0 0 0,0 0 0,0-1 0,0 1 0,0 0 0,1 0 0,-1 0 0,0 0 0,1-1 0,-1 1 0,0 0 0,1 0 0,-1-1 0,1 1 0,-1 0 0,1-1 0,0 1 0,-1-1 0,1 1 0,-1 0 0,1-1 0,0 0 0,0 1 0,-1-1 0,1 1 0,1-1 0,0 1 0,1-1 0,-1 1 0,1-1 0,-1 0 0,1 0 0,-1 0 0,1 0 0,-1-1 0,1 1 0,2-1 0,5-2 0,-1 0 0,-1 0 0,1-1 0,15-9 0,62-53 0,-60 45 0,1 0 0,50-28 0,-77 48 0,1 1 0,-1 0 0,0 0 0,0-1 0,1 1 0,-1 0 0,0 0 0,0 0 0,1 0 0,-1 0 0,0-1 0,1 1 0,-1 0 0,0 0 0,1 0 0,-1 0 0,0 0 0,0 0 0,1 0 0,-1 0 0,0 0 0,1 0 0,-1 0 0,0 0 0,1 0 0,-1 0 0,0 0 0,1 1 0,-1-1 0,0 0 0,1 0 0,-1 0 0,0 0 0,0 1 0,1-1 0,-1 0 0,0 0 0,0 1 0,1-1 0,-1 0 0,0 0 0,0 1 0,0-1 0,0 0 0,1 0 0,-1 1 0,0-1 0,0 0 0,0 1 0,0-1 0,0 0 0,0 1 0,0-1 0,0 0 0,0 1 0,0-1 0,0 0 0,0 1 0,-2 12 0,-6 14 0,-2-1 0,-17 34 0,-10 27 0,37-86-1,-1 3-693,-1 0 0,1 0 0,-1 0 0,0 0 1,0 0-1,0-1 0,-4 6 0,-5 0-7079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4.054"/>
    </inkml:context>
    <inkml:brush xml:id="br0">
      <inkml:brushProperty name="width" value="0.025" units="cm"/>
      <inkml:brushProperty name="height" value="0.025" units="cm"/>
    </inkml:brush>
  </inkml:definitions>
  <inkml:trace contextRef="#ctx0" brushRef="#br0">171 354 8072,'-66'14'8574,"37"-9"-3896,-46 15 1,121-20-1123,57-10-2205,133-29 1,-87 13-847,649-82-505,874-4 0,-1589 110 0,10 1 0,0-4 0,0-3 0,100-23 0,-186 29 0,-4 1 0,0 1 0,0-1 0,0 0 0,0 0 0,0 0 0,0 0 0,-1 0 0,1-1 0,0 1 0,-1-1 0,1 0 0,2-2 0,-58-1 0,50 5-1,-63-3-1957,24-6-3172,10-5-6743</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4.569"/>
    </inkml:context>
    <inkml:brush xml:id="br0">
      <inkml:brushProperty name="width" value="0.025" units="cm"/>
      <inkml:brushProperty name="height" value="0.025" units="cm"/>
    </inkml:brush>
  </inkml:definitions>
  <inkml:trace contextRef="#ctx0" brushRef="#br0">6 0 9449,'0'0'17264,"16"82"-15438,-16-36-1121,-1 7-193,-7 4-352,2-4-96,0-5-64,5-10-352,1-7-897,0-13-1025,0-15-993</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4.929"/>
    </inkml:context>
    <inkml:brush xml:id="br0">
      <inkml:brushProperty name="width" value="0.025" units="cm"/>
      <inkml:brushProperty name="height" value="0.025" units="cm"/>
    </inkml:brush>
  </inkml:definitions>
  <inkml:trace contextRef="#ctx0" brushRef="#br0">1 28 20788,'0'0'4100,"49"-25"-2691,-11 23 32,6 2-192,10 0-352,3 0-576,4 0-225,-3 0-64,-5 0-192,-11 0-865,-13 0-961,-18 4-417,-11 1-1568,-16 1-2531</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5.268"/>
    </inkml:context>
    <inkml:brush xml:id="br0">
      <inkml:brushProperty name="width" value="0.025" units="cm"/>
      <inkml:brushProperty name="height" value="0.025" units="cm"/>
    </inkml:brush>
  </inkml:definitions>
  <inkml:trace contextRef="#ctx0" brushRef="#br0">56 30 19827,'0'0'6246,"61"15"-4709,-10-23 65,5-5-417,3 0-641,-6 3-384,-10 9-448,-16 1-1634,-19 5-2914,-8 12-2051,-24 1-6854</inkml:trace>
  <inkml:trace contextRef="#ctx0" brushRef="#br0" timeOffset="1">1 317 16015,'0'0'7591,"68"7"-5765,-27-20 224,7-2-897,6-3-737,5-2-351,1 2-290,-5 0-2177,-7-1-2723,-8 1-2786</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5.627"/>
    </inkml:context>
    <inkml:brush xml:id="br0">
      <inkml:brushProperty name="width" value="0.025" units="cm"/>
      <inkml:brushProperty name="height" value="0.025" units="cm"/>
    </inkml:brush>
  </inkml:definitions>
  <inkml:trace contextRef="#ctx0" brushRef="#br0">43 35 16560,'0'0'1756,"-6"12"417,3-7-1889,-2 4 278,1 0-1,-1 0 1,1 0 0,1 1-1,0-1 1,0 1-1,1 0 1,-2 18-1,4-27-506,0 1 1,0-1-1,0 0 0,0 0 1,0 1-1,1-1 1,-1 0-1,0 0 0,1 0 1,-1 1-1,1-1 0,0 0 1,-1 0-1,1 0 0,0 0 1,-1 0-1,1 0 0,0 0 1,0 0-1,0 0 0,0-1 1,0 1-1,0 0 0,0-1 1,0 1-1,0 0 1,2 0-1,2 0 33,-1 0-1,0 0 1,0 0 0,0-1-1,1 1 1,-1-1 0,0 0-1,8-1 1,-1-1 28,1 0-1,0-1 1,0 0-1,-1-1 1,17-7-1,-4-4 68,-1-1-1,-1-1 1,0-1 0,35-39-1,-57 57-180,0 0 0,1 0 0,-1 0 0,0 0 0,0-1 0,0 1 0,0 0 0,0 0 0,1 0 0,-1 0 0,0 0 0,0 0 0,0 0 0,0 0-1,1 0 1,-1 0 0,0 0 0,0 0 0,0 0 0,0 0 0,1 0 0,-1 0 0,0 0 0,0 0 0,0 0 0,1 0 0,-1 0 0,0 0 0,0 0 0,0 0 0,0 0 0,1 0 0,-1 0 0,0 0 0,0 0-1,0 1 1,0-1 0,0 0 0,1 0 0,-1 0 0,0 0 0,0 0 0,0 1 0,0-1 0,0 0 0,0 0 0,0 0 0,0 0 0,0 1 0,0-1 0,0 0 0,1 0 0,-1 0 0,0 0 0,0 1 0,0-1-1,0 0 1,0 0 0,3 23 274,-2 33 746,-1-47-673,0-8-336,0 0 0,0 0 0,0 1 0,0-1 0,0 0 0,0 0 0,0 0 0,0 0 0,1 0 0,-1 0 0,1 0 0,-1 0 0,0 0 0,1 0 0,0 0 0,-1 0 0,1 0 0,0 0 0,-1 0 0,1 0 0,0-1 0,0 1 0,0 0 0,0 0 0,-1-1 0,1 1 0,0-1 0,2 1 0,-1 0 21,1 0-1,0-1 1,0 0-1,0 1 1,-1-1 0,1 0-1,0-1 1,0 1-1,0 0 1,-1-1-1,4 0 1,9-4 79,0 0 1,0-1-1,14-9 0,-29 15-113,225-119 0,-223 118 0,-1 0 0,1 0 0,-1 0 0,1 1 0,0-1 0,-1 0 0,1 1 0,0-1 0,0 1 0,-1 0 0,1 0 0,0-1 0,0 1 0,0 0 0,-1 1 0,1-1 0,0 0 0,2 1 0,-3 0 0,0-1 0,-1 1 0,1 0 0,0-1 0,-1 1 0,1 0 0,-1 0 0,1 0 0,-1-1 0,1 1 0,-1 0 0,0 0 0,1 0 0,-1 0 0,0 0 0,0 0 0,1 0 0,-1 0 0,0 0 0,0 0 0,0 0 0,0 0 0,-1 2 0,-1 10 0,-1 0 0,0 0 0,-11 24 0,6-14 0,4-9 0,1-1 0,1 1 0,0 0 0,-1 19 0,17-64-1137,0-49-9086,-9 25 1116</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5.970"/>
    </inkml:context>
    <inkml:brush xml:id="br0">
      <inkml:brushProperty name="width" value="0.025" units="cm"/>
      <inkml:brushProperty name="height" value="0.025" units="cm"/>
    </inkml:brush>
  </inkml:definitions>
  <inkml:trace contextRef="#ctx0" brushRef="#br0">0 1 17777,'0'0'8968</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6.341"/>
    </inkml:context>
    <inkml:brush xml:id="br0">
      <inkml:brushProperty name="width" value="0.025" units="cm"/>
      <inkml:brushProperty name="height" value="0.025" units="cm"/>
    </inkml:brush>
  </inkml:definitions>
  <inkml:trace contextRef="#ctx0" brushRef="#br0">40 1 15919,'0'0'5354,"1"13"-3202,2 50-607,-3-1 1,-3 1-1,-11 70 1,14-133-1539,-10 44 928,3 1 1,-2 73-1,8-116-931,1-1 0,0 0 0,0 0 0,0 0 0,0 1 0,0-1 0,0 0 0,1 0 1,-1 1-1,0-1 0,1 0 0,-1 0 0,1 0 0,-1 0 0,1 0 0,-1 1 0,1-1 0,0 0 0,-1 0 0,1-1 0,0 1 0,0 0 0,0 0 0,0 0 1,0 0-1,0-1 0,0 1 0,0 0 0,1 0 0,1-1 4,-1 0 0,1 0 0,-1 0 0,1 0 0,-1 0 0,1 0 0,-1-1 0,1 1 0,-1-1 0,1 0 0,-1 0 0,0 1 0,4-3 0,6-4 14,0 0 1,0 0 0,-1-2-1,13-10 1,33-42-23,-43 45 0,1 0 0,0 0 0,1 2 0,1 0 0,20-13 0,-37 26 0,1 1 0,0-1 0,-1 1 0,1-1 0,0 1 0,-1-1 0,1 1 0,0 0 0,0 0 0,-1-1 0,1 1 0,0 0 0,0 0 0,-1 0 0,1 0 0,0 0 0,0 0 0,-1 0 0,1 0 0,0 0 0,0 0 0,-1 0 0,1 0 0,0 1 0,0-1 0,-1 0 0,1 1 0,0-1 0,-1 0 0,1 1 0,0-1 0,-1 1 0,2 0 0,-1 1 0,0 0 0,0 0 0,0 0 0,-1 0 0,1 0 0,0 0 0,-1 0 0,0 1 0,1-1 0,-1 0 0,0 4 0,-8 66 0,7-71 0,-10 46 0,-2-1 0,-38 85 0,51-133-1542,8-18-4886,7-15-1105</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7.137"/>
    </inkml:context>
    <inkml:brush xml:id="br0">
      <inkml:brushProperty name="width" value="0.025" units="cm"/>
      <inkml:brushProperty name="height" value="0.025" units="cm"/>
    </inkml:brush>
  </inkml:definitions>
  <inkml:trace contextRef="#ctx0" brushRef="#br0">25 453 17745,'-4'10'1361,"2"-4"-983,-1 0 158,0 0-1,0 0 0,1 0 0,0 1 1,0-1-1,1 1 0,0-1 0,0 1 0,0 0 1,1-1-1,0 9 0,1-14-436,0 0-1,-1 0 1,1 0-1,0 0 0,0 0 1,0 0-1,0 0 1,0 0-1,0-1 1,0 1-1,0 0 0,0-1 1,0 1-1,0-1 1,0 1-1,1-1 1,-1 1-1,0-1 1,0 0-1,0 0 0,1 1 1,-1-1-1,0 0 1,0 0-1,1 0 1,0-1-1,36-2 661,-28-1-650,1 1-1,0-1 1,-1-1 0,0 0 0,0 0-1,0-1 1,-1-1 0,0 1 0,0-1-1,-1-1 1,14-15 0,-15 16 0,0-1-1,-1 0 0,0 0 1,0-1-1,-1 0 1,0 0-1,0 0 1,-1 0-1,-1-1 1,1 0-1,-2 1 1,1-1-1,0-11 1,-2 19-94,-1 1 0,0-1 1,0 0-1,0 1 0,0-1 1,0 1-1,0-1 0,0 0 1,0 1-1,-1-1 0,1 1 1,-1-1-1,1 1 0,-1-1 1,0 1-1,1-1 0,-1 1 1,0 0-1,0-1 0,0 1 1,0 0-1,0 0 0,0 0 1,-1 0-1,1 0 0,0 0 1,0 0-1,-1 0 0,1 0 1,-1 0-1,1 1 0,0-1 1,-1 1-1,0-1 0,1 1 1,-1-1-1,1 1 0,-1 0 1,1 0-1,-1 0 0,-2 0 1,0 0-19,-1 1 0,1 0 0,-1 0 0,1 0 0,0 0 0,-1 1 0,1-1 0,0 1 1,0 0-1,0 0 0,0 1 0,0-1 0,-6 7 0,0 1 3,0 1 0,1 1 0,0-1 0,1 2 0,0-1 0,0 1 0,2 0 0,0 1 0,0-1 0,1 1 0,1 0 0,0 1 0,1-1 0,1 1 0,0-1 0,1 1 0,0 0 0,2 15 0,0-28 1,-1 1-1,1-1 1,0 0-1,0 0 1,0 1-1,0-1 1,0 0 0,0 0-1,1 0 1,-1 0-1,0 0 1,1-1-1,0 1 1,-1 0 0,1-1-1,0 1 1,0-1-1,0 0 1,0 1-1,0-1 1,0 0 0,1 0-1,-1-1 1,0 1-1,0 0 1,1-1-1,-1 1 1,0-1 0,1 0-1,-1 1 1,0-1-1,1-1 1,-1 1-1,4-1 1,2 1-1,1-1-1,-1-1 1,0 0-1,1 0 1,-1 0-1,0-1 1,-1 0-1,12-7 1,3-4 0,0-1 0,-1-2 0,-2 0 0,29-31 0,-36 35 0,0-1 0,-1-1 0,-1 0 0,0-1 0,-1 0 0,-1 0 0,9-24 0,-18 39-37,-5 8-47,-8 14-78,-2 14 223,-20 60 0,31-79-38,1-1 0,1 1 0,0 0 0,1 0 0,1 0 0,1 28 0,0-42-23,0-1 0,0 0 0,1 1 0,-1-1 0,0 1 0,0-1 0,1 0 0,-1 1 0,1-1 0,-1 0 0,1 0 0,0 1 0,-1-1 0,1 0 0,0 0 0,0 0 0,0 0 0,0 0 0,0 0 0,0 0 0,0 0 0,0 0 0,0 0 0,1 0 0,-1-1 0,0 1 0,2 0 0,0-1 0,0 1 0,0-1 0,0 0 0,0 0 0,0 0 0,1 0 0,-1-1 0,0 1 0,0-1 0,0 0 0,5-2 0,5-2 0,-1-1 0,0-1 0,0 0 0,19-15 0,5-11 0,-2-1 0,-2-2 0,-1-1 0,-1-2 0,-2 0 0,-3-2 0,0-1 0,-3-2 0,-2 0 0,-1 0 0,-3-2 0,20-86 0,-35 108 0,-13 54 0,10-27 0,-87 248 0,78-211 0,2-1 0,2 2 0,1-1 0,0 64 0,6-94 0,1 0 0,0 0 0,0 0 0,5 14 0,-6-22 0,1 0 0,-1 0 0,1 0 0,0 0 0,-1 0 0,1 0 0,0 0 0,0 0 0,0-1 0,0 1 0,1 0 0,-1-1 0,0 1 0,1-1 0,-1 1 0,1-1 0,0 0 0,-1 1 0,1-1 0,0 0 0,0 0 0,-1 0 0,1-1 0,0 1 0,0 0 0,0-1 0,3 1 0,-4-1 0,0-1 0,-1 1 0,1-1 0,-1 1 0,1-1 0,-1 1 0,1-1 0,-1 1 0,1-1 0,-1 0 0,1 1 0,-1-1 0,0 0 0,0 1 0,1-1 0,-1 0 0,0 1 0,0-1 0,0 0 0,0 0 0,1 1 0,-1-1 0,0 0 0,-1 0 0,1 1 0,0-1 0,0 0 0,0 0 0,-3-27 0,0 11-107,-2 1 0,0-1 0,0 1 0,-2 0 0,0 0 0,-14-22 0,-63-83-633,36 62 2069,50 58-1318,0 0 1,0 0-1,0 1 1,0-1-1,0 0 1,0 1-1,0-1 1,1 1-1,-1 0 1,0 0-1,0 0 1,0 0-1,4 0 1,-5 0-13,73 3 1,-43-1 0,0-2 0,-1 0 0,1-2 0,40-8 0,-54 3-1309,-7-7-3740,-9-4-3551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21.264"/>
    </inkml:context>
    <inkml:brush xml:id="br0">
      <inkml:brushProperty name="width" value="0.025" units="cm"/>
      <inkml:brushProperty name="height" value="0.025" units="cm"/>
    </inkml:brush>
  </inkml:definitions>
  <inkml:trace contextRef="#ctx0" brushRef="#br0">55 58 9033,'4'-30'5921,"-1"2"3670,-1 59-7199,-3 18-1720,-2 0 0,-2 0-1,-2-1 1,-25 88-1,28-123-419,1 1 0,0-1 0,0 0 0,0 23 0,3-36-243,0 0 1,1 1-1,-1-1 0,0 1 0,0-1 0,0 1 1,0-1-1,0 0 0,1 1 0,-1-1 1,0 1-1,0-1 0,1 0 0,-1 1 0,0-1 1,0 0-1,1 1 0,-1-1 0,0 0 0,1 0 1,-1 1-1,1-1 0,-1 0 0,0 0 0,1 0 1,-1 1-1,1-1 0,-1 0 0,0 0 1,1 0-1,-1 0 0,1 0 0,-1 0 0,1 0 1,-1 0-1,1 0 0,-1 0 0,0 0 0,1 0 1,-1 0-1,1 0 0,-1-1 0,1 1 0,-1 0 1,0 0-1,1 0 0,-1-1 0,0 1 1,1 0-1,-1 0 0,1-1 0,24-14 393,-1-5-369,-1-1 0,0-1 0,-2-2 0,-1 0 1,-1-1-1,0-1 0,-2 0 0,-2-2 0,21-47 0,-26 38-33,-48 86-5178,-3 2-2129,-22 29-3350,29-24 7652,33-56 3058,1 1 1,0-1 0,-1 1 0,1-1-1,0 0 1,-1 1 0,1-1-1,0 1 1,0 0 0,-1-1 0,1 1-1,0-1 1,0 1 0,0-1 0,0 1-1,0-1 1,0 1 0,0 0-1,0-1 1,0 1 0,0-1 0,0 1-1,0-1 1,0 1 0,0 0 0,1-1-1,-1 1 1,0-1 0,0 1 0,1-1-1,-1 1 1,0-1 0,1 1-1,-1-1 1,0 0 0,1 1 0,-1-1-1,1 1 1,-1-1 0,1 1 0,2-1 130,-1 1 1,1 0-1,0-1 1,-1 0-1,1 0 1,0 1 0,0-2-1,-1 1 1,6-1-1,73-20 1540,-70 18-1854,-1 0 87,-7 3-180,0 0 0,-1-1 1,1 0-1,0 0 0,-1 0 0,1 0 0,-1 0 0,1 0 1,-1-1-1,0 1 0,4-4 0,2-6-3877</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7.480"/>
    </inkml:context>
    <inkml:brush xml:id="br0">
      <inkml:brushProperty name="width" value="0.025" units="cm"/>
      <inkml:brushProperty name="height" value="0.025" units="cm"/>
    </inkml:brush>
  </inkml:definitions>
  <inkml:trace contextRef="#ctx0" brushRef="#br0">0 51 18514,'0'0'8968,"60"-50"-32286</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8.579"/>
    </inkml:context>
    <inkml:brush xml:id="br0">
      <inkml:brushProperty name="width" value="0.025" units="cm"/>
      <inkml:brushProperty name="height" value="0.025" units="cm"/>
    </inkml:brush>
  </inkml:definitions>
  <inkml:trace contextRef="#ctx0" brushRef="#br0">176 219 8072,'4'-11'11461,"1"-1"-10416,-1 1-1,0-1 0,-1 0 1,0 0-1,-1-1 0,-1 1 1,1-1-1,-2 1 1,0 0-1,-2-14 0,2 24-1018,0 1 0,0-1-1,0 1 1,-1 0 0,1-1 0,-1 1-1,1 0 1,-1-1 0,1 1-1,-1 0 1,0 0 0,0-1-1,0 1 1,1 0 0,-1 0 0,0 0-1,0 0 1,-1 0 0,1 0-1,0 0 1,0 0 0,0 1-1,-1-1 1,1 0 0,0 1 0,-1-1-1,1 1 1,0-1 0,-1 1-1,1 0 1,-1 0 0,1-1-1,0 1 1,-1 0 0,1 0-1,-1 0 1,1 1 0,-1-1 0,1 0-1,0 0 1,-1 1 0,1-1-1,0 1 1,-1-1 0,-1 2-1,-3 1-41,1 0-1,0 0 0,0 0 0,0 1 1,1 0-1,-1 0 0,1 0 0,0 0 0,-6 8 1,3-1 2,1 0 0,0 0 0,-7 20 1,11-26-59,0 0 1,1 0-1,0 0 1,0 0-1,0 0 1,1 0-1,-1 0 1,1 0-1,1 0 1,-1 1-1,2 8 1,-1-13 40,0 1 1,0-1 0,0 0 0,0 0-1,0 1 1,0-1 0,1 0-1,-1 0 1,0 0 0,1 0-1,-1 0 1,1 0 0,-1-1-1,1 1 1,-1 0 0,1-1-1,-1 1 1,1-1 0,-1 1 0,1-1-1,0 0 1,-1 0 0,1 0-1,0 0 1,-1 0 0,3 0-1,-2 0 23,0-1 0,1 2 0,-1-1 0,0 0-1,1 0 1,-1 1 0,0-1 0,0 1 0,1 0 0,-1-1-1,0 1 1,0 0 0,0 1 0,0-1 0,0 0 0,0 0-1,0 1 1,-1-1 0,1 1 0,0 0 0,1 1 0,2 12-43,0-1 0,-1 0 0,-1 1 1,0 0-1,-1 0 0,1 29 0,0-4 70,4 21 17,0-7 235,-2 1 1,-2-1-1,-2 1 1,-9 63 0,6-108-161,0 0 1,-2 0-1,1 0 1,-1 0 0,0-1-1,-1 1 1,0-1 0,-10 13-1,12-18-86,1-1-1,-1 1 0,0-1 0,0 0 0,0 0 1,0 0-1,0-1 0,-1 1 0,1-1 0,-1 1 1,1-1-1,-1 0 0,0-1 0,0 1 0,0-1 0,0 0 1,0 1-1,-1-2 0,1 1 0,0 0 0,0-1 1,0 0-1,-8-1 0,9 0-24,1 0 0,-1 0 0,1 0 0,-1 0 0,1-1 0,0 1 0,0-1 0,-1 1 0,1-1 0,0 0 0,0 0 0,1 0 0,-1 0 0,0 0 0,1-1 0,-1 1 0,1 0 0,0-1 0,-1 1 0,1-1 0,0 0 0,1 1 0,-1-1 0,0-4 0,-2-9 0,0 0 0,0-31 0,3 44 0,0-19 0,1 1 0,1-1 0,1 1 0,1 0 0,1 0 0,0 0 0,2 1 0,0-1 0,2 2 0,0-1 0,19-29 0,12-9 0,2 2 0,63-63 0,-57 68 0,-3-2 0,42-65 0,-85 113 0,1 1 0,-1-1 0,0 1 0,0-1 0,0 0 0,0 1 0,-1-1 0,0 0 0,0 0 0,-1 0 0,1 0 0,-1 0 0,0-8 0,-1 12 0,1 0 0,0 0 0,0 0 0,-1 0 0,1 0 0,0 0 0,-1 0 0,1 0 0,-1 0 0,0 0 0,1 0 0,-1 0 0,0 0 0,1 1 0,-1-1 0,0 0 0,0 0 0,0 1 0,0-1 0,1 1 0,-1-1 0,0 1 0,0-1 0,-2 0 0,0 1 0,0 0 0,0 0 0,1 0 0,-1 0 0,0 0 0,0 0 0,0 1 0,0 0 0,1-1 0,-1 1 0,0 0 0,1 0 0,-6 3 0,-1 2 0,1-1 0,-1 1 0,1 1 0,0 0 0,0 0 0,1 0 0,0 1 0,0 0 0,1 0 0,0 1 0,-5 11 0,4-8 0,1 0 0,0 0 0,1 1 0,1 0 0,0 0 0,1 0 0,0 0 0,-1 17 0,3-28 0,1 0 0,0 0 0,0 0 0,0 1 0,0-1 0,0 0 0,1 0 0,-1 1 0,1-1 0,-1 0 0,1 0 0,0 0 0,0 0 0,0 0 0,0 0 0,0 0 0,0 0 0,1 0 0,-1-1 0,1 1 0,-1 0 0,4 2 0,-2-2 0,0-1 0,0 0 0,0 0 0,0 0 0,1 0 0,-1 0 0,0 0 0,1-1 0,-1 0 0,0 1 0,1-1 0,-1-1 0,6 0 0,4-1 0,0-1 0,0 0 0,0-1 0,0-1 0,0 0 0,18-11 0,0-4 0,-2-1 0,0-1 0,-1-2 0,-2 0 0,45-55 0,-71 79 0,0 0 0,0 0 0,0 1 0,0-1 0,0 0 0,0 0 0,0 0 0,0 0 0,0 0 0,0 0 0,0 0 0,0 0 0,0 0 0,0 0 0,0 0 0,0 0 0,0 0 0,0 1 0,1-1 0,-1 0 0,0 0 0,0 0 0,0 0 0,0 0 0,0 0 0,0 0 0,0 0 0,0 0 0,0 0 0,0 0 0,0 0 0,0 0 0,0 0 0,0 0 0,0 0 0,1 0 0,-1 0 0,0 0 0,0 0 0,0 0 0,0 0 0,0 0 0,0 0 0,0 0 0,0 0 0,0 0 0,0 0 0,-3 14 0,-7 18 0,6-25 0,-3 7 0,1 1 0,0 0 0,1 0 0,1 1 0,0-1 0,1 1 0,-2 18 0,5-34 0,1 1 0,-1-1 0,0 1 0,0-1 0,0 1 0,1-1 0,-1 1 0,0-1 0,1 0 0,-1 1 0,0-1 0,1 1 0,-1-1 0,0 0 0,1 1 0,-1-1 0,1 0 0,-1 1 0,1-1 0,-1 0 0,1 0 0,-1 1 0,1-1 0,-1 0 0,1 0 0,-1 0 0,1 0 0,-1 0 0,1 0 0,-1 0 0,1 0 0,-1 0 0,1 0 0,-1 0 0,1 0 0,-1 0 0,1 0 0,-1-1 0,1 1 0,-1 0 0,2-1 0,24-8 0,3-8 0,0-2 0,-1 0 0,45-43 0,19-14 0,-91 75 0,0 0 0,0 0 0,0 0 0,0 0 0,0 1 0,0-1 0,0 0 0,0 1 0,1-1 0,-1 1 0,0-1 0,0 1 0,1-1 0,-1 1 0,0 0 0,1 0 0,-1-1 0,0 1 0,1 0 0,1 1 0,-2-1 0,-1 1 0,0 0 0,1-1 0,-1 1 0,1 0 0,-1-1 0,0 1 0,0 0 0,1 0 0,-1 0 0,0-1 0,0 1 0,0 0 0,0 0 0,0 0 0,0-1 0,0 1 0,0 0 0,0 0 0,0 0 0,0-1 0,-1 1 0,1 1 0,-22 55 0,5-25 0,12-24 0,-1 1 0,2 0 0,-1 0 0,1 0 0,1 0 0,0 1 0,0 0 0,-2 14 0,6-23 0,0-1 0,0 0 0,-1 1 0,1-1 0,0 0 0,0 1 0,0-1 0,0 0 0,0 0 0,0 0 0,0 0 0,0 0 0,0 0 0,0 0 0,-1 0 0,1 0 0,0 0 0,0 0 0,0-1 0,0 1 0,0 0 0,1-1 0,15-8 0,0-1 0,-1 0 0,0-1 0,0-1 0,-2 0 0,1-1 0,15-19 0,14-10 0,-34 32 0,-8 7 0,1 1 0,-1-1 0,1 1 0,0-1 0,0 1 0,0 0 0,0 0 0,5-2 0,-7 6 0,0 0 0,-1 1 0,1-1 0,-1 1 0,1-1 0,-1 1 0,0-1 0,0 1 0,0-1 0,0 1 0,-1 3 0,-15 61 0,12-55 0,1 0 0,0 0 0,1 0 0,-2 22 0,7-36-59,0 1 0,0-1-1,0 0 1,0 0 0,-1 0 0,1-1 0,-1 1-1,1-1 1,-1 1 0,3-5 0,14-22-4100,3-6-4260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8.921"/>
    </inkml:context>
    <inkml:brush xml:id="br0">
      <inkml:brushProperty name="width" value="0.025" units="cm"/>
      <inkml:brushProperty name="height" value="0.025" units="cm"/>
    </inkml:brush>
  </inkml:definitions>
  <inkml:trace contextRef="#ctx0" brushRef="#br0">77 164 22197,'-17'19'2507,"34"-26"1032,35-24 985,-46 27-4524,0 0 0,0-1 0,0 1 0,0-1 0,-1 0 0,0-1 0,0 0 0,-1 0 0,1 0 0,-1 0 0,0 0 0,-1-1 0,0 0 0,0 1 0,0-1 0,-1-1 0,0 1 0,0 0 0,1-11 0,-4 17 0,1 0 0,0 1 0,0-1 0,0 0 0,-1 1 0,1-1 0,0 0 0,-1 1 0,1-1 0,-1 0 0,1 1 0,0-1 0,-1 1 0,0-1 0,1 1 0,-1-1 0,1 1 0,-1 0 0,1-1 0,-1 1 0,0-1 0,1 1 0,-1 0 0,0 0 0,1-1 0,-1 1 0,0 0 0,0 0 0,1 0 0,-1 0 0,0 0 0,1 0 0,-1 0 0,0 0 0,0 0 0,1 0 0,-1 0 0,0 1 0,1-1 0,-1 0 0,0 0 0,1 1 0,-1-1 0,0 0 0,0 1 0,-34 16 0,17-2 0,2 1 0,0 0 0,1 1 0,-14 21 0,22-27 0,0-1 0,0 1 0,1 0 0,1 1 0,-1-1 0,2 1 0,0 0 0,-5 23 0,9-33-50,0-1 1,0 1-1,-1-1 1,1 1-1,0-1 1,0 1-1,0-1 0,1 0 1,-1 1-1,0-1 1,1 1-1,-1-1 1,0 0-1,1 1 0,0-1 1,-1 0-1,1 1 1,0-1-1,-1 0 1,1 0-1,0 1 0,0-1 1,0 0-1,0 0 1,0 0-1,0 0 1,2 0-1,0 1-221,0-1 1,0-1-1,0 1 1,0 0-1,0-1 0,0 1 1,1-1-1,-1 0 1,0 0-1,0 0 0,0-1 1,4 0-1,6-2-1639,1-1 0,-1 0 0,0-1 0,24-12 0,11-12-9258</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9.276"/>
    </inkml:context>
    <inkml:brush xml:id="br0">
      <inkml:brushProperty name="width" value="0.025" units="cm"/>
      <inkml:brushProperty name="height" value="0.025" units="cm"/>
    </inkml:brush>
  </inkml:definitions>
  <inkml:trace contextRef="#ctx0" brushRef="#br0">262 0 20371,'0'0'3326,"-10"1"101,-11 4-3110,1 0 0,-1 0 0,1 2-1,1 1 1,-1 0 0,1 2 0,1 0-1,0 1 1,0 1 0,1 0 0,-19 19-1,36-31-391,-1 0 0,1 0 0,0 0 0,0 0 0,-1 1-1,1-1 1,0 0 0,0 0 0,0 0 0,-1 1 0,1-1-1,0 0 1,0 0 0,0 0 0,0 1 0,-1-1 0,1 0 0,0 0-1,0 1 1,0-1 0,0 0 0,0 0 0,0 1 0,0-1 0,0 0-1,0 1 1,0-1 0,0 0 0,0 0 0,0 1 0,0-1 0,0 0-1,0 0 1,0 1 0,0-1 0,0 0 0,1 0 0,-1 1-1,0-1 1,0 0 0,0 0 0,0 1 0,0-1 0,1 0 0,-1 0-1,0 0 1,0 1 0,0-1 0,1 0 0,-1 0 0,0 0 0,0 0-1,1 0 1,-1 0 0,0 1 0,1-1 0,25 2-1496,34-8 1019,-28 3 382,61 0 0,-75 3 169,-16-1 10,-1 1 1,1 0 0,-1 0-1,1 0 1,-1 0 0,1 0 0,-1 0-1,1 0 1,0 1 0,-1-1 0,1 1-1,-1-1 1,0 1 0,1-1-1,-1 1 1,1 0 0,-1 0 0,0-1-1,0 1 1,1 0 0,-1 0 0,0 0-1,0 1 1,0-1 0,0 0-1,0 0 1,0 0 0,-1 1 0,1-1-1,0 1 1,-1-1 0,1 0-1,-1 1 1,1-1 0,-1 1 0,1-1-1,-1 1 1,0-1 0,0 3 0,0 0 229,-1-1 0,0 1 0,1-1 0,-1 1 0,-1-1 0,1 0 0,0 0 0,-1 1 0,0-1 0,1 0 0,-1 0 0,0 0 0,-1-1 0,1 1 0,0-1 0,-6 5 0,-9 5 174,-1 0 1,0-2 0,0 0 0,-1-1-1,-1 0 1,1-2 0,-1 0 0,0-2-1,-31 5 1,50-9-468,1-1 0,0 0 0,-1 0 0,1 0 0,-1 1 0,1-1-1,-1 0 1,1 0 0,0 0 0,-1 0 0,1 0 0,-1 0 0,1 0 0,-1 0 0,1 0 0,0 0 0,-1 0 0,1 0 0,-1-1-1,1 1 1,0 0 0,-1 0 0,1 0 0,-1-1 0,1 1 0,0 0 0,-1 0 0,1-1 0,0 1 0,-1 0 0,1 0 0,0-1-1,0 1 1,-1 0 0,1-1 0,0 1 0,0-1 0,-1 1 0,1 0 0,0-1 0,0 1 0,0-1 0,0 1 0,0 0 0,0-1-1,0 1 1,0-1 0,0 1 0,0-1 0,0 1 0,0-1 0,14-21-6321,10 0-1510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9.621"/>
    </inkml:context>
    <inkml:brush xml:id="br0">
      <inkml:brushProperty name="width" value="0.025" units="cm"/>
      <inkml:brushProperty name="height" value="0.025" units="cm"/>
    </inkml:brush>
  </inkml:definitions>
  <inkml:trace contextRef="#ctx0" brushRef="#br0">233 6 13677,'0'0'13613,"-10"-2"-12124,5 1-1436,0 0 0,0 0-1,0 1 1,0-1 0,0 1 0,0 1 0,0-1-1,0 1 1,0 0 0,1 0 0,-10 3-1,5 0 1,0 0 0,0 1 0,1 0 0,0 1 0,0 0 0,-10 9 0,9-8 33,0 0 1,1 0-1,0 1 0,1 1 1,0-1-1,0 1 1,1 0-1,0 1 0,0 0 1,-6 15-1,12-24-85,0 0 0,0 0 0,0 0 0,0-1 0,0 1 0,0 0 0,0 0 0,0 0 0,0 0 0,0 0 0,0-1 0,1 1 0,-1 0 0,0 0-1,1-1 1,-1 1 0,0 0 0,1 0 0,-1-1 0,1 1 0,0 0 0,-1-1 0,1 1 0,-1-1 0,1 1 0,0-1 0,-1 1 0,1-1 0,0 1 0,0-1 0,-1 1 0,1-1 0,0 0 0,0 0 0,0 1 0,-1-1 0,1 0 0,0 0-1,0 0 1,1 0 0,43 1-304,-31-2 183,63-3-495,-51 1 316,0 2 1,0 1-1,35 4 0,-60-4 312,0 0 1,-1 0-1,1 1 0,0-1 1,-1 0-1,1 0 0,0 1 1,-1-1-1,1 0 0,-1 1 0,1-1 1,0 1-1,-1-1 0,1 1 1,-1-1-1,0 1 0,1-1 1,-1 1-1,1 0 0,-1-1 1,0 1-1,1-1 0,-1 1 1,0 0-1,0-1 0,1 1 0,-1 0 1,0-1-1,0 1 0,0 0 1,0 0-1,0-1 0,0 1 1,0 0-1,0-1 0,0 1 1,0 0-1,-1-1 0,1 1 1,0 0-1,0-1 0,-1 2 1,-17 28 966,5-18-682,-2 0-1,1 0 0,-1-2 0,-1 0 0,0 0 0,0-2 1,-1 0-1,-30 9 0,47-16-334,0-1 0,-1 0 0,1 0-1,-1 1 1,1-1 0,0 0 0,-1 0 0,1 0 0,-1 0 0,1 0 0,-1 0-1,1 1 1,-1-1 0,1 0 0,-1 0 0,1-1 0,0 1 0,-1 0 0,1 0-1,-1 0 1,1 0 0,-1 0 0,1 0 0,0-1 0,-1 1 0,1 0-1,-1 0 1,1 0 0,0-1 0,-1 1 0,1 0 0,0-1 0,-1 1 0,1 0-1,0-1 1,-1 1 0,1 0 0,0-1 0,0 1 0,0-1 0,-1 1 0,1 0-1,0-1 1,0 1 0,0-1 0,0 1 0,0-1 0,0 1 0,0-1 0,0 1-1,0-1 1,0 1 0,0 0 0,0-1 0,0 0 0,11-25-5550,6 0-2794</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50.195"/>
    </inkml:context>
    <inkml:brush xml:id="br0">
      <inkml:brushProperty name="width" value="0.025" units="cm"/>
      <inkml:brushProperty name="height" value="0.025" units="cm"/>
    </inkml:brush>
  </inkml:definitions>
  <inkml:trace contextRef="#ctx0" brushRef="#br0">33 111 13741,'0'0'12508,"9"-1"-10634,5-1-1382,-3 1-57,0 0 0,1-1 0,-2 0-1,1-1 1,16-5 0,-25 7-389,1 0-1,-1-1 0,0 1 1,0 0-1,0 0 0,0-1 1,0 0-1,0 1 1,0-1-1,0 0 0,-1 0 1,1 0-1,0 0 0,-1 0 1,0 0-1,0 0 1,1 0-1,-1-1 0,0 1 1,-1 0-1,1-1 0,0 1 1,-1-1-1,1 1 1,-1-1-1,0 1 0,0-1 1,0 1-1,0-1 0,0 1 1,-1-1-1,1 1 1,-2-4-1,2 5-45,-1 0 0,1 0 0,-1 0 0,0 0 0,1 0 0,-1 0 0,0 0 0,0 0 0,0 0 0,0 1 0,0-1 0,0 0 0,0 0 0,0 1 0,0-1 0,0 1 0,0-1 0,0 1 0,-1-1 0,1 1 0,0 0 0,0-1 0,0 1 0,-1 0 0,1 0 0,0 0 0,0 0 0,-1 0 0,1 0 0,0 0 0,0 1 0,-1-1 0,1 0 0,0 1 0,0-1 0,0 1 0,0-1 0,0 1 0,-2 1 0,-4 0 0,1 1 0,0 0 0,0 0 0,0 0 0,1 1 0,-7 5 0,2 1 0,0 2 0,1-1 0,0 1 0,-13 24 0,19-30 0,0 0 0,0 0 0,0 0 0,1 0 0,0 0 0,0 1 0,1-1 0,0 1 0,0 0 0,1-1 0,-1 1 0,2 13 0,0-19 0,0 1 0,0-1 0,0 1 0,0-1 0,0 1 0,0-1 0,0 0 0,1 1 0,-1-1 0,0 0 0,1 0 0,-1 0 0,1 0 0,0 0 0,-1 0 0,1-1 0,0 1 0,-1 0 0,1-1 0,0 1 0,-1-1 0,1 0 0,0 1 0,0-1 0,0 0 0,0 0 0,2-1 0,55-3 0,-44 1 0,0-1 0,0-1 0,-1 0 0,0-1 0,0 0 0,14-9 0,79-56 0,-37 22 0,-82 76 0,-11 4 0,17-23 0,-1-1 0,1 1 0,1 0 0,0 1 0,0-1 0,0 1 0,1 0 0,0 0 0,1 1 0,0-1 0,-3 19 0,7-27 0,-1-1 0,0 1 0,1-1 0,-1 1 0,1-1 0,-1 1 0,1-1 0,-1 1 0,1-1 0,-1 1 0,1-1 0,-1 0 0,1 1 0,0-1 0,-1 0 0,1 1 0,-1-1 0,1 0 0,0 0 0,-1 0 0,1 0 0,0 1 0,-1-1 0,1 0 0,0 0 0,0 0 0,-1 0 0,1-1 0,0 1 0,-1 0 0,2 0 0,24-4 0,-5-5 0,0-2 0,-1 0 0,0-1 0,0 0 0,-2-2 0,26-23 0,-25 21 0,58-46 0,-77 61 0,0 1 0,0 0 0,0 0 0,0-1 0,1 1 0,-1 0 0,0 0 0,0 0 0,0-1 0,0 1 0,1 0 0,-1 0 0,0 0 0,0-1 0,1 1 0,-1 0 0,0 0 0,0 0 0,1 0 0,-1 0 0,0 0 0,0 0 0,1 0 0,-1 0 0,0 0 0,0-1 0,1 1 0,-1 0 0,0 1 0,1-1 0,-1 0 0,0 0 0,0 0 0,1 0 0,-1 0 0,0 0 0,0 0 0,1 0 0,-1 0 0,0 0 0,0 1 0,1-1 0,-1 0 0,0 0 0,-1 8 0,1-8 0,-5 14 0,-1 1 0,0-1 0,-8 14 0,9-20 0,0 0 0,0 0 0,1 1 0,1 0 0,-1 0 0,1 0 0,1 0 0,0 1 0,0-1 0,1 1 0,0 17 0,1-27 3,0 1 1,0-1-1,1 1 1,-1-1-1,0 0 0,1 1 1,-1-1-1,1 0 0,-1 1 1,0-1-1,1 0 1,-1 1-1,1-1 0,-1 0 1,1 0-1,-1 1 0,1-1 1,-1 0-1,1 0 0,-1 0 1,1 0-1,-1 0 1,1 0-1,-1 0 0,1 0 1,-1 0-1,1 0 0,-1 0 1,1 0-1,-1 0 1,1 0-1,-1-1 0,1 1 1,-1 0-1,2-1 0,19-7-3685,2-12-7971</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3.124"/>
    </inkml:context>
    <inkml:brush xml:id="br0">
      <inkml:brushProperty name="width" value="0.025" units="cm"/>
      <inkml:brushProperty name="height" value="0.025" units="cm"/>
    </inkml:brush>
  </inkml:definitions>
  <inkml:trace contextRef="#ctx0" brushRef="#br0">0 951 15054,'0'0'5798,"11"-5"-4426,29-22-409,-1-1 1,-1-2-1,-1-1 1,32-37-1,0 2-586,479-392 98,-302 271-3609,-212 159-442,-12 5-1720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3.545"/>
    </inkml:context>
    <inkml:brush xml:id="br0">
      <inkml:brushProperty name="width" value="0.025" units="cm"/>
      <inkml:brushProperty name="height" value="0.025" units="cm"/>
    </inkml:brush>
  </inkml:definitions>
  <inkml:trace contextRef="#ctx0" brushRef="#br0">1 69 17328,'8'-7'1346,"1"0"-885,1 1 1,-1 0-1,1 0 1,1 1-1,-1 0 1,1 1-1,0 1 1,0-1-1,0 1 1,20-2-1,117-2 3186,-129 7-3489,0 1 0,0 1 1,-1 1-1,1 0 0,31 11 1,-47-14-153,0 1 1,-1 0-1,1 0 0,0 0 1,0 1-1,-1-1 0,1 1 1,-1-1-1,1 1 0,-1 0 1,0 0-1,0 0 0,0 0 1,0 0-1,0 1 1,0-1-1,0 1 0,-1-1 1,1 1-1,-1-1 0,0 1 1,0 0-1,0 0 0,0-1 1,0 1-1,-1 0 1,1 0-1,-1 0 0,0 0 1,0 0-1,0 0 0,0 0 1,0 0-1,-1 0 0,0 3 1,-2 4 136,-1 0 0,0 0 0,-1 0 0,0-1 0,-1 0 0,0 0 0,0 0 0,-12 12 0,-108 102 1019,88-90-672,2 2 0,-45 55 0,78-88-478,1 1 0,-1 0 0,1 1 0,0-1 0,0 0 0,0 1 0,1-1 0,-1 1 0,1-1 0,0 1 0,0 0 0,0 0 0,0-1 0,1 1 0,-1 0 0,1 0 0,0 0 0,1 7 0,0-9-10,1 1 0,-1 0-1,1-1 1,-1 1 0,1-1 0,0 0 0,0 1 0,0-1-1,1 0 1,-1 0 0,0 0 0,1-1 0,0 1 0,-1 0 0,1-1-1,0 0 1,-1 0 0,1 0 0,0 0 0,0 0 0,0 0-1,0-1 1,4 1 0,35 5-812,0-3 1,71-2-1,-63-1-236,-44 0 23,7 0-785,-7-4-3518,-5-3-627</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3.889"/>
    </inkml:context>
    <inkml:brush xml:id="br0">
      <inkml:brushProperty name="width" value="0.025" units="cm"/>
      <inkml:brushProperty name="height" value="0.025" units="cm"/>
    </inkml:brush>
  </inkml:definitions>
  <inkml:trace contextRef="#ctx0" brushRef="#br0">1 93 18866,'0'0'4484,"49"-25"-3171,-4 12-320,9 1-160,14 0-577,5 0-288,3 3-1922,0 3-2722,-6 2-3107</inkml:trace>
  <inkml:trace contextRef="#ctx0" brushRef="#br0" timeOffset="1">763 99 14798,'0'0'4068,"-1"50"-96,-5-25-1442,4-1-1377,2-2-929,0-4-256,17-10-1922,4-8-2690,3-9-3428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4.232"/>
    </inkml:context>
    <inkml:brush xml:id="br0">
      <inkml:brushProperty name="width" value="0.025" units="cm"/>
      <inkml:brushProperty name="height" value="0.025" units="cm"/>
    </inkml:brush>
  </inkml:definitions>
  <inkml:trace contextRef="#ctx0" brushRef="#br0">71 0 18129,'0'0'9193,"-57"67"-6983,47-35-1730,7 6-448,3 2-736,10 3-1314,11-1-1794,-2-2-960,-4-5-1987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13.183"/>
    </inkml:context>
    <inkml:brush xml:id="br0">
      <inkml:brushProperty name="width" value="0.025" units="cm"/>
      <inkml:brushProperty name="height" value="0.025" units="cm"/>
    </inkml:brush>
  </inkml:definitions>
  <inkml:trace contextRef="#ctx0" brushRef="#br0">76 0 13196,'0'0'14916,"1"8"-14857,5 25-65,-6-32 2,1 0 0,-1 1 0,1-1-1,-1 0 1,1 0 0,0 0 0,-1 0-1,1 0 1,0 0 0,0 0 0,0 0 0,0 0-1,0-1 1,0 1 0,0 0 0,0 0-1,0-1 1,0 1 0,0-1 0,0 1 0,0-1-1,1 1 1,0-1 0,32 6-191,-23-5 70,-9-1 115,1 0 1,-1 0 0,1 1 0,-1-1 0,1 1 0,-1-1-1,1 1 1,-1 0 0,0 0 0,1 0 0,-1 0 0,0 1-1,0-1 1,0 1 0,0-1 0,0 1 0,0 0-1,0-1 1,-1 1 0,1 0 0,0 0 0,-1 0 0,0 1-1,1-1 1,-1 0 0,0 0 0,0 1 0,0-1 0,-1 1-1,1-1 1,-1 1 0,1-1 0,-1 1 0,0-1 0,0 1-1,0-1 1,0 1 0,0-1 0,0 1 0,-1-1 0,1 1-1,-3 4 1,1 1 151,-2-1 0,1 1 0,-1-1 0,0 0 0,-1 0 0,0 0 0,0 0 0,0-1 0,-1 0 1,0 0-1,0-1 0,-8 6 0,10-7-33,-1-1 1,0 0-1,-1 0 1,1-1 0,-1 1-1,1-1 1,-1 0 0,0 0-1,1-1 1,-1 0-1,-10 1 1,14-2-329,0 0 1,0-1-1,0 1 0,0 0 1,-1-1-1,1 0 0,0 1 1,0-1-1,0 0 0,0 0 1,0 0-1,0 0 0,-3-3 0,3 2-408,0 0 0,0 0-1,0 0 1,1-1-1,-1 1 1,1-1-1,-1 1 1,1-1 0,0 1-1,0-1 1,0 0-1,-1-4 1,-5-29-8224</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21.789"/>
    </inkml:context>
    <inkml:brush xml:id="br0">
      <inkml:brushProperty name="width" value="0.025" units="cm"/>
      <inkml:brushProperty name="height" value="0.025" units="cm"/>
    </inkml:brush>
  </inkml:definitions>
  <inkml:trace contextRef="#ctx0" brushRef="#br0">79 1 16271,'0'0'7026,"-2"15"-6898,-53 268 3646,48-255-2945,2 1 0,0 0-1,1 37 1,4-67-820,0 1-1,0-1 0,1 1 1,-1 0-1,1-1 1,-1 1-1,0-1 0,1 1 1,-1-1-1,1 1 1,-1 0-1,1-1 0,-1 1 1,1 0-1,-1 0 1,1-1-1,-1 1 0,1 0 1,-1 0-1,1 0 1,0 0-1,-1-1 0,1 1 1,-1 0-1,1 0 1,-1 0-1,1 0 1,0 1-1,-1-1 0,1 0 1,-1 0-1,1 0 1,-1 0-1,1 0 0,-1 1 1,1-1-1,-1 0 1,1 1-1,-1-1 0,1 0 1,-1 1-1,1-1 1,-1 0-1,1 1 0,-1-1 1,0 1-1,1-1 1,-1 1-1,0-1 0,1 1 1,-1-1-1,0 1 1,0-1-1,0 1 0,1-1 1,-1 1-1,0 0 1,0-1-1,0 1 0,0-1 1,0 1-1,0-1 1,0 1-1,0 0 0,0-1 1,0 1-1,0-1 1,-1 1-1,1 0 0,30-37 830,-24 21-695,0-1 0,-2 0 0,1 0 0,-2 0 0,0-1 0,0-21 0,-1-24-2239,-2 64 2093,0 0 0,0 0 0,0 0 0,0 0 0,0-1 0,0 1 0,1 0 0,-1 0-1,1 0 1,-1 0 0,1-1 0,0 1 0,-1 0 0,1 0 0,0-1 0,0 1 0,0-1 0,0 1 0,1-1 0,-1 1 0,0-1-1,1 0 1,-1 0 0,1 0 0,2 2 0,0-1 13,1-1 0,-1 0 1,1 0-1,0 0 0,-1-1 0,1 0 0,0 0 0,0 0 0,7-1 1,-5 0 89,-1-1 0,0 0 0,1 0 0,-1 0 0,0-1 0,0 0 0,0 0 0,-1 0 0,1-1 0,-1 0 0,1 0 0,-1 0 0,-1-1 0,1 0 0,-1 0 0,0 0 0,0 0 0,5-9 0,-11 61-100,0-38 0,-6 25-146,2 1 0,-3 58 0,9-93 58,0 1 0,0-1 0,0 0-1,-1 0 1,1 1 0,0-1 0,0 0-1,0 0 1,0 1 0,0-1 0,0 0 0,1 0-1,-1 0 1,0 1 0,0-1 0,0 0-1,0 0 1,0 1 0,0-1 0,0 0 0,0 0-1,0 0 1,1 1 0,-1-1 0,0 0-1,0 0 1,0 0 0,0 1 0,1-1-1,-1 0 1,0 0 0,0 0 0,0 0 0,1 0-1,-1 0 1,0 0 0,0 1 0,1-1-1,-1 0 1,0 0 0,0 0 0,1 0 0,-1 0-1,0 0 1,13-8-3109,8-14-4097,-2-7-7307</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4.605"/>
    </inkml:context>
    <inkml:brush xml:id="br0">
      <inkml:brushProperty name="width" value="0.025" units="cm"/>
      <inkml:brushProperty name="height" value="0.025" units="cm"/>
    </inkml:brush>
  </inkml:definitions>
  <inkml:trace contextRef="#ctx0" brushRef="#br0">0 102 6438,'12'-10'9113,"-1"0"-8259,1 0 0,1 1 0,-1 0 0,2 1 0,-1 0 1,1 1-1,0 1 0,1 0 0,14-3 0,-13 5-306,-1 2-1,1 0 1,-1 1-1,1 0 1,0 1-1,0 1 1,15 3-1,-27-4-526,-1 1 0,0 0 1,0-1-1,1 1 0,-1 0 0,0 0 0,0 1 0,0-1 1,0 1-1,0-1 0,0 1 0,0 0 0,-1 0 0,1 0 0,-1 1 1,1-1-1,-1 1 0,0-1 0,0 1 0,0 0 0,0 0 1,-1-1-1,1 1 0,-1 0 0,1 1 0,-1-1 0,0 0 1,-1 0-1,1 0 0,0 1 0,-1-1 0,0 0 0,1 1 0,-2-1 1,1 1-1,0-1 0,0 0 0,-1 0 0,-1 4 0,0 2 37,-1-1 0,-1 0 0,1-1 0,-1 1 0,-1 0 0,1-1 0,-1 0-1,-1 0 1,1-1 0,-1 1 0,0-1 0,-1 0 0,1-1 0,-8 5 0,3-1 25,0 1 0,1-1 0,-17 22 1,27-31-98,0 1 0,0-1 0,-1 0 0,1 1 1,0-1-1,0 0 0,0 1 0,0-1 1,0 0-1,0 1 0,0-1 0,-1 0 1,1 1-1,0-1 0,0 1 0,1-1 1,-1 0-1,0 1 0,0-1 0,0 0 0,0 1 1,0-1-1,0 0 0,0 1 0,0-1 1,1 0-1,-1 1 0,0-1 0,0 0 1,0 0-1,1 1 0,-1-1 0,0 0 1,0 0-1,1 1 0,-1-1 0,0 0 0,1 0 1,-1 0-1,0 1 0,1-1 0,-1 0 1,0 0-1,1 0 0,-1 0 0,0 0 1,1 0-1,-1 0 0,0 0 0,1 0 1,-1 0-1,0 0 0,1 0 0,-1 0 0,1 0 1,-1 0-1,1 0 0,30 0-569,-22 0 352,27 0-770,70 10 0,-93-8 985,0 1 1,0 0 0,-1 0-1,1 2 1,-1 0 0,0 0-1,0 1 1,19 13 0,-28-17 11,0 0 0,-1-1 0,1 1 0,-1 0 1,1 1-1,-1-1 0,0 0 0,0 1 0,0-1 1,0 1-1,-1 0 0,1-1 0,-1 1 0,1 0 1,-1 0-1,0 0 0,0 0 0,0 0 0,-1 0 1,1 0-1,-1 1 0,0-1 0,0 0 0,0 0 1,0 0-1,0 1 0,-1-1 0,1 0 0,-1 0 1,0 0-1,0 0 0,0 0 0,0 0 0,0 0 1,-1 0-1,0-1 0,1 1 0,-1 0 0,-3 2 1,-6 8 501,-1-1 0,0 0 1,-1-1-1,0 0 0,0-2 1,-16 10-1,-20 11 430,-56 25 1,86-46-814,0-1 0,-1-1 1,0-1-1,0 0 0,-1-2 1,-27 3-1,47-6-141,0-1 0,0 0 0,0 0 0,0 0 0,0 0 0,0 0 0,0 0 0,0 0 0,0 0 0,0-1 0,0 1 0,0 0 0,0 0 0,0-1 0,0 1 0,0-1 0,0 1 0,1-1 0,-1 1 0,0-1 0,0 0 0,0 1 0,1-1 0,-1 0 0,0 1 0,0-3 0,0 2-106,1-1 0,0 1 1,-1-1-1,1 0 1,0 1-1,0-1 0,0 1 1,0-1-1,1 0 1,-1 1-1,0-1 0,1 1 1,-1-1-1,1 1 1,0-2-1,2-5-1270,1 1 0,0 1-1,0-1 1,1 0 0,9-11 0,19-11-12136</inkml:trace>
  <inkml:trace contextRef="#ctx0" brushRef="#br0" timeOffset="1">710 616 29244,'0'0'3523</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5.788"/>
    </inkml:context>
    <inkml:brush xml:id="br0">
      <inkml:brushProperty name="width" value="0.025" units="cm"/>
      <inkml:brushProperty name="height" value="0.025" units="cm"/>
    </inkml:brush>
  </inkml:definitions>
  <inkml:trace contextRef="#ctx0" brushRef="#br0">11 76 16720,'0'0'9214,"0"12"-8937,-10 406 1480,10-416-1705,-1 0 1,1 0-1,0 0 1,0 1-1,0-1 1,1 0-1,-1 0 1,1 0-1,-1 0 1,1 0-1,-1 0 1,1 0-1,0 0 0,0 0 1,0 0-1,0-1 1,2 3-1,-2-3-4,0-1 0,0 0 0,-1 1 0,1-1 0,0 0 0,0 0 1,0 0-1,0 0 0,0 1 0,0-1 0,0 0 0,0-1 0,-1 1 0,1 0 0,0 0 0,0 0 0,0-1 0,0 1 0,0 0 0,0-1 0,-1 1 0,1 0 0,0-1 0,0 1 0,-1-1 0,2 0 0,6-6 286,0 0-1,-1 0 1,0-1 0,0 0 0,8-13 0,257-461 61,-280 503-9790,-5 11 1200,-6-4-2562</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6.132"/>
    </inkml:context>
    <inkml:brush xml:id="br0">
      <inkml:brushProperty name="width" value="0.025" units="cm"/>
      <inkml:brushProperty name="height" value="0.025" units="cm"/>
    </inkml:brush>
  </inkml:definitions>
  <inkml:trace contextRef="#ctx0" brushRef="#br0">0 1 11499,'0'0'9000,"10"50"-5925,1-29-929,3-3-800,1 3-610,1 0-576,2-4-160,3-1-1217,2-5-1057,-1-7-1345,-1-4-1090,0 0-2081</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6.490"/>
    </inkml:context>
    <inkml:brush xml:id="br0">
      <inkml:brushProperty name="width" value="0.025" units="cm"/>
      <inkml:brushProperty name="height" value="0.025" units="cm"/>
    </inkml:brush>
  </inkml:definitions>
  <inkml:trace contextRef="#ctx0" brushRef="#br0">118 112 11659,'0'0'13250,"-4"-5"-12780,4 4-464,-1 0 0,1 0 0,-1 0 1,1 0-1,-1 0 0,0 0 0,0 0 0,1 1 1,-1-1-1,0 0 0,0 1 0,0-1 0,0 1 1,0-1-1,0 1 0,0-1 0,0 1 0,0-1 1,0 1-1,0 0 0,0 0 0,0-1 0,0 1 1,0 0-1,0 0 0,0 0 0,0 0 1,0 0-1,0 1 0,-2-1 0,-1 2 16,1 1 0,-1-1 0,1 1 0,-1 0-1,1 0 1,0 0 0,0 1 0,1-1 0,-4 5 0,0 0 191,0 0 0,1 0 0,0 0 0,0 1 0,1 0 0,0 0 0,1 0 0,0 1 0,0-1 0,-2 20 0,5-28-200,0-1 0,0 1 0,0 0 0,0 0 0,0 0 0,0-1 0,0 1 0,0 0-1,0 0 1,0 0 0,0-1 0,0 1 0,1 0 0,-1 0 0,0 0 0,1-1 0,-1 1 0,0 0 0,1-1-1,-1 1 1,1 0 0,-1-1 0,1 1 0,0-1 0,-1 1 0,1-1 0,-1 1 0,1-1 0,0 1 0,0-1-1,-1 1 1,2-1 0,1 1 27,-1-1 0,1 0-1,-1 0 1,1 0 0,-1 0 0,1 0-1,-1-1 1,1 1 0,-1-1-1,1 0 1,1-1 0,6-1 164,-1-1-1,-1-1 1,1 1 0,-1-2-1,9-6 1,-2-2-23,-1 0 0,-1-1 0,-1 0 0,0-1 0,-1 0 0,0-1 0,-2-1 0,0 1 0,-1-1 1,0-1-1,6-28 0,-39 191-843,20-120 39,1 1 0,-1 46 0,5-71 516,0 1-1,0-1 1,0 1 0,0-1-1,0 1 1,0-1-1,0 1 1,0-1-1,0 1 1,0-1-1,0 1 1,0-1 0,0 0-1,1 1 1,-1-1-1,0 1 1,0-1-1,0 1 1,1-1 0,-1 0-1,0 1 1,1-1-1,-1 1 1,0-1-1,1 0 1,-1 1-1,0-1 1,1 0 0,-1 0-1,1 1 1,-1-1-1,0 0 1,1 0-1,-1 0 1,1 0 0,-1 1-1,1-1 1,-1 0-1,1 0 1,-1 0-1,1 0 1,-1 0-1,1 0 1,-1 0 0,0 0-1,1 0 1,-1 0-1,2-1 1,19-13-5434,-6-8-550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6.821"/>
    </inkml:context>
    <inkml:brush xml:id="br0">
      <inkml:brushProperty name="width" value="0.025" units="cm"/>
      <inkml:brushProperty name="height" value="0.025" units="cm"/>
    </inkml:brush>
  </inkml:definitions>
  <inkml:trace contextRef="#ctx0" brushRef="#br0">121 0 15759,'0'0'6491,"-8"11"-4766,-7 16-1057,0 0 0,2 1 0,1 1 0,1 0 1,-10 46-1,13-41-246,1 1 1,2-1 0,2 1-1,1 0 1,3 48 0,-1-80-416,0 0 0,1-1 0,0 1 1,-1 0-1,1-1 0,0 1 0,0-1 1,0 1-1,1-1 0,-1 0 1,0 1-1,1-1 0,0 0 0,-1 0 1,1 0-1,0 0 0,0 0 0,0-1 1,0 1-1,3 1 0,0-1 39,-1 1 0,1-1 0,0-1 0,0 1 0,0-1 0,0 0 0,0 0 0,1 0-1,9-1 1,-3 0-491,0-1 0,0 0 0,21-6 0,22-13-6122,-30 5 860,-3-4-2978</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7.163"/>
    </inkml:context>
    <inkml:brush xml:id="br0">
      <inkml:brushProperty name="width" value="0.025" units="cm"/>
      <inkml:brushProperty name="height" value="0.025" units="cm"/>
    </inkml:brush>
  </inkml:definitions>
  <inkml:trace contextRef="#ctx0" brushRef="#br0">83 0 19795,'0'0'1388,"-7"10"859,0 1-1770,0 0 0,1 1 1,1 0-1,0 0 0,0 0 0,1 0 0,-4 26 0,-6 68 1749,0 145 0,13-249-2195,1 0 0,0-1 0,0 1 0,0 0 0,1 0-1,-1-1 1,0 1 0,1 0 0,-1-1 0,1 1 0,-1 0-1,1-1 1,0 1 0,0-1 0,0 1 0,0-1 0,1 3-1,0-4-16,-1 1-1,0 0 0,0-1 0,1 0 0,-1 1 0,0-1 0,1 0 1,-1 0-1,0 1 0,1-1 0,-1 0 0,0-1 0,1 1 0,-1 0 1,0 0-1,1 0 0,-1-1 0,0 1 0,0-1 0,1 1 0,-1-1 1,0 1-1,0-1 0,0 0 0,2 0 0,4-4 1,1-1 0,-1 0 0,0 0 0,-1 0 1,1 0-1,-1-1 0,-1 0 0,7-10 0,39-69 29,-43 73-42,27-54-1,-3-1 0,38-115 0,-79 204-2194,-31 47-10442,18-40 3411</inkml:trace>
  <inkml:trace contextRef="#ctx0" brushRef="#br0" timeOffset="1">116 440 16143,'0'0'7207,"0"56"-4388,6-43-609,4-3-961,3-2-865,3-7-288,4-1-96,1 0-1217,1-14-2082,0-3-1986,2-9-3491</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7.539"/>
    </inkml:context>
    <inkml:brush xml:id="br0">
      <inkml:brushProperty name="width" value="0.025" units="cm"/>
      <inkml:brushProperty name="height" value="0.025" units="cm"/>
    </inkml:brush>
  </inkml:definitions>
  <inkml:trace contextRef="#ctx0" brushRef="#br0">69 81 9449,'-6'8'6385,"2"-1"-5665,-4 3 295,1 2-1,0-1 0,0 1 1,1 0-1,1 0 0,0 1 0,1-1 1,-6 27-1,10-38-978,0-1 1,0 1-1,0-1 1,0 1-1,0-1 1,0 1-1,0 0 0,1-1 1,-1 1-1,0-1 1,0 1-1,0-1 1,1 1-1,-1-1 0,0 1 1,1-1-1,-1 1 1,0-1-1,1 1 0,-1-1 1,1 0-1,-1 1 1,1-1-1,-1 0 1,1 1-1,-1-1 0,1 0 1,-1 0-1,1 1 1,-1-1-1,1 0 1,-1 0-1,1 0 0,-1 0 1,1 0-1,0 0 1,-1 0-1,1 0 1,-1 0-1,1 0 0,-1 0 1,1 0-1,0 0 1,-1 0-1,1 0 1,-1-1-1,1 1 0,-1 0 1,1 0-1,-1-1 1,1 1-1,29-16 889,-14-1-681,0 0 0,-2-1 0,0 0 0,-1-2 0,0 1 0,-2-2 0,11-24 0,0 2 227,-22 43-475,0 0 0,0-1-1,0 1 1,-1 0 0,1 0-1,0-1 1,0 1 0,0 0 0,1 0-1,-1 0 1,0-1 0,0 1-1,0 0 1,0 0 0,0 0-1,0-1 1,0 1 0,0 0 0,0 0-1,0 0 1,1-1 0,-1 1-1,0 0 1,0 0 0,0 0-1,0 0 1,0 0 0,1-1 0,-1 1-1,0 0 1,0 0 0,0 0-1,1 0 1,-1 0 0,0 0-1,0 0 1,0 0 0,1 0 0,-1 0-1,0 0 1,0 0 0,1 0-1,-1 0 1,0 0 0,0 0-1,0 0 1,1 0 0,-1 0 0,0 0-1,0 0 1,0 0 0,1 0-1,-1 0 1,0 0 0,0 0-1,1 1 1,1 17-134,-6 31 169,-9 26 243,6-41 218,1 2 1,-1 49-1,7-83-480,-1 0 0,1 0 1,0 0-1,0 0 0,1 0 0,-1 0 1,0 0-1,1 1 0,-1-1 0,1 0 1,0-1-1,-1 1 0,1 0 0,0 0 0,0 0 1,0 0-1,1-1 0,-1 1 0,0 0 1,1-1-1,-1 1 0,1-1 0,-1 0 1,1 1-1,0-1 0,-1 0 0,1 0 1,0 0-1,0 0 0,0-1 0,0 1 0,0 0 1,0-1-1,0 1 0,0-1 0,0 0 1,0 1-1,0-1 0,0 0 0,0 0 1,0-1-1,1 1 0,-1 0 0,0-1 1,0 1-1,0-1 0,2-1 0,4 0-278,0 0-1,0-1 1,0 0-1,-1-1 1,1 0 0,-1 0-1,0 0 1,0-1-1,0 0 1,10-10-1,10-24-4543,-5-9-2615</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7.866"/>
    </inkml:context>
    <inkml:brush xml:id="br0">
      <inkml:brushProperty name="width" value="0.025" units="cm"/>
      <inkml:brushProperty name="height" value="0.025" units="cm"/>
    </inkml:brush>
  </inkml:definitions>
  <inkml:trace contextRef="#ctx0" brushRef="#br0">48 0 9769,'0'0'18765,"-1"15"-17927,-19 159 1443,8-96-1999,-2 113 0,14-187-336,0-1 0,0 0 0,0 1 0,1-1 0,-1 0 0,1 1 0,0-1 0,0 0-1,0 0 1,0 0 0,1 1 0,-1-2 0,1 1 0,-1 0 0,1 0 0,0 0 0,1-1 0,-1 1 0,0-1 0,1 0 0,-1 1 0,1-1-1,0 0 1,-1-1 0,1 1 0,4 1 0,23 1-3543,4-16-3331,-5-8-1869</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8.240"/>
    </inkml:context>
    <inkml:brush xml:id="br0">
      <inkml:brushProperty name="width" value="0.025" units="cm"/>
      <inkml:brushProperty name="height" value="0.025" units="cm"/>
    </inkml:brush>
  </inkml:definitions>
  <inkml:trace contextRef="#ctx0" brushRef="#br0">133 102 8808,'0'0'13458,"-12"6"-10084,2 0-2745,-1 0 0,1 1-1,1 0 1,-1 1 0,-16 17-1,21-19-434,1-1-1,-1 1 1,1-1-1,0 1 0,1 1 1,0-1-1,0 0 1,0 1-1,1 0 0,-1-1 1,2 1-1,-1 0 0,1 0 1,-1 8-1,2-14-188,0 0 1,0 0-1,0 0 0,0 0 0,0 0 0,0 0 1,1 0-1,-1 0 0,0-1 0,0 1 0,1 0 1,-1 0-1,0 0 0,1 0 0,-1-1 0,1 1 1,-1 0-1,1 0 0,0-1 0,-1 1 0,1 0 0,0-1 1,-1 1-1,1 0 0,0-1 0,0 1 0,-1-1 1,1 0-1,0 1 0,0-1 0,0 0 0,0 1 1,0-1-1,-1 0 0,1 0 0,0 0 0,0 0 1,0 1-1,0-2 0,0 1 0,0 0 0,0 0 1,0 0-1,0 0 0,-1 0 0,3-1 0,2-1 19,0 1 1,0-1-1,-1 1 0,1-1 0,0-1 1,-1 1-1,8-5 0,7-11-21,0-1-1,-2-1 1,0 0-1,-1-1 1,-1-1-1,14-26 1,8-11-5,-30 54-51,-7 18-66,-6 20-77,-15 25 248,14-43-17,1 0 0,0 0 0,1 1 0,1-1 0,1 1 1,0 0-1,1 1 0,0 22 0,2-39-35,1 1 0,-1 0 0,0 0 1,0 0-1,1 0 0,-1-1 0,0 1 0,1 0 0,-1 0 1,1-1-1,-1 1 0,1 0 0,-1-1 0,1 1 0,0-1 1,-1 1-1,1 0 0,0-1 0,-1 1 0,1-1 0,0 0 1,0 1-1,-1-1 0,1 0 0,0 1 0,0-1 0,0 0 0,0 0 1,-1 0-1,1 0 0,0 0 0,0 0 0,0 0 0,0 0 1,0 0-1,-1 0 0,1 0 0,0 0 0,0-1 0,0 1 1,1-1-1,2 0-53,-1 0 1,1 0 0,0 0 0,0-1 0,0 0-1,-1 0 1,7-3 0,-3-3-778,1 0-1,-1 0 1,-1 0-1,1 0 1,-2-1 0,1 0-1,-1-1 1,0 1-1,6-19 1,1-11-5122,9-45 1,-19 75 4954,14-61-8553</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8.849"/>
    </inkml:context>
    <inkml:brush xml:id="br0">
      <inkml:brushProperty name="width" value="0.025" units="cm"/>
      <inkml:brushProperty name="height" value="0.025" units="cm"/>
    </inkml:brush>
  </inkml:definitions>
  <inkml:trace contextRef="#ctx0" brushRef="#br0">113 0 14734,'0'0'7287,"-8"12"-5146,-1 4-1422,0 0 0,0 1 1,2 0-1,0 1 0,1 0 1,1 0-1,-6 35 0,2 65 237,6-61-501,-3 0 1,-14 67-1,16-96-347,4-27-105,1-1 1,-1 0-1,0 0 1,0 0-1,1 0 1,-1 0-1,0 0 0,1 0 1,-1 0-1,0 0 1,1 0-1,-1 0 1,0 0-1,0 0 1,1 0-1,-1 0 1,0 0-1,1 0 1,-1 0-1,0 0 1,0-1-1,1 1 1,-1 0-1,0 0 1,0 0-1,1 0 0,-1-1 1,0 1-1,0 0 1,1 0-1,-1-1 1,0 1-1,0 0 1,0 0-1,0-1 1,1 1-1,-1 0 1,0 0-1,0-1 1,0 1-1,0-1 1,34-50 244,-26 37-221,0 2-27,1-1 0,0 1 0,1 0 0,0 1 0,1 0 0,15-11 0,-20 17 0,1 1 0,0 0 0,0 0 0,0 1 0,0-1 0,1 1 0,-1 1 0,1 0 0,0 0 0,-1 0 0,1 1 0,0 0 0,12 1 0,-18 0 0,0 0 0,0 0 0,0 1 0,1 0 0,-1-1 0,0 1 0,0 0 0,0 0 0,0 0 0,0 0 0,-1 0 0,1 0 0,0 1 0,0-1 0,-1 1 0,1-1 0,-1 1 0,1 0 0,-1-1 0,0 1 0,0 0 0,0 0 0,0 0 0,0 0 0,0 0 0,0 0 0,0 0 0,-1 0 0,1 0 0,-1 0 0,0 1 0,0-1 0,0 0 0,0 0 0,0 0 0,0 1 0,-1 1 0,1 2 0,0 1 0,-1-1 0,0 0 0,0 0 0,0 0 0,-1 0 0,0 0 0,0 0 0,-1 0 0,0-1 0,0 1 0,-5 7 0,5-40 0,15-162 0,-9 189-11,0 0 1,0-1-1,0 1 0,0 0 0,0 0 1,0 0-1,0 1 0,0-1 1,0 1-1,3 1 0,-5-2-36,17 3-2505,1 0 1,0-2 0,30 0 0,-39-2 1551,0 0-1,1 0 1,-1-1 0,13-4-1,11-13 2242,-34 19-1075,0 0 1,-1 0-1,1 0 0,0 0 0,0 0 0,0 0 1,0 0-1,0 0 0,0 0 0,-1 0 0,1 0 0,0 0 1,0-1-1,0 1 0,0 0 0,0 0 0,0 0 1,0 0-1,-1 0 0,1 0 0,0-1 0,0 1 0,0 0 1,0 0-1,0 0 0,0 0 0,0 0 0,0-1 0,0 1 1,0 0-1,0 0 0,0 0 0,0 0 0,0 0 1,0-1-1,0 1 0,0 0 0,0 0 0,0 0 0,0 0 1,0-1-1,0 1 0,0 0 0,0 0 0,1 0 1,-1 0-1,0 0 0,0 0 0,0-1 0,0 1 0,0 0 1,0 0-1,-15 4 1901,7 2-1887,0 1 0,0-1 0,0 2 0,1-1 0,0 1 0,1 0 0,-1 0 0,2 1 0,-1 0 0,1 0 0,1 0 0,-1 1 0,2 0 0,-1-1 0,1 1 0,1 0 0,-3 18 0,5-27-179,0-1-1,0 1 1,0-1-1,0 1 1,0 0-1,1-1 1,-1 1-1,0 0 1,0-1-1,0 1 1,1-1-1,-1 1 1,0-1-1,1 1 1,-1 0-1,0-1 1,1 0-1,-1 1 1,1-1-1,-1 1 1,0-1-1,1 1 1,-1-1-1,1 0 1,0 1-1,-1-1 1,1 0-1,-1 0 1,1 1-1,0-1 1,25 0 3,-19-2-5,0 0 1,-1 0-1,1 0 0,-1-1 1,9-5-1,-7 2 1,0 0 0,-1-1 0,0 0 0,0 0 0,-1-1 0,0 0 0,0 0 0,7-16 0,-11 21 0,0 0 0,0 0 0,-1-1 0,0 1 0,1 0 0,-1 0 0,-1-1 0,1 1 0,0-1 0,-1 1 0,0-1 0,1 1 0,-1-1 0,-1 1 0,1-1 0,0 1 0,-1-1 0,0 1 0,0-1 0,0 1 0,0 0 0,-1-1 0,1 1 0,-1 0 0,1 0 0,-1 0 0,-4-4 0,5 6 0,-1-1 0,0 1 0,0-1 0,0 1 0,0 0 0,0 0 0,0 0 0,0 0 0,0 1 0,0-1 0,0 0 0,0 1 0,0-1 0,-1 1 0,1 0 0,0 0 0,0 0 0,-4 0 0,6 1 0,0-1 0,0 0 0,-1 1 0,1-1 0,0 1 0,0-1 0,0 0 0,0 1 0,0-1 0,0 1 0,0-1 0,0 0 0,0 1 0,0-1 0,0 1 0,0-1 0,0 1 0,0-1 0,0 0 0,0 1 0,0-1 0,0 1 0,1-1 0,-1 0 0,0 1 0,0-1 0,0 1 0,1-1 0,-1 1 0,35 3-1713,-24-4 107,0-1 0,0 0 0,0-1 0,0 0 0,21-7 0,-25 5-4854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22.163"/>
    </inkml:context>
    <inkml:brush xml:id="br0">
      <inkml:brushProperty name="width" value="0.025" units="cm"/>
      <inkml:brushProperty name="height" value="0.025" units="cm"/>
    </inkml:brush>
  </inkml:definitions>
  <inkml:trace contextRef="#ctx0" brushRef="#br0">34 1 17873,'0'0'3299,"-34"69"-4804,34-45-1250,7 2-2786,2-1-5702</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9.659"/>
    </inkml:context>
    <inkml:brush xml:id="br0">
      <inkml:brushProperty name="width" value="0.025" units="cm"/>
      <inkml:brushProperty name="height" value="0.025" units="cm"/>
    </inkml:brush>
  </inkml:definitions>
  <inkml:trace contextRef="#ctx0" brushRef="#br0">235 86 14189,'1'-9'8306,"2"-24"-3404,-6 31-4749,-1 1 0,1 0 0,0 1 0,0-1 0,0 1 0,-1-1 0,1 1 0,0 0 0,0 0 0,-1 0 0,1 1 0,0-1 0,0 1 0,0 0 0,-1 0 0,1 0 0,-3 1 0,-8 6-38,0 1 0,0 0 0,1 0-1,1 1 1,-1 1 0,2 0 0,0 1-1,0 0 1,1 1 0,0 0 0,1 1 0,1-1-1,-13 31 1,20-42-111,0-1 0,0 1 0,0 0 0,1 0 0,-1 0 0,1-1 0,-1 1 0,1 0 0,0 0 0,-1 0 0,1 0 0,0 0 0,0 0-1,1 0 1,-1 0 0,0 0 0,1 0 0,-1-1 0,1 1 0,-1 0 0,2 2 0,0-2 10,-1-1-1,0 0 0,0 0 1,1-1-1,-1 1 1,1 0-1,-1 0 0,1-1 1,-1 1-1,1-1 1,-1 1-1,1-1 0,-1 0 1,1 1-1,0-1 1,-1 0-1,1 0 0,-1 0 1,4-1-1,4 0 63,0-1 0,0 0-1,0 0 1,0-1 0,0-1 0,-1 1-1,13-8 1,-4-1-66,0 0 0,-1 0 0,-1-2 0,0 0 0,22-28 0,-30 34-11,-1-1 0,0 0 0,0 0 0,-1 0 0,0 0 0,-1-1 1,0 0-1,0 0 0,-1 0 0,-1 0 0,0-1 0,2-19 0,-4 30 1,0 0 0,0-1 0,0 1 0,0 0 0,0 0 0,0-1 0,0 1 0,0 0 0,0 0 0,0-1 0,0 1 0,0 0 0,0 0 0,0-1 0,0 1 0,0 0 0,-1 0 0,1-1 0,0 1 0,0 0 0,0 0 0,0 0 0,0-1 0,-1 1 0,1 0 0,0 0 0,0 0 0,0 0 0,-1 0 0,1-1 0,0 1 0,0 0 0,-1 0 0,1 0 0,0 0 0,0 0 0,0 0 0,-1 0 0,1 0 0,0 0 0,0 0 0,-1 0 0,1 0 0,0 0 0,-1 0 0,-14 7 0,-10 15 0,20-17-183,1 0-1,0 0 1,1 0-1,-1 0 1,1 1 0,0 0-1,0 0 1,1 0 0,-1 0-1,1 0 1,1 0-1,-1 0 1,1 1 0,0-1-1,1 0 1,0 12-1,0-17-166,0-1-1,1 1 1,-1 0-1,1-1 1,-1 1-1,1-1 0,-1 0 1,1 1-1,-1-1 1,1 1-1,-1-1 1,1 0-1,0 1 0,-1-1 1,1 0-1,0 0 1,-1 0-1,1 1 1,0-1-1,-1 0 1,1 0-1,0 0 0,-1 0 1,1 0-1,0 0 1,-1 0-1,1 0 1,0 0-1,-1-1 0,1 1 1,0 0-1,0-1 1,1 1-995,11-2-5622</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30.249"/>
    </inkml:context>
    <inkml:brush xml:id="br0">
      <inkml:brushProperty name="width" value="0.025" units="cm"/>
      <inkml:brushProperty name="height" value="0.025" units="cm"/>
    </inkml:brush>
  </inkml:definitions>
  <inkml:trace contextRef="#ctx0" brushRef="#br0">72 1 10410,'0'0'21375,"-6"12"-20900,-5 10-419,0 1 1,2 1-1,1 0 0,1 0 1,1 0-1,1 1 0,2 0 1,-2 32-1,9-31-56,-4-26 0,1 0 0,-1 0 0,0 0 0,0 1 0,1-1 0,-1 0 0,0 0 0,0 0 0,1 0 0,-1 0 0,0 0 0,1 0 0,-1 0 0,0 0 0,0 0 0,1 0 0,-1 0 0,0 0 0,1 0 0,-1 0 0,0 0 0,0-1 0,1 1 0,-1 0 0,0 0 0,0 0 0,1 0 0,-1 0 0,0-1 0,0 1 0,1 0 0,-1 0 0,0 0 0,0-1 0,0 1 0,0 0 0,1 0 0,-1-1 0,0 1 0,0 0 0,0-1 0,21-42 0,-8-13 0,7-88 0,-19 139 0,-2 10 0,1-1 0,1 1 0,-1-1 0,0 1 0,1-1 0,0 1 0,0-1 0,1 1 0,-1-1 0,1 0 0,0 0 0,0 0 0,0 0 0,0 0 0,5 5 0,-4-7 0,-1 0 0,1 0 0,0 0 0,0 0 0,0 0 0,1-1 0,-1 1 0,0-1 0,0 0 0,1 0 0,-1 0 0,1 0 0,-1-1 0,1 1 0,-1-1 0,1 0 0,-1 0 0,1 0 0,-1-1 0,1 1 0,3-2 0,-2 1 0,1-1 0,-1 0 0,1 0 0,-1 0 0,0-1 0,0 0 0,0 0 0,0 0 0,-1 0 0,1-1 0,-1 0 0,0 0 0,7-8 0,-3 2 0,0-1 0,-1 0 0,-1 0 0,12-24 0,-50 143 0,23-72 0,4-19 0,1-1 0,0 1 0,1 0 0,1 0 0,1 0 0,1 29 0,0-45 0,0-1 0,0 1 0,0-1 0,0 0 0,0 1 0,1-1 0,-1 0 0,0 1 0,0-1 0,0 0 0,0 1 0,0-1 0,1 0 0,-1 1 0,0-1 0,0 0 0,1 1 0,-1-1 0,0 0 0,0 0 0,1 1 0,-1-1 0,0 0 0,1 0 0,-1 1 0,0-1 0,1 0 0,-1 0 0,0 0 0,1 0 0,-1 0 0,0 0 0,1 0 0,-1 0 0,1 1 0,-1-1 0,0 0 0,1-1 0,-1 1 0,0 0 0,1 0 0,-1 0 0,1 0 0,-1 0 0,0 0 0,1 0 0,-1 0 0,0-1 0,1 1 0,-1 0 0,0 0 0,0-1 0,1 1 0,-1 0 0,0 0 0,1-1 0,-1 1 0,0 0 0,0 0 0,0-1 0,1 1 0,-1 0 0,0-1 0,17-20 0,-13 12-650,0-1 0,0 1 1,-1-1-1,3-18 0,-3-4-4545,1-43 1,-4 73 5006,0-60-9016</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30.592"/>
    </inkml:context>
    <inkml:brush xml:id="br0">
      <inkml:brushProperty name="width" value="0.025" units="cm"/>
      <inkml:brushProperty name="height" value="0.025" units="cm"/>
    </inkml:brush>
  </inkml:definitions>
  <inkml:trace contextRef="#ctx0" brushRef="#br0">0 0 18129,'0'0'12108,"63"43"-15984,-36-34-1185,0-2-1505,-4 1-1986,-3-3 7175</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30.934"/>
    </inkml:context>
    <inkml:brush xml:id="br0">
      <inkml:brushProperty name="width" value="0.025" units="cm"/>
      <inkml:brushProperty name="height" value="0.025" units="cm"/>
    </inkml:brush>
  </inkml:definitions>
  <inkml:trace contextRef="#ctx0" brushRef="#br0">98 0 11082,'0'0'17751,"-9"7"-16486,0 0-809,0-2-234,1 0-1,1 1 0,-1 0 0,1 0 1,0 1-1,0 0 0,1 0 0,0 1 1,-9 13-1,16-20-251,-1 0 0,1-1 0,-1 1 0,1-1 1,-1 1-1,1 0 0,-1-1 0,1 1 0,-1-1 0,1 0 0,0 1 0,-1-1 0,1 1 0,0-1 1,-1 0-1,1 0 0,0 1 0,-1-1 0,1 0 0,0 0 0,0 0 0,-1 0 0,1 0 1,0 0-1,0 0 0,-1 0 0,1 0 0,1 0 0,34 1-1659,-29-1 1175,2 0-255,106 8-3109,-102-6 3876,1 0 0,-1 1 0,1 1 0,-1 0 1,0 1-1,15 7 0,-27-12 90,0 1 1,0-1-1,0 1 1,0-1-1,0 1 0,0 0 1,0-1-1,0 1 1,0 0-1,0 0 1,-1-1-1,1 1 0,0 0 1,-1 0-1,1 0 1,0 0-1,-1 0 0,1 0 1,-1 0-1,1 0 1,-1 0-1,0 0 0,1 1 1,-1-1-1,0 0 1,0 0-1,0 0 0,0 2 1,-1-1 111,1 0 1,-1 0-1,0 0 0,0 0 1,0 0-1,-1 0 1,1 0-1,0 0 0,-1-1 1,1 1-1,-1 0 0,0-1 1,-2 2-1,-7 5 376,-1 0 0,0-1 0,-16 8-1,28-15-581,-1 0 6,-68 28 80,64-26-81,0 0-1,0-1 1,0 0 0,0 0-1,-1 0 1,1-1 0,0 0-1,0 0 1,-1 0 0,1-1-1,-10-1 1,15 2 1,-1-1 1,1 1-1,-1 0 0,1-1 0,-1 1 1,1-1-1,0 1 0,-1 0 1,1-1-1,0 1 0,-1-1 1,1 1-1,0-1 0,-1 1 0,1-1 1,0 1-1,0-1 0,0 1 1,0-1-1,-1 1 0,1-1 1,0 0-1,0 1 0,0-1 0,0 1 1,0-1-1,0 1 0,0-1 1,1 0-1,-1 1 0,0-1 1,0 1-1,0-1 0,0 1 0,1-2 1,10-18-952,-2 13-947,0-1 0,0 1 0,1 1-1,0 0 1,20-10 0,-17 10-171,25-13-5185</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31.290"/>
    </inkml:context>
    <inkml:brush xml:id="br0">
      <inkml:brushProperty name="width" value="0.025" units="cm"/>
      <inkml:brushProperty name="height" value="0.025" units="cm"/>
    </inkml:brush>
  </inkml:definitions>
  <inkml:trace contextRef="#ctx0" brushRef="#br0">77 312 15599,'0'0'14542,"-10"13"-13907,5-7-569,-5 7 246,0 0 0,-14 26 1,21-35-268,1 1 1,-1 0-1,1-1 0,0 1 1,1 0-1,0 0 1,-1 1-1,1-1 1,1 0-1,-1 0 0,1 0 1,0 1-1,0-1 1,1 0-1,1 10 0,-1-12-53,1-1-1,-1 0 0,1 1 0,-1-1 0,1 0 0,-1 0 0,1 0 0,0 0 0,0 0 0,0-1 1,0 1-1,1 0 0,-1-1 0,0 0 0,1 1 0,-1-1 0,1 0 0,-1 0 0,1 0 0,-1-1 1,1 1-1,0-1 0,-1 1 0,1-1 0,0 0 0,-1 0 0,1 0 0,4-1 0,0 1-8,1-1 0,-1 0-1,1 0 1,-1-1-1,0 0 1,1 0-1,-1-1 1,0 0-1,8-5 1,4-6 55,0 0-1,-1-2 1,-1 0 0,0-1-1,-1-1 1,-1-1 0,-1 0-1,15-26 1,-1-7 80,-1 0 1,21-63-1,-44 104-118,13-36 0,-16 45 0,0-1 0,-1 1 0,1 0 0,-1 0 0,1-1 0,-1 1 0,0 0 0,0-1 0,0 1 0,0 0 0,0 0 0,-1-1 0,1 1 0,-1 0 0,0 0 0,0-3 0,0 5 0,1-1 0,-1 1 0,1 0 0,-1 0 0,1 0 0,-1-1 0,1 1 0,-1 0 0,1 0 0,-1 0 0,1 0 0,-1 0 0,1 0 0,-1 0 0,1 0 0,-1 0 0,1 0 0,-1 0 0,1 0 0,-1 0 0,1 1 0,-1-1 0,1 0 0,-1 0 0,1 0 0,-1 1 0,1-1 0,0 0 0,-1 1 0,1-1 0,-1 0 0,0 1 0,-16 14 0,16-14 0,-12 12 0,0 1 0,1 1 0,1 0 0,0 0 0,1 1 0,-12 27 0,17-31 0,0-1 0,1 1 0,0 0 0,1 0 0,0 0 0,1 1 0,1-1 0,0 1 0,0-1 0,3 25 0,-1-33 0,-1 0 0,1 0 0,0 0 0,1 0 0,-1-1 0,1 1 0,-1-1 0,1 1 0,0-1 0,1 1 0,-1-1 0,0 0 0,1 0 0,0 0 0,0 0 0,0-1 0,0 1 0,0-1 0,0 0 0,0 0 0,1 0 0,-1 0 0,1 0 0,0-1 0,0 1 0,-1-1 0,1 0 0,0-1 0,0 1 0,7 0 0,-2-1 0,1 1 0,-1-2 0,1 1 0,-1-2 0,0 1 0,0-1 0,1 0 0,-1-1 0,-1 0 0,1-1 0,0 0 0,8-5 0,-7 3 0,50-34 0,-55 36 0,0 1 0,0-1 0,-1-1 0,0 1 0,0 0 0,0-1 0,0 0 0,-1 0 0,4-7 0,-7 12 0,0-1 0,1 1 0,-1-1 0,0 1 0,0-1 0,0 0 0,0 1 0,0-1 0,0 1 0,0-1 0,0 1 0,0-1 0,0 1 0,0-1 0,0 1 0,0-1 0,-1 1 0,1-1 0,0 1 0,0-1 0,-1 1 0,1-1 0,0 1 0,0-1 0,-1 1 0,1-1 0,-1 1 0,1 0 0,0-1 0,-1 1 0,1 0 0,-1-1 0,1 1 0,-1 0 0,1 0 0,-1-1 0,1 1 0,-1 0 0,1 0 0,-1 0 0,1 0 0,-1 0 0,1 0 0,-1 0 0,1 0 0,-1 0 0,1 0 0,-1 0 0,0 0 0,1 0 0,-1 0 0,1 0 0,-1 0 0,1 1 0,-1-1 0,0 0 0,-1 1 0,0-1 0,-1 0 0,1 1 0,0 0 0,0-1 0,-1 1 0,1 0 0,0 0 0,0 0 0,0 0 0,0 0 0,0 1 0,1-1 0,-3 2 0,1 2 0,0 0 0,1-1 0,-1 1 0,1 0 0,0 0 0,0 0 0,1 1 0,-1-1 0,1 0 0,0 1 0,1-1 0,-1 1 0,1-1 0,0 1 0,0-1 0,1 0 0,2 10 0,-2-10 0,1-1 0,0 0 0,0 0 0,0 0 0,0 0 0,1-1 0,-1 1 0,1 0 0,0-1 0,0 0 0,0 0 0,1 0 0,-1 0 0,1 0 0,0-1 0,0 1 0,-1-1 0,1 0 0,1 0 0,-1-1 0,7 3 0,-1-2-108,1 1-1,-1-1 1,0-1-1,1 0 1,-1 0-1,1-1 1,12-1 0,-19 0-178,1 0 0,0 1 0,-1-2 0,1 1 1,0 0-1,-1-1 0,1 0 0,-1 0 1,0 0-1,0-1 0,0 1 0,0-1 1,0 0-1,-1 0 0,1 0 0,-1-1 1,6-6-1,8-18-10807</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31.865"/>
    </inkml:context>
    <inkml:brush xml:id="br0">
      <inkml:brushProperty name="width" value="0.025" units="cm"/>
      <inkml:brushProperty name="height" value="0.025" units="cm"/>
    </inkml:brush>
  </inkml:definitions>
  <inkml:trace contextRef="#ctx0" brushRef="#br0">56 198 10954,'-1'-9'1410,"1"2"-1260,-1 2 454,0 0-1,1-1 1,0 1-1,0-1 1,0 1-1,1 0 1,0-1-1,0 1 1,0 0-1,1 0 1,0-1-1,-1 1 1,2 0-1,-1 1 1,1-1-1,4-6 1,2 2-78,1 0-1,0 1 1,0 1 0,1-1 0,0 2 0,0 0 0,0 0 0,1 1 0,0 0 0,0 1 0,1 0 0,-1 1 0,1 1 0,-1 0 0,1 0 0,0 1 0,0 1 0,22 2 0,-33-2-526,0 1 0,-1-1 0,1 0 0,-1 1 0,1 0 0,-1-1 0,0 1 0,1 0 0,-1-1 0,0 1 0,1 0 0,-1 0 0,0 0 0,0 0 0,0 1 0,0-1 0,0 0 0,0 0 0,0 0 0,0 1 0,-1-1 0,1 1 0,0-1 0,-1 1 0,1-1 0,-1 0 0,1 1 0,-1 0 0,0-1 0,0 1 0,0-1 0,0 1 0,0-1 0,0 1 0,0-1 0,0 1 0,-1-1 0,1 1 0,0 0 0,-1-1 0,0 2 0,-2 4 0,1 0 0,-1 0 0,0 0 0,0-1 0,-1 1 0,0-1 0,-9 10 0,-25 23 0,-46 36 0,54-52 0,2 2 0,1 0 0,1 2 0,-37 49 0,61-73 0,0 0 0,1 0 0,-1 0 0,0 0 0,1 0 0,0 0 0,0 0 0,0 0 0,0 0 0,0 1 0,1-1 0,-1 0 0,1 1 0,0-1 0,0 0 0,1 7 0,0-8 0,-1 0 0,1 0 0,1-1 0,-1 1 0,0 0 0,0 0 0,1-1 0,-1 1 0,1-1 0,-1 1 0,1-1 0,-1 0 0,1 1 0,0-1 0,0 0 0,0 0 0,0 0 0,0 0 0,0-1 0,0 1 0,0-1 0,0 1 0,0-1 0,0 0 0,0 1 0,4-1 0,21 1 0,0-1 0,0-1 0,1-1 0,-1-1 0,38-10 0,129-46 0,-190 58-91,46-20-3966,-49 20 3902,0 1 0,0 0-1,0-1 1,0 1-1,0 0 1,-1-1 0,1 1-1,0-1 1,0 1-1,0-1 1,-1 0 0,1 1-1,0-1 1,-1 0-1,1 0 1,0 1 0,-1-1-1,1 0 1,-1 0-1,1 0 1,-1 0 0,0 0-1,1 0 1,-1 0-1,0 0 1,0 1 0,1-1-1,-1 0 1,0 0-1,0 0 1,0 0 0,0 0-1,0 0 1,-1 0-1,1 0 1,0 0 0,0 0-1,-1 0 1,1 0-1,0 0 1,-1 0 0,1 0-1,-1 0 1,1 1-1,-2-2 1,-23-16-9273</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32.242"/>
    </inkml:context>
    <inkml:brush xml:id="br0">
      <inkml:brushProperty name="width" value="0.025" units="cm"/>
      <inkml:brushProperty name="height" value="0.025" units="cm"/>
    </inkml:brush>
  </inkml:definitions>
  <inkml:trace contextRef="#ctx0" brushRef="#br0">0 15 18449,'0'0'9449,"54"1"-8584,-13-1-544,10-1-257,8-2-897,3 0-2402,-1 0-2178,-5-3-2627</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32.589"/>
    </inkml:context>
    <inkml:brush xml:id="br0">
      <inkml:brushProperty name="width" value="0.025" units="cm"/>
      <inkml:brushProperty name="height" value="0.025" units="cm"/>
    </inkml:brush>
  </inkml:definitions>
  <inkml:trace contextRef="#ctx0" brushRef="#br0">1 287 16496,'0'0'2615,"0"8"717,0 43 591,1-51-3814,0 1 1,-1 0-1,1 0 0,0-1 0,0 1 1,0 0-1,0-1 0,0 1 0,0-1 0,0 1 1,0-1-1,0 0 0,0 1 0,0-1 0,0 0 1,1 0-1,-1 0 0,0 1 0,0-1 1,0 0-1,0-1 0,0 1 0,0 0 0,1 0 1,-1 0-1,0-1 0,1 0 0,36-7 309,47-33-55,-71 32-331,1 0 0,0 2 0,0 0 0,1 1 0,0 0 0,0 1 0,0 1 0,33-4 0,-47 9-8,-1-1-1,0 1 1,0 0 0,0 0-1,0 1 1,0-1 0,0 0-1,0 0 1,0 0 0,0 1-1,0-1 1,0 1 0,-1-1-1,1 0 1,-1 1 0,1-1-1,-1 1 1,0-1 0,1 1 0,-1-1-1,0 1 1,0 0 0,0-1-1,0 1 1,0-1 0,0 1-1,-1 2 1,-3 50 1144,1-35-920,0 23-53,3-41-195,1 0 0,-1-1 0,1 1 0,-1 0 0,1-1 0,-1 1 0,1-1 0,-1 1 0,1-1 0,-1 1 0,1-1 0,0 1 0,-1-1 0,1 0 0,0 1 0,0-1 0,-1 0 0,1 0 0,0 1 0,-1-1 0,1 0 0,0 0 0,0 0 0,0 0 0,-1 0 0,1 0 0,0 0 0,0 0 0,0 0 0,25-4 0,-8-2 0,-1-1 0,0 0 0,-1-2 0,0 0 0,29-22 0,10-4 0,-40 25 0,-10 6 0,-1 1 0,1 0 0,0 0 0,0 0 0,1 1 0,-1 0 0,0 0 0,1 0 0,-1 1 0,1-1 0,6 1 0,-11 3 0,0 0 0,-1 1 0,1-1 0,-1 1 0,0-1 0,1 0 0,-1 1 0,0-1 0,-1 1 0,1-1 0,0 1 0,-2 4 0,-14 34-4962,15-38 4307,0-1-1,-1 1 1,1-1 0,0 1 0,-1-1-1,0 0 1,1 0 0,-1 1-1,0-1 1,0 0 0,-1-1 0,1 1-1,-4 2 1</inkml:trace>
  <inkml:trace contextRef="#ctx0" brushRef="#br0" timeOffset="1">639 31 19122,'0'0'7207,"50"-31"-7367,-23 44-161,9 3-1184,7 0-2082,2 1-898,-2 0 546,-3-3-6279</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32.950"/>
    </inkml:context>
    <inkml:brush xml:id="br0">
      <inkml:brushProperty name="width" value="0.025" units="cm"/>
      <inkml:brushProperty name="height" value="0.025" units="cm"/>
    </inkml:brush>
  </inkml:definitions>
  <inkml:trace contextRef="#ctx0" brushRef="#br0">153 1 10602,'0'0'16837,"-8"3"-14792,1-1-1766,-65 26 1630,69-27-1859,0 1 0,1-1 0,-1 1-1,0 0 1,0-1 0,1 1 0,-1 0-1,1 0 1,0 1 0,-1-1 0,1 1-1,0-1 1,0 1 0,1-1 0,-1 1-1,1 0 1,-1 0 0,1 0 0,0 0-1,0 0 1,-1 6 0,2-7-90,0-1 0,1 1 1,-1-1-1,1 0 0,-1 1 0,1-1 1,0 0-1,0 0 0,0 1 0,-1-1 1,1 0-1,0 0 0,1 0 0,-1 0 1,0 0-1,0 0 0,0 0 0,0-1 1,1 1-1,-1 0 0,0-1 0,1 1 0,-1-1 1,0 1-1,3 0 0,45 10-1647,-33-7 1285,13 2-177,-19-5 511,0 1-1,-1 0 1,1 0-1,-1 2 1,1-1-1,-1 1 1,16 9 0,-24-13 130,0 1 0,0 0 0,-1-1 0,1 1 0,0 0 0,-1 0 0,1 0 0,0-1 0,-1 1 0,1 0 0,-1 0 0,1 0 0,-1 0 0,0 0 0,1 0 0,-1 0 0,0 0 0,0 0 0,1 0 0,-1 0 0,0 0 0,0 0 0,0 0 0,0 0 0,-1 0 0,1 0 0,0 0 0,0 0 0,-1 0 0,1 0 0,0 0 0,-1 0 0,1 0 0,-1 0 0,1 0 0,-1 0 0,0-1 0,1 1 0,-1 0 0,0 0 0,1-1 0,-1 1 0,0 0 1,-1 0-1,-43 29 1316,41-28-1389,-11 6 21,1 0 0,-1-1 0,-1-1 1,0 0-1,1-1 0,-2 0 0,1-2 0,-27 4 0,43-7-67,-1 0 0,0 0 1,1-1-1,-1 1 0,0 0 0,1 0 0,-1 0 1,0-1-1,1 1 0,-1 0 0,1 0 0,-1-1 1,0 1-1,1-1 0,-1 1 0,1-1 0,-1 1 1,1 0-1,-1-1 0,1 0 0,0 1 1,-1-1-1,1 1 0,0-1 0,-1 1 0,1-1 1,0 0-1,0 1 0,-1-1 0,1 0 0,0 1 1,0-1-1,0 0 0,0 1 0,0-2 0,4-26-5414,12 1-2708</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33.353"/>
    </inkml:context>
    <inkml:brush xml:id="br0">
      <inkml:brushProperty name="width" value="0.025" units="cm"/>
      <inkml:brushProperty name="height" value="0.025" units="cm"/>
    </inkml:brush>
  </inkml:definitions>
  <inkml:trace contextRef="#ctx0" brushRef="#br0">0 70 19026,'0'0'6854,"10"0"-4585,15 1-1800,-2 1 503,-1-2 0,39-4 0,-59 4-952,-1 0 0,1-1 0,-1 1-1,0-1 1,1 1 0,-1-1 0,0 0 0,0 1 0,1-1 0,-1 0 0,0 0 0,0 0-1,0 0 1,0 0 0,0 0 0,0 0 0,0 0 0,0 0 0,-1-1 0,1 1 0,0 0-1,-1 0 1,1-1 0,0 1 0,-1-1 0,0 1 0,1 0 0,-1-1 0,0 1 0,0-1-1,0 1 1,0-1 0,0 1 0,0 0 0,0-1 0,-1 1 0,1-1 0,0 1 0,-1 0-1,1-1 1,-1 1 0,1 0 0,-1-1 0,0 1 0,0 0 0,1 0 0,-1-1 0,0 1-1,0 0 1,0 0 0,0 0 0,0 0 0,-1 1 0,1-1 0,0 0 0,0 0 0,-1 1-1,1-1 1,0 0 0,-1 1 0,-1-1 0,-1 0-20,0 0 0,0 0 0,1 1 0,-1 0 0,0-1 0,0 1 0,0 1 0,0-1 0,1 0 0,-1 1 0,0 0 0,0 0 0,1 0 0,-1 0 0,0 1 0,1-1 0,-1 1 0,1 0 0,0 0 0,0 0 0,0 1 0,0-1 0,0 1 0,0 0 0,0-1 0,1 1 0,0 0 0,-1 1 0,1-1 0,0 0 0,1 1 0,-1-1 0,1 1 0,-1-1 0,1 1 0,0 0 0,0-1 0,0 1 0,1 0 0,0 0 0,-1 0 0,2 6 0,-1-8 0,1 1 0,-1-1 0,1 1 0,0-1 0,0 0 0,0 1 0,0-1 0,1 0 0,-1 0 0,0 0 0,1 0 0,0 0 0,-1 0 0,1 0 0,0 0 0,0-1 0,0 1 0,0-1 0,0 1 0,0-1 0,1 0 0,-1 0 0,0 0 0,1 0 0,-1 0 0,0-1 0,6 2 0,5 1 0,0-1 0,0-1 0,25 1 0,-12-4 0,1-1 0,-1-1 0,-1-1 0,1-2 0,44-16 0,1 0 0,-71 23 0,34-6 0,-33 6 0,-1 0 0,1 1 0,0-1 0,0 0 0,-1 1 0,1-1 0,-1 0 0,1 1 0,0-1 0,-1 1 0,1-1 0,-1 1 0,1 0 0,-1-1 0,0 1 0,1-1 0,-1 1 0,1 0 0,-1-1 0,0 1 0,0 0 0,1 0 0,-1-1 0,0 1 0,0 0 0,0 0 0,0-1 0,0 1 0,0 0 0,0 0 0,0-1 0,0 1 0,0 0 0,0-1 0,-1 1 0,1 0 0,0 0 0,-1 0 0,-4 18 0,-6 22 0,11-40 0,0 0 0,-1 0 0,1-1 0,0 1 0,0 0 0,0 0 0,0 0 0,0 0 0,0-1 0,0 1 0,1 0 0,-1 0 0,0 0 0,0 0 0,1-1 0,-1 1 0,0 0 0,1 0 0,-1-1 0,0 1 0,1 0 0,-1-1 0,1 1 0,0 0 0,-1-1 0,1 1 0,0-1 0,-1 1 0,1-1 0,0 1 0,-1-1 0,1 1 0,0-1 0,0 0 0,-1 1 0,1-1 0,1 0 0,11 1 0,0 0 0,0-1 0,-1 0 0,1-2 0,0 1 0,23-7 0,74-31 0,-87 29 0,0 1 0,0 1 0,1 1 0,0 1 0,37-4 0,-60 10 0,0 0 0,-1 0 1,1 0-1,0 0 0,0 0 0,-1 0 0,1 0 1,0 0-1,-1 0 0,1 0 0,0 0 0,-1 0 0,1 0 1,0 1-1,-1-1 0,1 0 0,-1 0 0,1 1 1,0-1-1,-1 1 0,1-1 0,-1 0 0,1 1 1,-1-1-1,1 1 0,-1-1 0,0 1 0,1 0 1,-1-1-1,1 1 0,-1-1 0,0 1 0,0 0 1,1-1-1,-1 1 0,0 0 0,0-1 0,0 1 0,0 0 1,0-1-1,0 1 0,0 0 0,0 0 0,-10 37-4,3-11-43,9-25-1528,13-2-5487</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22.502"/>
    </inkml:context>
    <inkml:brush xml:id="br0">
      <inkml:brushProperty name="width" value="0.025" units="cm"/>
      <inkml:brushProperty name="height" value="0.025" units="cm"/>
    </inkml:brush>
  </inkml:definitions>
  <inkml:trace contextRef="#ctx0" brushRef="#br0">115 3 9833,'0'0'12433,"-9"1"-11552,6-1-791,-1 1 1,0 0-1,0-1 0,0 1 0,1 1 1,-1-1-1,0 0 0,1 1 0,0 0 1,-1 0-1,1 0 0,0 0 0,-5 4 1,3-1 163,1 1 0,-1-1 0,1 1 0,0 0 0,0 0 0,1 0 0,0 1 0,-3 7 0,3-6 47,1-1 0,-1 0 0,1 1 0,1 0 0,0-1 0,0 1 0,0 9 0,1-16-257,1 0 1,-1-1-1,0 1 1,0 0-1,1-1 0,-1 1 1,0 0-1,1-1 1,-1 1-1,1 0 0,-1-1 1,1 1-1,-1-1 1,1 1-1,0-1 1,-1 1-1,1-1 0,-1 1 1,1-1-1,0 0 1,-1 1-1,1-1 1,0 0-1,0 0 0,-1 1 1,1-1-1,0 0 1,0 0-1,-1 0 0,1 0 1,0 0-1,0 0 1,-1 0-1,1 0 1,0 0-1,0-1 0,-1 1 1,1 0-1,0 0 1,0-1-1,-1 1 1,1 0-1,0-1 0,0 0 1,36-16 1431,-11-4-1400,-1-1-1,24-28 0,8-7-114,-68 91 39,5-23 0,2-4 0,1-1 0,-1 1 0,1-1 0,1 1 0,-1 0 0,1 1 0,-2 13 0,5-21 0,-1 1 0,1-1 0,-1 0 0,1 0 0,0 0 0,-1 0 0,1 1 0,-1-1 0,1 0 0,-1 0 0,1 0 0,0 0 0,-1-1 0,1 1 0,-1 0 0,1 0 0,0 0 0,-1 0 0,1-1 0,-1 1 0,1 0 0,-1 0 0,1-1 0,-1 1 0,1 0 0,-1-1 0,1 1 0,-1-1 0,19-10 0,5-9 0,-18 14 0,1 0 0,-1 1 0,1 0 0,0 0 0,1 0 0,-1 1 0,1 0 0,0 0 0,13-3 0,-21 7 0,1 1 0,0-1 0,-1 0 0,1 1 0,0-1 0,-1 1 0,1 0 0,-1-1 0,1 1 0,-1-1 0,1 1 0,-1 0 0,1 0 0,-1-1 0,0 1 0,1 0 0,-1 0 0,0-1 0,0 1 0,1 0 0,-1 0 0,0 0 0,0-1 0,0 1 0,0 0 0,0 0 0,0 0 0,0-1 0,-1 2 0,1 36 0,0-28 0,0 70 0,0-80 2,0 0-1,0 1 1,0-1 0,0 0-1,0 1 1,0-1-1,0 1 1,1-1 0,-1 0-1,0 0 1,0 1 0,0-1-1,1 0 1,-1 1-1,0-1 1,0 0 0,0 0-1,1 1 1,-1-1 0,0 0-1,1 0 1,-1 1-1,0-1 1,1 0 0,-1 0-1,0 0 1,1 0 0,-1 0-1,0 0 1,1 0-1,-1 1 1,0-1 0,1 0-1,-1 0 1,0 0 0,1 0-1,-1 0 1,0-1-1,1 1 1,-1 0 0,1 0-1,-1 0 1,0 0-1,1 0 1,-1 0 0,0 0-1,0-1 1,1 1 0,-1 0-1,0 0 1,1-1-1,-1 1 1,0 0 0,0 0-1,1-1 1,-1 1 0,0 0-1,0 0 1,1-1-1,17-15-488,13-30-4970,-5-3-4092,-6 6-3049</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16.035"/>
    </inkml:context>
    <inkml:brush xml:id="br0">
      <inkml:brushProperty name="width" value="0.025" units="cm"/>
      <inkml:brushProperty name="height" value="0.025" units="cm"/>
    </inkml:brush>
  </inkml:definitions>
  <inkml:trace contextRef="#ctx0" brushRef="#br0">22 1 19731,'0'0'1655,"0"11"-27,-9 78 806,4-60-1699,1 0 1,2 0 0,1 1 0,3 34-1,-1-61-784,-1 0-1,1-1 0,0 1 1,0 0-1,0 0 0,0-1 1,0 1-1,1-1 1,-1 1-1,1-1 0,0 0 1,0 1-1,0-1 0,0 0 1,0 0-1,0 0 0,0-1 1,1 1-1,-1 0 1,0-1-1,1 0 0,0 1 1,-1-1-1,1 0 0,0 0 1,0-1-1,-1 1 1,1 0-1,0-1 0,0 0 1,0 0-1,0 0 0,0 0 1,-1 0-1,1 0 0,3-1 1,3-1-156,0 1 0,0-1 0,0-1 1,0 1-1,0-1 0,0-1 0,-1 0 0,0 0 1,0-1-1,9-6 0,0-5-90,-1 0 0,-1 0 1,0-2-1,-1 0 0,-1 0 0,-1-1 0,-1-1 1,15-36-1,-18 47 2469,-3 23-780,-3 47 1,0-19-518,-2-40-901,0-1-1,1 1 1,-1 0 0,0 0-1,1-1 1,0 1 0,-1 0-1,1-1 1,0 1 0,0 0-1,0-1 1,0 0-1,0 1 1,1-1 0,-1 1-1,0-1 1,0 0 0,3 2-1,-2-2-272,-1-1 0,0 1 0,1-1 0,-1 1 0,0-1-1,1 0 1,-1 0 0,1 1 0,-1-1 0,0 0 0,1 0-1,-1 0 1,1-1 0,-1 1 0,0 0 0,3-1-1,19-10-9951</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17.192"/>
    </inkml:context>
    <inkml:brush xml:id="br0">
      <inkml:brushProperty name="width" value="0.025" units="cm"/>
      <inkml:brushProperty name="height" value="0.025" units="cm"/>
    </inkml:brush>
  </inkml:definitions>
  <inkml:trace contextRef="#ctx0" brushRef="#br0">92 134 6246,'0'0'5813,"2"-11"-2369,1-3-2271,-1 7-288,-1 0 1,0 1-1,0-1 1,-1 0-1,0-11 1,0 17-805,0 1 0,-1 0 0,1-1-1,0 1 1,0 0 0,0-1 0,0 1 0,0 0 0,-1-1 0,1 1 0,0 0 0,0 0 0,0-1 0,-1 1 0,1 0-1,0 0 1,0-1 0,-1 1 0,1 0 0,0 0 0,-1 0 0,1-1 0,0 1 0,0 0 0,-1 0 0,1 0-1,0 0 1,-1 0 0,1 0 0,0 0 0,-1 0 0,1 0 0,0 0 0,-1 0 0,1 0 0,-1 0 0,1 0 0,0 0-1,-1 0 1,1 0 0,0 0 0,0 0 0,-1 1 0,1-1 0,0 0 0,-1 0 0,1 1 0,-17 10 626,10-2-590,1 0 1,0 0-1,1 1 1,0 0-1,1 0 1,0 0-1,0 0 1,-1 12 0,-15 88 78,17-83-50,1 0 0,2 51 0,0-76-138,0-1 1,0 0-1,0 0 0,0 0 0,0 0 0,0 0 1,0 1-1,1-1 0,-1 0 0,0 0 1,1 0-1,-1 0 0,1 0 0,-1 0 0,1 0 1,0 0-1,-1 0 0,1 0 0,0 0 1,0-1-1,-1 1 0,1 0 0,0 0 0,0-1 1,0 1-1,0 0 0,0-1 0,0 1 1,0-1-1,0 0 0,0 1 0,0-1 0,0 0 1,1 1-1,-1-1 0,0 0 0,0 0 1,0 0-1,0 0 0,0 0 0,1 0 1,-1 0-1,0-1 0,0 1 0,0 0 0,2-1 1,1-1 79,1 0 0,0 0 1,0 0-1,-1-1 1,0 0-1,1 0 0,-1 0 1,0 0-1,5-6 1,9-13 141,0-1 0,-1 0 1,-1-1-1,-1-1 0,-2-1 0,0 0 1,-2 0-1,-1-2 0,-1 1 1,-1-1-1,-1 0 0,-2-1 1,2-36-1,-31 120-230,7-5 0,2-12 0,2 0 0,2 1 0,1 0 0,2 1 0,-4 55 0,12-95 0,0 1 0,0-1 0,0 1 0,0 0 0,0-1 0,0 1 0,0-1 0,0 1 0,0-1 0,0 1 0,0 0 0,0-1 0,0 1 0,0-1 0,1 1 0,-1-1 0,0 1 0,0-1 0,1 1 0,-1-1 0,0 1 0,1-1 0,-1 1 0,1-1 0,-1 0 0,0 1 0,1-1 0,-1 0 0,1 1 0,-1-1 0,1 0 0,0 1 0,17-9 0,16-26 0,-23 15 31,-9 15-108,1-1-1,-1 1 1,1 0 0,-1 0 0,1 0-1,0 1 1,1-1 0,-1 0-1,8-5 1,-11 9-99,0 0 0,1 0 0,-1 0 0,0 0 0,0 0 0,0 0 0,1 0 0,-1 0 0,0 0 0,0 0 0,1 0 0,-1 0 1,0 1-1,0-1 0,0 0 0,1 0 0,-1 0 0,0 0 0,0 0 0,0 0 0,1 1 0,-1-1 0,0 0 0,0 0 0,0 0 0,0 0 0,0 1 0,1-1 0,-1 0 0,0 0 0,0 0 0,0 1 0,0-1 0,0 0 0,0 0 0,0 1 1,0-1-1,0 0 0,0 0 0,0 0 0,0 1 0,0-1 0,0 0 0,0 0 0,0 1 0,0 0-448,2 15-6091</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18.341"/>
    </inkml:context>
    <inkml:brush xml:id="br0">
      <inkml:brushProperty name="width" value="0.025" units="cm"/>
      <inkml:brushProperty name="height" value="0.025" units="cm"/>
    </inkml:brush>
  </inkml:definitions>
  <inkml:trace contextRef="#ctx0" brushRef="#br0">1 0 1730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19.134"/>
    </inkml:context>
    <inkml:brush xml:id="br0">
      <inkml:brushProperty name="width" value="0.025" units="cm"/>
      <inkml:brushProperty name="height" value="0.025" units="cm"/>
    </inkml:brush>
  </inkml:definitions>
  <inkml:trace contextRef="#ctx0" brushRef="#br0">1 0 8232,'0'0'20024,"2"10"-19778,2 8-205,0-1 0,-2 1 1,1 21-1,-3-38-28,0-1 0,0 0 0,0 1 0,0-1 0,1 0 1,-1 0-1,0 1 0,0-1 0,0 0 0,1 1 0,-1-1 0,0 0 0,0 0 0,1 1 0,-1-1 0,0 0 0,0 0 0,1 0 0,-1 0 1,0 1-1,1-1 0,-1 0 0,0 0 0,1 0 0,-1 0 0,0 0 0,1 0 0,-1 0 0,0 0 0,1 0 0,-1 0 0,0 0 0,1 0 0,-1 0 1,0 0-1,1 0 0,-1 0 0,0 0 0,1 0 0,-1-1 0,0 1 0,1 0 0,-1 0 0,0 0 0,0-1 0,1 1 0,-1 0 0,0 0 1,0 0-1,1-1 0,-1 1 0,0 0 0,0-1 0,1 1 0,16-14 1056,-2-5-513,-12 15-458,-1 0-1,1 0 1,-1 0-1,1 1 1,0-1-1,1 1 1,-1 0-1,0 0 1,1 0 0,0 0-1,0 1 1,-1-1-1,2 1 1,-1 0-1,0 0 1,0 1-1,9-3 1,-12 4-98,0 1 0,0-1 0,0 1 0,0-1 0,0 1 0,0 0 0,0-1 0,0 1 0,-1 0 0,1 0 0,0-1 0,0 1 0,-1 0 0,1 0 0,-1 0 0,1 0 0,-1 0 0,1 0 0,-1 0 0,1 0 0,-1 0 0,0 0 0,0 0 0,1 0 0,-1 0 0,0 1 0,0-1 0,0 0 0,0 1 0,1 43 0,-1-35 0,0 114-37,19-159-3604,8-36-5910,-12 26 743</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20.084"/>
    </inkml:context>
    <inkml:brush xml:id="br0">
      <inkml:brushProperty name="width" value="0.025" units="cm"/>
      <inkml:brushProperty name="height" value="0.025" units="cm"/>
    </inkml:brush>
  </inkml:definitions>
  <inkml:trace contextRef="#ctx0" brushRef="#br0">90 1 10666,'0'0'18268,"-7"13"-17254,-10 28-630,2 1-1,1 0 0,3 1 1,-9 60-1,14-6-298,9-93 274,4-11-128,5-13-36,-7 4-191,-1 1 0,-1-1 0,-1 0 0,0 0 0,0 0 0,-2 0 0,-1-18 0,-11 55-490,11-16 471,0 1-1,0 0 1,1-1 0,0 1-1,0 0 1,0-1 0,0 1-1,1 0 1,0-1-1,3 9 1,-3-11 12,0-1 0,0 0 1,1 0-1,-1 0 0,1 0 1,-1 0-1,1 0 0,0 0 0,0 0 1,0-1-1,0 1 0,0-1 0,0 1 1,0-1-1,1 0 0,-1 0 1,0 0-1,1 0 0,-1 0 0,1 0 1,-1-1-1,1 1 0,-1-1 0,1 0 1,3 0-1,2 0 26,-1 0 0,1-1 1,-1 0-1,1 0 0,-1-1 0,1 0 0,-1 0 0,0-1 1,0 0-1,0 0 0,-1 0 0,1-1 0,-1 0 1,1-1-1,5-5 0,-7 6-6,-1 1 0,0-1 0,0-1 0,0 1 0,0-1-1,-1 1 1,0-1 0,0 0 0,0 0 0,0-1 0,-1 1 0,0 0 0,0-1 0,-1 0 0,1 1-1,-1-1 1,0 0 0,-1 0 0,1 1 0,-2-9 0,-13 18-17,2 10 0,0 0 0,1 1 0,0 1 0,2 0 0,0 0 0,-12 31 0,13-17 0,8-30 0,0 1 0,0 0 0,0-1 0,1 1 0,-1 0 0,0-1 0,0 1 0,0-1 0,1 1 0,-1 0 0,0-1 0,1 1 0,-1-1 0,0 1 0,1-1 0,-1 1 0,1-1 0,-1 1 0,0-1 0,1 1 0,-1-1 0,1 0 0,0 1 0,-1-1 0,1 1 0,3-1 0,-1 0 0,0 1 0,1-1 0,-1 0 0,0-1 0,1 1 0,-1 0 0,0-1 0,1 0 0,-1 0 0,0 0 0,0 0 0,5-3 0,38-19 0,27-10 0,-67 31 0,0 0 0,0 0 0,0 1 0,0 0 0,0 0 0,1 0 0,-1 1 0,0 0 0,1 1 0,7 0 0,-12 0 0,0 0 0,0 0 0,0 0 0,0 0 0,0 1 0,0-1 0,0 1 0,0-1 0,0 1 0,0-1 0,-1 1 0,1 0 0,-1 0 0,1 0 0,-1 0 0,0 0 0,0 0 0,0 0 0,0 1 0,0-1 0,0 0 0,-1 1 0,1-1 0,-1 0 0,0 1 0,1 2 0,1 12 0,-1 0 0,-2 29 0,0-26 0,-1 37 0,21-76 0,11-38 0,14-21 0,-40 72 0,0 0 0,1 0 0,-1 0 0,1 1 0,1 0 0,-1 0 0,1 0 0,0 1 0,9-5 0,-11 6 0,0 2 0,1-1 0,-1 0 0,1 1 0,-1 0 0,1 0 0,0 0 0,-1 0 0,1 1 0,0 0 0,-1 0 0,1 0 0,0 1 0,-1-1 0,1 1 0,8 3 0,-10-3 0,0 0 0,0 1 0,0-1 0,-1 1 0,1-1 0,0 1 0,-1 0 0,0 0 0,1 1 0,-1-1 0,0 0 0,0 1 0,0-1 0,0 1 0,-1 0 0,1-1 0,-1 1 0,1 0 0,-1 0 0,0 0 0,0 0 0,0 0 0,-1 0 0,1 6 0,0 45 0,26-82 0,-25 24 0,19-21 0,-20 24 0,-1 0 0,1 0 0,0 0 0,0 1 0,0-1 0,0 0 0,0 1 0,0-1 0,0 0 0,0 1 0,0-1 0,0 1 0,0 0 0,0-1 0,0 1 0,0 0 0,0-1 0,0 1 0,1 0 0,-1 0 0,0 0 0,0 0 0,2 0 0,-2 5-6,0-1 0,0 0 0,0 0 0,-1 1 0,0-1 0,1 0 0,-1 1 0,-1-1 0,0 5 0,1-2-249,0-5-10,0 10-1508,-2-5-4314</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20.879"/>
    </inkml:context>
    <inkml:brush xml:id="br0">
      <inkml:brushProperty name="width" value="0.025" units="cm"/>
      <inkml:brushProperty name="height" value="0.025" units="cm"/>
    </inkml:brush>
  </inkml:definitions>
  <inkml:trace contextRef="#ctx0" brushRef="#br0">5 160 11275,'-5'6'9260,"15"-2"-5400,17 0-928,-17-4-2591,-1-1-1,1-1 1,0 1-1,-1-2 1,1 1-1,-1-1 1,0-1 0,0 1-1,0-1 1,16-11-1,-20 12-298,-1 0 0,1 0 0,-1-1 0,0 1 0,0-1 1,-1 0-1,1 0 0,-1 0 0,1-1 0,-1 1 0,-1-1 0,1 0 0,-1 0 0,1 0 0,-2 0 0,1 0 0,0 0 0,-1 0 0,0-1 0,0 1 0,0-8 0,-1 12-28,-1-1-1,1 1 0,0-1 0,-1 1 1,1 0-1,-1-1 0,1 1 0,-1 0 1,0-1-1,0 1 0,1 0 1,-1 0-1,0 0 0,0-1 0,0 1 1,0 0-1,0 0 0,-1 0 0,1 1 1,0-1-1,0 0 0,-1 0 1,1 1-1,0-1 0,-1 1 0,1-1 1,0 1-1,-1-1 0,1 1 1,-1 0-1,1 0 0,-1 0 0,1 0 1,-1 0-1,1 0 0,-1 0 0,-1 1 1,-3-1 15,0 1 0,0 0 1,0 0-1,1 0 1,-1 1-1,0 0 0,1 0 1,-10 5-1,6 0-29,0 0 0,1 1 0,-1 0 0,2 0 0,-1 1 0,1 0 0,0 0 0,1 1 0,0 0 0,1 0 0,0 1 0,0-1 0,1 1 0,1 0 0,0 0 0,0 0 0,1 1 0,-1 12 0,3-23 0,0 1 0,0-1 0,0 1 0,0-1 0,0 0 0,0 1 0,0-1 0,1 1 0,-1-1 0,1 0 0,-1 1 0,1-1 0,-1 0 0,1 1 0,-1-1 0,1 0 0,0 0 0,0 0 0,0 0 0,0 1 0,0-1 0,0-1 0,0 1 0,0 0 0,0 0 0,0 0 0,1 0 0,-1-1 0,2 1 0,0 0 0,2 0 0,-1 0 0,0 0 0,0-1 0,0 0 0,0 0 0,0 0 0,0 0 0,0-1 0,5-1 0,8-2 0,-1-1 0,1 0 0,-1-1 0,16-10 0,28-20-1313,-5-9-3524,-29 17-3683</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21.674"/>
    </inkml:context>
    <inkml:brush xml:id="br0">
      <inkml:brushProperty name="width" value="0.025" units="cm"/>
      <inkml:brushProperty name="height" value="0.025" units="cm"/>
    </inkml:brush>
  </inkml:definitions>
  <inkml:trace contextRef="#ctx0" brushRef="#br0">82 1 11883,'0'0'16416,"-4"8"-15034,-3 8-1165,-41 115 1589,42-114-1629,1 0 0,1 0 0,1 0 1,1 1-1,-1 34 0,3-51-177,0 0 0,0 0 0,0 0 0,1 0 0,-1 0 0,0 0 0,0 0 0,1 0 0,-1 0 0,0 0 0,1 0 0,-1-1 0,1 1 0,-1 0 0,1 0 0,-1 0 0,1-1 0,0 1 0,0 0 0,-1-1 0,1 1 0,0 0 0,0-1 0,0 1 0,-1-1 0,3 1 0,-1 0 0,0-1 0,1 1 0,-1-1 0,1 0 0,-1 0 0,1 0 0,-1 0 0,0 0 0,1 0 0,3-2 0,2 0 0,0 0 0,-1-1 0,1 0 0,-1-1 0,12-7 0,19-22 0,-32 26 0,1 1 0,0-1 0,0 1 0,1 1 0,0-1 0,11-5 0,-18 11 0,0 0 0,-1 0 0,1 0 0,-1 0 0,1 0 0,0 0 0,-1 0 0,1 0 0,0 0 0,-1 1 0,1-1 0,-1 0 0,1 0 0,0 1 0,-1-1 0,1 0 0,-1 1 0,1-1 0,-1 1 0,1-1 0,-1 1 0,0-1 0,1 1 0,-1-1 0,0 1 0,1-1 0,-1 1 0,0-1 0,1 1 0,-1-1 0,0 1 0,0 0 0,0-1 0,1 1 0,-1 0 0,0-1 0,0 1 0,0-1 0,0 1 0,0 0 0,0-1 0,-1 1 0,1 0 0,0 0 0,0 42 0,-1-33 0,1-8 0,0 0 0,-1 0 0,1 0 0,0-1 0,0 1 0,0 0 0,0 0 0,0 0 0,1-1 0,-1 1 0,0 0 0,1 0 0,0-1 0,-1 1 0,1 0 0,0-1 0,0 1 0,0-1 0,0 1 0,0-1 0,0 1 0,0-1 0,0 0 0,1 0 0,-1 1 0,0-1 0,3 1 0,-1-2 0,0 0 0,-1 0 0,1-1 0,0 1 0,0-1 0,-1 0 0,1 0 0,0 0 0,-1 0 0,1 0 0,0 0 0,-1-1 0,0 1 0,1-1 0,-1 0 0,0 0 0,4-4 0,22-20 0,28-24 0,-53 47 0,1 0 0,0 0 0,0 1 0,0 0 0,0 0 0,0 0 0,1 0 0,-1 0 0,0 1 0,1 0 0,-1 0 0,6 0 0,-9 2 0,0-1 0,0 1 0,0 0 0,0 0 0,-1 1 0,1-1 0,0 0 0,-1 0 0,1 0 0,-1 0 0,1 0 0,-1 1 0,0-1 0,1 0 0,-1 0 0,0 1 0,0-1 0,0 0 0,0 1 0,0-1 0,0 0 0,0 0 0,0 1 0,-1 1 0,-4 36 0,4-35 0,0 0 0,0-1 0,0 1 0,1 0 0,-1-1 0,1 1 0,0 0 0,1 6 0,-1-10 0,0 0 0,0 1 0,0-1 0,1 1 0,-1-1 0,0 0 0,0 1 0,1-1 0,-1 0 0,0 1 0,1-1 0,-1 0 0,0 0 0,1 1 0,-1-1 0,0 0 0,1 0 0,-1 0 0,1 1 0,-1-1 0,0 0 0,1 0 0,-1 0 0,1 0 0,-1 0 0,0 0 0,1 0 0,0 0 0,23-7 0,46-36 0,-60 35 0,1 0 0,0 1 0,1 0 0,0 1 0,0 0 0,0 0 0,0 2 0,1-1 0,0 2 0,13-3 0,-25 6 0,-1 0 0,0 0 0,1 0 0,-1 0 0,1 0 0,-1 0 0,0 0 0,1 0 0,-1 0 0,0 0 0,1 1 0,-1-1 0,0 0 0,1 0 0,-1 0 0,0 0 0,1 1 0,-1-1 0,0 0 0,0 0 0,1 1 0,-1-1 0,0 0 0,0 1 0,1-1 0,-1 0 0,0 1 0,0-1 0,0 0 0,0 1 0,0-1 0,1 0 0,-1 1 0,0-1 0,0 1 0,-2 18 0,-12 17 0,5-19 0,5-12 0,1 0 0,0 0 0,1 0 0,-1 1 0,1-1 0,0 1 0,1-1 0,-1 1 0,0 9 0,2-15 0,0 1 0,0-1 0,1 1 0,-1-1 0,0 1 0,1-1 0,-1 1 0,1-1 0,-1 0 0,0 1 0,1-1 0,-1 0 0,1 1 0,-1-1 0,1 0 0,-1 0 0,1 1 0,-1-1 0,1 0 0,-1 0 0,1 0 0,-1 0 0,1 0 0,0 0 0,-1 0 0,1 0 0,-1 0 0,1 0 0,-1 0 0,1 0 0,-1 0 0,1 0 0,-1 0 0,1-1 0,0 1 0,-1 0 0,0 0 0,1-1 0,-1 1 0,1 0 0,-1-1 0,1 0 0,26-12 0,8-13 0,-25 18 0,0-1 0,1 1 0,0 1 0,0 0 0,1 1 0,0 0 0,0 0 0,18-4 0,-30 10 0,0 0 0,1 0 0,-1 0 0,1-1 0,-1 1 0,1 0 0,-1 0 0,1 0 0,-1 0 0,0 0 0,1 1 0,-1-1 0,1 0 0,-1 0 0,1 0 0,-1 0 0,0 0 0,1 1 0,-1-1 0,1 0 0,-1 0 0,0 1 0,1-1 0,-1 0 0,0 0 0,1 1 0,-1-1 0,0 0 0,0 1 0,1-1 0,-1 0 0,0 1 0,1 18 0,-15 30 0,9-32 0,5-12-3387</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22.238"/>
    </inkml:context>
    <inkml:brush xml:id="br0">
      <inkml:brushProperty name="width" value="0.025" units="cm"/>
      <inkml:brushProperty name="height" value="0.025" units="cm"/>
    </inkml:brush>
  </inkml:definitions>
  <inkml:trace contextRef="#ctx0" brushRef="#br0">0 154 8712,'0'0'21936,"10"0"-21077,4 0-743,0-1 1,0 0-1,0-1 0,-1 0 1,1-2-1,13-4 0,-24 7-102,1 0 0,-1 0 0,1-1 0,-1 1 0,1-1 0,-1 0 0,0 0 0,0 0 0,0-1 0,0 1-1,-1-1 1,1 1 0,-1-1 0,1 0 0,-1 0 0,0 0 0,0-1 0,0 1 0,-1 0 0,1-1 0,-1 1 0,1-1 0,-1 1 0,0-1-1,-1 0 1,1 1 0,-1-1 0,1 0 0,-1 1 0,0-1 0,-1-4 0,1 8-14,-1-1 0,1 1 0,0-1 0,-1 1 0,1-1 0,0 1 0,-1 0 0,1-1 0,-1 1 0,1 0 0,-1-1 0,1 1 0,-1 0 0,1 0 0,0-1 0,-1 1 0,0 0 0,1 0 0,-1 0 0,1 0 0,-1 0 0,1 0 0,-1 0 0,1 0 0,-1 0 0,1 0 0,-1 0 0,1 0 0,-1 0 0,1 0 0,-1 0 0,1 0 0,-1 1 0,1-1 0,-1 0 0,1 0 0,-1 1 0,0-1 0,-21 11 0,10-2 0,1 0 0,0 0 0,1 1 0,0 1 0,-12 16 0,18-22 0,0 1 0,0 0 0,1 0 0,-1 0 0,1 0 0,1 0 0,-1 1 0,1 0 0,0-1 0,1 1 0,-1 0 0,1 0 0,0 9 0,1-15 0,1 0 0,-1 1 0,0-1 0,1 0 0,-1 0 0,1 1 0,-1-1 0,1 0 0,0 0 0,-1 0 0,1 0 0,0 0 0,0 0 0,0 0 0,0 0 0,0 0 0,0 0 0,0 0 0,0-1 0,0 1 0,1 0 0,-1-1 0,0 1 0,0-1 0,1 1 0,-1-1 0,0 0 0,1 1 0,-1-1 0,3 0 0,47 0 0,-41 0 0,32-5 0,79-19 0,-78 14 0,77-8 0,-33 16 0,-87 3 0,-1-1 0,1 0 0,0 0 0,0 0 0,0 0 0,0 0 0,0 1 0,0-1 0,0 0 0,0 0 0,0 0 0,-1 0 0,1 1 0,0-1 0,0 0 0,0 0 0,0 0 0,0 1 0,0-1 0,0 0 0,0 0 0,0 0 0,0 0 0,1 1 0,-1-1 0,0 0 0,0 0 0,0 0 0,0 0 0,0 1 0,0-1 0,0 0 0,0 0 0,0 0 0,1 0 0,-1 0 0,0 1 0,0-1 0,0 0 0,0 0 0,0 0 0,0 0 0,1 0 0,-1 0 0,0 0 0,0 0 0,0 0 0,0 0 0,1 0 0,-2 1 0,0-1 0,0 1 0,0-1 0,0 0 0,0 1 0,0-1 0,0 0 0,0 0 0,0 0 0,0 0 0,0 0 0,0 0 0,0 0 0,0 0 0,0 0 0,0-1 0,0 1 0,0 0 0,0-1 0,0 1 0,-1-1 0,-2-3 0,1 0 0,-1 0 0,1 0 0,0-1 0,0 1 0,0-1 0,1 1 0,-1-1 0,1 0 0,1 0 0,-1 0 0,0 0 0,0-7 0,0 2 0,0 0 0,1 0 0,0-1 0,1 1 0,0 0 0,1-11 0,0 19 0,0 1 0,0-1 0,-1 0 0,1 1 0,0-1 0,1 1 0,-1-1 0,0 1 0,0 0 0,0-1 0,1 1 0,-1 0 0,1 0 0,-1 0 0,1 0 0,-1 0 0,1 0 0,0 0 0,-1 1 0,1-1 0,0 1 0,0-1 0,0 1 0,-1-1 0,1 1 0,0 0 0,2 0 0,60-1 0,-47 1 0,-1 1-161,52-5-6869,-17-7-3684</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22.953"/>
    </inkml:context>
    <inkml:brush xml:id="br0">
      <inkml:brushProperty name="width" value="0.025" units="cm"/>
      <inkml:brushProperty name="height" value="0.025" units="cm"/>
    </inkml:brush>
  </inkml:definitions>
  <inkml:trace contextRef="#ctx0" brushRef="#br0">50 94 6534,'2'-10'993,"-2"6"112,9-40 5321,-9 42-5967,1 0 1,-1 0 0,1 0-1,0 1 1,0-1 0,-1 0-1,1 0 1,0 0-1,1 1 1,-1-1 0,0 1-1,0-1 1,1 1 0,-1-1-1,1 1 1,-1 0 0,1-1-1,-1 1 1,1 0 0,0 0-1,0 0 1,2-1 0,-3 3-342,-1-1 1,1 0-1,-1 0 1,1 0-1,-1 0 1,1 1-1,-1-1 1,1 0 0,-1 1-1,1-1 1,-1 0-1,1 1 1,-1-1-1,0 0 1,1 1-1,-1-1 1,1 1 0,-1-1-1,0 1 1,0-1-1,1 1 1,-1-1-1,0 1 1,0-1 0,0 1-1,1-1 1,-1 1-1,0-1 1,0 1-1,0-1 1,0 1-1,0 0 1,0-1 0,0 2-1,0 27 813,0-22-444,-2 21-305,-2 0-1,-1 0 0,-1 0 1,-1 0-1,-19 47 0,-14 53 178,36-113-341,1 1-1,1 0 1,1 0-1,0-1 1,1 1-1,2 21 1,-2-35-17,1 0 1,-1-1-1,0 1 0,0-1 0,1 1 1,-1 0-1,1-1 0,0 1 1,-1-1-1,1 0 0,0 1 0,0-1 1,0 1-1,0-1 0,0 0 1,0 0-1,0 0 0,0 1 0,0-1 1,1 0-1,-1 0 0,0-1 0,1 1 1,1 1-1,0-1 1,0-1 1,0 1-1,0-1 1,0 0-1,0 0 1,0 0-1,0 0 1,0 0-1,0-1 1,0 1-1,0-1 1,4-1-1,5-2-55,-1-1-1,1 0 1,-1-1 0,0-1-1,11-8 1,80-68-9548,-44 35-2344,-31 26 2549</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23.298"/>
    </inkml:context>
    <inkml:brush xml:id="br0">
      <inkml:brushProperty name="width" value="0.025" units="cm"/>
      <inkml:brushProperty name="height" value="0.025" units="cm"/>
    </inkml:brush>
  </inkml:definitions>
  <inkml:trace contextRef="#ctx0" brushRef="#br0">157 91 1089,'1'-1'685,"0"0"1,0 0-1,0 0 0,-1 0 0,1-1 1,0 1-1,-1 0 0,1 0 0,-1 0 1,1-1-1,-1 1 0,0 0 1,1-1-1,-1 1 0,0-3 0,0 4-354,0 0 0,0-1 0,0 1 0,-1-1 0,1 1 0,0 0 0,0-1 0,-1 1 0,1 0 0,0-1 0,-1 1 0,1 0-1,0-1 1,-1 1 0,1 0 0,-1 0 0,1-1 0,0 1 0,-1 0 0,1 0 0,-1 0 0,1 0 0,-1-1 0,1 1 0,0 0 0,-1 0 0,1 0-1,-1 0 1,0 0 0,-20 4 6178,-1 6-6711,10-2 580,2 1-1,-1 0 1,1 0 0,1 1 0,0 0-1,-12 17 1,18-22-276,-1 0 0,1 0 0,0 0 0,1 0 0,-1 0 0,1 1 0,0 0 0,0-1-1,1 1 1,-1 0 0,1 0 0,1 0 0,-1-1 0,1 1 0,0 0 0,0 0 0,2 8 0,-1-11-102,1-1 0,0 1 0,-1-1 0,1 1 0,0-1 0,0 0 0,1 0 0,-1 0 0,0 0 0,1 0 0,-1-1 0,1 1 0,-1-1 0,1 1 0,0-1 0,-1 0 0,1 0 0,0 0 0,0 0 0,0-1 0,0 1 0,0-1 0,0 0 0,0 0 0,0 0 0,4-1 0,4 1 0,0 0 0,-1-1 0,1 0 0,-1-1 0,0 0 0,15-5 0,-16 3 0,-1 0 0,-1-1 0,1 0 0,0 0 0,-1-1 0,0 0 0,0 0 0,-1 0 0,0-1 0,0 0 0,0 0 0,-1-1 0,0 0 0,-1 0 0,0 0 0,0 0 0,0-1 0,-1 1 0,-1-1 0,1 0 0,-1 0 0,-1 0 0,0 0 0,0 0 0,0 0 0,-2 0 0,1 0 0,-4-18 0,4 24 0,-1 0 0,1 1 0,-1-1 0,0 0 0,0 1 0,0-1 0,0 1 0,-1 0 0,1-1 0,0 1 0,-1 0 0,0 0 0,0-1 0,0 1 0,0 1 0,0-1 0,0 0 0,0 0 0,0 1 0,-1-1 0,1 1 0,0 0 0,-1 0 0,0 0 0,1 0 0,-1 0 0,1 0 0,-1 1 0,0 0 0,0-1 0,1 1 0,-1 0 0,0 0 0,0 0 0,1 1 0,-1-1 0,0 0 0,1 1 0,-1 0 0,0 0 0,1 0 0,-1 0 0,1 0 0,-1 0 0,1 1 0,0-1 0,0 1 0,-1 0 0,1 0 0,0-1 0,0 1 0,1 0 0,-1 1 0,0-1 0,1 0 0,-1 0 0,1 1 0,0-1 0,0 1 0,0-1 0,0 1 0,0 0 0,0-1 0,1 1 0,-1 0 0,1-1 0,0 5 0,0-5-194,-1-1 0,1 1 0,0-1 0,0 1 0,0 0 0,0-1 0,0 1 0,0-1 0,1 1 0,-1 0 0,1-1 0,-1 1 0,1-1 0,-1 1 0,1-1 0,0 1 0,-1-1 0,1 0 0,2 3 0,-1-3-263,0 0-1,0 0 0,0 0 0,0 0 0,0 0 1,0 0-1,0-1 0,0 1 0,1-1 1,-1 1-1,0-1 0,0 0 0,0 0 1,3 0-1,21 0-6381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22.858"/>
    </inkml:context>
    <inkml:brush xml:id="br0">
      <inkml:brushProperty name="width" value="0.025" units="cm"/>
      <inkml:brushProperty name="height" value="0.025" units="cm"/>
    </inkml:brush>
  </inkml:definitions>
  <inkml:trace contextRef="#ctx0" brushRef="#br0">60 0 13036,'0'0'19635,"0"55"-19667,0-18 160,0 4-737,0 4-1505,-4 3-2338,-5-3-2370,-2 0-7208</inkml:trace>
  <inkml:trace contextRef="#ctx0" brushRef="#br0" timeOffset="1">0 667 64,'0'0'32126</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23.840"/>
    </inkml:context>
    <inkml:brush xml:id="br0">
      <inkml:brushProperty name="width" value="0.025" units="cm"/>
      <inkml:brushProperty name="height" value="0.025" units="cm"/>
    </inkml:brush>
  </inkml:definitions>
  <inkml:trace contextRef="#ctx0" brushRef="#br0">166 0 13485,'0'0'13976,"-5"12"-12652,-94 210 923,85-186-1900,2 0 0,2 1 0,1 0 0,-7 64 0,16-98-347,0 0 0,0 0 0,0 0 0,0 0 0,0 0 0,0-1 0,1 1 0,-1 0 0,1 0 0,0 0 0,0 0 0,0 0 0,0-1 0,1 1 0,-1-1 0,1 1 0,-1-1 0,1 1 0,2 1 0,-2-3 0,0 0 0,0 0 0,0 0 0,0 0 0,0 0 0,1-1 0,-1 1 0,0-1 0,0 0 0,0 1 0,1-1 0,-1 0 0,0 0 0,0-1 0,1 1 0,-1 0 0,0-1 0,0 1 0,1-1 0,-1 0 0,0 0 0,0 0 0,0 0 0,0 0 0,0 0 0,2-3 0,11-6 0,-1 0 0,-1-2 0,0 1 0,22-27 0,20-18 0,-55 55 0,1 1 0,-1 0 0,0 0 0,0 0 0,0 0 0,0-1 0,1 1 0,-1 0 0,0 0 0,0 0 0,0 0 0,1 0 0,-1-1 0,0 1 0,0 0 0,0 0 0,1 0 0,-1 0 0,0 0 0,0 0 0,1 0 0,-1 0 0,0 0 0,0 0 0,1 0 0,-1 0 0,0 0 0,0 0 0,1 0 0,-1 0 0,0 0 0,0 0 0,0 0 0,1 0 0,-1 1 0,0-1 0,0 0 0,1 0 0,-1 0 0,0 0 0,0 0 0,0 1 0,4 13 0,-6 20 0,2-32 0,-3 21 0,1-17 0,1 0 0,1 0 0,-1 0 0,1 1 0,0-1 0,0 0 0,1 1 0,1 5 0,-1-10 0,0 0 0,0-1 0,0 1 0,0-1 0,0 1 0,1-1 0,-1 0 0,0 1 0,1-1 0,-1 0 0,1 0 0,-1 0 0,1 0 0,0 0 0,-1 0 0,1 0 0,0-1 0,0 1 0,-1-1 0,1 1 0,0-1 0,0 0 0,0 0 0,0 1 0,-1-1 0,1-1 0,0 1 0,0 0 0,0 0 0,0-1 0,0 1 0,2-1 0,11-3 0,-1 0 0,1-1 0,-1 0 0,1-1 0,-2-1 0,1 0 0,21-16 0,-20 13 0,1 1 0,0 0 0,0 1 0,0 1 0,19-6 0,-34 13 0,-1 0 0,1-1 0,-1 1 0,1 0 0,-1 0 0,1 0 0,-1-1 0,1 1 0,-1 0 0,1 0 0,-1 0 0,1 0 0,-1 0 0,1 0 0,-1 0 0,1 0 0,-1 0 0,1 0 0,-1 1 0,1-1 0,-1 0 0,1 0 0,-1 0 0,1 1 0,-1-1 0,1 0 0,-1 0 0,1 1 0,-1-1 0,0 1 0,1-1 0,-1 0 0,0 1 0,1-1 0,-1 1 0,0-1 0,1 0 0,-1 1 0,0-1 0,0 1 0,1-1 0,-1 1 0,0-1 0,0 1 0,0-1 0,0 1 0,0-1 0,0 1 0,0 0 0,0-1 0,0 1 0,0-1 0,0 1 0,0-1 0,0 1 0,0-1 0,-1 1 0,1-1 0,0 1 0,0-1 0,-1 1 0,-17 38 0,14-31 0,4-7 0,-5 7 0,1 0 0,0 0 0,1 1 0,-1-1 0,2 1 0,-1 0 0,1 0 0,-1 13 0,3-22 0,0 1 0,0-1 0,0 0 0,0 1 0,0-1 0,0 0 0,0 1 0,1-1 0,-1 0 0,0 1 0,0-1 0,0 0 0,0 0 0,0 1 0,1-1 0,-1 0 0,0 1 0,0-1 0,1 0 0,-1 0 0,0 0 0,0 1 0,1-1 0,-1 0 0,0 0 0,1 0 0,-1 0 0,0 1 0,0-1 0,1 0 0,-1 0 0,0 0 0,1 0 0,-1 0 0,0 0 0,1 0 0,-1 0 0,0 0 0,1 0 0,20-5 0,17-14 0,26-24 0,-26 16 0,1 2 0,58-28 0,-96 53 0,0-1 0,0 0 0,0 1 0,0-1 0,0 1 0,0-1 0,0 1 0,0 0 0,1-1 0,-1 1 0,0 0 0,0 0 0,0 0 0,1 0 0,-1 0 0,0 0 0,0 0 0,0 0 0,0 1 0,1-1 0,0 1 0,-1 0 0,-1-1 0,0 1 0,1 0 0,-1 0 0,0 0 0,0-1 0,0 1 0,1 0 0,-1 0 0,0 0 0,0 0 0,0 0 0,0-1 0,-1 1 0,1 0 0,0 0 0,0 0 0,0 0 0,-1-1 0,1 1 0,0 0 0,-1 1 0,-36 63 0,23-41 0,1 16-376,14-21-1014,-1-18 1304,0-1 1,1 1-1,-1-1 0,0 0 0,1 1 0,-1-1 0,0 0 0,1 0 0,-1 1 0,1-1 0,-1 0 0,0 0 1,1 0-1,-1 1 0,1-1 0,-1 0 0,1 0 0,-1 0 0,1 0 0,-1 0 0,0 0 0,1 0 0,-1 0 1,1 0-1,-1 0 0,1 0 0,-1 0 0,1 0 0,-1 0 0,1 0 0,-1-1 0,0 1 0,1 0 0,0-1 0,12-6-11220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5:37.985"/>
    </inkml:context>
    <inkml:brush xml:id="br0">
      <inkml:brushProperty name="width" value="0.025" units="cm"/>
      <inkml:brushProperty name="height" value="0.025" units="cm"/>
    </inkml:brush>
  </inkml:definitions>
  <inkml:trace contextRef="#ctx0" brushRef="#br0">1 123 19218,'0'0'502,"8"-1"-667,0-1 155,0-1 0,-1 0 1,0 0-1,1 0 0,-1-1 1,0 0-1,-1-1 1,1 1-1,-1-1 0,0-1 1,0 1-1,0-1 1,-1 0-1,9-12 0,1-4-506,5 0 3141,-17 28-825,-5 20-472,1-21-1129,0 1 0,0 0 0,1 0-1,0-1 1,0 1 0,0 0 0,1 0 0,2 8-1,-3-13-192,0-1 0,0 1-1,1 0 1,-1-1-1,0 1 1,1 0 0,-1-1-1,1 1 1,-1 0-1,1-1 1,-1 1 0,1-1-1,-1 1 1,1-1-1,-1 1 1,1-1 0,0 0-1,-1 1 1,1-1-1,0 0 1,0 1 0,-1-1-1,1 0 1,0 0-1,-1 0 1,2 1 0,0-2-54,1 1 1,-1-1-1,0 1 1,0-1-1,0 0 1,1 1-1,-1-1 1,0 0 0,0-1-1,0 1 1,0 0-1,0 0 1,1-3-1,18-16-2626,-3-3-2670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5:39.369"/>
    </inkml:context>
    <inkml:brush xml:id="br0">
      <inkml:brushProperty name="width" value="0.025" units="cm"/>
      <inkml:brushProperty name="height" value="0.025" units="cm"/>
    </inkml:brush>
  </inkml:definitions>
  <inkml:trace contextRef="#ctx0" brushRef="#br0">70 120 13997,'0'0'10095,"-4"12"-9187,-16 69 334,3 1 1,4 1-1,-2 87 1,28-396-204,1-2-952,-17 258-222,3-14 112,0 1 0,4 28-1,-3-41 29,0 0-1,-1 1 1,1-1 0,1 0-1,-1 0 1,1 0 0,-1 0-1,1 0 1,0-1 0,1 1-1,-1 0 1,0-1 0,1 0-1,6 7 1,-7-9 2,-1 0 0,1 0 0,0 0 0,0-1 0,-1 1 0,1 0-1,0-1 1,0 1 0,0-1 0,0 0 0,0 1 0,0-1 0,0 0 0,0 0 0,2-1 0,1 0 12,0 0 0,-1 0 1,1 0-1,0-1 0,-1 0 1,1 0-1,-1 0 0,6-4 1,4-5 84,0 1 1,-1-2-1,0 0 1,-1 0 0,-1-1-1,1-1 1,9-16-1,7-14 239,24-52-1,-49 95-342,-2 10 0,-3 14 0,-48 167 0,33-140 0,3 1 0,2 0 0,-8 83 0,20-132-57,-1-1 0,1 1 0,0-1 0,0 0-1,0 1 1,0-1 0,1 1 0,-1-1 0,0 0 0,0 1 0,1-1 0,-1 0 0,1 1 0,-1-1-1,1 0 1,0 0 0,-1 1 0,2 0 0,-1-1-65,0-1 0,0 1 1,-1-1-1,1 0 0,0 0 0,0 1 0,0-1 1,-1 0-1,1 0 0,0 0 0,0 0 0,0 0 1,0 0-1,-1 0 0,1 0 0,0 0 0,0 0 0,0-1 1,0 1-1,-1 0 0,1 0 0,1-1 0,7-4-1484,-1 0-1,0-1 0,0 1 1,10-10-1,-3 3-1746,-9 8-7030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5:39.742"/>
    </inkml:context>
    <inkml:brush xml:id="br0">
      <inkml:brushProperty name="width" value="0.025" units="cm"/>
      <inkml:brushProperty name="height" value="0.025" units="cm"/>
    </inkml:brush>
  </inkml:definitions>
  <inkml:trace contextRef="#ctx0" brushRef="#br0">39 1 20467,'0'0'8424,"-3"54"-7559,-4-24-513,-1 1-287,1 0-1,2-2-32,-1-6 0,5-1-32,-1-7-225,2-4-735,0-7-1475,10-6-5829,1-13-288</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5:40.070"/>
    </inkml:context>
    <inkml:brush xml:id="br0">
      <inkml:brushProperty name="width" value="0.025" units="cm"/>
      <inkml:brushProperty name="height" value="0.025" units="cm"/>
    </inkml:brush>
  </inkml:definitions>
  <inkml:trace contextRef="#ctx0" brushRef="#br0">0 121 5349,'0'0'19864,"10"5"-19255,-5-2-575,-1-1 1,1 0 0,-1 0-1,1 0 1,0-1-1,0 1 1,0-1-1,0 0 1,0-1 0,0 1-1,0-1 1,0 0-1,0 0 1,0 0 0,0-1-1,0 0 1,-1 0-1,1 0 1,0-1-1,0 1 1,0-1 0,5-4-1,-1 1-6,0-1 0,-1 1 0,1-2-1,-2 0 1,11-10 0,-16 15 23,0 0 0,0 1 0,-1-2 0,1 1 0,0 0 1,-1 0-1,1-1 0,-1 1 0,0 0 0,0-1 0,0 0 0,0 1 0,-1-1 0,1 1 0,0-1 0,-1 0 0,0 1 0,0-1 0,0 0 0,0 0 1,0 1-1,0-1 0,-1 0 0,1 1 0,-2-5 0,1 6-34,0 0 0,0 0 0,0 0-1,1 0 1,-1 0 0,0 1 0,0-1 0,0 0 0,0 0 0,-1 1-1,1-1 1,0 1 0,0-1 0,0 1 0,0-1 0,-1 1 0,1 0-1,0 0 1,0-1 0,-1 1 0,1 0 0,0 0 0,0 0 0,-1 0-1,1 1 1,0-1 0,0 0 0,-1 0 0,1 1 0,0-1 0,0 1-1,0-1 1,0 1 0,-2 0 0,-3 2-18,0 0-1,1 0 1,-1 0 0,1 1-1,-9 7 1,4-1 42,0 0 0,0 1 0,1 0 0,1 1 0,0-1 0,0 2 0,1-1 0,1 1 0,0 0 0,1 1 0,0-1 0,1 1 0,0 0 0,1 0 0,-1 19 0,4-31-23,0-1-1,0 1 1,0-1-1,0 1 1,0-1-1,0 1 1,1-1-1,-1 1 1,0-1-1,1 0 1,-1 1-1,1-1 1,0 1-1,-1-1 1,1 0-1,0 0 0,0 1 1,0-1-1,0 0 1,0 0-1,0 0 1,0 0-1,0 0 1,0 0-1,1 0 1,1 1-1,0-1 1,1 0 0,-1-1 0,0 1 0,0-1 0,0 0 0,0 0 0,0 0 0,1 0 0,-1 0 0,0-1 0,0 1 0,4-2 0,5-2-43,-1 0 1,1-1 0,-1 0 0,0 0 0,20-15 0,-17 9-1002,0-1 0,20-23 1,-23 22-863,-1-1 0,0 0 0,8-16 0,9-28-6119</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5:40.456"/>
    </inkml:context>
    <inkml:brush xml:id="br0">
      <inkml:brushProperty name="width" value="0.025" units="cm"/>
      <inkml:brushProperty name="height" value="0.025" units="cm"/>
    </inkml:brush>
  </inkml:definitions>
  <inkml:trace contextRef="#ctx0" brushRef="#br0">126 1 17296,'-8'14'2248,"-16"33"788,-24 63 1,38-84-2469,2-1 0,0 1 0,2 0 0,1 1 0,-2 33 0,5 46-399,3-64-178,0-35-117,0-14-116,9-58-1421,28-102 0,-38 167 1660,0 0 0,0 1 0,0-1 1,0 0-1,0 1 0,0-1 0,0 0 1,1 0-1,-1 1 0,0-1 0,0 0 0,0 0 1,0 1-1,1-1 0,-1 0 0,0 0 1,0 1-1,1-1 0,-1 0 0,0 0 0,0 0 1,1 0-1,-1 1 0,0-1 0,0 0 1,1 0-1,-1 0 0,0 0 0,1 0 0,-1 0 1,0 0-1,1 0 0,-1 0 0,0 0 1,1 0-1,-1 0 0,0 0 0,0 0 0,1 0 1,-1 0-1,0 0 0,1 0 0,-1-1 1,0 1-1,0 0 0,1 0 0,-1 0 0,0 0 1,0-1-1,1 1 0,-1 0 0,0 0 1,0 0-1,1-1 0,-1 1 0,0 0 0,0-1 1,0 1-1,0 0 0,0 0 0,1-1 1,-1 1-1,0 0 0,0-1 0,0 1 1,15 35 210,-9-21 87,-3-9-198,0 0 0,0 0-1,1 0 1,0 0 0,0-1 0,0 1-1,0-1 1,1 0 0,0-1 0,0 1-1,0-1 1,0 0 0,0 0 0,1-1-1,-1 1 1,1-1 0,0 0 0,-1-1-1,1 1 1,0-1 0,0 0 0,0-1-1,0 0 1,0 0 0,0 0 0,0 0-1,0-1 1,0 0 0,0 0 0,0-1-1,6-2 1,-2 1 77,-1 0-1,1-1 1,-1-1 0,0 1-1,0-1 1,-1-1 0,0 0-1,0 0 1,0 0 0,0-1-1,-1 0 1,0-1 0,-1 1-1,0-1 1,0-1 0,0 1-1,-1-1 1,4-9-1,-7 11-138,0 1 0,0-1-1,-1 0 1,1 0-1,-2 1 1,1-1 0,-1 0-1,0 0 1,0 0-1,-2-7 1,2 12-31,0 0 1,-1 0-1,1 1 0,-1-1 1,0 0-1,0 0 1,1 1-1,-1-1 0,0 0 1,0 1-1,-1-1 1,1 1-1,0-1 0,0 1 1,-1 0-1,1 0 1,-1-1-1,1 1 0,-1 0 1,1 0-1,-1 0 1,0 1-1,0-1 0,1 0 1,-1 1-1,0-1 0,0 1 1,0-1-1,1 1 1,-1 0-1,0 0 0,0 0 1,0 0-1,0 0 1,0 0-1,0 1 0,1-1 1,-1 0-1,0 1 1,-2 1-1,-4 1-4,1 0 0,-1 0 0,1 1 0,0 0 0,1 0 0,-1 1 0,1 0 0,0 0 0,0 1 0,0 0 0,1 0 0,0 0 0,-6 9 0,-1 4 0,0-1 0,2 1 0,-15 36 0,21-47 0,1 0 0,1 0 0,0 1 0,0-1 0,0 1 0,1 0 0,0 0 0,1 15 0,1-21 0,-1 0 0,1-1 0,-1 1 0,1 0 0,0 0 0,0 0 0,0-1 0,1 1 0,-1 0 0,1-1 0,-1 1 0,1-1 0,0 0 0,0 1 0,0-1 0,0 0 0,0 0 0,1 0 0,-1-1 0,1 1 0,-1 0 0,1-1 0,-1 0 0,1 0 0,0 1 0,0-2 0,0 1 0,3 1 0,9 1-37,-1 0 0,1-2 0,0 1 0,0-2 0,0 0 0,0 0 0,-1-2 0,1 0 0,0 0 0,-1-1 0,1-1 0,-1-1 0,0 0 0,15-8 0,-11-4-2763,-14 1-2328,-3-4-3974</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5:40.800"/>
    </inkml:context>
    <inkml:brush xml:id="br0">
      <inkml:brushProperty name="width" value="0.025" units="cm"/>
      <inkml:brushProperty name="height" value="0.025" units="cm"/>
    </inkml:brush>
  </inkml:definitions>
  <inkml:trace contextRef="#ctx0" brushRef="#br0">0 10 13773,'0'0'16560,"67"-9"-46413</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5:43.430"/>
    </inkml:context>
    <inkml:brush xml:id="br0">
      <inkml:brushProperty name="width" value="0.025" units="cm"/>
      <inkml:brushProperty name="height" value="0.025" units="cm"/>
    </inkml:brush>
  </inkml:definitions>
  <inkml:trace contextRef="#ctx0" brushRef="#br0">291 569 11627,'0'0'3673,"-8"5"-2328,2-1-1324,0 0 1,1 0-1,0 1 0,0 0 1,0 0-1,0 0 1,1 0-1,0 1 0,0 0 1,0-1-1,1 2 0,0-1 1,0 0-1,0 1 0,1-1 1,-3 14-1,-76 463-2223,52-266 2199,17-143 464,-27 222 1871,35-240-1980,2 1 0,3-1 0,10 71 1,-8-105-337,1-1 0,0 1 0,2-1 1,1 0-1,1-1 0,0 0 0,2 0 1,0 0-1,1-1 0,1-1 0,1 0 1,0-1-1,1 0 0,1-1 0,1-1 1,0 0-1,1-1 0,1-1 0,0 0 1,0-1-1,2-2 0,21 10 0,7-2 15,1-2 0,1-2-1,62 9 1,161 10 134,-179-24-138,912 128 85,86-2-112,1327-53 2682,-1288-55-2588,357 95-56,-503-23 6,4-85-8,-358-60 30,-117 6 135,1740-235 1411,-2144 257-1610,252-47 27,-11-29-1,-335 88-6,0 0 1,-1 0-1,0-2 1,0 0 0,-1 0-1,0-1 1,-1-1 0,0-1-1,16-15 1,-20 15 11,0 0 0,-1 0 0,0-1 0,-1 0 0,0-1 0,-1 1 0,-1-1 1,0 0-1,-1-1 0,0 1 0,3-21 0,33-362-122,-34-4-16,-7 347-20,-2-1 1,-2 1 0,-2 0 0,-3 0 0,-24-76-1,23 98 56,-2 0-1,0 0 0,-2 2 1,-2-1-1,0 2 0,-2 1 1,-1 0-1,-1 1 0,-1 1 1,-26-22-1,8 15 75,-2 1 0,-1 2 0,-1 2-1,-2 2 1,0 2 0,-84-29 0,-309-67 178,427 116-190,-1412-244 33,1395 242-27,-2304-204 17,-11 160-8,-194 96 34,1458 21-18,-634 28 3,1511-89-76,-533 35 133,608-27-253,1 6 0,2 5 0,-206 71 0,57 19-5048,178-69-1707</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03.608"/>
    </inkml:context>
    <inkml:brush xml:id="br0">
      <inkml:brushProperty name="width" value="0.025" units="cm"/>
      <inkml:brushProperty name="height" value="0.025" units="cm"/>
    </inkml:brush>
  </inkml:definitions>
  <inkml:trace contextRef="#ctx0" brushRef="#br0">1 618 21236,'0'0'6956,"12"-6"-6246,17-13-570,0-1 1,-1-1-1,-1-2 1,-1 0-1,28-34 0,118-151-32,-12-20 282,-160 228-337,1-1 1,-1 0-1,1 0 1,-1 0-1,1 1 0,0-1 1,-1 0-1,1 0 1,0 1-1,0-1 0,-1 1 1,1-1-1,0 1 1,0-1-1,0 1 0,0-1 1,0 1-1,0 0 1,0-1-1,0 1 0,1 0 1,-1 0-36,-1 1 0,1-1 1,-1 1-1,1-1 0,-1 1 0,1-1 0,-1 1 1,1-1-1,-1 1 0,1-1 0,-1 1 1,0 0-1,1-1 0,-1 1 0,0 0 1,1-1-1,-1 1 0,0 0 0,0-1 0,0 1 1,0 0-1,0 1 0,1 56 105,-2-43 167,-2 40-141,-15 86 0,11-103-113,1 0 1,2 1 0,1 0 0,3 0-1,4 47 1,2-67-4129,-4-14-2580,-15-14 892,-7-7-1763</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03.953"/>
    </inkml:context>
    <inkml:brush xml:id="br0">
      <inkml:brushProperty name="width" value="0.025" units="cm"/>
      <inkml:brushProperty name="height" value="0.025" units="cm"/>
    </inkml:brush>
  </inkml:definitions>
  <inkml:trace contextRef="#ctx0" brushRef="#br0">0 106 14862,'0'0'17200,"54"-53"-17040,-18 44-160,5-1-256,-2-6-2370,-2-2-4709</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01.826"/>
    </inkml:context>
    <inkml:brush xml:id="br0">
      <inkml:brushProperty name="width" value="0.025" units="cm"/>
      <inkml:brushProperty name="height" value="0.025" units="cm"/>
    </inkml:brush>
  </inkml:definitions>
  <inkml:trace contextRef="#ctx0" brushRef="#br0">14 32 18481,'0'0'7303,"0"8"-6940,-13 428 2878,12-434-3200,1 1 0,0-1-1,0 0 1,0 1 0,0-1 0,1 1 0,-1-1 0,1 0 0,-1 1 0,1-1-1,0 0 1,0 0 0,0 0 0,0 1 0,0-1 0,0 0 0,1 0 0,-1-1-1,1 1 1,-1 0 0,3 2 0,-1-4 21,-1 1 0,0 0 0,0-1 0,1 1-1,-1-1 1,0 0 0,1 0 0,-1 0 0,0 0 0,1 0 0,-1-1-1,0 1 1,0-1 0,1 1 0,-1-1 0,0 0 0,0 0 0,0 0 0,0 0-1,0 0 1,0 0 0,3-3 0,20-16 87,-1-1 1,-2 0-1,0-2 0,-1 0 0,-2-2 1,20-29-1,-22 30-137,77-113 32,-79 113-99,-1-2 0,-1 0 0,16-46 0,-28 70-524,2-11-246,-23 9-19247</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04.549"/>
    </inkml:context>
    <inkml:brush xml:id="br0">
      <inkml:brushProperty name="width" value="0.025" units="cm"/>
      <inkml:brushProperty name="height" value="0.025" units="cm"/>
    </inkml:brush>
  </inkml:definitions>
  <inkml:trace contextRef="#ctx0" brushRef="#br0">23 0 19891,'0'0'4868,"0"52"-3714,0-20-386,0 3-447,0 2-193,0-2-128,-2-3-128,2-5-865,0 0-1442,-3-6-1280,-3-6-1602,-5-7-3844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05.125"/>
    </inkml:context>
    <inkml:brush xml:id="br0">
      <inkml:brushProperty name="width" value="0.025" units="cm"/>
      <inkml:brushProperty name="height" value="0.025" units="cm"/>
    </inkml:brush>
  </inkml:definitions>
  <inkml:trace contextRef="#ctx0" brushRef="#br0">0 103 19731,'0'0'1836,"3"-9"198,-1 4-1867,0 1 1,1-1-1,-1 1 0,1 0 1,-1 0-1,1 0 0,1 0 1,-1 1-1,0-1 0,1 1 1,0 0-1,0 0 0,0 0 1,0 0-1,0 1 1,0-1-1,1 1 0,-1 0 1,1 1-1,0-1 0,-1 1 1,8-2-1,23-4 132,1 1 0,0 1 0,1 2 0,70 3 0,-104 0-284,0 0 0,0 1 0,0-1 0,0 0 0,0 1 0,0 0 1,0 0-1,0 0 0,0 0 0,0 0 0,0 1 0,-1-1 0,1 1 0,-1-1 0,5 4 1,-6-3 13,0 0 0,0-1 0,0 1 1,0 0-1,0-1 0,0 1 1,-1 0-1,1 0 0,0 0 0,-1 0 1,0 0-1,1 0 0,-1 0 0,0 0 1,0 0-1,0 0 0,0 0 1,-1 2-1,-1 6 101,-1-1-1,0 1 1,0-1 0,-1 0 0,-1 0 0,0 0-1,-9 13 1,13-20-160,-1 0 1,1 0-1,0-1 0,0 1 1,0 0-1,0 0 0,0 0 0,0 0 1,1 0-1,-1 0 0,1 0 1,-1 1-1,1-1 0,0 0 0,0 0 1,0 0-1,0 0 0,0 1 0,0-1 1,1 0-1,-1 0 0,1 0 1,-1 0-1,1 0 0,0 0 0,2 4 1,1-1-332,1 1 0,0-1-1,0 0 1,0-1 0,1 1 0,10 6 0,-8-7 380,-1 2 0,0-1 0,0 1 0,11 11 0,-13-9 126,0 0-1,0 1 1,0-1-1,-1 1 1,0 0 0,-1 0-1,0 0 1,0 0-1,-1 1 1,0-1-1,-1 1 1,0-1 0,-1 1-1,0 0 1,0-1-1,-1 1 1,-3 15 0,3-19-55,0 0 0,-1 0 0,0 0 1,-1 0-1,1-1 0,-1 1 1,0-1-1,0 0 0,-1 0 0,1 0 1,-1 0-1,0-1 0,0 1 1,-1-1-1,0 0 0,1 0 1,-1-1-1,-1 1 0,1-1 0,0 0 1,-1-1-1,1 1 0,-1-1 1,0 0-1,0-1 0,0 1 0,0-1 1,-8 0-1,-1 0-90,0-2 0,1 0 0,-1 0 0,1-2 0,-1 0 0,1 0 0,0-1 0,0-1 0,0 0 0,-19-11 0,-37-13 0,47 25-2940,38-1-4012,12-9-2470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05.791"/>
    </inkml:context>
    <inkml:brush xml:id="br0">
      <inkml:brushProperty name="width" value="0.025" units="cm"/>
      <inkml:brushProperty name="height" value="0.025" units="cm"/>
    </inkml:brush>
  </inkml:definitions>
  <inkml:trace contextRef="#ctx0" brushRef="#br0">479 14 16720,'0'0'15529,"-9"-4"-15043,5 2-484,-1 0 1,0 1-1,0 0 1,-1 0-1,1 0 1,0 0-1,0 1 1,0 0-1,-1 0 1,1 0-1,0 1 1,-5 1-1,-4 1 0,1 0-1,0 1 1,1 1-1,-18 8 1,-6 8-5,0 1 1,-41 33-1,50-34 3,-47 47 0,66-61 0,1 1 0,1 0 0,0 1 0,0-1 0,0 1 0,1 1 0,1-1 0,-1 0 0,1 1 0,-4 17 0,8-24 0,-1 0 0,1 0 0,0 0 0,-1 0 0,2 0 0,-1 0 0,0 0 0,0-1 0,1 1 0,0 0 0,-1 0 0,1 0 0,0 0 0,0-1 0,1 1 0,-1 0 0,1-1 0,-1 1 0,1-1 0,0 1 0,0-1 0,0 0 0,0 0 0,0 0 0,0 0 0,1 0 0,-1-1 0,1 1 0,-1 0 0,1-1 0,0 0 0,-1 0 0,1 0 0,0 0 0,0 0 0,0-1 0,3 1 0,15 3 0,0-1 0,0-1 0,1-1 0,25-2 0,-19 0 0,20 0-1369,81-11 1,-97 7-720,-1-2 0,0-2 1,47-18-1,-8-7-11199</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11.991"/>
    </inkml:context>
    <inkml:brush xml:id="br0">
      <inkml:brushProperty name="width" value="0.025" units="cm"/>
      <inkml:brushProperty name="height" value="0.025" units="cm"/>
    </inkml:brush>
  </inkml:definitions>
  <inkml:trace contextRef="#ctx0" brushRef="#br0">0 83 20499,'0'0'1410,"10"0"-1229,43-3 1057,0-2-1,93-22 0,27-4-507,-92 22-863,1 4 1,-1 3 0,1 4-1,104 15 1,-42 3-3057,-48-17-5271,-36-5-5281</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12.647"/>
    </inkml:context>
    <inkml:brush xml:id="br0">
      <inkml:brushProperty name="width" value="0.025" units="cm"/>
      <inkml:brushProperty name="height" value="0.025" units="cm"/>
    </inkml:brush>
  </inkml:definitions>
  <inkml:trace contextRef="#ctx0" brushRef="#br0">0 1 13068,'0'0'10362,"13"6"-9433,-4-1-773,1-1 1,0-1-1,0 0 0,0 0 0,0-1 1,0 0-1,0 0 0,1-1 0,-1-1 1,17-1-1,359-29 1062,-128 31-6744,-179 6 508</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13.350"/>
    </inkml:context>
    <inkml:brush xml:id="br0">
      <inkml:brushProperty name="width" value="0.025" units="cm"/>
      <inkml:brushProperty name="height" value="0.025" units="cm"/>
    </inkml:brush>
  </inkml:definitions>
  <inkml:trace contextRef="#ctx0" brushRef="#br0">1 17 15278,'0'0'5093,"72"38"-3459,-20-26-193,14-2-448,12-5-224,8-5 32,8-1-65,8-13-351,0-3-257,0 3-64,-1 2-64,-5 3-1634,-13-1-1857,-18 6-3620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24.815"/>
    </inkml:context>
    <inkml:brush xml:id="br0">
      <inkml:brushProperty name="width" value="0.025" units="cm"/>
      <inkml:brushProperty name="height" value="0.025" units="cm"/>
    </inkml:brush>
  </inkml:definitions>
  <inkml:trace contextRef="#ctx0" brushRef="#br0">13 45 11563,'0'0'17707,"11"-6"-17077,1 0-557,1 0 1,-1 1-1,1 0 0,0 1 0,1 1 0,-1 0 0,0 1 0,1 0 1,19 1-1,-24 0-43,5 1-6,0 0 1,0 0 0,0 1-1,24 6 1,-36-7-27,1 1-1,-1-1 1,0 1 0,0 0 0,0-1 0,0 1 0,0 0 0,0 0-1,0 1 1,-1-1 0,1 0 0,0 1 0,0-1 0,-1 1-1,1-1 1,-1 1 0,0 0 0,1-1 0,-1 1 0,0 0 0,0 0-1,0 0 1,0 0 0,0 0 0,-1 0 0,1 0 0,-1 1 0,1-1-1,-1 0 1,0 0 0,0 0 0,0 1 0,0-1 0,0 0 0,0 0-1,-1 0 1,1 1 0,-2 2 0,1-1 22,-1 0 1,0 1-1,0-1 0,0 0 0,-1 0 0,1-1 1,-1 1-1,0-1 0,0 1 0,0-1 1,0 0-1,-1 0 0,1 0 0,-5 2 0,-64 35 559,24-14 199,47-26-776,1 1 0,0-1 0,-1 0 0,1 0 0,0 1 0,-1-1 0,1 0 0,0 1 0,-1-1 0,1 0-1,0 1 1,0-1 0,-1 0 0,1 1 0,0-1 0,0 1 0,0-1 0,0 0 0,0 1 0,0-1 0,-1 1 0,1-1 0,0 1-1,0-1 1,0 0 0,0 1 0,0-1 0,1 1 0,-1-1 0,0 0 0,0 1 0,0-1 0,0 1 0,0-1 0,1 0 0,-1 1-1,0-1 1,0 1 0,0-1 0,1 0 0,-1 1 0,0-1 0,1 0 0,-1 0 0,0 1 0,1-1 0,-1 0 0,0 0 0,1 1-1,-1-1 1,0 0 0,1 0 0,-1 0 0,1 0 0,-1 0 0,1 1 0,-1-1 0,0 0 0,1 0 0,-1 0 0,1 0 0,30 10 36,-28-10-20,10 4 20,5 0-31,0 0 1,-1 2 0,0 0-1,0 1 1,25 14 0,-39-19-10,0 0 0,0 1 0,0-1-1,0 1 1,0-1 0,-1 1 0,1 0 0,-1 0 0,0 0 0,0 1 0,0-1 0,0 0 0,0 1 0,-1-1 0,1 1 0,-1 0 0,0-1 0,0 1 0,-1 0 0,1 0 0,-1-1 0,0 1 0,1 0 0,-2 0 0,1 0 0,0 0 0,-1-1 0,0 1 0,0 0 0,0-1 0,0 1 0,-4 6-1,0 0 11,0-1-1,-1 1 0,0-1 0,0-1 1,-1 1-1,0-1 0,-1 0 0,1-1 0,-2 0 1,1 0-1,-1-1 0,0 0 0,0 0 1,-1-1-1,1 0 0,-17 5 0,15-6-1,1 0-1,-1-1 0,0 0 1,0-1-1,1 0 0,-2-1 1,1 0-1,0-1 0,0 0 1,0-1-1,0 0 0,0-1 1,0 0-1,0 0 0,1-2 1,-12-3-1,-1-11-1586,23 18 1342,0-1 0,0 0 0,0 1 0,-1-1 0,1 0 0,0 0 0,0 1 0,0-1 0,0 0 0,0 1 0,0-1 0,0 0 0,0 0 0,1 1 0,-1-1 0,0 0 0,0 1 0,1-1 0,-1 0 0,0 1 0,1-1 0,-1 0 0,1 1 0,-1-1 0,0 1 0,1-1 0,-1 1 0,1-1 0,0 1 0,-1-1 0,1 1 0,-1 0 1,1-1-1,1 0 0,17-12-16946</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25.532"/>
    </inkml:context>
    <inkml:brush xml:id="br0">
      <inkml:brushProperty name="width" value="0.025" units="cm"/>
      <inkml:brushProperty name="height" value="0.025" units="cm"/>
    </inkml:brush>
  </inkml:definitions>
  <inkml:trace contextRef="#ctx0" brushRef="#br0">1 29 6694,'0'0'20692,"12"-4"-19987,12-3-326,0 1 1,26-2 0,-37 6-272,0 1 1,-1 0-1,1 1 1,0 0-1,-1 1 1,1 1-1,14 3 1,-25-4-104,0-1 1,0 1-1,0-1 0,-1 1 1,1 0-1,0 0 1,0-1-1,-1 1 0,1 1 1,-1-1-1,1 0 1,-1 0-1,1 0 0,-1 1 1,0-1-1,0 1 1,0-1-1,0 1 0,0 0 1,0-1-1,0 1 1,0 0-1,0-1 1,-1 1-1,1 0 0,-1 0 1,1 0-1,-1 0 1,0 0-1,0-1 0,0 1 1,0 0-1,0 0 1,0 0-1,-1 0 0,1 0 1,0 0-1,-1-1 1,0 1-1,1 0 0,-1 0 1,0-1-1,0 1 1,0 0-1,0-1 0,-2 4 1,-4 5 67,0 0 0,-1 0 1,0-1-1,0 0 0,-16 14 1,-35 20 709,36-28-187,-39 36 0,61-51-596,1 1 0,-1-1 0,1 1 0,-1-1 0,0 1 0,1-1 0,-1 1 0,1-1 0,-1 1 0,1-1 0,0 1 0,-1-1 0,1 1 0,-1 0 0,1-1 0,0 1 0,0 0 0,-1-1 0,1 1 0,0 0 0,0 0 0,0-1 0,0 1 0,0 0 0,0 0 0,0-1 0,0 1 0,0 0 0,0-1 0,0 1 0,0 0 0,0 0 0,1-1 0,-1 1 0,0 0 0,1-1 0,-1 1 0,0 0 0,1-1 0,-1 1 0,1-1 0,-1 1 0,1-1 0,-1 1 0,1-1 0,-1 1 0,1-1 0,0 1 0,-1-1 0,1 0 0,-1 1 0,1-1 0,0 0 0,0 0 0,-1 1 0,1-1 0,0 0 0,0 0 0,55 10 0,-43-9 0,73 11-2263,2-7-4421,-50-4-4036</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25.983"/>
    </inkml:context>
    <inkml:brush xml:id="br0">
      <inkml:brushProperty name="width" value="0.025" units="cm"/>
      <inkml:brushProperty name="height" value="0.025" units="cm"/>
    </inkml:brush>
  </inkml:definitions>
  <inkml:trace contextRef="#ctx0" brushRef="#br0">0 402 17489,'0'0'4457,"9"3"-2407,-5-1-1850,0-1 0,0 0 0,1-1 0,-1 1 0,0-1 0,0 0 0,1 0 0,-1 0 0,0 0 0,0-1 0,1 0 0,-1 0 0,0 0 0,4-2 0,6-3 298,0 0 0,-1-1 0,20-15-1,36-30-68,-2-3-1,-3-3 0,-2-3 0,58-74 0,-120 162-428,-33 95 99,22-89-52,2 0 0,1 1 1,-3 38-1,10-61-326,-1 13 574,2 48-1,10-26-1910,-9-43 1086,1 0-1,-1 0 1,1 0 0,0 0 0,-1 0 0,1 0 0,1-1 0,-1 1 0,0-1 0,4 4 0,17 3-9752</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58.833"/>
    </inkml:context>
    <inkml:brush xml:id="br0">
      <inkml:brushProperty name="width" value="0.025" units="cm"/>
      <inkml:brushProperty name="height" value="0.025" units="cm"/>
    </inkml:brush>
  </inkml:definitions>
  <inkml:trace contextRef="#ctx0" brushRef="#br0">11 19 19186,'0'0'6502,"9"-3"-5253,26-3-589,0 1 0,0 2 0,0 1 0,42 4 0,-75-2-660,0 0 1,-1 0 0,1 0 0,0 0 0,-1 0 0,1 0 0,0 0 0,-1 1-1,1-1 1,-1 1 0,1-1 0,0 1 0,-1 0 0,1-1 0,-1 1 0,0 0-1,1 0 1,-1 0 0,0 0 0,1 0 0,-1 0 0,0 1 0,0-1-1,0 0 1,0 1 0,0-1 0,0 0 0,-1 1 0,1-1 0,0 1 0,-1-1-1,1 1 1,-1 0 0,1 2 0,-1-1 43,-1 0 1,1 0-1,-1 1 1,1-1-1,-1 0 0,0 0 1,-1 0-1,1 0 0,0 0 1,-1 0-1,1 0 0,-1 0 1,0 0-1,0-1 1,0 1-1,-4 2 0,-20 19 557,-37 24 1,-4 5-59,66-52-543,0-1 0,1 1 0,-1-1 0,0 1 0,1-1 0,-1 1 0,1-1 0,-1 1 0,1 0 0,-1-1 0,1 1 0,-1 0 0,1-1 0,0 1 0,-1 0 0,1-1 0,0 1 0,0 0 0,0 0 0,0-1 0,-1 3 0,13 4 0,34-6 0,-34-2 0,-8 1 0,19 0-25,0 1 0,0 1 0,0 1 1,43 10-1,-63-12 23,1 0 1,-1 0-1,1 0 1,-1 1-1,0-1 1,0 1-1,1-1 1,-1 1-1,0 0 1,-1 1-1,1-1 1,0 0-1,-1 1 1,1-1-1,-1 1 1,0 0-1,1 0 1,-1 0 0,-1 0-1,1 0 1,0 0-1,-1 1 1,0-1-1,0 0 1,0 1-1,0-1 1,0 1-1,-1-1 1,1 1-1,-1 0 1,0-1-1,0 1 1,0-1-1,-1 1 1,1-1-1,-1 1 1,0-1-1,0 1 1,0-1-1,-1 1 1,-1 2-1,-2 5 14,-1 0 0,0 0 1,0-1-1,-2 0 0,1 0 0,-1-1 0,0 1 0,-1-2 0,-18 15 1,8-9 0,0-1 0,0 0 0,-2-2 0,-28 13 0,36-19-13,-1-1 0,1-1 0,-1 0 0,1 0 0,-1-2 0,0 1 0,-26-2 0,39 0 0,0 0 0,0 0 0,0 0 0,0-1 0,0 1 0,0 0 0,0 0 0,0 0 0,0-1 0,0 1 0,0-1 0,0 1 0,0-1 0,0 1 0,0-1 0,0 1 0,0-1 0,1 0 0,-1 1 0,0-1 0,0 0 0,1 0 0,-1 0 0,0 0 0,1 1 0,-1-1 0,1 0 0,-1 0 0,1 0 0,0 0 0,-1 0 0,1 0 0,0 0 0,0 0 0,0-1 0,-1 1 0,1 0 0,0 0 0,1 0 0,-1 0 0,0 0 0,0-1 0,1 1-220,1 0 1,-1 1-1,0-1 0,0 0 1,0 1-1,1-1 0,-1 1 1,0-1-1,1 1 0,-1 0 1,0 0-1,1-1 0,-1 1 1,0 0-1,1 0 0,-1 0 1,0 1-1,1-1 0,2 1 1,30 3-8360,-33-4 8451,15 1-9417</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02.170"/>
    </inkml:context>
    <inkml:brush xml:id="br0">
      <inkml:brushProperty name="width" value="0.025" units="cm"/>
      <inkml:brushProperty name="height" value="0.025" units="cm"/>
    </inkml:brush>
  </inkml:definitions>
  <inkml:trace contextRef="#ctx0" brushRef="#br0">0 1 16816,'0'0'1954,"0"48"416,0-24-256,13-4-1057,5-1-769,5 1-192,5-2-160,3-1-1281,3-4-897,2-4-1634,2-8-3138</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59.285"/>
    </inkml:context>
    <inkml:brush xml:id="br0">
      <inkml:brushProperty name="width" value="0.025" units="cm"/>
      <inkml:brushProperty name="height" value="0.025" units="cm"/>
    </inkml:brush>
  </inkml:definitions>
  <inkml:trace contextRef="#ctx0" brushRef="#br0">0 402 19538,'0'0'9866,"14"-2"-8318,2-3-1383,0 0 0,0-1 0,0-1 0,-1 0 0,1-1 0,-2 0 0,1-1 0,-2-1 0,1-1 0,20-20 0,14-15-165,-1-3 0,-3-2 0,65-96 0,-109 147 0,0 0 0,0 0 0,0 1 0,0-1 0,0 0 0,0 0 0,0 0 0,0 0 0,0 0 0,0 0 0,0 0 0,0 0 0,0 0 0,0 0 0,0 1 0,0-1 0,0 0 0,0 0 0,0 0 0,0 0 0,0 0 0,0 0 0,0 0 0,0 0 0,0 0 0,1 0 0,-1 0 0,0 0 0,0 0 0,0 0 0,0 0 0,0 1 0,0-1 0,0 0 0,0 0 0,0 0 0,0 0 0,0 0 0,1 0 0,-1 0 0,0 0 0,0 0 0,0 0 0,0 0 0,0 0 0,0 0 0,0 0 0,0 0 0,0 0 0,0 0 0,1-1 0,-1 1 0,0 0 0,0 0 0,0 0 0,0 0 0,0 0 0,0 0 0,0 0 0,0 0 0,0 0 0,0 0 0,0 0 0,0 0 0,0 0 0,0 0 0,2 13 0,-3 16 0,-23 88 44,16-89-253,1 1-1,2 0 1,1 0 0,1 0-1,2 53 1,3-71-4163,3-6-3593</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59.788"/>
    </inkml:context>
    <inkml:brush xml:id="br0">
      <inkml:brushProperty name="width" value="0.025" units="cm"/>
      <inkml:brushProperty name="height" value="0.025" units="cm"/>
    </inkml:brush>
  </inkml:definitions>
  <inkml:trace contextRef="#ctx0" brushRef="#br0">1 102 16656,'0'0'13495,"14"-7"-12587,27-14-381,75-24 0,-97 38-445,1 1 0,0 1-1,1 1 1,-1 1 0,1 1 0,-1 1-1,27 1 1,-45 0-82,1 1 0,-1-1 0,0 1 0,0-1 0,1 1 0,-1 0 0,0-1 0,0 1 0,0 1 0,0-1 0,0 0 0,0 0 0,-1 1 0,1-1 0,0 1 0,-1-1 0,1 1 0,-1 0 0,1-1 0,-1 1 0,0 0 0,0 0 0,1 0 0,-2 0 0,1 0 0,0 1 0,0-1 0,-1 0 0,1 0 0,-1 0 0,1 1 0,-1-1 0,0 0 0,0 1 0,0-1 0,-1 4 0,0 2 0,0 0 0,0 0 0,-1 1 0,0-1 0,-1 0 0,0 0 0,0-1 0,-8 15 0,-12 10 0,-2 0 0,-1-1 0,-44 40 0,-8 10 0,75-78 0,0 0 0,1 0 0,0 0 0,0 0 0,0 0 0,0 1 0,0-1 0,0 1 0,1-1 0,0 1 0,-2 5 0,3-8 0,0 0 0,1 1 0,-1-1 0,0 0 0,0 0 0,0 0 0,1 0 0,-1 0 0,1 0 0,-1 1 0,1-1 0,-1 0 0,1 0 0,0 0 0,-1 0 0,1-1 0,0 1 0,0 0 0,-1 0 0,1 0 0,0-1 0,0 1 0,0 0 0,0-1 0,0 1 0,0-1 0,0 1 0,1-1 0,-1 1 0,0-1 0,0 0 0,0 0 0,0 1 0,0-1 0,1 0 0,-1 0 0,0 0 0,0 0 0,2-1 0,38 3-211,0-2-1,-1-2 1,47-7 0,49-22-3316,-73 12-5906</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14.220"/>
    </inkml:context>
    <inkml:brush xml:id="br0">
      <inkml:brushProperty name="width" value="0.025" units="cm"/>
      <inkml:brushProperty name="height" value="0.025" units="cm"/>
    </inkml:brush>
  </inkml:definitions>
  <inkml:trace contextRef="#ctx0" brushRef="#br0">1 484 10570,'0'0'4388,"10"-3"-2215,100-22-1681,2 5-1,143-9 1,-133 17-382,732-60 407,-277 27-340,-226 22 536,111-12 304,-437 29-1016,-39-1 1,-42-2-16,-645-16-62,366 21 110,-26-7 18,-701-6-19,1027 18-35,-1 1 0,-41 8 1,186-5-853,803-63-415,-562 27 1310,-167 16 121,786-40 258,-914 58-613,-55-3 170,0 0-1,-1 0 0,1 0 0,-1 1 0,1-1 1,0 0-1,-1 0 0,1 0 0,0 1 0,0-1 1,-1 0-1,1 1 0,0-1 0,0 0 0,-1 0 1,1 1-1,0-1 0,0 0 0,0 1 0,-1-1 1,1 1-1,0-1 0,0 0 0,0 1 0,0-1 1,0 1-1,0-1 0,0 0 0,0 1 0,0-1 1,0 1-1,0-1 0,0 0 0,0 1 0,0-1 1,0 0-1,0 1 0,1-1 0,-1 1 1,0-1-1,0 0 0,0 1 0,1-1 0,-1 0 1,0 1-1,0-1 0,1 0 0,-1 0 0,0 1 1,0-1-1,1 0 0,-1 0 0,0 1 0,1-1 1,-1 0-1,1 0 0,-1 0 0,0 0 0,1 0 1,-1 1-1,0-1 0,1 0 0,-1 0 0,1 0 1,-1 0-1,0 0 0,1 0 0,-1 0 0,1-1 1,-35 20-2182,-65 13-2530,-52 6-3443</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25.064"/>
    </inkml:context>
    <inkml:brush xml:id="br0">
      <inkml:brushProperty name="width" value="0.025" units="cm"/>
      <inkml:brushProperty name="height" value="0.025" units="cm"/>
    </inkml:brush>
  </inkml:definitions>
  <inkml:trace contextRef="#ctx0" brushRef="#br0">2 302 14990,'0'0'3134,"0"0"-3165,0 0 32,0 1 0,0-1 0,-1 0 1,1 0-1,0 0 0,0 0 0,0 1 0,0-1 0,0 0 0,0 0 1,0 0-1,0 1 0,0-1 0,0 0 0,0 0 0,0 0 0,0 1 1,0-1-1,0 0 0,0 0 0,0 0 0,0 1 0,0-1 0,0 0 1,0 0-1,0 0 0,1 1 0,-1-1 0,0 0 0,0 0 0,0 0 1,0 0-1,0 0 0,1 1 0,-1-1 0,0 0 0,0 0 0,0 0 1,0 0-1,1 0 0,-1 0 0,0 0 0,0 1 0,0-1 0,0 0 1,1 0-1,-1 0 0,0 0 0,0 0 0,1 0 0,-1 0 0,0 0 1,0 0-1,1 0 0,10 0 3,0-1 0,-1 0 1,1 0-1,0-1 0,19-5 0,24-5 8,696-36 119,4 60 128,88 45 0,280 7 603,1425-100 344,-1497-22-1221,4-1 68,656 30 401,-298 12-209,1153-11 81,-1660 12 150,-79 0-8,-1 37-24,250-17 1510,-1045-7-1795,3 1 188,-10 2 2916,-17-1-3448,0 0 0,-1-1 1,1 0-1,0 1 0,-1-2 1,0 1-1,7-4 1,9-4-955,1 1-823,1-1 0,-1-2 0,25-16 0,6-16-7401</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48.070"/>
    </inkml:context>
    <inkml:brush xml:id="br0">
      <inkml:brushProperty name="width" value="0.025" units="cm"/>
      <inkml:brushProperty name="height" value="0.025" units="cm"/>
    </inkml:brush>
  </inkml:definitions>
  <inkml:trace contextRef="#ctx0" brushRef="#br0">0 108 12236,'0'0'9897,"80"14"-9353,-19-23-255,14-5-193,4-4 0,3 0 0,0 1-320,-2 6-993,-8 0-1154,-16-1-2145,-9 0-5253</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48.819"/>
    </inkml:context>
    <inkml:brush xml:id="br0">
      <inkml:brushProperty name="width" value="0.025" units="cm"/>
      <inkml:brushProperty name="height" value="0.025" units="cm"/>
    </inkml:brush>
  </inkml:definitions>
  <inkml:trace contextRef="#ctx0" brushRef="#br0">0 27 12492,'0'0'9000,"60"28"-8295,-10-28-193,10-9-191,3-5-193,2 0 0,3 2-32,-1 7-160,-6 5-1249,-10 0-1762,-10 0-2915</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00.904"/>
    </inkml:context>
    <inkml:brush xml:id="br0">
      <inkml:brushProperty name="width" value="0.025" units="cm"/>
      <inkml:brushProperty name="height" value="0.025" units="cm"/>
    </inkml:brush>
  </inkml:definitions>
  <inkml:trace contextRef="#ctx0" brushRef="#br0">0 1 13421,'30'16'497,"1"-1"0,1-1 1,0-2-1,0-2 1,1 0-1,1-2 0,67 6 1,-10-8-187,162-10 0,-15-16 194,136-4 683,-255 24-466,0 5 1,178 32-1,118 29 870,-304-54-365,197-4 1,-306-9-1315,1 1 0,0-1 1,-1 1-1,1-1 0,-1 0 1,1 0-1,-1-1 0,1 1 1,-1 0-1,0-1 1,0 1-1,0-1 0,0 0 1,0 0-1,0 0 0,0 0 1,0 0-1,-1 0 1,1 0-1,-1-1 0,0 1 1,1 0-1,0-4 0,2-4-1355,0 0 1,-1-1-1,0 1 0,2-17 0,1-26-9913</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08.373"/>
    </inkml:context>
    <inkml:brush xml:id="br0">
      <inkml:brushProperty name="width" value="0.025" units="cm"/>
      <inkml:brushProperty name="height" value="0.025" units="cm"/>
    </inkml:brush>
  </inkml:definitions>
  <inkml:trace contextRef="#ctx0" brushRef="#br0">213 112 10346,'0'0'6011,"1"-9"-2803,0-2-2790,0 5 436,0-1 1,0 0 0,-1 0-1,0 0 1,0 0 0,-3-12 0,3 18-763,-1-1 0,1 0 1,-1 0-1,0 1 0,0-1 1,0 0-1,0 1 0,0-1 1,0 1-1,0 0 0,0-1 1,-1 1-1,1 0 0,0-1 1,-1 1-1,1 0 0,-1 0 1,0 0-1,1 1 0,-1-1 1,0 0-1,1 1 0,-1-1 1,0 1-1,0-1 0,0 1 1,1 0-1,-1-1 0,0 1 1,0 0-1,0 1 0,0-1 1,-2 1-1,-1 0-53,1 0 0,-1 0-1,1 1 1,0-1 0,0 1 0,0 1 0,0-1 0,0 0 0,0 1-1,0 0 1,1 0 0,-1 0 0,1 0 0,0 0 0,0 1-1,0 0 1,-3 6 0,-7 10 62,1 0 0,-10 23 0,20-37-73,-7 13 18,2-1 1,1 1-1,0 0 0,1 0 1,1 1-1,1-1 0,1 1 0,0 32 1,2-50-39,0 1 0,0 0 1,0-1-1,0 1 0,0-1 1,1 1-1,-1 0 1,1-1-1,0 1 0,0-1 1,0 0-1,0 1 0,0-1 1,0 0-1,1 1 1,-1-1-1,1 0 0,0 0 1,-1 0-1,1 0 0,0-1 1,0 1-1,0 0 1,0-1-1,0 1 0,1-1 1,-1 0-1,0 0 0,1 0 1,-1 0-1,1 0 1,-1-1-1,1 1 0,-1 0 1,1-1-1,4 0 0,0 0 89,0 0 0,0-1 0,-1 0 0,1-1 0,-1 1-1,1-1 1,-1 0 0,1-1 0,-1 0 0,0 0 0,0 0-1,-1 0 1,10-8 0,-3 1-54,-1-1 0,0-1 0,-1 1 1,0-2-1,-1 1 0,0-2 0,-1 1 0,-1-1 0,6-15 0,-8 18-34,-1 0 1,0-1-1,-1 1 0,-1-1 0,1 0 0,-2 0 0,0 0 0,0 0 0,-1 0 1,-1 0-1,0 0 0,-3-16 0,-6 7-3837,9 20 3203,0 0 0,0 0 0,0 0 0,0 0 0,0 0 0,0 0-1,0 0 1,-1 0 0,1 1 0,0-1 0,-1 0 0,1 1 0,0-1 0,-1 1 0,1 0 0,-1-1 0,1 1 0,0 0-1,-1 0 1,-1 0 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08.870"/>
    </inkml:context>
    <inkml:brush xml:id="br0">
      <inkml:brushProperty name="width" value="0.025" units="cm"/>
      <inkml:brushProperty name="height" value="0.025" units="cm"/>
    </inkml:brush>
  </inkml:definitions>
  <inkml:trace contextRef="#ctx0" brushRef="#br0">159 1 17136,'0'0'8333,"-1"9"-6870,-5 21-923,-2 1-1,0-1 1,-2 0-1,-2-1 1,-19 37-1,-26 68-524,51-117 53,1 1 1,1 0-1,0 0 0,1 0 1,-1 31-1,5-48-37,-1 0-1,0 0 1,0 0-1,0 0 1,1 0-1,-1 0 1,0 0-1,1 0 1,-1 0-1,1 0 1,-1-1-1,1 1 1,0 0-1,-1 0 1,1 0-1,0 0 0,0-1 1,-1 1-1,1 0 1,0-1-1,0 1 1,0-1-1,0 1 1,0-1-1,0 1 1,0-1-1,0 0 1,0 1-1,0-1 1,0 0-1,0 0 1,0 0-1,0 0 1,0 0-1,0 0 1,0 0-1,0 0 1,0 0-1,0 0 1,0 0-1,0-1 1,1 0-1,5 0 80,-1 0 0,0-1 1,0 1-1,-1-1 0,1-1 0,8-4 0,10-9-91,-1-1 0,0-1 0,-2-2 0,0 0 0,22-28 0,-5 0-31,47-75 1,-84 120-52,14-24-2766,-15 27 2588,1-1 0,-1 0 1,1 0-1,-1 0 0,0 0 0,1 0 0,-1-1 0,0 1 0,0 0 0,0 0 0,0 0 0,0 0 0,0 0 0,0 0 0,0 0 0,0 0 0,-1 0 0,1 0 0,0 0 0,-1 0 0,1 0 0,0 0 0,-2-1 0,-7-3-7996</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09.213"/>
    </inkml:context>
    <inkml:brush xml:id="br0">
      <inkml:brushProperty name="width" value="0.025" units="cm"/>
      <inkml:brushProperty name="height" value="0.025" units="cm"/>
    </inkml:brush>
  </inkml:definitions>
  <inkml:trace contextRef="#ctx0" brushRef="#br0">0 1 18449,'0'0'6503,"3"59"-3108,8-40-1634,2 0-704,4 0-672,3 0-321,6-4-448,0-7-2083,3-8-3779,2 0-8552</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02.604"/>
    </inkml:context>
    <inkml:brush xml:id="br0">
      <inkml:brushProperty name="width" value="0.025" units="cm"/>
      <inkml:brushProperty name="height" value="0.025" units="cm"/>
    </inkml:brush>
  </inkml:definitions>
  <inkml:trace contextRef="#ctx0" brushRef="#br0">205 1 17809,'-9'0'3016,"2"0"-2727,-1 0 0,0 1 1,0 0-1,1 0 0,-1 0 0,0 1 0,1 1 0,0-1 1,-1 1-1,1 0 0,0 1 0,0 0 0,1 0 0,-1 0 0,1 1 1,0 0-1,-6 6 0,4-2-15,-1 1 0,2-1 0,-13 21 0,18-26-217,-1 1 0,1 0 0,0 0 1,0 0-1,0-1 0,1 2 1,0-1-1,0 0 0,0 0 0,0 0 1,1 10-1,0-14-51,0-1 0,0 1 0,1 0 0,-1-1 0,0 1-1,0 0 1,0-1 0,1 1 0,-1 0 0,0-1 0,1 1 0,-1-1 0,0 1 0,1-1 0,-1 1 0,1-1 0,-1 1-1,1-1 1,-1 1 0,1-1 0,0 1 0,-1-1 0,1 0 0,-1 1 0,1-1 0,0 0 0,-1 0 0,1 1 0,0-1-1,0 0 1,28-3 324,22-20 123,-9-10-333,-35 26-101,0 1 1,1-1-1,0 1 1,0 1-1,0 0 1,1 0 0,0 0-1,0 1 1,15-5-1,-23 10-9,0-1-1,0 0 0,0 0 1,0 1-1,-1-1 1,1 1-1,0-1 0,0 1 1,0-1-1,0 1 1,-1-1-1,1 1 0,0 0 1,-1 0-1,1-1 1,0 1-1,-1 0 0,1 0 1,-1 0-1,1-1 1,-1 1-1,0 0 0,1 0 1,-1 0-1,0 0 0,0 0 1,1 0-1,-1 0 1,0 0-1,0 0 0,0 0 1,0 0-1,0 0 1,-1 1-1,2 47 562,-2-38-430,1-10-98,0 0-1,0 1 1,0-1-1,0 0 1,0 1-1,0-1 1,0 0-1,0 0 1,1 1-1,-1-1 1,0 0-1,1 0 1,-1 1-1,1-1 1,-1 0 0,1 0-1,0 0 1,-1 0-1,1 0 1,0 0-1,0 0 1,0 0-1,0 0 1,0 0-1,0 0 1,0-1-1,0 1 1,0 0-1,0-1 1,0 1-1,0-1 1,1 1-1,-1-1 1,0 0-1,0 1 1,1-1-1,-1 0 1,0 0 0,0 0-1,1 0 1,-1 0-1,0 0 1,1 0-1,-1 0 1,0 0-1,0-1 1,1 1-1,-1-1 1,0 1-1,0-1 1,0 1-1,2-2 1,11-4 42,0 0 0,0-1 1,20-14-1,-19 11-69,-2 2-93,50-26-101,-59 32 111,0 0 0,0 0 1,0 1-1,0 0 0,0 0 0,0 0 0,0 0 0,1 1 0,-1-1 1,0 1-1,0 0 0,0 1 0,7 0 0,-10 0 56,0 0-1,0-1 0,0 1 1,0 0-1,0 0 1,0 0-1,0 0 1,0 0-1,-1 0 0,1 1 1,0-1-1,-1 0 1,1 0-1,-1 0 0,1 1 1,-1-1-1,1 0 1,-1 1-1,0-1 1,0 0-1,0 1 0,0-1 1,0 2-1,0 40 85,0-31-28,-2 11 148,1-16-142,1-1 1,-1 1-1,1 0 0,0-1 0,1 1 1,0-1-1,2 10 0,-3-16-38,1 1-1,0 0 1,0-1-1,0 1 1,-1-1-1,1 1 1,0-1-1,0 1 1,0-1-1,0 1 1,0-1-1,0 0 1,0 1-1,0-1 1,0 0-1,-1 0 0,1 0 1,0 0-1,0 0 1,0 0-1,0 0 1,0 0-1,0 0 1,0-1-1,0 1 1,0 0-1,0-1 1,0 1-1,0 0 1,0-1-1,0 1 1,-1-1-1,3-1 1,28-17 331,-4-2-344,57-39 0,-76 55 0,1 0 0,-1 0 0,1 1 0,1 0 0,-1 1 0,0 0 0,19-3 0,-28 6 0,1 0 0,0 0 0,0 0 0,-1 0 0,1 0 0,0 1 0,-1-1 0,1 0 0,0 0 0,0 1 0,-1-1 0,1 1 0,0-1 0,-1 0 0,1 1 0,-1-1 0,1 1 0,-1-1 0,1 1 0,-1 0 0,1-1 0,-1 1 0,1 0 0,-1-1 0,0 1 0,1 0 0,-1-1 0,0 1 0,0 0 0,1-1 0,-1 1 0,0 0 0,0 0 0,0 0 0,0-1 0,0 2 0,0 35 0,-1-26 0,2-10 0,-1-1 0,1 1 0,-1-1 0,1 1 0,-1-1 0,1 0 0,0 1 0,-1-1 0,1 0 0,0 1 0,-1-1 0,1 0 0,0 0 0,-1 1 0,1-1 0,0 0 0,-1 0 0,1 0 0,0 0 0,0 0 0,-1 0 0,1 0 0,0 0 0,-1 0 0,1-1 0,0 1 0,-1 0 0,1 0 0,0-1 0,-1 1 0,1 0 0,0-1 0,-1 1 0,1-1 0,28-10 0,-4-1-1995,36-12-9377,-43 19 3695</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39.391"/>
    </inkml:context>
    <inkml:brush xml:id="br0">
      <inkml:brushProperty name="width" value="0.025" units="cm"/>
      <inkml:brushProperty name="height" value="0.025" units="cm"/>
    </inkml:brush>
  </inkml:definitions>
  <inkml:trace contextRef="#ctx0" brushRef="#br0">1 8 18706,'0'0'7975,"67"12"-6822,-34-12-768,3-4-321,0-4 0,0 2-449,-9 5-736,-6 1-736,-11 0-1122,-7 13-609,-3 4-896,-14 1-2883</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39.731"/>
    </inkml:context>
    <inkml:brush xml:id="br0">
      <inkml:brushProperty name="width" value="0.025" units="cm"/>
      <inkml:brushProperty name="height" value="0.025" units="cm"/>
    </inkml:brush>
  </inkml:definitions>
  <inkml:trace contextRef="#ctx0" brushRef="#br0">0 0 13773,'0'0'10410,"69"18"-10250,-36-18-256,4 0-2627,-1-4-3010,-3-8-6983</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40.104"/>
    </inkml:context>
    <inkml:brush xml:id="br0">
      <inkml:brushProperty name="width" value="0.025" units="cm"/>
      <inkml:brushProperty name="height" value="0.025" units="cm"/>
    </inkml:brush>
  </inkml:definitions>
  <inkml:trace contextRef="#ctx0" brushRef="#br0">56 0 9129,'0'0'15694,"-28"62"-14893,18-26-160,1 1-289,4 1-288,2-4-32,3-2 32,0-6-160,3-5-608,6-6-225,0-8-865,3-7-512,-3 0-2915,2-14-8616</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40.431"/>
    </inkml:context>
    <inkml:brush xml:id="br0">
      <inkml:brushProperty name="width" value="0.025" units="cm"/>
      <inkml:brushProperty name="height" value="0.025" units="cm"/>
    </inkml:brush>
  </inkml:definitions>
  <inkml:trace contextRef="#ctx0" brushRef="#br0">189 32 15310,'0'0'5915,"-7"9"-3080,-8 11-1587,-33 43 1921,44-58-3036,0 0 0,1 1-1,0 0 1,0 0 0,0 0 0,1 0-1,0 0 1,0 0 0,-1 9-1,3-15-131,1 1 1,-1 0-1,1-1 0,-1 1 0,0-1 0,1 1 1,-1 0-1,1-1 0,0 1 0,-1-1 1,1 1-1,-1-1 0,1 1 0,0-1 0,-1 0 1,1 1-1,0-1 0,-1 0 0,1 1 0,0-1 1,0 0-1,-1 0 0,1 0 0,0 0 0,0 0 1,0 0-1,-1 0 0,1 0 0,0 0 0,0 0 1,-1 0-1,1 0 0,0-1 0,0 1 1,-1 0-1,1 0 0,1-1 0,32-9-196,-11-1-225,-14 7 226,-1-1-1,1 2 0,0-1 0,0 1 0,1 0 0,-1 1 1,0 0-1,18-1 0,-26 4 187,0-1 0,0 0 1,0 0-1,0 0 0,0 0 0,0 1 1,0-1-1,1 1 0,-1-1 0,0 1 0,0-1 1,0 1-1,-1-1 0,1 1 0,0 0 0,0 0 1,0-1-1,0 1 0,-1 0 0,1 0 1,0 0-1,-1 0 0,1 0 0,0 2 0,6 33-127,-7-27 196,-1 0-1,0 0 0,0-1 1,-1 1-1,-6 17 0,2-13 213,0-1 0,-1 0 0,-1-1 0,0 1 0,-1-2 0,0 1 0,0-1 0,-1 0 1,-21 15-1,23-19-105,0 0 0,0-1 0,-1 0 0,0-1 0,0 0 1,0 0-1,-1-1 0,1 0 0,-1-1 0,1 0 0,-1 0 1,0-1-1,0 0 0,-16-2 0,25 1-292,0 0 1,-1 0-1,1-1 1,0 1-1,-1 0 1,1-1-1,0 1 1,-1-1-1,1 0 1,0 1-1,0-1 1,0 0-1,0 0 0,0 0 1,0 0-1,0 0 1,0 0-1,0 0 1,0 0-1,1 0 1,-1 0-1,0-1 1,1 1-1,-1 0 1,0 0-1,1-1 0,-1-1 1,-3-41-7095,4 39 6241,0-30-7932</inkml:trace>
  <inkml:trace contextRef="#ctx0" brushRef="#br0" timeOffset="1">224 24 14286,'0'0'4676,"69"0"-3139,-36-4-1184,8-1-674,-2-1-2241,1-3-5093</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40.787"/>
    </inkml:context>
    <inkml:brush xml:id="br0">
      <inkml:brushProperty name="width" value="0.025" units="cm"/>
      <inkml:brushProperty name="height" value="0.025" units="cm"/>
    </inkml:brush>
  </inkml:definitions>
  <inkml:trace contextRef="#ctx0" brushRef="#br0">178 1 12684,'0'0'4602,"-8"7"-1944,-2 2-1983,-16 14 1190,1 2-1,-29 36 1,48-53-1749,0 1-1,0-1 0,1 1 1,0 0-1,0 0 1,1 1-1,0 0 0,1-1 1,0 1-1,1 0 1,0 1-1,0-1 1,1 14-1,1-23-111,0 0 0,0 1 0,0-1 0,0 0 0,1 0-1,-1 0 1,0 0 0,1 0 0,-1 0 0,1 0 0,-1 0 0,1 0 0,-1 0 0,1 0 0,0 0 0,0 0-1,-1 0 1,1 0 0,0 0 0,0-1 0,0 1 0,0 0 0,0-1 0,0 1 0,0-1 0,1 1 0,2 1 49,0-1-1,-1 0 1,1-1 0,0 1 0,0-1 0,0 1 0,0-1 0,5-1 0,0 0 92,1 0 0,0-1 0,-1 0-1,0 0 1,1-1 0,8-4 0,-9 2-7,0 0 0,-1 0 0,1 0 0,-1-1 0,-1-1 0,1 1 0,-1-1-1,0-1 1,0 1 0,-1-1 0,0 0 0,-1-1 0,0 1 0,0-1 0,-1 0 0,0 0 0,0-1 0,-1 1-1,0-1 1,-1 0 0,0 0 0,-1 0 0,1-16 0,-2 24-139,-1-1 1,0 1-1,1-1 0,-1 1 0,0 0 1,0-1-1,-1 1 0,1 0 1,0 0-1,-1 0 0,1 0 1,-1 0-1,0 0 0,0 0 0,1 1 1,-1-1-1,-1 0 0,1 1 1,0 0-1,0-1 0,0 1 1,-1 0-1,1 0 0,0 1 0,-1-1 1,1 0-1,-1 1 0,1-1 1,-1 1-1,-3 0 0,1-1-286,0 1 1,1 0-1,-1 0 0,0 0 1,0 0-1,1 1 0,-8 1 1,10-1-177,0 0 1,0-1-1,0 1 1,0 0-1,0 0 0,0 0 1,0 0-1,0 0 1,1 1-1,-1-1 1,0 1-1,1-1 1,-1 1-1,1-1 1,-2 3-1,1 3-6530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41.115"/>
    </inkml:context>
    <inkml:brush xml:id="br0">
      <inkml:brushProperty name="width" value="0.025" units="cm"/>
      <inkml:brushProperty name="height" value="0.025" units="cm"/>
    </inkml:brush>
  </inkml:definitions>
  <inkml:trace contextRef="#ctx0" brushRef="#br0">227 0 10154,'0'0'19752,"-2"10"-19710,-5 6 19,0-1 0,-1 1 0,-1-2-1,0 1 1,-1-1 0,-1-1-1,-15 16 1,20-23 105,0 1 0,1-1 0,0 1 0,0 0 0,0 0 0,1 1-1,0-1 1,0 1 0,1 0 0,0 0 0,0 0 0,-1 10 0,4-17-162,0 0 0,0 0 0,0-1 0,0 1 0,0 0 0,0 0 0,0 0 0,1 0 0,-1 0 0,0 0 0,1 0 0,-1-1 0,1 1 0,-1 0 0,1 0 0,-1 0 0,1-1 0,-1 1 0,1 0 0,0-1 0,0 1 0,-1 0 0,1-1 0,0 1 0,1 0 0,29 6 48,-19-7-47,-1-1 0,0 0 0,20-4 0,-10-1-1434,1-1 0,-1 0 0,-1-2 0,0 0 0,34-22 1,-51 27-3991,-3 0-2017</inkml:trace>
  <inkml:trace contextRef="#ctx0" brushRef="#br0" timeOffset="0.99">0 182 14574,'0'0'12524,"82"-2"-11339,-37-4-641,-2 1-287,-4 3-193,-4-1-64,-9 3-993,-6 0-2210,-9 0-1954</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41.461"/>
    </inkml:context>
    <inkml:brush xml:id="br0">
      <inkml:brushProperty name="width" value="0.025" units="cm"/>
      <inkml:brushProperty name="height" value="0.025" units="cm"/>
    </inkml:brush>
  </inkml:definitions>
  <inkml:trace contextRef="#ctx0" brushRef="#br0">0 80 18353,'0'0'7720,"59"2"-5510,-13-11-833,7-1-640,2-3-353,-1 2-288,-6-1-416,-7 0-3043,-6-2-6150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16.498"/>
    </inkml:context>
    <inkml:brush xml:id="br0">
      <inkml:brushProperty name="width" value="0.025" units="cm"/>
      <inkml:brushProperty name="height" value="0.025" units="cm"/>
    </inkml:brush>
  </inkml:definitions>
  <inkml:trace contextRef="#ctx0" brushRef="#br0">179 25 5894,'0'0'574,"0"-1"0,0 0 0,0 0 0,-1 0 1,1 1-1,0-1 0,0 0 0,0 0 1,-1 1-1,1-1 0,0 0 0,-1 0 0,1 1 1,-1-1-1,1 0 0,-1 1 0,1-1 0,-1 1 1,1-1-1,-1 1 0,1-1 0,-1 1 1,0-1-1,-1 0 0,-21-3 4107,19 4-4583,0 1 0,0-1 0,0 1 0,0 0 0,0 0 0,1 0 0,-1 1 0,1-1 0,-1 1 1,-6 4-1,1 3 37,1 0 0,0 1 1,1 0-1,-1 0 0,2 0 1,0 1-1,0 0 0,1 1 0,0-1 1,1 1-1,-5 21 0,4-9 519,1 1-1,0-1 0,2 1 0,2 47 1,0-71-635,0 1 0,0-1 0,0 0 1,0 1-1,0-1 0,0 0 1,0 0-1,0 1 0,0-1 0,1 0 1,-1 0-1,1 0 0,-1 1 1,1-1-1,-1 0 0,1 0 0,0 0 1,-1 0-1,1 0 0,0 0 1,0 0-1,0 0 0,0 0 0,0 0 1,0-1-1,0 1 0,0 0 1,0-1-1,0 1 0,0 0 1,0-1-1,0 0 0,1 1 0,-1-1 1,0 0-1,0 1 0,1-1 1,-1 0-1,0 0 0,0 0 0,1 0 1,-1 0-1,0 0 0,1-1 1,-1 1-1,0 0 0,0-1 0,0 1 1,1-1-1,-1 1 0,0-1 1,2 0-1,3-2 75,0 0 0,-1-1 0,1 0 0,-1 1 0,1-2 0,-1 1 0,0-1 0,6-7 0,-1-2-94,0-1 0,-1 1 0,-1-1 0,0-1 0,-2 0 0,1 0 0,-2 0 0,0-1 0,-1 1 0,-1-1 0,0 0 0,-1 0 0,-1 0 0,-3-34 0,2 49-44,-1-1-1,0 0 1,1 1-1,-1-1 1,0 1-1,-1 0 1,1-1-1,0 1 1,-1 0-1,1 0 1,-1 0-1,0 0 1,0 0-1,1 0 1,-1 0-1,-1 0 1,1 1-1,0-1 1,0 1-1,0 0 1,-1-1-1,1 1 1,-1 0-1,1 1 1,-1-1-1,1 0 1,-1 1-1,0-1 1,1 1-1,-1 0 1,0 0-1,-4 0 1</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16.836"/>
    </inkml:context>
    <inkml:brush xml:id="br0">
      <inkml:brushProperty name="width" value="0.025" units="cm"/>
      <inkml:brushProperty name="height" value="0.025" units="cm"/>
    </inkml:brush>
  </inkml:definitions>
  <inkml:trace contextRef="#ctx0" brushRef="#br0">79 0 12107,'0'0'16827,"-4"13"-15850,-16 53-406,4 1 0,2 0 1,4 1-1,-3 82 0,12-149-571,1 0 0,0-1 0,0 1 0,-1 0 0,1-1 0,0 1 0,0 0 0,0 0 0,0-1 0,0 1 0,0 0 0,0 0 0,0-1 0,0 1 0,1 0 0,-1 0 0,0-1 0,0 1 0,1 0 0,-1-1 0,0 1 0,1 0 0,-1-1 0,1 1 0,-1-1 0,1 1 0,-1 0 0,1-1 0,-1 1 0,1-1 0,-1 0 0,1 1 0,0-1 0,-1 1 0,1-1 0,0 0 0,-1 0 0,1 1 0,0-1 0,0 0 0,-1 0 0,1 0 0,0 0 0,0 0 0,-1 0 0,1 0 0,0 0 0,0 0 0,-1 0 0,1 0 0,0 0 0,-1 0 0,1-1 0,0 1 0,0 0 0,0-1 0,4-2 0,0 0 0,0 0 0,0-1 0,-1 1 0,1-1 0,5-7 0,54-65-303,-4-3 1,98-168-1</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17.181"/>
    </inkml:context>
    <inkml:brush xml:id="br0">
      <inkml:brushProperty name="width" value="0.025" units="cm"/>
      <inkml:brushProperty name="height" value="0.025" units="cm"/>
    </inkml:brush>
  </inkml:definitions>
  <inkml:trace contextRef="#ctx0" brushRef="#br0">0 0 20147,'0'0'11979,"54"50"-11338,-32-36-641,-1 2 0,1 2 0,-3-2-2242,-3-8-5029,-3-7-11915</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03.459"/>
    </inkml:context>
    <inkml:brush xml:id="br0">
      <inkml:brushProperty name="width" value="0.025" units="cm"/>
      <inkml:brushProperty name="height" value="0.025" units="cm"/>
    </inkml:brush>
  </inkml:definitions>
  <inkml:trace contextRef="#ctx0" brushRef="#br0">0 83 8168,'0'0'4425,"4"-10"-1152,0-1-2056,9-26 713,3 12 5381,-16 59-5641,-9 26-645,6-44-587,1 0 1,0-1 0,1 1 0,0 0-1,3 21 1,-2-36-423,1 0 0,-1 0 0,1 0 0,-1 0 0,1 1 0,-1-1 0,1 0 1,0 0-1,-1 0 0,1 0 0,0 0 0,0-1 0,0 1 0,0 0 0,0 0 0,0 0 0,0-1 0,0 1 0,0 0 0,0-1 0,0 1 0,0-1 0,1 0 0,-1 1 0,0-1 0,0 0 0,0 0 0,1 1 0,-1-1 0,0 0 0,0 0 0,1-1 0,-1 1 0,0 0 0,0 0 0,1 0 0,-1-1 0,0 1 0,0-1 0,0 1 0,2-2 1,4 0 50,1-1 1,-1 0-1,0 0 1,0-1-1,8-5 1,40-40-177,-43 37 35,0 0-1,1 1 1,0 1 0,17-10-1,-30 20 72,0 0 0,1 0 0,-1 0 0,0 0-1,0 0 1,1 0 0,-1 0 0,0 0 0,0 0 0,1 1-1,-1-1 1,0 0 0,0 0 0,0 0 0,1 0 0,-1 1-1,0-1 1,0 0 0,0 0 0,1 1 0,-1-1 0,0 0-1,0 0 1,0 0 0,0 1 0,0-1 0,0 0 0,0 0-1,0 1 1,0-1 0,0 0 0,0 1 0,0-1 0,0 0-1,0 0 1,0 1 0,0-1 0,0 0 0,0 0 0,0 1-1,0-1 1,0 0 0,0 0 0,0 1 0,0-1 0,-1 0-1,1 0 1,0 1 0,0-1 0,0 0 0,0 0 0,-1 1-1,-4 16 108,-25 50 462,30-67-566,0 0 1,0 0-1,0 0 0,0 0 1,0 1-1,0-1 0,0 0 0,0 0 1,0 0-1,0 0 0,0 1 1,0-1-1,0 0 0,1 0 1,-1 0-1,0 0 0,0 1 0,0-1 1,0 0-1,0 0 0,0 0 1,0 0-1,0 0 0,1 1 1,-1-1-1,0 0 0,0 0 0,0 0 1,0 0-1,0 0 0,1 0 1,-1 0-1,0 0 0,0 1 1,0-1-1,0 0 0,1 0 0,-1 0 1,0 0-1,0 0 0,0 0 1,1 0-1,-1 0 0,0 0 1,0 0-1,0 0 0,0 0 1,1-1-1,-1 1 0,0 0 0,0 0 1,0 0-1,0 0 0,1 0 1,-1 0-1,0 0 0,0 0 1,0 0-1,0-1 0,0 1 0,1 0 1,-1 0-1,0 0 0,0 0 1,0-1-1,12-5-4,49-45 13,-42 34-25,0 0 1,28-16 0,-47 32-7,1 1 1,-1-1-1,1 1 1,0 0 0,-1-1-1,1 1 1,-1 0 0,1 0-1,0-1 1,-1 1-1,1 0 1,0 0 0,-1 0-1,1 0 1,0 0-1,-1 0 1,1 0 0,0 0-1,-1 0 1,1 0-1,0 0 1,-1 0 0,1 0-1,0 1 1,-1-1 0,1 0-1,-1 0 1,1 1-1,0-1 1,-1 0 0,2 1-1,7 24-163,-10 51 393,0-53-246,1-22 42,0 0-1,0-1 1,0 1-1,0 0 0,0 0 1,0 0-1,0 0 1,0 0-1,0 0 0,0-1 1,1 1-1,-1 0 1,0 0-1,1 0 0,-1-1 1,0 1-1,1 0 1,-1 0-1,1-1 1,-1 1-1,1 0 0,-1-1 1,1 1-1,0-1 1,-1 1-1,1 0 0,0-1 1,0 0-1,-1 1 1,1-1-1,0 1 0,0-1 1,0 0-1,1 1 1,1-1 18,0 0 0,-1-1 0,1 1 1,0 0-1,0-1 0,0 0 0,0 0 1,0 0-1,-1 0 0,5-2 0,61-42 350,-66 44-371,34-29-69,-20 16-10,1 1 1,0 0-1,29-15 0,-46 28 79,0 0-1,0 0 1,0-1 0,0 1-1,0 0 1,1 0 0,-1 0-1,0 0 1,0 0 0,0 0-1,1 0 1,-1 0-1,0 0 1,0 0 0,0 0-1,0 0 1,1 0 0,-1 0-1,0 0 1,0 0 0,0 0-1,1 0 1,-1 0 0,0 0-1,0 0 1,0 0 0,0 0-1,1 0 1,-1 1 0,0-1-1,0 0 1,0 0 0,0 0-1,0 0 1,0 0 0,1 0-1,-1 1 1,0-1 0,0 0-1,0 0 1,0 0 0,0 0-1,0 1 1,0-1-1,0 0 1,0 0 0,0 0-1,0 0 1,0 1 0,1-1-1,-1 0 1,0 0 0,0 0-1,-1 1 1,1-1 0,-2 18 131,-11 19 78,7-23-210,2-8 0,1 0 0,0 1 0,0-1 0,1 1 0,0 0 0,0-1 0,1 1 0,0 0 0,0 0 0,0 0 0,1 0 0,1 13 0,-1-19 0,1 0 0,-1 0 0,1-1 0,0 1 0,-1 0 0,1-1 0,0 1 0,-1-1 0,1 1 0,0-1 0,-1 1 0,1-1 0,0 0 0,0 1 0,0-1 0,-1 0 0,1 1 0,0-1 0,0 0 0,0 0 0,0 0 0,0 0 0,-1 0 0,1 0 0,0 0 0,0 0 0,0 0 0,0 0 0,0-1 0,0 1 0,-1 0 0,1 0 0,0-1 0,1 0 0,29-14 0,-11-4 0,0-2 0,-1 0 0,-1-1 0,-1-1 0,21-38 0,-33 53 0,-14 58 0,8-47 0,0 0 0,0 0 0,0 1 0,1-1 0,-1 0 0,1 0 0,0 1 0,0-1 0,0 0 0,1 1 0,0 3 0,0-6 0,-1 0 0,1 0 0,0 0 0,0 0 0,0 0 0,0 0 0,0 0 0,0 0 0,0 0 0,1-1 0,-1 1 0,0 0 0,0-1 0,1 1 0,-1-1 0,0 1 0,0-1 0,1 0 0,-1 0 0,1 1 0,-1-1 0,0 0 0,1 0 0,-1 0 0,0 0 0,1-1 0,-1 1 0,2-1 0,5 0 0,0-1 0,0-1 0,0 0 0,0 0 0,-1 0 0,1-1 0,-1 0 0,0-1 0,0 1 0,-1-1 0,8-8 0,19-11 0,-29 26 0,-6 9 0,-5 8 0,4-12-572,1 0 0,-1 0 0,2 0 1,-1 0-1,1 0 0,0 1 0,0 7 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17.865"/>
    </inkml:context>
    <inkml:brush xml:id="br0">
      <inkml:brushProperty name="width" value="0.025" units="cm"/>
      <inkml:brushProperty name="height" value="0.025" units="cm"/>
    </inkml:brush>
  </inkml:definitions>
  <inkml:trace contextRef="#ctx0" brushRef="#br0">0 0 11659,'0'0'10218,"9"5"-8585,8 3-777,1 0 0,0-2 0,1 0 0,-1-1 0,1-1 0,0 0 0,30 0 0,152-2-273,-109-4-567,-82 2-77,30 0-82,-39-1 138,0 1 0,0 0 0,-1 0 0,1 0-1,0 0 1,0 0 0,0 0 0,-1 0 0,1 0 0,0 1 0,0-1-1,-1 0 1,1 0 0,0 0 0,-1 1 0,1-1 0,0 0-1,-1 1 1,1-1 0,0 1 0,-1-1 0,1 1 0,-1-1 0,1 1-1,-1-1 1,1 1 0,-1 0 0,1-1 0,-1 1 0,1 0 0,-1-1-1,0 1 1,0 0 0,1 1 0,-3 1 36,0 0 0,-1-1 1,1 1-1,-1 0 0,0-1 0,0 1 1,0-1-1,0 0 0,0 0 0,0 0 0,0 0 1,-1-1-1,1 1 0,-8 1 0,-7 5 227,-65 35 77,34-19-108,1 1-1,1 3 1,2 1-1,-44 38 1,122-73-227,-3-8-1211,-10 0-3418,3-4-7404</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18.408"/>
    </inkml:context>
    <inkml:brush xml:id="br0">
      <inkml:brushProperty name="width" value="0.025" units="cm"/>
      <inkml:brushProperty name="height" value="0.025" units="cm"/>
    </inkml:brush>
  </inkml:definitions>
  <inkml:trace contextRef="#ctx0" brushRef="#br0">27 0 22037,'0'0'9849,"4"11"-9112,0 3-723,-1 1 1,0 0-1,-1 1 1,-1-1-1,0 0 0,-1 1 1,-1-1-1,0 0 1,-5 22-1,-2-8-47,0 1-383,1 1 0,1-1 0,-2 36-1,8-65 258,0 0-1,0 0 0,0 0 0,0-1 0,0 1 0,0 0 0,0 0 0,1 0 0,-1-1 1,0 1-1,0 0 0,1 0 0,-1-1 0,1 1 0,-1 0 0,0-1 0,1 1 0,-1 0 1,1-1-1,-1 1 0,1 0 0,0-1 0,-1 1 0,1-1 0,0 1 0,-1-1 0,1 0 1,0 1-1,-1-1 0,1 0 0,0 1 0,0-1 0,0 0 0,-1 0 0,1 0 1,0 1-1,0-1 0,0 0 0,-1 0 0,1 0 0,0-1 0,1 1 0,2 0-595,0-1-1,-1 0 0,1 0 0,0 0 0,0 0 1,-1-1-1,1 1 0,4-4 0,20-15-6450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18.786"/>
    </inkml:context>
    <inkml:brush xml:id="br0">
      <inkml:brushProperty name="width" value="0.025" units="cm"/>
      <inkml:brushProperty name="height" value="0.025" units="cm"/>
    </inkml:brush>
  </inkml:definitions>
  <inkml:trace contextRef="#ctx0" brushRef="#br0">115 1 15150,'0'0'9866,"-6"8"-7491,-3 6-1492,-41 65 1730,46-73-2536,1 0-1,0 0 1,0 1-1,1-1 1,0 0 0,0 1-1,0 0 1,1-1-1,0 1 1,0 0-1,1 11 1,0-17-73,1 0 0,-1-1-1,1 1 1,0-1 0,-1 1-1,1-1 1,0 1 0,-1-1 0,1 1-1,0-1 1,-1 0 0,1 1 0,0-1-1,0 0 1,-1 0 0,1 1-1,0-1 1,0 0 0,0 0 0,0 0-1,-1 0 1,1 0 0,0 0 0,0 0-1,0-1 1,25-1-85,35-22-1482,-54 20 1290,0 0 0,0 1 0,0 0 0,1 0 0,-1 1 0,1-1-1,0 2 1,0-1 0,0 1 0,0 0 0,0 1 0,0 0 0,9 1 0,-16 0 272,1 0 1,-1 0-1,0 0 1,0 0-1,0 0 1,0 0-1,0 0 1,0 0-1,0 1 1,0-1-1,0 0 1,-1 1-1,1-1 1,-1 0 0,1 1-1,-1-1 1,1 1-1,-1-1 1,0 1-1,0-1 1,1 1-1,-1-1 1,0 1-1,-1-1 1,1 1-1,0 0 1,0-1-1,-1 1 1,1-1-1,-1 2 1,-14 49 1221,3-24-524,-2-1-1,-2 0 1,-18 25 0,29-44-466,-1-1 1,-1 0 0,1-1-1,-1 1 1,-1-1 0,-10 7-1,15-11-183,-1 0 0,0 0 0,0 0-1,0 0 1,0-1 0,0 0 0,-1 0 0,1 0-1,0 0 1,-1-1 0,1 1 0,0-1-1,-1 0 1,-6-1 0,9 0-167,0 0-1,1 0 1,-1 1-1,0-1 1,0 0-1,0-1 1,1 1-1,-1 0 1,1 0 0,-1-1-1,1 1 1,-1-1-1,1 1 1,0-1-1,0 0 1,0 0-1,0 1 1,0-1 0,0 0-1,0 0 1,0 0-1,1 0 1,-1-2-1,-9-51-7295,8 13-3411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19.142"/>
    </inkml:context>
    <inkml:brush xml:id="br0">
      <inkml:brushProperty name="width" value="0.025" units="cm"/>
      <inkml:brushProperty name="height" value="0.025" units="cm"/>
    </inkml:brush>
  </inkml:definitions>
  <inkml:trace contextRef="#ctx0" brushRef="#br0">0 57 21556,'0'0'4965,"61"-28"-2595,-28 20-1665,5 2-545,3 1-224,2 2-2114,1-1-3043,2 2-3331</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19.484"/>
    </inkml:context>
    <inkml:brush xml:id="br0">
      <inkml:brushProperty name="width" value="0.025" units="cm"/>
      <inkml:brushProperty name="height" value="0.025" units="cm"/>
    </inkml:brush>
  </inkml:definitions>
  <inkml:trace contextRef="#ctx0" brushRef="#br0">254 23 15503,'0'0'4222,"-11"7"-1227,-13 9-1925,1 1 0,0 1 0,1 0 0,1 2 0,-33 41 0,45-51-939,1 1-1,1-1 1,0 1-1,0 1 1,1-1-1,0 1 0,1 0 1,1 0-1,0 1 1,0-1-1,2 1 1,-1 0-1,1 0 0,1 0 1,1 0-1,0 15 1,1-25-108,0-1 0,-1 1 0,1 0 0,0 0 0,1-1 0,-1 1 0,0 0 0,1-1 0,0 1 0,-1-1 0,1 0 0,0 0 0,0 1 0,0-1 0,1 0 0,-1-1 0,0 1 0,1 0 0,-1-1 0,1 1 0,0-1 0,-1 0 0,1 0 0,0 0 0,0 0 0,0-1 0,-1 1 0,1-1 0,0 1 0,0-1 0,4 0 0,2 0 39,-1 0-1,0 0 0,1-1 0,-1 0 0,0-1 0,0 0 0,0 0 1,0 0-1,0-1 0,9-5 0,-5 1-61,-1-1 0,0 0 0,0-1 0,0-1 0,-1 0 0,-1 0 0,1 0 0,-2-1 0,1-1 0,-2 0 0,0 0 0,0 0 0,6-17 0,-4 7 0,-2 0 0,-1 0 0,-1-1 0,0 0 0,-2 0 0,-1 0 0,0-29 0,-2 49-146,0 1 0,0-1-1,0 1 1,0-1 0,-1 1 0,1-1-1,-1 1 1,0-1 0,0 1 0,1-1 0,-2 1-1,1 0 1,0 0 0,0 0 0,-1-1 0,1 1-1,-1 0 1,1 1 0,-1-1 0,0 0-1,0 0 1,0 1 0,0-1 0,0 1 0,0 0-1,-1 0 1,1-1 0,0 1 0,-1 1 0,1-1-1,0 0 1,-1 1 0,1-1 0,-1 1-1,1-1 1,-1 1 0,1 0 0,-1 0 0,0 1-1,1-1 1,-1 0 0,-3 2 0,3-2-238,-1 1 0,0 0 0,1 0 0,-1 0 0,1 0 0,-1 1 1,1 0-1,0-1 0,0 1 0,0 0 0,0 0 0,0 1 0,0-1 0,0 1 1,1-1-1,-1 1 0,1 0 0,0 0 0,0 0 0,0 0 0,0 0 0,0 1 1,1-1-1,-1 0 0,1 1 0,0 0 0,0-1 0,0 1 0,0 4 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19.859"/>
    </inkml:context>
    <inkml:brush xml:id="br0">
      <inkml:brushProperty name="width" value="0.025" units="cm"/>
      <inkml:brushProperty name="height" value="0.025" units="cm"/>
    </inkml:brush>
  </inkml:definitions>
  <inkml:trace contextRef="#ctx0" brushRef="#br0">358 1 24920,'0'0'6149,"-11"1"-4691,2 0-1440,0 0 1,0 1-1,0 1 1,0-1-1,0 1 1,1 1-1,0 0 1,-1 0-1,1 1 1,1-1-1,-1 2 1,-13 11-1,-1 3-18,0 1 0,-27 34 0,43-47 0,1 0 0,-1 0 0,1 0 0,1 1 0,-1-1 0,2 1 0,-1 0 0,1 0 0,1 1 0,-1-1 0,-1 17 0,4-25 0,0 1 0,0 0 0,0 0 0,1 0 0,-1-1 0,0 1 0,1 0 0,-1 0 0,1-1 0,-1 1 0,1 0 0,0-1 0,0 1 0,-1-1 0,1 1 0,1-1 0,-1 1 0,0-1 0,0 0 0,0 1 0,3 1 0,0-1 0,-1 0 0,1 0 0,0-1 0,-1 1 0,1-1 0,0 1 0,0-1 0,0 0 0,5 0 0,8 0 0,0 0 0,0-1 0,28-5 0,-25 2-233,1-1 0,-1-1 1,1-1-1,20-9 0,-30 10-95,-1 1-1,1-2 0,-1 1 1,0-2-1,-1 1 1,1-1-1,-1-1 0,15-15 1,-16 8-4525,-7 2-2444</inkml:trace>
  <inkml:trace contextRef="#ctx0" brushRef="#br0" timeOffset="1">1 147 18257,'0'0'11819,"87"-23"-10665,-31 14-482,3 1-448,4 1-192,-7 3-64,-8 3-993,-9 1-896,-14 0-2436,-12 5-1728,-13 4-4197</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20.203"/>
    </inkml:context>
    <inkml:brush xml:id="br0">
      <inkml:brushProperty name="width" value="0.025" units="cm"/>
      <inkml:brushProperty name="height" value="0.025" units="cm"/>
    </inkml:brush>
  </inkml:definitions>
  <inkml:trace contextRef="#ctx0" brushRef="#br0">0 79 18930,'0'0'8168,"77"13"-6791,-22-13-768,7-8-385,4-5-160,1 1 64,-6-4-544,-7-3-3812,3-4-6951</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25.542"/>
    </inkml:context>
    <inkml:brush xml:id="br0">
      <inkml:brushProperty name="width" value="0.025" units="cm"/>
      <inkml:brushProperty name="height" value="0.025" units="cm"/>
    </inkml:brush>
  </inkml:definitions>
  <inkml:trace contextRef="#ctx0" brushRef="#br0">19 10 6278,'-19'9'14170,"30"-5"-7118,41-4-3795,-41 0-2507,157-12 1295,-83 5-3372,0 3-6267,-105 14-7812</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25.869"/>
    </inkml:context>
    <inkml:brush xml:id="br0">
      <inkml:brushProperty name="width" value="0.025" units="cm"/>
      <inkml:brushProperty name="height" value="0.025" units="cm"/>
    </inkml:brush>
  </inkml:definitions>
  <inkml:trace contextRef="#ctx0" brushRef="#br0">1 40 18449,'0'0'7399,"78"-7"-5253,-36-3-480,7 1-545,-2 1-737,-2 5-319,-7 1-65,-6 2-385,-10 0-800,-7 9-1473,-6 2-1218,-9-7-2050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28.582"/>
    </inkml:context>
    <inkml:brush xml:id="br0">
      <inkml:brushProperty name="width" value="0.025" units="cm"/>
      <inkml:brushProperty name="height" value="0.025" units="cm"/>
    </inkml:brush>
  </inkml:definitions>
  <inkml:trace contextRef="#ctx0" brushRef="#br0">158 245 10474,'3'-5'1226,"0"-1"0,-1 1 0,1-1 1,-1 0-1,0 0 0,-1 0 0,1 0 0,-1 0 1,0 0-1,-1 0 0,0-1 0,0-11 0,-2 17-1087,-1 0 0,1 0 0,0 1 0,0-1-1,-1 1 1,1-1 0,0 1 0,-1 0 0,1-1-1,0 1 1,-1 0 0,1 1 0,0-1 0,-1 0-1,1 1 1,-4 1 0,-1 1-119,-1 0 0,1 1 0,0 0 0,0 0 0,1 0 1,-1 1-1,1 0 0,0 1 0,0-1 0,1 1 0,0 0 0,-8 12 0,7-10 70,1 1-1,-1 0 0,2 0 0,-1 0 0,1 1 0,1-1 1,-1 1-1,2 0 0,-3 14 0,5-23-75,0 1 0,-1-1 0,1 0 0,0 0-1,0 0 1,0 0 0,0 1 0,1-1 0,-1 0 0,0 0 0,0 0 0,1 0-1,-1 0 1,1 0 0,-1 0 0,1 0 0,-1 0 0,1 0 0,-1 0 0,1 0 0,0 0-1,0 0 1,-1 0 0,1 0 0,0-1 0,2 2 0,-1-1 1,0 0 1,1-1 0,-1 1-1,0-1 1,1 0-1,-1 1 1,0-1-1,0 0 1,1 0-1,-1-1 1,0 1 0,5-1-1,2-2 29,1 0-1,0 0 1,-1-1-1,0 0 1,12-8-1,-1-2 105,0-1 0,-1 0 1,-1-2-1,0 0 0,-2-1 0,19-26 0,-25 31-60,-2 0 0,1 0-1,-2-1 1,0 0 0,-1 0-1,0-1 1,-1 0 0,0 0 0,-2 0-1,5-30 1,-8 45-88,0 0 0,0-1 0,0 1 0,0 0 0,0 0 0,1 0 0,-1-1 0,0 1 0,0 0 0,0 0 0,0 0 0,0-1 0,0 1 0,0 0 0,0 0 0,0-1 0,0 1 0,0 0 0,0 0 0,0 0 0,0-1 0,0 1 0,0 0 0,0 0 0,0-1 0,0 1 0,0 0 0,0 0 0,0 0 0,0-1 0,-1 1 0,1 0 0,0 0 0,0 0 0,0-1 0,0 1 0,0 0 0,-1 0 0,1 0 0,0 0 0,0 0 0,0-1 0,-1 1 0,1 0 0,0 0 0,0 0 0,0 0 0,-1 0 0,1 0 0,0 0 0,0 0 0,-1 0 0,1 0 0,0 0 0,0 0 0,0 0 0,-1 0 0,1 0 0,0 0 0,0 0 0,-1 0 0,-7 8 0,8-8 0,-12 18 0,0 1 0,1 1 0,1-1 0,1 2 0,1-1 0,1 1 0,1 1 0,0-1 0,-3 32 0,9-51 0,-1 0 0,1 0 0,0 0 0,0-1 0,0 1 0,0 0 0,0 0 0,0 0 0,1-1 0,-1 1 0,1 0 0,-1 0 0,1-1 0,-1 1 0,1 0 0,0-1 0,0 1 0,0-1 0,0 1 0,0-1 0,0 1 0,0-1 0,1 0 0,-1 0 0,0 1 0,1-1 0,1 1 0,0-1 0,0 0 0,0-1 0,0 1 0,1-1 0,-1 1 0,0-1 0,0 0 0,1 0 0,-1-1 0,0 1 0,0-1 0,0 1 0,0-1 0,1 0 0,2-1 0,2-3 0,1 0 0,-1 0 0,0-1 0,0 0 0,-1 0 0,0-1 0,0 1 0,0-2 0,-1 1 0,0-1 0,-1 0 0,1 0 0,4-12 0,3 0 0,-13 19 0,0 1 0,0 0 0,0 0 0,0 0 0,0 0 0,1 0 0,-1 0 0,0-1 0,0 1 0,0 0 0,0 0 0,0 0 0,0 0 0,0 0 0,0 0 0,0 0 0,0-1 0,1 1 0,-1 0 0,0 0 0,0 0 0,0 0 0,0 0 0,0 0 0,0 0 0,1 0 0,-1 0 0,0 0 0,0 0 0,0 0 0,0 0 0,0 0 0,1 0 0,-1 0 0,0 0 0,0 0 0,0 0 0,0 0 0,0 0 0,1 0 0,-1 0 0,0 0 0,0 0 0,0 0 0,0 0 0,0 0 0,0 0 0,1 1 0,-1-1 0,0 0 0,0 0 0,0 0 0,0 0 0,0 0 0,0 0 0,0 0 0,0 1 0,0-1 0,0 0 0,1 0 0,-1 0 0,0 0 0,0 0 0,0 1 0,0-1 0,0 0 0,0 0 0,0 0 0,0 0 0,3 20 0,-2 31 0,-1-47 0,0-2 0,0 0 0,-1 0 0,1 1 0,1-1 0,-1 0 0,0 0 0,0 0 0,1 0 0,-1 0 0,1 0 0,0 0 0,-1 0 0,1 0 0,0 0 0,0 0 0,1 0 0,-1-1 0,0 1 0,3 2 0,-1-2 0,0-1 0,0 0 0,0 1 0,1-1 0,-1 0 0,0-1 0,1 1 0,-1-1 0,1 1 0,-1-1 0,7-1 0,-1 0 0,-1 0 0,0-1 0,1 0 0,-1 0 0,0-1 0,0 0 0,0-1 0,-1 0 0,1 0 0,-1 0 0,0-1 0,12-10 0,-14 11 0,0 0 0,0-1 0,0 1 0,-1-1 0,1 0 0,-1-1 0,-1 1 0,1-1 0,-1 1 0,1-1 0,-2 0 0,1 0 0,-1 0 0,0-1 0,0 1 0,2-14 0,-4 20 0,-1 0 0,1-1 0,0 1 0,0 0 0,0 0 0,0-1 0,-1 1 0,1 0 0,0 0 0,0-1 0,0 1 0,-1 0 0,1 0 0,0 0 0,0-1 0,-1 1 0,1 0 0,0 0 0,0 0 0,-1 0 0,1 0 0,0 0 0,-1-1 0,1 1 0,0 0 0,-1 0 0,1 0 0,0 0 0,0 0 0,-1 0 0,1 0 0,0 0 0,-1 0 0,1 1 0,0-1 0,-1 0 0,1 0 0,0 0 0,0 0 0,-1 0 0,1 0 0,0 1 0,-1-1 0,1 0 0,0 0 0,0 0 0,0 1 0,-1-1 0,-15 11 0,9-4 0,0 0 0,1 0 0,1 1 0,-1-1 0,1 2 0,0-1 0,1 0 0,0 1 0,0 0 0,1 0 0,0 0 0,0 1 0,1-1 0,1 0 0,0 1 0,-1 18 0,3-26 0,0-1 0,0 1 0,0 0 0,0-1 0,0 1 0,1-1 0,-1 1 0,0-1 0,1 1 0,-1-1 0,1 0 0,-1 0 0,1 0 0,0 0 0,-1 0 0,1 0 0,0 0 0,0-1 0,0 1 0,-1 0 0,1-1 0,0 0 0,0 1 0,0-1 0,0 0 0,0 0 0,3 0 0,5 0 0,-1 0 0,0 0 0,1 0 0,14-4 0,-21 3-142,0 0 0,1 0 0,-1 0 0,0-1 0,0 1 0,0-1 0,0 0 0,0 0 1,-1 0-1,1 0 0,-1 0 0,1-1 0,3-3 0,-4 2-376,0 1 0,1-1 1,-1 1-1,0-1 0,-1 0 1,1 0-1,-1 0 0,0 0 0,0 0 1,1-8-1,0-24-8039</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04.362"/>
    </inkml:context>
    <inkml:brush xml:id="br0">
      <inkml:brushProperty name="width" value="0.025" units="cm"/>
      <inkml:brushProperty name="height" value="0.025" units="cm"/>
    </inkml:brush>
  </inkml:definitions>
  <inkml:trace contextRef="#ctx0" brushRef="#br0">33 27 3812,'7'-8'-1708,"1"-1"5106,7-1 15559,-18 26-16094,-14 28-487,9-27-2262,1 2-1,0-1 1,2 1-1,0-1 1,1 2-1,-2 26 1,20-97-14416,-6 18 2275</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28.953"/>
    </inkml:context>
    <inkml:brush xml:id="br0">
      <inkml:brushProperty name="width" value="0.025" units="cm"/>
      <inkml:brushProperty name="height" value="0.025" units="cm"/>
    </inkml:brush>
  </inkml:definitions>
  <inkml:trace contextRef="#ctx0" brushRef="#br0">1 1 22453,'0'0'9898</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29.625"/>
    </inkml:context>
    <inkml:brush xml:id="br0">
      <inkml:brushProperty name="width" value="0.025" units="cm"/>
      <inkml:brushProperty name="height" value="0.025" units="cm"/>
    </inkml:brush>
  </inkml:definitions>
  <inkml:trace contextRef="#ctx0" brushRef="#br0">54 144 6822,'0'0'17975,"9"3"-16192,-5-2-1686,-1 1-1,0-1 1,1-1 0,-1 1 0,0-1 0,1 1 0,-1-1-1,1 0 1,-1 0 0,1 0 0,-1-1 0,0 1 0,1-1-1,-1 0 1,0 0 0,1 0 0,-1 0 0,0-1 0,0 1-1,0-1 1,0 0 0,0 0 0,0 0 0,-1 0 0,1 0-1,-1-1 1,1 1 0,-1-1 0,0 1 0,0-1 0,0 0-1,0 0 1,-1 0 0,1 0 0,1-6 0,-1 7-81,-1-1-1,0 1 1,1 0 0,-1-1 0,0 1 0,-1-1 0,1 0 0,0 1-1,-1-1 1,1 0 0,-1 1 0,0-1 0,0 0 0,0 1 0,0-1-1,-1 0 1,1 1 0,-1-1 0,1 0 0,-1 1 0,0-1-1,0 1 1,0-1 0,0 1 0,-1 0 0,1-1 0,-1 1 0,1 0-1,-1 0 1,0 0 0,0 0 0,0 0 0,0 0 0,0 1-1,-3-3 1,2 3-20,0-1-1,-1 1 1,1 0-1,0 0 1,0 0-1,0 0 0,-1 1 1,1-1-1,0 1 1,-1 0-1,1 0 1,-1 0-1,1 0 1,0 1-1,-1-1 0,1 1 1,0 0-1,0 0 1,-1 0-1,1 0 1,0 1-1,0-1 1,0 1-1,1 0 0,-1 0 1,0 0-1,-4 5 1,1 0-5,0 0 1,0 0-1,1 1 1,0 0-1,1 0 1,-1 0-1,-3 13 1,6-16 5,0 0 0,1 0 0,-1 0 0,1 0 0,0 0 0,0 1 0,1-1 0,0 0 0,0 0 0,0 1 1,0-1-1,1 0 0,0 0 0,3 9 0,-3-13 4,0 1 1,0-1 0,1 1-1,-1-1 1,1 0-1,-1 0 1,1 0 0,-1 0-1,1 0 1,0 0-1,-1 0 1,1-1 0,0 1-1,0 0 1,0-1 0,0 0-1,-1 1 1,1-1-1,0 0 1,0 0 0,0 0-1,0 0 1,3-1-1,46-7 94,-35 2 31,-1-1 0,0-1-1,0 0 1,18-14 0,-21 13-38,-1 1 0,2 1 0,-1 0 1,0 1-1,1 0 0,0 1 1,18-4-1,-30 8-92,0 1 0,1-1 1,-1 1-1,0 0 0,1-1 0,-1 1 0,0 0 1,1 0-1,-1 0 0,0 0 0,1 1 1,-1-1-1,0 0 0,1 0 0,-1 1 1,0-1-1,1 1 0,-1-1 0,0 1 0,0-1 1,0 1-1,0 0 0,1 0 0,-1 0 1,0 0-1,0-1 0,-1 1 0,1 0 1,0 1-1,0-1 0,0 0 0,-1 0 1,1 0-1,1 2 0,-1 4 26,0-1-1,0 0 1,0 1-1,-1-1 1,0 1-1,-1 8 1,0-10 34,1-1 1,-1 0-1,1 0 1,0 1-1,0-1 1,1 0-1,-1 0 0,1 1 1,0-1-1,0 0 1,1 0-1,1 4 1,-2-7-54,1 0 1,-1 0 0,0 0-1,1-1 1,-1 1 0,1 0 0,-1-1-1,1 1 1,-1-1 0,1 0-1,-1 1 1,1-1 0,-1 0 0,1 0-1,0 0 1,-1 0 0,1 0-1,-1 0 1,1 0 0,-1-1 0,1 1-1,-1-1 1,1 1 0,-1-1-1,1 1 1,-1-1 0,1 0 0,-1 0-1,0 0 1,1 0 0,-1 0-1,2-1 1,40-35 23,-42 37-27,32-36 0,-24 25 0,0 0 0,1 1 0,0 0 0,1 1 0,12-9 0,-23 18 0,1 0 0,-1-1 0,1 1 0,-1 0 0,1 0 0,-1-1 0,0 1 0,1 0 0,-1 0 0,1 0 0,-1 0 0,1 0 0,-1 0 0,1 0 0,-1-1 0,1 1 0,-1 1 0,1-1 0,-1 0 0,1 0 0,-1 0 0,1 0 0,-1 0 0,1 0 0,-1 0 0,1 1 0,-1-1 0,1 0 0,-1 0 0,0 1 0,1-1 0,-1 0 0,1 1 0,-1-1 0,7 22 0,-7 38 0,0-45 0,0 37 0,0-51 1,1-1 0,-1 0 0,0 1 0,1-1 0,-1 0 0,0 1 0,1-1 0,-1 0 0,1 0 0,-1 0 0,1 0 0,-1 1 0,0-1 0,1 0 0,-1 0 0,1 0-1,-1 0 1,1 0 0,-1 0 0,1 0 0,-1 0 0,1 0 0,-1 0 0,1 0 0,-1-1 0,0 1 0,1 0 0,-1 0 0,1 0 0,-1-1 0,1 1 0,-1 0 0,18-7-161,9-13-3097,-5-6-7227,-9 3-2552</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0.011"/>
    </inkml:context>
    <inkml:brush xml:id="br0">
      <inkml:brushProperty name="width" value="0.025" units="cm"/>
      <inkml:brushProperty name="height" value="0.025" units="cm"/>
    </inkml:brush>
  </inkml:definitions>
  <inkml:trace contextRef="#ctx0" brushRef="#br0">167 1 21877,'0'0'7287,"1"10"-6065,0 45-401,-3 1 0,-12 80-1,-4 77-1045,18-212-645,-5-37-8387,-3 16 4082,0 1 0,-17-29 1,0 10 2051,-6 0 6603,-1 8 13203,94 32-10563,-1 3-4255,-1-1-3778,1-2-3315,-28-2-1883</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0.665"/>
    </inkml:context>
    <inkml:brush xml:id="br0">
      <inkml:brushProperty name="width" value="0.025" units="cm"/>
      <inkml:brushProperty name="height" value="0.025" units="cm"/>
    </inkml:brush>
  </inkml:definitions>
  <inkml:trace contextRef="#ctx0" brushRef="#br0">206 74 19603,'0'0'3128,"3"-10"721,1-1-2608,-2 6-734,-1 0 0,1 1 0,-1-1-1,0 0 1,-1 0 0,1 0 0,-1-7-1,0 11-486,0 1 0,0-1 0,0 1 0,0 0 0,-1-1 0,1 1 0,0 0 0,0-1 0,-1 1 0,1 0 0,0-1 0,-1 1 0,1 0 0,0 0 0,-1-1 0,1 1 0,0 0 0,-1 0 0,1 0 0,0 0-1,-1-1 1,1 1 0,-1 0 0,1 0 0,0 0 0,-1 0 0,1 0 0,-1 0 0,1 0 0,0 0 0,-1 0 0,1 0 0,-1 0 0,1 0 0,0 0 0,-1 1 0,1-1 0,-1 0 0,-17 6 93,12-2-113,1 0 0,0 1 0,1-1 0,-1 1 0,1 0 0,0 0 0,0 1 0,1-1 0,-1 1 0,1 0 0,0 0 0,1 0 0,-1 0 0,1 0 0,1 0 0,-1 1 0,1-1 0,0 1 0,0-1 0,1 13 0,1-18 0,0 0 0,-1 1 0,1-1 0,0 0 0,0 0 0,0 0 0,0 0 0,0 0 0,1 0 0,-1 0 0,0 0 0,0 0 0,1 0 0,-1 0 0,0-1 0,1 1 0,-1-1 0,1 1 0,-1-1 0,1 1 0,-1-1 0,1 0 0,-1 0 0,1 0 0,-1 0 0,1 0 0,-1 0 0,1 0 0,-1 0 0,3-1 0,3 1 0,-1-1 0,1 0 0,0-1 0,-1 1 0,12-5 0,4-8-135,-19 12 84,1-1 1,-1 1 0,1 0 0,0 0 0,0 0-1,0 0 1,0 1 0,5-2 0,-9 3 32,1 0 0,-1 0 0,1 0 0,-1 0 0,0 0 0,1 1 1,-1-1-1,0 0 0,1 0 0,-1 1 0,0-1 0,1 0 0,-1 0 0,0 1 1,1-1-1,-1 0 0,0 1 0,0-1 0,1 0 0,-1 1 0,0-1 0,0 0 0,0 1 1,1-1-1,-1 1 0,0-1 0,0 0 0,0 1 0,0-1 0,0 1 0,0-1 1,0 1-1,0-1 0,0 1 0,0 19-209,0-16 167,-1 40 274,-2 1 1,-2-1-1,-2 0 0,-2 0 0,-1 0 1,-33 80-1,40-116-214,-1 0 0,0-1 0,-1 1 0,0-1 0,0 0 0,0-1 0,-1 1 0,0-1 0,-12 9 0,16-13 0,0 0 0,-1-1 0,1 1 0,-1-1 0,1 0 0,-1 0 0,1 0 0,-1 0 0,0 0 0,0-1 0,0 1 0,1-1 0,-1 1 0,0-1 0,0 0 0,0 0 0,0-1 0,1 1 0,-1-1 0,0 1 0,0-1 0,1 0 0,-1 0 0,0 0 0,1 0 0,-1 0 0,1-1 0,-1 1 0,1-1 0,0 0 0,0 0 0,-4-3 0,0-1 0,1 0 0,-1 0 0,1-1 0,0 0 0,0 0 0,1 0 0,0 0 0,0-1 0,1 0 0,0 1 0,1-1 0,-1 0 0,1-1 0,1 1 0,0 0 0,0-1 0,0 1 0,1 0 0,0-1 0,1 1 0,0-1 0,0 1 0,1 0 0,0 0 0,1 0 0,-1 0 0,2 0 0,-1 0 0,1 1 0,0-1 0,0 1 0,1 0 0,0 1 0,0-1 0,1 1 0,0 0 0,12-10 0,29-12-2073,28-4-5294,-41 18 4080,8-4-3973</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1.114"/>
    </inkml:context>
    <inkml:brush xml:id="br0">
      <inkml:brushProperty name="width" value="0.025" units="cm"/>
      <inkml:brushProperty name="height" value="0.025" units="cm"/>
    </inkml:brush>
  </inkml:definitions>
  <inkml:trace contextRef="#ctx0" brushRef="#br0">104 69 13357,'0'0'17718,"-9"-4"-16362,6 3-1349,1 0 1,-1 1 0,0-1-1,0 0 1,0 1 0,0-1-1,0 1 1,0 0-1,0 0 1,1 0 0,-1 1-1,0-1 1,0 1 0,0-1-1,0 1 1,0 0 0,0 0-1,1 0 1,-1 1 0,1-1-1,-1 0 1,1 1 0,-1 0-1,1 0 1,0 0-1,-1 0 1,1 0 0,0 0-1,1 0 1,-1 1 0,0-1-1,1 0 1,-1 1 0,1 0-1,0-1 1,0 1 0,0 0-1,0 0 1,0 0-1,0-1 1,1 1 0,0 0-1,-1 4 1,1-6-8,0 0 0,0 0 0,-1 0 0,1 0 0,0 0 0,0 0 0,0 0 0,0 0 0,0 0 0,0 0 0,1 0 0,-1 0 0,0 0 0,0 0 0,1 0 0,-1 0 0,1 0 0,-1-1 0,1 1 0,-1 0 0,1 0 0,-1 0 0,1 0 0,0-1 0,0 1 0,1 1 0,-1-1 0,1-1 0,0 1 0,0 0 0,0-1 0,-1 0 0,1 1 0,0-1 0,0 0 0,0 0 0,0 0 0,0 0 0,0 0 0,2-1 0,3 0 0,0-1 0,0 0 0,0 0 0,0-1 0,0 1 0,-1-2 0,7-3 0,84-76-598,-97 114 187,-1-28 422,0 2 45,0 0 1,0 0 0,1 1 0,0-1 0,-1 0-1,2 0 1,-1 0 0,1 0 0,1 6 0,-2-10-42,0 0 1,1 0 0,-1-1 0,1 1 0,0 0-1,-1 0 1,1 0 0,0-1 0,0 1 0,-1 0-1,1-1 1,0 1 0,0 0 0,0-1 0,0 1-1,0-1 1,-1 0 0,3 1 0,32 0 114,-22-5-130,-1 1 0,0-2 0,0 1 0,0-2 0,-1 0 0,0 0 0,0-1 0,12-9 0,-12 7 0,1 1 0,0 1 0,1 0 0,0 0 0,25-8 0,-38 15-37,1 0-1,-1 0 1,1 0 0,-1 0-1,1 0 1,0 0 0,-1 0-1,1 0 1,-1 0-1,1 0 1,-1 0 0,1 0-1,-1 0 1,1 0 0,0 1-1,-1-1 1,1 0 0,-1 0-1,0 1 1,1-1 0,-1 0-1,1 1 1,-1-1-1,1 0 1,-1 1 0,0-1-1,1 1 1,-1-1 0,0 1-1,1-1 1,-1 1 0,0-1-1,1 2 1,-1-2-53,1 1 0,-1 0-1,1 0 1,-1 0 0,1 0 0,-1-1 0,1 1 0,0 0 0,0-1-1,-1 1 1,1 0 0,0-1 0,0 1 0,0-1 0,0 1-1,-1-1 1,1 0 0,0 1 0,0-1 0,0 0 0,0 1 0,0-1-1,0 0 1,0 0 0,1 0 0,5-1-967,-1 0 0,0-1 0,0 1 0,0-1 0,0-1 0,0 1 1,-1-1-1,1 0 0,-1 0 0,1-1 0,-1 1 0,8-8 0,4-3-3023,5 0 1683</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1.975"/>
    </inkml:context>
    <inkml:brush xml:id="br0">
      <inkml:brushProperty name="width" value="0.025" units="cm"/>
      <inkml:brushProperty name="height" value="0.025" units="cm"/>
    </inkml:brush>
  </inkml:definitions>
  <inkml:trace contextRef="#ctx0" brushRef="#br0">163 43 7015,'0'0'6224,"-8"11"-2722,7-9-3477,-7 8 586,1 1-1,0 0 1,1 1-1,0 0 1,0 0-1,2 0 1,-1 0-1,2 1 1,-1-1-1,2 1 1,-2 15-1,4 1-89,0 5-1317,-6 61 0,4-82 926,-1-1 0,0 0 1,-1 0-1,0 0 0,-1 0 1,0 0-1,-1-1 0,-9 14 1,12-20 421,0-1 54,1 1 0,-1-1 0,0 0 0,0 0 0,-1 0 0,1 0-1,-1-1 1,-6 6 0,11-24 88,12-26-1277,2 0 0,2 1 0,1 1 0,25-37 0,-26 49 530,2 2 0,1 1 0,1 0-1,1 2 1,27-23 0,11-11 111,-59 55-53,0 0 1,0 1-1,-1-1 0,1 1 1,0-1-1,-1 0 0,1 0 1,0 1-1,-1-1 1,1 0-1,-1 0 0,1 0 1,-1 0-1,0 1 0,1-1 1,-1 0-1,0 0 1,1 0-1,-1-2 0,-13 1 749,-26 17 349,36-13-1042,0 0 0,0 0 0,1 1 0,-1-1 0,1 0 0,-1 1-1,1 0 1,0 0 0,0-1 0,0 1 0,0 0 0,1 1 0,-1-1-1,1 0 1,0 0 0,0 1 0,0-1 0,0 0 0,0 1 0,1-1-1,0 1 1,-1-1 0,1 1 0,1 4 0,0-7-53,0 0 1,0 0 0,0-1-1,0 1 1,1 0-1,-1 0 1,0 0 0,0-1-1,1 1 1,-1-1-1,0 1 1,1-1-1,-1 1 1,0-1 0,1 0-1,-1 0 1,1 0-1,-1 0 1,1 0 0,-1 0-1,2 0 1,35-3 111,-29 1-112,0-1 0,-1 0 0,1 0 0,-1-1-1,8-5 1,-10 5-27,1 1-1,-1 0 1,1 0 0,-1 0-1,1 1 1,0 0-1,0 0 1,14-1-1,-20 9 132,0-1-1,0 1 0,-1 0 0,0-1 0,-1 11 1,1-15-99,-1 0 0,1 1 0,0-1 0,0 1 1,-1-1-1,1 0 0,0 1 0,0-1 0,0 1 0,1-1 1,-1 0-1,0 1 0,0-1 0,1 0 0,-1 1 1,1-1-1,-1 0 0,1 1 0,0-1 0,-1 0 0,1 0 1,0 0-1,0 0 0,0 0 0,0 0 0,0 0 0,0 0 1,0 0-1,0 0 0,0 0 0,2 0 0,0-1 5,-1 0-1,1 0 0,0-1 0,0 1 1,-1-1-1,1 0 0,-1 0 1,1 0-1,0 0 0,-1 0 0,0 0 1,1-1-1,-1 1 0,0-1 0,0 0 1,3-2-1,32-29-599,-28 24 275,0 0-1,1 0 1,0 1 0,1 0-1,0 1 1,16-8 0,-24 63 793,-3-47-437,0 1 1,0 0 0,0-1 0,1 1 0,-1 0 0,0-1-1,1 1 1,-1 0 0,1-1 0,0 1 0,-1-1 0,1 1-1,0-1 1,0 1 0,0-1 0,0 0 0,0 1 0,0-1-1,0 0 1,1 0 0,-1 0 0,2 1 0,1 0 5,-1 0 1,0-1 0,1 1 0,-1-1 0,1 0-1,0 0 1,-1-1 0,1 1 0,7-1-1,-2 0-19,-1 0-1,1-1 1,-1 0-1,1 0 1,-1-1-1,0 0 1,0-1-1,13-5 1,-8 0-4,1-1 0,-1 0 0,20-18 0,-29 23-26,-1 1 0,1-1 0,-1 1 0,1-1 0,-1 0 0,-1 0 0,1-1 0,0 1 0,-1-1 0,0 1 0,0-1 0,0 0 0,-1 1 0,1-1 0,0-8 0,-2 13-6,0-1 0,0 1 0,0 0 0,0 0 0,0-1 0,0 1 0,0 0 0,0-1 0,0 1 0,0 0 0,-1-1 0,1 1 0,0 0 0,0 0 0,0-1 0,0 1 0,0 0 0,-1 0 0,1-1 0,0 1 0,0 0 0,0 0 0,-1 0 0,1-1 0,0 1 0,0 0 0,-1 0 0,1 0 0,0 0 0,0 0 0,-1-1 0,1 1 0,0 0 0,-1 0 0,1 0 0,0 0 0,-1 0 0,1 0 0,0 0 0,-1 0 0,-17 6 0,-13 15 0,28-18 14,0 0 0,0 0 0,0 1 0,0 0-1,1-1 1,-1 1 0,1 0 0,0 0 0,0 1 0,1-1 0,-1 0 0,1 1 0,0-1-1,0 0 1,0 1 0,1 0 0,-1-1 0,1 1 0,0-1 0,0 1 0,2 6 0,-1-7-75,1 0-1,0-1 1,-1 1 0,1-1 0,0 1 0,1-1 0,-1 0 0,1 0 0,-1 0-1,1 0 1,0 0 0,0-1 0,0 1 0,0-1 0,1 0 0,-1 0 0,0 0-1,1 0 1,0-1 0,-1 1 0,1-1 0,0 0 0,0 0 0,8 1 0,16 0-8753,5-2-12027</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2.474"/>
    </inkml:context>
    <inkml:brush xml:id="br0">
      <inkml:brushProperty name="width" value="0.025" units="cm"/>
      <inkml:brushProperty name="height" value="0.025" units="cm"/>
    </inkml:brush>
  </inkml:definitions>
  <inkml:trace contextRef="#ctx0" brushRef="#br0">31 0 7911,'10'1'16272,"-10"17"-14222,-3 10 480,-5 7-1441,-2 6-448,0 0-417,5-4-160,1-1-32,4-6-320,0-9-353,0-6-832,2-9-1282</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2.814"/>
    </inkml:context>
    <inkml:brush xml:id="br0">
      <inkml:brushProperty name="width" value="0.025" units="cm"/>
      <inkml:brushProperty name="height" value="0.025" units="cm"/>
    </inkml:brush>
  </inkml:definitions>
  <inkml:trace contextRef="#ctx0" brushRef="#br0">0 81 19282,'0'0'6214,"59"-22"-3107,-13 13-1409,8-4-289,12 3-352,-1-1-1057,-2 1 0,-6 5 0,-11 4-801,-13 1-1857,-18 0-2339</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3.156"/>
    </inkml:context>
    <inkml:brush xml:id="br0">
      <inkml:brushProperty name="width" value="0.025" units="cm"/>
      <inkml:brushProperty name="height" value="0.025" units="cm"/>
    </inkml:brush>
  </inkml:definitions>
  <inkml:trace contextRef="#ctx0" brushRef="#br0">1 85 21236,'0'0'6630,"60"-26"-4195,-19 9-962,6 3-480,2 1-993,1 4 0,-5 4 0,-5 4-1473,-9 1-1698,-8 0-3267,-13 1-3684</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3.749"/>
    </inkml:context>
    <inkml:brush xml:id="br0">
      <inkml:brushProperty name="width" value="0.025" units="cm"/>
      <inkml:brushProperty name="height" value="0.025" units="cm"/>
    </inkml:brush>
  </inkml:definitions>
  <inkml:trace contextRef="#ctx0" brushRef="#br0">12 68 18706,'0'0'12566,"-1"11"-11963,-1 3-385,-6 66 213,8-72-406,-1-1 0,1 1 1,1-1-1,0 0 0,0 1 0,0-1 1,1 0-1,4 14 0,-5-20-25,0 0 1,-1 0-1,1 0 1,-1 0-1,1 0 1,0 0-1,0-1 1,0 1-1,-1 0 0,1 0 1,0 0-1,0-1 1,0 1-1,0-1 1,0 1-1,1 0 1,-1-1-1,0 0 0,0 1 1,0-1-1,0 0 1,0 0-1,1 1 1,-1-1-1,0 0 1,0 0-1,0 0 0,0 0 1,1-1-1,-1 1 1,0 0-1,0 0 1,0-1-1,0 1 1,1-1-1,-1 1 0,0-1 1,0 1-1,0-1 1,0 0-1,0 1 1,0-1-1,-1 0 1,2-1-1,3-2-1,0 0 1,-1-1-1,1 1 1,-1-1-1,0 0 1,5-9-1,-4 4 1,-1-1 0,-1 1 0,0 0 0,0-1 0,-1 0 0,1-11 0,-2 18 0,0 0 0,-1 0 0,0-1 0,0 1 0,0 0 0,0 0 0,0-1 0,-1 1 0,0 0 0,0 0 0,0 0 0,0 0 0,-1 0 0,0 0 0,0 0 0,0 1 0,-5-8 0,7 10 0,-1 1 0,1-1 0,-1 0 0,0 1 0,1-1 0,-1 0 0,0 1 0,0-1 0,1 1 0,-1-1 0,0 1 0,0-1 0,0 1 0,0 0 0,0-1 0,0 1 0,0 0 0,0 0 0,0 0 0,0-1 0,1 1 0,-1 0 0,0 0 0,0 1 0,0-1 0,0 0 0,0 0 0,0 0 0,0 1 0,0-1 0,0 0 0,0 1 0,0-1 0,1 1 0,-1-1 0,0 1 0,0-1 0,0 1 0,1 0 0,-1-1 0,0 1 0,1 0 0,-1-1 0,1 1 0,-1 0 0,1 0 0,-1 0 0,1 0 0,-1 0 0,1-1 0,0 1 0,-1 2 0,1-1 0,-1 0 0,1 0 0,-1 0 0,1-1 0,0 1 0,0 0 0,0 0 0,0 0 0,0 0 0,0 0 0,0 0 0,1 0 0,-1-1 0,1 1 0,-1 0 0,1 0 0,0-1 0,0 1 0,0 0 0,0-1 0,0 1 0,0-1 0,0 1 0,0-1 0,1 1 0,-1-1 0,1 0 0,1 2 0,4 0 0,0-1 0,0 1 0,0-1 0,0-1 0,1 1 0,-1-1 0,1 0 0,-1-1 0,1 0 0,-1 0 0,0-1 0,1 1 0,-1-2 0,1 1 0,-1-1 0,0 0 0,11-5 0,-13 5 0,0 0 0,0 0 0,-1 0 0,1-1 0,-1 0 0,1 0 0,-1 0 0,0 0 0,0-1 0,0 1 0,-1-1 0,1 0 0,-1 0 0,0-1 0,0 1 0,0-1 0,-1 1 0,1-1 0,-1 0 0,-1 0 0,1 0 0,0 0 0,-1 0 0,0 0 0,0-8 0,-1 13 0,0 0 0,0-1 0,0 1 0,0 0 0,0 0 0,0 0 0,0-1 0,0 1 0,-1 0 0,1 0 0,0 0 0,0-1 0,0 1 0,0 0 0,0 0 0,-1 0 0,1 0 0,0 0 0,0-1 0,0 1 0,-1 0 0,1 0 0,0 0 0,0 0 0,0 0 0,-1 0 0,1 0 0,0 0 0,0 0 0,0 0 0,-1 0 0,1 0 0,0 0 0,0 0 0,0 0 0,-1 0 0,1 0 0,0 0 0,0 0 0,-1 0 0,1 0 0,0 0 0,0 0 0,0 0 0,-1 0 0,1 1 0,0-1 0,0 0 0,0 0 0,0 0 0,-1 0 0,1 0 0,0 1 0,0-1 0,0 0 0,0 0 0,0 0 0,-1 1 0,-11 9 0,7-3 0,0 1 0,0-1 0,0 1 0,1 0 0,0 0 0,0 0 0,1 1 0,0-1 0,1 1 0,0 0 0,0 0 0,1 0 0,0 0 0,1 0 0,0 0 0,1 11 0,0-18 0,0 0 0,0 0 0,0 0 0,0 0 0,1 0 0,-1 0 0,0 0 0,1-1 0,0 1 0,-1-1 0,1 1 0,0-1 0,0 1 0,0-1 0,0 0 0,0 0 0,0 0 0,0 0 0,0-1 0,0 1 0,0 0 0,0-1 0,1 1 0,-1-1 0,0 0 0,1 0 0,-1 0 0,0 0 0,0 0 0,1 0 0,-1-1 0,0 1 0,3-2 0,4 1 0,0-1 0,-1 0 0,1-1 0,0 0 0,-1 0 0,1 0 0,8-7 0,3-4 0,-2-1 0,0-1 0,22-25 0,4-3 0,-44 44 0,0 0 0,0 0 0,1 0 0,-1 0 0,0-1 0,0 1 0,0 0 0,1 0 0,-1 0 0,0 0 0,0 0 0,0 1 0,1-1 0,-1 0 0,0 0 0,0 0 0,0 0 0,0 0 0,1 0 0,-1 0 0,0 0 0,0 0 0,0 0 0,0 0 0,1 1 0,-1-1 0,0 0 0,0 0 0,0 0 0,0 0 0,0 0 0,0 1 0,0-1 0,1 0 0,-1 0 0,0 0 0,0 1 0,0-1 0,0 0 0,0 0 0,0 0 0,0 0 0,0 1 0,0-1 0,0 0 0,0 0 0,0 0 0,0 1 0,0-1 0,0 0 0,0 0 0,0 0 0,0 1 0,0-1 0,0 0 0,-1 0 0,1 0 0,0 0 0,0 1 0,0-1 0,0 0 0,0 0 0,-2 15 0,-9 19 0,7-24 0,1 0 0,0 1 0,1-1 0,0 1 0,-2 18 0,5-29 0,-1 1 0,0 0 0,0 0 0,1-1 0,-1 1 0,1 0 0,-1 0 0,0-1 0,1 1 0,-1 0 0,1-1 0,0 1 0,-1-1 0,1 1 0,-1-1 0,1 1 0,0-1 0,0 1 0,-1-1 0,1 0 0,0 1 0,-1-1 0,1 0 0,0 0 0,0 1 0,0-1 0,-1 0 0,1 0 0,0 0 0,0 0 0,0 0 0,0 0 0,-1 0 0,1 0 0,0-1 0,0 1 0,1 0 0,34-9 0,-25 2 0,0 0 0,-1-1 0,1 0 0,-1-1 0,-1 0 0,0-1 0,0 1 0,0-2 0,-2 1 0,13-22 0,18-22 0,-48 100 0,7-36-230,0 0-1,0 0 1,1 0 0,0 0 0,1 1-1,1-1 1,-1 0 0,3 16-1,-2-23 96,0-1-1,1 0 1,0 1-1,-1-1 0,1 0 1,0 1-1,0-1 0,0 0 1,1 0-1,-1 0 1,0 0-1,1 0 0,0 0 1,-1-1-1,1 1 0,3 2 1,-2-2-36,0-1 1,0 0-1,0 1 1,0-2-1,0 1 1,0 0 0,0-1-1,1 1 1,-1-1-1,0 0 1,0 0-1,0 0 1,1 0-1,-1-1 1,0 1-1,4-2 1,21-7-7064</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04.689"/>
    </inkml:context>
    <inkml:brush xml:id="br0">
      <inkml:brushProperty name="width" value="0.025" units="cm"/>
      <inkml:brushProperty name="height" value="0.025" units="cm"/>
    </inkml:brush>
  </inkml:definitions>
  <inkml:trace contextRef="#ctx0" brushRef="#br0">64 5 19506,'0'0'11563,"-53"-4"-11050,44 6-353,7 8-192,2 1-224,6 0-1602,11 1-704,4 3-1378,0-2-608,5-1-1762,1 0-3396</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4.233"/>
    </inkml:context>
    <inkml:brush xml:id="br0">
      <inkml:brushProperty name="width" value="0.025" units="cm"/>
      <inkml:brushProperty name="height" value="0.025" units="cm"/>
    </inkml:brush>
  </inkml:definitions>
  <inkml:trace contextRef="#ctx0" brushRef="#br0">104 105 16624,'0'0'5242,"-9"8"-1863,7-7-3296,-12 11 1299,0 1 1,-22 26 0,33-36-1246,1 0 1,-1 0-1,1 0 0,-1 0 0,1 1 1,0-1-1,0 1 0,0 0 1,1 0-1,-1-1 0,1 1 0,0 0 1,0 0-1,1 0 0,-1 1 1,1-1-1,0 0 0,0 0 0,0 0 1,0 0-1,1 0 0,1 7 1,-1-10-170,1 1 1,-1-1 0,0 1 0,1-1-1,-1 1 1,1-1 0,0 0 0,0 0-1,-1 1 1,1-2 0,0 1 0,0 0-1,0 0 1,0 0 0,0-1 0,0 1 0,0-1-1,0 0 1,0 1 0,0-1 0,0 0-1,0 0 1,1 0 0,-1-1 0,0 1-1,2-1 1,2 0-96,0 0 1,1 0-1,-1-1 0,0 1 0,0-2 0,0 1 1,8-5-1,0-3-66,-1-1 1,-1 0-1,0-1 0,-1-1 1,0 0-1,0 0 0,13-24 1,-9 11 154,-2 0 0,0 0 0,13-44 1,-27 68-54,-7 7 117,-8 12 124,3-1 204,1 2 0,1-1 0,-15 31-1,22-38-140,0-1 0,1 1 0,0 0 0,1-1 0,0 1 0,0 1 0,1-1 0,0 0 0,2 16 0,-1-23-213,0-1-1,1 1 1,0 0 0,-1-1 0,1 1 0,0-1 0,0 1 0,1-1 0,-1 1 0,0-1 0,1 0 0,0 1-1,-1-1 1,1 0 0,0 0 0,0 0 0,0-1 0,0 1 0,0 0 0,1-1 0,-1 1 0,0-1 0,1 0 0,-1 0-1,1 0 1,-1 0 0,1 0 0,0-1 0,-1 1 0,1-1 0,0 1 0,0-1 0,-1 0 0,5-1 0,0 2-87,0-2 0,0 1 0,1-1 0,-1 0 0,0-1 1,0 0-1,0 0 0,0 0 0,0-1 0,-1 0 1,1 0-1,6-5 0,-6 3 109,-1-1 1,1 0-1,-1 0 1,0 0-1,0-1 1,-1 1-1,0-2 1,0 1-1,0 0 1,-1-1-1,0 0 1,-1 0-1,0 0 1,0 0-1,-1-1 1,0 1-1,0-1 0,1-12 1,-3 20-14,-1 1 0,1-1-1,0 1 1,0-1 0,0 1 0,0-1-1,0 1 1,0-1 0,-1 1 0,1-1 0,0 1-1,0-1 1,-1 1 0,1 0 0,0-1 0,-1 1-1,1-1 1,0 1 0,-1 0 0,1-1-1,-1 1 1,1 0 0,-1 0 0,1-1 0,0 1-1,-1 0 1,1 0 0,-1 0 0,1-1-1,-1 1 1,1 0 0,-1 0 0,0 0 0,1 0-1,-1 0 1,1 0 0,-1 0 0,1 0 0,-1 0-1,1 0 1,-1 1 0,1-1 0,-1 0-1,1 0 1,-1 0 0,1 1 0,-1-1 0,1 0-1,0 0 1,-1 1 0,1-1 0,-1 0 0,1 1-1,-1 0 1,-26 19 266,22-15-270,1 1-1,0 0 1,1 0-1,-1 1 1,1-1 0,0 1-1,1 0 1,0 0-1,0 0 1,0 0-1,1 0 1,0 0 0,0 0-1,1 0 1,0 8-1,0-12-15,1 1-1,-1-1 1,1 1 0,0-1-1,0 1 1,0-1-1,0 1 1,1-1-1,0 0 1,-1 0-1,1 0 1,0 0-1,0 0 1,1 0-1,-1 0 1,1-1-1,-1 1 1,1-1 0,0 0-1,0 0 1,0 0-1,0 0 1,0 0-1,0-1 1,1 1-1,-1-1 1,1 0-1,-1 0 1,1 0-1,-1 0 1,5 0-1,31 0-2379,5-1-3989</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4.838"/>
    </inkml:context>
    <inkml:brush xml:id="br0">
      <inkml:brushProperty name="width" value="0.025" units="cm"/>
      <inkml:brushProperty name="height" value="0.025" units="cm"/>
    </inkml:brush>
  </inkml:definitions>
  <inkml:trace contextRef="#ctx0" brushRef="#br0">126 210 13485,'0'0'5408,"1"-11"-1180,5-33-497,-6 42-3602,-1 1 0,1 0 0,0-1 0,0 1 0,-1 0 0,1-1 0,0 1 0,-1 0 0,0 0-1,1 0 1,-1-1 0,0 1 0,1 0 0,-1 0 0,0 0 0,0 0 0,0 0 0,0 0 0,0 1 0,0-1 0,0 0 0,0 0 0,0 1 0,-1-1 0,1 0 0,0 1-1,0-1 1,-1 1 0,1 0 0,0-1 0,-1 1 0,1 0 0,0 0 0,-1 0 0,1 0 0,0 0 0,-1 0 0,1 0 0,-2 1 0,-1-1-69,0 0 1,-1 1 0,1 0-1,0 0 1,0 0-1,-1 0 1,1 1-1,0-1 1,0 1 0,-3 2-1,2 1-55,1-1-1,0 0 0,1 1 1,-1 0-1,1-1 0,0 2 1,0-1-1,0 0 0,1 0 0,0 1 1,0-1-1,0 1 0,1 0 1,0 0-1,0-1 0,0 1 1,1 0-1,0 0 0,0 0 1,1 6-1,0-10-4,0-1 0,0 1 0,0-1 0,0 0 0,0 1 0,0-1 0,0 0 0,0 0 0,1 1 0,-1-1 0,1 0 0,-1 0 0,1-1 0,-1 1 0,1 0 0,-1 0 0,1-1 0,0 1 0,0-1 0,-1 1 0,1-1 0,0 0 0,-1 0 0,1 0 0,0 0 0,0 0 0,0 0 0,2-1 0,52-7 0,-39 1 0,-2 0 0,1-1 0,-1-1 0,0-1 0,-1 0 0,0 0 0,0-2 0,-1 0 0,-1 0 0,0-1 0,-1 0 0,0-1 0,-1-1 0,0 0 0,-2 0 0,0 0 0,0-1 0,6-23 0,-13 39 0,-1-1 0,1 0 0,-1 1 0,0-1 0,0 1 0,1-1 0,-1 1 0,0-1 0,0 0 0,0 1 0,0-1 0,0 0 0,0 1 0,1-1 0,-1 0 0,-1 1 0,1-1 0,0 1 0,0-1 0,0 0 0,0 1 0,0-1 0,-1 0 0,1 1 0,0-1 0,0 1 0,-1-1 0,1 1 0,-1-2 0,-14 13 0,-15 30 0,12-12 0,2 1 0,-18 44 0,28-60 0,2 1 0,-1-1 0,2 1 0,0 0 0,0 0 0,2 1 0,0 26 0,1-41-32,0 1 0,0-1 0,0 0 0,1 0 0,-1 0 0,0 1-1,1-1 1,-1 0 0,1 0 0,0 0 0,-1 0 0,1 0 0,0 0 0,-1 0 0,1 0 0,0 0 0,0 0 0,0 0 0,0-1-1,0 1 1,0 0 0,0-1 0,0 1 0,0-1 0,0 1 0,1-1 0,-1 1 0,0-1 0,3 1 0,-1-1-301,0 1 0,0-1-1,0 0 1,1 0 0,-1 0 0,0-1 0,0 1 0,0-1 0,0 1 0,1-1 0,2-2 0,20-14-7328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5.229"/>
    </inkml:context>
    <inkml:brush xml:id="br0">
      <inkml:brushProperty name="width" value="0.025" units="cm"/>
      <inkml:brushProperty name="height" value="0.025" units="cm"/>
    </inkml:brush>
  </inkml:definitions>
  <inkml:trace contextRef="#ctx0" brushRef="#br0">228 25 17681,'0'0'9529,"-11"0"-7405,5 0-1934,-4-1 10,0 1 0,0 0-1,0 0 1,0 1 0,0 1-1,1-1 1,-1 2 0,0-1-1,1 1 1,0 1 0,0-1-1,0 2 1,0-1 0,0 1-1,-8 7 1,11-6-193,0 0 1,1 0-1,-1 1 1,2 0-1,-1 0 1,1 0 0,-5 10-1,8-15-7,0-1 0,1 0-1,-1 0 1,0 1 0,1-1 0,0 0-1,-1 1 1,1-1 0,0 1 0,-1-1-1,1 0 1,0 1 0,0-1 0,0 1-1,0-1 1,1 0 0,-1 1 0,0-1-1,0 1 1,1-1 0,-1 0 0,1 1 0,-1-1-1,1 0 1,0 1 0,0-1 0,-1 0-1,1 0 1,0 0 0,0 0 0,0 0-1,0 0 1,0 0 0,0 0 0,0 0-1,1 0 1,-1-1 0,0 1 0,0 0-1,1-1 1,-1 1 0,0-1 0,1 0 0,-1 1-1,1-1 1,-1 0 0,0 0 0,1 0-1,2 0 1,8 1-41,1-1 1,0-1-1,-1 0 0,1 0 1,-1-1-1,1-1 0,-1 0 1,0-1-1,0 0 0,0-1 1,-1 0-1,0-1 1,0 0-1,0-1 0,-1 0 1,0-1-1,0 0 0,0-1 1,-1 0-1,-1 0 0,0 0 1,0-1-1,-1-1 0,0 1 1,9-19-1,-12 13 86,-11 16 99,-14 21-18,16-15-242,2 1-1,-1 0 1,1 0-1,0 0 1,0 0 0,0 1-1,1-1 1,1 1 0,-1-1-1,1 1 1,0 0-1,1 0 1,0-1 0,1 14-1,0-20-206,-1 1-1,0-1 1,1 0 0,-1 1-1,1-1 1,0 0-1,-1 1 1,1-1-1,0 0 1,0 0-1,0 0 1,0 0 0,0 1-1,0-1 1,0 0-1,0-1 1,0 1-1,0 0 1,0 0-1,1 0 1,-1-1 0,0 1-1,1-1 1,-1 1-1,0-1 1,1 1-1,-1-1 1,1 0-1,-1 0 1,1 0 0,-1 0-1,1 0 1,1 0-1,16 0-5537</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5.584"/>
    </inkml:context>
    <inkml:brush xml:id="br0">
      <inkml:brushProperty name="width" value="0.025" units="cm"/>
      <inkml:brushProperty name="height" value="0.025" units="cm"/>
    </inkml:brush>
  </inkml:definitions>
  <inkml:trace contextRef="#ctx0" brushRef="#br0">299 0 17136,'0'0'5397,"-13"0"-1404,2 0-3577,-1 1 1,0 0-1,0 1 0,0 0 0,1 1 0,-1 0 0,1 1 0,0 1 0,0-1 0,0 1 0,0 1 0,1 0 0,0 1 0,-13 11 0,22-18-429,0 1 1,0 0-1,0 0 1,0 0-1,0-1 0,0 1 1,0 0-1,0 1 1,0-1-1,1 0 0,-1 0 1,0 0-1,1 0 0,-1 1 1,1-1-1,-1 0 1,1 0-1,-1 1 0,1-1 1,0 0-1,0 1 1,0-1-1,0 1 0,0-1 1,0 0-1,0 1 1,0-1-1,0 0 0,1 1 1,-1-1-1,0 0 1,1 1-1,0-1 0,-1 0 1,1 0-1,-1 0 0,1 0 1,0 1-1,0-1 1,0 0-1,0 0 0,0 0 1,0 0-1,0-1 1,0 1-1,0 0 0,0 0 1,0-1-1,1 1 1,-1-1-1,0 1 0,0-1 1,1 1-1,1 0 1,12 3-298,0 1 0,0-2 1,29 3-1,-29-4 59,-2 0-276,49 10-1425,-58-11 1931,1 0-1,-1 0 0,0 1 0,0-1 1,0 1-1,0 0 0,0 0 1,0 1-1,0-1 0,5 6 0,-9-8 108,1 1-1,-1-1 0,0 1 1,1-1-1,-1 1 1,0-1-1,0 1 0,0-1 1,1 1-1,-1 0 0,0-1 1,0 1-1,0-1 1,0 1-1,0 0 0,0-1 1,0 1-1,0-1 0,0 1 1,0 0-1,0-1 1,-1 1-1,1-1 0,0 1 1,0-1-1,0 1 0,-1-1 1,1 1-1,0 0 1,-1-1-1,1 0 0,-1 1 1,1-1-1,0 1 0,-1-1 1,1 1-1,-1-1 1,1 0-1,-1 1 0,1-1 1,-1 0-1,1 0 0,-1 1 1,0-1-1,0 0 1,-30 12 746,27-11-782,-37 11-3,0-2 0,-70 7-1,28-13-3346,56-4-5524</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6.083"/>
    </inkml:context>
    <inkml:brush xml:id="br0">
      <inkml:brushProperty name="width" value="0.025" units="cm"/>
      <inkml:brushProperty name="height" value="0.025" units="cm"/>
    </inkml:brush>
  </inkml:definitions>
  <inkml:trace contextRef="#ctx0" brushRef="#br0">92 0 5541,'0'0'22635,"-3"16"-21733,-13 46-680,-33 145 1870,43-172-4538,-2 69 0,8-102 1756,-1 4-2589,-8-16-12430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6.458"/>
    </inkml:context>
    <inkml:brush xml:id="br0">
      <inkml:brushProperty name="width" value="0.025" units="cm"/>
      <inkml:brushProperty name="height" value="0.025" units="cm"/>
    </inkml:brush>
  </inkml:definitions>
  <inkml:trace contextRef="#ctx0" brushRef="#br0">0 8 19795,'0'0'6822,"83"-1"-5316,-30 1-33,6 0-672,5-1-545,-2-1-224,-2-1-192,-12 3-1057,-12 0-1986,-16 0-865</inkml:trace>
  <inkml:trace contextRef="#ctx0" brushRef="#br0" timeOffset="1">14 238 15471,'0'0'6726,"60"18"-4260,-10-18-256,7-13-864,6-3-449,5-1-673,-5 2-256,-6 4-1602,-12 3-2594,-11 2-2626,-10 4-5382</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6.907"/>
    </inkml:context>
    <inkml:brush xml:id="br0">
      <inkml:brushProperty name="width" value="0.025" units="cm"/>
      <inkml:brushProperty name="height" value="0.025" units="cm"/>
    </inkml:brush>
  </inkml:definitions>
  <inkml:trace contextRef="#ctx0" brushRef="#br0">67 79 18001,'-7'8'2920,"2"-3"-2422,-32 36 2830,35-38-3099,0-1 0,1 0 0,-1 0-1,1 1 1,-1-1 0,1 1 0,0-1 0,0 1-1,0 0 1,0 0 0,0-1 0,1 1 0,-1 0-1,1 0 1,0 0 0,0-1 0,0 1-1,1 5 1,-1-6-207,1-1 0,1 0 0,-1 0 0,0-1 0,0 1 0,0 0 0,0 0 0,1 0 0,-1-1 0,0 1 0,1-1 0,-1 1-1,0-1 1,1 1 0,-1-1 0,1 0 0,-1 0 0,1 0 0,-1 0 0,0 0 0,1 0 0,2 0 0,35-5 92,-23 0-211,1-1 0,-1-1-1,0-1 1,-1 0-1,0-1 1,0 0-1,-1-2 1,0 1 0,0-2-1,-2 0 1,1 0-1,-2-1 1,1-1-1,-2 0 1,18-30 0,-38 68 564,1 1 0,1 0 0,2 0 0,0 1 0,-4 48 0,10-72-439,0 0 0,0-1 0,0 1 0,0 0-1,0-1 1,0 1 0,0 0 0,1-1 0,-1 1 0,1 0-1,-1-1 1,1 1 0,0-1 0,0 1 0,-1-1 0,1 1-1,0-1 1,0 1 0,0-1 0,1 0 0,-1 0 0,0 0-1,0 1 1,1-1 0,-1-1 0,1 1 0,-1 0 0,0 0-1,1 0 1,0-1 0,-1 1 0,1-1 0,-1 1-1,1-1 1,0 1 0,-1-1 0,1 0 0,0 0 0,0 0-1,-1 0 1,1 0 0,0-1 0,-1 1 0,1 0 0,0-1-1,-1 1 1,1-1 0,1 0 0,8-2 33,-1-1 1,-1 0-1,1 0 1,0-1-1,-1 0 1,12-9-1,13-13-202,-2-2-1,42-46 1,-23 13-3471,-92 127 1031,27-39 2167,5-11-92,0-1 0,1 2-1,1-1 1,1 1-1,0 0 1,-5 24 0,11-27-4635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7.424"/>
    </inkml:context>
    <inkml:brush xml:id="br0">
      <inkml:brushProperty name="width" value="0.025" units="cm"/>
      <inkml:brushProperty name="height" value="0.025" units="cm"/>
    </inkml:brush>
  </inkml:definitions>
  <inkml:trace contextRef="#ctx0" brushRef="#br0">199 155 13613,'-8'12'2941,"-24"43"-1332,2 2-1,3 0 0,2 2 1,3 1-1,2 0 1,-11 65-1,28-102-696,3-23-898,0 0 0,0 0 1,0 1-1,0-1 0,0 0 0,0 0 0,0 0 1,0 0-1,0 0 0,0 0 0,0 0 1,0 0-1,0 1 0,0-1 0,1 0 1,-1 0-1,0 0 0,0 0 0,0 0 0,0 0 1,0 0-1,0 0 0,0 0 0,1 0 1,-1 0-1,0 0 0,0 0 0,0 0 1,0 0-1,0 0 0,0 0 0,0 0 0,1 0 1,-1 0-1,0 0 0,0 0 0,0 0 1,0 0-1,0 0 0,0 0 0,1 0 1,-1 0-1,0 0 0,0 0 0,0 0 0,0 0 1,0 0-1,0 0 0,0 0 0,0 0 1,0-1-1,1 1 0,-1 0 0,0 0 1,0 0-1,0 0 0,0 0 0,0 0 0,0 0 1,0 0-1,0-1 0,0 1 0,0 0 1,0 0-1,0 0 0,0 0 0,21-38 502,67-182-928,38-80 119,-126 299 304,9-15 102,-1 1 0,20-26 0,-27 39-118,1 0 0,0-1 0,0 1 1,0 0-1,0 0 0,0 0 0,0 0 0,0 0 1,1 1-1,-1-1 0,0 1 0,1-1 0,0 1 1,-1 0-1,1 0 0,0 0 0,-1 0 0,1 1 1,0-1-1,0 1 0,0 0 0,0 0 0,0 0 1,5 0-1,-6 1-4,-1 0 1,0 0-1,0 1 1,0-1-1,0 0 0,0 0 1,0 1-1,0-1 1,0 0-1,0 1 1,0-1-1,-1 1 1,1-1-1,-1 1 1,1-1-1,-1 1 0,1 0 1,-1-1-1,0 1 1,0 0-1,0-1 1,0 1-1,0 2 1,-3 43-27,1-39 280,-1-1 1,1 1 0,-1 0 0,-1-1 0,-6 12 0,7-13-45,-1 0 1,1 1-1,0-1 1,1 0-1,0 1 1,0-1-1,0 1 1,-1 9-1,4-15-207,-1-1 0,1 1 1,-1 0-1,1 0 0,-1 0 0,1-1 0,-1 1 1,1 0-1,0-1 0,0 1 0,-1 0 0,1-1 1,0 1-1,0-1 0,0 1 0,-1-1 0,1 1 1,0-1-1,0 0 0,0 1 0,0-1 0,0 0 1,0 0-1,0 0 0,0 0 0,0 0 0,0 0 0,0 0 1,2 0-1,41-1-474,-33 1 210,6 0-204,-10-1 360,1 1 0,-1 0 0,0 0 0,0 1 0,1 0 1,11 3-1,-18-3 119,1 0 1,-1 0 0,1-1 0,-1 1 0,0 0 0,1 0-1,-1 1 1,0-1 0,0 0 0,1 0 0,-1 1 0,0-1-1,0 0 1,-1 1 0,1-1 0,0 1 0,0-1 0,-1 1-1,1 0 1,-1-1 0,1 1 0,-1 0 0,0-1 0,1 1-1,-1 0 1,0-1 0,0 1 0,0 0 0,-1-1 0,1 1-1,0 0 1,-1-1 0,1 1 0,-1 2 0,-1 1 61,-1 1 0,1-1 0,-1 0 0,0 0 0,0 0 0,0 0 0,0-1 0,-1 1 0,0-1 0,0 0 0,0 0 0,-1 0 0,1 0 0,-1-1-1,-6 4 1,-1 0 87,0-1-1,0 0 0,0 0 0,-1-1 1,-19 5-1,24-8-539,0-1 1,0 1-1,0-1 0,0-1 1,-12 0-1,18 0-53,-1-1 0,1 1 0,-1-1 0,1 1 0,-1-1 0,1 0 1,-1 0-1,1 0 0,0 0 0,0 0 0,-1 0 0,1-1 0,0 1 0,0-1 0,0 1 1,1-1-1,-1 0 0,0 0 0,1 0 0,-4-4 0,-7-24-17850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8.030"/>
    </inkml:context>
    <inkml:brush xml:id="br0">
      <inkml:brushProperty name="width" value="0.025" units="cm"/>
      <inkml:brushProperty name="height" value="0.025" units="cm"/>
    </inkml:brush>
  </inkml:definitions>
  <inkml:trace contextRef="#ctx0" brushRef="#br0">34 0 10442,'0'0'11243,"2"10"-9044,-1 13-1249,-1 0 1,-1 0-1,-1 0 1,-1 0-1,-7 28 0,4-20-763,1 0 0,2 1-1,0 34 1,2-64-199,1 0 1,1 1-1,-1-1 1,0 1 0,1-1-1,-1 0 1,1 1 0,-1-1-1,1 0 1,0 0-1,0 1 1,0-1 0,1 0-1,-1 0 1,0 0-1,1 0 1,2 2 0,-3-3-6,1 0 1,0 0 0,-1 0-1,1 0 1,0 0 0,0-1-1,0 1 1,0-1 0,0 1-1,-1-1 1,1 0 0,0 0-1,0 0 1,0 0 0,0 0-1,0 0 1,2-1 0,9-2-206,-1-1 0,0 0 0,0-1 0,0 0 0,14-10 0,-6 5-499,-16 8 658,0 0 0,0 0 1,0 1-1,0-1 0,0 1 1,0 0-1,1 0 0,-1 1 0,0-1 1,1 1-1,-1 0 0,0 0 0,7 2 1,-9-2 80,0 1 0,-1 0 0,1 0 1,-1-1-1,0 1 0,1 0 0,-1 0 1,0 0-1,1 1 0,-1-1 0,0 0 1,0 0-1,0 1 0,0-1 0,0 1 1,0-1-1,0 1 0,-1-1 0,1 1 1,-1-1-1,1 1 0,-1 0 0,1-1 1,-1 1-1,0 0 0,0-1 1,0 1-1,0 0 0,0-1 0,0 1 1,0 0-1,0-1 0,-1 1 0,1 0 1,-1-1-1,-1 4 0,0-1 139,0 1 0,0 0 0,-1-1 0,1 1 0,-1-1 0,0 0 0,-1 0 0,1 0 0,-1 0 0,0-1 0,0 1 0,0-1 0,0 0 0,0 0 1,-1 0-1,1-1 0,-8 3 0,0 1 222,0-1 1,-1 0-1,0-1 1,0 0-1,-21 2 1,28-5-357,0 0 0,0-1 1,0 0-1,-1 0 1,1-1-1,0 0 1,-9-2-1,14 3-124,-1-1-1,1 1 1,-1-1-1,1 0 1,0 1-1,0-1 1,-1 0-1,1 0 1,0 0 0,0 0-1,0 0 1,0 0-1,0 0 1,0 0-1,0-1 1,0 1-1,1 0 1,-1 0 0,0-1-1,1 1 1,-1-1-1,1 1 1,-1 0-1,1-1 1,0 1-1,0-1 1,-1 1 0,1-1-1,0 1 1,0-1-1,1 1 1,-1-1-1,0 1 1,0-1-1,2-2 1,-1 1-599,1 0 1,-1-1-1,1 1 1,0 0-1,1 0 1,-1 1-1,0-1 0,1 0 1,-1 1-1,1-1 1,0 1-1,0 0 1,0 0-1,0 0 0,0 0 1,0 1-1,1-1 1,-1 1-1,1 0 1,-1 0-1,7-1 0,28-7-6368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8.387"/>
    </inkml:context>
    <inkml:brush xml:id="br0">
      <inkml:brushProperty name="width" value="0.025" units="cm"/>
      <inkml:brushProperty name="height" value="0.025" units="cm"/>
    </inkml:brush>
  </inkml:definitions>
  <inkml:trace contextRef="#ctx0" brushRef="#br0">202 77 18610,'0'0'2989,"-13"0"193,-2-1-2326,0 1-1,0 1 1,-17 2 0,26-1-734,0-1 1,0 1-1,0 0 0,0 0 0,0 0 1,0 1-1,1 0 0,-1 0 0,1 0 1,0 1-1,0 0 0,-7 7 1,8-7-87,1 0 0,-1 0 0,1 0 0,0 1 0,1-1 0,-1 1 0,1 0 0,0 0 0,-3 9 1,5-13-32,-1 1 0,1-1 0,0 0 1,0 1-1,0-1 0,0 0 0,0 1 1,0-1-1,0 0 0,1 0 0,-1 1 1,0-1-1,1 0 0,-1 0 1,1 1-1,-1-1 0,1 0 0,0 0 1,0 0-1,-1 0 0,1 0 0,0 0 1,0 0-1,0 0 0,0 0 0,0 0 1,0-1-1,0 1 0,0 0 0,0-1 1,1 1-1,-1 0 0,0-1 1,0 0-1,1 1 0,-1-1 0,0 0 1,0 1-1,1-1 0,-1 0 0,0 0 1,1 0-1,-1 0 0,2-1 0,8 1 10,1 0 0,-1-1-1,0-1 1,1 0 0,-1 0-1,0-1 1,0-1 0,0 0-1,-1 0 1,1-1 0,-1 0-1,0-1 1,9-7 0,-7 5-25,0-1 1,-1 0-1,-1-1 1,0 0 0,0-1-1,0 0 1,-2 0-1,1-1 1,-2 0-1,8-15 1,-7 0 11,-10 23-108,-7 16-20,0 4-53,-1 0 0,2 1 0,0 0 0,1 0 0,1 1 0,0 0-1,1 0 1,-4 35 0,9-52 69,0 0 0,0 0 0,0 0 1,0 0-1,0 0 0,0 0 0,1 0 0,-1 0 0,0 0 0,0 0 0,1 0 0,-1-1 1,1 1-1,-1 0 0,1 0 0,-1 0 0,1-1 0,-1 1 0,1 0 0,0 0 0,-1-1 1,1 1-1,0-1 0,0 1 0,-1-1 0,1 1 0,0-1 0,0 1 0,0-1 0,0 1 0,0-1 1,0 0-1,0 0 0,-1 0 0,1 1 0,0-1 0,0 0 0,0 0 0,0 0 0,0 0 1,0-1-1,0 1 0,0 0 0,0 0 0,0 0 0,1-1 0,3 0-398,1-1 0,-1 0-1,1 0 1,-1 0 0,0-1-1,10-6 1,3-5-2323,-1-1 0,27-30 0,-3-2-3223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13.525"/>
    </inkml:context>
    <inkml:brush xml:id="br0">
      <inkml:brushProperty name="width" value="0.025" units="cm"/>
      <inkml:brushProperty name="height" value="0.025" units="cm"/>
    </inkml:brush>
  </inkml:definitions>
  <inkml:trace contextRef="#ctx0" brushRef="#br0">1 27 16400,'0'0'9577,"58"-25"-8264,-34 24-609,4 1-511,4 0-225,1 0-2275,-3 0-2145,2 4-3940</inkml:trace>
  <inkml:trace contextRef="#ctx0" brushRef="#br0" timeOffset="1">401 188 9705,'0'0'9129,"-20"49"-6246,15-25-289,2-1-1921,3-1-673,0-4-257,3-2-1793,7-4-2306,-3-1-2626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05.062"/>
    </inkml:context>
    <inkml:brush xml:id="br0">
      <inkml:brushProperty name="width" value="0.025" units="cm"/>
      <inkml:brushProperty name="height" value="0.025" units="cm"/>
    </inkml:brush>
  </inkml:definitions>
  <inkml:trace contextRef="#ctx0" brushRef="#br0">143 0 7175,'0'0'20996,"-10"9"-19363,-82 59 1282,92-68-2923,0 1 0,0-1-1,0 0 1,0 0 0,-1 0 0,1 0 0,0 0-1,0 1 1,0-1 0,0 0 0,0 0 0,0 0-1,0 0 1,0 1 0,0-1 0,0 0 0,0 0-1,0 0 1,0 0 0,0 1 0,0-1 0,0 0-1,0 0 1,1 0 0,-1 0 0,0 1 0,0-1-1,0 0 1,0 0 0,0 0 0,0 0 0,0 0-1,0 0 1,0 1 0,1-1 0,-1 0 0,0 0-1,0 0 1,0 0 0,0 0 0,0 0 0,1 0-1,-1 0 1,0 0 0,0 0 0,0 0 0,0 0-1,1 0 1,-1 0 0,0 0 0,0 0 0,18 6-279,16 1-479,-23-6 318,1 0 114,0 0 0,0 2 1,1-1-1,-1 1 0,14 6 0,-25-8 337,1 0 0,0 0 0,0-1-1,-1 1 1,1 0 0,-1 1 0,1-1-1,-1 0 1,1 0 0,-1 1 0,0-1-1,1 1 1,-1-1 0,0 1 0,0-1-1,0 1 1,0 0 0,-1-1-1,1 1 1,0 0 0,-1 0 0,1 0-1,-1-1 1,0 1 0,1 0 0,-1 0-1,0 0 1,0 0 0,0 0 0,0 0-1,-1 0 1,1 0 0,0-1 0,-1 1-1,0 0 1,1 0 0,-1 0 0,0-1-1,0 1 1,0 0 0,0-1 0,-1 3-1,-6 7 232,-1-1 0,1 0 0,-1-1 0,-1 0 0,0 0 0,0-1 0,-1 0 0,0-1 0,0 0 0,0 0-1,-21 7 1,24-11-446,0 0 1,0 0-1,0-1 0,0-1 0,-1 1 0,-12 0 0,21-3-685,-1-1-1,1 1 0,0-1 0,-1 1 1,1 0-1,0-1 0,0 1 0,0-1 1,0 1-1,0 0 0,0-1 0,0 1 1,1-1-1,-1 1 0,0 0 0,1-1 1,0-1-1,10-15-10772</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8.729"/>
    </inkml:context>
    <inkml:brush xml:id="br0">
      <inkml:brushProperty name="width" value="0.025" units="cm"/>
      <inkml:brushProperty name="height" value="0.025" units="cm"/>
    </inkml:brush>
  </inkml:definitions>
  <inkml:trace contextRef="#ctx0" brushRef="#br0">110 19 8552,'0'0'9625,"-8"13"-7751,-13 25-382,-25 59 1,39-81-773,1 0 0,1 1 0,0 0-1,1 0 1,1 0 0,1 1 0,0 29 0,1-45-685,2-1 0,-1 1 0,0-1 0,0 0 0,0 1 0,1-1 0,-1 1 0,0-1 0,1 0 0,-1 0 0,1 1 1,0-1-1,0 0 0,-1 0 0,1 1 0,0-1 0,0 0 0,0 0 0,0 0 0,0 0 0,0 0 0,0-1 0,0 1 0,1 0 0,-1 0 0,2 0 0,0 0 5,0-1-1,0 1 1,0-1 0,1 1 0,-1-1 0,0 0-1,0-1 1,0 1 0,0 0 0,1-1-1,3-1 1,3-1 51,0 0-1,-1-1 0,1-1 1,-1 1-1,0-1 0,14-11 1,-6 0-60,-1-1 1,-1-1-1,-1-1 1,0 0 0,-1-1-1,-2 0 1,0 0 0,-1-2-1,-1 1 1,0-1 0,-2 0-1,-1-1 1,6-41 0,-17 87-130,-2-1 0,0 1 0,-13 24 0,-5 18 180,23-60-80,-6 16 162,0 1-1,2-1 0,1 1 0,0 0 0,2 1 1,0-1-1,2 38 0,1-59-250,0 0 0,0 0 0,0 0 0,0 0 0,0 0 0,1 0 0,-1 0 0,1 0 1,-1-1-1,0 1 0,1 0 0,-1 0 0,1 0 0,0 0 0,-1-1 0,1 1 0,0 0 0,-1-1 0,1 1 0,0 0 0,0-1 1,0 1-1,0-1 0,-1 1 0,1-1 0,0 0 0,0 1 0,0-1 0,0 0 0,0 1 0,0-1 0,0 0 0,0 0 0,0 0 1,0 0-1,0 0 0,0 0 0,1-1 0,1 1-558,0-1 0,0 1 1,0-1-1,0 0 0,-1 0 1,1-1-1,0 1 0,-1-1 1,1 1-1,-1-1 0,1 0 0,1-2 1,21-22-8218</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9.120"/>
    </inkml:context>
    <inkml:brush xml:id="br0">
      <inkml:brushProperty name="width" value="0.025" units="cm"/>
      <inkml:brushProperty name="height" value="0.025" units="cm"/>
    </inkml:brush>
  </inkml:definitions>
  <inkml:trace contextRef="#ctx0" brushRef="#br0">176 0 17296,'0'0'5910,"-9"8"-3033,-6 5-2107,-1-2 0,0 0 1,-1 0-1,0-2 0,-1 0 0,0-1 0,-32 10 0,50-18-788,0 0 0,0 0 0,1 0 0,-1 0 0,0 0 0,0 0 0,0 0 0,0 0 0,0 0 0,0 0 1,0 0-1,0 0 0,1 0 0,-1 0 0,0 0 0,0 0 0,0 0 0,0 1 0,0-1 0,0 0 0,0 0 0,0 0 0,0 0 0,0 0 0,1 0 0,-1 0 1,0 0-1,0 0 0,0 0 0,0 0 0,0 0 0,0 1 0,0-1 0,0 0 0,0 0 0,0 0 0,0 0 0,0 0 0,0 0 0,0 0 0,0 0 0,0 1 1,0-1-1,0 0 0,0 0 0,0 0 0,0 0 0,0 0 0,0 0 0,0 0 0,0 0 0,0 1 0,0-1 0,0 0 0,0 0 0,0 0 0,0 0 0,0 0 1,-1 0-1,1 0 0,0 0 0,0 0 0,0 0 0,17 7-486,20 3-343,-3-4-1171,45 3 0,-49-7 1055,0 1 1,34 9 0,-62-12 1010,0 0-1,0 0 1,-1 1 0,1-1 0,0 1 0,-1 0 0,1-1 0,0 1 0,-1 0 0,1 0 0,-1 0 0,1 0 0,-1 0 0,1 0 0,-1 0 0,0 1 0,0-1 0,1 0 0,-1 1-1,0-1 1,0 1 0,0 0 0,-1-1 0,1 1 0,0 0 0,-1-1 0,2 4 0,-3-3 127,1 0 0,-1 1 0,1-1 1,-1 0-1,1 0 0,-1 0 0,0 0 0,0 0 0,0 0 0,-1 0 0,1 0 1,0 0-1,-1-1 0,1 1 0,-1 0 0,1-1 0,-1 1 0,0-1 0,0 0 1,1 1-1,-1-1 0,-3 1 0,-15 10 397,-1-1 0,0-1 0,-1-1 0,0-1-1,0-1 1,-1 0 0,-43 5 0,66-12-607,0 0 1,-1 1-1,1-1 1,0 0-1,-1 0 1,1 0-1,-1 0 1,1 0-1,0 0 1,-1 0-1,1 0 1,-1 0-1,1 0 1,0 0-1,-1-1 1,1 1-1,-1 0 1,1 0-1,0 0 1,-1 0-1,1-1 1,0 1-1,-1 0 0,1 0 1,0-1-1,0 1 1,-1 0-1,1 0 1,0-1-1,0 1 1,-1 0-1,1-1 1,0 1-1,0 0 1,0-1-1,-1 1 1,1 0-1,0-1 1,0 1-1,0-1 1,0 1-1,0 0 1,0-1-1,0 1 0,0-1 1,0 1-1,0 0 1,0-1-1,0 1 1,0-1-1,0 1 1,0 0-1,1-1 1,-1 1-1,0 0 1,0-1-1,0 1 1,1 0-1,-1-1 1,0 1-1,0 0 1,1-1-1,-1 1 1,0 0-1,0 0 1,1-1-1,0 1 0,18-23-5075,9-3-2598,5-4-6081</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9.446"/>
    </inkml:context>
    <inkml:brush xml:id="br0">
      <inkml:brushProperty name="width" value="0.025" units="cm"/>
      <inkml:brushProperty name="height" value="0.025" units="cm"/>
    </inkml:brush>
  </inkml:definitions>
  <inkml:trace contextRef="#ctx0" brushRef="#br0">184 81 16688,'-4'10'2391,"-36"72"1364,-46 108 237,73-158-3602,2 2-1,1-1 1,-10 69-1,20-102-376,0 0 0,0 0 0,0 0 0,0 0 0,0 0 1,0-1-1,1 1 0,-1 0 0,0 0 0,0 0 0,0 0 0,0 0 0,0 0 0,0 0 0,0 0 0,0 0 0,0 0 0,0 0 0,0 0 0,1 0 0,-1 0 0,0 0 1,0 0-1,0 0 0,0 0 0,0 0 0,0 0 0,0 0 0,0 0 0,1 0 0,-1 0 0,0 0 0,0 0 0,0 0 0,0 0 0,0 0 0,0 0 0,0 0 0,0 0 1,0 0-1,1 0 0,-1 0 0,0 0 0,0 0 0,0 0 0,0 0 0,0 0 0,0 0 0,0 0 0,0 1 0,0-1 0,0 0 0,0 0 0,0 0 0,0 0 0,0 0 1,0 0-1,0 0 0,1 0 0,-1 0 0,0 1 0,0-1 0,0 0 0,0 0 0,0 0 0,0 0 0,11-11 323,12-18-191,21-46-378,45-103 1,3-7-445,-85 175 548,-1 0 0,1 0 0,1 1 1,0 0-1,13-12 0,-19 19 49,0 0-1,0 0 1,1 1-1,-1-1 1,1 1-1,-1-1 1,1 1 0,-1 0-1,1 0 1,0 0-1,0 1 1,4-2-1,-5 2 46,-1 1 0,1-1 0,-1 0 0,1 0 0,0 1 0,-1-1 0,0 1 0,1-1-1,-1 1 1,1 0 0,-1 0 0,0 0 0,1-1 0,-1 1 0,0 0 0,0 1 0,0-1 0,1 0-1,-1 0 1,-1 0 0,1 1 0,0-1 0,0 0 0,1 3 0,0 0 90,0 0 1,-1-1-1,1 1 1,-1 0-1,1 0 1,-1 1-1,0-1 1,-1 0-1,1 0 1,-1 0-1,0 1 1,0-1-1,0 0 1,-1 0-1,1 0 1,-1 1-1,0-1 1,-2 5 0,0-2 158,0-1 1,-1 1 0,1-1-1,-1 0 1,-1 0 0,1-1 0,-1 1-1,0-1 1,0 0 0,-7 5-1,1-2 74,1-1-1,-1 0 1,0 0-1,0-1 0,-1-1 1,0 0-1,0-1 0,0 0 1,0 0-1,-1-2 1,-24 3-1,35-5-514,1 0 0,-1 0 0,1 0 0,-1 0-1,1 0 1,-1 0 0,1-1 0,0 1 0,-1-1 0,1 1 0,-1-1 0,1 0-1,0 1 1,0-1 0,-2-2 0,1 2-318,1 0 0,0-1 1,1 1-1,-1 0 0,0-1 0,0 1 0,1-1 0,-1 0 1,1 1-1,-1-1 0,1 1 0,0-1 0,-1 0 0,1 1 0,0-1 1,0 0-1,0 1 0,0-1 0,1 0 0,0-2 0,3-13-9427</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9.806"/>
    </inkml:context>
    <inkml:brush xml:id="br0">
      <inkml:brushProperty name="width" value="0.025" units="cm"/>
      <inkml:brushProperty name="height" value="0.025" units="cm"/>
    </inkml:brush>
  </inkml:definitions>
  <inkml:trace contextRef="#ctx0" brushRef="#br0">140 1 16143,'0'0'14126,"-42"63"-12269,19-29-1216,-1 3-641,5-2 0,4-1 0,2-7 0,9-4 0,4-9 0,0-7 0,1-7-673,12 0-960,1-14-1826,1-8-2211,2-8-4644</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0.229"/>
    </inkml:context>
    <inkml:brush xml:id="br0">
      <inkml:brushProperty name="width" value="0.025" units="cm"/>
      <inkml:brushProperty name="height" value="0.025" units="cm"/>
    </inkml:brush>
  </inkml:definitions>
  <inkml:trace contextRef="#ctx0" brushRef="#br0">0 308 16848,'0'0'6502,"3"9"-6235,-2-6-316,1 1 0,-1 0 0,1 0 0,1-1-1,-1 1 1,0-1 0,1 1 0,0-1 0,-1 0 0,1 0 0,0 0 0,1-1 0,-1 1-1,0-1 1,1 1 0,0-1 0,-1 0 0,1-1 0,0 1 0,0-1 0,0 1 0,0-1-1,0-1 1,0 1 0,0 0 0,1-1 0,-1 0 0,0 0 0,6-1 0,2 0 314,0 0 1,1-1 0,-1-1-1,0 0 1,-1-1 0,1 0-1,-1-1 1,0 0 0,0-1-1,0 0 1,0 0 0,9-9 0,-19 14-193,-1 1 0,1 0 0,-1-1 0,1 1 0,-1 0 0,1-1 0,-1 1 0,1-1 0,-1 1 0,1-1 0,-1 1 0,1-1 0,-1 1 0,0-1 0,1 1 0,-1-1 0,0 1 0,0-1 0,1 0 0,-1 1 0,0-1 0,0 0 0,0 1 0,0-1 0,0 1 0,0-1 0,0 0 0,0 1 0,0-1 0,0 0 1,0 1-1,0-2 0,-20-6 1813,-30 9-27,43 1-1823,0 1 0,0 0 0,1 0 1,-1 0-1,1 0 0,0 1 0,0 0 1,0 1-1,0-1 0,1 1 0,0 0 0,0 0 1,0 1-1,1 0 0,-1 0 0,1 0 1,1 0-1,-1 0 0,1 1 0,0-1 0,1 1 1,-1 0-1,1 0 0,1 0 0,-1 0 1,1 1-1,0 10 0,1-16-36,1-1 0,-1 1 0,0 0 0,1 0 0,-1 0 0,1-1 0,0 1 0,0 0 0,0-1 0,0 1 0,0 0 0,0-1 0,0 1 0,0-1 0,0 0 0,1 1 0,-1-1 0,1 0 0,-1 0 0,1 0 0,-1 0 0,1 0 0,0 0 0,-1 0 0,1 0 0,0-1 0,0 1 0,-1-1 0,1 0 0,0 1 0,0-1 0,0 0 0,0 0 0,0 0 0,-1 0 0,1 0 0,2-1 0,4 1 0,0-1 0,-1 1 0,1-2 0,-1 1 0,1-1 0,-1 0 0,0 0 0,10-5 0,9-9 0,0-2 0,-1 0 0,0-2 0,-2-1 0,0 0 0,-2-2 0,0 0 0,-1-2 0,-2 0 0,-1-1 0,0-1 0,-2 0 0,12-31 0,-23 47-17,-1 0 1,0-1-1,0 1 0,-1-1 1,1-13-1,-3 24 14,0-1 0,0 0 0,0 1 0,0-1 0,0 1 0,0-1 0,-1 1 0,1-1 0,0 0 0,-1 1 0,1-1 0,-1 1 0,1-1 0,-1 1 0,0 0 0,0-1 0,0 1 0,0 0 0,0 0 0,0-1 0,0 1 0,0 0 0,0 0 0,0 0 0,-1 0 0,1 0 0,0 0 0,-1 1 0,1-1 0,-1 0 0,1 1 0,-1-1 0,1 1 1,-1 0-1,1-1 0,-1 1 0,1 0 0,-1 0 0,0 0 0,1 0 0,-1 0 0,1 0 0,-1 0 0,1 1 0,-1-1 0,-1 1 0,-5 1 9,1 1 1,0 0 0,0 0-1,0 0 1,0 1 0,1 0-1,0 0 1,-1 1 0,2 0 0,-1 0-1,0 0 1,1 1 0,0 0-1,-6 10 1,0-1 21,1 0 0,0 1 0,1 0 0,-13 35 0,19-41-28,0 0 0,0 0 0,1 0 0,1 0 0,0 0 0,0 1 0,0-1 0,2 0 0,-1 1 0,1-1 0,3 14 0,-2-20 0,-1 0 0,1 1 0,-1-1 0,1 0 0,0 0 0,1 0 0,-1-1 0,1 1 0,-1-1 0,1 1 0,0-1 0,1 0 0,-1 0 0,0 0 0,1 0 0,0-1 0,-1 1 0,1-1 0,0 0 0,0 0 0,0-1 0,1 1 0,-1-1 0,0 0 0,1 0 0,-1 0 0,0 0 0,5-1 0,-4 0-350,0 1-1,-1-1 1,1-1-1,-1 1 1,1-1-1,-1 1 1,8-3-1,-9 2-146,0-1 0,0 1 0,0-1 0,-1 1 0,1-1 0,0 0 0,-1 0 0,0 0 0,1-1 0,-1 1 0,0 0 0,0-1 1,0 1-1,0-1 0,-1 0 0,1 0 0,-1 0 0,2-3 0,8-27-8781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0.585"/>
    </inkml:context>
    <inkml:brush xml:id="br0">
      <inkml:brushProperty name="width" value="0.025" units="cm"/>
      <inkml:brushProperty name="height" value="0.025" units="cm"/>
    </inkml:brush>
  </inkml:definitions>
  <inkml:trace contextRef="#ctx0" brushRef="#br0">96 13 22421,'0'0'3235,"-57"-13"-64,39 13-1345,7 0-833,3 9-833,6 3-544,2-6-3011</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1.284"/>
    </inkml:context>
    <inkml:brush xml:id="br0">
      <inkml:brushProperty name="width" value="0.025" units="cm"/>
      <inkml:brushProperty name="height" value="0.025" units="cm"/>
    </inkml:brush>
  </inkml:definitions>
  <inkml:trace contextRef="#ctx0" brushRef="#br0">63 59 9545,'0'0'7831,"-10"1"-4131,-30 2-945,28-5 466,13-6-1954,12-6-599,-5 9-563,0 0 0,0 0-1,1 1 1,-1 1-1,1-1 1,0 1-1,0 1 1,0 0-1,0 0 1,0 1-1,13-1 1,-21 2-105,1 0 0,-1 0 0,1 0 0,-1 0 0,0 0 0,1 0 0,-1 0 0,0 1 0,1-1 0,-1 0 0,0 1 0,1 0 0,-1-1 0,0 1 0,0 0 1,1-1-1,-1 1 0,0 0 0,0 0 0,0 0 0,0 0 0,0 0 0,0 0 0,1 2 0,-1 0-2,0 0-1,0 0 1,0 0 0,0 0 0,0 0 0,-1 0-1,1 0 1,-1 0 0,0 0 0,0 6-1,-1 1 13,-1 1-1,0-1 0,0 0 0,-1 1 1,-8 17-1,-21 31 63,23-46-86,1 0 0,0 1 1,1-1-1,1 2 1,0-1-1,1 1 0,-4 21 1,9-35 11,0 0 0,0 0 0,0 0 1,0 0-1,0 0 0,0 0 0,0 0 1,0 0-1,1 0 0,-1 0 0,1 0 1,-1 0-1,0 0 0,1 0 0,-1 0 1,1 0-1,0 0 0,-1 0 0,1 0 1,0-1-1,-1 1 0,1 0 0,0-1 1,0 1-1,0 0 0,0-1 0,0 1 1,0-1-1,0 1 0,0-1 0,0 0 1,0 1-1,0-1 0,0 0 0,0 0 1,0 1-1,0-1 0,0 0 0,0 0 1,0 0-1,0-1 0,0 1 0,0 0 1,0 0-1,1-1 0,7 0 5,0 0 1,-1-1-1,1 0 0,11-5 1,8-5-5,-1-1 1,-1-1-1,-1-1 1,45-35 0,-54 37 1,0 0-1,-1-2 1,-1 0 0,0 0 0,-1-1 0,-1-1 0,19-33 0,-29 47 0,0 0 0,-1 0 0,0-1 1,1 1-1,-1 0 0,-1 0 0,1-1 0,0-5 1,-15 14-285,4 8 266,1-1 0,1 1 0,0 0 0,1 1 0,1 0-1,0 0 1,0 0 0,-4 22 0,3-14-6,5-17 65,0 1 0,0 0-1,1 0 1,0 0-1,0-1 1,1 1-1,-1 8 1,1-13-11,1 0 0,-1 0 0,0 0 0,0 1 0,1-1 0,-1 0 0,1 0 0,-1 0 0,1 0 1,-1 0-1,1 0 0,0 0 0,0 0 0,-1 0 0,1 0 0,0 0 0,0 0 0,0-1 0,0 1 0,0 0 1,0-1-1,0 1 0,0-1 0,0 1 0,0-1 0,1 1 0,-1-1 0,0 0 0,0 1 0,0-1 0,0 0 1,1 0-1,-1 0 0,0 0 0,0 0 0,1 0 0,-1 0 0,0-1 0,0 1 0,2-1 0,7-1 47,-1-1 1,1 0-1,0 0 0,-1-1 0,0 0 0,0-1 0,0 0 1,0-1-1,-1 1 0,0-2 0,0 1 0,11-13 0,-7 6-77,0 0-1,-1 0 1,-1-1-1,0-1 1,-1 1-1,12-27 1,-18 34-28,0 0 1,-1 0-1,0 0 0,0 0 0,-1 0 1,0 0-1,0-9 0,-13 23-256,5 2 264,2 0 0,-1 0 0,1 1 0,1 0 0,0 0 0,0 0 0,-2 12 0,-1 3 66,-5 50 0,12-74-43,-1 8 62,0-1 1,1 0-1,0 0 0,0 0 0,2 9 0,-1-15-58,-1 0 0,0 0 0,1-1 0,0 1 0,0 0 0,-1 0 0,1-1 0,0 1 0,0-1 0,0 1 0,0-1 0,1 0 0,-1 1 0,0-1 0,1 0 0,-1 0 0,0 0 0,1 0-1,0 0 1,-1 0 0,1 0 0,0 0 0,-1-1 0,1 1 0,0 0 0,-1-1 0,5 1 0,2 0-191,1 0-1,-1-1 0,0 0 1,1-1-1,-1 1 0,0-2 1,1 1-1,-1-1 0,14-5 0,-11 3-1088,-1-1-1,0 0 1,-1-1-1,10-6 1,18-18-7676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1.630"/>
    </inkml:context>
    <inkml:brush xml:id="br0">
      <inkml:brushProperty name="width" value="0.025" units="cm"/>
      <inkml:brushProperty name="height" value="0.025" units="cm"/>
    </inkml:brush>
  </inkml:definitions>
  <inkml:trace contextRef="#ctx0" brushRef="#br0">143 0 21204,'-11'4'2845,"-7"3"-1512,2-2-460,0 0 0,-1 2 0,2 0 0,-1 1 1,-15 11-1,31-19-885,-1 0 1,1 0-1,0 0 0,0 0 0,0 0 1,0 1-1,0-1 0,0 0 0,-1 0 1,1 0-1,0 0 0,0 0 0,0 0 1,0 0-1,0 1 0,0-1 1,0 0-1,0 0 0,-1 0 0,1 0 1,0 0-1,0 1 0,0-1 0,0 0 1,0 0-1,0 0 0,0 0 0,0 0 1,0 1-1,0-1 0,0 0 1,0 0-1,0 0 0,0 0 0,0 1 1,0-1-1,0 0 0,0 0 0,1 0 1,-1 0-1,0 0 0,0 1 0,0-1 1,0 0-1,0 0 0,0 0 1,0 0-1,0 0 0,1 0 0,-1 1 1,0-1-1,0 0 0,0 0 0,0 0 1,1 0-1,14 3-570,26-2-540,-36-1 830,140 6-4757,-126-4 4440,-1 0-1,1 2 0,-1 0 0,1 1 1,26 12-1,-44-17 747,0 1 0,0-1 0,0 1 0,1-1-1,-1 1 1,0-1 0,0 1 0,0 0 0,0-1 0,-1 1 0,1 0 0,0 0 0,0-1 0,0 1 0,-1 0 0,1 0-1,0 0 1,-1 0 0,1 0 0,-1 0 0,1 1 0,-1-1 0,1 0 0,-1 0 0,0 0 0,0 0 0,1 2 0,-2-1 124,1 0 0,-1 0 0,0 0 1,0 0-1,0-1 0,0 1 0,0 0 1,0 0-1,0-1 0,0 1 0,-1-1 1,1 1-1,-1-1 0,-2 2 0,-6 5 864,-1 0 0,-1-1 0,-19 9-1,25-13-871,-7 5-155,-1-2 1,0 0 0,-1 0-1,1-1 1,-1-1-1,0 0 1,-26 2-1,40-6-365,1-1 0,-1 1 0,0 0 0,1-1 0,-1 1 0,1-1-1,-1 1 1,1-1 0,-1 1 0,1-1 0,-1 1 0,1-1-1,-1 1 1,1-1 0,0 0 0,-1 1 0,1-1 0,0 0 0,0 1-1,0-1 1,-1 0 0,1 1 0,0-1 0,0 0 0,0 0-1,0 1 1,0-1 0,0 0 0,0 1 0,0-1 0,0 0-1,1 1 1,-1-1 0,0 0 0,0 1 0,1-1 0,-1 0 0,0 1-1,1-1 1,-1 0 0,1 1 0,-1-1 0,1 1 0,0-1-1,15-18-10494</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2.130"/>
    </inkml:context>
    <inkml:brush xml:id="br0">
      <inkml:brushProperty name="width" value="0.025" units="cm"/>
      <inkml:brushProperty name="height" value="0.025" units="cm"/>
    </inkml:brush>
  </inkml:definitions>
  <inkml:trace contextRef="#ctx0" brushRef="#br0">185 304 20756,'0'0'1153,"-11"-1"582,5 0-1636,-1 1 1,0-1-1,0 1 0,1 1 1,-1-1-1,0 1 1,1 0-1,-1 0 1,0 1-1,1 0 0,-1 0 1,1 1-1,0 0 1,0 0-1,-6 4 1,6-2-90,0 1 1,0-1 0,1 1 0,0 0 0,0 0 0,1 1 0,0 0 0,0-1 0,0 1 0,1 1 0,-4 9 0,6-15-7,0 0 0,1 1 0,-1-1 0,1 1 0,-1-1 0,1 1 0,0-1 0,0 1 0,0-1 0,0 1 0,0-1 0,0 1 0,1-1 0,0 1 0,-1-1 0,1 1 0,0-1 0,0 0 0,0 1 0,0-1 0,1 0 0,-1 0 0,0 0 0,1 0 0,0 0 0,-1 0 1,1 0-1,0-1 0,0 1 0,0 0 0,0-1 0,0 0 0,1 1 0,-1-1 0,0 0 0,1 0 0,-1-1 0,4 2 0,3 1-34,0-1 1,0 0-1,0-1 0,0 1 1,0-2-1,1 1 0,-1-1 1,0-1-1,1 0 0,-1 0 1,0-1-1,0 0 0,0 0 1,10-5-1,-7 1 6,-1 1 0,0-2 1,0 1-1,-1-2 0,0 1 0,0-1 1,-1-1-1,0 0 0,13-17 0,-10 11 282,-1-1-1,-1-1 0,-1 1 1,0-2-1,-1 1 0,-1-1 1,0-1-1,-2 1 0,0-1 1,-1 0-1,-1 0 0,0-1 1,-1-30-1,-3 45-185,1-1 0,-1 1-1,0 0 1,0-1 0,-1 1 0,0 0 0,0 0-1,0 0 1,0 0 0,-1 0 0,0 1 0,0-1 0,0 1-1,0 0 1,-1-1 0,0 2 0,1-1 0,-2 0-1,1 1 1,0 0 0,-9-6 0,9 8-65,0-1 1,1 1-1,-1-1 1,0 1-1,0 0 1,0 1-1,0-1 1,0 1-1,0-1 1,0 1-1,0 0 1,0 1-1,0-1 1,0 1-1,0 0 1,0 0-1,0 0 1,0 0-1,0 1 0,0-1 1,1 1-1,-1 0 1,1 0-1,-1 0 1,1 1-1,0-1 1,0 1-1,0 0 1,-4 5-1,0 0 140,1 0 0,0 1 0,1 0 0,0 0 0,0 0 0,1 0 0,0 1 0,1-1 0,-4 17 0,6-23-121,1 1-1,-1 0 0,0-1 0,1 1 0,0-1 1,0 1-1,0 0 0,0-1 0,0 1 0,1-1 1,-1 1-1,1 0 0,0-1 0,0 1 0,1-1 1,-1 0-1,1 1 0,0-1 0,-1 0 0,1 0 1,1 0-1,-1 0 0,0-1 0,1 1 0,-1 0 1,1-1-1,0 0 0,0 0 0,5 4 0,6-1-228,0-1 0,0 0 0,1 0-1,-1-2 1,1 1 0,0-2-1,19 0 1,-22-2 16,0 1 1,0 1-1,0 0 1,0 1-1,0 0 1,0 1-1,0 0 1,-1 1-1,0 0 1,0 0-1,14 9 0,-22-11 245,-1 0-1,0 1 1,1-1-1,-1 0 0,0 1 1,0 0-1,0 0 1,-1-1-1,1 1 1,-1 0-1,1 0 0,-1 0 1,0 1-1,0-1 1,0 0-1,-1 0 0,1 1 1,-1-1-1,0 0 1,0 0-1,0 1 1,0-1-1,-1 4 0,-11 46 87,1-19-3083,2-8-3277</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2.816"/>
    </inkml:context>
    <inkml:brush xml:id="br0">
      <inkml:brushProperty name="width" value="0.025" units="cm"/>
      <inkml:brushProperty name="height" value="0.025" units="cm"/>
    </inkml:brush>
  </inkml:definitions>
  <inkml:trace contextRef="#ctx0" brushRef="#br0">163 47 23895,'0'0'7100,"-10"-7"-6460,-35-18-432,43 24-206,1 1-1,-1-1 1,0 1-1,1 0 1,-1-1-1,0 1 1,1 0-1,-1 0 0,0 1 1,0-1-1,1 0 1,-1 0-1,0 1 1,1-1-1,-1 1 0,0 0 1,1-1-1,-1 1 1,1 0-1,-1 0 1,1 0-1,-3 2 1,-24 29-8,24-26 5,-1 1 10,0 0 1,1 1-1,0-1 1,1 1-1,0-1 0,-4 16 1,6-22-11,0 1 1,1 0 0,-1 0 0,1-1 0,-1 1-1,1 0 1,0 0 0,0 0 0,0 0 0,0-1 0,0 1-1,0 0 1,1 0 0,-1 0 0,0 0 0,1-1-1,-1 1 1,1 0 0,0-1 0,0 1 0,0 0-1,0-1 1,0 1 0,0-1 0,0 1 0,0-1 0,0 1-1,1-1 1,-1 0 0,1 0 0,-1 0 0,1 0-1,-1 0 1,1 0 0,3 1 0,1 0-136,0-1-1,0-1 1,0 1 0,1-1 0,-1 0-1,0 0 1,0-1 0,1 0 0,-1 0-1,0 0 1,0-1 0,0 0-1,0 0 1,-1 0 0,1-1 0,0 0-1,-1 0 1,0 0 0,0-1 0,0 0-1,9-8 1,-8 6 131,-1 0-1,1 0 1,-1 0-1,0-1 1,0 0-1,-1 0 1,1 0-1,-2-1 1,1 1-1,-1-1 1,0 0-1,-1 0 1,0 0-1,0 0 1,-1 0-1,1-10 1,-2 17 42,0 1-1,0 0 1,0 0 0,0-1 0,0 1-1,0 0 1,0-1 0,0 1-1,0 0 1,0-1 0,0 1 0,0 0-1,0 0 1,0-1 0,0 1 0,0 0-1,0-1 1,0 1 0,0 0-1,-1 0 1,1-1 0,0 1 0,0 0-1,0 0 1,-1-1 0,1 1 0,0 0-1,0 0 1,0 0 0,-1-1-1,1 1 1,0 0 0,-1 0 0,1 0-1,0 0 1,0 0 0,-1-1 0,-11 8 385,-8 16-163,13-10-91,0 0 0,0 1 1,1 0-1,1-1 1,0 2-1,1-1 0,1 1 1,0-1-1,1 1 1,-1 25-1,3-38-168,0 0 0,1 0 0,-1 1 0,0-1 0,1 0 0,-1 0 0,1 0 0,-1 0 0,1 0 0,0-1 0,0 1 0,0 0 0,0 0 0,0 0 0,1-1 0,-1 1 0,0-1 0,1 1 0,-1-1 0,1 1 0,0-1 0,-1 0 0,1 0 0,0 0 0,0 0 0,-1 0 0,1 0 0,0 0 0,0-1 0,0 1 0,0-1 0,4 1 0,-2 0 0,0-1 0,0 0 0,0 0 0,0 0 0,0 0 0,0-1 0,0 1 0,0-1 0,0 0 0,-1 0 0,1-1 0,0 1 0,0-1 0,-1 0 0,1 0 0,5-4 0,12-15 0,-2-1 0,-1-1 0,-1 0 0,0-1 0,-2-1 0,-1-1 0,11-27 0,-34 72 0,1 0 0,1 0 0,0 0 0,2 1 0,0 0 0,-4 37 0,9-56 0,0 0 0,0 0 0,0 0 0,0 0 0,0 0 0,0 0 0,1 0 0,-1 0 0,0 0 0,0 0 0,1 0 0,-1 0 0,0 0 0,1-1 0,-1 1 0,1 0 0,-1 0 0,1 0 0,0 0 0,-1-1 0,1 1 0,0 0 0,0-1 0,-1 1 0,1 0 0,0-1 0,0 1 0,2 0 0,-1-1 0,0 1 0,0-1 0,1 0 0,-1 0 0,0 0 0,1 0 0,-1 0 0,0-1 0,0 1 0,1-1 0,-1 1 0,3-2 0,2-1 0,0 0 0,0 0 0,0-1 0,-1 0 0,1 0 0,-1-1 0,6-5 0,1-5 0,-2-1 0,0 0 0,16-34 0,-18 33 0,0-1 0,2 2 0,15-21 0,-22 39 0,-1 11 0,-3 14 0,-7 33 0,4-46 0,1 1 0,1 0 0,0-1 0,1 1 0,3 27 0,-2-40-83,-1-1 1,0 0-1,1 1 0,0-1 0,-1 0 1,1 0-1,0 1 0,0-1 0,-1 0 1,1 0-1,0 0 0,0 0 0,0 0 1,0 0-1,1 0 0,-1 0 0,0-1 1,0 1-1,0 0 0,1-1 0,-1 1 1,0-1-1,1 1 0,-1-1 0,3 1 1,-1-1-305,-1 1 0,0-1 1,1 0-1,-1 0 0,0 0 0,1-1 1,-1 1-1,0 0 0,1-1 1,-1 1-1,0-1 0,0 0 1,0 0-1,1 0 0,2-2 0,13-13-9371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05.574"/>
    </inkml:context>
    <inkml:brush xml:id="br0">
      <inkml:brushProperty name="width" value="0.025" units="cm"/>
      <inkml:brushProperty name="height" value="0.025" units="cm"/>
    </inkml:brush>
  </inkml:definitions>
  <inkml:trace contextRef="#ctx0" brushRef="#br0">58 0 2402,'0'0'23724,"-4"9"-22240,-8 15-631,2 1-1,-9 34 1,16-49-691,0 1-1,1 0 1,0-1 0,1 1-1,0 0 1,1 0 0,0 0-1,0-1 1,4 21 0,-3-29-153,1 0 0,-1-1-1,0 1 1,0 0 0,1-1 0,-1 1 0,1-1 0,-1 1 0,1-1 0,0 0 0,-1 0-1,1 0 1,0 0 0,0 0 0,0 0 0,0 0 0,0 0 0,0-1 0,0 1 0,0-1-1,0 0 1,0 1 0,0-1 0,0 0 0,0 0 0,0 0 0,0-1 0,0 1 0,0 0-1,4-2 1,3 1 43,-1-1 1,1 0-1,-1-1 0,1 0 0,-1 0 0,8-5 0,44-36-77,-46 33 42,-1 0 0,1 2 0,23-14 0,-36 23-13,-1 0 0,1 1-1,-1-1 1,0 0 0,1 0 0,-1 0-1,1 1 1,-1-1 0,0 0 0,1 0-1,-1 1 1,0-1 0,1 0 0,-1 1-1,0-1 1,1 0 0,-1 1 0,0-1-1,0 0 1,1 1 0,-1-1 0,0 1-1,0-1 1,0 1 0,0-1-1,0 0 1,1 1 0,-1-1 0,0 1-1,0-1 1,0 1 0,0-1 0,0 1-1,0-1 1,-1 1 0,1-1 0,0 1-1,1 30 123,-1-17-95,1-12-31,-1 0 0,0 0 0,0 0 0,1 0 0,-1 0 0,1 0 0,0 0 0,0 0 0,0 0 0,0-1 0,0 1 0,0 0 0,0 0 0,0-1 0,1 1 0,-1-1 0,0 1 0,1-1 0,0 0 0,-1 1 0,1-1 0,3 2 0,-1-2 0,-1 0 0,1 0 0,-1-1 0,1 1 0,0-1 0,-1 0 0,1 0 0,0 0 0,-1 0 0,1 0 0,6-2 0,8-4 0,0 1 0,-1-2 0,32-17 0,-45 22 0,15-9 0,19-11 0,-37 21 0,1 0 0,0 0 0,0 1 0,0-1 0,-1 1 0,1-1 0,0 1 0,0-1 0,0 1 0,0 0 0,0 0 0,0 0 0,0 0 0,0 0 0,0 0 0,2 1 0,-3 4 0,0-1 0,0 1 0,0-1 0,-1 1 0,1-1 0,-1 1 0,-1-1 0,0 9 0,1-6 0,-1 9 0,4 14 0,-2-29 0,0 0 0,0 0 0,-1-1 0,1 1 0,0 0 0,0 0 0,0-1 0,0 1 0,0-1 0,0 1 0,0-1 0,1 1 0,-1-1 0,0 1 0,0-1 0,0 0 0,0 0 0,1 0 0,-1 1 0,0-1 0,0 0 0,0-1 0,1 1 0,1 0 0,7-2 0,1 0 0,-1-1 0,0 0 0,0 0 0,0-1 0,0-1 0,-1 0 0,1 0 0,-1-1 0,9-6 0,-7 4 0,0 1 0,0 0 0,1 1 0,0 0 0,25-7 0,-37 13 0,1 0 0,-1 0 0,1 0 0,-1 0 0,0 0 0,1 0 0,-1 0 0,1 1 0,-1-1 0,0 0 0,1 0 0,-1 1 0,0-1 0,1 0 0,-1 0 0,0 1 0,1-1 0,-1 0 0,0 1 0,0-1 0,1 1 0,-1-1 0,0 0 0,0 1 0,0-1 0,1 1 0,-1-1 0,0 0 0,0 1 0,0-1 0,0 1 0,0-1 0,0 1 0,0-1 0,0 0 0,0 1 0,0 0 0,0 30 0,3 4 0,-2-33-267,1-1 1,-1 0-1,0 0 1,1-1-1,-1 1 1,1 0-1,-1 0 0,1-1 1,0 1-1,-1-1 1,1 1-1,0-1 1,-1 0-1,1 0 0,0 1 1,-1-1-1,1 0 1,2-1-1,32-5-10763,-12-6-4008</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3.390"/>
    </inkml:context>
    <inkml:brush xml:id="br0">
      <inkml:brushProperty name="width" value="0.025" units="cm"/>
      <inkml:brushProperty name="height" value="0.025" units="cm"/>
    </inkml:brush>
  </inkml:definitions>
  <inkml:trace contextRef="#ctx0" brushRef="#br0">0 97 23799,'0'0'6197,"3"10"-3949,-2-7-2229,0 0-1,0 1 1,0-1 0,0 0-1,1 0 1,-1 0 0,1 0-1,0 0 1,0 0 0,0 0-1,0-1 1,0 1 0,1-1-1,-1 1 1,1-1 0,0 0-1,-1 0 1,1 0 0,0 0 0,0-1-1,0 1 1,1-1 0,-1 0-1,0 1 1,0-2 0,1 1-1,4 0 1,4 1-19,0-1 0,0 0 0,0-1 0,0-1 0,0 0 0,0-1 0,0 0 0,0 0 0,-1-1 0,13-6 0,-20 8 0,0-1 0,0 0 0,0 0 0,0 0 0,0 0 0,-1-1 0,1 1 0,-1-1 0,0 0 0,0 0 0,0-1 0,0 1 0,-1 0 0,1-1 0,-1 0 0,0 1 0,0-1 0,0 0 0,0 0 0,-1 0 0,0 0 0,0-1 0,0 1 0,0 0 0,0 0 0,-1-1 0,0 1 0,0 0 0,0-1 0,-1 1 0,0-5 0,1 7 0,-1 0 0,1 0 0,-1 0 0,1 0 0,-1 1 0,0-1 0,0 0 0,0 0 0,0 1 0,0-1 0,0 1 0,0-1 0,0 1 0,-1-1 0,1 1 0,-1-1 0,1 1 0,-1 0 0,1 0 0,-1 0 0,0 0 0,1 0 0,-1 0 0,0 1 0,0-1 0,0 1 0,0-1 0,0 1 0,1-1 0,-1 1 0,0 0 0,0 0 0,0 0 0,0 0 0,0 0 0,0 1 0,0-1 0,0 0 0,0 1 0,0 0 0,1-1 0,-3 2 0,-4 1 0,0-1 0,0 1 0,1 1 0,-1 0 0,1 0 0,0 0 0,0 1 0,-10 9 0,9-5 0,-1 1 0,1 0 0,1 0 0,0 1 0,-7 12 0,11-17 0,1-1 0,0 1 0,0-1 0,0 1 0,0 0 0,1 0 0,0 0 0,0 0 0,1-1 0,0 1 0,0 0 0,0 0 0,1 7 0,0-11 0,0 0 0,0 0 0,0 0 0,0 0 0,0 0 0,1 0 0,-1-1 0,1 1 0,-1 0 0,1-1 0,-1 1 0,1-1 0,0 0 0,0 0 0,-1 1 0,1-1 0,0 0 0,0 0 0,0-1 0,0 1 0,0 0 0,1-1 0,-1 1 0,0-1 0,0 0 0,0 1 0,0-1 0,1 0 0,-1-1 0,3 1 0,4-1 0,1 1 0,-1-1 0,0-1 0,0 0 0,0 0 0,10-4 0,3-5 0,0-1 0,26-18 0,-33 19 0,0 2 0,0 0 0,1 0 0,0 1 0,1 1 0,22-6 0,-38 13 0,-1 0 0,1-1 0,0 1 0,0 0 0,0 0 0,0 0 0,0 0 0,0 0 0,-1 0 0,1 0 0,0 0 0,0 0 0,0 1 0,0-1 0,0 0 0,-1 1 0,1-1 0,0 0 0,0 1 0,0-1 0,-1 1 0,1-1 0,0 1 0,-1-1 0,1 1 0,0 0 0,-1-1 0,1 1 0,-1 0 0,1-1 0,-1 1 0,1 0 0,-1 0 0,0 0 0,1-1 0,-1 1 0,0 0 0,0 0 0,1 0 0,-1 0 0,0 0 0,0-1 0,0 1 0,0 0 0,0 1 0,-7 58 0,2-10 0,6-48 0,0-1 0,-1 1 0,1-1 0,0 0 0,0 1 0,0-1 0,0 0 0,0 1 0,1-1 0,-1 0 0,0 0 0,0 0 0,1 0 0,-1 0 0,1-1 0,-1 1 0,1 0 0,-1-1 0,1 1 0,-1-1 0,1 1 0,-1-1 0,1 0 0,0 1 0,-1-1 0,1 0 0,0 0 0,-1 0 0,1-1 0,0 1 0,2-1 0,3 1 0,0-1 0,0-1 0,1 1 0,-1-1 0,0 0 0,7-4 0,68-43 19,10-5-21,-83 49-13,1 1-1,1 0 1,-1 0-1,1 1 1,-1 0-1,1 1 1,14-1-1,-24 3-5,0 0 0,0 0-1,0 0 1,0 1 0,0-1 0,0 0-1,0 1 1,0-1 0,-1 0 0,1 1 0,0-1-1,0 1 1,0 0 0,-1-1 0,1 1-1,0-1 1,0 1 0,-1 0 0,1 0-1,-1-1 1,1 1 0,-1 0 0,1 0-1,-1 0 1,1 0 0,-1 0 0,0-1-1,1 1 1,-1 0 0,0 0 0,0 0-1,0 0 1,0 0 0,0 0 0,0 0-1,0 0 1,0 0 0,0 0 0,0 0-1,0 0 1,-1 0 0,1 0 0,-1 1-1,-14 46 7,-11-4 399,6-9-1776,9-13-4780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4.963"/>
    </inkml:context>
    <inkml:brush xml:id="br0">
      <inkml:brushProperty name="width" value="0.025" units="cm"/>
      <inkml:brushProperty name="height" value="0.025" units="cm"/>
    </inkml:brush>
  </inkml:definitions>
  <inkml:trace contextRef="#ctx0" brushRef="#br0">1 0 12684,'0'0'11979,"103"55"-10794,-30-46 161,12-3-674,9-3-479,2-2-161,-3-1-961,-11 0-1089,-15-8-1409,-14-7-1794,-11-8-5670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5.340"/>
    </inkml:context>
    <inkml:brush xml:id="br0">
      <inkml:brushProperty name="width" value="0.025" units="cm"/>
      <inkml:brushProperty name="height" value="0.025" units="cm"/>
    </inkml:brush>
  </inkml:definitions>
  <inkml:trace contextRef="#ctx0" brushRef="#br0">81 5 23702,'0'0'796,"13"0"-454,78-2 274,-25-1-296,0 3-1,85 11 0,-143-10-339,0 1-1,0 0 0,0 0 0,-1 1 1,1 0-1,-1 0 0,0 0 0,0 1 0,0 0 1,7 6-1,-11-8 11,-1 1-1,1 0 1,-1-1 0,1 1 0,-1 1-1,0-1 1,0 0 0,0 0-1,-1 1 1,1-1 0,-1 1 0,0-1-1,0 1 1,0 0 0,0-1-1,0 1 1,-1 0 0,0 0 0,0-1-1,0 1 1,0 0 0,-1 0 0,0 3-1,-2 7 128,-1 0 0,-1-1 1,0 0-1,-1 0 0,0 0 0,-1-1 0,-1 0 0,1 0 0,-16 17 0,-14 13 181,-44 38 0,63-63-335,-131 117 210,119-110-1108,-1-1 1,-1-2-1,-41 21 0,14-18-5135</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6.726"/>
    </inkml:context>
    <inkml:brush xml:id="br0">
      <inkml:brushProperty name="width" value="0.025" units="cm"/>
      <inkml:brushProperty name="height" value="0.025" units="cm"/>
    </inkml:brush>
  </inkml:definitions>
  <inkml:trace contextRef="#ctx0" brushRef="#br0">259 86 15599,'1'-9'3384,"-1"6"-3030,0-1-1,1 0 0,-1 0 1,0 0-1,-1 1 0,1-1 1,-1 0-1,0 1 1,0-1-1,0 0 0,-3-5 1,3 6-188,-1 1-1,0 0 1,1 0 0,-1 1 0,0-1 0,0 0 0,0 1 0,0-1 0,-1 1-1,1-1 1,0 1 0,-1 0 0,1 0 0,-1 0 0,1 0 0,-1 1 0,1-1 0,-1 1-1,1-1 1,-1 1 0,0 0 0,-2 0 0,-3 1-104,1-1 0,0 1 0,0 0 0,0 1 0,-1-1-1,1 1 1,1 1 0,-1-1 0,0 1 0,0 1 0,1-1 0,0 1 0,0 0 0,0 1 0,0-1 0,1 1 0,0 0 0,0 0-1,0 1 1,0 0 0,1 0 0,-4 6 0,1 0 118,0 0-1,0 1 1,1-1 0,1 1-1,1 1 1,-1-1 0,2 0-1,0 1 1,1 0 0,-2 25-1,4-36-137,0 0 0,0-1-1,0 1 1,1 0-1,-1 0 1,1-1 0,-1 1-1,1 0 1,0-1-1,0 1 1,0-1-1,0 1 1,1-1 0,-1 1-1,1-1 1,-1 0-1,1 0 1,0 0 0,0 0-1,0 0 1,0 0-1,4 2 1,-2-1-8,1-1-1,0 0 1,0-1 0,0 1-1,0-1 1,-1 0 0,2 0 0,-1-1-1,0 0 1,0 1 0,8-2-1,2-1 26,0 0-1,0-1 0,0-1 0,0 0 0,-1-1 0,1 0 0,21-13 0,-20 8 0,-1 0 1,0-1-1,0-1 0,17-17 0,-27 24-45,-1 0-1,0 0 0,0 0 1,0 0-1,-1-1 1,0 1-1,0-1 0,0 0 1,-1 0-1,1 0 1,-2 0-1,1 0 0,-1 0 1,1-1-1,-2 1 1,1-9-1,-1 13-26,0 0 1,0 0-1,0 0 0,-1 0 1,1 0-1,-1 1 0,1-1 1,-1 0-1,0 0 1,0 1-1,0-1 0,0 0 1,0 1-1,0-1 0,0 1 1,0-1-1,-1 1 0,1 0 1,0-1-1,-1 1 0,-3-2 1,2 1-55,-1 1 0,0-1 1,1 1-1,-1 0 0,0 0 1,0 0-1,0 1 0,0-1 0,0 1 1,-5 0-1,2 1-89,-1-1 0,1 1 0,-1 0-1,1 1 1,0 0 0,0 0 0,-1 0 0,2 1 0,-1 0 0,0 1-1,-8 5 1,9-5-455,1 1 1,1 0-1,-1 0 0,1 0 1,-1 0-1,2 1 0,-1-1 0,-4 10 1,6-10-703,0-1 0,1 1 1,-1 0-1,1-1 0,1 1 0,-1 0 1,0 8-1,1 3-7959</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7.258"/>
    </inkml:context>
    <inkml:brush xml:id="br0">
      <inkml:brushProperty name="width" value="0.025" units="cm"/>
      <inkml:brushProperty name="height" value="0.025" units="cm"/>
    </inkml:brush>
  </inkml:definitions>
  <inkml:trace contextRef="#ctx0" brushRef="#br0">195 17 20339,'0'0'4970,"-2"13"-2744,-41 167 1554,-50 103-3043,84-255-708,4-12 36,0 0 1,-1 0-1,-1-1 1,-1 0-1,-9 15 0,19-66 229,25-35-294,3 0 0,39-65 0,-30 60 0,-11 18 0,-11 21 0,1 2 0,34-51 0,-51 84 0,0 1 0,-1 0 0,1-1 0,0 1 0,0 0 0,0 0 0,0-1 0,0 1 0,0 0 0,0 0 0,0 0 0,0 0 0,1 1 0,-1-1 0,0 0 0,1 0 0,-1 1 0,0-1 0,1 1 0,-1-1 0,1 1 0,-1-1 0,1 1 0,-1 0 0,1 0 0,-1 0 0,1 0 0,-1 0 0,1 0 0,-1 0 0,0 1 0,1-1 0,-1 0 0,1 1 0,-1-1 0,1 1 0,-1 0 0,0-1 0,1 1 0,-1 0 0,0 0 0,0 0 0,0 0 0,1 0 0,-1 0 0,0 0 0,0 0 0,-1 0 0,1 0 0,0 1 0,0-1 0,0 0 0,-1 1 0,2 2 0,1 2 0,0 0 0,0 0 0,-1 1 0,1-1 0,-2 1 0,1 0 0,-1 0 0,0-1 0,0 1 0,0 13 0,-3-16 0,1 1 0,-1 0 0,0 0 0,-1-1 0,1 1 0,-1-1 0,0 0 0,0 1 0,0-1 0,0-1 0,-1 1 0,0 0 0,1-1 0,-1 0 0,-1 0 0,1 0 0,0 0 0,-9 3 0,-2 1 0,0 0 0,0-1 0,-1 0 0,-25 4 0,35-9-70,0 0 0,0 0 1,0-1-1,0 0 0,0 0 0,-10-1 1,15 0 28,1 1 0,-1 0 0,0 0 0,0 0 0,0-1 0,0 1 0,0 0 0,1-1 0,-1 1 0,0-1 0,0 1 0,1-1 0,-1 1 0,0-1 0,1 0 0,-1 1 0,0-1 1,1 0-1,-1 0 0,1 1 0,-1-1 0,1 0 0,0 0 0,-1 0 0,1 1 0,0-1 0,-1 0 0,1 0 0,0 0 0,0 0 0,0 0 0,0 0 0,0 0 0,0 1 0,0-1 1,0 0-1,0 0 0,0 0 0,1 0 0,-1 0 0,0 0 0,0 1 0,1-1 0,-1 0 0,1 0 0,-1 0 0,1 1 0,-1-1 0,1 0 0,-1 0 0,1 1 0,1-2 0,3-5-2210,1 1-1,0 0 0,0 0 1,13-9-1,8-5-7950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7.785"/>
    </inkml:context>
    <inkml:brush xml:id="br0">
      <inkml:brushProperty name="width" value="0.025" units="cm"/>
      <inkml:brushProperty name="height" value="0.025" units="cm"/>
    </inkml:brush>
  </inkml:definitions>
  <inkml:trace contextRef="#ctx0" brushRef="#br0">232 1 6374,'0'0'16197,"-2"13"-12861,-24 96-1545,-4-2 0,-50 119-1,-7 22-302,80-215-1488,8-33 0,-1 0 0,0 0 0,0 1 0,0-1 0,0 0 0,0 0 0,0 0 0,1 0 0,-1 0 0,0 1 0,0-1 0,0 0 0,0 0 0,1 0 0,-1 0 0,0 0 0,0 0 0,0 0 0,1 0 0,-1 0 0,0 0 0,0 1 0,1-1 0,-1 0 0,0 0 0,0 0 0,0-1 0,1 1 0,-1 0 0,0 0 0,0 0 0,0 0 0,1 0 0,-1 0 0,0 0 0,0 0 0,0 0 0,1 0 0,-1 0 0,0-1 0,0 1 0,0 0 0,0 0 0,1 0 0,-1 0 0,0-1 0,0 1 0,0 0 0,0 0 0,0 0 0,0 0 0,0-1 0,0 1 0,1 0 0,-1 0 0,0 0 0,0-1 0,33-50 0,4-34-621,32-111-1,-44 118 129,3 1 0,42-81-1,-69 155 489,0 1-1,0 0 0,1-1 0,-1 1 1,0 0-1,1 0 0,-1 0 0,1 0 1,0 0-1,0 1 0,0-1 0,-1 0 0,2 1 1,-1 0-1,0-1 0,0 1 0,0 0 1,1 0-1,-1 0 0,0 0 0,1 1 1,-1-1-1,1 0 0,-1 1 0,1 0 0,-1 0 1,5 0-1,-5 1 1,0-1 0,0 1 0,0 1-1,0-1 1,0 0 0,0 0 0,0 1 0,-1-1 0,1 1 0,-1-1 0,1 1 0,-1 0-1,1 0 1,-1-1 0,0 1 0,0 0 0,0 0 0,0 0 0,0 0 0,0 1 0,0-1-1,-1 0 1,1 0 0,-1 0 0,0 1 0,0-1 0,1 0 0,-1 0 0,-1 5-1,0-4 38,1 0-1,-1 0 1,0 0-1,0 0 0,0 0 1,0 0-1,-1 0 1,1 0-1,-1-1 0,0 1 1,0-1-1,1 1 1,-2-1-1,1 1 0,0-1 1,0 0-1,-4 2 1,-50 34 1219,44-31-1028,-90 47-284,78-42-2814,38-16-5880,1 0 4687,7-7-2941</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50.492"/>
    </inkml:context>
    <inkml:brush xml:id="br0">
      <inkml:brushProperty name="width" value="0.025" units="cm"/>
      <inkml:brushProperty name="height" value="0.025" units="cm"/>
    </inkml:brush>
  </inkml:definitions>
  <inkml:trace contextRef="#ctx0" brushRef="#br0">0 0 13645,'0'0'19122</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56.944"/>
    </inkml:context>
    <inkml:brush xml:id="br0">
      <inkml:brushProperty name="width" value="0.025" units="cm"/>
      <inkml:brushProperty name="height" value="0.025" units="cm"/>
    </inkml:brush>
  </inkml:definitions>
  <inkml:trace contextRef="#ctx0" brushRef="#br0">34 168 5381,'0'0'-69,"8"-6"277,6-4 95,60-49 7231,-70 55-6636,0 1 0,0-1-1,0 0 1,-1 0 0,1-1 0,-1 1 0,0-1 0,-1 1-1,1-1 1,-1 0 0,0 0 0,0 0 0,0 0 0,-1 0-1,2-7 1,-4 11-747,0 0 1,1 0-1,-1 0 0,0 0 0,0 1 1,0-1-1,0 0 0,1 0 0,-1 1 1,0-1-1,0 1 0,0-1 0,-1 1 0,1-1 1,0 1-1,0-1 0,0 1 0,0 0 1,0 0-1,0 0 0,0 0 0,-1 0 1,1 0-1,0 0 0,0 0 0,-2 0 0,-35 3 411,32 0-551,0 1 1,-1-1 0,1 1 0,0 0-1,1 1 1,-1-1 0,1 1-1,0 0 1,0 1 0,0-1 0,1 1-1,0 0 1,-7 11 0,7-10-6,0 0 0,1 1 1,-1-1-1,2 1 0,-1 0 1,1 0-1,0 0 0,0 0 1,1 0-1,0 0 0,1 16 1,0-23-6,0-1 0,0 1 0,1 0-1,-1 0 1,0 0 0,1-1 0,-1 1 0,0 0 0,1 0 0,-1-1 0,1 1 0,-1 0-1,1-1 1,-1 1 0,1 0 0,0-1 0,-1 1 0,1-1 0,0 1 0,-1-1 0,1 1 0,0-1-1,0 0 1,0 1 0,-1-1 0,1 0 0,2 1 0,30-2 54,-25-1-42,1 0 1,-1-1-1,0 0 0,1 0 1,8-6-1,-7 3-13,-1-1 0,0 0 0,0-1 0,-1 0 0,0 0 0,11-16 0,-16 21 0,-1-1 0,1 0 0,-1 0 0,0 0 0,0 0 0,-1 0 0,1 0 0,-1-1 0,0 1 0,0 0 0,0-1 0,-1 1 0,1-1 0,-1 1 0,0-1 0,-1 1 0,1-1 0,-1 1 0,-1-8 0,0 10-85,1 0 0,-1 0 1,0 0-1,0 0 0,1 1 0,-1-1 0,0 1 1,0-1-1,0 1 0,-1 0 0,1 0 0,0 0 0,0 0 1,-1 0-1,1 0 0,0 1 0,-1-1 0,1 1 1,-1-1-1,1 1 0,-5 0 0,5 0-43,0 0 0,1 0 0,-1 0 0,0 1 0,0-1 0,0 0-1,0 1 1,0-1 0,0 1 0,1-1 0,-1 1 0,-2 1 0,3-1 79,1-1 0,-1 1 0,1-1 0,-1 1 1,1-1-1,-1 1 0,1 0 0,0-1 0,-1 1 1,1-1-1,0 1 0,-1 0 0,1-1 1,0 1-1,0 0 0,0 0 0,-1-1 0,1 1 1,0 0-1,0-1 0,0 1 0,0 0 0,0 0 1,1-1-1,-1 1 0,0 0 0,0-1 0,0 1 1,1 0-1,-1-1 0,1 2 0,0 0-530,1-1-1,-1 1 1,1 0-1,0-1 1,-1 0-1,1 1 1,0-1-1,0 0 1,0 0-1,0 0 1,0 0-1,0 0 1,1-1-1,-1 1 1,0-1-1,0 1 0,0-1 1,1 0-1,-1 0 1,0 0-1,3 0 1,-2 0-616,24 2-10933</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57.612"/>
    </inkml:context>
    <inkml:brush xml:id="br0">
      <inkml:brushProperty name="width" value="0.025" units="cm"/>
      <inkml:brushProperty name="height" value="0.025" units="cm"/>
    </inkml:brush>
  </inkml:definitions>
  <inkml:trace contextRef="#ctx0" brushRef="#br0">1 145 13357,'0'0'8466,"4"-11"-6063,-2 3-1998,2 1 0,-1 0 0,1-1 1,0 1-1,1 1 0,0-1 1,6-6-1,-8 9-269,0 1-1,0 0 1,1 0 0,0 0 0,0 1-1,0-1 1,0 1 0,0 0-1,0 0 1,0 0 0,1 1 0,-1-1-1,1 1 1,-1 0 0,1 0 0,-1 1-1,7-1 1,-11 1-132,1 0 0,0 0 1,0 0-1,0 1 0,0-1 0,0 0 1,0 0-1,-1 1 0,1-1 0,0 0 0,0 1 1,0-1-1,-1 1 0,1-1 0,0 1 1,-1-1-1,1 1 0,0 0 0,-1-1 1,1 1-1,-1 0 0,1-1 0,-1 1 0,1 0 1,-1 0-1,1-1 0,-1 1 0,1 1 1,1 33 24,-3-24-15,-1-1 1,0 1-1,0-1 1,-6 14-1,-31 68 125,66-136 1180,-2 7-1122,-16 18-57,0 0-1,-1-1 1,-1 0-1,-1 0 1,-1-1-1,3-21 1,-8 44-216,0 0 0,1 0 1,-1 0-1,1-1 0,0 1 0,0 0 1,-1 0-1,1-1 0,0 1 0,1 0 1,-1-1-1,0 1 0,0-1 0,1 1 0,-1-1 1,1 0-1,-1 0 0,1 1 0,-1-1 1,1 0-1,2 1 0,1 0-283,-1 1-1,1-1 1,0 0-1,-1 0 1,1-1-1,0 1 1,10 1-1,-11-3-405,0 0-1,-1 0 1,1 0-1,0 0 1,0-1 0,0 1-1,0-1 1,-1 0 0,1 0-1,0-1 1,-1 1-1,1-1 1,-1 1 0,1-1-1,4-4 1,14-12-6148</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58.832"/>
    </inkml:context>
    <inkml:brush xml:id="br0">
      <inkml:brushProperty name="width" value="0.025" units="cm"/>
      <inkml:brushProperty name="height" value="0.025" units="cm"/>
    </inkml:brush>
  </inkml:definitions>
  <inkml:trace contextRef="#ctx0" brushRef="#br0">148 1 9993,'0'0'11152,"-3"10"-9497,-92 342 4941,50-177-4357,44-171-2023,0-3-175,1 0 0,-1 0 0,1 0 0,0 0-1,-1 0 1,1 0 0,0 0 0,0 0 0,-1 0-1,1 0 1,0 0 0,0 0 0,0 0 0,0 0-1,1 0 1,-1 0 0,0 0 0,0 0 0,1 0-1,-1 1 1,22-36 18,-14 13-59,-1-1 0,-1 1 0,-1-2 0,-1 1 0,-1 0 0,-1-1 0,-1-34 0,-1 64 0,1-1 0,0 1 0,0 0 0,0 0 0,1 0 0,0-1 0,0 1 0,1-1 0,0 0 0,4 7 0,-6-11 0,0 0 0,1 0 0,-1 0 0,1 0 0,-1-1 0,1 1 0,0-1 0,-1 1 0,1-1 0,0 0 0,0 1 0,0-1 0,0 0 0,0 0 0,1-1 0,-1 1 0,0 0 0,0-1 0,0 1 0,1-1 0,-1 0 0,0 0 0,1 1 0,-1-2 0,0 1 0,1 0 0,-1 0 0,0-1 0,0 1 0,1-1 0,-1 0 0,0 0 0,0 0 0,0 0 0,0 0 0,0 0 0,0 0 0,2-2 0,3-2 0,-1 0 0,1-1 0,-1 1 0,0-1 0,-1 0 0,0-1 0,0 1 0,0-1 0,5-11 0,-7 14 0,0-1 0,-1-1 0,0 1 0,0 0 0,0 0 0,0-1 0,-1 1 0,0-1 0,0 1 0,-1-1 0,1 1 0,-1-1 0,-1 0 0,0-9 0,0 14 0,1 1 0,0 0 0,-1 0 0,1-1 0,0 1 0,-1 0 0,1 0 0,0 0 0,-1 0 0,1-1 0,0 1 0,-1 0 0,1 0 0,0 0 0,-1 0 0,1 0 0,-1 0 0,1 0 0,0 0 0,-1 0 0,1 0 0,-1 0 0,1 0 0,0 0 0,-1 0 0,1 0 0,-1 0 0,1 1 0,0-1 0,-1 0 0,1 0 0,0 0 0,-1 1 0,1-1 0,0 0 0,0 0 0,-1 1 0,1-1 0,0 0 0,-1 1 0,1-1 0,0 0 0,0 1 0,0-1 0,0 0 0,-1 1 0,1-1 0,0 1 0,-14 16 0,5-3 0,1 1 0,0 0 0,1 0 0,1 1 0,0 0 0,2 0 0,-1 1 0,2-1 0,0 1 0,0 31 0,3-46 0,0 1 0,0-1 0,0 0 0,1 0 0,-1 0 0,1 0 0,-1 0 0,1 1 0,0-1 0,0 0 0,0 0 0,0-1 0,0 1 0,0 0 0,0 0 0,1 0 0,-1-1 0,1 1 0,-1-1 0,1 1 0,0-1 0,-1 0 0,1 1 0,0-1 0,0 0 0,0 0 0,0 0 0,0-1 0,0 1 0,0 0 0,1-1 0,-1 1 0,0-1 0,0 0 0,0 0 0,0 0 0,1 0 0,-1 0 0,4-1 0,1 1 0,0-1 0,0 0 0,0-1 0,-1 1 0,1-1 0,0-1 0,-1 1 0,1-1 0,-1 0 0,0 0 0,10-8 0,-2-2 0,-1-1 0,-1-1 0,0 0 0,-1 0 0,-1-1 0,0 0 0,-1-1 0,-1 0 0,-1-1 0,0 0 0,6-26 0,-52 110 0,33-56 0,1 1 0,0 0 0,1 0 0,0 1 0,0-1 0,1 1 0,1 0 0,-3 21 0,6-32 0,-1 0 0,0 0 0,0 0 0,1 0 0,-1 0 0,0 0 0,1 0 0,-1 0 0,1 0 0,-1 0 0,1-1 0,0 1 0,-1 0 0,1 0 0,0 0 0,0-1 0,-1 1 0,1 0 0,0-1 0,0 1 0,0-1 0,0 1 0,0-1 0,0 1 0,0-1 0,0 0 0,0 1 0,0-1 0,0 0 0,0 0 0,0 0 0,0 1 0,0-1 0,0-1 0,0 1 0,0 0 0,0 0 0,0 0 0,0 0 0,0-1 0,0 1 0,2-1 0,3 0 0,-1-1 0,0 1 0,0-1 0,0 0 0,0 0 0,0 0 0,8-7 0,2-4 0,-1-2 0,15-19 0,25-24 0,-54 58 0,0 0 0,0 0 0,0 0 0,0-1 0,1 1 0,-1 0 0,0 0 0,0 0 0,0 0 0,0 0 0,0 0 0,1 0 0,-1-1 0,0 1 0,0 0 0,0 0 0,0 0 0,1 0 0,-1 0 0,0 0 0,0 0 0,0 0 0,1 0 0,-1 0 0,0 0 0,0 0 0,0 0 0,1 0 0,-1 0 0,0 0 0,0 0 0,0 0 0,0 1 0,1-1 0,-1 0 0,0 0 0,0 0 0,0 0 0,0 0 0,1 0 0,-1 0 0,0 1 0,0-1 0,0 0 0,0 0 0,0 0 0,0 0 0,0 0 0,0 1 0,1-1 0,-1 0 0,0 0 0,0 0 0,0 1 0,0-1 0,0 0 0,1 19 0,-5 18 0,3-32 0,-1-1 0,1 1 0,0-1 0,0 1 0,1 0 0,0-1 0,0 9 0,0-12 0,0 0 0,1 0 0,-1 0 0,1 0 0,-1 0 0,1 0 0,0 0 0,-1 0 0,1 0 0,0 0 0,0 0 0,-1-1 0,1 1 0,0 0 0,0-1 0,0 1 0,0 0 0,0-1 0,0 1 0,0-1 0,0 1 0,0-1 0,0 0 0,0 0 0,1 1 0,-1-1 0,0 0 0,0 0 0,0 0 0,0 0 0,0 0 0,0 0 0,3-1 0,8-1 0,0 0 0,0-1 0,0 0 0,0-1 0,0-1 0,-1 0 0,0 0 0,0-1 0,0 0 0,-1-1 0,0 0 0,10-10 0,-2 4 0,0 1 0,31-16 0,-49 28 0,0 0 0,0 0 0,0 0 0,1 0 0,-1 1 0,0-1 0,0 0 0,0 0 0,0 0 0,1 1 0,-1-1 0,0 0 0,0 0 0,0 1 0,0-1 0,0 0 0,0 0 0,0 1 0,0-1 0,0 0 0,0 0 0,0 1 0,0-1 0,0 0 0,0 0 0,0 1 0,0-1 0,0 0 0,0 1 0,0-1 0,0 0 0,0 0 0,0 0 0,0 1 0,0-1 0,-1 0 0,1 0 0,0 1 0,0-1 0,-25 45 0,20-38 0,0 0 0,0 1 0,1 0 0,0 0 0,1 1 0,-1-1 0,2 1 0,-1-1 0,1 1 0,-1 15 0,3-24 0,0 1 0,0 0 0,1-1 0,-1 1 0,0 0 0,1-1 0,-1 1 0,0-1 0,1 1 0,-1-1 0,1 1 0,-1 0 0,1-1 0,-1 0 0,1 1 0,-1-1 0,1 1 0,-1-1 0,1 0 0,0 1 0,-1-1 0,1 0 0,0 0 0,-1 1 0,1-1 0,0 0 0,-1 0 0,1 0 0,0 0 0,-1 0 0,1 0 0,0 0 0,-1 0 0,1 0 0,0 0 0,0 0 0,-1-1 0,1 1 0,0 0 0,-1 0 0,1-1 0,-1 1 0,1 0 0,0-1 0,-1 1 0,1-1 0,32-16 0,-22 4 0,0 0 0,-1 0 0,-1-1 0,0 0 0,-1 0 0,0-1 0,-1 0 0,-1-1 0,0 0 0,3-18 0,-36 90 0,25-49-297,1 0 0,-1 0 0,1 0 1,0 0-1,1 0 0,-1 0 0,1 0 0,1 0 0,-1 1 1,1-1-1,3 9 0,-3-14 91,0 0-1,0 1 1,0-1-1,1 0 1,-1 0 0,1 0-1,-1 0 1,1 0 0,0 0-1,-1-1 1,1 1-1,0 0 1,0-1 0,0 0-1,1 1 1,-1-1-1,0 0 1,0 0 0,1 0-1,-1 0 1,0-1 0,1 1-1,-1-1 1,1 1-1,-1-1 1,1 0 0,-1 0-1,1 0 1,-1 0 0,1-1-1,-1 1 1,1 0-1,-1-1 1,1 0 0,1-1-1,20-6-8692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05.935"/>
    </inkml:context>
    <inkml:brush xml:id="br0">
      <inkml:brushProperty name="width" value="0.025" units="cm"/>
      <inkml:brushProperty name="height" value="0.025" units="cm"/>
    </inkml:brush>
  </inkml:definitions>
  <inkml:trace contextRef="#ctx0" brushRef="#br0">63 0 18225,'0'0'12540,"-9"1"-12577,-27 2 26,35-3 9,1 0 1,-1 1-1,0-1 0,0 0 0,0 1 1,0-1-1,0 0 0,1 1 1,-1-1-1,0 1 0,0-1 0,1 1 1,-1 0-1,0-1 0,1 1 1,-1 0-1,0 0 0,1-1 0,-1 1 1,1 0-1,0 0 0,-1 0 0,1-1 1,-1 1-1,1 0 0,0 0 1,0 0-1,0 0 0,-1 0 0,1 0 1,0 0-1,0 0 0,0 0 0,1 0 1,-1 0-1,0-1 0,0 1 1,0 0-1,1 0 0,-1 0 0,0 0 1,1 0-1,-1 0 0,1-1 1,-1 1-1,1 0 0,-1 0 0,1-1 1,-1 1-1,1 0 0,0-1 0,0 1 1,-1-1-1,1 1 0,0 0 1,0-1-1,-1 0 0,1 1 0,0-1 1,0 0-1,1 1 0,84 11-651,-72-12 500,0 1 0,0 1-1,-1 0 1,1 1 0,0 0 0,-1 1-1,21 9 1,-32-12 204,0 0 0,0 0 0,0 0 0,0 0-1,0 0 1,0 0 0,-1 1 0,1-1 0,0 1 0,-1-1 0,1 1-1,-1 0 1,0 0 0,1-1 0,-1 1 0,0 0 0,0 0-1,0 0 1,-1 0 0,1 1 0,0-1 0,-1 0 0,1 0 0,-1 0-1,0 0 1,0 1 0,1-1 0,-2 0 0,1 0 0,0 1-1,0-1 1,-1 0 0,1 0 0,-1 0 0,0 0 0,1 0 0,-1 0-1,0 0 1,-2 4 0,-1-1 116,0 1 0,-1 0 0,1-1-1,-1 0 1,0 0 0,0 0 0,0-1 0,-1 1 0,0-1-1,0-1 1,-8 5 0,-1-1-173,0-2 0,-1 0 0,1 0 0,-1-1 0,0-1 0,0-1 0,-25 1 0,23-7-2261,11-5-5411,4-8-10227</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59.220"/>
    </inkml:context>
    <inkml:brush xml:id="br0">
      <inkml:brushProperty name="width" value="0.025" units="cm"/>
      <inkml:brushProperty name="height" value="0.025" units="cm"/>
    </inkml:brush>
  </inkml:definitions>
  <inkml:trace contextRef="#ctx0" brushRef="#br0">149 1 10218,'-8'14'8136,"2"3"-3289,-3 42-1075,5-28-1672,-20 135 1777,12-16-5928,12-162 1319,-1 1 0,0-1 0,-1 1 1,0-1-1,-1 1 0,-9-21 0,-35-61 1737,30 62 1287,25 30 411,29 6-1974,-20 1-1188,46 14 1387,-20-15-8427</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59.548"/>
    </inkml:context>
    <inkml:brush xml:id="br0">
      <inkml:brushProperty name="width" value="0.025" units="cm"/>
      <inkml:brushProperty name="height" value="0.025" units="cm"/>
    </inkml:brush>
  </inkml:definitions>
  <inkml:trace contextRef="#ctx0" brushRef="#br0">0 0 18962,'0'0'9449,"64"7"-10250,-35 3-2626,0 2-1954,0 2-3139</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0.074"/>
    </inkml:context>
    <inkml:brush xml:id="br0">
      <inkml:brushProperty name="width" value="0.025" units="cm"/>
      <inkml:brushProperty name="height" value="0.025" units="cm"/>
    </inkml:brush>
  </inkml:definitions>
  <inkml:trace contextRef="#ctx0" brushRef="#br0">157 304 5701,'0'0'20340,"-8"-1"-18082,0 0-1959,-1 1 1,1 0-1,0 0 0,-1 1 1,1 0-1,0 0 1,0 1-1,-14 5 0,18-6-222,0 1 1,1 0-1,-1 0 0,1 0 0,-1 0 0,1 1 0,0-1 0,0 1 0,0 0 0,0 0 1,0 0-1,1 0 0,-1 0 0,1 1 0,0-1 0,0 1 0,0 0 0,1-1 1,-1 1-1,1 0 0,0 0 0,-1 6 0,2-8-76,0-1 0,0 0 0,0 0-1,0 1 1,1-1 0,-1 0 0,0 1 0,1-1 0,-1 0 0,1 0 0,-1 0-1,1 0 1,0 1 0,0-1 0,-1 0 0,1 0 0,0 0 0,0-1-1,0 1 1,0 0 0,0 0 0,0 0 0,0-1 0,0 1 0,1 0 0,-1-1-1,0 1 1,0-1 0,0 0 0,1 1 0,-1-1 0,0 0 0,1 0-1,-1 1 1,0-1 0,0 0 0,1 0 0,-1-1 0,2 1 0,4 0-30,1 0 0,0 0 0,-1 0 0,1-1 0,12-3 0,-12 1-173,0-1-1,0 0 1,-1 0-1,1 0 0,-1-1 1,0 0-1,-1-1 1,1 0-1,-1 0 1,0 0-1,6-8 1,-4 3 149,0 1-1,-1-2 1,0 1 0,0-1 0,-1-1 0,5-16 0,-24 57-644,-9 23 658,21-48 48,0-1 1,1 1 0,-1 0-1,1 0 1,-1 0-1,1 0 1,0 0 0,0-1-1,0 1 1,1 0 0,-1 0-1,1 0 1,-1 0-1,1-1 1,2 7 0,-2-8-8,0 0 0,0 0 0,0 0 0,0 0 0,1 0 0,-1 0 0,0 0 0,0 0 0,1-1 0,-1 1 0,0 0 0,1-1 1,-1 1-1,0-1 0,1 1 0,-1-1 0,1 0 0,-1 0 0,1 0 0,-1 1 0,1-1 0,-1 0 0,1-1 0,-1 1 0,1 0 0,-1 0 0,1-1 0,-1 1 1,0-1-1,1 1 0,1-2 0,1 1-20,1-1 0,0 0 0,-1-1 0,0 1 0,1-1 0,-1 0 0,0 1 0,5-6 0,2-7-5,0 0 1,0 0 0,-1-1-1,-1 0 1,-1 0 0,8-23 0,31-110 94,-25 70-95,-35 123 205,1 2 0,2 0 0,3 0 1,1 0-1,3 1 0,1-1 0,5 48 0,1-77 44,0-28 401,0-30-108,-5 32-456,0 0 1,-1 0-1,0-1 0,0 1 0,-1 1 1,0-1-1,-1 0 0,0 1 0,-5-9 1,-16-40 200,25 56-264,1 1 1,-1 0-1,1-1 0,-1 1 1,1 0-1,-1 0 0,1-1 1,-1 1-1,0 0 0,1 0 1,0-1-1,-1 1 0,1 0 1,-1 0-1,1 0 0,-1 0 1,1 0-1,-1 0 1,1 0-1,-1 0 0,1 0 1,-1 0-1,1 0 0,-1 1 1,1-1-1,-1 0 0,1 0 1,-1 0-1,1 1 0,0-1 1,19 5-55,35 7-2785,4-8-5031,-20-4 397</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0.419"/>
    </inkml:context>
    <inkml:brush xml:id="br0">
      <inkml:brushProperty name="width" value="0.025" units="cm"/>
      <inkml:brushProperty name="height" value="0.025" units="cm"/>
    </inkml:brush>
  </inkml:definitions>
  <inkml:trace contextRef="#ctx0" brushRef="#br0">346 1 9225,'-9'0'11242,"-9"0"-9186,-1 1 0,1 1 0,-33 7 0,47-9-1893,0 1 0,0 0 0,-1 0 0,1 1 0,0-1 0,0 1 0,0 0 0,0 0 0,0 0 0,1 1 1,-1 0-1,1-1 0,-1 1 0,1 0 0,0 0 0,0 1 0,1-1 0,-1 1 0,0-1 0,1 1 0,0 0 0,0 0 0,0 0 0,-1 7 0,2-10-183,1 1 0,1 0 0,-1 0 0,0-1-1,0 1 1,1 0 0,-1-1 0,1 1 0,-1 0 0,1-1 0,0 1 0,0-1 0,-1 1-1,1-1 1,0 1 0,0-1 0,1 1 0,-1-1 0,0 0 0,0 0 0,1 0 0,-1 0-1,0 0 1,1 0 0,-1 0 0,1 0 0,0 0 0,-1-1 0,1 1 0,0-1 0,-1 1 0,3 0-1,10 2-344,0 1 0,29 2-1,-27-4 145,-10-1 39,42 9-620,-46-10 783,-1 0 1,1 1-1,0 0 1,-1-1-1,1 1 1,0 0-1,-1 0 1,1 0-1,-1 0 1,1 0 0,-1 0-1,0 0 1,1 0-1,-1 0 1,0 1-1,0-1 1,0 1-1,0-1 1,0 1-1,0-1 1,0 1 0,0 2-1,-1-3 31,0 1 0,0-1 0,0 0 0,-1 0 0,1 1 0,-1-1 0,1 0 0,-1 0 0,1 1 0,-1-1 0,0 0 0,1 0 0,-1 0 0,0 0 0,0 0 0,0 0 0,0 0 0,0 0 0,0 0 0,0 0 0,0-1 0,0 1 0,-1 0 0,1-1 0,0 1 0,-3 0 0,-40 14 123,36-12-129,-17 3-106,0 0 1,0-1 0,0-2 0,-45 1 0,59-4-1020,0-1 0,-1-1 0,1 1 0,-14-5-1,-13-12-6230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0.840"/>
    </inkml:context>
    <inkml:brush xml:id="br0">
      <inkml:brushProperty name="width" value="0.025" units="cm"/>
      <inkml:brushProperty name="height" value="0.025" units="cm"/>
    </inkml:brush>
  </inkml:definitions>
  <inkml:trace contextRef="#ctx0" brushRef="#br0">0 0 16400,'0'0'8872,"76"9"-8296,-41 5-479,1-3-418,5-4-3843,-5-6-12331</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1.166"/>
    </inkml:context>
    <inkml:brush xml:id="br0">
      <inkml:brushProperty name="width" value="0.025" units="cm"/>
      <inkml:brushProperty name="height" value="0.025" units="cm"/>
    </inkml:brush>
  </inkml:definitions>
  <inkml:trace contextRef="#ctx0" brushRef="#br0">1 101 8776,'5'-12'6070,"-2"5"-5014,16-37 1131,-18 41-1757,1 0 0,0 0 0,0 0 0,0 0 0,0 0 0,0 1 0,0-1 0,0 1-1,1 0 1,0-1 0,-1 1 0,1 0 0,4-2 0,-6 4-326,-1 0 0,1 0 0,0 1 0,0-1 0,0 0 0,0 0 0,0 0 0,-1 0 0,1 1-1,0-1 1,0 0 0,0 1 0,-1-1 0,1 1 0,0-1 0,-1 1 0,1-1 0,0 1 0,-1 0 0,1-1 0,0 1 0,-1 0 0,1-1 0,-1 1-1,0 0 1,1 0 0,-1-1 0,1 1 0,-1 0 0,0 0 0,0 0 0,0 0 0,1-1 0,-1 1 0,0 0 0,0 0 0,0 0 0,0 0 0,0 0 0,-1 1-1,3 47 694,-2-43-516,-7 263 2996,7-266-3275,-1-1 0,1 0 0,0 0 0,0 0 0,1 0-1,-1 0 1,0 1 0,1-1 0,-1 0 0,1 0 0,0 0 0,0 0-1,0 0 1,0 0 0,0-1 0,0 1 0,0 0 0,0 0 0,1-1-1,-1 1 1,1-1 0,2 3 0,-1-3-1,-1 0-1,1 0 1,-1 0 0,1-1-1,-1 1 1,1-1 0,-1 0-1,1 0 1,-1 0 0,1 0-1,0 0 1,-1 0 0,1-1-1,-1 1 1,6-3 0,4-1-3,1-2 0,-1 1 0,0-2 1,0 0-1,20-15 0,-10 4 14,0-1 0,-2-1-1,0-1 1,20-26 0,-32 36-37,-1 1 1,0-1-1,-1-1 1,0 1-1,-1-1 1,0 0-1,0-1 1,-2 1 0,1-1-1,-2 0 1,2-18-1,-3 30-144,-1 0-1,0 0 1,0 0 0,0 0-1,0 0 1,0 0 0,0 1-1,-1-1 1,1 0 0,0 0-1,0 0 1,-1 0-1,1 0 1,0 1 0,-1-1-1,1 0 1,-1 0 0,1 0-1,-1 1 1,1-1 0,-1 0-1,-1 0 1,1 0-436,0 1-1,0-1 1,-1 1 0,1 0 0,0-1 0,0 1-1,0 0 1,-1 0 0,1 0 0,0 0-1,0 0 1,-1 0 0,1 1 0,0-1-1,0 0 1,-2 1 0,-17 8-11561</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1.513"/>
    </inkml:context>
    <inkml:brush xml:id="br0">
      <inkml:brushProperty name="width" value="0.025" units="cm"/>
      <inkml:brushProperty name="height" value="0.025" units="cm"/>
    </inkml:brush>
  </inkml:definitions>
  <inkml:trace contextRef="#ctx0" brushRef="#br0">15 0 13132,'0'0'8777,"-14"57"-6343,31-48-480,8-1-897,9-2-256,0-3-577,4-2-737,2-1-2562,-1 0-3427,4-5-10250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1.873"/>
    </inkml:context>
    <inkml:brush xml:id="br0">
      <inkml:brushProperty name="width" value="0.025" units="cm"/>
      <inkml:brushProperty name="height" value="0.025" units="cm"/>
    </inkml:brush>
  </inkml:definitions>
  <inkml:trace contextRef="#ctx0" brushRef="#br0">178 12 20563,'-13'5'1415,"-3"2"-787,1 0 0,0 1 0,1 0 0,0 2-1,-22 17 1,32-24-453,-1 1 1,1 0-1,0 0 0,0 0 0,0 1 0,0 0 0,1 0 0,0 0 0,0 0 0,0 0 0,1 0 0,-1 1 0,1-1 0,1 1 1,-1 0-1,1-1 0,0 1 0,0 0 0,1 0 0,-1 0 0,1 0 0,2 10 0,-1-13-154,0 0 0,0 0 0,1 0 0,0-1 0,-1 1 0,1-1-1,0 1 1,0-1 0,0 1 0,1-1 0,-1 0 0,1 0 0,-1 0 0,1-1 0,-1 1 0,1 0-1,0-1 1,0 0 0,0 0 0,0 0 0,0 0 0,0 0 0,0 0 0,0-1 0,5 1 0,3 0 39,0 0 0,0 0 1,1-1-1,-1 0 1,0-1-1,12-2 0,-15 0 12,0 1-1,0-2 0,-1 1 1,1-1-1,-1 0 0,0 0 0,0-1 1,0 0-1,-1 0 0,1 0 1,-1-1-1,-1 0 0,1-1 0,-1 1 1,0-1-1,6-10 0,-7 9-128,1 0 0,-1 0 0,0 0 0,-1 0 0,0-1 0,-1 1 0,1-1 0,-2 0 0,1 0 0,-1 0 0,0 0 0,-1 0 0,0 0-1,-1 0 1,-1-11 0,1 19-36,1 1 0,0-1-1,0 0 1,-1 0-1,1 0 1,0 1-1,-1-1 1,1 0-1,-1 0 1,1 1 0,-1-1-1,1 0 1,-1 1-1,1-1 1,-1 0-1,0 1 1,1-1 0,-1 1-1,0-1 1,0 1-1,1 0 1,-1-1-1,0 1 1,0 0 0,0-1-1,1 1 1,-1 0-1,0 0 1,0 0-1,0 0 1,0 0 0,0 0-1,1 0 1,-1 0-1,0 0 1,0 0-1,0 0 1,0 1 0,1-1-1,-1 0 1,0 1-1,0-1 1,0 0-1,-1 2 1,0-1-368,-1 0-1,0 1 0,1-1 1,-1 1-1,1 0 1,0 0-1,-1 0 1,1 0-1,0 0 1,0 0-1,-3 5 1,4-4-191,0-1-1,0 1 1,0-1 0,0 1 0,0 0-1,1 0 1,-1-1 0,1 1 0,0 0-1,0 4 1,2 5-5268</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2.202"/>
    </inkml:context>
    <inkml:brush xml:id="br0">
      <inkml:brushProperty name="width" value="0.025" units="cm"/>
      <inkml:brushProperty name="height" value="0.025" units="cm"/>
    </inkml:brush>
  </inkml:definitions>
  <inkml:trace contextRef="#ctx0" brushRef="#br0">101 1 15471,'0'0'7255,"-8"0"-5019,2 1-2061,1 0 0,0 1-1,-1-1 1,1 1 0,0 0 0,0 0-1,0 0 1,1 1 0,-1 0 0,1 0-1,-5 3 1,7-4-72,-1 0 1,1 0-1,0 0 0,0 0 1,0 1-1,0-1 0,0 0 1,1 1-1,-1-1 0,1 1 1,-1 0-1,1 0 0,0-1 1,0 1-1,0 0 0,1 0 1,-1 0-1,1 0 0,-1 0 1,1 0-1,0 0 0,0 0 0,1 0 1,-1 0-1,2 6 0,-1-8-96,0 1 0,0-1 0,0 0 0,0 0 0,0 1 0,0-1 0,1 0 0,-1 0 0,1 0 0,-1 0 0,0 0 0,1-1 0,0 1 0,-1 0 0,1-1 0,-1 1 0,1-1 0,0 0 0,2 1 0,41 6-542,-31-5 18,44 3-1892,-46-5 1974,1 0 0,-1 1 0,0 1 0,1 0 0,-1 1 0,0 0 0,20 8 0,-31-11 437,-1 1 0,0-1-1,0 0 1,1 0-1,-1 0 1,0 1 0,1-1-1,-1 0 1,0 0 0,0 1-1,0-1 1,1 0-1,-1 0 1,0 1 0,0-1-1,0 0 1,0 1-1,1-1 1,-1 0 0,0 1-1,0-1 1,0 0-1,0 1 1,0-1 0,0 0-1,0 1 1,0-1 0,0 0-1,0 1 1,0-1-1,0 0 1,0 1 0,-1-1-1,1 0 1,0 1-1,0-1 1,0 0 0,0 1-1,-1-1 1,1 0 0,0 1-1,0-1 1,0 0-1,-1 0 1,1 0 0,0 1-1,-1-1 1,1 0-1,-14 11 422,-13 4-81,-1-1 0,0-1-1,0-1 1,-1-1-1,-1-2 1,-41 8 0,71-18-414,0 1 1,0 0 0,0 0-1,1 0 1,-1-1 0,0 1-1,0 0 1,0 0 0,0-1-1,0 1 1,0 0-1,0 0 1,1-1 0,-1 1-1,0 0 1,0-1 0,0 1-1,0 0 1,0 0 0,0-1-1,0 1 1,0 0-1,0-1 1,0 1 0,-1 0-1,1 0 1,0-1 0,0 1-1,0 0 1,0 0 0,0-1-1,0 1 1,-1 0 0,1 0-1,0-1 1,0 1-1,0 0 1,-1 0 0,1 0-1,0-1 1,0 1 0,0 0-1,-1 0 1,1 0 0,0 0-1,-1 0 1,1 0-1,0-1 1,0 1 0,-1 0-1,1 0 1,0 0 0,0 0-1,-1 0 1,1 0 0,0 0-1,-1 0 1,1 0-1,0 0 1,0 0 0,-1 1-1,1-1 1,0 0 0,-1 0-1,1 0 1,0 0 0,-1 1-1,14-22-6243</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2.586"/>
    </inkml:context>
    <inkml:brush xml:id="br0">
      <inkml:brushProperty name="width" value="0.025" units="cm"/>
      <inkml:brushProperty name="height" value="0.025" units="cm"/>
    </inkml:brush>
  </inkml:definitions>
  <inkml:trace contextRef="#ctx0" brushRef="#br0">76 1 19699,'0'0'2594,"-1"10"-667,-29 131 2302,17-88-3634,2-1 0,2 2 0,-1 65 0,9-118-614,1 0 0,0-1 0,0 1 0,0 0 0,-1 0 0,1-1 0,0 1 0,0 0 0,0 0 0,0 0 0,0-1 0,0 1 0,1 0 0,-1 0 0,0-1 0,0 1 0,0 0-1,1 0 1,-1-1 0,1 1 0,-1 0 0,0-1 0,1 1 0,-1 0 0,1-1 0,-1 1 0,1-1 0,-1 1 0,1-1 0,0 1 0,-1-1 0,1 1 0,0-1 0,-1 0 0,1 1 0,0-1 0,-1 0 0,1 0 0,0 1 0,0-1 0,1 0 0,0-1-60,-1 1 0,1-1 0,-1 0 0,0 0 1,1 0-1,-1 0 0,0 0 0,1 0 0,-1-1 1,0 1-1,0 0 0,0-1 0,0 1 0,0-1 1,0 1-1,0-1 0,-1 1 0,1-1 0,0-2 1,7-24-335,-1 0 1,-2 0 0,-1 0 0,2-53 0,-6 87 455,2 0 0,-1 1 1,1-1-1,-1 0 0,2 0 0,-1 0 1,1 0-1,0 0 0,0-1 0,0 1 0,1-1 1,0 0-1,0 0 0,0 0 0,1 0 1,0-1-1,0 0 0,9 6 0,-10-6 40,1-1-1,0-1 1,-1 1-1,1-1 1,0 1 0,0-1-1,1-1 1,-1 1-1,0-1 1,1 0-1,-1 0 1,0 0 0,1-1-1,-1 0 1,1 0-1,-1 0 1,1-1-1,-1 0 1,0 0-1,1 0 1,-1-1 0,0 1-1,6-4 1,-7 2 106,0 0 1,-1 0 0,1 0 0,0-1-1,-1 0 1,0 0 0,0 0 0,0 0-1,0 0 1,2-6 0,-4 8-121,1 0 1,-1 0-1,0-1 0,0 1 1,0-1-1,0 1 1,0-1-1,-1 1 0,1-1 1,-1 0-1,0 1 1,1-1-1,-1 0 0,0 1 1,-1-1-1,1 0 1,0 1-1,-1-1 0,0 1 1,-1-5-1,1 6-68,1 1 0,-1-1 0,1 1 0,-1-1 0,0 1 0,0-1 0,1 1 0,-1 0-1,0-1 1,0 1 0,0 0 0,0-1 0,1 1 0,-1 0 0,0 0 0,0 0 0,0 0 0,0 0-1,0 0 1,1 0 0,-1 0 0,0 0 0,0 0 0,0 1 0,0-1 0,1 0 0,-1 1 0,0-1-1,0 0 1,0 1 0,1-1 0,-1 1 0,0-1 0,1 1 0,-1-1 0,0 2 0,-25 21-8,-3 29 7,27-49 0,1 0 0,0 1 0,0-1 0,0 1 0,0-1 0,1 1 0,-1 0 0,1-1 0,0 1 0,0 0 0,0-1 0,0 1 0,1-1 0,1 5 0,-1-6 0,0-1 0,0 0 0,0 1 0,1-1 0,-1 0 0,0 0 0,1 0 0,-1 0 0,1 0 0,-1 0 0,1 0 0,0-1 0,-1 1 0,1-1 0,0 1 0,0-1 0,-1 1 0,1-1 0,0 0 0,0 0 0,-1 0 0,4 0 0,43-4 0,-28-2 0,-1 0 0,1-2 0,35-19 0,28-11 0,-83 38 0,0-1 0,0 1 0,1 0 0,-1 0 0,0 0 0,0-1 0,0 1 0,0 0 0,1 0 0,-1 0 0,0 0 0,0 0 0,1 0 0,-1-1 0,0 1 0,0 0 0,1 0 0,-1 0 0,0 0 0,0 0 0,1 0 0,-1 0 0,0 0 0,0 0 0,1 0 0,-1 0 0,0 0 0,0 0 0,1 0 0,-1 0 0,0 0 0,0 1 0,0-1 0,1 0 0,-1 0 0,0 0 0,0 0 0,1 0 0,-1 1 0,0-1 0,0 0 0,0 0 0,0 0 0,1 0 0,-1 1 0,0-1 0,0 0 0,0 1 0,-2 4 0,-15 19 0,-14 21 0,29-42 0,1-1 0,0 0 0,0 1 0,0-1 0,0 1 0,0-1 0,1 1 0,-1 0 0,1-1 0,-1 1 0,1 0 0,0-1 0,0 1 0,0-1 0,1 1 0,0 4 0,0-6 0,0 0 0,0 0 0,0 0 0,0 0 0,0-1 0,0 1 0,0 0 0,0 0 0,0-1 0,1 1 0,-1-1 0,0 1 0,0-1 0,1 0 0,-1 1 0,0-1 0,0 0 0,1 0 0,-1 0 0,0 0 0,1 0 0,-1 0 0,0 0 0,1 0 0,-1-1 0,0 1 0,2-1 0,37-10 0,-21 0 0,0 0 0,26-22 0,-30 21 0,0 1 0,1 0 0,27-13 0,-43 24-6,0 0 0,0 0-1,1 0 1,-1 0 0,0 0 0,0 0-1,0 0 1,0 0 0,1 0 0,-1 0-1,0 0 1,0 0 0,0 0 0,0 0-1,0 0 1,1 0 0,-1 0 0,0 0 0,0 0-1,0 0 1,0 1 0,0-1 0,1 0-1,-1 0 1,0 0 0,0 0 0,0 0-1,0 0 1,0 0 0,0 0 0,0 1 0,0-1-1,1 0 1,-1 0 0,0 0 0,0 0-1,0 0 1,0 1 0,0-1 0,0 0-1,0 0 1,0 0 0,0 0 0,0 0-1,0 1 1,0-1 0,0 0 0,0 0 0,0 0-1,0 0 1,0 0 0,0 1 0,0-1-1,0 0 1,0 0 0,0 0 0,-1 0-1,1 0 1,0 1 0,0-1 0,0 0-1,0 0 1,0 0 0,0 0 0,0 0 0,0 0-1,-1 0 1,1 0 0,0 1 0,-5 10-1630,5-11 1156,-11 14-3705,-1-3-2210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1:34.298"/>
    </inkml:context>
    <inkml:brush xml:id="br0">
      <inkml:brushProperty name="width" value="0.025" units="cm"/>
      <inkml:brushProperty name="height" value="0.025" units="cm"/>
    </inkml:brush>
  </inkml:definitions>
  <inkml:trace contextRef="#ctx0" brushRef="#br0">115 63 7944,'0'0'13452,"-2"9"-12897,0-4-471,-9 41 1550,2 0 0,-6 77 0,15-123-1185,-2-11-82,1-1 0,0 1-1,1-1 1,0 1 0,2-13 0,0-14-262,-2-55 183,0 93-284,0-1 0,0 1 0,0 0 0,0 0 0,0 0 0,0 0 0,0-1 0,0 1 0,0 0 0,0 0 0,0 0 0,0 0 0,0-1 1,0 1-1,0 0 0,0 0 0,0 0 0,0 0 0,0 0 0,0-1 0,-1 1 0,1 0 0,0 0 0,0 0 0,0 0 0,0 0 0,0 0 0,0-1 0,-1 1 0,1 0 0,0 0 0,0 0 0,0 0 0,0 0 0,0 0 0,-1 0 0,1 0 0,0 0 0,0 0 0,0 0 0,0 0 0,-1 0 0,1 0 0,0 0 0,0 0 0,0 0 0,0 0 0,-1 0 0,1 0 0,0 0 0,0 0 0,0 0 0,-9 10-10,-4 14-67,-31 123 249,42-138 109,2-12 167,17-63 254,-8 36-503,-2 0-1,-1 0 1,-1 0-1,1-36 1,-20 96-182,5-2-21,0-2 0,2 0 0,-7 48 0,14-73 0,0-1 0,0 0 0,0 0 0,0 0 0,0 1 0,0-1 0,0 0 0,0 0 0,0 0 0,0 1 0,0-1 0,1 0 0,-1 0 0,0 0 0,0 0 0,0 1 0,0-1 0,0 0 0,0 0 0,0 0 0,1 0 0,-1 0 0,0 1 0,0-1 0,0 0 0,0 0 0,0 0 0,1 0 0,-1 0 0,0 0 0,0 0 0,0 0 0,1 0 0,-1 0 0,0 0 0,0 0 0,0 0 0,1 1 0,-1-2 0,0 1 0,0 0 0,0 0 0,1 0 0,-1 0 0,0 0 0,0 0 0,0 0 0,0 0 0,1 0 0,-1 0 0,0 0 0,0 0 0,0 0 0,0-1 0,1 1 0,-1 0 0,0 0 0,0 0 0,0-1 0,10-5 0,1-4 0,-1-1 0,0 0 0,0 0 0,-1-1 0,-1-1 0,0 1 0,-1-1 0,0 0 0,-1-1 0,0 0 0,-1 0 0,6-28 0,-35 81 0,3 33-1791,12 2-3379,9-67-3083</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4.024"/>
    </inkml:context>
    <inkml:brush xml:id="br0">
      <inkml:brushProperty name="width" value="0.025" units="cm"/>
      <inkml:brushProperty name="height" value="0.025" units="cm"/>
    </inkml:brush>
  </inkml:definitions>
  <inkml:trace contextRef="#ctx0" brushRef="#br0">1 0 3876,'0'0'23809,"3"10"-23024,5 26-382,-4-16-999,1 0 1,11 29 0,-8-40-3462,2-9-2285,4-7-6246</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6.303"/>
    </inkml:context>
    <inkml:brush xml:id="br0">
      <inkml:brushProperty name="width" value="0.025" units="cm"/>
      <inkml:brushProperty name="height" value="0.025" units="cm"/>
    </inkml:brush>
  </inkml:definitions>
  <inkml:trace contextRef="#ctx0" brushRef="#br0">0 2 12492,'0'0'10490,"1"13"-9519,0 36-428,-1-9-318,1 1 0,10 58-1,-11-99-201,0 1-1,0-1 0,0 1 0,0 0 0,0-1 0,1 1 0,-1-1 0,0 1 0,0 0 0,0-1 0,1 1 0,-1-1 0,0 1 0,1-1 0,-1 1 0,0-1 0,1 1 0,-1-1 0,1 1 0,-1-1 0,1 0 0,-1 1 0,1-1 1,-1 0-1,1 1 0,-1-1 0,1 0 0,-1 0 0,1 1 0,-1-1 0,1 0 0,0 0 0,0 0 0,18-13 1261,9-29 501,39-104 982,-67 197-3039,-8 65-746,8-115 1018,0-1-1,0 0 1,0 1 0,0-1-1,0 1 1,1-1 0,-1 0 0,0 1-1,0-1 1,1 1 0,-1-1-1,0 0 1,1 1 0,-1-1 0,0 0-1,1 0 1,-1 1 0,0-1 0,1 0-1,-1 0 1,1 0 0,-1 1-1,0-1 1,1 0 0,-1 0 0,1 0-1,-1 0 1,1 0 0,-1 0-1,0 0 1,1 0 0,-1 0 0,1 0-1,-1 0 1,1 0 0,-1 0-1,1 0 1,-1 0 0,0-1 0,1 1-1,0 0 1,20-9 28,-6-3 54,-1-1-1,0-1 0,-1 0 1,0 0-1,15-24 1,-13 17 28,1 0 1,23-21 0,-39 42-117,0-1 0,1 1 0,-1 0 1,0-1-1,1 1 0,-1-1 0,1 1 1,-1 0-1,1-1 0,-1 1 0,1 0 1,-1-1-1,1 1 0,-1 0 0,1 0 1,-1 0-1,1-1 0,-1 1 1,1 0-1,-1 0 0,1 0 0,0 0 1,-1 0-1,1 0 0,-1 0 0,1 0 1,-1 0-1,1 0 0,0 1 0,-1-1 1,1 0-1,7 19-100,-8 40 93,-1-46 36,-7 129 42,8-141-62,0-1 0,-1 1 1,1 0-1,0-1 0,0 1 1,0 0-1,0-1 0,0 1 0,0-1 1,0 1-1,0 0 0,0-1 1,1 1-1,-1 0 0,0-1 1,0 1-1,0 0 0,1-1 1,-1 1-1,0-1 0,1 1 0,-1-1 1,1 1-1,-1-1 0,0 1 1,1-1-1,-1 1 0,1-1 1,-1 0-1,1 1 0,0-1 1,-1 1-1,1-1 0,-1 0 0,1 0 1,1 1-1,0-2 13,0 1 0,-1-1 1,1 1-1,0-1 0,0 0 0,0 0 0,0 0 1,-1 0-1,1 0 0,-1 0 0,1 0 0,1-2 1,41-45 363,40-78-195,-34 48-155,-51 110-435,-15 37 517,12-55-48,0 0-1,1 0 1,0 1 0,1-1 0,0 0 0,2 23-1,0-37-56,0 1-1,0-1 1,0 1 0,0-1-1,0 0 1,0 1-1,0-1 1,0 1 0,0-1-1,0 1 1,1-1-1,-1 0 1,0 1-1,0-1 1,1 0 0,-1 1-1,0-1 1,0 1-1,1-1 1,-1 0 0,0 0-1,1 1 1,-1-1-1,1 0 1,-1 0-1,0 1 1,1-1 0,-1 0-1,1 0 1,-1 0-1,0 0 1,1 1 0,-1-1-1,1 0 1,-1 0-1,1 0 1,0 0-1,20-8 244,16-19 43,-9-5-292,-1-2 0,-2 0 0,40-74 0,-60 102 0,-3 7 0,-3 18 0,-11 28 0,0-18 0,6-14 0,0 0 0,0 0 0,2 1 0,0-1 0,0 1 0,-1 21 0,6-36-6,-1-1 0,1 1-1,-1-1 1,0 1 0,1-1 0,0 1-1,-1-1 1,1 1 0,-1-1 0,1 0 0,-1 1-1,1-1 1,0 0 0,-1 0 0,1 1 0,0-1-1,-1 0 1,1 0 0,0 0 0,-1 0-1,1 0 1,0 0 0,-1 0 0,1 0 0,0 0-1,-1 0 1,1 0 0,0-1 0,-1 1 0,1 0-1,1-1 1,24-6-1114,0-8-3804,-2-5-5462,-9 4-2357</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6.695"/>
    </inkml:context>
    <inkml:brush xml:id="br0">
      <inkml:brushProperty name="width" value="0.025" units="cm"/>
      <inkml:brushProperty name="height" value="0.025" units="cm"/>
    </inkml:brush>
  </inkml:definitions>
  <inkml:trace contextRef="#ctx0" brushRef="#br0">201 1 21012,'-9'2'1895,"-8"4"-956,0 0 1,1 1-1,0 1 0,-18 11 0,25-14-693,-1 2-1,1-1 0,1 1 0,-1 0 0,1 1 0,1 0 1,-1 0-1,1 1 0,-6 10 0,12-19-254,1 1 0,0-1-1,0 1 1,-1-1 0,1 0 0,0 1 0,0-1-1,0 0 1,-1 1 0,1-1 0,0 1-1,0-1 1,0 1 0,0-1 0,0 0 0,0 1-1,0-1 1,0 1 0,0-1 0,0 1 0,0-1-1,0 1 1,0-1 0,0 0 0,0 1-1,1-1 1,-1 1 0,0-1 0,0 0 0,0 1-1,1-1 1,-1 0 0,0 1 0,0-1-1,1 0 1,-1 1 0,0-1 0,1 1 0,22 2-443,34-13-684,-51 9 905,17-3-456,1 0 0,42 0 0,-65 4 695,-1 0-1,1 0 1,0 1-1,0-1 1,-1 0-1,1 0 1,0 1-1,0-1 1,-1 1-1,1-1 1,0 0-1,-1 1 1,1-1-1,-1 1 1,1 0-1,-1-1 1,1 1-1,-1-1 1,1 1-1,-1 0 1,1-1-1,-1 1 1,0 0-1,1 0 1,-1-1-1,0 1 1,0 0-1,0 0 1,1-1-1,-1 1 1,0 0-1,0 0 1,0 0-1,0-1 1,0 1-1,-1 0 0,1 0 1,0 0-1,0-1 1,0 1-1,-1 0 1,1 1-1,-14 33 1785,3-21-1245,0-1-1,-2 1 0,0-2 0,-23 19 0,29-26-370,0 0-1,0-1 1,0 1-1,0-1 1,-1-1-1,0 1 0,0-1 1,0-1-1,0 1 1,0-1-1,-17 1 1,25-3-229,0 0 0,-1 0 0,1 0 0,0 0 0,0-1 0,-1 1 0,1 0 0,0 0 0,-1 0 0,1 0 0,0-1 1,0 1-1,0 0 0,-1 0 0,1 0 0,0-1 0,0 1 0,0 0 0,0 0 0,-1-1 0,1 1 0,0 0 0,0-1 0,0 1 0,0 0 0,0 0 0,0-1 0,0 1 0,0 0 0,0-1 0,0 1 0,0 0 0,0 0 0,0-1 0,0 1 1,0 0-1,0-1 0,0 1 0,0 0 0,0 0 0,1-1 0,-1 1 0,0 0 0,0 0 0,0-1 0,0 1 0,1 0 0,-1 0 0,0-1 0,9-15-5413,11-8-1682,6-5-4175</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7.067"/>
    </inkml:context>
    <inkml:brush xml:id="br0">
      <inkml:brushProperty name="width" value="0.025" units="cm"/>
      <inkml:brushProperty name="height" value="0.025" units="cm"/>
    </inkml:brush>
  </inkml:definitions>
  <inkml:trace contextRef="#ctx0" brushRef="#br0">172 1 19923,'-11'8'2589,"7"-5"-2294,-82 69 4169,78-65-4104,1 0 0,-1 1 0,1 0 0,1 0 0,0 1 0,0 0 0,0 0 1,1 0-1,-6 15 0,11-24-357,0 1-1,0-1 1,0 1 0,0-1 0,0 1-1,-1-1 1,1 0 0,0 1-1,0-1 1,0 1 0,0-1 0,0 1-1,0-1 1,0 0 0,0 1 0,1-1-1,-1 1 1,0-1 0,0 1 0,0-1-1,0 0 1,0 1 0,1-1-1,-1 1 1,0-1 0,0 0 0,1 1-1,-1-1 1,0 0 0,1 1 0,-1-1-1,0 0 1,1 0 0,-1 1 0,0-1-1,1 0 1,-1 0 0,1 1-1,22-3-97,21-16-525,-35 13 421,0 1 1,0 0-1,1 1 0,-1 0 0,1 1 0,0-1 0,0 2 0,0-1 1,0 2-1,0-1 0,17 2 0,-26-1 200,1 1 0,-1-1 0,0 0 0,0 1 0,1-1 0,-1 0 0,0 1 0,0-1-1,0 1 1,0 0 0,0-1 0,0 1 0,0 0 0,0 0 0,0 0 0,0 0 0,0 0 0,0 0 0,-1 0 0,1 0 0,0 0 0,-1 0 0,1 0 0,-1 0-1,1 0 1,-1 0 0,1 1 0,-1-1 0,0 0 0,0 0 0,1 1 0,-1-1 0,0 0 0,0 0 0,0 1 0,-1-1 0,1 0 0,0 0 0,0 1 0,-1-1-1,1 0 1,-1 0 0,0 2 0,-1 3 284,1 0-1,-2-1 1,1 1-1,-1 0 1,0-1-1,0 0 0,-7 9 1,-2-2 223,0 0 1,-1-1-1,0 0 0,-18 11 1,23-18-535,0 1 1,0-1 0,0 0 0,0-1 0,-1 0 0,1 0 0,-1-1-1,0 0 1,-14 1 0,22-3-190,1 0-1,-1 0 1,0 0 0,0 0 0,1 0-1,-1 0 1,0-1 0,1 1-1,-1 0 1,0 0 0,0-1 0,1 1-1,-1 0 1,0-1 0,1 1-1,-1-1 1,1 1 0,-1-1-1,1 1 1,-1-1 0,1 1 0,-1-1-1,1 0 1,-1 1 0,1-1-1,0 0 1,-1 1 0,1-1 0,0 0-1,0 0 1,-1 1 0,1-1-1,0 0 1,0 0 0,0 1-1,0-1 1,0 0 0,0 0 0,0 1-1,0-1 1,0 0 0,0 0-1,1 1 1,-1-1 0,0 0 0,1-1-1,-1-1-609,3-22-7519</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7.820"/>
    </inkml:context>
    <inkml:brush xml:id="br0">
      <inkml:brushProperty name="width" value="0.025" units="cm"/>
      <inkml:brushProperty name="height" value="0.025" units="cm"/>
    </inkml:brush>
  </inkml:definitions>
  <inkml:trace contextRef="#ctx0" brushRef="#br0">15 29 12043,'0'0'9647,"-2"9"-7229,-2 1-1673,2-6-484,1 0-1,-1 0 1,1 0 0,0 0-1,0 0 1,1 0 0,-1 1-1,1 4 1,1-8-218,-1 0-1,1-1 1,0 1-1,0-1 1,-1 1-1,1-1 1,0 0-1,0 1 1,0-1-1,0 0 1,-1 1-1,1-1 1,0 0-1,0 0 1,0 0-1,0 0 1,0 0-1,0 0 1,0 0-1,0 0 1,0 0-1,-1 0 1,3-1-1,24-3-138,-5-4 449,-1-1 1,0-1 0,22-14-1,-42 24-327,-1 0 0,1 0 0,-1-1 0,1 1-1,-1 0 1,0-1 0,1 1 0,-1-1 0,1 1 0,-1-1-1,1 1 1,-1 0 0,0-1 0,0 0 0,1 1 0,-1-1-1,0 1 1,0-1 0,1 1 0,-1-1 0,0 1 0,0-1-1,0 0 1,0 1 0,0-1 0,0 1 0,0-1 0,0 0-1,0 1 1,0-1 0,0 1 0,0-1 0,0 1 0,-1-1-1,1 0 1,0 1 0,0-1 0,-1 1 0,1-1 0,0 1-1,-1-1 1,1 1 0,-1-1 0,1 1 0,0 0 0,-1-1-1,1 1 1,-1 0 0,1-1 0,-1 1 0,1 0 0,-1-1-1,1 1 1,-1 0 0,0 0 0,1 0 0,-1-1-1,1 1 1,-1 0 0,0 0 0,-37-12-358,34 12 333,0-1-1,0 1 1,0-1-1,0 1 0,0 0 1,0 1-1,0-1 1,0 1-1,0-1 1,0 1-1,0 1 1,1-1-1,-1 0 1,0 1-1,0 0 1,1 0-1,0 0 0,-1 0 1,-3 3-1,4-1 8,0 0 0,0 1 0,0-1 0,0 0 0,1 1 0,0 0 0,0 0 0,0 0 0,0 0 0,1 0 0,0 0-1,0 0 1,0 0 0,0 8 0,1-11-5,0 0-1,-1 0 0,1 0 1,0 0-1,0 0 1,0 0-1,1 0 0,-1 0 1,0 0-1,1 0 1,-1 0-1,1-1 0,-1 1 1,1 0-1,0 0 0,0 0 1,0-1-1,0 1 1,0 0-1,3 2 0,-1-2 4,1 0 0,-1 0 0,1-1 0,-1 1 0,1-1 0,-1 0 0,1 0 0,6 1 0,14 4-62,-21-5 30,0-1 0,0 1-1,-1-1 1,1 0 0,0 1-1,0-1 1,0-1-1,-1 1 1,1 0 0,0-1-1,0 1 1,-1-1 0,1 0-1,0 0 1,-1 0 0,1 0-1,-1 0 1,1 0 0,3-4-1,3-2-72,0-1-1,-1 0 0,13-16 0,20-20-80,-38 42 183,-1 0-1,1 0 1,0 0 0,0 0-1,0 1 1,0-1-1,0 1 1,0 0-1,1 0 1,-1 0-1,0 0 1,1 0 0,-1 1-1,4-1 1,-6 2 3,0 0 0,0-1 0,0 1 0,0 0 0,0 0 0,-1 0 0,1 0 0,0 0 0,0 0 0,-1 0 0,1 0 0,-1 0 0,1 0 0,-1 0 0,1 0 0,-1 0 0,1 1 0,-1-1 0,0 0 0,0 0 0,0 0 0,0 1 0,0-1 0,0 0 0,0 0 0,0 3 0,-2 40 38,2-40-26,-7 53 1039,23-58-385,7-8-546,-1-2 0,22-13 0,41-19-98,-73 38-21,50-16 60,-57 19-70,0 1 0,0 0-1,0 0 1,0 1 0,0-1 0,0 1 0,0 0 0,0 1 0,10 1 0,-14-2 10,-1 1 0,1-1 0,-1 1 0,1 0 0,-1-1 0,1 1 0,-1 0 0,1-1 1,-1 1-1,0 0 0,0-1 0,1 1 0,-1 0 0,0 0 0,0 0 0,0-1 0,1 1 0,-1 0 0,0 0 0,0 0 1,0-1-1,-1 1 0,1 0 0,0 0 0,0-1 0,0 1 0,-1 0 0,1 0 0,0-1 0,0 1 0,-1 0 0,0 1 0,-12 24 235,-33 47-573,45-85-18556</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8.181"/>
    </inkml:context>
    <inkml:brush xml:id="br0">
      <inkml:brushProperty name="width" value="0.025" units="cm"/>
      <inkml:brushProperty name="height" value="0.025" units="cm"/>
    </inkml:brush>
  </inkml:definitions>
  <inkml:trace contextRef="#ctx0" brushRef="#br0">1 77 18930,'0'0'10474,"75"-5"-9866,-39-7-512,0-1-576,-3-2-2787,-8-1-3139,-9 0-4228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8.522"/>
    </inkml:context>
    <inkml:brush xml:id="br0">
      <inkml:brushProperty name="width" value="0.025" units="cm"/>
      <inkml:brushProperty name="height" value="0.025" units="cm"/>
    </inkml:brush>
  </inkml:definitions>
  <inkml:trace contextRef="#ctx0" brushRef="#br0">1 52 15503,'0'0'3843,"55"-52"-17488</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9.190"/>
    </inkml:context>
    <inkml:brush xml:id="br0">
      <inkml:brushProperty name="width" value="0.025" units="cm"/>
      <inkml:brushProperty name="height" value="0.025" units="cm"/>
    </inkml:brush>
  </inkml:definitions>
  <inkml:trace contextRef="#ctx0" brushRef="#br0">1 15 7911,'0'0'20842,"2"10"-19577,0 10-713,8 49 610,-9-64-1112,0-1 1,0 1-1,0 0 0,1-1 0,-1 0 0,1 1 1,0-1-1,1 0 0,-1 0 0,1 0 0,5 6 1,-6-8-47,0-1 1,-1 0-1,1 0 1,0 0-1,0 0 1,0 0-1,0 0 1,-1-1-1,1 1 1,0 0-1,0-1 1,0 0-1,0 1 1,1-1-1,-1 0 1,0 0-1,0 0 1,0-1-1,4 0 1,-2 0 11,1-1 0,-1 0 0,0 1 1,1-2-1,-1 1 0,0 0 0,0-1 1,5-4-1,3-5 33,0 0 0,-1 0 0,17-25 0,-18 19-49,6-8 0,-12 25 0,-5 16 0,-10 47 0,7-43 0,0 0 0,1-1 0,1 1 0,1 0 0,2 27 0,-1-45 0,0 0 0,0 1 0,0-1 0,1 0 0,-1 0 0,0 1 0,1-1 0,-1 0 0,1 0 0,-1 1 0,1-1 0,-1 0 0,1 0 0,0 0 0,0 0 0,0 0 0,-1 0 0,1 0 0,0 0 0,0 0 0,0-1 0,0 1 0,1 0 0,-1-1 0,0 1 0,0 0 0,0-1 0,1 0 0,-1 1 0,0-1 0,0 0 0,1 1 0,-1-1 0,0 0 0,1 0 0,-1 0 0,0 0 0,0 0 0,1 0 0,-1-1 0,0 1 0,1 0 0,-1-1 0,0 1 0,0-1 0,3 0 0,3-2 0,0-1 0,0 1 0,0-1 0,-1 0 0,1 0 0,8-8 0,2-4 0,-1 0 0,0-1 0,-1 0 0,-1-1 0,-1-1 0,0 0 0,-1-1 0,-1-1 0,-2 1 0,0-2 0,7-23 0,-40 130 0,13-54 0,2 1 0,1 1 0,1-1 0,-3 58 0,10-89 0,0 0 0,-1-1 0,1 1 0,0 0 0,0 0 0,0-1 1,0 1-1,0 0 0,0 0 0,0 0 0,0-1 0,0 1 0,0 0 0,0 0 0,1-1 0,-1 1 0,0 0 0,1-1 0,-1 1 0,0 0 1,1-1-1,-1 1 0,1 0 0,-1-1 0,1 1 0,-1-1 0,1 1 0,-1-1 0,1 1 0,-1-1 0,1 1 0,0-1 0,-1 1 1,1-1-1,0 0 0,0 1 0,-1-1 0,1 0 0,0 0 0,0 0 0,-1 0 0,1 1 0,0-1 0,0 0 0,-1 0 0,1-1 0,0 1 1,0 0-1,-1 0 0,1 0 0,0 0 0,0-1 0,-1 1 0,2-1 0,1 0-2,1-1 0,-1 0 0,1 0 0,-1 0 0,0-1 0,0 1 0,0-1 0,0 0 0,3-5 0,-1 2-524,-1-1 0,-1 1 0,1-1 0,-1 0 0,4-15 0,-3 8-2100,-1-1-1,-1 0 1,-1 1 0,0-21 0,-1-19-8777</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9.532"/>
    </inkml:context>
    <inkml:brush xml:id="br0">
      <inkml:brushProperty name="width" value="0.025" units="cm"/>
      <inkml:brushProperty name="height" value="0.025" units="cm"/>
    </inkml:brush>
  </inkml:definitions>
  <inkml:trace contextRef="#ctx0" brushRef="#br0">1 0 17360,'0'0'9834,"27"61"-18643,-6-49 1859</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0.108"/>
    </inkml:context>
    <inkml:brush xml:id="br0">
      <inkml:brushProperty name="width" value="0.025" units="cm"/>
      <inkml:brushProperty name="height" value="0.025" units="cm"/>
    </inkml:brush>
  </inkml:definitions>
  <inkml:trace contextRef="#ctx0" brushRef="#br0">107 311 18417,'0'0'7330,"-8"12"-7148,-11 15 203,-22 47 0,34-61-113,1 0 1,0 1 0,2 0 0,-1 1-1,2-1 1,0 1 0,-1 15 0,3-27-280,1-1 0,0 0 0,0 1 1,1-1-1,-1 0 0,0 0 1,1 1-1,-1-1 0,1 0 0,0 0 1,0 0-1,0 0 0,0 0 1,0 0-1,0 0 0,1 0 0,-1 0 1,1 0-1,-1 0 0,1-1 1,0 1-1,-1-1 0,1 1 0,0-1 1,0 0-1,0 0 0,0 0 1,0 0-1,0 0 0,1 0 0,-1 0 1,0-1-1,0 1 0,1-1 0,-1 0 1,0 1-1,0-1 0,4-1 1,4 1-105,-1 0 0,0-1 0,1 0 0,-1-1 0,0 0 0,0 0 1,0-1-1,14-6 0,-5 0 289,-1-1 1,0-1 0,0-1-1,-1 0 1,-1-1 0,0 0-1,0-2 1,-2 0 0,0 0-1,0-1 1,-2-1 0,0 0-1,9-19 1,-8 11 115,-1-1 0,-1-1 0,-1 1-1,-1-1 1,-2-1 0,-1 0 0,-1 1 0,0-52 0,-3 79-294,-1 0 0,0-1 0,0 1 0,0 0 0,0-1 0,0 1 0,0 0 0,0-1 0,0 1 0,0 0 0,0-1 0,0 1 0,0 0 0,0-1 0,0 1 0,0 0 0,0-1 0,0 1 0,0 0 0,0-1 0,-1 1 0,1 0 0,0 0 0,0-1 0,0 1 0,-1 0 0,1-1 0,0 1 0,0 0 0,-1 0 0,1 0 0,0-1 0,0 1 0,-1 0 0,1 0 0,0 0 0,-1 0 0,1-1 0,0 1 0,-1 0 0,1 0 0,0 0 0,-1 0 0,1 0 0,0 0 0,-1 0 0,1 0 0,0 0 0,-1 0 0,0 0 0,-15 14 0,3 5 0,0 1 0,1 0 0,2 1 0,0 1 0,1-1 0,1 2 0,1-1 0,1 1 0,1 0 0,1 0 0,1 0 0,1 31 0,2-52 0,0 1 0,0-1 0,0 0 0,0 1 0,1-1 0,-1 0 0,1 0 0,0 1 0,0-1 0,0 0 0,0 0 0,0 0 0,0 0 0,0 0 0,1 0 0,-1-1 0,1 1 0,-1 0 0,1-1 0,0 1 0,0-1 0,0 1 0,0-1 0,0 0 0,0 0 0,0 0 0,0 0 0,0 0 0,0 0 0,0-1 0,1 1 0,-1-1 0,0 1 0,1-1 0,-1 0 0,0 0 0,0 0 0,1 0 0,3-1 0,3 0 0,0 0 0,0-1 0,-1 0 0,1-1 0,-1 1 0,0-1 0,0-1 0,0 0 0,12-7 0,0-5 0,0-1 0,-1 0 0,-1-2 0,-1 0 0,0-1 0,23-38 0,-3-5 0,33-74 0,-49 81 0,-21 56 0,0 0 0,0 0 0,0 0 0,0 0 0,0 0 0,0 0 0,-1 0 0,1 0 0,0 0 0,0 0 0,0 0 0,0 0 0,0 0 0,0 0 0,0 0 0,-1 0 0,1 0 0,0 0 0,0 0 0,0 0 0,0 0 0,0 0 0,0 0 0,-1 0 0,1 0 0,0 0 0,0 0 0,0 0 0,0 0 0,0 0 0,0 0 0,0 0 0,0 0 0,-1 0 0,1 0 0,0 0 0,0 0 0,0-1 0,0 1 0,0 0 0,0 0 0,0 0 0,0 0 0,0 0 0,0 0 0,0 0 0,0 0 0,0-1 0,-9 13 0,-23 43 0,2 2 0,-24 66 0,42-92 0,1 1 0,2 0 0,1 1 0,2 0 0,-4 62 0,10-89 0,0-1 0,0 0 0,1 0 0,-1 0 0,2 0 0,-1 0 0,0 0 0,1 0 0,0 0 0,0 0 0,0-1 0,4 7 0,-4-9 0,-1 0 0,1-1 0,0 1 0,-1 0 0,1-1 0,0 0 0,0 1 0,0-1 0,0 0 0,0 0 0,0 0 0,0 0 0,0 0 0,1-1 0,-1 1 0,0-1 0,0 1 0,1-1 0,-1 0 0,0 0 0,1 0 0,-1 0 0,0 0 0,1 0 0,-1-1 0,0 1 0,0-1 0,1 0 0,-1 1 0,3-3 0,-2 2-18,0-1 1,-1 0-1,1 0 0,0 0 1,-1 0-1,1-1 0,-1 1 0,0-1 1,1 1-1,-1-1 0,-1 0 1,1 0-1,0 1 0,-1-1 1,1-1-1,-1 1 0,0 0 0,0 0 1,0 0-1,0-1 0,-1 1 1,0 0-1,1-1 0,-1 1 1,0 0-1,-1-7 0,0 2-114,1-1-1,-1 1 0,-1 0 1,0-1-1,0 1 0,0 0 1,-1 0-1,-1 0 0,-6-12 1,-6-2-1172,0 1 0,-22-21 0,-41-34 3077,67 65-793,16 10-609,1 0-1,-1 0 0,0 0 1,0 1-1,1 0 0,-1-1 1,6 2-1,58-1-1518,0 3 0,71 12 1,-122-11-5249,-10 0-3400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59.158"/>
    </inkml:context>
    <inkml:brush xml:id="br0">
      <inkml:brushProperty name="width" value="0.025" units="cm"/>
      <inkml:brushProperty name="height" value="0.025" units="cm"/>
    </inkml:brush>
  </inkml:definitions>
  <inkml:trace contextRef="#ctx0" brushRef="#br0">1819 212 5990,'0'0'64,"-10"0"1532,-82-2 2501,0 5 0,-120 18 0,156-11-3682,-1 2 1,2 3-1,0 2 0,1 2 0,-56 29 0,-445 297-19,473-289-392,47-32 54,1 2 0,1 1 0,2 2 0,1 0 0,1 3 0,2 0 0,1 2-1,1 0 1,2 2 0,2 1 0,1 0 0,-25 69 0,43-100-47,0-1 1,1 0-1,-1 1 1,1 0-1,0-1 1,1 1-1,-1 0 1,1-1-1,0 1 1,1 0-1,-1-1 1,3 10-1,-2-13 1,1 1 0,-1 0 0,1-1 0,-1 0 0,1 1 0,0-1 0,0 0 0,0 0 0,0 0 0,0 0-1,1 0 1,-1-1 0,0 1 0,1-1 0,-1 1 0,1-1 0,0 0 0,-1 0 0,1 0 0,0 0 0,0 0-1,0-1 1,0 0 0,-1 1 0,7-1 0,19 1 291,-1-1 1,1-2-1,-1 0 1,52-12-1,106-40-154,-94 25-43,176-55 16,-3-12-1,-6-11 1,304-174-1,-508 247 308,-2-3 0,-1-3 0,-2-1 0,-1-3-1,65-78 1,-55 62 127,-34 37-478,-1-1 0,34-49 0,-55 71-71,0-1 0,0 1 0,0-1 0,-1 0 0,1 0 0,-1 1 0,0-1 0,0 0 0,0 0 0,0 0 0,-1-1-1,1 1 1,-1 0 0,1 0 0,-1 0 0,0 0 0,-1 0 0,1-1 0,0 1 0,-1 0 0,0 0 0,1 0 0,-1 0-1,-1 0 1,1 0 0,0 0 0,-1 1 0,1-1 0,-1 0 0,0 1 0,0-1 0,0 1 0,0-1 0,0 1 0,-1 0 0,1 0-1,-1 0 1,1 0 0,-1 1 0,-3-3 0,-9-4-51,-1 1-1,0 1 1,0 0 0,0 1-1,0 0 1,-20-2 0,-85-7-1504,18 3-3604,41-2-2509</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0.871"/>
    </inkml:context>
    <inkml:brush xml:id="br0">
      <inkml:brushProperty name="width" value="0.025" units="cm"/>
      <inkml:brushProperty name="height" value="0.025" units="cm"/>
    </inkml:brush>
  </inkml:definitions>
  <inkml:trace contextRef="#ctx0" brushRef="#br0">113 153 16752,'-10'6'4810,"-29"20"-2467,32-16-652,12-6-887,19-2-68,-20-2-443,79-5 1415,0-3 0,157-36 1,-97 15-1512,-8 5-193,1 5 0,0 6 0,263 10 0,-377 4-111,1 1 0,-1 0 1,0 2-1,0 1 0,0 1 0,0 1 1,23 10-1,-45-17 106,0 0 0,0 0 0,-1 0 0,1 1 0,0-1 1,0 0-1,0 0 0,0 0 0,0 0 0,-1 0 0,1 0 0,0 0 0,0 0 1,0 0-1,0 0 0,0 1 0,0-1 0,-1 0 0,1 0 0,0 0 0,0 0 0,0 0 1,0 0-1,0 1 0,0-1 0,0 0 0,0 0 0,0 0 0,0 0 0,0 1 1,0-1-1,0 0 0,0 0 0,0 0 0,0 0 0,0 1 0,0-1 0,0 0 1,0 0-1,0 0 0,0 0 0,0 0 0,0 1 0,0-1 0,0 0 0,0 0 0,0 0 1,1 0-1,-1 0 0,0 1 0,0-1 0,0 0 0,0 0 0,0 0 0,0 0 1,0 0-1,1 0 0,-1 0 0,0 0 0,0 0 0,0 1 0,0-1 0,1 0 0,-1 0 1,0 0-1,0 0 0,0 0 0,1 0 0,-24 3 88,-35-1 95,55-2-187,-258-10 49,17 0-14,98 11-12,1 6-1,0 7 1,-159 35-1,234-35 49,23-5 45,1 1-1,1 2 0,-63 26 0,131-36-110,46-10 0,0-3 0,98-28 0,-66 14 0,481-94-1636,-433 97 650,295-3-1,-442 25 972,51 6-398,-52-6 416,0 0 1,0 0-1,0 0 0,0 0 0,0 1 1,0-1-1,0 0 0,0 1 0,-1-1 1,1 1-1,0-1 0,0 1 0,0-1 1,0 1-1,-1-1 0,1 1 0,0 0 1,0-1-1,-1 1 0,1 0 0,-1 0 1,1 0-1,-1-1 0,1 1 0,-1 0 1,1 0-1,-1 0 0,0 0 0,1 0 1,-1 0-1,0 0 0,0 0 0,0 0 1,0 0-1,0 0 0,0 0 0,0 0 1,0 0-1,0 0 0,0 0 0,0 0 1,-1 0-1,1 0 0,0 0 0,-1-1 1,1 1-1,-1 1 0,-2 1 86,1 0 1,-1 0-1,0 0 0,0 0 1,0 0-1,0-1 0,0 0 1,-1 1-1,1-1 0,-1-1 1,0 1-1,1 0 0,-7 1 1,-56 14 848,-58 0-521,-142 3 0,57-7-360,-326 64 349,530-76-373,-23 4-189,23-7-87,17-5-96,23-8-603,55-15 0,0 6-3243,-5 1-2355</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1.730"/>
    </inkml:context>
    <inkml:brush xml:id="br0">
      <inkml:brushProperty name="width" value="0.025" units="cm"/>
      <inkml:brushProperty name="height" value="0.025" units="cm"/>
    </inkml:brush>
  </inkml:definitions>
  <inkml:trace contextRef="#ctx0" brushRef="#br0">65 25 9129,'1'-1'555,"-1"-1"1,0 1 0,0 0-1,1-1 1,-1 1 0,0-1-1,0 1 1,0 0-1,0-1 1,-1 1 0,1 0-1,0-1 1,-1 1 0,1 0-1,-1-1 1,0-1 0,0 3-352,1 0 1,-1 0-1,1 1 1,-1-1 0,1 0-1,-1 0 1,1 0 0,-1 0-1,1 1 1,-1-1 0,1 0-1,-1 0 1,1 1 0,-1-1-1,1 0 1,-1 1-1,1-1 1,0 1 0,-1-1-1,1 0 1,0 1 0,-1-1-1,1 1 1,0-1 0,-1 2-1,-24 44 2662,20-33-2653,0 1-1,1 0 0,1 0 0,0 0 0,0 0 1,2 0-1,0 1 0,0-1 0,2 0 0,0 1 1,3 19-1,-3-31-190,1-1 1,-1 1-1,0-1 1,1 0 0,-1 0-1,1 1 1,0-1-1,0 0 1,0 0-1,0-1 1,0 1-1,0 0 1,0-1 0,1 1-1,-1-1 1,0 0-1,1 0 1,0 0-1,-1 0 1,1 0-1,-1 0 1,1-1 0,0 1-1,-1-1 1,1 0-1,0 0 1,0 0-1,-1 0 1,1 0 0,4-2-1,3 1 76,1-1 1,-1 0-1,1-1 1,-1 0-1,0 0 0,15-8 1,7-9 186,0-1 1,-1-2 0,-2-1-1,0-1 1,29-33-1,-58 58-285,0 0-1,0 0 1,0 1-1,0-1 1,0 0-1,0 0 1,0 1-1,0-1 1,0 0-1,0 0 0,0 1 1,0-1-1,0 0 1,0 0-1,0 0 1,0 1-1,0-1 1,0 0-1,0 0 1,0 1-1,1-1 1,-1 0-1,0 0 1,0 0-1,0 1 0,0-1 1,1 0-1,-1 0 1,0 0-1,0 0 1,0 1-1,1-1 1,-1 0-1,0 0 1,0 0-1,0 0 1,1 0-1,-1 0 1,0 0-1,0 0 0,1 0 1,-1 0-1,0 0 1,0 0-1,1 0 1,-1 0-1,0 0 1,0 0-1,1 0 1,-1 0-1,0 0 1,0 0-1,1 0 1,-1 0-1,0 0 0,0 0 1,0 0-1,1-1 1,-1 1-1,-3 20 23,-18 42 126,13-41-109,1 1 1,1-1 0,1 2 0,-3 30 0,7-52-40,1 0 1,0-1-1,0 1 1,0 0-1,0-1 1,1 1-1,-1 0 1,0 0-1,0-1 1,0 1-1,1 0 1,-1-1-1,0 1 1,1 0-1,-1-1 1,0 1-1,1 0 1,-1-1-1,1 1 1,-1-1-1,1 1 1,-1-1-1,1 1 1,-1-1-1,1 1 0,0-1 1,-1 0-1,1 1 1,0-1-1,-1 0 1,1 0-1,0 1 1,-1-1-1,1 0 1,0 0-1,0 0 1,-1 0-1,1 0 1,0 0-1,0 0 1,-1 0-1,1 0 1,0 0-1,-1 0 1,1 0-1,0-1 1,0 1-1,-1 0 1,1-1-1,-1 1 1,1 0-1,0-1 1,0 0-1,38-19-5,92-87 5,-5 5 0,-125 101 0,-1 0 0,1 1 0,-1-1 0,1 1 0,0-1 0,-1 0 0,1 1 0,0-1 0,0 1 0,-1 0 0,1-1 0,0 1 0,0 0 0,0-1 0,0 1 0,-1 0 0,1 0 0,0 0 0,0 0 0,0 0 0,0 0 0,0 0 0,0 0 0,-1 0 0,1 0 0,0 0 0,0 0 0,0 1 0,0-1 0,-1 0 0,1 1 0,0-1 0,0 0 0,0 1 0,-1-1 0,1 1 0,0 0 0,0 2 0,1-1 0,-2 1 0,1 0 0,0-1 0,0 1 0,-1 0 0,0-1 0,1 1 0,-1 0 0,0 0 0,-1 5 0,-1 10 0,-1 0 0,-9 30 0,-2-8 0,-13 50 0,27-132-6978,-1 34 4592,-2-26-7468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2.088"/>
    </inkml:context>
    <inkml:brush xml:id="br0">
      <inkml:brushProperty name="width" value="0.025" units="cm"/>
      <inkml:brushProperty name="height" value="0.025" units="cm"/>
    </inkml:brush>
  </inkml:definitions>
  <inkml:trace contextRef="#ctx0" brushRef="#br0">74 10 11627,'0'0'16688,"-56"-10"-13581,46 10-1762,5 0-1345,4 0 0,-1 0-1537</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2.963"/>
    </inkml:context>
    <inkml:brush xml:id="br0">
      <inkml:brushProperty name="width" value="0.025" units="cm"/>
      <inkml:brushProperty name="height" value="0.025" units="cm"/>
    </inkml:brush>
  </inkml:definitions>
  <inkml:trace contextRef="#ctx0" brushRef="#br0">332 145 5477,'0'0'7992,"7"-11"-5921,2 0-1493,-1 0 292,0 1 0,0-2 0,-1 1 0,-1-1 0,0 0 0,6-17 0,-12 28-799,0 1 0,0-1 1,1 0-1,-1 0 0,0 1 1,0-1-1,0 0 0,0 0 1,0 1-1,-1-1 0,1 0 1,0 0-1,0 1 1,0-1-1,-1 0 0,1 1 1,0-1-1,-1 0 0,1 1 1,0-1-1,-1 0 0,1 1 1,-1-1-1,1 1 0,-1-1 1,1 1-1,-1-1 0,1 1 1,-1-1-1,0 1 0,-1-1 1,-30-3 1080,-35 16-194,49-6-930,1 1 0,0 1 0,0 1 0,1 0 0,0 1 0,1 1 0,0 0 0,0 1 0,1 1 0,1 0 0,0 1 0,1 0 1,1 1-1,0 0 0,1 1 0,0 0 0,2 1 0,0 0 0,0 0 0,2 0 0,0 1 0,1 0 0,1 1 0,1-1 0,0 1 0,1-1 0,2 29 0,0-42-27,0-1 1,1 1-1,0 0 1,0-1-1,0 1 0,0 0 1,1-1-1,-1 0 1,1 1-1,1-1 1,-1 0-1,0 0 0,1 0 1,0 0-1,0 0 1,0-1-1,0 0 1,5 4-1,-2-3 4,0 0 1,1 0 0,-1-1-1,1 0 1,-1 0-1,1-1 1,0 0-1,0 0 1,0 0-1,14 0 1,-4-1 4,0-1 1,0 0-1,0-2 1,0 0-1,0 0 0,-1-2 1,0 0-1,1-1 1,23-11-1,-36 14 2,39-22 22,-42 23-19,1 0 0,-1 0-1,1 0 1,-1-1 0,0 1-1,1 0 1,-1 0 0,0-1 0,0 1-1,0-1 1,0 1 0,0-1-1,0 1 1,-1-1 0,1 0-1,0 1 1,-1-1 0,1 0 0,-1 0-1,0 1 1,0-1 0,1-3-1,-2 5 6,1-1 0,-1 0 0,1 1 1,-1-1-1,1 0 0,-1 1 0,1-1 0,-1 0 0,1 1 0,-1-1 0,0 1 0,1-1 0,-1 1 0,0 0 0,1-1 0,-1 1 0,0 0 0,0-1 0,0 1 0,1 0 0,-1 0 0,0-1 0,0 1 0,0 0 0,1 0 0,-2 0 0,-28 0 45,23 0-30,-9 0-9,0 1-1,-1 0 1,-29 7-1,40-6-32,0 0 0,0 0 0,0 0 1,0 1-1,1-1 0,-1 1 0,1 1 0,-1-1 0,1 1 0,0 0 0,1 0 0,-1 0 0,-4 6 0,10-10 4,-1 0 0,0 0-1,1 0 1,-1 0 0,0 0-1,1 0 1,-1 0 0,0 0-1,1 0 1,-1 0 0,0 0-1,1 0 1,-1 0 0,0 0-1,1 0 1,-1 0 0,0 1-1,1-1 1,-1 0 0,0 0-1,0 0 1,1 1 0,-1-1-1,0 0 1,1 0 0,-1 1-1,0-1 1,0 0 0,0 0-1,1 1 1,-1-1 0,0 0-1,0 1 1,0-1 0,0 0-1,0 1 1,0-1-1,1 0 1,-1 1 0,0-1-1,0 0 1,0 1 0,0-1-1,0 0 1,0 1 0,0-1-1,-1 0 1,1 1 0,0-1-1,0 0 1,0 1 0,0-1-1,0 0 1,0 1 0,-1-1-1,1 0 1,0 1 0,0-1-1,0 0 1,-1 0 0,1 1-1,0-1 1,-1 0 0,1 0-1,-1 1 1,30-8-97,-3-5-71,-1-1 0,0 0 1,38-31-1,14-6-139,-75 49 307,-1 0 1,1 0-1,-1 0 0,1 0 1,0 0-1,0 1 0,0-1 1,-1 0-1,1 1 0,0 0 0,0-1 1,0 1-1,3 0 0,-4 0 3,0 1-1,-1-1 1,1 0 0,0 1-1,-1-1 1,1 0-1,0 1 1,-1-1-1,1 1 1,0-1-1,-1 1 1,1-1 0,-1 1-1,1-1 1,-1 1-1,1-1 1,-1 1-1,0 0 1,1-1 0,-1 1-1,1 0 1,-1 0-1,0 0 1,2 6 39,-1 0 0,-1 0 0,1 0 1,-1 0-1,0 0 0,-2 8 0,1 9 285,-1 14 149,-1 1 0,-12 48 0,2-8 153,12-78-701,1 0 0,0 0 0,-1 0 0,1 0 0,0 1 0,0-1 0,0 0 0,0 0 0,0 0 1,0 0-1,0 0 0,0 0 0,0 0 0,1 0 0,-1 0 0,0 1 0,1-1 0,0 1 0,14-20-5164,-1-13-1236</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3.806"/>
    </inkml:context>
    <inkml:brush xml:id="br0">
      <inkml:brushProperty name="width" value="0.025" units="cm"/>
      <inkml:brushProperty name="height" value="0.025" units="cm"/>
    </inkml:brush>
  </inkml:definitions>
  <inkml:trace contextRef="#ctx0" brushRef="#br0">0 457 15182,'0'0'9209,"10"3"-8632,8 2-396,1-1 0,-1 0-1,0-2 1,1 0 0,24-1 0,-35-1-277,1 0-1,-1-1 0,0 1 0,0-2 0,-1 1 0,1-1 0,0-1 1,0 1-1,-1-1 0,0-1 0,1 1 0,-1-1 0,0 0 1,-1-1-1,1 0 0,7-7 0,-13 12 83,0-1 1,0 0-1,0 0 1,-1 0-1,1 0 0,0 0 1,0 0-1,0 0 0,-1 0 1,1 0-1,-1 0 1,1 0-1,-1-1 0,1 1 1,-1 0-1,1 0 0,-1-1 1,0 1-1,0 0 1,0-1-1,0 1 0,0 0 1,0 0-1,0-1 0,0 1 1,0 0-1,-1-2 1,-1 1 38,1 1 1,0 0 0,-1-1 0,1 1-1,-1 0 1,1 0 0,-1 0 0,0 0 0,1 0-1,-1 1 1,0-1 0,0 0 0,1 1-1,-1 0 1,0-1 0,-3 1 0,-3-1 96,0 0 1,-1 1-1,1 0 0,-1 0 1,1 1-1,-1 0 0,-11 3 1,14 0-104,-1-1 1,1 1-1,0 0 1,0 1-1,0-1 1,1 1-1,0 0 1,0 0-1,0 1 1,1 0-1,-1 0 1,-4 10-1,6-12 53,0 0 0,1 1 0,0 0 0,0 0 1,0 0-1,0-1 0,1 2 0,0-1 0,0 0 0,0 0 0,1 0 0,-1 0 0,1 1 0,1-1 0,-1 0 0,1 0 0,0 0 1,1 7-1,0-10-24,-1-1 0,1 1 1,-1 0-1,1-1 1,0 1-1,-1-1 0,1 1 1,0-1-1,0 0 1,0 0-1,0 0 0,0 0 1,0 0-1,0-1 1,1 1-1,-1 0 0,0-1 1,0 0-1,1 1 1,-1-1-1,0 0 0,0 0 1,1 0-1,-1-1 1,0 1-1,3-1 0,5 0 82,0-1-1,0 0 1,0-1-1,16-6 0,1-5-70,-1-1 0,-1-1 0,0-2-1,-1 0 1,-1-1 0,-1-2 0,-1 0-1,-1-1 1,0-2 0,-2 0-1,-1 0 1,-1-2 0,-1 0 0,-1-1-1,20-54 1,-33 76-52,2-2 9,0-1 0,-1 0 0,0 0 0,0-1 0,0 1-1,-1 0 1,-1-1 0,1 1 0,-2 0 0,0-10 0,1 18-17,-1-1 0,0 1 1,1-1-1,-1 1 1,1 0-1,-1 0 1,1-1-1,-1 1 0,0 0 1,1 0-1,-1-1 1,0 1-1,1 0 1,-1 0-1,0 0 1,1 0-1,-1 0 0,0 0 1,1 0-1,-1 0 1,0 1-1,1-1 1,-1 0-1,0 0 0,1 0 1,-1 1-1,1-1 1,-1 0-1,0 1 1,1-1-1,-1 0 1,1 1-1,-1-1 0,1 1 1,-1-1-1,1 1 1,-1 0-1,-11 13 14,1 1-1,1 0 0,0 1 1,1 0-1,1 1 0,-9 25 1,-5 7-9,8-20-6,-32 72 82,43-93-71,0 0 0,1-1 0,0 1 0,0 0 0,1 0 0,0 0-1,1 0 1,0 0 0,0 0 0,2 15 0,-1-21-46,0 0 0,1 0 0,-1 0 0,0-1 0,1 1 0,-1 0 0,1-1 0,0 1 0,-1-1 0,1 0 0,0 1 0,0-1 0,0 0 0,0 0 0,0 0 0,0 0 0,0-1 1,0 1-1,0-1 0,0 1 0,0-1 0,1 1 0,-1-1 0,0 0 0,0 0 0,1 0 0,-1-1 0,3 1 0,7-1-709,0 0-1,1-1 1,21-5 0,39-22-3075,-49 17 813,0-2 0,0-1 0,-1 0 0,-1-2 0,21-21 0,1-10 2183,-22 13 3476,-21 31-1486,1 0 0,-1 0-1,1 0 1,-1 0 0,0 0 0,-1 0-1,1-6 1,-1 10-1034,0-1 0,0 1 0,0 0 1,1-1-1,-1 1 0,0 0 0,0-1 0,-1 1 0,1 0 0,0-1 0,0 1 1,0 0-1,0-1 0,0 1 0,0 0 0,0-1 0,0 1 0,-1 0 0,1-1 1,0 1-1,0 0 0,0 0 0,-1-1 0,1 1 0,0 0 0,0 0 0,-1 0 1,1-1-1,0 1 0,0 0 0,-1 0 0,1 0 0,0 0 0,-1-1 0,1 1 1,0 0-1,-1 0 0,1 0 0,0 0 0,-1 0 0,1 0 0,0 0 0,-1 0 1,1 0-1,0 0 0,-1 0 0,1 0 0,0 0 0,-1 0 0,1 1 0,0-1 1,-1 0-1,1 0 0,-19 12 1506,2 4-1075,1 1 0,1 1 1,1 0-1,0 1 0,1 1 1,2 0-1,0 0 0,-12 32 0,21-47-476,0 0-1,0 0 1,1 0-1,0 0 1,0 0-1,1 0 1,-1 0-1,1 0 1,0 6-1,1-10-77,-1 1 0,0-1-1,1 0 1,-1 1 0,1-1 0,0 0-1,-1 0 1,1 1 0,0-1 0,0 0-1,-1 0 1,1 0 0,0 0 0,0 0 0,0 0-1,1 0 1,-1 0 0,0 0 0,0-1-1,0 1 1,1 0 0,-1-1 0,0 1-1,0-1 1,1 1 0,-1-1 0,1 0 0,-1 0-1,0 1 1,1-1 0,-1 0 0,1 0-1,-1 0 1,2-1 0,7 0 13,0-1-1,0 1 1,0-2 0,-1 0 0,1 0-1,-1-1 1,1 0 0,-1 0 0,-1-1-1,1 0 1,-1-1 0,1 0 0,-2 0-1,13-13 1,8-8-34,-2-2 0,32-46 0,-24 28 28,28-53 0,-53 83 4,0-1-1,-1 1 1,-1-1 0,-1-1-1,0 1 1,5-37-1,-12 48-6,-6 14-34,-11 22 116,1 1 1,2 1 0,1 1 0,1-1-1,2 2 1,1 0 0,-8 46 0,16-68-12,1 0 0,0-1 0,1 1 0,0-1 0,3 18 0,-3-25-249,1-1 0,0 1 0,0 0 0,0 0 0,0 0 0,1-1 0,-1 1 0,1 0 0,-1-1 0,4 4 0,-4-5-316,1 1 1,0 0 0,0-1 0,0 0-1,0 1 1,0-1 0,0 0 0,0 0-1,0 0 1,1 0 0,-1-1 0,0 1-1,1 0 1,3-1 0,17 1-10137</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5.058"/>
    </inkml:context>
    <inkml:brush xml:id="br0">
      <inkml:brushProperty name="width" value="0.025" units="cm"/>
      <inkml:brushProperty name="height" value="0.025" units="cm"/>
    </inkml:brush>
  </inkml:definitions>
  <inkml:trace contextRef="#ctx0" brushRef="#br0">247 143 2819,'1'-45'16833,"-10"5"-10723,7 37-5934,1 0 1,-1 0 0,0 0-1,0 0 1,0 1 0,0-1-1,-1 0 1,1 1 0,-1 0 0,1-1-1,-1 1 1,0 0 0,0 0-1,0 1 1,0-1 0,0 1-1,0-1 1,-1 1 0,1 0-1,0 0 1,-1 1 0,-5-2 0,0 1-107,0 1 1,0 0 0,1 0-1,-1 0 1,0 1 0,0 1 0,1-1-1,-11 4 1,15-4-73,0 1 1,0-1-1,1 1 0,-1 0 1,0 0-1,1 0 0,-1 0 1,1 0-1,0 1 0,0 0 1,0-1-1,0 1 0,0 0 1,1 1-1,-1-1 0,1 0 1,0 1-1,0-1 0,-3 8 1,5-10-18,-1-1 1,1 1-1,0-1 1,0 1-1,0-1 1,0 1-1,-1-1 1,1 1-1,0-1 1,0 1-1,0-1 1,0 1-1,0-1 1,0 1-1,0-1 1,1 1-1,-1-1 1,0 1-1,0-1 1,0 1-1,0-1 1,1 1-1,-1-1 1,0 1-1,1-1 1,-1 1-1,0-1 1,1 0-1,-1 1 1,0-1-1,1 0 0,-1 1 1,1-1-1,-1 0 1,0 1-1,1-1 1,-1 0-1,1 0 1,0 1-1,28-1-532,27-17-132,-27 4 383,-17 7 71,1 1-1,-1 0 1,1 0-1,0 2 1,17-4-1,-28 7 202,-1 0-1,1 0 0,-1 1 0,1-1 0,-1 0 1,0 1-1,1-1 0,-1 1 0,0-1 0,1 1 1,-1 0-1,0 0 0,0 0 0,1-1 1,-1 1-1,0 0 0,0 0 0,0 1 0,0-1 1,0 0-1,-1 0 0,1 0 0,0 1 0,-1-1 1,1 0-1,0 0 0,-1 1 0,1-1 1,-1 1-1,1 1 0,8 52-35,-8-47 33,5 47 582,-2 0 1,-3 0 0,-2 0-1,-2 0 1,-13 65 0,12-103-297,-1-1 1,0 1 0,-1-1-1,-1-1 1,-1 1 0,0-1 0,-16 21-1,20-30-173,0 0-1,-1 0 0,0-1 0,0 0 0,-1 0 0,1 0 0,-1-1 0,0 0 0,-1 0 0,1 0 0,-1-1 0,1 0 0,-1 0 1,0-1-1,0 1 0,0-2 0,0 1 0,-1-1 0,-11 1 0,17-2-81,-1-1 0,0 1 0,0-1 0,0 1 0,1-1 0,-1 0 0,0 0 0,1 0 0,-1-1 0,1 1 0,-1 0 0,1-1 0,-1 0 0,1 0 0,0 1 0,0-1 0,0-1 0,0 1 0,0 0 0,1 0 0,-1-1 0,1 1 0,-1-1 0,1 1 0,0-1 0,0 1 0,0-1 0,0 0 0,1 0 0,-1 0 0,0-5 0,0 0 0,0-1 0,0 0 0,1 0 0,0 1 0,0-1 0,1 0 0,1 0 0,-1 1 0,6-15 0,-1 9 1,2-1-1,0 1 1,0 0-1,2 1 1,0 0-1,0 0 1,21-18-1,92-74-16,-113 97 12,66-48-7,-39 30 16,-1-1 1,-1-1-1,-2-2 1,50-59-1,-80 86-5,0-1 0,-1 0 0,1 0 0,-1 0 0,0 0 0,0 0 0,-1-1 0,1 1 0,-1-1 0,0 1 0,1-5 0,-2 7 0,0 1 0,-1 0 0,1 0 0,0-1 0,-1 1 0,1 0 0,0 0 0,-1-1 0,0 1 0,1 0 0,-1 0 0,0 0 0,1 0 0,-1 0 0,0 0 0,0 0 0,0 0 0,0 0 0,0 0 0,0 1 0,0-1 0,0 0 0,0 0 0,0 1 0,-1-1 0,1 1 0,0-1 0,0 1 0,0 0 0,-1 0 0,1-1 0,0 1 0,-1 0 0,1 0 0,0 0 0,-1 0 0,1 0 0,0 1 0,0-1 0,-3 1 0,-4 0 0,0 1 0,1 0 0,-1 0 0,1 1 0,-1 0 0,1 0 0,0 1 0,0 0 0,0 0 0,0 1 0,1 0 0,0 0 0,0 0 0,0 1 0,1 0 0,0 0 0,-6 8 0,2-2 0,1-1 0,1 1 0,-1 1 0,2-1 0,0 1 0,0 0 0,1 0 0,1 1 0,-3 14 0,6-26 0,1 0 0,-1 0 0,1 1 0,0-1 0,0 0 0,0 0 0,0 0 0,0 1 0,0-1 0,0 0 0,1 0 0,-1 0 0,1 1 0,-1-1 0,1 0 0,0 0 0,0 0 0,0 0 0,0 0 0,1 0 0,-1-1 0,3 4 0,-1-4 0,0 1 0,0-1 0,0 0 0,0 0 0,1 0 0,-1 0 0,0 0 0,0-1 0,1 0 0,-1 1 0,1-1 0,-1 0 0,0-1 0,7 0 0,7-3 0,0 0 0,0 0 0,0-2 0,-1 0 0,0-1 0,0 0 0,26-18 0,101-78 0,-127 91 0,71-59 0,-87 71 0,0 0 0,0 0 0,0 0 0,0 1 0,0-1 0,0 0 0,0 0 0,0 0 0,0 1 0,0-1 0,0 0 0,0 0 0,0 0 0,0 1 0,1-1 0,-1 0 0,0 0 0,0 0 0,0 0 0,0 1 0,0-1 0,0 0 0,1 0 0,-1 0 0,0 0 0,0 0 0,0 0 0,0 1 0,1-1 0,-1 0 0,0 0 0,0 0 0,0 0 0,1 0 0,-1 0 0,0 0 0,0 0 0,0 0 0,1 0 0,-1 0 0,0 0 0,0 0 0,0 0 0,1 0 0,-1 0 0,0 0 0,0 0 0,0 0 0,1 0 0,-1 0 0,0-1 0,0 1 0,0 0 0,0 0 0,1 0 0,-1 0 0,0 0 0,-5 15 0,-21 37 0,18-39 0,1 0 0,0 0 0,2 1 0,-1 0 0,1 0 0,-3 17 0,8-31 0,0 1 0,0-1 0,0 0 0,0 1 0,0-1 0,0 0 0,0 1 0,0-1 0,0 1 0,1-1 0,-1 0 0,0 1 0,0-1 0,0 0 0,0 1 0,1-1 0,-1 0 0,0 1 0,0-1 0,1 0 0,-1 0 0,0 1 0,0-1 0,1 0 0,-1 0 0,0 0 0,1 1 0,-1-1 0,0 0 0,1 0 0,-1 0 0,0 0 0,1 0 0,-1 1 0,0-1 0,1 0 0,-1 0 0,1 0 0,-1 0 0,0 0 0,1 0 0,-1 0 0,0 0 0,1-1 0,-1 1 0,1 0 0,-1 0 0,0 0 0,1 0 0,-1 0 0,0-1 0,1 1 0,21-9 0,62-49 0,-71 46 0,1 1 0,0 1 0,1 0 0,0 1 0,1 1 0,0 0 0,0 1 0,18-5 0,-33 12 0,-1 0 0,1-1 0,-1 1 0,1 0 0,-1 0 0,1 0 0,-1 0 0,1 0 0,-1 0 0,1 0 0,-1 0 0,1 0 0,-1 0 0,1 1 0,-1-1 0,1 0 0,-1 0 0,1 0 0,-1 1 0,1-1 0,-1 0 0,0 0 0,1 1 0,-1-1 0,0 0 0,1 1 0,-1-1 0,0 0 0,1 1 0,-1-1 0,0 1 0,1-1 0,-1 1 0,0-1 0,0 0 0,0 1 0,1 0 0,-2 26 0,-15 20 0,15-45 0,0 0 0,0 0 0,0 0 0,1-1 0,-1 1 0,0 0 0,1 0 0,-1 0 0,1 0 0,0 0 0,0 0 0,0 3 0,0-4 0,1-1 0,-1 0 0,0 0 0,0 1 0,1-1 0,-1 0 0,0 0 0,1 0 0,-1 0 0,1 1 0,-1-1 0,0 0 0,1 0 0,-1 0 0,0 0 0,1 0 0,-1 0 0,1 0 0,-1 0 0,0 0 0,1 0 0,-1 0 0,1 0 0,-1 0 0,0 0 0,1 0 0,-1-1 0,0 1 0,1 0 0,-1 0 0,0 0 0,1-1 0,-1 1 0,0 0 0,1 0 0,-1-1 0,47-35 0,-37 28 0,2-2 0,65-47 0,-69 52 0,-1 1 0,0 0 0,1 1 0,0 0 0,-1 0 0,1 1 0,0 0 0,1 0 0,9-1 0,-16 4 0,-1-1 0,0 0 0,0 1 0,1-1 0,-1 1 0,0-1 0,0 1 0,0 0 0,1-1 0,-1 1 0,0 0 0,0 0 0,0 0 0,0 0 0,0 0 0,-1 0 0,1 0 0,0 0 0,0 0 0,-1 1 0,1-1 0,-1 0 0,1 0 0,-1 1 0,1-1 0,-1 0 0,0 1 0,0-1 0,1 0 0,-1 1 0,0-1 0,0 0 0,0 1 0,-1-1 0,1 2 0,-4 51 0,-7-16-3270,8-30 1620,1-1 0,0 1 0,0 0 0,1-1 0,-2 12 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5.400"/>
    </inkml:context>
    <inkml:brush xml:id="br0">
      <inkml:brushProperty name="width" value="0.025" units="cm"/>
      <inkml:brushProperty name="height" value="0.025" units="cm"/>
    </inkml:brush>
  </inkml:definitions>
  <inkml:trace contextRef="#ctx0" brushRef="#br0">59 50 21140,'-1'3'351,"1"0"0,-1-1 0,0 1 0,0 0 0,0-1-1,0 1 1,0 0 0,-1-1 0,1 0 0,-1 1 0,1-1 0,-4 3 0,4-3-180,-1 0 0,0 0 0,1 0 0,-1 0 0,1 0 0,-1 0 0,1 1 0,0-1-1,0 1 1,0-1 0,0 1 0,1-1 0,-1 1 0,1-1 0,-1 1 0,1 0 0,0-1 0,1 6 0,-1-7-152,1 0-1,0-1 1,0 1-1,-1 0 1,1 0 0,0 0-1,0-1 1,0 1-1,0-1 1,0 1 0,0 0-1,0-1 1,0 0 0,0 1-1,1-1 1,-1 0-1,0 1 1,0-1 0,0 0-1,0 0 1,1 0-1,-1 0 1,0 0 0,0 0-1,0 0 1,0-1-1,3 0 1,33-8 143,-29 6-107,-1-1-1,0 0 0,0-1 0,0 0 1,0 0-1,-1-1 0,9-8 0,-12 10 13,0 1 0,0-1 0,0 0 0,-1 0-1,1 0 1,-1 0 0,0 0 0,0-1 0,0 1-1,-1-1 1,0 1 0,1-1 0,-2 1 0,2-8-1,-2 11-62,0 0-1,0 1 0,0-1 0,0 0 0,0 0 0,0 1 0,0-1 0,0 0 0,-1 0 0,1 1 1,0-1-1,0 0 0,-1 1 0,1-1 0,0 0 0,-1 1 0,1-1 0,-1 0 0,1 1 1,-1-1-1,1 1 0,-1-1 0,1 1 0,-1-1 0,1 1 0,-1-1 0,0 1 0,1 0 1,-2-1-1,-23 4-86,19 0 54,0-1 0,0 2 0,0-1 0,0 1 0,1 0 0,-6 4 0,-6 9-215,2 0-1,-25 35 0,36-47-127,0 1 0,1 1-1,-1-1 1,1 0 0,0 1-1,1 0 1,0-1 0,0 1-1,0 0 1,1 0-1,0 0 1,0 0 0,1 9-1,0-14 137,0-1 0,1 0-1,-1 0 1,0 0 0,1 0-1,-1 0 1,0 0 0,1 0-1,0 0 1,-1 0 0,1 0-1,0 0 1,-1 0 0,1 0-1,0-1 1,0 1 0,0 0-1,-1 0 1,1-1 0,0 1-1,0-1 1,0 1 0,0-1-1,0 1 1,0-1 0,1 1-1,-1-1 1,0 0 0,0 0-1,0 0 1,0 1 0,0-1-1,0 0 1,0 0 0,1-1-1,1 1 1,33 1-8039</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5.759"/>
    </inkml:context>
    <inkml:brush xml:id="br0">
      <inkml:brushProperty name="width" value="0.025" units="cm"/>
      <inkml:brushProperty name="height" value="0.025" units="cm"/>
    </inkml:brush>
  </inkml:definitions>
  <inkml:trace contextRef="#ctx0" brushRef="#br0">213 0 17553,'0'0'8658,"-11"1"-8375,4-1-278,1 1 0,0-1-1,0 1 1,0 1 0,0-1-1,0 1 1,0 0-1,0 1 1,1-1 0,-1 1-1,1 0 1,-1 0 0,1 1-1,-9 7 1,1 2 16,-47 48-4,56-57-9,1 1 0,0-1 0,0 0 0,0 1 1,0-1-1,1 1 0,-1 0 0,1 0 0,1 0 0,-1 0 1,1 0-1,-2 11 0,3-16-25,0 1-1,0 0 1,1 0 0,-1-1-1,0 1 1,0 0 0,1-1-1,-1 1 1,0 0 0,1 0-1,-1-1 1,1 1 0,-1-1-1,1 1 1,-1 0 0,1-1 0,-1 1-1,1-1 1,-1 1 0,1-1-1,0 0 1,-1 1 0,1-1-1,0 0 1,-1 1 0,1-1-1,1 0 1,29 5-971,32-10-1986,9-19 222,-59 19 3206,-1 0 0,1 0 0,0 2 1,0 0-1,0 0 0,20-1 0,-33 4-404,0 0 0,0 0 0,1 0 1,-1 0-1,0 0 0,0 0 0,0 0 0,0 0 0,0 0 0,1 0 0,-1 0 0,0 0 0,0 0 1,0 1-1,0-1 0,0 0 0,0 0 0,1 0 0,-1 0 0,0 0 0,0 0 0,0 0 0,0 0 1,0 1-1,0-1 0,0 0 0,0 0 0,0 0 0,0 0 0,1 0 0,-1 0 0,0 1 0,0-1 1,0 0-1,0 0 0,0 0 0,0 0 0,0 0 0,0 1 0,0-1 0,0 0 0,0 0 1,0 0-1,0 0 0,0 0 0,0 1 0,-1-1 0,1 0 0,0 0 0,0 0 0,0 0 0,0 0 1,0 1-1,-8 11 1292,-11 9 66,-13 6-483,-1-2-1,-1-1 1,-1-2-1,-55 25 1,62-39-1373,28-11-3677,4-10 98,13-6-3356</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6.087"/>
    </inkml:context>
    <inkml:brush xml:id="br0">
      <inkml:brushProperty name="width" value="0.025" units="cm"/>
      <inkml:brushProperty name="height" value="0.025" units="cm"/>
    </inkml:brush>
  </inkml:definitions>
  <inkml:trace contextRef="#ctx0" brushRef="#br0">202 1 3908,'0'0'22682,"-11"2"-21432,4 1-1234,-1 0 0,1 0 0,0 0 1,0 1-1,0 0 0,1 0 0,-1 0 1,1 1-1,0 0 0,0 1 1,0-1-1,1 1 0,0 0 0,0 1 1,1-1-1,-1 1 0,1 0 0,1 0 1,-1 0-1,1 0 0,-4 15 0,7-20-30,-1-1 0,1 1 0,-1-1 0,1 1 0,0-1 0,-1 1 0,1 0 0,0-1 0,0 1 0,0 0 0,0-1 0,0 1 0,1-1 0,-1 1 0,0 0-1,1-1 1,-1 1 0,1-1 0,0 1 0,-1-1 0,1 1 0,0-1 0,0 0 0,0 1 0,0-1 0,0 0 0,0 0 0,0 0 0,0 1 0,1-1 0,-1 0 0,0-1-1,1 1 1,2 1 0,3 0-119,0-1-1,0 0 0,0 0 1,0 0-1,0-1 0,13-1 1,2 0-164,106-3 180,-127 4 165,0 0 0,-1 0 0,1 0 0,0 0 0,0 0 0,-1-1 0,1 1 1,0 0-1,0 1 0,0-1 0,-1 0 0,1 0 0,0 0 0,0 0 0,-1 1 1,1-1-1,0 0 0,-1 1 0,1-1 0,0 0 0,-1 1 0,1-1 0,0 1 0,-1-1 1,1 1-1,-1-1 0,1 1 0,-1 0 0,1-1 0,-1 1 0,1 0 0,-1-1 1,0 1-1,1 0 0,-1-1 0,0 1 0,0 0 0,0 0 0,1-1 0,-1 1 1,0 0-1,0 0 0,0-1 0,0 1 0,0 0 0,0 0 0,0 0 0,-1-1 0,1 1 1,0 0-1,0 0 0,-1-1 0,1 1 0,0 0 0,-1-1 0,1 1 0,-1 0 1,1-1-1,-1 2 0,-3 4 173,0 0 1,0 0 0,0-1 0,-1 1-1,-6 4 1,-31 28 856,-52 35 1,76-60-1466,0-2 0,-1 0 0,-26 9-1,18-12-3754,5-7-4223</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6.943"/>
    </inkml:context>
    <inkml:brush xml:id="br0">
      <inkml:brushProperty name="width" value="0.025" units="cm"/>
      <inkml:brushProperty name="height" value="0.025" units="cm"/>
    </inkml:brush>
  </inkml:definitions>
  <inkml:trace contextRef="#ctx0" brushRef="#br0">0 289 5733,'0'0'15055,"4"8"-12813,-4-5-2056,1-1 1,0 0-1,0 1 1,1-1-1,-1 0 1,0 0 0,1 1-1,-1-1 1,1-1-1,0 1 1,0 0-1,0 0 1,0-1-1,0 1 1,4 2-1,-3-3-27,1 0-1,-1-1 1,0 1-1,1-1 1,-1 0-1,0 0 1,1 0-1,-1 0 0,1-1 1,-1 1-1,0-1 1,1 0-1,-1 0 1,0 0-1,6-3 1,17-7 135,-2-1 1,0-1-1,0-1 1,32-26 0,-41 28-289,-1 0 0,-1-1 0,0 0 0,0-1 0,-1-1 0,-1 0 0,15-25 0,-24 36-29,0 0 0,-1 1 0,1-1 0,-1 0 0,1 0 1,-1 0-1,0 0 0,-1 0 0,1 0 0,-1 0 0,0 0 0,0 0 0,0 0 0,0 0 0,-1 0 0,1-1 0,-2-3 0,1 6 6,-1 0 1,1 1-1,0-1 0,-1 0 0,1 1 0,-1-1 0,1 1 0,-1-1 0,0 1 0,1 0 0,-1-1 0,0 1 0,0 0 0,0 0 0,0 0 0,0 1 1,0-1-1,0 1 0,-1-1 0,1 1 0,0-1 0,0 1 0,0 0 0,0 0 0,-1 0 0,1 0 0,0 1 0,0-1 0,0 1 0,0-1 0,0 1 0,-3 1 1,-6 1-3,1 1 1,0 1 0,0 0-1,0 0 1,0 1 0,1 0-1,0 1 1,0 0 0,1 0-1,0 1 1,-12 15-1,-9 12 33,-34 55 0,14-5 280,46-77-218,-1 0-1,1 1 1,0-1 0,1 1 0,0-1 0,1 1 0,0 0 0,-1 15 0,2-23-70,0 0 1,1 0-1,-1 1 0,0-1 0,0 0 1,1 0-1,-1 0 0,0 0 0,1 0 1,-1 0-1,1 0 0,-1 0 0,1 0 0,0 0 1,-1 0-1,1-1 0,0 1 0,0 0 1,0 0-1,0-1 0,-1 1 0,1 0 0,0-1 1,0 1-1,1 0 0,2 0 8,-1 0 0,0 0 0,0-1 0,1 1-1,-1-1 1,0 0 0,1 1 0,5-2 0,3 0 24,0-1-1,1-1 1,-1 0 0,12-5-1,26-15 43,-2-3-1,0-1 0,-2-3 0,-1-1 0,43-40 0,-42 34 55,-69 91 277,4-23-253,-25 45 595,41-69-700,-1 1 0,1 0 0,1-1 0,-1 1 0,1 0 0,1 0 0,-1 0 0,1 8 0,1-15-53,0 0 0,1-1 0,-1 1 0,0-1 0,1 1 0,-1-1 0,0 1 0,1-1 0,-1 1 0,1-1 0,-1 1 0,1-1 0,-1 1 0,1-1 0,-1 0 0,1 1 0,-1-1 0,1 0 0,0 0 0,-1 1 0,1-1 0,-1 0 0,1 0 0,0 0 0,-1 0 0,1 0 0,0 0 0,-1 0 0,1 0 0,0 0 0,-1 0 0,1 0 0,-1 0 0,1 0 0,0 0 0,-1-1 0,2 1 0,27-8 0,-2-6 0,-2-1 0,0-1 0,-1-1 0,37-33 0,38-27 0,-98 77 0,-1-1 0,0 1 0,0 0 0,0 0 0,0 0 0,1 0 0,-1-1 0,0 1 0,0 0 0,0 0 0,1 0 0,-1 0 0,0 0 0,0-1 0,1 1 0,-1 0 0,0 0 0,0 0 0,1 0 0,-1 0 0,0 0 0,0 0 0,1 0 0,-1 0 0,0 0 0,0 0 0,1 0 0,-1 0 0,0 0 0,0 0 0,1 0 0,-1 1 0,0-1 0,0 0 0,1 0 0,-1 0 0,0 0 0,0 0 0,0 1 0,1-1 0,-1 0 0,0 0 0,0 0 0,0 0 0,0 1 0,1-1 0,-1 0 0,0 0 0,0 1 0,0-1 0,-1 21 0,-14 32 0,12-45 0,-3 29-498,-3 1-2082,8-36 2188,0 0 0,-1 0 0,1 0 0,-1 1 0,0-1 0,1-1 0,-1 1 0,0 0 0,0 0 0,0-1 0,-1 1 0,1-1 0,0 0 0,-4 2 0,-13 5-14096</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1:01.014"/>
    </inkml:context>
    <inkml:brush xml:id="br0">
      <inkml:brushProperty name="width" value="0.025" units="cm"/>
      <inkml:brushProperty name="height" value="0.025" units="cm"/>
    </inkml:brush>
  </inkml:definitions>
  <inkml:trace contextRef="#ctx0" brushRef="#br0">2269 76 7591,'0'0'11184,"-7"-8"-10874,4 4-170,-1-1 1,0 1 0,0 0-1,-1 0 1,1 0 0,-1 1-1,0-1 1,0 1 0,0 0 0,0 1-1,0-1 1,-1 1 0,1 0-1,-1 0 1,0 1 0,-10-2-1,-81-6 185,-181 7 0,186 4-142,-610 66 1547,292 15-1731,328-60 273,1 4 1,-147 72 0,211-90-225,2 1 0,-1 0 0,1 1 0,1 1 0,0 0 1,0 1-1,1 0 0,1 1 0,0 1 0,-17 29 0,25-38-47,0 1-1,1 0 0,0 0 1,0 0-1,0 0 0,1 1 1,1-1-1,-1 1 0,1-1 1,0 1-1,1 0 0,-1-1 1,2 1-1,-1 0 0,1-1 1,0 1-1,1-1 0,0 1 0,0-1 1,0 0-1,1 1 0,0-1 1,0-1-1,1 1 0,0 0 1,0-1-1,1 0 0,8 10 1,-5-8 17,1-1 1,0 1-1,0-1 1,0-1-1,1 0 0,0 0 1,0-1-1,1 0 1,-1-1-1,1 0 1,0-1-1,0 0 1,15 2-1,14 0 110,0-2 0,59-4-1,-67 1-112,51-5 59,0-3 0,82-19 0,164-50-109,-241 55-8,452-111 54,-430 101 74,167-73 0,-32-15 3242,-244 119-3319,14-7 411,0-1 0,0 0 0,18-17-1,-30 24-358,0 0 1,0-1-1,-1 0 0,1 1 0,-1-1 0,1 0 0,-1 0 0,0 0 0,-1 0 0,1-1 0,0 1 0,-1-1 0,0 1 0,0-1 0,0 1 0,0-1 0,0 1 0,-1-1 0,0 0 0,0 1 0,0-1 0,-1-7 0,0 8-58,0 1 0,-1-1 0,1 0 0,-1 0 0,0 1 0,0-1 0,0 1 0,0 0 0,-1-1 0,1 1 0,-1 0 0,1 0 0,-1 1 0,1-1 0,-1 0 0,0 1 0,0 0 0,0 0 0,-5-2 0,-66-16-371,69 18 292,-94-13-3078,-4 0-4121,38-1-1554</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8.147"/>
    </inkml:context>
    <inkml:brush xml:id="br0">
      <inkml:brushProperty name="width" value="0.025" units="cm"/>
      <inkml:brushProperty name="height" value="0.025" units="cm"/>
    </inkml:brush>
  </inkml:definitions>
  <inkml:trace contextRef="#ctx0" brushRef="#br0">5 77 16271,'0'0'5670,"0"10"-4309,-4 148 2178,4-157-3529,0-1 0,0 1 0,0 0 0,0 0 0,0 0 0,0-1 0,1 1 0,-1 0 0,0 0 0,0-1 0,1 1 0,-1 0 0,1-1 0,-1 1 0,1 0 0,-1-1 0,1 1 0,-1-1 0,1 1 0,-1 0 0,1-1 0,0 0 0,-1 1 0,1-1 0,0 1 0,-1-1 0,1 0 0,0 1 0,0-1 0,-1 0 0,1 0 0,0 0 0,0 1 0,0-1 0,-1 0 0,1 0 0,0 0 0,0 0 0,0-1 0,-1 1 0,1 0 0,0 0 0,0 0 0,-1-1 0,1 1 0,1-1 0,36-17 460,-15-2-152,-2 0 0,0-1 0,-1-1 0,-1 0 0,-1-2 0,-1 0-1,-1-1 1,18-39 0,-33 110-483,-3 27 317,0-28-140,5 57 0,-3-100 22,0 1 0,0-1 0,0 1 0,1-1 0,-1 1 1,1-1-1,-1 1 0,1-1 0,0 0 0,0 1 0,0-1 0,0 0 0,1 0 0,-1 0 0,0 0 1,1 0-1,0 0 0,-1 0 0,1 0 0,0-1 0,0 1 0,0 0 0,0-1 0,0 0 0,0 0 1,0 1-1,1-1 0,-1 0 0,0-1 0,5 2 0,-3-2 25,0 0-1,0 0 1,0-1 0,1 1 0,-1-1-1,0 0 1,0 0 0,0-1 0,-1 1-1,1-1 1,0 0 0,0 0-1,-1 0 1,1 0 0,-1 0 0,0-1-1,5-5 1,5-4-59,0-1 0,-2 0 0,1-1 0,-2 0 0,0 0 0,-1-2 0,0 1 0,-1-1 0,-1 0 0,0 0 0,-1-1 0,-1 0 0,-1 0 0,4-32 0,-10 71 0,1-14 0,0 1 0,0-1 0,1 1 0,0-1 0,3 13 0,-3-18 0,1 0 0,0-1 0,0 1 0,0 0 0,0-1 0,0 1 0,1 0 0,-1-1 0,1 0 0,-1 1 0,1-1 0,0 0 0,0 0 0,0 0 0,1 0 0,-1 0 0,0-1 0,1 1 0,-1-1 0,1 1 0,-1-1 0,4 1 0,1 0 0,-1 0 0,1 0 0,0-1 0,-1-1 0,1 1 0,0-1 0,0 0 0,0 0 0,-1-1 0,1 0 0,0 0 0,-1-1 0,1 1 0,-1-1 0,1-1 0,-1 1 0,0-1 0,7-5 0,-9 6 0,1-1 0,-1 0 0,0 0 0,0 0 0,0 0 0,-1-1 0,1 1 0,-1-1 0,0 0 0,0 0 0,0-1 0,0 1 0,-1 0 0,0-1 0,0 0 0,0 1 0,0-1 0,-1 0 0,0 0 0,0 0 0,0 0 0,-1 0 0,1 0 0,-2-10 0,1 14 0,0 0 0,0-1 0,0 1 0,-1 0 0,1-1 0,0 1 0,-1 0 0,1 0 0,-1 0 0,1-1 0,-1 1 0,0 0 0,0 0 0,1 0 0,-1 0 0,0 0 0,0 0 0,0 0 0,0 1 0,0-1 0,0 0 0,0 0 0,0 1 0,-2-2 0,0 2 0,1-1 0,-1 1 0,1-1 0,-1 1 0,1 0 0,-1 0 0,0 0 0,1 0 0,-1 1 0,1-1 0,-1 1 0,-2 0 0,0 1 0,-1 0 0,1 0 0,0 0 0,0 1 0,0 0 0,0 0 0,0 0 0,0 0 0,1 1 0,0 0 0,-4 4 0,3-1 0,1 0 0,0 0 0,0 0 0,1 0 0,-1 1 0,2 0 0,-1-1 0,1 1 0,1 0 0,-1 0 0,1 0 0,0 0 0,1 9 0,1-15 0,-1 0 0,1 0 0,0-1 0,0 1 0,0 0 0,0 0 0,0-1 0,1 1 0,-1-1 0,0 1 0,1-1 0,-1 1 0,1-1 0,-1 0 0,1 0 0,0 0 0,-1 0 0,1 0 0,0 0 0,0 0 0,0-1 0,0 1 0,-1 0 0,1-1 0,0 0 0,0 1 0,0-1 0,0 0 0,0 0 0,0 0 0,2-1 0,9 1 0,-1 0 0,0-1 0,23-4 0,16-9 0,40-8 0,-84 21 0,1 0 0,0 1 0,-1 0 0,1 0 0,-1 0 0,1 1 0,-1 0 0,1 1 0,12 3 0,1 11 0,-8-7 0,-13-9 0,1-1 0,-1 1 0,1-1 0,-1 1 0,0-1 0,1 1 0,-1-1 0,0 1 0,1-1 0,-1 0 0,0 1 0,1-1 0,-1 1 0,0-1 0,0 0 0,0 1 0,0-1 0,0 0 0,0 1 0,0-1 0,0 0 0,0 1 0,0-1 0,0 0 0,0 1 0,-1-2 0,1-36 0,-2 0 0,-8-41 0,17 79-2093,23 8-5713,-7-1 889,14-3-1411</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8.519"/>
    </inkml:context>
    <inkml:brush xml:id="br0">
      <inkml:brushProperty name="width" value="0.025" units="cm"/>
      <inkml:brushProperty name="height" value="0.025" units="cm"/>
    </inkml:brush>
  </inkml:definitions>
  <inkml:trace contextRef="#ctx0" brushRef="#br0">172 187 17617,'0'0'7228,"-11"-5"-5830,5 1-1159,4 3-168,0-1 0,-1 1 0,1 0 0,0 0 0,0-1 0,-1 1 0,1 1 1,0-1-1,-1 0 0,1 0 0,-1 1 0,1 0 0,-1-1 0,1 1 0,-1 0 1,1 0-1,-1 0 0,1 1 0,-1-1 0,1 1 0,-1-1 0,1 1 1,0 0-1,-1 0 0,1 0 0,0 0 0,0 0 0,-4 3 0,-4 6 271,0 0 0,0 1 0,2 0-1,-15 23 1,20-30-310,0 1 0,0 0-1,1-1 1,0 1 0,0 0-1,1 0 1,-1 0 0,1 0-1,0 1 1,0-1 0,1 0-1,-1 0 1,1 1 0,0-1-1,1 0 1,1 7 0,-1-10-26,0-1 0,0 0 1,0 1-1,0-1 0,0 0 0,0 0 1,1 0-1,-1 0 0,0 0 0,1 0 1,-1 0-1,1 0 0,-1-1 0,1 1 1,0-1-1,-1 1 0,1-1 0,-1 1 1,1-1-1,0 0 0,-1 0 0,1 0 1,0 0-1,-1 0 0,1 0 0,0 0 1,-1-1-1,1 1 0,0-1 1,2 0-1,4-1 13,0 0 0,0 0 1,-1-1-1,1 0 0,7-4 0,1-4 88,0-1-1,-1 0 0,-1 0 0,0-2 0,-1 0 0,0 0 0,20-31 0,-15 17 98,-2-1 1,0-1-1,17-51 0,-23 49-204,-11 25 0,-5 13 0,-6 15 0,2-1 0,-60 128 0,63-129 0,1-1 0,0 1 0,1 0 0,2 0 0,0 0 0,-1 26 0,4-43-72,-1 0 1,1 0-1,0 1 1,1-1-1,-1 0 1,0 0-1,1 0 1,-1 0-1,1 0 1,-1 0-1,1 0 1,0 0-1,0 0 1,0 0-1,0 0 1,0 0-1,1-1 1,-1 1-1,3 2 1,-3-3-122,1 0 0,-1-1 0,1 1 1,0 0-1,-1-1 0,1 1 0,0-1 1,0 0-1,-1 1 0,1-1 0,0 0 1,0 0-1,0 0 0,-1 0 0,1-1 0,0 1 1,0 0-1,2-1 0,2-2-739,1 1 1,-1-1-1,1 0 0,-1-1 0,0 1 0,0-1 1,-1-1-1,1 1 0,-1-1 0,7-6 0,9-17-11559</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9.065"/>
    </inkml:context>
    <inkml:brush xml:id="br0">
      <inkml:brushProperty name="width" value="0.025" units="cm"/>
      <inkml:brushProperty name="height" value="0.025" units="cm"/>
    </inkml:brush>
  </inkml:definitions>
  <inkml:trace contextRef="#ctx0" brushRef="#br0">0 64 9801,'0'0'19459,"9"6"-18333,-4-3-1014,0 0 1,0 0-1,0-1 0,0 1 0,1-1 1,-1-1-1,1 1 0,0-1 0,-1 0 1,12 1-1,-14-2-74,1 0 1,-1 0-1,0-1 1,0 0-1,0 1 1,0-1-1,0 0 1,0 0-1,0 0 1,0-1-1,0 1 1,-1-1-1,1 0 1,-1 1-1,1-1 1,-1 0-1,1-1 1,-1 1-1,0 0 1,0-1-1,0 1 1,0-1-1,-1 1 1,1-1-1,-1 0 1,2-5-1,-2 7-35,0-1 0,0 0 1,-1 1-1,1-1 0,0 0 0,-1 0 0,0 1 0,1-1 0,-1 0 0,0 0 0,0 0 0,0 0 1,0 0-1,0 1 0,-1-1 0,0-2 0,1 3-2,0 0 1,-1 0-1,1 1 0,-1-1 1,0 0-1,1 1 0,-1-1 1,1 0-1,-1 1 1,0-1-1,0 1 0,1-1 1,-1 1-1,0-1 0,0 1 1,1 0-1,-1-1 0,0 1 1,0 0-1,0 0 1,0 0-1,0-1 0,-1 1 1,-1 0-1,-1 1 0,1-1 0,-1 1 1,1-1-1,0 1 0,0 0 0,0 0 1,-1 0-1,1 1 0,0-1 0,0 1 1,1 0-1,-1 0 0,0 0 0,0 0 1,-3 4-1,0 1-1,0 1 0,0 0 0,0 0 0,1 0 0,1 1 0,-1 0 0,2 0 0,-1 0 0,1 0 0,0 1 0,1-1 0,0 1 0,1 0 0,-1 17 0,2-26 0,0 1 0,0-1 0,0 1 0,0 0 0,1-1 0,-1 1 0,0-1 0,1 1 0,-1-1 0,1 1 0,-1-1 0,1 1 0,0-1 0,0 0 0,0 1 0,0-1 0,0 0 0,0 0 0,0 1 0,0-1 0,0 0 0,0 0 0,3 1 0,-2-1 0,1 0 0,0 1 0,0-2 0,0 1 0,1 0 0,-1 0 0,0-1 0,0 0 0,0 0 0,0 0 0,5 0 0,2-1 0,0-1 0,0 0 0,0 0 0,0-1 0,0-1 0,15-7 0,44-33 0,-52 32 0,1 0 0,0 2 0,1-1 0,36-13 0,-55 24 0,0 0 0,1 0 0,-1 0 0,0 0 0,0 0 0,0 0 0,0 0 0,1 0 0,-1 0 0,0 0 0,0 0 0,0 0 0,1 0 0,-1 0 0,0 0 0,0 0 0,0 0 0,1 0 0,-1 0 0,0 0 0,0 0 0,0 0 0,1 1 0,-1-1 0,0 0 0,0 0 0,0 0 0,0 0 0,0 0 0,1 0 0,-1 1 0,0-1 0,0 0 0,0 0 0,0 0 0,0 0 0,0 1 0,0-1 0,1 0 0,-1 0 0,0 0 0,0 1 0,0-1 0,0 0 0,0 0 0,0 0 0,0 1 0,0-1 0,0 0 0,0 0 0,-4 17 0,-11 15 0,1-9 0,8-14 0,0 0 0,1 0 0,0 0 0,0 1 0,1 0 0,0 0 0,1 0 0,-4 19 0,7-29 0,0 1 0,0-1 0,0 1 0,1-1 0,-1 0 0,0 1 0,0-1 0,0 0 0,1 1 0,-1-1 0,0 0 0,0 1 0,1-1 0,-1 0 0,0 0 0,1 1 0,-1-1 0,0 0 0,1 0 0,-1 1 0,1-1 0,-1 0 0,0 0 0,1 0 0,-1 0 0,1 0 0,-1 0 0,0 0 0,1 0 0,-1 0 0,1 0 0,-1 0 0,0 0 0,1 0 0,-1 0 0,1 0 0,-1 0 0,0 0 0,1 0 0,0-1 0,19-4 0,1-6 0,1 0 0,-2-1 0,0-1 0,30-26 0,-23 18 0,41-25 0,-68 46 0,1-1 0,0 1 0,-1-1 0,1 1 0,0-1 0,-1 1 0,1-1 0,0 1 0,0 0 0,0-1 0,-1 1 0,1 0 0,0 0 0,0 0 0,0-1 0,0 1 0,0 0 0,-1 0 0,1 0 0,0 0 0,0 1 0,0-1 0,0 0 0,0 0 0,-1 0 0,1 1 0,1 0 0,-1 0 0,-1 0 0,0 0 0,1 0 0,-1 0 0,0 0 0,1 0 0,-1 1 0,0-1 0,0 0 0,0 0 0,0 0 0,0 1 0,-1-1 0,1 0 0,0 0 0,0 0 0,-1 2 0,-25 62 0,20-53 0,4-7 0,-13 32 0,15-35 0,-1-1 0,0 1 0,1 0 0,-1-1 0,1 1 0,0 0 0,-1-1 0,1 1 0,0 0 0,0 0 0,0-1 0,0 1 0,1 0 0,-1 0 0,0-1 0,1 1 0,0 2 0,0-3-36,0-1 0,0 0 0,0 0 0,0 1 0,0-1 0,0 0 0,0 0 0,0 0 1,0 0-1,0 0 0,0 0 0,0-1 0,0 1 0,0 0 0,0 0 0,0-1 0,0 1 0,0 0 0,0-1 0,0 1 0,-1-1 0,1 0 0,0 1 0,0-1 1,-1 1-1,1-1 0,1-1 0,22-19-3805,3-11-4076,2-6-4655</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9.440"/>
    </inkml:context>
    <inkml:brush xml:id="br0">
      <inkml:brushProperty name="width" value="0.025" units="cm"/>
      <inkml:brushProperty name="height" value="0.025" units="cm"/>
    </inkml:brush>
  </inkml:definitions>
  <inkml:trace contextRef="#ctx0" brushRef="#br0">28 1 19410,'0'0'13357,"30"72"-13357,-37-34 0,-1 2 0,0 2 0,-3-3-1473,2-3-4165,-2-4-4323</inkml:trace>
  <inkml:trace contextRef="#ctx0" brushRef="#br0" timeOffset="1">16 606 11082,'0'0'20212,"-15"53"-18739,15-49-1473,1-4 0,6 0-416,1-9-5638,-3-11-11979</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2:25.891"/>
    </inkml:context>
    <inkml:brush xml:id="br0">
      <inkml:brushProperty name="width" value="0.025" units="cm"/>
      <inkml:brushProperty name="height" value="0.025" units="cm"/>
    </inkml:brush>
  </inkml:definitions>
  <inkml:trace contextRef="#ctx0" brushRef="#br0">0 317 4773,'10'4'5135,"13"2"-4700,0 0 0,0-1-1,1-2 1,0 0 0,-1-2 0,1 0-1,0-2 1,27-4 0,202-38 574,-249 42-972,560-106 5487,5 33-4230,70 27-1222,-147 12 10,394 3 1680,-878 32-1801,27 1 121,-34-1-105,0 0 0,0 0 0,0 0 1,0 0-1,0 1 0,0-1 0,0 0 1,0 0-1,0 1 0,0-1 1,0 1-1,0-1 0,0 1 0,-1-1 1,1 1-1,0-1 0,0 1 0,-1 0 1,1 0-1,0-1 0,-1 1 0,1 0 1,0 0-1,-1 0 0,1-1 1,0 3-1,-2-2-81,1-1-1,0 1 1,0 0 0,-1-1 0,1 1 0,0 0 0,-1-1-1,1 1 1,-1 0 0,1-1 0,-1 1 0,1-1 0,-1 1-1,0-1 1,1 1 0,-1-1 0,1 1 0,-1-1 0,0 0-1,1 1 1,-1-1 0,0 0 0,0 0 0,1 1 0,-1-1-1,0 0 1,0 0 0,1 0 0,-1 0 0,0 0 0,0 0 0,-1 0-1,-33 1-4144,30-1 2599,-30 0-8360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2:52.563"/>
    </inkml:context>
    <inkml:brush xml:id="br0">
      <inkml:brushProperty name="width" value="0.025" units="cm"/>
      <inkml:brushProperty name="height" value="0.025" units="cm"/>
    </inkml:brush>
  </inkml:definitions>
  <inkml:trace contextRef="#ctx0" brushRef="#br0">480 586 5701,'0'0'10917,"-1"-4"-10319,0 4-579,1 0 0,0-1-1,0 1 1,0 0 0,0-1 0,0 1-1,0 0 1,0-1 0,0 1 0,0 0-1,0-1 1,0 1 0,0 0 0,0-1-1,0 1 1,0 0 0,0-1 0,0 1-1,0 0 1,0-1 0,0 1-1,0 0 1,1-1 0,-1 1 0,0 0-1,0 0 1,0-1 0,1 1 0,-1 0-1,0 0 1,0-1 0,1 1 0,-1 0-1,0 0 1,1-1 0,-1 1 0,0 0-1,1 0 1,-1 0 0,0 0-1,1 0 1,-1 0 0,27-4 578,55 11 198,-37-3-388,1022-16 815,-585-3-378,677 2-262,35-1 598,435 4-85,-792 10-727,-557-10-416,-261 5-107,-19 4 135,0 1 1,-1-1 0,1 1-1,0-1 1,-1 1-1,1-1 1,-1 1 0,1-1-1,-1 1 1,1 0 0,-1-1-1,1 1 1,-1 0-1,0-1 1,1 1 0,-1 0-1,1 0 1,-1 0-1,0-1 1,1 1 0,-1 0-1,0 0 1,1 0-1,-1 0 1,0 0 0,1 0-1,-1 0 1,0 0-1,0 1 1,-460-31-1253,339 27 1241,-1258-3 135,-3 53-79,-418 22-71,2-42-309,1736-27 364,-1-2 0,-117-21 0,179 23-8,0 0 0,1 0 1,-1 0-1,0-1 0,1 1 1,-1-1-1,0 1 0,1-1 1,-1 0-1,0 1 0,1-1 0,-1 0 1,1 0-1,-1 0 0,1 0 1,0-1-1,0 1 0,-1 0 1,1-1-1,-2-2 0,4 3-6,0 0-1,-1 0 1,1-1-1,0 1 0,-1 0 1,1 0-1,0 0 1,0 0-1,0 0 1,0 0-1,0 0 1,0 0-1,1 0 0,-1 1 1,0-1-1,0 0 1,1 1-1,-1-1 1,0 1-1,1-1 1,-1 1-1,0 0 1,1 0-1,-1-1 0,0 1 1,1 0-1,1 0 1,115-20-270,210-11 0,-216 24 8,1452-61 35,6 47 963,-579 11-216,-668 6-373,480-10-20,-7-36-178,-747 45 1,20 0-155,-1-3-1,-1-3 1,116-35 0,-178 44 209,1 0 0,-1-1 0,1 1 1,-1-1-1,0 0 0,0-1 0,-1 1 0,1-1 1,7-8-1,-11 10-2,0 1 0,0 0 0,0 0 0,-1-1 0,1 1 0,-1-1 0,1 1 0,-1-1 0,1 1 0,-1-1 0,0 1 0,0-1 0,1 1 0,-1-1 0,-1 1 0,1-1 0,0 1 0,0-1 0,0 1 0,-1-1 0,1 1 0,-1-1 0,1 1 0,-1-1 0,0 1 0,1 0 0,-1-1 0,0 1 0,0 0 0,0-1 0,0 1 0,0 0 0,0 0 0,0 0 0,0 0 0,-1 0 0,1 0 0,0 1 0,-1-1 0,1 0 0,-3 0 0,-17-10-27,-1 0 1,-1 2-1,0 1 0,0 0 1,-1 2-1,0 1 0,-39-4 0,33 4 23,-582-53-31,-8 50-8,510 8 44,-1570 29-8491,1346-17 4292</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08.738"/>
    </inkml:context>
    <inkml:brush xml:id="br0">
      <inkml:brushProperty name="width" value="0.025" units="cm"/>
      <inkml:brushProperty name="height" value="0.025" units="cm"/>
    </inkml:brush>
  </inkml:definitions>
  <inkml:trace contextRef="#ctx0" brushRef="#br0">1 637 8360,'0'0'21818,"10"-11"-20366,24-26-1176,-2-2 0,46-73 0,52-109 22,-100 167-287,52-109-11,-111 261 0,-8 3 0,13-39 0,3 2 0,-16 76 0,34-119-3186,3-2-6285</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1.196"/>
    </inkml:context>
    <inkml:brush xml:id="br0">
      <inkml:brushProperty name="width" value="0.025" units="cm"/>
      <inkml:brushProperty name="height" value="0.025" units="cm"/>
    </inkml:brush>
  </inkml:definitions>
  <inkml:trace contextRef="#ctx0" brushRef="#br0">1 1 9225,'0'0'14451,"14"8"-12556,-14-8-1860,10 6 242,0 0 1,1-1 0,-1-1 0,1 1 0,0-2 0,0 1 0,0-2-1,0 0 1,21 2 0,224-6 1490,-167 1-3823,2 0-4688,-94 1 2241,-3 1 2347,-3 1 89,-23 3-5024</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1.538"/>
    </inkml:context>
    <inkml:brush xml:id="br0">
      <inkml:brushProperty name="width" value="0.025" units="cm"/>
      <inkml:brushProperty name="height" value="0.025" units="cm"/>
    </inkml:brush>
  </inkml:definitions>
  <inkml:trace contextRef="#ctx0" brushRef="#br0">53 36 12684,'0'0'5349,"-52"27"-3523,52-22-225,3-4-287,23-1 447,15 0 1,10-3-545,13-7-737,7-1-383,2 2-226,-2 0-1632,-9 5-866,-4 0-1280,-14-1-33,-8 1-1665,-6-6-2307</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1.882"/>
    </inkml:context>
    <inkml:brush xml:id="br0">
      <inkml:brushProperty name="width" value="0.025" units="cm"/>
      <inkml:brushProperty name="height" value="0.025" units="cm"/>
    </inkml:brush>
  </inkml:definitions>
  <inkml:trace contextRef="#ctx0" brushRef="#br0">0 7 2787,'0'0'17456,"10"-3"-16650,0 2-622,-1 0-1,1 0 0,-1 1 0,0 0 1,1 1-1,-1 0 0,0 0 1,1 1-1,-1 0 0,0 0 0,15 7 1,-7-3 143,0 0 0,-1 1 0,1 0 1,-1 2-1,23 16 0,-35-23-182,-1 0 0,-1 1-1,1 0 1,0-1-1,-1 1 1,1 0 0,-1 1-1,0-1 1,0 0 0,0 1-1,0-1 1,-1 1 0,1-1-1,-1 1 1,0 0-1,0-1 1,0 1 0,-1 0-1,1 0 1,-1 0 0,0 0-1,0 0 1,0-1-1,-1 1 1,1 0 0,-1 0-1,0 0 1,0-1 0,0 1-1,-1 0 1,1-1 0,-1 1-1,-2 2 1,-10 16 292,-2 0 0,0-2 0,-1 0 1,-1-1-1,-33 28 0,11-10-471,-3 4-905,13-19-3898,10-11-6443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1:36.229"/>
    </inkml:context>
    <inkml:brush xml:id="br0">
      <inkml:brushProperty name="width" value="0.025" units="cm"/>
      <inkml:brushProperty name="height" value="0.025" units="cm"/>
    </inkml:brush>
  </inkml:definitions>
  <inkml:trace contextRef="#ctx0" brushRef="#br0">0 1 2466,'0'0'160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3.925"/>
    </inkml:context>
    <inkml:brush xml:id="br0">
      <inkml:brushProperty name="width" value="0.025" units="cm"/>
      <inkml:brushProperty name="height" value="0.025" units="cm"/>
    </inkml:brush>
  </inkml:definitions>
  <inkml:trace contextRef="#ctx0" brushRef="#br0">389 60 10730,'0'0'8237,"-6"-10"-5103,4 7-3027,0-1 0,0 1 0,-1 0 0,1-1 0,-1 1 0,0 0 0,0 1 0,0-1-1,0 0 1,0 1 0,-1 0 0,1 0 0,-1 0 0,0 0 0,0 0 0,1 1 0,-1-1 0,0 1 0,0 0 0,0 1 0,0-1 0,-1 1 0,1-1 0,0 1 0,0 0 0,0 1 0,0-1 0,-7 2 0,-1 2 0,0 0 0,0 0 1,0 1-1,0 0 1,1 1-1,0 1 1,0 0-1,1 0 1,-1 1-1,2 0 0,-1 1 1,1 0-1,0 1 1,1-1-1,-10 18 1,4-8 159,2 2-1,0 0 1,2 0 0,0 1 0,1 1 0,1-1 0,-6 35 0,11-42-105,0-1 1,1 1-1,1-1 0,1 1 1,0-1-1,1 1 0,0-1 1,7 28-1,-6-37-150,-1 0 0,2 1-1,-1-1 1,0 0 0,1-1 0,0 1-1,0 0 1,1-1 0,-1 1 0,1-1-1,0 0 1,0-1 0,0 1 0,1-1-1,-1 1 1,1-1 0,0 0 0,0-1 0,0 0-1,0 1 1,0-1 0,1-1 0,-1 1-1,1-1 1,10 1 0,-4 0 72,-1-1 1,1 0-1,0-1 1,0-1-1,0 0 1,-1 0-1,1-1 1,0-1-1,-1 0 1,1 0-1,-1-1 1,0-1-1,-1 0 1,1 0-1,-1-1 1,0 0-1,0-1 1,0 0-1,-1-1 1,-1 0-1,1 0 1,7-11-1,-14 18-84,-1-1 0,1 0 0,-1 0 0,1 0 0,-1-1 0,0 1 0,0 0 0,0 0 0,0-1 0,-1 1 0,1 0 0,0-1 0,-1 1 0,0-1 0,0 1 0,1-1 0,-1 1 0,-1-3 0,0 3 0,1 1 0,-1 0 0,0-1 0,0 1 0,0 0 0,0 0 0,0 0 0,0 0 0,0 0 0,0 0 0,0 0 0,0 0 0,-1 0 0,1 0 0,0 1 0,-1-1 0,1 0 0,0 1 0,-1-1 0,1 1 0,-1 0 0,1-1 0,-1 1 0,1 0 0,-1 0 0,1 0 0,-1 0 0,-2 1 0,-4-1 0,-1 1 0,1 0 0,0 0 0,0 1 0,0 0 0,-15 6 0,20-7 0,0 0 0,0 1 0,0-1 0,0 1 0,0 0 0,0 0 0,1 0 0,-1 0 0,1 0 0,-1 0 0,1 1 0,0-1 0,0 1 0,0 0 0,0-1 0,0 1 0,1 0 0,-1 0 0,1 0 0,-1 5 0,2-7 0,0-1 0,0 1 0,1 0 0,-1 0 0,0 0 0,1 0 0,-1-1 0,1 1 0,-1 0 0,1 0 0,-1-1 0,1 1 0,-1 0 0,1-1 0,0 1 0,-1-1 0,1 1 0,0 0 0,0-1 0,0 0 0,-1 1 0,1-1 0,0 0 0,0 1 0,0-1 0,0 0 0,-1 0 0,1 1 0,0-1 0,0 0 0,0 0 0,0 0 0,0 0 0,0 0 0,0-1 0,0 1 0,-1 0 0,1 0 0,1-1 0,41-4 0,-24-1 0,0-1 0,-1-1 0,-1 0 0,1-1 0,16-13 0,-16 11 0,0 0 0,1 1 0,0 1 0,21-7 0,-39 16 0,0 0 0,0 0 0,0 0 0,-1 0 0,1 0 0,0 0 0,0 0 0,0 0 0,-1 0 0,1 0 0,0 0 0,0 0 0,0 1 0,-1-1 0,1 0 0,0 1 0,-1-1 0,1 0 0,0 1 0,0-1 0,-1 1 0,1-1 0,-1 1 0,1-1 0,0 1 0,-1 0 0,1-1 0,-1 1 0,0 0 0,1-1 0,-1 1 0,1 0 0,-1 0 0,0-1 0,0 1 0,1 0 0,-1 0 0,0 0 0,0-1 0,0 1 0,0 0 0,0 0 0,0 0 0,0 1 0,-2 44 0,1-40 0,-2 14 0,-1 0 0,-8 24 0,6-28 0,2 1 0,0-1 0,-3 34 0,7-50-18,0 1-1,0-1 1,0 0 0,0 1 0,0-1-1,0 1 1,0-1 0,0 1 0,0-1-1,0 0 1,0 1 0,0-1 0,0 1-1,1-1 1,-1 0 0,0 1 0,0-1-1,0 0 1,1 1 0,-1-1 0,0 1-1,0-1 1,1 0 0,-1 0 0,0 1-1,1-1 1,-1 0 0,0 0 0,1 1-1,-1-1 1,0 0 0,1 0 0,-1 0-1,1 1 1,-1-1 0,0 0 0,1 0-1,-1 0 1,1 0 0,-1 0 0,1 0-1,-1 0 1,0 0 0,1 0 0,-1 0-1,1 0 1,-1 0 0,0 0-1,1-1 1,-1 1 0,1 0 0,-1 0-1,0 0 1,1-1 0,0 1 0,22-14-2334,-13 5 890,-1 1 0,-1-1 1,0-1-1,0 1 0,9-16 0,12-24-7085</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4.535"/>
    </inkml:context>
    <inkml:brush xml:id="br0">
      <inkml:brushProperty name="width" value="0.025" units="cm"/>
      <inkml:brushProperty name="height" value="0.025" units="cm"/>
    </inkml:brush>
  </inkml:definitions>
  <inkml:trace contextRef="#ctx0" brushRef="#br0">71 267 11627,'-4'11'5632,"-16"40"-2222,10-29-1624,0 1 0,2 1 0,-10 41 0,18-64-1771,0 0 1,0-1-1,0 1 1,-1 0-1,1-1 0,0 1 1,0 0-1,0 0 1,1-1-1,-1 1 1,0 0-1,0-1 0,0 1 1,0 0-1,1-1 1,-1 1-1,0 0 0,0-1 1,1 1-1,-1-1 1,1 1-1,-1-1 1,0 1-1,1-1 0,-1 1 1,1-1-1,-1 1 1,1-1-1,0 1 0,-1-1 1,1 0-1,1 1 1,24-3 228,-18-1-192,-1 0 1,0 0-1,0 0 1,0-1-1,7-5 1,-1-4 42,-1 0 0,0-1 0,-1-1 0,0 1 0,16-32 0,-15 25 232,-10 68-114,-3-19-101,0-17-96,1-1-1,0 0 1,0 0 0,1 1 0,1-1 0,2 12 0,-3-20-4,0 0 1,0 1 0,0-1-1,1 0 1,-1 1 0,0-1-1,1 0 1,0 0 0,0 0-1,-1 0 1,1 0 0,0-1 0,0 1-1,1-1 1,-1 1 0,0-1-1,0 0 1,1 0 0,-1 0-1,1 0 1,-1 0 0,1 0-1,-1-1 1,1 1 0,-1-1 0,1 1-1,0-1 1,-1 0 0,4-1-1,2 1 56,0-1 0,0-1 0,0 0 0,0 0 0,0 0 0,-1-1 0,1 0 0,-1-1-1,1 1 1,-1-1 0,0-1 0,-1 1 0,1-1 0,-1-1 0,0 1 0,10-13 0,2-2 186,-2-1 1,0-1-1,24-45 1,-22 34-255,-2 0 0,-2-1 0,-1 0 0,-1-2 0,-3 1 0,0-1 0,3-43 0,-40 138 0,20-35 0,0 0 0,1 1 0,2-1 0,1 1 0,0 1 0,1 44 0,4-53 0,0 0 0,1 0 0,1-1 0,0 1 0,2-1 0,0 0 0,0 0 0,2 0 0,0-1 0,0 0 0,11 15 0,-15-26-88,-4-7-149,-7-13-514,-15-26-693,-21-23 912,-41-70 1641,85 134-1093,-1 0 0,1 0 0,-1 0 0,1 0 0,-1 0 0,1 0 0,0 0 1,-1 0-1,1 0 0,0 0 0,0 0 0,0 0 0,0 0 0,0 0 0,0 0 0,0 0 0,0 0 0,0 0 0,0 0 1,1 0-1,-1 0 0,0 0 0,1 0 0,-1 0 0,1 0 0,0-1 0,1 0 26,-1 1-1,1-1 1,0 1-1,0 0 1,-1 0-1,1 0 1,0 0-1,0 0 1,0 0-1,0 1 1,0-1-1,4 0 1,10-2 250,0 2 0,33 0 1,-28 1-201,-1-1-695,-1-1 0,1-1-1,26-7 1,9-10-5440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5.701"/>
    </inkml:context>
    <inkml:brush xml:id="br0">
      <inkml:brushProperty name="width" value="0.025" units="cm"/>
      <inkml:brushProperty name="height" value="0.025" units="cm"/>
    </inkml:brush>
  </inkml:definitions>
  <inkml:trace contextRef="#ctx0" brushRef="#br0">1 209 19538,'0'0'4319,"15"-10"-2568,19-14-311,45-23 0,-60 37-1090,0 1 0,0 1 0,0 1 1,1 0-1,30-5 0,-49 12-348,1 0 0,-1-1 0,0 1 0,1 0 1,-1 0-1,1 0 0,-1 0 0,0 0 0,1 0 0,-1 0 0,1 1 0,-1-1 0,0 0 1,1 1-1,-1-1 0,0 1 0,1 0 0,-1-1 0,0 1 0,0 0 0,0 0 0,1 0 1,-1 0-1,0 0 0,1 1 0,-1 0 3,0 0 1,0 1 0,-1-1-1,1 0 1,0 1-1,-1-1 1,0 0 0,1 1-1,-1-1 1,0 0-1,0 1 1,0-1-1,-1 5 1,-3 7 58,1 0 0,-2 1 0,-10 22 1,-6 9 214,12-31-164,2 1 0,-1 0 0,2 0 0,0 0-1,1 0 1,1 1 0,0 0 0,-2 32 0,6-48-107,0 0 0,1-1 0,-1 1-1,0 0 1,0 0 0,1 0 0,-1-1 0,0 1 0,1 0 0,-1-1 0,0 1-1,1 0 1,-1-1 0,1 1 0,-1-1 0,1 1 0,0 0 0,-1-1 0,1 1-1,0-1 1,-1 0 0,1 1 0,0-1 0,-1 0 0,1 1 0,0-1 0,0 0-1,-1 0 1,1 1 0,0-1 0,0 0 0,0 0 0,-1 0 0,1 0 0,0 0-1,0 0 1,0 0 0,-1-1 0,1 1 0,0 0 0,0-1 0,36-11 120,-21 2-126,0 0 1,0-2-1,-1 0 1,0 0-1,-1-2 1,-1 1-1,13-18 1,-3 0-4,0-1-1,27-52 1,-38 57 1,-3 6 0,-11 38 0,-3 1 0,-3 14 0,1 1 0,1 0 0,-2 64 0,8-94 0,0-1 0,0 1 0,0-1 0,0 1 0,0-1 0,0 1 0,1-1 0,-1 1 0,1-1 0,0 0 0,-1 1 0,1-1 0,0 0 0,1 1 0,-1-1 0,0 0 0,1 0 0,-1 0 0,1 0 0,-1 0 0,1-1 0,0 1 0,0 0 0,0-1 0,0 1 0,0-1 0,0 0 0,0 1 0,1-1 0,-1 0 0,0-1 0,1 1 0,-1 0 0,1-1 0,-1 1 0,0-1 0,1 0 0,4 0 0,-1 0 0,-1-1 0,0 0 0,1 0 0,-1-1 0,0 1 0,0-1 0,0-1 0,0 1 0,0-1 0,0 1 0,-1-1 0,1-1 0,-1 1 0,0-1 0,0 1 0,0-1 0,4-6 0,1-6 0,0 0 0,0-1 0,-2 1 0,0-2 0,-1 1 0,-1-1 0,-1 0 0,0 0 0,-1 0 0,-1-1 0,-1 1 0,0-1 0,-4-26 0,4 45 0,-1 0 0,0 0 0,0-1 0,0 1 0,0 0 0,0 0 0,0 0 0,0-1 0,0 1 0,0 0 0,0 0 0,0-1 0,0 1 0,0 0 0,0 0 0,0 0 0,0-1 0,0 1 0,0 0 0,0 0 0,0-1 0,0 1 0,0 0 0,0 0 0,0 0 0,-1-1 0,1 1 0,0 0 0,0 0 0,0 0 0,0 0 0,0-1 0,-1 1 0,1 0 0,0 0 0,0 0 0,0 0 0,-1 0 0,1 0 0,0-1 0,0 1 0,0 0 0,-1 0 0,1 0 0,0 0 0,0 0 0,0 0 0,-1 0 0,1 0 0,0 0 0,0 0 0,-1 0 0,1 0 0,0 0 0,0 0 0,-1 0 0,1 0 0,0 0 0,0 1 0,0-1 0,-1 0 0,1 0 0,0 0 0,0 0 0,0 0 0,0 0 0,-1 1 0,1-1 0,-9 14 0,7-7 0,-1 1 0,1-1 0,1 1 0,-1 0 0,1-1 0,1 1 0,-1 0 0,1 0 0,2 13 0,-1-19 0,-1 0 0,1 0 0,-1 0 0,1 0 0,0 0 0,0 0 0,0 0 0,0-1 0,0 1 0,0 0 0,1-1 0,-1 1 0,0 0 0,1-1 0,-1 0 0,1 1 0,0-1 0,-1 0 0,1 0 0,0 0 0,0 0 0,0 0 0,0 0 0,0 0 0,0-1 0,0 1 0,0-1 0,0 1 0,0-1 0,0 0 0,0 0 0,1 0 0,-1 0 0,0 0 0,0-1 0,0 1 0,0 0 0,0-1 0,3-1 0,1 0 0,1 0 0,-1-1 0,0 0 0,0-1 0,0 1 0,0-1 0,-1 0 0,0 0 0,1-1 0,-1 0 0,-1 0 0,1 0 0,5-9 0,-4 7 0,-1-1 0,0 1 0,0-1 0,-1-1 0,0 1 0,-1-1 0,1 1 0,-2-1 0,3-13 0,-5 22 0,0-1 0,0 1 0,0 0 0,0 0 0,0 0 0,-1-1 0,1 1 0,0 0 0,0 0 0,0 0 0,0 0 0,-1 0 0,1 0 0,0-1 0,0 1 0,0 0 0,-1 0 0,1 0 0,0 0 0,0 0 0,-1 0 0,1 0 0,0 0 0,0 0 0,0 0 0,-1 0 0,1 0 0,0 0 0,0 0 0,-1 0 0,1 0 0,0 0 0,0 1 0,0-1 0,-1 0 0,1 0 0,0 0 0,0 0 0,0 0 0,-1 0 0,1 1 0,0-1 0,0 0 0,0 0 0,0 0 0,0 0 0,-1 1 0,1-1 0,0 0 0,0 0 0,0 0 0,0 1 0,0-1 0,0 0 0,0 0 0,0 0 0,0 1 0,0-1 0,0 0 0,-8 12 0,2 0 0,0 1 0,0-1 0,1 1 0,0 0 0,2 0 0,-1 1 0,1-1 0,1 1 0,1 0 0,-1 16 0,2-29 0,0 1 0,0-1 0,1 1 0,-1-1 0,0 0 0,0 1 0,1-1 0,-1 0 0,0 1 0,1-1 0,0 0 0,-1 1 0,1-1 0,0 0 0,-1 0 0,1 0 0,0 1 0,0-1 0,0 0 0,0 0 0,0 0 0,0-1 0,1 1 0,-1 0 0,1 0 0,2 1 0,-1-1 0,1 0 0,-1 0 0,1 0 0,-1-1 0,1 1 0,-1-1 0,1 0 0,6 0 0,6-2 0,-1-1 0,1 0 0,23-9 0,-28 9 0,54-17 0,-61 19 0,1 0 0,-1 0 0,1 1 0,-1-1 0,1 1 0,-1 0 0,1 0 0,0 1 0,-1 0 0,1-1 0,7 4 0,-10-3 0,0 1 0,-1-1 0,1 1 0,0-1 0,-1 1 0,1 0 0,-1 0 0,0 0 0,0 0 0,0 0 0,0 0 0,0 0 0,0 0 0,0 1 0,0 1 0,8 42 0,-9-26 0,-6-64 0,0-155 0,6 160 0,4 28-1705,11-1-5196,-14 11 6154,1 0 0,-1 0 0,1 0 0,-1 0 0,1 0 0,-1-1 0,1 1 0,-1 0 0,0-1 0,0 1 0,0-1 0,0 1 0,0-1 0,1-1 0,0-11-8942</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6.075"/>
    </inkml:context>
    <inkml:brush xml:id="br0">
      <inkml:brushProperty name="width" value="0.025" units="cm"/>
      <inkml:brushProperty name="height" value="0.025" units="cm"/>
    </inkml:brush>
  </inkml:definitions>
  <inkml:trace contextRef="#ctx0" brushRef="#br0">1 0 14125,'0'0'4645</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6.435"/>
    </inkml:context>
    <inkml:brush xml:id="br0">
      <inkml:brushProperty name="width" value="0.025" units="cm"/>
      <inkml:brushProperty name="height" value="0.025" units="cm"/>
    </inkml:brush>
  </inkml:definitions>
  <inkml:trace contextRef="#ctx0" brushRef="#br0">129 258 13965,'0'0'17980,"-10"3"-17275,4-2-701,-1 1 1,1 0 0,0 1-1,-1-1 1,1 1 0,1 1-1,-1-1 1,0 1 0,1 0 0,0 0-1,0 0 1,0 1 0,0 0-1,1 0 1,0 0 0,0 0-1,0 1 1,1-1 0,-1 1 0,1 0-1,1 0 1,-1 0 0,1 1-1,-2 7 1,4-12-5,-1 0 0,1 0 0,0 1 0,-1-1 0,1 0 0,0 0 0,0 0 0,1 0 0,-1 0 0,0 0 0,1 0 0,-1 1 0,1-1 0,0 0 0,-1-1 0,1 1 0,0 0 0,0 0 0,1 0 0,-1 0 0,0-1 0,0 1 0,1 0 0,-1-1 0,4 3 0,-2-3 0,1 1 0,-1-1 0,1 0 0,-1 0 0,1 0 0,-1-1 0,1 1 0,0-1 0,0 0 0,-1 0 0,1 0 0,0-1 0,-1 1 0,8-2 0,-3-1 0,0 0 0,1 0 0,-1-1 0,-1 0 0,1 0 0,0-1 0,-1 0 0,0 0 0,0 0 0,-1-1 0,1 0 0,4-8 0,7-6 0,-1-2 0,22-37 0,-24 34 0,-1-1 0,-1 0 0,-2-1 0,0-1 0,-2 0 0,-1 0 0,6-35 0,-15 48 0,-3 13 0,-3 11 0,7-8 0,-14 21 0,1 1 0,1 0 0,1 1 0,-14 44 0,20-50 0,0-1 0,2 1 0,0 0 0,1 0 0,1 0 0,0 0 0,4 35 0,-2-48-102,1 1 0,0-1 0,0 0 0,0 0 0,1 0 0,0 0 0,0-1 0,0 1 0,0-1 0,1 0 0,0 0 0,0 0-1,0 0 1,0 0 0,0-1 0,1 0 0,-1 0 0,1 0 0,0-1 0,0 1 0,0-1 0,1 0 0,-1-1 0,0 1 0,1-1 0,-1 0 0,0 0 0,1-1 0,0 0 0,-1 0 0,1 0 0,-1 0 0,1-1 0,5-1 0,12-7-8787</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8.210"/>
    </inkml:context>
    <inkml:brush xml:id="br0">
      <inkml:brushProperty name="width" value="0.025" units="cm"/>
      <inkml:brushProperty name="height" value="0.025" units="cm"/>
    </inkml:brush>
  </inkml:definitions>
  <inkml:trace contextRef="#ctx0" brushRef="#br0">19 1 18834,'0'0'8472,"-1"9"-7591,-1 2-696,-11 69 1490,12-71-1527,0 0-1,1 0 1,0 0 0,0 1 0,1-1 0,1 0 0,1 10 0,-2-18-122,0 1 1,0-1 0,0 1 0,-1 0 0,1-1-1,1 0 1,-1 1 0,0-1 0,0 0-1,0 1 1,1-1 0,-1 0 0,1 0 0,-1 0-1,1 0 1,-1-1 0,1 1 0,-1 0 0,1 0-1,0-1 1,0 1 0,-1-1 0,1 0 0,0 0-1,0 1 1,-1-1 0,1 0 0,0 0 0,0-1-1,-1 1 1,1 0 0,0 0 0,0-1 0,-1 1-1,1-1 1,2-1 0,4 0 46,-1-1 1,0 0-1,0-1 1,0 0-1,-1 0 1,13-9-1,14-21-40,21-17-27,-50 48-7,-1 0 1,1 0-1,1 0 0,-1 1 1,0 0-1,1 0 1,-1 0-1,1 0 1,-1 1-1,1-1 1,8 0-1,-11 2 1,0 1 0,-1-1 0,1 1 0,-1-1 0,1 1 0,-1 0 0,1-1 0,-1 1 0,0 0 0,1 0 0,-1 0 0,0 0 0,1 0 0,-1 0 0,0 0 0,0 1 0,0-1 0,0 0 0,0 1 0,0-1 0,-1 1 0,1-1 0,0 1 0,-1-1 0,1 1 0,-1-1 0,0 1 0,1 2 0,10 58 0,-9-45 0,-1-7 0,1 0 0,1 0 0,-1-1 0,8 18 0,-9-26 0,-1 0 0,1 0 0,-1 0 0,1-1 0,0 1 0,-1 0 0,1 0 0,0 0 0,-1 0 0,1-1 0,0 1 0,0 0 0,0-1 0,0 1 0,0 0 0,0-1 0,0 1 0,0-1 0,0 0 0,0 1 0,1-1 0,0 0 0,-1 0 0,1-1 0,-1 1 0,1-1 0,-1 1 0,1-1 0,-1 0 0,1 0 0,-1 1 0,0-1 0,1 0 0,-1 0 0,0 0 0,0 0 0,0-1 0,0 1 0,0 0 0,0 0 0,2-3 0,25-38-2132,-23 33 875,0 0 0,0 0 0,-1 0 1,-1-1-1,5-14 0,-6 4-6270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8.540"/>
    </inkml:context>
    <inkml:brush xml:id="br0">
      <inkml:brushProperty name="width" value="0.025" units="cm"/>
      <inkml:brushProperty name="height" value="0.025" units="cm"/>
    </inkml:brush>
  </inkml:definitions>
  <inkml:trace contextRef="#ctx0" brushRef="#br0">0 1 20147,'0'0'9321</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3.342"/>
    </inkml:context>
    <inkml:brush xml:id="br0">
      <inkml:brushProperty name="width" value="0.025" units="cm"/>
      <inkml:brushProperty name="height" value="0.025" units="cm"/>
    </inkml:brush>
  </inkml:definitions>
  <inkml:trace contextRef="#ctx0" brushRef="#br0">1 162 8712,'-1'-2'9992,"1"-1"-4993,9-15-3825,4 2-599,0 0 0,1 1 0,1 1 1,1 0-1,0 1 0,0 1 0,37-20 1,-52 31-556,0 1 1,0-1-1,0 0 0,0 1 1,0-1-1,0 1 1,0-1-1,0 1 1,0-1-1,0 1 1,0 0-1,0-1 1,1 1-1,-1 0 1,0 0-1,0 0 1,0 0-1,0 0 1,1 0-1,-1 0 1,0 1-1,0-1 0,0 0 1,0 1-1,0-1 1,0 1-1,1-1 1,-1 1-1,0-1 1,0 1-1,0 0 1,-1-1-1,1 1 1,0 0-1,0 0 1,0 0-1,-1 0 1,1 0-1,0 0 1,-1 0-1,1 0 0,0 0 1,-1 0-1,0 0 1,1 0-1,-1 0 1,0 0-1,1 0 1,-1 1-1,0 0 1,1 7 70,-1 1 0,0-1 0,0 0 0,-1 1 0,-3 12 0,-5 10 55,7-26-145,0 0 0,0 0-1,0 1 1,1-1 0,-1 0 0,2 1-1,-1-1 1,1 1 0,0-1 0,0 1-1,2 11 1,-1-17-158,-1 0 1,1-1-1,-1 1 0,1-1 0,-1 1 1,1-1-1,-1 0 0,1 1 0,-1-1 1,1 1-1,0-1 0,-1 0 0,1 1 0,0-1 1,-1 0-1,1 0 0,0 0 0,-1 0 1,1 1-1,0-1 0,-1 0 0,1 0 0,0 0 1,0 0-1,-1-1 0,1 1 0,0 0 1,-1 0-1,2-1 0,13-4-6281</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3.936"/>
    </inkml:context>
    <inkml:brush xml:id="br0">
      <inkml:brushProperty name="width" value="0.025" units="cm"/>
      <inkml:brushProperty name="height" value="0.025" units="cm"/>
    </inkml:brush>
  </inkml:definitions>
  <inkml:trace contextRef="#ctx0" brushRef="#br0">41 1 14253,'0'0'6375,"1"13"-4107,-3 39-149,-2 0 0,-10 51-1,4-40-1612,-1 84-1,15-129-712,7-21-539,10-26-1135,-14 10-329,0-1-1,-2 0 1,-1 0 0,0-1 0,0-38 0,-2-13-8499</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4.310"/>
    </inkml:context>
    <inkml:brush xml:id="br0">
      <inkml:brushProperty name="width" value="0.025" units="cm"/>
      <inkml:brushProperty name="height" value="0.025" units="cm"/>
    </inkml:brush>
  </inkml:definitions>
  <inkml:trace contextRef="#ctx0" brushRef="#br0">0 8 14382,'0'0'13292,"39"50"-11594,-6-46-577,7-4-256,4 0-129,3-8-543,-4-6-97,-4-3-128,-10 4-737,-11 4-672,-12 9-706,-23 7-7205,-11 11 255</inkml:trace>
  <inkml:trace contextRef="#ctx0" brushRef="#br0" timeOffset="1">13 233 14318,'0'0'10409,"13"48"-8327,23-45 257,7-3-546,3 0-704,3-3-704,-6-3-321,-4 1-224,-11 4-1314,-10 1-1248,-33 19-25401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1:37.375"/>
    </inkml:context>
    <inkml:brush xml:id="br0">
      <inkml:brushProperty name="width" value="0.025" units="cm"/>
      <inkml:brushProperty name="height" value="0.025" units="cm"/>
    </inkml:brush>
  </inkml:definitions>
  <inkml:trace contextRef="#ctx0" brushRef="#br0">20 437 3171,'0'0'11184,"-19"-4"-8873,85 4-1599,0-3 0,111-20 0,301-50-424,-23-13 53,-85 12-73,-184 31-61,-121 25 39,79-11 0,-92 20-74,100-32 1,-36 8 117,-162 39-9482,15-2-1560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4.651"/>
    </inkml:context>
    <inkml:brush xml:id="br0">
      <inkml:brushProperty name="width" value="0.025" units="cm"/>
      <inkml:brushProperty name="height" value="0.025" units="cm"/>
    </inkml:brush>
  </inkml:definitions>
  <inkml:trace contextRef="#ctx0" brushRef="#br0">1 86 14830,'0'0'11979,"59"40"-10441,-11-52-994,7-6-480,-1-1-1281,-4-4-2402,-5-2-2307,-12-4-6213</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5.009"/>
    </inkml:context>
    <inkml:brush xml:id="br0">
      <inkml:brushProperty name="width" value="0.025" units="cm"/>
      <inkml:brushProperty name="height" value="0.025" units="cm"/>
    </inkml:brush>
  </inkml:definitions>
  <inkml:trace contextRef="#ctx0" brushRef="#br0">53 284 16784,'-6'11'2226,"3"-6"-1968,-3 5 671,0 1-1,1-1 1,0 1 0,0 0 0,1 0-1,1 0 1,0 1 0,1-1-1,0 1 1,-1 21 0,4-31-876,-1-1 0,1 0 0,0 1-1,-1-1 1,1 0 0,0 1 0,0-1 0,0 0 0,0 0 0,0 0 0,0 0 0,0 0-1,0 0 1,1 0 0,-1 0 0,0 0 0,1 0 0,-1-1 0,0 1 0,1-1 0,-1 1 0,1-1-1,-1 1 1,1-1 0,-1 0 0,1 0 0,-1 0 0,1 0 0,-1 0 0,1 0 0,-1 0-1,3-1 1,4 1-16,0-1-1,0 0 1,1 0-1,-1-1 1,8-2-1,0-3 11,0-1-1,-1-1 0,0 0 0,0-1 0,-1-1 0,0 0 1,18-20-1,-11 11 7,36-26 0,-57 46-60,1 0 1,-1 0-1,0-1 1,0 1-1,0 0 1,1 0-1,-1 0 1,0-1-1,1 1 1,-1 0-1,0 0 1,0 0-1,1 0 1,-1 0-1,0 0 1,1 0 0,-1 0-1,0-1 1,1 1-1,-1 0 1,0 0-1,1 1 1,-1-1-1,0 0 1,1 0-1,-1 0 1,0 0-1,1 0 1,-1 0-1,0 0 1,0 0-1,1 1 1,-1-1-1,0 0 1,1 0 0,-1 0-1,0 1 1,0-1-1,1 0 1,2 18-57,-9 36 477,3-32 172,3-21-582,0-1 1,1 0-1,-1 1 1,1-1 0,-1 0-1,1 0 1,-1 1-1,0-1 1,1 0 0,-1 0-1,1 0 1,-1 1-1,1-1 1,-1 0 0,1 0-1,-1 0 1,1 0-1,-1 0 1,1 0 0,-1 0-1,1 0 1,-1 0-1,1 0 1,-1-1 0,1 1-1,-1 0 1,1 0 0,-1 0-1,1 0 1,0-1-1,17-5 19,40-34-23,-52 34 0,1 0 0,-1 1 0,1-1 0,1 2 0,-1-1 0,1 1 0,0 0 0,0 1 0,0-1 0,0 2 0,0-1 0,16-2 0,-23 6 0,0-1 0,1 0 0,-1 1 0,0-1 0,0 1 0,1-1 0,-1 1 0,0 0 0,0-1 0,0 1 0,0 0 0,0 0 0,0 0 0,0 0 0,0 0 0,0 0 0,0 0 0,-1 0 0,1 0 0,0 0 0,-1 1 0,1-1 0,-1 0 0,1 0 0,-1 1 0,1-1 0,-1 0 0,0 1 0,0-1 0,0 0 0,0 1 0,0-1 0,0 2 0,-1 57 0,0-50 0,-5 28-2987,3-30 73,1-27-218,2-10-3754</inkml:trace>
  <inkml:trace contextRef="#ctx0" brushRef="#br0" timeOffset="1">555 1 19218,'0'0'8296,"52"18"-24792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5.369"/>
    </inkml:context>
    <inkml:brush xml:id="br0">
      <inkml:brushProperty name="width" value="0.025" units="cm"/>
      <inkml:brushProperty name="height" value="0.025" units="cm"/>
    </inkml:brush>
  </inkml:definitions>
  <inkml:trace contextRef="#ctx0" brushRef="#br0">89 1 18770,'-3'10'3731,"-29"88"-493,-9 28 1446,37-111-4350,1 1 1,1-1 0,0 1 0,1 0 0,1-1 0,1 22 0,-1-36-335,0 1 0,0 0 0,0 0 0,0 0 0,1 0 0,-1 0 0,0 0 0,1 0 0,-1 0 0,1 0 0,0-1 0,0 1 0,0 0 0,0 0 0,0-1 0,0 1 0,0 0 0,0-1 0,1 0 0,-1 1 0,0-1 0,1 0 0,-1 1 0,1-1 0,0 0 0,-1 0 0,1 0 0,0-1 0,0 1 0,0 0 0,-1-1 0,1 1 0,0-1 0,0 1 0,0-1 0,0 0 0,0 0 0,0 0 0,0 0 0,0 0 0,2-1 0,3 0 0,-1-1 0,0-1 0,0 1 0,0-1 0,-1 0 0,1 0 0,-1 0 0,0-1 0,1 0 0,-2 0 0,7-7 0,8-12 0,-15 17 0,-1 1 0,1 0 0,0 0 0,1 0 0,-1 1 0,1 0 0,0-1 0,0 2 0,0-1 0,6-3 0,-10 10 0,0 0 0,0 0 0,-1 0 0,0 0 0,1 0 0,-1 0 0,0 0 0,0 0 0,-1 5 0,-14 63 0,12-60 0,0 0 0,0 1 0,1 0 0,0 0 0,1-1 0,1 19 0,0-29-8,0-1 1,0 0-1,0 1 0,1-1 0,-1 1 1,0-1-1,1 1 0,-1-1 0,0 1 1,1-1-1,-1 0 0,0 1 1,1-1-1,-1 0 0,1 1 0,-1-1 1,1 0-1,-1 0 0,1 1 0,-1-1 1,1 0-1,-1 0 0,1 0 1,-1 0-1,1 0 0,-1 0 0,1 0 1,-1 0-1,1 0 0,-1 0 0,1 0 1,-1 0-1,1 0 0,-1 0 1,1 0-1,-1 0 0,1-1 0,20-7-1919,6-28-8438,-23 29 7982,14-24-10194</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6.381"/>
    </inkml:context>
    <inkml:brush xml:id="br0">
      <inkml:brushProperty name="width" value="0.025" units="cm"/>
      <inkml:brushProperty name="height" value="0.025" units="cm"/>
    </inkml:brush>
  </inkml:definitions>
  <inkml:trace contextRef="#ctx0" brushRef="#br0">1 348 16015,'0'0'14985,"11"1"-13875,1 0-1021,0-1 0,0 0 0,-1-1-1,1-1 1,15-3 0,-22 4-83,-1 0-1,0 0 1,0-1-1,0 1 1,0-1 0,0 0-1,0 0 1,0 0 0,-1 0-1,1-1 1,-1 0 0,0 1-1,1-1 1,-1 0-1,0-1 1,-1 1 0,1 0-1,-1-1 1,1 0 0,-1 1-1,3-8 1,-5 11-6,0-1 0,0 0 0,0 1 0,0-1 0,0 0 0,0 1 0,0-1 0,0 0 0,0 1 0,0-1 0,-1 0 0,1 1 0,0-1 0,0 0 0,0 1 0,-1-1 0,1 0 0,0 1 0,-1-1 0,1 1 0,-1-1 0,1 1 0,-1-1 0,1 1 0,-1-1 0,1 1 0,-1 0 0,1-1 0,-1 1 0,0-1 0,1 1 0,-1 0 0,1 0 0,-1-1 0,0 1 0,1 0 0,-1 0 0,0 0 0,1 0 0,-1 0 0,0 0 0,1 0 0,-1 0 0,0 0 0,0 0 0,-35 3 0,29 0 0,1-1 0,0 1 0,0 0 0,0 1 0,1-1 0,-1 1 0,1 0 0,0 0 0,0 1 0,0 0 0,1 0 0,-1 0 0,1 0 0,0 1 0,-4 7 0,4-6 0,0 1 0,0 0 0,0 0 0,1 1 0,0-1 0,1 1 0,0-1 0,0 1 0,1 0 0,0-1 0,0 12 0,1-18 0,0-1 0,0 0 0,1 1 0,-1-1 0,0 1 0,1-1 0,-1 1 0,1-1 0,0 0 0,-1 1 0,1-1 0,0 0 0,0 0 0,0 1 0,0-1 0,0 0 0,0 0 0,0 0 0,0 0 0,0 0 0,0 0 0,3 1 0,-1-1 0,1 0 0,-1 0 0,0 0 0,1 0 0,-1 0 0,1-1 0,-1 1 0,1-1 0,5 0 0,-1-1 0,-1 1 0,1-1 0,-1-1 0,0 1 0,0-1 0,1-1 0,-1 1 0,0-1 0,6-4 0,8-11 0,0 0 0,-2-1 0,0 0 0,-1-2 0,-1 0 0,21-36 0,-27 41 0,-24 58 0,-13 29 0,25-66 0,0-1 0,0 1 0,0 0 0,0-1 0,1 1 0,0 0 0,0 0 0,0-1 0,0 1 0,1 0 0,0-1 0,0 1 0,2 7 0,-2-10 0,1-1 0,-1 1 0,1-1 0,0 1 0,-1-1 0,1 0 0,0 0 0,0 1 0,0-1 0,0 0 0,0-1 0,0 1 0,0 0 0,0-1 0,0 1 0,0-1 0,0 1 0,0-1 0,0 0 0,1 0 0,-1 0 0,3-1 0,2 1 0,0-1 0,0 1 0,-1-2 0,1 1 0,0-1 0,8-3 0,3-5 0,0 0 0,-1-2 0,-1 1 0,0-2 0,0 0 0,-2-1 0,1-1 0,-2 0 0,0-1 0,15-23 0,-4 0 0,-1 0 0,-3-1 0,26-68 0,-42 98 0,-1-1 0,0 0 0,0 0 0,0-14 0,-2 25 0,-1-1 0,0 1 0,0 0 0,0 0 0,0 0 0,0 0 0,0 0 0,0-1 0,0 1 0,0 0 0,0 0 0,0 0 0,0 0 0,0 0 0,0-1 0,0 1 0,0 0 0,0 0 0,0 0 0,-1 0 0,1 0 0,0-1 0,0 1 0,0 0 0,0 0 0,0 0 0,0 0 0,0 0 0,0 0 0,0 0 0,-1-1 0,1 1 0,0 0 0,0 0 0,0 0 0,0 0 0,0 0 0,0 0 0,-1 0 0,1 0 0,0 0 0,0 0 0,0 0 0,0 0 0,0 0 0,-1 0 0,1 0 0,0 0 0,0 0 0,0 0 0,0 0 0,0 0 0,-1 0 0,1 0 0,0 0 0,0 0 0,0 0 0,0 0 0,0 0 0,-1 0 0,1 0 0,0 1 0,0-1 0,0 0 0,-10 8 0,-2 7 0,0 1 0,1 0 0,1 0 0,0 1 0,1 0 0,1 1 0,1 0 0,1 0 0,0 1 0,-5 30 0,5-10 0,1 0 0,2 1 0,1-1 0,6 52 0,-1-68 0,-2-28 0,0-38 0,0 23 0,-2 0 0,0 0 0,-1 0 0,-1 0 0,-1 0 0,-1 1 0,-12-34 0,20 56 0,-1 1 0,1-1 0,0-1 0,1 1 0,-1 0 0,0-1 0,1 0 0,-1 0 0,1 0 0,0 0 0,0 0 0,0-1 0,0 1 0,0-1 0,0 0 0,6 0 0,10 3 0,0-1 0,28 0 0,-34-2 0,-1 0 0,1-2 0,0 1 0,-1-2 0,1 1 0,-1-2 0,1 0 0,-1-1 0,0 0 0,0-1 0,-1 0 0,17-9 0,-37 21 0,0 0 0,1 0 0,0 1 0,0 1 0,1-1 0,-11 18 0,14-21 0,0 0 0,0 1 0,1-1 0,-1 0 0,1 1 0,0-1 0,1 1 0,0 0 0,-1-1 0,2 1 0,-1 0 0,1 0 0,0 0 0,0 0 0,1 8 0,0-12 0,0-1 0,0 1 0,0-1 0,0 0 0,0 0 0,0 1 0,1-1 0,-1 0 0,0 0 0,1 0 0,-1 0 0,1 0 0,-1-1 0,1 1 0,-1 0 0,1-1 0,0 1 0,-1-1 0,1 1 0,0-1 0,-1 0 0,1 0 0,0 0 0,2 0 0,46-2 0,-48 2 0,15-4 0,0 0 0,0-1 0,0 0 0,22-12 0,-25 11 0,-1 0 0,1 1 0,1 0 0,-1 1 0,0 1 0,1 0 0,16 0 0,-30 3 0,0 1 0,0-1 0,1 1 0,-1-1 0,0 1 0,0-1 0,0 1 0,0 0 0,0 0 0,0-1 0,-1 1 0,1 0 0,0 0 0,0 0 0,-1 0 0,1 0 0,0 0 0,-1 0 0,1 0 0,-1 1 0,1-1 0,-1 0 0,0 0 0,1 0 0,-1 1 0,0-1 0,0 0 0,0 0 0,0 0 0,0 1 0,0-1 0,0 2 0,-3 56 0,1-36 0,3-22-27,-1 0 0,0 0 0,1 0 1,-1 0-1,0 0 0,1 0 0,-1 1 0,1-1 0,0 0 0,-1 0 1,1-1-1,0 1 0,0 0 0,-1 0 0,1 0 0,0 0 0,0-1 1,0 1-1,0 0 0,0-1 0,0 1 0,0-1 0,0 1 0,0-1 1,1 1-1,-1-1 0,0 0 0,0 0 0,0 1 0,0-1 0,2 0 1,-2 0-98,1 0 0,-1 0 1,0 0-1,0 1 1,1-1-1,-1 0 1,0-1-1,1 1 1,-1 0-1,0 0 1,0 0-1,0-1 1,1 1-1,-1-1 1,0 1-1,0-1 1,0 1-1,0-1 1,0 0-1,0 0 1,0 1-1,0-1 1,0 0-1,0 0 1,0 0-1,0 0 0,-1 0 1,2-2-1,1-17-7168,-3-6-3876</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6.746"/>
    </inkml:context>
    <inkml:brush xml:id="br0">
      <inkml:brushProperty name="width" value="0.025" units="cm"/>
      <inkml:brushProperty name="height" value="0.025" units="cm"/>
    </inkml:brush>
  </inkml:definitions>
  <inkml:trace contextRef="#ctx0" brushRef="#br0">14 53 18514,'-13'-13'1921,"13"-1"225,0 6-1345,17-1-2498,-1 0-5350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7.290"/>
    </inkml:context>
    <inkml:brush xml:id="br0">
      <inkml:brushProperty name="width" value="0.025" units="cm"/>
      <inkml:brushProperty name="height" value="0.025" units="cm"/>
    </inkml:brush>
  </inkml:definitions>
  <inkml:trace contextRef="#ctx0" brushRef="#br0">0 93 17008,'0'0'4484,"11"-6"-2172,1-1-1680,1 2 0,0-1 0,0 2 1,1 0-1,-1 0 0,1 1 0,18-1 0,-26 3-401,0 1 0,0 0 0,1 0 0,-1 1 0,0 0 0,0 0 0,0 0 0,0 1 0,10 3 0,-13-3-219,0-1 1,0 1 0,0 0-1,0 0 1,0 1 0,-1-1-1,1 0 1,-1 1 0,1 0-1,-1-1 1,0 1 0,0 0-1,0 0 1,-1 0-1,1 0 1,-1 1 0,1-1-1,0 6 1,1 7 36,0-1 1,-2 1-1,0 0 1,-1 0-1,-3 27 1,1-23-19,1 0 0,4 36 0,-3-55-25,0 0 0,0 0 0,1 0 0,-1 0 1,1 0-1,-1 0 0,0 0 0,1 0 0,0-1 0,-1 1 1,1 0-1,0 0 0,-1 0 0,1-1 0,0 1 0,0 0 0,0-1 1,-1 1-1,1 0 0,0-1 0,0 1 0,0-1 0,0 0 1,0 1-1,0-1 0,0 0 0,0 0 0,0 1 0,0-1 1,0 0-1,0 0 0,0 0 0,0 0 0,1 0 0,-1 0 1,0-1-1,0 1 0,0 0 0,0-1 0,0 1 0,0 0 0,1-2 1,4 0 80,0 0 0,-1 0 0,1-1 1,-1 0-1,1 0 0,5-5 0,7-8-68,0 0 0,-2-2 0,0 0 0,-1 0 0,19-31 0,-27 36-21,0 1 0,0-1 0,-1-1-1,-1 1 1,0-1 0,-1 0 0,-1 0 0,0 0 0,0-1 0,-1-17 0,-1 31 2,-1 0 0,0 1 0,0-1 0,0 0 0,1 1 0,-1-1 0,0 0 0,0 1 0,0-1 0,0 0 0,0 1 0,0-1 0,0 0 0,-1 1 0,1-1 0,0 0 0,0 1 0,0-1 0,-1 0 0,1 1 0,0-1 0,-1 1 0,1-1 0,0 1 0,-1-1 0,1 1 0,-1-1 0,1 1 0,-1-1 0,1 1 0,-1-1 0,1 1 0,-1 0 0,0-1 0,1 1 0,-1 0 0,1-1 0,-1 1 0,0 0 0,1 0 0,-1 0 0,0 0 0,1 0 0,-1-1 0,0 1 0,1 0 0,-1 1 0,0-1 0,1 0 0,-1 0 0,0 0 0,1 0 0,-1 0 0,0 1 0,1-1 0,-1 0 0,0 1 0,1-1 0,-1 0 0,1 1 0,-1-1 0,0 1 0,-2 1 0,0 1 0,-1-1 0,1 1 0,0-1 0,1 1 0,-1 0 0,0 0 0,1 1 0,-3 4 0,3-4-123,0 0-1,1-1 1,-1 1-1,1 0 1,0 0-1,0 1 1,1-1-1,-1 0 0,1 0 1,0 0-1,0 0 1,2 8-1,-2-10 18,1-1 0,-1 1-1,1 0 1,0 0-1,0-1 1,0 1-1,0 0 1,0-1-1,0 1 1,0-1 0,1 0-1,-1 1 1,0-1-1,1 0 1,-1 0-1,1 0 1,0 0-1,-1 0 1,1 0 0,0 0-1,-1 0 1,1-1-1,0 1 1,0-1-1,0 1 1,0-1-1,-1 0 1,4 0 0,6 1-1371,1-1 1,-1 0-1,0-1 1,1 0-1,-1-1 1,0 0-1,0-1 1,0 0 0,0-1-1,-1 0 1,1-1-1,-1 0 1,16-10-1,15-13-5639</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7.619"/>
    </inkml:context>
    <inkml:brush xml:id="br0">
      <inkml:brushProperty name="width" value="0.025" units="cm"/>
      <inkml:brushProperty name="height" value="0.025" units="cm"/>
    </inkml:brush>
  </inkml:definitions>
  <inkml:trace contextRef="#ctx0" brushRef="#br0">127 1 9673,'0'0'6049,"-10"7"-1987,-5 5-2552,0-1-1,-24 27 1,34-32-1120,0 0 1,0 0-1,1 0 1,0 1-1,0-1 0,0 1 1,1 0-1,0 0 1,0 0-1,0 1 1,-1 12-1,4-19-327,0 0 0,0 0 0,0 0 0,0 0-1,0 0 1,0 0 0,0 0 0,1 0 0,-1 0 0,0 0 0,1 0 0,-1 0 0,1 0-1,-1-1 1,1 1 0,-1 0 0,1 0 0,0 0 0,-1-1 0,1 1 0,0 0-1,-1-1 1,1 1 0,0-1 0,0 1 0,0-1 0,0 1 0,0-1 0,0 1 0,0-1-1,-1 0 1,1 0 0,0 1 0,0-1 0,0 0 0,0 0 0,0 0 0,0 0-1,0 0 1,0 0 0,0 0 0,0-1 0,2 1 0,47-11 854,-30 2-883,0-2 0,33-21 1,-41 23-37,0 1 0,0 0 1,1 1-1,0 0 0,1 1 0,-1 1 0,1 0 1,0 0-1,22-2 0,-35 7 2,0 0 0,0 1 0,0-1 0,1 1 0,-1-1 0,0 1 0,0-1 0,0 1 0,0 0 0,0-1 0,0 1 0,0 0 0,-1 0 0,1 0 0,0 0 0,0 0 0,0 0 0,-1 0 0,1 0 0,-1 0 0,1 0 0,-1 0 0,1 1 0,-1-1 0,0 0 0,1 0 0,-1 0 0,0 1 0,0-1 0,0 0 0,0 0 0,0 1 0,0 0 0,-1 58 0,1-43 0,-1-15 0,1-1 0,0 1 0,0 0 0,0-1 0,0 1 0,0-1 0,0 1 0,0 0 0,0-1 0,1 1 0,-1-1 0,1 1 0,-1-1 0,1 1 0,-1-1 0,1 1 0,0-1 0,0 1 0,0-1 0,0 0 0,0 1 0,0-1 0,0 0 0,0 0 0,1 0 0,-1 0 0,2 1 0,1-1 0,0-1 0,0 1 0,1-1 0,-1 0 0,0-1 0,0 1 0,0-1 0,0 1 0,0-1 0,5-2 0,-3 2-329,4-1-6463</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8.379"/>
    </inkml:context>
    <inkml:brush xml:id="br0">
      <inkml:brushProperty name="width" value="0.025" units="cm"/>
      <inkml:brushProperty name="height" value="0.025" units="cm"/>
    </inkml:brush>
  </inkml:definitions>
  <inkml:trace contextRef="#ctx0" brushRef="#br0">317 120 9161,'4'-11'4954,"-1"5"-4298,14-45 2090,-17 48-2203,1-1 1,-1 1-1,1 0 0,-1-1 0,0 1 1,0-1-1,-1 1 0,1 0 0,-2-5 1,2 7-395,-1 0 1,0 0-1,0 0 0,0 0 1,0 0-1,0 0 1,0 0-1,0 1 1,0-1-1,0 0 1,0 1-1,0-1 0,0 1 1,0-1-1,0 1 1,0 0-1,-1-1 1,1 1-1,0 0 1,0 0-1,-1 0 0,1 0 1,0 0-1,-3 0 1,-31 6 1126,27-3-1072,0 2-1,0-1 1,0 1-1,1 1 1,0-1-1,0 1 0,0 0 1,1 1-1,-11 12 1,-46 72 1220,62-89-1391,-26 41 383,-34 76 1,54-101-357,0 1 0,0 0 0,2 0 0,0 1 0,2-1 0,0 1 0,0 22 0,2-39-60,1-1 0,0 1 0,1 0 0,-1-1 0,0 1 0,1-1 0,-1 1 0,1-1 0,0 1 0,0-1 0,0 1 0,0-1 0,0 0 0,0 1 0,1-1 0,-1 0 0,1 0 0,0 0 0,-1 0 0,1 0 0,0-1 0,0 1 0,0 0 0,0-1 0,4 2 0,-2-1 0,1-1 0,-1 1 0,1-1 0,-1-1 0,1 1 0,-1-1 0,1 0 0,-1 0 0,1 0 0,0 0 0,-1-1 0,1 0 0,-1 0 0,5-1 0,1-2 0,0 0 0,0-1 0,-1 0 0,0 0 0,0-1 0,0 0 0,-1-1 0,13-12 0,-16 14 0,0 1 0,-1-1 0,1 0 0,-1-1 0,0 1 0,0-1 0,-1 0 0,0 0 0,0 0 0,0 0 0,-1 0 0,0-1 0,0 1 0,1-12 0,-3 17 0,0 0 0,0 0 0,0 0 0,0 0 0,0-1 0,-1 1 0,1 0 0,0 0 0,-1 0 0,1 0 0,0 0 0,-1 0 0,0 0 0,1 0 0,-1 0 0,0 0 0,1 0 0,-1 0 0,0 0 0,0 0 0,0 1 0,0-1 0,0 0 0,-1-1 0,-1 1 0,0 0 0,0 0 0,0 0 0,0 0 0,0 1 0,0-1 0,-1 1 0,1 0 0,-5 0 0,1 0 0,-1 1 0,1 0 0,-1 0 0,1 1 0,-1 0 0,1 0 0,-12 6 0,10-2 0,0 0 0,0 1 0,1-1 0,0 1 0,1 1 0,-10 10 0,14-14 0,1-1 0,-1 1 0,0 0 0,1-1 0,0 1 0,0 0 0,0 0 0,0 1 0,1-1 0,0 0 0,0 1 0,0-1 0,0 0 0,0 1 0,1-1 0,0 1 0,1 7 0,-1-11 0,1 0 0,0 1 0,0-1 0,0 0 0,0 0 0,0 0 0,0 0 0,0 0 0,0 0 0,0 0 0,0-1 0,0 1 0,1 0 0,-1 0 0,0-1 0,0 1 0,1-1 0,-1 0 0,1 1 0,-1-1 0,0 0 0,1 0 0,-1 1 0,1-1 0,-1 0 0,0 0 0,3-1 0,41-3 0,-29-1 0,0 1 0,0-2 0,0 0 0,-1-1 0,0 0 0,25-18 0,81-68 0,-89 66 0,-31 52 0,-7-3 0,-1 0 0,-1-1 0,-13 25 0,11-24 0,0 1 0,-9 32 0,19-55 0,0 1 0,0-1 0,0 0 0,-1 1 0,1-1 0,0 1 0,0-1 0,0 0 0,0 1 0,0-1 0,0 1 0,0-1 0,0 0 0,0 1 0,0-1 0,0 1 0,1-1 0,-1 0 0,0 1 0,0-1 0,0 0 0,0 1 0,1-1 0,-1 0 0,0 1 0,0-1 0,1 0 0,-1 1 0,0-1 0,0 0 0,1 0 0,-1 1 0,0-1 0,1 0 0,-1 0 0,0 0 0,1 1 0,-1-1 0,1 0 0,-1 0 0,0 0 0,1 0 0,-1 0 0,1 0 0,-1 0 0,0 0 0,1 0 0,-1 0 0,1 0 0,-1 0 0,0 0 0,1 0 0,-1 0 0,0 0 0,1 0 0,-1-1 0,1 1 0,-1 0 0,0 0 0,1 0 0,-1-1 0,0 1 0,1 0 0,-1-1 0,11-5-642,0-1 0,-1 0 0,0 0 0,0-1-1,-1 0 1,0-1 0,13-16 0,-1-1-3860,28-48 0,-28 38-4419</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8.990"/>
    </inkml:context>
    <inkml:brush xml:id="br0">
      <inkml:brushProperty name="width" value="0.025" units="cm"/>
      <inkml:brushProperty name="height" value="0.025" units="cm"/>
    </inkml:brush>
  </inkml:definitions>
  <inkml:trace contextRef="#ctx0" brushRef="#br0">0 307 11050,'0'0'2515,"9"-3"-2264,28-13 21,-19 5 3011,-24 25-1970,-3 15 608,0-6-367,2 1 1,0 0 0,2 0-1,1 0 1,-2 37-1,6-60-1514,0 0 1,0 0-1,0-1 0,0 1 0,0 0 0,0-1 0,0 1 0,0 0 0,0 0 0,1-1 0,-1 1 0,0 0 1,1-1-1,-1 1 0,0-1 0,1 1 0,-1 0 0,1-1 0,-1 1 0,1-1 0,-1 1 0,1-1 1,-1 1-1,1-1 0,0 0 0,-1 1 0,1-1 0,-1 0 0,1 1 0,0-1 0,-1 0 0,1 0 1,0 0-1,0 1 0,-1-1 0,1 0 0,0 0 0,-1 0 0,1 0 0,0 0 0,0 0 0,-1-1 1,1 1-1,0 0 0,-1 0 0,1 0 0,1-1 0,2 0 61,0-1 0,0 1 0,0-1 0,0 0 0,0 0 0,0 0 1,4-4-1,12-12-90,-2 0 0,0-2 0,-1 0 1,-1-1-1,-1 0 0,-1-1 0,0-1 1,15-39-1,-51 148-11,18-77 0,1 0 0,0 1 0,0-1 0,1 1 0,0-1 0,1 1 0,0 0 0,0 0 0,1 0 0,2 15 0,-1-24 0,-1 0 0,1 0 0,-1-1 0,1 1 0,-1 0 0,1-1 0,-1 1 0,1 0 0,0-1 0,-1 1 0,1-1 0,0 1 0,0-1 0,0 0 0,-1 1 0,1-1 0,0 0 0,0 1 0,0-1 0,0 0 0,-1 0 0,1 0 0,0 0 0,0 0 0,0 0 0,0 0 0,0 0 0,0 0 0,-1 0 0,1 0 0,0-1 0,0 1 0,1-1 0,29-12 0,-5-8 0,-1-1 0,-1-1 0,0-1 0,-2-1 0,-1-1 0,33-52 0,-36 51 0,-1-1 0,-1-1 0,-1 0 0,-1-1 0,-2-1 0,14-52 0,-82 199 0,42-79 0,1 1 0,-7 40 0,16-64 0,2 1 0,0 0 0,1 0 0,0 0 0,1 0 0,1 0 0,0 0 0,6 24 0,-5-32 0,1 0 0,0 0 0,0-1 0,0 1 0,1-1 0,0 0 0,8 10 0,-9-13 0,-1 0 0,1-1 0,-1 1 0,1-1 0,0 0 0,0 1 0,0-1 0,0 0 0,0-1 0,1 1 0,-1 0 0,0-1 0,1 0 0,-1 0 0,1 0 0,0 0 0,3 0 0,-6-2-36,-1-1 0,1 1 1,0 0-1,-1 0 0,0-1 0,1 1 1,-1 0-1,0-1 0,1 1 0,-1 0 1,0-1-1,0 1 0,0 0 0,0-1 1,-1 1-1,1 0 0,0-1 0,0 1 0,-2-3 1,-3-12-1972,0 1 0,-15-29 0,4 12-1731,-7-20-3116</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9.319"/>
    </inkml:context>
    <inkml:brush xml:id="br0">
      <inkml:brushProperty name="width" value="0.025" units="cm"/>
      <inkml:brushProperty name="height" value="0.025" units="cm"/>
    </inkml:brush>
  </inkml:definitions>
  <inkml:trace contextRef="#ctx0" brushRef="#br0">0 1 17264,'0'0'14318,"72"32"-13133,-22-27-1185,4-2 0,3-2 0,-4-1 0,-7-2-4036,-3-18-10474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1:38.339"/>
    </inkml:context>
    <inkml:brush xml:id="br0">
      <inkml:brushProperty name="width" value="0.025" units="cm"/>
      <inkml:brushProperty name="height" value="0.025" units="cm"/>
    </inkml:brush>
  </inkml:definitions>
  <inkml:trace contextRef="#ctx0" brushRef="#br0">1618 51 9449,'0'0'6059,"-11"-1"-5872,-358-2 5915,285 5-5643,-31 4-84,-1 5 1,2 6 0,0 4-1,1 5 1,1 6 0,2 4 0,-116 55-1,214-86-345,1 0 0,1 1 0,-1 1 0,1 0 0,0 0 1,0 1-1,-16 17 0,22-21-35,1 1 0,-1-1 0,1 1 0,0 0 1,1 0-1,-1 0 0,1 0 0,0 0 0,0 1 1,1-1-1,-1 1 0,1-1 0,0 1 0,1-1 0,-1 1 1,1-1-1,0 1 0,1 0 0,1 7 0,-2-10 4,1-1 0,0 0-1,0 0 1,0 0-1,1 0 1,-1 0 0,0 0-1,1 0 1,0 0 0,-1-1-1,1 1 1,0-1-1,0 1 1,-1-1 0,1 0-1,0 1 1,1-1 0,-1 0-1,0 0 1,0 0-1,0-1 1,3 2 0,54 9 171,-13-8-70,0-1 0,0-3 0,-1-2 0,75-13 0,180-57 100,-168 37-147,484-112-10,-611 146-30,86-27-127,-84 27 192,0-1-1,-1 0 1,1-1-1,-1 0 1,0 0 0,0 0-1,0-1 1,0 0-1,-1 0 1,8-9-1,-12 13 23,-1-1-1,1 1 0,0-1 0,0 1 1,-1-1-1,1 0 0,0 1 1,-1-1-1,0 0 0,1 0 0,-1 1 1,0-1-1,0 0 0,0 0 1,0 1-1,0-1 0,-1 0 0,1 0 1,0 1-1,-1-1 0,1 0 1,-1 1-1,0-1 0,1 0 0,-1 1 1,0-1-1,0 1 0,0-1 1,0 1-1,0 0 0,-3-3 0,-3-3-29,-2-1 0,1 1-1,-1 1 1,-10-7 0,3 3 301,7 4-579,0 2-1,0-1 0,-1 1 1,0 0-1,0 1 0,0 0 1,0 1-1,0 0 0,0 1 1,-17-1-1,-42-8-7633,35-1-390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9.693"/>
    </inkml:context>
    <inkml:brush xml:id="br0">
      <inkml:brushProperty name="width" value="0.025" units="cm"/>
      <inkml:brushProperty name="height" value="0.025" units="cm"/>
    </inkml:brush>
  </inkml:definitions>
  <inkml:trace contextRef="#ctx0" brushRef="#br0">1 57 12716,'0'0'10581,"7"-8"-7288,-4 6-3050,0-2-27,0 0-1,1 0 1,0 1 0,0-1-1,0 1 1,0 0-1,0 0 1,0 1-1,1-1 1,0 1 0,-1 0-1,1 0 1,0 0-1,0 1 1,0 0 0,6-1-1,9 1-45,1 0 0,-1 1 0,1 2 1,-1 0-1,1 1 0,-1 1 0,0 0 0,20 9 0,-34-11-129,0 1 0,0 0 0,0 0 0,-1 0 0,1 1 0,-1 0 0,0 0-1,0 0 1,0 0 0,-1 1 0,1 0 0,6 9 0,-9-9-29,0 0-1,0 0 0,0 0 1,0 0-1,-1 0 1,0 1-1,0-1 1,0 0-1,-1 1 1,0-1-1,0 0 0,0 1 1,0-1-1,-1 0 1,0 1-1,0-1 1,-4 10-1,0-3-11,0 0 0,-1-1 0,0 1 0,-1-1 0,0 0 0,-1-1 0,0 1 0,-14 12 0,-87 73 0,70-64 0,7-8 0,25-19 0,-1-1 0,1 2 0,0-1 0,1 1 0,-1 0 0,1 0 0,0 1 0,1-1 0,-1 2 0,-7 14 0,13-22 0,0 1 0,-1-1 0,1 1 0,0-1 0,1 1 0,-1-1 0,0 1 0,0-1 0,0 1 0,0-1 0,0 1 0,0-1 0,1 0 0,-1 1 0,0-1 0,0 1 0,1-1 0,-1 1 0,0-1 0,0 0 0,1 1 0,-1-1 0,1 0 0,-1 1 0,0-1 0,1 0 0,-1 1 0,1-1 0,-1 0 0,0 0 0,1 0 0,-1 1 0,1-1 0,-1 0 0,1 0 0,-1 0 0,1 0 0,-1 0 0,1 0 0,-1 0 0,2 0 0,27 1 0,-23-1 0,34 0 24,0 1-897,-1-2 0,74-11 1,-46-4-5823</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0.394"/>
    </inkml:context>
    <inkml:brush xml:id="br0">
      <inkml:brushProperty name="width" value="0.025" units="cm"/>
      <inkml:brushProperty name="height" value="0.025" units="cm"/>
    </inkml:brush>
  </inkml:definitions>
  <inkml:trace contextRef="#ctx0" brushRef="#br0">307 51 5221,'0'0'13784,"2"-8"-10101,0 2-3350,-1 5-118,-1-1 0,1 0 0,-1 1 1,0-1-1,1 0 0,-1 1 0,0-1 0,0 0 1,0 1-1,0-1 0,0 0 0,-1 1 1,1-3-1,-1 3-83,0 0 1,-1 0 0,1 0-1,0 0 1,0 0-1,0 0 1,0 1 0,-1-1-1,1 0 1,0 1-1,-1-1 1,1 1 0,-1-1-1,1 1 1,0 0-1,-1 0 1,1 0 0,-1-1-1,1 1 1,-1 1-1,1-1 1,-3 0 0,-17 2 386,0 1 1,1 1 0,-1 0 0,1 2 0,-27 10 0,-8 3 44,54-19-564,-43 15 0,43-14 0,-1-1 0,0 1 0,0 0 0,1-1 0,-1 1 0,0 0 0,1 0 0,-1 0 0,1 1 0,-1-1 0,1 0 0,0 0 0,-1 1 0,1-1 0,0 1 0,0-1 0,0 1 0,0 0 0,0-1 0,-1 3 0,3-3-154,0 0 0,0-1 0,-1 1 0,1-1 1,0 1-1,0-1 0,0 0 0,0 1 0,0-1 0,0 0 0,0 0 0,0 1 0,0-1 1,0 0-1,0 0 0,0 0 0,0 0 0,0 0 0,0 0 0,0-1 0,0 1 0,0 0 1,0 0-1,0-1 0,1 0 0,21-4-7098</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2.290"/>
    </inkml:context>
    <inkml:brush xml:id="br0">
      <inkml:brushProperty name="width" value="0.025" units="cm"/>
      <inkml:brushProperty name="height" value="0.025" units="cm"/>
    </inkml:brush>
  </inkml:definitions>
  <inkml:trace contextRef="#ctx0" brushRef="#br0">302 157 8136,'2'-10'5632,"0"2"-4969,1-5 448,0 0 1,-1 0 0,0-1-1,-1 1 1,0-1-1,-1 0 1,-3-25-1,2 39-1055,1 0 0,0-1 0,-1 1 0,1-1 0,-1 1 0,1-1 0,0 1 0,-1 0 0,1-1 0,-1 1 0,0 0 0,1-1 0,-1 1 0,1 0 0,-1 0 0,1 0-1,-1 0 1,1-1 0,-1 1 0,0 0 0,1 0 0,-1 0 0,1 0 0,-1 0 0,0 0 0,1 1 0,-1-1 0,1 0 0,-1 0 0,0 0 0,1 0 0,-1 1 0,1-1-1,-1 0 1,0 1 0,-21 12 503,1 8-127,0 2 0,1 0 0,2 1-1,0 1 1,2 1 0,0 0 0,-14 36-1,28-59-411,1 0-1,-1 1 0,1-1 0,0 1 0,0-1 0,0 1 0,0 0 0,1-1 0,0 1 1,-1 0-1,1 4 0,1-8-17,-1 1 1,0-1-1,0 1 0,0 0 1,1-1-1,-1 1 0,0-1 1,0 1-1,1-1 0,-1 1 1,1 0-1,-1-1 0,0 0 1,1 1-1,-1-1 0,1 1 1,-1-1-1,1 1 0,0-1 1,-1 0-1,1 0 0,-1 1 1,1-1-1,0 0 0,27-3 84,-19-1-53,-1 0 1,0-1-1,0 0 0,-1 0 1,1-1-1,8-8 0,-9 7-38,0 1-1,1 0 0,0 1 0,0-1 0,0 1 0,9-3 0,-17 8-2,1 0-1,-1-1 1,0 1-1,1 0 1,-1 0-1,1 0 1,-1 0-1,0 0 1,1 0-1,-1 0 1,1 0-1,-1 0 0,0 0 1,1 1-1,-1-1 1,1 0-1,-1 0 1,0 0-1,1 0 1,-1 0-1,0 1 1,1-1-1,-1 0 1,0 0-1,0 1 1,1-1-1,-1 0 1,0 1-1,1-1 1,-1 0-1,0 0 1,0 1-1,0-1 0,0 1 1,1-1-1,-1 0 1,0 1-1,0-1 1,0 0-1,0 1 1,0-1-1,0 1 1,0-1-1,0 0 1,0 1-1,0 25-288,0-17 255,-4 60 311,-3-1 0,-4 0 0,-2 0 0,-32 98 0,28-114 104,-2 0 0,-2-1 0,-2-1-1,-3-1 1,-31 46 0,56-94-373,0 1 0,0-1 0,0 0 0,0 1 0,0-1 0,0 0 0,0 0 0,0 0 0,0 0 0,-1 0 0,1 0 0,0 0 0,-1 0 0,1 0 0,-1 0 0,-1 0 0,2-1 0,1 0 0,-1 0 0,1-1 0,-1 1 0,1 0 0,-1 0 0,1-1 0,-1 1 0,1 0 0,-1-1 0,1 1 0,-1 0 0,1-1 0,0 1 0,-1-1 0,1 1 0,-1-1 0,1 1 0,0-1 0,0 1 0,-1-1 0,1 1 0,0-1 0,0 1 0,0-1 0,-1 1 0,1-1 0,0-1 0,-4-56 0,4 51 0,1-18 0,0 1 0,2-1 0,1 1 0,0 0 0,2 0 0,1 0 0,1 1 0,1 0 0,1 0 0,1 1 0,0 0 0,2 1 0,1 1 0,20-24 0,27-26-24,97-85 0,-89 91-83,77-91 0,-142 150 58,0 0 0,0 0 0,-1 0 0,1 0 0,-1-1 0,0 0 0,0 0 0,-1 1-1,2-8 1,-4 13 49,0-1-1,0 1 0,1 0 1,-1-1-1,0 1 0,0 0 1,0 0-1,0-1 0,0 1 1,0 0-1,0-1 0,0 1 1,0 0-1,0-1 0,0 1 1,-1 0-1,1-1 0,0 1 1,0 0-1,0 0 0,0-1 1,0 1-1,0 0 0,-1-1 1,1 1-1,0 0 0,0 0 1,0-1-1,-1 1 0,1 0 1,0 0-1,0 0 0,-1 0 1,1-1-1,0 1 0,-1 0 1,1 0-1,0 0 0,0 0 1,-1 0-1,1 0 0,-1 0 1,-18 3-3,-15 16 88,16-5-7,1 1 1,1 0 0,0 2 0,-22 29-1,33-39-56,-1 1 0,1 0 0,1 0 0,-1 0 0,1 1-1,1-1 1,0 1 0,0 0 0,0 0 0,1 0 0,1 0-1,-1 1 1,1 16 0,1-25-22,0 0 0,1 0 0,-1 1 0,0-1 0,1 0 0,-1 0 0,0 0 0,1 0 0,-1 0 0,1 0 0,0 0 0,-1-1 0,1 1 0,0 0 0,0 0 0,-1 0 0,1-1 0,0 1 0,0 0 0,0-1 0,0 1 0,0-1 0,0 1 0,0-1 0,2 1 0,37 3 0,-25-6 0,1 0 0,-1-1 0,18-6 0,10-10 0,-1-1 0,-1-2 0,0-2 0,-2-2 0,44-37 0,-82 62 0,0 0 0,0 0 0,1-1 0,-1 1 0,0 1 0,1-1 0,-1 0 0,0 0 0,1 0 0,-1 1 0,1-1 0,-1 1 0,1-1 0,-1 1 0,1 0 0,0-1 0,-1 1 0,1 0 0,2 0 0,-3 1 0,-1-1 0,1 1 0,0 0 0,-1 0 0,1-1 0,-1 1 0,0 0 0,1 0 0,-1 0 0,0-1 0,1 1 0,-1 0 0,0 0 0,0 0 0,0 0 0,1 0 0,-1 0 0,0-1 0,0 1 0,0 0 0,-1 0 0,1 0 0,0 0 0,-1 1 0,-2 14 0,-1 1 0,-10 24 0,10-30 0,0-2 0,1 0 0,0 1 0,1-1 0,0 1 0,-1 16 0,3-25 0,0-1 0,1 1 0,-1-1 0,0 0 0,0 1 0,0-1 0,0 1 0,0-1 0,0 0 0,1 1 0,-1-1 0,0 0 0,0 1 0,1-1 0,-1 0 0,0 1 0,0-1 0,1 0 0,-1 0 0,0 1 0,1-1 0,-1 0 0,0 0 0,1 0 0,-1 1 0,1-1 0,-1 0 0,0 0 0,1 0 0,-1 0 0,1 0 0,-1 0 0,0 0 0,1 0 0,-1 0 0,1 0 0,-1 0 0,0 0 0,1 0 0,-1 0 0,1 0 0,-1 0 0,0 0 0,1-1 0,20-7 0,-7-1 0,0-1 0,0-1 0,23-23 0,-26 22 0,1 1 0,0 1 0,1-1 0,27-15 0,-39 25 0,-1 1 0,1 0 0,-1-1 0,1 1 0,0 0 0,-1-1 0,1 1 0,-1 0 0,1 0 0,0-1 0,-1 1 0,1 0 0,-1 0 0,1 0 0,0 0 0,-1 0 0,1 0 0,0 0 0,-1 0 0,1 0 0,0 0 0,-1 0 0,1 1 0,0-1 0,-1 0 0,1 0 0,-1 1 0,1-1 0,-1 0 0,1 1 0,0-1 0,-1 0 0,1 1 0,0 0 0,0 1 0,-1 0 0,1 0 0,-1-1 0,1 1 0,-1 0 0,0 0 0,0 0 0,0 0 0,0 0 0,0 0 0,0 0 0,0 2 0,-16 59 0,14-59 0,2-1 0,-2 2 0,0 0 0,0 1 0,1-1 0,0 1 0,0-1 0,0 1 0,1 0 0,-1-1 0,2 8 0,0-12 0,0 0 0,0-1 0,0 1 0,0-1 0,1 1 0,-1-1 0,0 1 0,0-1 0,0 0 0,1 0 0,-1 1 0,0-1 0,0 0 0,1 0 0,-1 0 0,0 0 0,0-1 0,1 1 0,-1 0 0,0 0 0,0-1 0,0 1 0,3-2 0,13-5 0,-1-2 0,1 1 0,-1-2 0,-1 0 0,0-1 0,16-15 0,11-7 0,-7 6 0,-17 12 0,1 1 0,0 1 0,1 0 0,25-11 0,-45 24 0,1 0 0,0-1 0,-1 1 0,1-1 0,0 1 0,-1 0 0,1-1 0,0 1 0,0 0 0,-1 0 0,1-1 0,0 1 0,0 0 0,0 0 0,-1 0 0,1 0 0,0 0 0,0 0 0,0 0 0,-1 0 0,1 1 0,0-1 0,0 0 0,-1 0 0,1 1 0,0-1 0,0 0 0,-1 1 0,1-1 0,0 1 0,-1-1 0,1 1 0,-1-1 0,2 2 0,-2 0 0,1 0 0,-1 0 0,0 0 0,0 0 0,0 0 0,0 0 0,0 0 0,-1 0 0,1 0 0,-1 0 0,1 0 0,-1 0 0,0 2 0,-33 64 0,32-65 0,-9 21-4454,9-14 278,8-12-65,7-12-4765</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2.618"/>
    </inkml:context>
    <inkml:brush xml:id="br0">
      <inkml:brushProperty name="width" value="0.025" units="cm"/>
      <inkml:brushProperty name="height" value="0.025" units="cm"/>
    </inkml:brush>
  </inkml:definitions>
  <inkml:trace contextRef="#ctx0" brushRef="#br0">16 53 18674,'0'0'5290,"-3"11"-3187,-8 35-512,11-45-1513,0 1-1,-1 0 0,1-1 1,0 1-1,0-1 0,0 1 1,0 0-1,0-1 1,0 1-1,1-1 0,-1 1 1,0-1-1,1 1 0,-1-1 1,1 1-1,0-1 0,-1 1 1,1-1-1,0 0 1,0 1-1,0-1 0,0 0 1,0 0-1,0 1 0,0-1 1,1 0-1,-1 0 1,0 0-1,1-1 0,-1 1 1,0 0-1,1 0 0,-1-1 1,1 1-1,-1-1 1,1 1-1,-1-1 0,1 0 1,0 0-1,-1 1 0,1-1 1,-1 0-1,1 0 0,2-1 1,4 1-16,0 0 0,-1-1 0,1 0 0,-1 0-1,1-1 1,-1 0 0,11-4 0,-8 1 31,0-1-1,-1 0 0,1 0 0,-2-1 1,1 0-1,8-8 0,-13 10-54,0 1-1,0-1 0,-1 1 1,1-1-1,-1 0 0,0 0 1,0 0-1,-1-1 1,1 1-1,-1-1 0,-1 1 1,3-12-1,-4 16-37,0 0 0,0 1 0,0-1 0,0 1 0,-1-1 0,1 0 0,0 1 0,0-1 0,-1 1 0,1-1 0,0 1 0,-1-1 0,1 1 0,-1-1 0,1 1 0,0-1 0,-1 1 0,1-1 0,-1 1 0,1 0 0,-1-1 0,0 1 0,1 0 0,-1-1 0,1 1 0,-1 0 0,0 0 0,1 0 0,-1 0 0,1-1 0,-1 1 0,0 0 0,1 0 0,-1 0 0,0 0 0,1 0 0,-1 0 0,1 1 0,-1-1 0,0 0 0,1 0 0,-1 0 0,0 1 0,1-1 0,-1 0 0,1 1 0,-1-1 0,0 1 0,-34 15 0,20-4 0,1 0 0,1 0 0,-19 24 0,28-31 0,-1 1 0,1 0 0,0 0 0,1 0 0,0 0 0,0 1 0,0-1 0,0 1 0,1 0 0,0 0 0,1 0 0,-2 10 0,3-16-131,1 0 0,-1 1 0,0-1 0,0 0 0,1 1-1,-1-1 1,1 0 0,-1 1 0,1-1 0,0 0 0,-1 0 0,1 0 0,0 1 0,0-1 0,0 0-1,0 0 1,0 0 0,0 0 0,0-1 0,0 1 0,0 0 0,0 0 0,0-1 0,1 1 0,-1 0-1,0-1 1,0 1 0,1-1 0,-1 0 0,0 1 0,1-1 0,-1 0 0,1 0 0,-1 0 0,0 0-1,1 0 1,-1 0 0,2-1 0,5 1-1694,0-1 0,0 0 0,0 0 0,-1-1 0,15-5 0,16-10-13342</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2.948"/>
    </inkml:context>
    <inkml:brush xml:id="br0">
      <inkml:brushProperty name="width" value="0.025" units="cm"/>
      <inkml:brushProperty name="height" value="0.025" units="cm"/>
    </inkml:brush>
  </inkml:definitions>
  <inkml:trace contextRef="#ctx0" brushRef="#br0">236 1 22709,'-10'1'2787,"-6"2"-2228,-1 1 1,1 0-1,0 1 0,0 1 1,1 0-1,-1 1 0,1 1 1,1 1-1,0 0 0,0 0 0,1 2 1,-22 20-1,34-30-572,0-1 1,1 1-1,-1 0 0,1-1 0,-1 1 1,0 0-1,1 0 0,-1-1 1,1 1-1,-1 0 0,1 0 1,0 0-1,-1-1 0,1 1 0,0 0 1,0 0-1,0 0 0,-1 0 1,1 0-1,0 0 0,0 0 1,0 0-1,1 0 0,-1-1 0,0 1 1,0 2-1,1-2-35,0 0 0,0-1-1,0 1 1,0 0 0,0 0 0,0 0 0,1-1 0,-1 1-1,0-1 1,0 1 0,0-1 0,1 1 0,-1-1-1,0 0 1,0 1 0,3-1 0,68 0-1760,-54-1 1474,20 0-29,-25-1 327,1 2-1,-1 0 1,0 1-1,22 3 1,-34-4 56,0 0 0,0 0 0,0 0 0,0 0 0,0 1 0,0-1 1,0 0-1,-1 1 0,1-1 0,0 0 0,0 1 0,0-1 0,-1 1 0,1-1 0,0 1 0,0 0 0,-1-1 0,1 1 0,-1 0 1,1-1-1,0 1 0,-1 0 0,1 0 0,-1 0 0,0-1 0,1 1 0,-1 0 0,0 0 0,1 0 0,-1 0 0,0 0 1,0 0-1,0 0 0,0 0 0,0-1 0,0 1 0,0 0 0,0 0 0,0 0 0,0 0 0,0 0 0,-1 0 0,1 0 0,0 0 1,-1-1-1,1 1 0,-1 0 0,1 0 0,-1 0 0,1-1 0,-1 1 0,1 0 0,-1-1 0,0 1 0,0 0 0,1-1 0,-2 2 1,-42 35 1884,32-29-1835,0 0 1,-1 0 0,0-1 0,0-1 0,-1 0 0,1 0 0,-1-2-1,-1 0 1,1 0 0,-20 1 0,33-5-142,1 0 1,-1 0-1,1 0 0,-1 0 1,1 0-1,-1 0 0,1 0 0,0 0 1,-1 0-1,1 0 0,-1 0 1,1 0-1,-1-1 0,1 1 1,0 0-1,-1 0 0,1-1 1,0 1-1,-1 0 0,1 0 0,0-1 1,-1 1-1,1 0 0,0-1 1,-1 1-1,1 0 0,0-1 1,0 1-1,-1-1 0,1 1 1,0 0-1,0-2 0,1-14-5689,5-4-1842</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3.305"/>
    </inkml:context>
    <inkml:brush xml:id="br0">
      <inkml:brushProperty name="width" value="0.025" units="cm"/>
      <inkml:brushProperty name="height" value="0.025" units="cm"/>
    </inkml:brush>
  </inkml:definitions>
  <inkml:trace contextRef="#ctx0" brushRef="#br0">184 1 19667,'0'0'3838,"-10"0"-475,0 1-2896,0 0-1,-1 1 0,1 0 1,0 1-1,0 0 1,-12 6-1,18-8-419,1 1-1,-1-1 1,1 1-1,0 0 0,0 0 1,0 0-1,0 0 1,0 0-1,0 1 0,0 0 1,1-1-1,-1 1 1,1 0-1,0 0 1,0 0-1,0 1 0,0-1 1,1 0-1,-1 1 1,1-1-1,0 1 0,0-1 1,0 1-1,0 7 1,1-10-64,0 1 0,1-1 0,0 1 1,-1 0-1,1-1 0,0 1 0,-1-1 1,1 1-1,0-1 0,0 0 0,0 1 1,1-1-1,-1 0 0,0 0 0,0 0 0,1 1 1,-1-1-1,0-1 0,1 1 0,-1 0 1,1 0-1,-1 0 0,3 0 0,45 16-481,-34-13 438,0 1 69,-1 0 0,0 1 1,0 1-1,16 10 0,-28-16-3,0 1-1,0-1 1,0 1 0,0-1-1,0 1 1,-1 0-1,1 0 1,0 0-1,-1 0 1,0 0-1,1 0 1,-1 0-1,0 0 1,0 1-1,1 1 1,-2-2 0,0 0 0,0 0 1,-1-1-1,1 1 1,0 0-1,0-1 0,-1 1 1,1 0-1,-1-1 0,0 1 1,0-1-1,1 1 0,-1-1 1,0 1-1,0-1 0,0 1 1,0-1-1,-1 0 0,1 0 1,0 0-1,0 1 0,-1-1 1,1 0-1,-4 1 0,-9 8 228,-2-1 0,1-1 1,-1 0-1,-19 6 0,26-11-137,0 0 0,-1 0 0,1-1 0,-1 0 0,1-1 0,-1 0 0,1-1 0,-1 0 0,-11-1 0,20 1-147,0 0 1,1-1-1,-1 1 0,0-1 0,1 1 0,-1 0 1,1-1-1,-1 1 0,0-1 0,1 1 1,-1-1-1,1 1 0,-1-1 0,1 0 1,0 1-1,-1-1 0,1 0 0,0 1 1,-1-1-1,1 0 0,0 1 0,0-1 1,-1 0-1,1 0 0,0 1 0,0-1 1,0 0-1,0 1 0,0-1 0,0 0 1,0 0-1,0 1 0,1-1 0,-1 0 1,0 0-1,0 1 0,1-1 0,-1-1 1,14-27-4470,5 9-1770,5-1-2359</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3.818"/>
    </inkml:context>
    <inkml:brush xml:id="br0">
      <inkml:brushProperty name="width" value="0.025" units="cm"/>
      <inkml:brushProperty name="height" value="0.025" units="cm"/>
    </inkml:brush>
  </inkml:definitions>
  <inkml:trace contextRef="#ctx0" brushRef="#br0">1 114 8808,'0'0'19939,"12"6"-19063,-12-6-873,5 3 41,1 0 0,-1 0-1,0-1 1,1 1 0,0-1 0,0-1-1,0 1 1,-1-1 0,1 0 0,0 0-1,0-1 1,1 0 0,-1 0 0,0 0 0,0-1-1,0 0 1,0 0 0,0 0 0,-1-1-1,1 0 1,6-3 0,-2 0-41,1-1 1,-1-1-1,0 0 1,11-10-1,-18 14 4,0 0-1,0-1 1,0 1 0,0-1-1,0 1 1,-1-1 0,0 0 0,0 0-1,0 0 1,0 0 0,0 0-1,-1 0 1,0-1 0,2-6-1,-3 10 9,0 0 0,0 0-1,0 1 1,0-1-1,0 0 1,0 0 0,0 1-1,0-1 1,0 0 0,0 0-1,0 1 1,0-1-1,-1 0 1,1 0 0,0 1-1,-1-1 1,1 0-1,0 1 1,-1-1 0,1 1-1,-1-1 1,1 0 0,-1 1-1,1-1 1,-1 1-1,1-1 1,-1 1 0,1-1-1,-1 1 1,0 0-1,0-1 1,-1 1 1,0-1 1,0 1-1,0 0 0,0 0 0,0 0 0,1 0 1,-1 0-1,0 1 0,0-1 0,0 0 1,0 1-1,-2 0 0,-3 2 22,0 0 0,0 0 0,1 1 1,-1 0-1,-9 7 0,4 1 120,0 0 0,0 1 0,-17 26 1,26-35-131,0 0 1,0 1 0,1-1 0,0 1 0,0-1 0,0 1 0,0 0 0,1 0 0,-1 0 0,1 0 0,1 0 0,-1 0-1,1 0 1,-1 0 0,2 0 0,-1 1 0,2 6 0,-1-11-29,0 1 0,1-1 0,-1 1 0,1-1 0,0 1 0,-1-1 0,1 0 0,0 0 0,0 0 0,0 0 0,0 0 0,0 0 0,0 0 0,0-1 0,0 1 0,0-1 0,0 1 0,1-1 0,-1 0 0,0 0 0,0 0 0,0 0 0,3-1 0,54-3 0,-37-1 0,-1-1 0,1-1 0,29-14 0,-32 12 0,0 1 0,0 1 0,1 1 0,32-5 0,-51 10 0,0 1 0,0 0 0,-1 0 0,1 0 0,0 0 0,0 0 0,-1 0 0,1 0 0,0 1 0,0-1 0,-1 0 0,1 0 0,0 0 0,0 1 0,-1-1 0,1 0 0,0 1 0,-1-1 0,1 1 0,-1-1 0,1 1 0,0-1 0,-1 1 0,1-1 0,-1 1 0,1 0 0,-1-1 0,0 1 0,1 0 0,-1-1 0,0 1 0,1 0 0,-1-1 0,0 1 0,0 0 0,0 0 0,1-1 0,-1 1 0,0 0 0,0 0 0,0-1 0,0 1 0,0 0 0,0 0 0,-1 0 0,1-1 0,0 1 0,0 0 0,-1-1 0,1 1 0,0 0 0,-1 0 0,1-1 0,-1 2 0,-21 46 0,19-42 0,3-4 0,-4 3 0,1 0 0,0 0 0,1 0 0,0 1 0,-1-1 0,2 1 0,-1 0 0,1-1 0,0 1 0,0 0 0,0 0 0,1 0 0,0 0 0,0 6 0,1-11 0,0 0 0,-1-1 0,1 1 0,-1 0 0,1 0 0,0-1 0,-1 1 0,1 0 0,0-1 0,0 1 0,0-1 0,0 1 0,-1-1 0,1 1 0,0-1 0,0 0 0,0 1 0,0-1 0,0 0 0,0 0 0,0 0 0,0 1 0,2-2 0,27 1 0,-24-1 0,10-1 0,0-1 0,0-1 0,0 0 0,17-8 0,-22 8 0,-1 0 0,1 0 0,0 1 0,1 0 0,-1 1 0,0 0 0,1 1 0,-1 0 0,1 0 0,19 3 0,-30-1 3,-1-1-1,1 0 1,-1 1 0,1-1 0,-1 0-1,1 1 1,-1-1 0,1 1 0,-1-1-1,1 1 1,-1-1 0,0 1 0,1-1-1,-1 1 1,0 0 0,1-1-1,-1 1 1,0 0 0,0-1 0,0 1-1,0 0 1,1-1 0,-1 1 0,0-1-1,0 1 1,0 0 0,0-1 0,0 1-1,-1 0 1,1-1 0,0 1-1,0 0 1,0-1 0,0 1 0,-1 0-1,1-1 1,0 1 0,-1-1 0,1 1-1,0-1 1,-2 2 0,-14 22-1154,2-16-3781,3-7-4378</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4.690"/>
    </inkml:context>
    <inkml:brush xml:id="br0">
      <inkml:brushProperty name="width" value="0.025" units="cm"/>
      <inkml:brushProperty name="height" value="0.025" units="cm"/>
    </inkml:brush>
  </inkml:definitions>
  <inkml:trace contextRef="#ctx0" brushRef="#br0">0 0 16207,'0'0'5990,"6"77"-4132,0-28 32,-2 5-769,-1 2-609,6-3-352,0-8-96,5-13-544,5-15-1282,7-10 385,2-7 448,6-18-1441,-4-13-1025,-4-7-930,-3-4-1696</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5.016"/>
    </inkml:context>
    <inkml:brush xml:id="br0">
      <inkml:brushProperty name="width" value="0.025" units="cm"/>
      <inkml:brushProperty name="height" value="0.025" units="cm"/>
    </inkml:brush>
  </inkml:definitions>
  <inkml:trace contextRef="#ctx0" brushRef="#br0">11 1 1954,'0'0'21812,"3"70"-20915,-12-28-416,5-5-225,4-4-96,0-10-128,4-14-2466,7-9-4357</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5.390"/>
    </inkml:context>
    <inkml:brush xml:id="br0">
      <inkml:brushProperty name="width" value="0.025" units="cm"/>
      <inkml:brushProperty name="height" value="0.025" units="cm"/>
    </inkml:brush>
  </inkml:definitions>
  <inkml:trace contextRef="#ctx0" brushRef="#br0">1 10 10474,'0'0'6716,"9"0"-3924,54-4 837,-36 1-2260,1 1 1,-1 2-1,0 0 1,0 2-1,31 5 0,-54-6-1348,-1 0 0,0 0 0,1 0 0,-1 0 0,0 1 0,0-1-1,1 1 1,-1 0 0,-1 0 0,1 0 0,0 0 0,0 1 0,-1-1-1,1 1 1,-1-1 0,0 1 0,0 0 0,0 0 0,3 5 0,-4-3-1,1-1 1,-1 1 0,-1 0 0,1-1 0,-1 1 0,1-1 0,-1 1 0,-1 0 0,1-1 0,-1 1 0,1 0 0,-1-1 0,-2 6-1,-4 9 19,-1-1-1,-1 0 0,0 0 0,-1-1 1,-21 28-1,-18 13-38,31-38 0,-32 45 0,50-64 0,-1 0 0,0 0 0,1-1 0,-1 1 0,1 0 0,-1 0 0,1 0 0,-1 0 0,1 0 0,0 0 0,-1 0 0,1 0 0,0 0 0,0 0 0,0 0 0,-1 0 0,1 0 0,0 0 0,1 0 0,-1 0 0,0 0 0,0 0 0,0 0 0,1 0 0,-1 0 0,0 0 0,1 0 0,-1 0 0,1 0 0,-1 0 0,1 0 0,-1 0 0,1-1 0,0 1 0,-1 0 0,1 0 0,0-1 0,0 1 0,0 0 0,0-1 0,-1 1 0,1-1 0,0 1 0,0-1 0,0 1 0,0-1 0,0 0 0,0 0 0,2 1 0,6 1 0,1 0 0,0-1 0,0 0 0,13 0 0,-12-1 0,110-1-3406,-52-6-3630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07.022"/>
    </inkml:context>
    <inkml:brush xml:id="br0">
      <inkml:brushProperty name="width" value="0.025" units="cm"/>
      <inkml:brushProperty name="height" value="0.025" units="cm"/>
    </inkml:brush>
  </inkml:definitions>
  <inkml:trace contextRef="#ctx0" brushRef="#br0">1 95 5093,'0'-10'7869,"0"-47"-2942,0 30 1933,12 207-6098,-1-42-617,-4 69-1480,-6-138-2845,0-1-5226,-1-64 4148</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5.955"/>
    </inkml:context>
    <inkml:brush xml:id="br0">
      <inkml:brushProperty name="width" value="0.025" units="cm"/>
      <inkml:brushProperty name="height" value="0.025" units="cm"/>
    </inkml:brush>
  </inkml:definitions>
  <inkml:trace contextRef="#ctx0" brushRef="#br0">34 0 13325,'0'0'11029,"-3"12"-6876,-3 8-3353,0-1-166,0 0-1,2 0 0,0 1 0,-1 22 0,5-41-624,0 0 0,0 1-1,0-1 1,1 0 0,-1 0 0,0 0-1,0 0 1,1 0 0,-1 0-1,1 0 1,-1 0 0,1 0-1,-1 0 1,1 0 0,0 0 0,-1 0-1,1 0 1,0 0 0,0 0-1,0-1 1,0 1 0,0 0-1,-1-1 1,1 1 0,0-1 0,2 1-1,1 1-59,-1-1-1,1 0 1,0 0 0,0-1-1,0 1 1,0-1 0,0 0-1,4 0 1,4-1-378,0 0 1,-1-1-1,1 0 1,19-7-1,-6-3-1961,0-1 0,-1-1 0,0-2 1,39-33-1,-55 42 1618,-7 7 800,-1-1 0,1 1 0,-1-1 1,1 1-1,-1 0 0,1-1 0,-1 1 0,1-1 1,-1 1-1,1 0 0,0 0 0,-1-1 0,1 1 1,-1 0-1,1 0 0,0 0 0,-1 0 0,1 0 1,0 0-1,-1 0 0,1 0 0,0 0 0,-1 0 1,1 0-1,-1 0 0,1 0 0,0 0 0,1 1 1,5 17 2000,-7 44 2607,-1-44-3626,0 7-49,-1-19-876,2 1 0,-1 0 0,1 0 0,0-1 0,0 1 0,0 0 0,1 0 0,0-1 0,1 1 0,0 0 0,2 7 0,6-9-2915,0-5-5156</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6.605"/>
    </inkml:context>
    <inkml:brush xml:id="br0">
      <inkml:brushProperty name="width" value="0.025" units="cm"/>
      <inkml:brushProperty name="height" value="0.025" units="cm"/>
    </inkml:brush>
  </inkml:definitions>
  <inkml:trace contextRef="#ctx0" brushRef="#br0">6 1 7111,'0'0'16164,"-1"10"-14450,0-1-1507,-1 1 183,1 0 1,0 0-1,1 0 1,0 0-1,3 14 1,-3-20-352,1-1 1,0 0-1,0 1 1,0-1-1,1 0 1,-1 0-1,1 0 1,-1 0 0,1 0-1,0 0 1,0-1-1,1 1 1,-1-1-1,0 1 1,1-1-1,0 0 1,-1 0-1,1 0 1,0 0 0,0 0-1,0-1 1,6 3-1,-3-2-100,0 0-1,1 0 0,-1-1 1,0 0-1,1 0 1,-1 0-1,1-1 1,-1 0-1,1-1 0,0 1 1,-1-1-1,0 0 1,1-1-1,11-3 0,0-3-726,-1-1-1,0 0 1,25-18-1,1-1-108,-40 31 2712,-5 8-855,-7 18-194,8-24-522,-14 59 8,15-36-3980,2-20-4039</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7.820"/>
    </inkml:context>
    <inkml:brush xml:id="br0">
      <inkml:brushProperty name="width" value="0.025" units="cm"/>
      <inkml:brushProperty name="height" value="0.025" units="cm"/>
    </inkml:brush>
  </inkml:definitions>
  <inkml:trace contextRef="#ctx0" brushRef="#br0">40 6 16047,'0'0'3732,"-1"12"-700,-14 53 115,9-46-2837,1-1-1,1 0 0,0 1 0,2 0 0,0 0 0,1 19 1,1-37-339,0 0 1,0-1-1,1 1 0,-1 0 1,0-1-1,0 1 1,1 0-1,-1-1 1,0 1-1,0-1 1,1 1-1,-1-1 0,1 1 1,-1-1-1,1 1 1,-1-1-1,1 1 1,-1-1-1,1 1 1,-1-1-1,1 0 0,-1 1 1,1-1-1,0 0 1,-1 1-1,1-1 1,-1 0-1,1 0 1,0 0-1,-1 0 1,2 1-1,26-7-924,22-20-933,-38 16 1222,0-1 0,-1 0 0,0-1 0,0 0 0,-2-1 0,1 0 0,13-26 0,20-56 1299,-42 146 3615,0-8-3813,-2-9-266,-1-22-182,1 0 1,1 0-1,0 0 0,1 0 1,0-1-1,0 1 0,5 14 1,5-10-1901,2-12-2675</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8.380"/>
    </inkml:context>
    <inkml:brush xml:id="br0">
      <inkml:brushProperty name="width" value="0.025" units="cm"/>
      <inkml:brushProperty name="height" value="0.025" units="cm"/>
    </inkml:brush>
  </inkml:definitions>
  <inkml:trace contextRef="#ctx0" brushRef="#br0">31 332 16752,'-5'9'3502,"-1"1"-2391,3-6-563,1 1 0,-1-1 0,1 0 0,0 1 0,0-1 0,1 1 0,-1-1 0,0 8 0,2-11-420,1-1 1,0 1-1,-1-1 0,1 0 1,0 1-1,0-1 0,0 0 0,-1 0 1,1 1-1,0-1 0,0 0 1,0 0-1,0 0 0,0 0 1,-1 0-1,1 0 0,0 0 1,0-1-1,0 1 0,0 0 1,-1 0-1,1-1 0,0 1 1,0 0-1,0-1 0,18-9 282,-1-1 0,0-1 0,-1-1-1,0 0 1,-1-1 0,25-29-1,-10 13-260,48-48-91,75-96 1,-154 174-59,0 0 0,0 0 0,0 0 0,0 0 0,0 1 0,0-1 0,0 0 0,0 0 0,0 0 0,0 0 0,0 1 0,0-1 0,0 0 0,0 0 0,0 0 0,0 0 0,1 0 0,-1 0 0,0 1 0,0-1 0,0 0 0,0 0 0,0 0 0,0 0 0,0 0 0,1 0 0,-1 0 0,0 0 0,0 0 0,0 0 0,0 1 0,0-1 0,1 0 0,-1 0 0,0 0 0,0 0 0,0 0 0,0 0 0,0 0 0,1 0 0,-1 0 0,0 0 0,0 0 0,0 0 0,0 0 0,0-1 0,1 1 0,-1 0 0,0 0 0,0 0 0,0 0 0,0 0 0,0 0 0,1 0 0,-1 0 0,0 0 0,0 0 0,0-1 0,0 1 0,-1 14 0,-25 101 15,16-78-34,2 0 0,1 1 0,2-1 0,-1 47 0,11-52-1355,9-19-3466,7-11-4497</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9.128"/>
    </inkml:context>
    <inkml:brush xml:id="br0">
      <inkml:brushProperty name="width" value="0.025" units="cm"/>
      <inkml:brushProperty name="height" value="0.025" units="cm"/>
    </inkml:brush>
  </inkml:definitions>
  <inkml:trace contextRef="#ctx0" brushRef="#br0">18 1 15471,'0'0'8845,"0"11"-7563,0 26 330,-8 45 1,3-44-789,2 0-1,2 55 1,1-92-812,0 1 0,0 0 0,1 0 0,-1 0 0,0 0 0,1-1 1,0 1-1,-1 0 0,1 0 0,0-1 0,0 1 0,0 0 0,0-1 1,0 1-1,0-1 0,0 1 0,0-1 0,1 0 0,-1 0 0,1 1 1,-1-1-1,4 2 0,-2-2-14,0 0 1,0 0 0,1-1-1,-1 1 1,0-1 0,1 1-1,-1-1 1,0 0 0,0 0-1,1 0 1,-1-1 0,4 0-1,3-1-200,-1-1 0,1 0 0,-1 0-1,0-1 1,0 0 0,0-1 0,15-10 0,-15 8-334,0-1 1,0 0 0,-1-1 0,0 0 0,0 0 0,-1 0-1,0-1 1,-1 0 0,0 0 0,-1-1 0,8-20 0,-31 95 1442,-32 126 3086,27-62-9166,20-104-5802</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1.907"/>
    </inkml:context>
    <inkml:brush xml:id="br0">
      <inkml:brushProperty name="width" value="0.025" units="cm"/>
      <inkml:brushProperty name="height" value="0.025" units="cm"/>
    </inkml:brush>
  </inkml:definitions>
  <inkml:trace contextRef="#ctx0" brushRef="#br0">1 18 18962,'0'0'8936,"66"-17"-7815,-7 17-544,11 0-481,7 0-32,3 3-32,-3 3-128,-3-1-993,-10-2-929,-9-3-1409,-13 0-1602,-15-5-2690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2.249"/>
    </inkml:context>
    <inkml:brush xml:id="br0">
      <inkml:brushProperty name="width" value="0.025" units="cm"/>
      <inkml:brushProperty name="height" value="0.025" units="cm"/>
    </inkml:brush>
  </inkml:definitions>
  <inkml:trace contextRef="#ctx0" brushRef="#br0">1 53 16560,'0'0'7975,"62"31"-6565,6-35-1026,9-7-288,4 0-1121,0 0-1377,-2-4-1025,-10 1-2083,-8-4-5957</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2.608"/>
    </inkml:context>
    <inkml:brush xml:id="br0">
      <inkml:brushProperty name="width" value="0.025" units="cm"/>
      <inkml:brushProperty name="height" value="0.025" units="cm"/>
    </inkml:brush>
  </inkml:definitions>
  <inkml:trace contextRef="#ctx0" brushRef="#br0">522 0 14253,'11'6'3204,"107"43"-482,21 10 1042,-135-58-3664,0 1 1,-1 0 0,1 1 0,-1-1-1,0 0 1,1 1 0,-1 0-1,0 0 1,0 0 0,-1 0 0,1 0-1,-1 1 1,0-1 0,1 1 0,1 6-1,-3-7-89,-1 0-1,1 0 0,-1-1 0,0 1 1,0 0-1,0 0 0,-1 0 1,1-1-1,-1 1 0,1 0 0,-1 0 1,0-1-1,0 1 0,0-1 1,0 1-1,-1-1 0,1 1 0,-1-1 1,0 1-1,1-1 0,-1 0 1,0 0-1,0 0 0,0 0 0,-3 1 1,-19 17 244,0-1 0,-2-1 0,-42 22 0,-95 39 723,102-51-766,-222 111 327,168-75-3059,65-34-3864</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4.729"/>
    </inkml:context>
    <inkml:brush xml:id="br0">
      <inkml:brushProperty name="width" value="0.025" units="cm"/>
      <inkml:brushProperty name="height" value="0.025" units="cm"/>
    </inkml:brush>
  </inkml:definitions>
  <inkml:trace contextRef="#ctx0" brushRef="#br0">15 335 7591,'0'0'10303,"-4"-8"-6427,2 5-3731,1-1-1,-1 1 1,1 0-1,0 0 1,0 0 0,0-1-1,0 1 1,1 0 0,0-1-1,-1 1 1,1-1-1,0 1 1,1-1 0,-1 1-1,0 0 1,1-1 0,0 1-1,0 0 1,0-1-1,0 1 1,1 0 0,-1 0-1,1 0 1,0 0-1,-1 0 1,1 0 0,1 1-1,-1-1 1,0 1 0,1-1-1,-1 1 1,6-3-1,43-41 164,1 3 0,117-73 0,-167 115-301,29-13-166,-31 13 151,1 1 0,-1 0 0,1 0 0,-1 0 0,1 0 0,-1 0 0,1 0 0,-1 0 0,1 0 0,-1 0 0,1 0 0,-1 0 0,1 0 0,-1 0 0,1 0 0,-1 0 0,0 0 0,1 1 1,-1-1-1,1 0 0,-1 0 0,1 0 0,-1 1 0,0-1 0,1 0 0,-1 1 0,0-1 0,1 0 0,-1 1 0,0-1 0,1 0 0,-1 1 0,0-1 0,0 1 0,1-1 0,-1 1 0,0-1 0,0 0 0,0 1 0,0-1 0,0 1 0,0-1 0,0 1 0,1-1 0,-1 1 0,-1-1 0,1 1 0,0-1 1,0 1-1,0-1 0,0 1 0,0-1 0,0 1 0,0-1 0,-1 0 0,1 1 0,0-1 0,0 1 0,-1-1 0,1 0 0,0 1 0,0-1 0,-1 1 0,-12 30 211,0-1 0,-2-1 1,-28 42-1,-6 11 815,32-51-614,0 0-1,2 1 0,1 1 1,2 0-1,1 1 1,-7 40-1,18-72-394,-1-1 1,1 1-1,-1 0 0,1 0 1,0 0-1,0-1 0,0 1 1,0 0-1,0 0 0,0 0 0,0 0 1,1 0-1,-1-1 0,1 1 1,-1 0-1,1 0 0,0-1 1,-1 1-1,1 0 0,0-1 1,0 1-1,0-1 0,1 1 0,-1-1 1,0 0-1,0 1 0,1-1 1,-1 0-1,1 0 0,-1 0 1,1 0-1,-1 0 0,1 0 1,0 0-1,0-1 0,-1 1 0,1-1 1,0 1-1,0-1 0,0 0 1,-1 1-1,1-1 0,0 0 1,0 0-1,0 0 0,0-1 0,-1 1 1,4-1-1,5-1 12,-1 0 0,1 0 0,-1-1 0,1-1 0,-1 0 1,0 0-1,16-10 0,-1-4-38,-1-1 0,0-1 0,-2-1 0,0-1 0,-1 0 0,-2-2 0,0 0 0,-2-2 1,0 1-1,-2-2 0,16-40 0,-42 99-7,2 0 1,1 1-1,1 0 0,2 1 1,1-1-1,0 43 0,5-72 35,0-1 0,0 0 1,0 0-1,1 1 0,-1-1 0,1 0 0,0 0 0,0 1 0,0-1 0,0 0 0,0 0 0,1 0 0,-1-1 0,1 1 0,4 5 0,-4-6-1,0-1 0,0 1-1,0-1 1,1 0 0,-1 1-1,0-1 1,1 0 0,-1 0-1,1-1 1,-1 1 0,1 0-1,-1-1 1,1 0 0,-1 1-1,1-1 1,0 0 0,-1 0-1,1-1 1,-1 1 0,1-1-1,2 0 1,3-1 11,0-1-1,-1 0 1,0 0-1,0-1 1,0 0 0,0 0-1,0 0 1,-1-1 0,0 0-1,0-1 1,0 1-1,-1-1 1,0 0 0,0 0-1,0-1 1,-1 0-1,4-7 1,2-5 28,0 0-1,-2 0 1,0-1-1,-1 0 1,5-27-1,-7 21-48,-2 1 0,-1 0 0,0-1 0,-4-38 0,-3 49 0,-4 17 0,-6 24 0,12-18 0,1 0 0,1 0 0,-1 0 0,1 0 0,1 0 0,-1 1 0,1-1 0,1 0 0,1 9 0,-2-15 0,1 1 0,0-1 0,-1 0 0,1 0 0,0 0 0,0 0 0,1 0 0,-1 0 0,0 0 0,1 0 0,-1 0 0,1-1 0,-1 1 0,1 0 0,0-1 0,0 1 0,0-1 0,0 0 0,0 0 0,0 0 0,0 0 0,0 0 0,0 0 0,1 0 0,-1-1 0,0 1 0,0-1 0,1 0 0,-1 1 0,0-1 0,1 0 0,-1 0 0,0-1 0,5 0 0,0 0 0,-1-1 0,1 0 0,0-1 0,-1 1 0,1-1 0,-1-1 0,0 1 0,0-1 0,0 0 0,-1 0 0,1-1 0,-1 0 0,8-9 0,-4 5 0,-2 0 0,1-1 0,-2 1 0,1-1 0,-1-1 0,-1 1 0,7-17 0,-12 17 0,-4 14 0,4-4 0,-10 17 0,1 0 0,1 0 0,-11 35 0,16-43 0,1 0 0,-1 1 0,2-1 0,-1 1 0,1-1 0,1 1 0,-1 0 0,2-1 0,2 19 0,-3-27 0,1 0 0,0 1 0,0-1 0,0 0 0,0 1 0,-1-1 0,2 0 0,-1 0 0,0 0 0,0 0 0,0 0 0,0 0 0,1 0 0,-1 0 0,0-1 0,1 1 0,-1 0 0,0-1 0,1 1 0,-1-1 0,1 0 0,-1 1 0,1-1 0,-1 0 0,1 0 0,0 0 0,-1 0 0,1 0 0,-1 0 0,1 0 0,2-2 0,50-12 0,5-17 0,-47 23 0,1 1 0,-1 1 0,1 0 0,0 1 0,0 0 0,1 1 0,21-4 0,-34 8 0,0 0 0,1 0 0,-1 0 0,0 0 0,1 0 0,-1 0 0,0 0 0,0 1 0,1-1 0,-1 0 0,0 1 0,1-1 0,-1 1 0,0-1 0,0 1 0,0 0 0,0 0 0,0-1 0,0 1 0,0 0 0,0 0 0,0 0 0,0 0 0,1 2 0,0 0 0,-1 0 0,1 1 0,-1-1 0,0 0 0,0 1 0,0-1 0,0 1 0,-1-1 0,1 6 0,-1 10 0,-1-1 0,-6 36 0,5-46 0,7-60 0,-4-59 0,-1 58 0,0 7 0,3-56 0,-3 101-64,0 0 1,0 0-1,0 0 1,0 0-1,1 1 1,-1-1-1,0 0 0,1 0 1,-1 0-1,1 0 1,-1 0-1,1 0 1,-1 1-1,1-1 0,0 0 1,-1 0-1,1 1 1,0-1-1,-1 1 1,1-1-1,0 0 0,0 1 1,0-1-1,0 1 1,-1 0-1,1-1 1,0 1-1,0 0 0,1-1 1,31 2-4959,-17 0 1392,-8-1-7335</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5.090"/>
    </inkml:context>
    <inkml:brush xml:id="br0">
      <inkml:brushProperty name="width" value="0.025" units="cm"/>
      <inkml:brushProperty name="height" value="0.025" units="cm"/>
    </inkml:brush>
  </inkml:definitions>
  <inkml:trace contextRef="#ctx0" brushRef="#br0">0 0 13741,'0'0'13773,"44"50"-20147,-10-42-4324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13.946"/>
    </inkml:context>
    <inkml:brush xml:id="br0">
      <inkml:brushProperty name="width" value="0.025" units="cm"/>
      <inkml:brushProperty name="height" value="0.025" units="cm"/>
    </inkml:brush>
  </inkml:definitions>
  <inkml:trace contextRef="#ctx0" brushRef="#br0">0 15 20531,'0'0'5366,"9"-3"-3738,-7 2-1563,5-1 88,-1 0 0,0 0 0,1 1 0,-1 0 0,1 0 0,-1 0 0,8 1 0,-12 0-143,0 0 1,-1 0-1,1 1 1,0-1 0,-1 1-1,1 0 1,0-1-1,-1 1 1,1 0 0,-1 0-1,1 0 1,-1 0 0,1 0-1,-1 1 1,0-1-1,1 0 1,-1 0 0,0 1-1,0-1 1,0 1-1,0-1 1,0 1 0,-1 0-1,1-1 1,0 1-1,-1 0 1,1-1 0,-1 1-1,0 0 1,1 0 0,-1-1-1,0 1 1,0 0-1,0 0 1,0 0 0,-1 2-1,1 0 131,-1-1 0,1 1 0,-1 0 0,0 0 0,0-1 0,0 1 0,0-1 0,-1 1 0,0-1 0,1 0 0,-1 0 0,-1 1 0,1-1 0,0 0-1,-3 2 1,1-1 46,1 0-1,0 0 1,1 0-1,-1 0 1,1 1-1,-4 8 1,7-12-187,1 0 0,0 0 0,-1-1 0,1 1 0,0-1 0,0 1 0,0-1 0,0 0 0,-1 0 0,1 1 0,0-1 0,0-1 0,0 1 0,2 0 0,-3 0 0,17-1-212,-7 1-372,0 0 0,0 0 0,-1 1 0,1 0 0,14 4 1,-23-4 488,1 0 1,-1-1-1,0 1 1,1 1-1,-1-1 1,0 0-1,0 0 1,0 1 0,0 0-1,0-1 1,0 1-1,-1 0 1,1 0-1,0 0 1,-1 0 0,0 0-1,1 0 1,-1 0-1,0 0 1,0 0-1,0 1 1,0-1 0,-1 1-1,1-1 1,-1 0-1,1 1 1,-1-1-1,0 5 1,0-2 253,0 0 1,-1 1 0,0-1-1,0 0 1,0 1-1,-1-1 1,0 0-1,0 0 1,0 0-1,0 0 1,-1-1 0,0 1-1,0-1 1,0 1-1,-1-1 1,1 0-1,-1 0 1,0-1-1,-6 5 1,4-3 73,0 0 0,-1-1 0,1 0 0,-1 0 0,0-1 0,0 0 0,0 0 1,-1 0-1,1-1 0,-1 0 0,1-1 0,-1 0 0,-8 1 0,15-2-374,0 0 0,0 0 0,1-1-1,-1 1 1,0 0 0,0 0 0,0-1 0,0 1 0,0 0 0,0-1 0,1 1-1,-1-1 1,0 1 0,0-1 0,1 0 0,-1 1 0,0-1 0,1 0-1,-1 1 1,0-1 0,1 0 0,-1 0 0,1 1 0,-1-1 0,1 0 0,0 0-1,-1 0 1,1 0 0,0 0 0,0 0 0,-1-1 0,1 0-566,0 0-1,-1-1 1,1 1 0,0 0 0,0-1 0,1 1 0,-1 0 0,0-1 0,1 1-1,-1 0 1,1 0 0,2-4 0,6-7-10119</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07.379"/>
    </inkml:context>
    <inkml:brush xml:id="br0">
      <inkml:brushProperty name="width" value="0.025" units="cm"/>
      <inkml:brushProperty name="height" value="0.025" units="cm"/>
    </inkml:brush>
  </inkml:definitions>
  <inkml:trace contextRef="#ctx0" brushRef="#br0">31 1 8648,'0'0'9689,"-5"9"-8883,0 3-614,1-1 0,0 1 0,0 0-1,2 0 1,-1 0 0,2 0 0,-1 0-1,2 1 1,0-1 0,0 0 0,3 14-1,-2-11 77,2 0-1,0 0 1,1 0-1,0 0 1,1-1-1,1 0 1,0 0-1,9 15 1,-14-28-244,0 0-1,0 0 1,-1-1 0,1 1-1,0 0 1,0 0-1,0 0 1,0-1 0,0 1-1,0-1 1,0 1 0,0 0-1,1-1 1,-1 0 0,0 1-1,0-1 1,0 0 0,0 0-1,1 1 1,-1-1 0,0 0-1,0 0 1,0 0 0,1-1-1,-1 1 1,0 0-1,0 0 1,0-1 0,1 1-1,-1 0 1,0-1 0,0 1-1,0-1 1,0 0 0,0 1-1,0-1 1,0 0 0,0 0-1,0 1 1,0-1 0,-1 0-1,2-2 1,6-5 269,0-1 0,-1 1 0,10-17 0,-11 16-235,54-86-555,-25 28-3442,-7 6-3406</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5.433"/>
    </inkml:context>
    <inkml:brush xml:id="br0">
      <inkml:brushProperty name="width" value="0.025" units="cm"/>
      <inkml:brushProperty name="height" value="0.025" units="cm"/>
    </inkml:brush>
  </inkml:definitions>
  <inkml:trace contextRef="#ctx0" brushRef="#br0">149 332 17969,'0'0'7137,"-9"5"-4200,7-4-2861,-17 10 645,1 1 1,0 0-1,-18 17 0,32-26-647,0 0-1,1 0 1,-1 0-1,1 1 0,0-1 1,0 1-1,0 0 1,0 0-1,1 0 1,0 0-1,-1 1 1,2-1-1,-1 1 0,0-1 1,1 1-1,0 0 1,0-1-1,0 1 1,1 0-1,-1 0 1,1-1-1,0 1 1,2 7-1,-2-11-73,0 1 0,1-1 0,-1 0 0,1 0 0,-1 0 0,1 0 0,0 0 0,-1 0 0,1 0 0,0 0 0,0 0 0,0 0 0,0 0 0,-1 0 0,1 0 0,0-1 0,1 1 0,-1 0 0,0-1 0,0 1 0,0-1 0,0 1 0,0-1 0,3 1 0,-1-1 0,0 1 0,1-1 0,-1 0 0,0-1 0,0 1 0,1 0 0,-1-1 0,0 0 0,5-1 0,1-1 0,-1-1 0,0 0 0,0 0 0,0 0 0,-1-1 0,11-9 0,-2-3 0,-1 0 0,0-2 0,-1 0 0,-2 0 0,0-1 0,-1 0 0,0-1 0,11-37 0,-9 18 0,-2 0 0,-1 0 0,7-82 0,-17 88 0,0 34 0,0 0 0,0 1 0,0-1 0,0 0 0,0 0 0,0 0 0,0 0 0,0 0 0,-1 0 0,1 0 0,0 1 0,0-1 0,0 0 0,0 0 0,0 0 0,0 0 0,-1 0 0,1 0 0,0 0 0,0 0 0,0 0 0,0 0 0,0 0 0,-1 0 0,1 0 0,0 0 0,0 0 0,0 0 0,0 0 0,0 0 0,-1 0 0,1 0 0,0 0 0,0 0 0,0 0 0,0 0 0,0 0 0,-1 0 0,1 0 0,0 0 0,0 0 0,0 0 0,0 0 0,0-1 0,0 1 0,0 0 0,-1 0 0,1 0 0,0 0 0,0 0 0,0 0 0,0 0 0,0-1 0,0 1 0,0 0 0,0 0 0,0 0 0,0 0 0,0 0 0,0-1 0,0 1 0,0 0 0,0 0 0,0 0 0,0 0 0,0 0 0,0-1 0,0 1 0,0 0 0,-23 51 0,8-13 0,3 1 0,1 0 0,1 1 0,3 0 0,1 1 0,-1 64 0,7-100 0,1 0 0,-1 1 0,1-1 0,0 0 0,0 0 0,0 0 0,1 0 0,0 0 0,0 0 0,0-1 0,0 1 0,1-1 0,0 1 0,0-1 0,0 0 0,7 7 0,1-1 0,1-2 0,-1 0 0,2 0 0,21 10 0,-22-12 0,-4 0-2259,2 3-5716,-17-9-16</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6.434"/>
    </inkml:context>
    <inkml:brush xml:id="br0">
      <inkml:brushProperty name="width" value="0.025" units="cm"/>
      <inkml:brushProperty name="height" value="0.025" units="cm"/>
    </inkml:brush>
  </inkml:definitions>
  <inkml:trace contextRef="#ctx0" brushRef="#br0">0 0 5157,'0'0'32</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6.994"/>
    </inkml:context>
    <inkml:brush xml:id="br0">
      <inkml:brushProperty name="width" value="0.025" units="cm"/>
      <inkml:brushProperty name="height" value="0.025" units="cm"/>
    </inkml:brush>
  </inkml:definitions>
  <inkml:trace contextRef="#ctx0" brushRef="#br0">0 157 2787,'1'33'3052,"9"-49"321,11-25-1257,34-40 4195,-12 33 1082,-43 48-7304,1 0 1,-1-1 0,0 1-1,0 0 1,0 0 0,0 0-1,0-1 1,1 1 0,-1 0-1,0 0 1,0 0 0,0 0-1,1 0 1,-1-1 0,0 1-1,0 0 1,1 0 0,-1 0 0,0 0-1,0 0 1,1 0 0,-1 0-1,0 0 1,0 0 0,1 0-1,-1 0 1,0 0 0,0 0-1,0 0 1,1 0 0,-1 0-1,0 0 1,0 0 0,1 0-1,-1 1 1,0-1 0,0 0-1,1 0 1,-1 0 0,0 0-1,0 0 1,0 1 0,0-1-1,1 0 1,-1 0 0,0 0-1,0 1 1,0-1 0,0 0-1,0 0 1,0 0 0,1 1-1,-1-1 1,0 0 0,0 0-1,0 1 1,0-1 0,0 0 0,2 26 1606,-9 30-1049,-24 38-525,22-72-126,1 0 0,1 1-1,1 0 1,-4 36 0,9-58 4,1-1 0,0 1 0,0 0 0,0-1 0,0 1 0,0-1 0,-1 1 0,1 0 0,0-1 0,0 1 0,0-1 0,1 1 0,-1 0 0,0-1 0,0 1 0,0-1 0,0 1 0,0-1 0,1 1 0,-1 0 0,0-1 0,1 1 0,-1-1 0,0 1 0,1-1 0,-1 0 0,1 1 0,-1-1 0,0 1 0,1-1 0,-1 0 0,1 1 0,-1-1 0,1 0 0,-1 1 0,2-1 0,21-11 0,20-30 0,2-12 0,-17 19 0,42-41 0,-69 74 0,0 0 0,0 0 0,0 0 0,0 0 0,0 0 0,0 0 0,0 0 0,1 0 0,-1 1 0,0-1 0,0 0 0,1 1 0,-1-1 0,1 1 0,-1-1 0,1 1 0,-1 0 0,0-1 0,1 1 0,2 0 0,-3 1 0,-1-1 0,1 1 0,0 0 0,-1-1 0,1 1 0,-1 0 0,1 0 0,0-1 0,-1 1 0,0 0 0,1 0 0,-1 0 0,0 0 0,1 0 0,-1-1 0,0 1 0,0 0 0,0 0 0,0 0 0,1 0 0,-2 0 0,1 0 0,0 1 0,-1 10 0,0 0 0,-1 0 0,-5 18 0,-1 0 0,2-12 0,1 0 0,1 1 0,-3 23 0,7-41 0,0-1 0,0 1 0,0 0 0,0-1 0,0 1 0,0-1 0,0 1 0,0 0 0,0-1 0,0 1 0,1 0 0,-1-1 0,0 1 0,0-1 0,1 1 0,-1-1 0,0 1 0,0-1 0,1 1 0,-1-1 0,1 1 0,-1-1 0,1 1 0,-1-1 0,0 1 0,1-1 0,-1 0 0,1 1 0,0-1 0,-1 0 0,1 1 0,-1-1 0,1 0 0,-1 0 0,1 0 0,0 1 0,-1-1 0,1 0 0,0 0 0,-1 0 0,1 0 0,-1 0 0,1 0 0,0 0 0,-1 0 0,1-1 0,0 1 0,-1 0 0,1 0 0,-1 0 0,1-1 0,-1 1 0,2-1 0,32-16 0,54-59 0,-70 58 0,0 2 0,1-1 0,1 2 0,1 1 0,29-16 0,-49 29 0,0 1 0,0-1 0,0 0 0,0 1 0,0-1 0,0 1 0,1 0 0,-1-1 0,0 1 0,0 0 0,0 0 0,1-1 0,-1 1 0,0 0 0,0 0 0,0 0 0,1 1 0,-1-1 0,0 0 0,0 0 0,0 1 0,0-1 0,1 0 0,-1 1 0,0-1 0,0 1 0,0 0 0,0-1 0,0 1 0,0 0 0,1 1 0,-1 0 0,0 1 0,0 0 0,0-1 0,0 1 0,0 0 0,0 0 0,-1-1 0,0 1 0,1 0 0,-1 0 0,0 0 0,-1 5 0,-1 11 0,-1-1 0,-11 36 0,1 0-1249</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7.338"/>
    </inkml:context>
    <inkml:brush xml:id="br0">
      <inkml:brushProperty name="width" value="0.025" units="cm"/>
      <inkml:brushProperty name="height" value="0.025" units="cm"/>
    </inkml:brush>
  </inkml:definitions>
  <inkml:trace contextRef="#ctx0" brushRef="#br0">0 155 20211,'0'0'7506,"10"2"-5771,4 2-1540,0-2 0,0 1 0,0-2 0,0 0 0,0-1 0,0 0 0,1-1 0,-1-1 0,0 0 0,0-1 0,-1 0 0,1-1 0,-1-1 0,0 0 0,0-1 0,23-13 0,-32 16-195,1 0 0,-1 0 0,0 0 0,0 0 0,0 0 0,0-1 0,0 0 0,-1 0 0,1 0 0,-1 0 0,0 0 0,-1-1 0,1 1 0,-1-1 0,0 0 0,0 0 0,0 1 0,-1-1 0,1-1 0,0-5 0,-2 10 0,-1-1 0,1 1 0,0 0 0,-1 0 0,1 0 0,-1-1 0,1 1 0,-1 0 0,1 0 0,-1 0 0,0 0 0,0 0 0,1 0 0,-1 0 0,0 0 0,0 0 0,0 1 0,0-1 0,0 0 0,0 0 0,0 1 0,0-1 0,0 1 0,-1-1 0,1 1 0,0 0 0,0-1 0,0 1 0,-1 0 0,1 0 0,0-1 0,0 1 0,-1 0 0,1 1 0,0-1 0,0 0 0,-2 0 0,-5 1 0,1-1 0,0 1 0,0 1 0,0-1 0,-12 6 0,5-1 0,2 1 0,-1 0 0,1 2 0,0-1 0,0 1 0,1 1 0,0 0 0,-16 20 0,20-22 0,0 1 0,1 0 0,0 0 0,0 1 0,1-1 0,0 1 0,1 1 0,0-1 0,1 1 0,0-1 0,0 1 0,-1 12 0,4-21-12,0 0-1,0-1 1,0 1 0,1 0-1,-1-1 1,0 1-1,1 0 1,-1-1 0,1 1-1,-1 0 1,1-1 0,0 1-1,0-1 1,0 1-1,0-1 1,0 1 0,0-1-1,0 0 1,0 0 0,0 0-1,1 1 1,-1-1 0,0 0-1,1 0 1,-1-1-1,1 1 1,-1 0 0,1 0-1,0-1 1,-1 1 0,1-1-1,0 1 1,-1-1-1,1 0 1,0 0 0,-1 0-1,1 0 1,0 0 0,0 0-1,2-1 1,5 1-288,-1-1 1,0 0-1,0-1 0,0 0 1,0 0-1,-1 0 1,13-7-1,23-18-4884,2-7-2551</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7.667"/>
    </inkml:context>
    <inkml:brush xml:id="br0">
      <inkml:brushProperty name="width" value="0.025" units="cm"/>
      <inkml:brushProperty name="height" value="0.025" units="cm"/>
    </inkml:brush>
  </inkml:definitions>
  <inkml:trace contextRef="#ctx0" brushRef="#br0">195 1 17713,'0'0'3747,"-12"11"-10,-28 26-1789,1-3 826,-58 67-1,97-101-2776,-1 0 1,1 1-1,-1-1 0,1 1 0,-1-1 0,1 1 1,-1-1-1,1 1 0,0-1 0,-1 1 0,1 0 1,0-1-1,0 1 0,-1-1 0,1 1 0,0 0 1,0-1-1,0 1 0,0 0 0,0-1 0,0 1 1,0 0-1,0-1 0,0 1 0,0 0 0,0-1 1,0 1-1,0 0 0,1-1 0,-1 1 0,0-1 1,0 1-1,1 0 0,0 0 0,0 0-72,1 0 1,-1 0-1,1-1 0,0 1 0,0 0 1,-1-1-1,1 1 0,0-1 0,0 1 0,0-1 1,-1 0-1,4 0 0,72-6-2973,-60 4 2116,10 0 1265,-1 1 0,40 3-1,-65-2-289,0 0-1,0 0 1,0 0-1,0 0 1,0 0-1,0 0 1,0 1-1,0-1 0,0 0 1,-1 0-1,1 1 1,0-1-1,0 1 1,0-1-1,0 1 1,0-1-1,0 1 1,-1-1-1,1 1 0,0 0 1,-1-1-1,1 1 1,0 0-1,-1 0 1,1-1-1,-1 1 1,1 0-1,-1 0 0,1 0 1,-1 0-1,0 0 1,1 0-1,-1 0 1,0 0-1,0 0 1,0 0-1,0 0 1,1 0-1,-2 0 0,1 0 1,0 0-1,0 0 1,0 0-1,0-1 1,0 1-1,-1 0 1,1 0-1,-1 0 0,1 0 1,0 0-1,-1 0 1,1 0-1,-1-1 1,0 1-1,1 0 1,-2 1-1,-3 5 299,0 0 1,0 0-1,-1-1 1,-12 12-1,-1-2-341,0 0 0,-1-1 0,-1-1 0,0-1 0,-1-1 0,-44 18 0,66-30-23,-1 0 0,1 0-1,0 0 1,0 0 0,-1 0 0,1 0 0,0 1-1,0-1 1,-1 0 0,1 0 0,0 0 0,-1 0-1,1 0 1,0 0 0,-1 0 0,1 0-1,0 0 1,0 0 0,-1 0 0,1 0 0,0 0-1,-1-1 1,1 1 0,0 0 0,0 0 0,-1 0-1,1 0 1,0 0 0,0-1 0,0 1 0,-1 0-1,1 0 1,0 0 0,0-1 0,0 1 0,-1 0-1,1 0 1,0-1 0,0 1 0,0 0 0,0 0-1,0-1 1,0 1 0,-1-1 0,6-16-2727,14-16-5569,8-2-1957</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8.040"/>
    </inkml:context>
    <inkml:brush xml:id="br0">
      <inkml:brushProperty name="width" value="0.025" units="cm"/>
      <inkml:brushProperty name="height" value="0.025" units="cm"/>
    </inkml:brush>
  </inkml:definitions>
  <inkml:trace contextRef="#ctx0" brushRef="#br0">173 1 22197,'-8'0'3769,"-2"0"-3335,1 1-1,-1 1 1,1 0 0,0 0 0,0 1-1,-1 0 1,2 0 0,-1 1 0,-10 6-1,15-8-321,0 0 0,-1 1 0,1 0 0,0 0 0,1 0 0,-1 0 0,1 1 0,-1-1 0,1 1 0,0 0 0,0 0 0,1 0 0,-1 0 0,1 0 0,0 1 0,0-1 0,0 1 0,1 0 0,-1-1 0,1 1 0,-1 8 0,2-11-112,0-1 0,1 0 0,-1 0 0,0 0 0,1 1 0,-1-1 0,0 0 0,1 0 0,-1 0 0,1 0 0,0 0 0,-1 0 0,1 0 0,0 0 0,0 0 0,0 0 0,0 0 0,-1 0 0,1 0 0,0 0 0,1-1 0,-1 1 0,0-1 0,0 1 0,0 0 0,0-1 0,0 0 0,1 1 0,-1-1 0,0 0 0,0 0 0,3 1 0,51 1 0,-31-2 0,-15 1-3,1 0 0,0 1 0,-1 0 0,1 1 0,-1 0 0,1 1 0,-1 0 0,14 8 0,-21-11 3,0 1 1,0-1-1,0 0 0,0 1 0,0-1 0,-1 1 0,1-1 0,0 1 0,-1 0 1,1 0-1,-1-1 0,0 1 0,0 0 0,0 0 0,0 1 0,0-1 0,0 0 1,0 0-1,-1 0 0,1 1 0,-1-1 0,0 0 0,1 0 0,-1 1 0,0-1 1,0 0-1,-1 1 0,1-1 0,0 0 0,-1 0 0,1 1 0,-1-1 0,0 0 1,0 0-1,0 0 0,0 0 0,0 0 0,0 0 0,-1 0 0,1 0 0,-1 0 1,-2 2-1,-4 6 1,-1-1 0,0 0 1,-1-1-1,1 0 1,-2-1-1,1 0 1,-1 0-1,0-1 0,0-1 1,0 0-1,-1 0 1,0-1-1,0 0 1,-22 3-1,33-7-23,1 0 0,0 0 0,-1-1 0,1 1-1,-1 0 1,1 0 0,0 0 0,-1 0 0,1 0 0,-1 0 0,1-1 0,0 1-1,-1 0 1,1 0 0,0-1 0,-1 1 0,1 0 0,0 0 0,0-1 0,-1 1 0,1 0-1,0-1 1,0 1 0,-1 0 0,1-1 0,0 1 0,0-1 0,0 1 0,0 0 0,0-1-1,-1 1 1,1-1 0,0 1 0,0-1 0,2-21-2185,12-17-5820,6 5-3835</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8.526"/>
    </inkml:context>
    <inkml:brush xml:id="br0">
      <inkml:brushProperty name="width" value="0.025" units="cm"/>
      <inkml:brushProperty name="height" value="0.025" units="cm"/>
    </inkml:brush>
  </inkml:definitions>
  <inkml:trace contextRef="#ctx0" brushRef="#br0">1 120 17328,'0'0'3006,"11"0"229,9 2-2246,0-1 0,0-1 0,0 0 0,0-2 1,-1 0-1,27-7 0,-44 8-961,77-32 1350,-75 31-1316,1-1 0,0 1 0,-1-1 0,0 0 0,0 0 0,0-1 0,0 1 0,0-1 0,0 0 0,-1 0 0,0 0 0,0 0 0,5-10 0,-8 14-62,0-1 0,0 1 0,0 0 0,1-1 0,-1 1 0,0-1 0,0 1 0,0-1 0,0 1 0,0-1 0,0 1 0,0-1 0,0 1 0,0-1 0,0 1 0,0-1 0,0 1 0,0-1 0,0 1 0,-1-1 0,1 1 0,0-1 0,0 1 0,-1 0 0,1-1 0,0 1 0,0-1 0,-1 1 0,1 0 0,0-1 0,-1 1 0,0-1 0,-19-2 0,-23 11 0,32-3 0,1 1 0,0 0 0,0 1 0,0 0 0,1 0 0,0 1 0,-11 12 0,14-14 0,1 1 0,-1-1 0,1 1 0,1 0 0,-1 0 0,1 1 0,0-1 0,1 1 0,0 0 0,0 0 0,-2 11 0,5-18 0,0 1 0,0-1 0,0 0 0,0 0 0,0 1 0,0-1 0,0 0 0,0 0 0,0 1 0,1-1 0,-1 0 0,0 0 0,1 0 0,-1 0 0,1 1 0,0-1 0,-1 0 0,1 0 0,0 0 0,-1 0 0,1 0 0,0 0 0,0-1 0,0 1 0,0 0 0,0 0 0,2 0 0,0 1 0,1-1 0,-1 1 0,1-1 0,-1 0 0,1-1 0,0 1 0,0-1 0,-1 1 0,7-1 0,3-1 0,1-1 0,0 1 0,-1-2 0,20-5 0,31-19 0,-48 19 0,0 1 0,0 1 0,0 0 0,1 1 0,0 1 0,0 1 0,17-2 0,-33 5 0,0 1 0,0-1 0,-1 0 0,1 1 0,0-1 0,-1 1 0,1-1 0,-1 1 0,1-1 0,0 1 0,-1-1 0,1 1 0,-1 0 0,0-1 0,1 1 0,-1 0 0,1-1 0,-1 1 0,0 0 0,1-1 0,-1 1 0,0 0 0,0 0 0,0-1 0,0 1 0,0 0 0,0 0 0,0 0 0,0-1 0,0 1 0,0 0 0,0 0 0,0-1 0,0 1 0,-1 0 0,1 0 0,0-1 0,-1 2 0,-9 33 0,8-32 0,-13 43 0,14-45 0,1 0 0,0 0 0,-1 0 0,1 0 0,0 0 0,0 0 0,-1 0 0,1 0 0,0 0 0,0 0 0,0 0 0,0 0 0,0 0 0,0 0 0,1 0 0,-1 0 0,0 0 0,0 0 0,1 0 0,-1 0 0,1 0 0,-1-1 0,1 1 0,-1 0 0,1 0 0,-1 0 0,1 0 0,0-1 0,-1 1 0,1 0 0,0 0 0,0-1 0,0 1 0,0-1 0,-1 1 0,1-1 0,0 1 0,2 0 0,5-1 0,1 1 0,-1-1 0,1-1 0,-1 1 0,1-1 0,-1-1 0,1 0 0,13-5 0,65-32 0,-74 31 0,0 1 0,1 0 0,0 1 0,1 1 0,-1 0 0,1 1 0,0 1 0,27-4 0,-42 8 0,1-1 0,-1 0 0,1 0 0,0 1 0,-1-1 0,1 0 0,-1 1 0,1-1 0,-1 0 0,1 1 0,-1-1 0,1 1 0,-1-1 0,0 1 0,1-1 0,-1 1 0,0-1 0,1 1 0,-1 0 0,0-1 0,0 1 0,1-1 0,-1 1 0,0 0 0,0-1 0,0 1 0,0 0 0,0-1 0,0 1 0,0-1 0,0 1 0,0 0 0,0-1 0,0 1 0,0 0 0,-1-1 0,1 1 0,0-1 0,0 1 0,-1 0 0,1-1 0,0 1 0,-1-1 0,0 1 0,-12 30 0,0-7 218,10-17-459,0-1 0,-1 0 0,0 1 0,0-1 0,-10 11 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9.490"/>
    </inkml:context>
    <inkml:brush xml:id="br0">
      <inkml:brushProperty name="width" value="0.025" units="cm"/>
      <inkml:brushProperty name="height" value="0.025" units="cm"/>
    </inkml:brush>
  </inkml:definitions>
  <inkml:trace contextRef="#ctx0" brushRef="#br0">169 281 4740,'5'-9'7672,"-4"7"-7610,3-5 1400,-1 0 0,0-1-1,0 1 1,-1-1 0,4-16 0,-6 23-1157,0-1-1,0 1 1,0-1 0,0 1 0,0 0 0,0-1 0,0 1 0,-1-1 0,1 1 0,0 0-1,-1-1 1,1 1 0,-1 0 0,0 0 0,1-1 0,-1 1 0,0 0 0,0 0-1,-1-2 1,1 2-74,-1 0 0,0 0 1,0 0-1,0 0 0,0 1 0,0-1 0,0 0 0,0 1 0,0-1 0,0 1 0,0 0 0,0 0 0,-1 0 0,1 0 1,0 0-1,0 0 0,-3 1 0,-4 1-176,1 1 0,0 0 0,-1 0 0,1 1 0,1 0 0,-1 0 0,1 1 0,-1 0 0,1 0 0,1 1 0,-1 0 0,1 0 0,0 1 0,0-1 0,1 1 0,0 1 0,0-1 0,1 1 0,0-1 0,0 1 0,1 0 0,-4 14 0,7-21-55,0 0 0,0 0 0,0 0 0,0-1 0,0 1 0,1 0 0,-1 0 0,0 0 0,1 0 0,-1-1 0,1 1 0,-1 0 0,1 0 0,-1-1 0,1 1 0,-1 0 0,1-1 0,0 1 0,-1 0 0,1-1 0,0 1 0,0-1 0,-1 0 0,1 1 0,0-1 0,0 1 0,0-1 0,0 0 0,-1 0 0,1 1 0,0-1 0,0 0 0,0 0 0,0 0 0,0 0 0,0 0 0,1 0 0,41-2 0,-42 2 0,16-3 0,0-1 0,-1 0 0,1-1 0,-1-1 0,0 0 0,-1-2 0,0 0 0,0 0 0,0-1 0,-1-1 0,24-22 0,-22 17 0,0 0 0,-1-2 0,0 0 0,-2 0 0,0-1 0,-1-1 0,-1 0 0,15-35 0,-17 26 0,-9 15 0,-4 13 0,-4 8 0,-3 9 0,1 0 0,1 1 0,0 0 0,1 1 0,1 0 0,1 0 0,1 1 0,0-1 0,1 1 0,2 0 0,0 0 0,1 32 0,1-48 0,1 0 0,0-1 0,0 1 0,0 0 0,1 0 0,-1 0 0,1-1 0,0 1 0,0-1 0,0 1 0,1-1 0,-1 0 0,1 0 0,-1 0 0,1 0 0,0 0 0,0-1 0,1 0 0,-1 1 0,0-1 0,1 0 0,-1 0 0,1-1 0,0 1 0,0-1 0,0 0 0,-1 0 0,1 0 0,0 0 0,0-1 0,0 1 0,7-1 0,-1 0 0,0 0 0,0-1 0,0 0 0,0-1 0,-1 0 0,1 0 0,0-1 0,-1 0 0,1-1 0,-1 0 0,0 0 0,10-7 0,-7 2 0,0-1 0,-1 0 0,0-1 0,-1 0 0,0 0 0,-1-1 0,0 0 0,-1-1 0,0 0 0,-1 0 0,9-25 0,-15 21 0,-10 21 0,-12 20 0,14-13 0,0-1 0,1 1 0,1 1 0,0-1 0,0 1 0,1-1 0,0 1 0,1 1 0,1-1 0,0 0 0,0 1 0,1 20 0,2-31 0,0 1 0,-1-1 0,1 0 0,0 0 0,0 0 0,0 0 0,0 0 0,1 0 0,-1-1 0,0 1 0,1 0 0,-1 0 0,1-1 0,0 1 0,-1-1 0,1 0 0,0 1 0,0-1 0,0 0 0,0 0 0,0 0 0,0 0 0,0-1 0,1 1 0,-1 0 0,0-1 0,0 0 0,1 1 0,-1-1 0,0 0 0,4-1 0,4 2 0,0-2 0,1 1 0,-1-1 0,0-1 0,18-5 0,-13 2 0,0-1 0,-1-1 0,0-1 0,-1 0 0,1 0 0,-2-2 0,22-18 0,-27 21 0,1 0 0,-2 0 0,1-1 0,-1 1 0,0-1 0,-1-1 0,0 1 0,0-1 0,-1 0 0,0 0 0,-1 0 0,1-1 0,1-13 0,-4 22 0,-1 0 0,0-1 0,1 1 0,-1 0 0,0 0 0,0 0 0,0 0 0,0-1 0,0 1 0,0 0 0,0 0 0,-1 0 0,1 0 0,0-1 0,-1 1 0,1 0 0,-1 0 0,1 0 0,-1 0 0,1 0 0,-1 0 0,0 0 0,-1-1 0,1 1 0,0 1 0,0 0 0,0 0 0,0 0 0,0 0 0,0 0 0,0 0 0,0 0 0,0 0 0,-1 0 0,1 0 0,0 1 0,0-1 0,0 0 0,0 1 0,0-1 0,1 1 0,-1-1 0,0 1 0,-1 0 0,-4 3 0,0 1 0,1-1 0,-1 1 0,1 0 0,0 1 0,-6 7 0,6-4 0,-1 0 0,1 0 0,1 1 0,0 0 0,0 0 0,1 0 0,1 0 0,-1 0 0,1 1 0,1-1 0,0 16 0,1-22 0,0 1 0,1-1 0,0 1 0,0-1 0,0 1 0,0-1 0,1 1 0,-1-1 0,1 0 0,0 0 0,1 0 0,-1 0 0,1 0 0,-1-1 0,1 1 0,0-1 0,1 0 0,-1 1 0,0-1 0,1-1 0,0 1 0,0-1 0,-1 1 0,2-1 0,-1 0 0,0 0 0,0-1 0,7 2 0,-2 0-95,1 0-1,0-1 1,0 0 0,0-1 0,0 0-1,0-1 1,0 0 0,0 0 0,0-1-1,0-1 1,0 1 0,16-6-1,-21 5-83,0 0 0,0-1-1,0 1 1,-1-1-1,1 0 1,-1 0-1,0-1 1,0 1-1,0-1 1,0 0 0,-1 0-1,1 0 1,-1 0-1,0-1 1,0 1-1,-1-1 1,1 0-1,-1 0 1,0 0-1,-1 0 1,1 0 0,-1 0-1,0 0 1,0-1-1,0-7 1,0-42-7722</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9.819"/>
    </inkml:context>
    <inkml:brush xml:id="br0">
      <inkml:brushProperty name="width" value="0.025" units="cm"/>
      <inkml:brushProperty name="height" value="0.025" units="cm"/>
    </inkml:brush>
  </inkml:definitions>
  <inkml:trace contextRef="#ctx0" brushRef="#br0">60 21 15663,'0'0'13132,"-51"-21"-10217,43 23-1858,7 9-1057,1 2 0,0 0 0,4-7-1281,2-6-7528</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0.301"/>
    </inkml:context>
    <inkml:brush xml:id="br0">
      <inkml:brushProperty name="width" value="0.025" units="cm"/>
      <inkml:brushProperty name="height" value="0.025" units="cm"/>
    </inkml:brush>
  </inkml:definitions>
  <inkml:trace contextRef="#ctx0" brushRef="#br0">0 83 10570,'0'0'14451,"5"14"-12054,3 32-1074,-1 0-1,-2 1 1,-3 78-1,-4 48-1263,2-171-59,0 0 0,0 1 0,0-1 0,0 0 0,0 1 0,0-1 0,1 0 0,-1 1 0,1-1 0,0 0 0,-1 0 0,1 0 0,0 0 0,0 0 0,1 0 0,-1 0 0,0 0 0,0 0 0,1 0 0,0 0 0,-1-1 0,1 1 0,2 1 0,-2-2 0,1-1 0,-1 1 0,0-1 0,1 0 0,-1 0 0,1 0 0,-1 0 0,1 0 0,-1 0 0,0-1 0,1 1 0,-1-1 0,1 0 0,-1 0 0,0 0 0,0 0 0,0 0 0,1 0 0,-1 0 0,0-1 0,0 1 0,-1-1 0,3-1 0,18-16 0,-1-1 0,-1 0 0,0-1 0,23-35 0,60-103 0,-87 133 0,117-206 0,-119 216-474,-12 27-846,-14 33-3228,-5-14-2451,-3 1-3042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09.135"/>
    </inkml:context>
    <inkml:brush xml:id="br0">
      <inkml:brushProperty name="width" value="0.025" units="cm"/>
      <inkml:brushProperty name="height" value="0.025" units="cm"/>
    </inkml:brush>
  </inkml:definitions>
  <inkml:trace contextRef="#ctx0" brushRef="#br0">256 26 19827,'0'0'3801,"-9"-5"-2008,-32-13-656,39 17-1103,-1 1 0,1-1 0,-1 1 0,1 0 0,-1 0 0,1 0 0,-1 0 0,0 0 0,1 0 0,-1 1 0,1-1 0,-1 1 0,1 0 0,0 0 0,-1 0 0,1 0 0,0 0 0,-1 0 0,1 1 0,0-1 0,-3 4 0,-38 41 42,35-37-45,1 0-38,1-3 5,0 0-1,1 1 0,0 0 0,0 0 0,0 0 1,0 1-1,1-1 0,1 1 0,-1 0 0,1 0 1,1 1-1,-4 16 0,6-24-28,1 0-1,-1 0 1,1 0 0,-1-1-1,1 1 1,0 0 0,-1 0-1,1-1 1,0 1 0,-1 0 0,1-1-1,0 1 1,0-1 0,-1 1-1,1-1 1,0 1 0,0-1-1,0 0 1,0 1 0,0-1 0,0 0-1,0 0 1,0 1 0,0-1-1,-1 0 1,1 0 0,0 0-1,2 0 1,37 0-500,-31 0 464,128 1-237,-136-1 318,0 0 1,0 0-1,-1 0 0,1 1 1,0-1-1,-1 0 0,1 1 0,0-1 1,-1 1-1,1-1 0,0 1 0,-1-1 1,1 1-1,-1-1 0,1 1 1,-1-1-1,1 1 0,-1 0 0,1-1 1,-1 1-1,0 0 0,1 0 1,-1-1-1,0 1 0,0 0 0,1 0 1,-1-1-1,0 1 0,0 0 0,0 0 1,0-1-1,0 1 0,0 0 1,0 0-1,0 0 0,-1-1 0,1 2 1,-11 31 2069,-5-13-1668,0-2 0,0 0 1,-2-1-1,0 0 1,-1-2-1,-1 0 0,0-1 1,-1-1-1,-1-1 1,-27 11-1,39-16-3698,26-9-3787,7-5-1029</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0.645"/>
    </inkml:context>
    <inkml:brush xml:id="br0">
      <inkml:brushProperty name="width" value="0.025" units="cm"/>
      <inkml:brushProperty name="height" value="0.025" units="cm"/>
    </inkml:brush>
  </inkml:definitions>
  <inkml:trace contextRef="#ctx0" brushRef="#br0">1 0 18001,'0'0'2594,"14"63"-960,-1-29 384,4 3-1474,5-4-415,1-1-97,7-10-929,0-7-2595,3-14-1568,-1-1-5094</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1.001"/>
    </inkml:context>
    <inkml:brush xml:id="br0">
      <inkml:brushProperty name="width" value="0.025" units="cm"/>
      <inkml:brushProperty name="height" value="0.025" units="cm"/>
    </inkml:brush>
  </inkml:definitions>
  <inkml:trace contextRef="#ctx0" brushRef="#br0">148 0 6246,'0'0'10426,"-8"4"-7052,0 0-3107,1-1 1,0 2 0,-1-1-1,2 1 1,-1 0-1,1 1 1,0 0 0,0 0-1,0 0 1,1 0 0,0 1-1,0 0 1,1 0-1,-5 8 1,2-2-34,1 0-1,0 0 0,1 1 1,0-1-1,1 1 1,0 0-1,2 0 1,-1 1-1,2-1 0,-1 17 1,2-29-211,0 0 0,1-1 0,-1 1 0,0-1 0,1 1 1,-1-1-1,1 1 0,-1-1 0,1 1 0,0-1 0,-1 1 0,1-1 0,0 0 1,0 1-1,0-1 0,0 0 0,0 0 0,0 0 0,1 0 0,-1 0 0,0 0 1,0 0-1,1 0 0,-1 0 0,1-1 0,-1 1 0,1 0 0,-1-1 0,1 0 1,-1 1-1,1-1 0,-1 0 0,1 0 0,0 1 0,-1-1 0,1 0 0,-1-1 1,1 1-1,0 0 0,-1 0 0,1-1 0,2 0 0,3-1 88,0 0 0,0 0-1,0-1 1,0 1 0,-1-2 0,1 1 0,-1-1-1,8-5 1,-5 1 68,-1 0-1,0 0 1,0 0-1,0-1 1,-1-1-1,-1 1 1,1-1-1,-2 0 1,1-1-1,-2 1 1,1-1 0,-1 0-1,-1 0 1,0 0-1,0-1 1,-2 1-1,2-22 1,-2 31-161,-1 1 0,0 0 0,0 0 0,0 0 0,0-1 0,0 1 0,0 0 0,0 0 0,0-1 0,0 1 0,-1 0 0,1 0 0,0 0 0,-1 0 0,1-1 0,-1 1 0,1 0 0,-1 0 0,0 0 0,1 0 0,-1 0 1,0 0-1,0 0 0,0 0 0,0 1 0,1-1 0,-1 0 0,0 0 0,-1 1 0,1-1 0,0 0 0,0 1 0,0 0 0,0-1 0,0 1 0,-1-1 0,1 1 0,0 0 0,0 0 0,0 0 0,-1 0 0,1 0 0,0 0 0,0 0 0,-1 0 0,1 0 0,-2 1 0,-1 0-44,0 1-1,0-1 0,0 1 0,1 0 1,-1 0-1,1 0 0,-1 0 0,1 1 1,-1-1-1,1 1 0,0 0 0,0 0 1,-2 4-1,0 0-223,1 0 1,0 0-1,1 0 0,0 0 1,-3 8-1,6-13-48,-1 1 0,0-1 0,1 1 0,0-1 1,-1 1-1,1-1 0,0 0 0,0 1 0,1-1 0,-1 1 0,0-1 0,2 4 1,-2-5 7,1-1 1,0 1 0,0 0 0,0 0 0,0 0 0,0-1 0,0 1 0,0-1 0,0 1 0,0 0-1,1-1 1,-1 0 0,0 1 0,0-1 0,0 0 0,1 0 0,-1 1 0,0-1 0,0 0 0,1 0 0,-1 0-1,0-1 1,2 1 0,31-5-6209,5-12-4777</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1.344"/>
    </inkml:context>
    <inkml:brush xml:id="br0">
      <inkml:brushProperty name="width" value="0.025" units="cm"/>
      <inkml:brushProperty name="height" value="0.025" units="cm"/>
    </inkml:brush>
  </inkml:definitions>
  <inkml:trace contextRef="#ctx0" brushRef="#br0">137 1 15375,'0'0'3096,"-10"4"-742,-60 38 536,65-39-2606,0 0 0,1 1 1,-1-1-1,1 1 0,0 0 0,0 1 1,1-1-1,-1 1 0,1-1 0,0 1 1,0 0-1,1 0 0,-1 1 0,-2 8 0,5-14-275,0 1 0,1-1 0,-1 1 0,0 0 0,1-1-1,-1 1 1,0-1 0,1 1 0,-1-1 0,0 1-1,1-1 1,-1 1 0,1-1 0,-1 1 0,1-1-1,-1 0 1,1 1 0,0-1 0,-1 0 0,1 1-1,-1-1 1,1 0 0,0 0 0,-1 0 0,1 1-1,0-1 1,-1 0 0,1 0 0,-1 0 0,1 0-1,0 0 1,1-1 0,30 3 65,-23-2-43,1 0 10,116 11-955,-114-9 817,0 0 0,0 1 0,0 1 0,-1 0 0,1 0 0,-1 1 0,0 1 0,12 7 0,-21-11 170,0-1 1,0 1-1,0-1 1,0 1-1,0 0 1,-1 0 0,1 0-1,-1 0 1,1 0-1,-1 0 1,0 0-1,0 0 1,0 1-1,0-1 1,0 0-1,0 1 1,-1-1-1,1 1 1,-1-1-1,0 0 1,0 1-1,0-1 1,0 1-1,0-1 1,0 1-1,0-1 1,-1 1 0,0-1-1,1 1 1,-1-1-1,0 0 1,0 1-1,0-1 1,0 0-1,-1 0 1,1 0-1,0 0 1,-1 0-1,-2 3 1,-5 6 408,-1-1 0,0 0 1,0 0-1,-1-1 0,-19 13 1,16-13-449,1 0-1,-2-1 1,1-1 0,-1 0 0,0-1 0,-1 0-1,1-1 1,-23 3 0,37-7-56,0-1 1,0 0-1,0 0 0,1 0 1,-1 0-1,0 0 1,0 0-1,0 0 0,0 0 1,0 0-1,0 0 0,0 0 1,0 0-1,0-1 0,0 1 1,0 0-1,0-1 1,1 1-1,-1-1 0,0 1 1,0-1-1,0 1 0,1-1 1,-1 0-1,0 1 0,1-1 1,-1 0-1,1 0 1,-1 1-1,1-1 0,-1 0 1,1 0-1,-1 0 0,1 0 1,0 0-1,-1 1 0,1-1 1,0 0-1,0 0 1,0 0-1,0 0 0,-1 0 1,1 0-1,1 0 0,-1 0 1,0 0-1,0 0 0,0 0 1,0 0-1,1 0 1,0-1-1,1-6-660,0 0 1,1 0 0,1 0-1,7-13 1,21-32-5101,4-7-2065</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1.765"/>
    </inkml:context>
    <inkml:brush xml:id="br0">
      <inkml:brushProperty name="width" value="0.025" units="cm"/>
      <inkml:brushProperty name="height" value="0.025" units="cm"/>
    </inkml:brush>
  </inkml:definitions>
  <inkml:trace contextRef="#ctx0" brushRef="#br0">101 1 19731,'0'0'1329,"0"13"1377,-4 24-1625,-2 0-1,-2 0 0,-22 64 0,-11 51 2141,37-132-2978,0 1 0,2-1 1,1 0-1,0 1 0,4 30 0,-3-49-243,0 0 0,0-1 0,1 1 0,-1 0 0,0-1 0,1 1 0,-1-1 0,1 1 0,0-1 0,0 1 0,-1-1 0,1 1 0,0-1 0,0 1 0,2 0 0,-3-1 0,1-1 0,-1 0 0,1 1 0,0-1 0,-1 0 0,1 1 0,0-1 0,0 0 0,-1 0 0,1 0 0,0 0 0,-1 0 0,1 0 0,0 0 0,0 0 0,-1 0 0,1 0 0,0 0 0,-1 0 0,1 0 0,0 0 0,-1-1 0,1 1 0,0-1 0,2 0 0,0-1 0,-1 0 0,0 1 0,1-1 0,-1-1 0,0 1 0,0 0 0,0 0 0,0-1 0,-1 1 0,1-1 0,0 1 0,-1-1 0,2-5 0,6-29-681,-1-2 1,-3 1-1,3-73 0,-6 116 727,0 0-1,0 0 1,0-1-1,1 0 0,0 1 1,0-1-1,0 0 0,1 0 1,-1 0-1,1-1 1,0 1-1,0-1 0,0 0 1,0 0-1,0 0 0,1-1 1,0 1-1,-1-1 1,1 0-1,0-1 0,0 1 1,0-1-1,0 0 0,0 0 1,0-1-1,0 1 1,1-1-1,-1 0 0,7-1 1,-5 1 19,0 0-1,0-1 1,0 0 0,0 0 0,0-1 0,0 1-1,0-2 1,0 1 0,-1-1 0,1 0 0,-1 0 0,0 0-1,0-1 1,0 0 0,0-1 0,-1 1 0,1-1 0,-1 0-1,0 0 1,7-11 0,-11 15-65,0 0 0,0 0 0,-1 0 0,1 0 0,0-1 0,-1 1 0,1 0 0,-1 0 0,1 0 0,-1 0 0,1-1 0,-1 1 0,0 0 0,0-1 0,0 1 0,0 0 0,0 0 0,0-1 0,0 1 0,0 0 0,0-1 0,0 1 0,-1 0 0,1 0 0,-1 0 0,1-1 0,-1 1 0,1 0 0,-1 0 0,1 0 0,-1 0 0,0 0 0,-1-2 0,0 3 0,0-1 0,0 1 0,0-1 0,1 1 0,-1 0 0,0 0 0,0 0 0,0 0 0,1 1 0,-1-1 0,0 0 0,0 1 0,1-1 0,-1 1 0,0-1 0,1 1 0,-1 0 0,0 0 0,1 0 0,-1 0 0,1 0 0,0 0 0,-1 0 0,-1 2 0,-3 3 0,0-1 0,0 1 0,0 0 0,1 0 0,0 1 0,0-1 0,1 1 0,0 0 0,0 0 0,1 1 0,0-1 0,0 1 0,0 0 0,1 0 0,0 0 0,1 0 0,-1 8 0,2-15 0,0 1 0,0-1 0,0 0 0,0 0 0,1 0 0,-1 0 0,0 0 0,1 0 0,-1 0 0,1 0 0,-1 0 0,1 0 0,0 0 0,-1 0 0,1 0 0,0 0 0,-1 0 0,1 0 0,0-1 0,0 1 0,0 0 0,0-1 0,0 1 0,0 0 0,0-1 0,1 1 0,2 0 0,-1 0 0,1 0 0,-1-1 0,1 1 0,-1-1 0,1 0 0,-1 0 0,8-1 0,1-1 0,0 0 0,-1-1 0,1-1 0,15-6 0,31-21 0,-45 22 0,1 1 0,0 1 0,0 0 0,0 1 0,1 1 0,-1 0 0,1 1 0,1 0 0,15-1 0,-30 6 0,0-1 0,0 1 0,0-1 0,0 1 0,0 0 0,0 0 0,0-1 0,-1 1 0,1 0 0,0 0 0,-1 0 0,1 0 0,0 0 0,-1 0 0,1 0 0,-1 0 0,0 0 0,1 0 0,-1 0 0,0 0 0,1 0 0,-1 0 0,0 1 0,0-1 0,0 0 0,0 0 0,0 0 0,0 0 0,-1 2 0,-2 39 0,-4-11 0,-2 21 0,9-52 0,0 1 0,0-1 0,1 0 0,-1 1 0,1-1 0,-1 0 0,0 1 0,1-1 0,-1 0 0,0 0 0,1 1 0,-1-1 0,1 0 0,-1 0 0,1 0 0,-1 1 0,1-1 0,-1 0 0,1 0 0,-1 0 0,1 0 0,-1 0 0,1 0 0,-1 0 0,1 0 0,-1 0 0,1 0 0,-1 0 0,0-1 0,1 1 0,-1 0 0,1 0 0,-1 0 0,1-1 0,-1 1 0,1 0 0,-1 0 0,1-1 0,20-9 0,57-41 0,-61 38 0,1 0 0,1 1 0,0 1 0,0 1 0,1 1 0,37-13 0,-56 22 2,0 0 0,0-1-1,0 1 1,0 0 0,0 0 0,0 0-1,0 0 1,0 0 0,0 0 0,0 0-1,0 0 1,0 0 0,0 0 0,0 0-1,0 1 1,0-1 0,0 0 0,0 1 0,0-1-1,0 1 1,0-1 0,0 1 0,-1-1-1,1 1 1,0 0 0,0-1 0,-1 1-1,1 0 1,0 0 0,0 1 0,0 1 2,0 0 1,0-1-1,0 1 1,-1 0 0,1 0-1,-1-1 1,0 1-1,0 0 1,0 0-1,0 0 1,-1 3-1,-1 5-95,0-1 0,-1 1 0,0-1 0,-1 0-1,-8 16 1,9-23-3523</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2.560"/>
    </inkml:context>
    <inkml:brush xml:id="br0">
      <inkml:brushProperty name="width" value="0.025" units="cm"/>
      <inkml:brushProperty name="height" value="0.025" units="cm"/>
    </inkml:brush>
  </inkml:definitions>
  <inkml:trace contextRef="#ctx0" brushRef="#br0">65 1 10602,'-2'18'10461,"-3"0"-4147,-3 3-2519,-7 12-2947,-9 26-202,15-6-520,8-51-126,1-1-1,0 0 0,0 1 0,0-1 1,0 1-1,0-1 0,0 1 0,0-1 0,0 1 1,1-1-1,-1 0 0,1 1 0,-1-1 1,1 1-1,-1-1 0,1 0 0,0 0 1,-1 1-1,1-1 0,0 0 0,0 0 0,0 0 1,0 0-1,0 0 0,0 0 0,0 0 1,1 0-1,-1 0 0,0-1 0,0 1 1,1 0-1,1 0 0,4 0 1,1 0 0,-1-1 0,1 0 0,0 0 0,-1 0 0,1-1 0,-1-1 0,1 1 0,-1-1 0,1 0 0,-1-1 0,0 1 0,0-2 0,11-5 0,5-7 0,0 0 0,36-34 0,4-3 0,-62 53 0,-1-1 0,0 1 0,0 0 0,1-1 0,-1 1 0,0 0 0,1-1 0,-1 1 0,0 0 0,1-1 0,-1 1 0,0 0 0,1 0 0,-1-1 0,1 1 0,-1 0 0,1 0 0,-1 0 0,1 0 0,-1 0 0,0-1 0,1 1 0,-1 0 0,1 0 0,-1 0 0,1 0 0,-1 0 0,1 0 0,-1 1 0,1-1 0,-1 0 0,1 0 0,-1 0 0,0 0 0,1 1 0,-1-1 0,1 0 0,-1 0 0,0 1 0,1-1 0,-1 0 0,0 0 0,1 1 0,-1-1 0,0 0 0,1 1 0,-1-1 0,0 1 0,0-1 0,1 0 0,-1 1 0,0-1 0,0 2 0,2 35 0,-2-34 0,-1-1 0,1 1 0,0 0 0,-1 0 0,1 0 0,1 0 0,-1 0 0,0 0 0,1 0 0,0-1 0,-1 1 0,1 0 0,0 0 0,0-1 0,1 1 0,2 4 0,-1-6 0,0 0 0,0 0 0,1 0 0,-1 0 0,1-1 0,-1 1 0,0-1 0,1 0 0,-1 0 0,1 0 0,-1-1 0,1 1 0,-1-1 0,0 0 0,1 0 0,-1 0 0,5-2 0,56-33 0,-46 25 0,8-5 0,63-34 0,-82 47 0,0 0 0,0 0 0,0 1 0,0 0 0,0 0 0,1 0 0,-1 1 0,1 0 0,-1 1 0,12 0 0,-17 1 0,-1 0 0,0 0 0,0 0 0,1 0 0,-1 0 0,0 1 0,0-1 0,0 0 0,0 1 0,-1-1 0,1 0 0,0 1 0,0-1 0,-1 1 0,1-1 0,-1 1 0,0 0 0,1-1 0,-1 1 0,0-1 0,0 1 0,0 0 0,0-1 0,0 1 0,0 0 0,0-1 0,-2 4 0,-5 50 0,-54 138 0,60-236-5475,0 21-496,-2-22-7791</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2.903"/>
    </inkml:context>
    <inkml:brush xml:id="br0">
      <inkml:brushProperty name="width" value="0.025" units="cm"/>
      <inkml:brushProperty name="height" value="0.025" units="cm"/>
    </inkml:brush>
  </inkml:definitions>
  <inkml:trace contextRef="#ctx0" brushRef="#br0">1 1 23702,'0'0'9065</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6.866"/>
    </inkml:context>
    <inkml:brush xml:id="br0">
      <inkml:brushProperty name="width" value="0.025" units="cm"/>
      <inkml:brushProperty name="height" value="0.025" units="cm"/>
    </inkml:brush>
  </inkml:definitions>
  <inkml:trace contextRef="#ctx0" brushRef="#br0">2 214 3716,'1'-6'126,"0"0"0,0 0 1,0 1-1,1-1 0,0 0 0,0 1 1,0-1-1,1 1 0,-1 0 1,6-7-1,42-55 3936,-21 30 395,-21 24-3657,5-9 4666,-9 16-656,-14 22-3315,-64 125-325,65-121-890,1 0 0,1 0 1,1 0-1,1 1 0,-4 30 0,9-50-263,-1 1-1,1-1 1,0 0-1,-1 1 1,1-1 0,0 0-1,0 1 1,0-1-1,0 1 1,0-1-1,0 0 1,0 1 0,1-1-1,-1 0 1,0 1-1,1-1 1,-1 0-1,1 1 1,0-1-1,-1 0 1,1 0 0,0 0-1,0 0 1,-1 0-1,1 1 1,0-1-1,0-1 1,0 1 0,0 0-1,1 0 1,-1 0-1,0 0 1,0-1-1,0 1 1,1-1 0,-1 1-1,0-1 1,1 1-1,-1-1 1,0 0-1,1 0 1,-1 1-1,0-1 1,1 0 0,-1 0-1,0 0 1,1-1-1,-1 1 1,1 0-1,0-1 1,7-1 54,-1-1-1,0 1 1,0-2 0,0 1 0,0-1-1,13-9 1,0-3-42,0 0 1,-1-1-1,-1-1 1,0 0-1,-2-2 0,0 0 1,-1-1-1,-1 0 0,-1-2 1,-1 1-1,14-35 0,-22 38-12,-12 21 101,-17 29 105,9-7-108,2 0 0,-11 28 0,20-41-44,0-1 0,1 1 0,0 0 0,1 0 0,0 1 0,1-1 0,0 22 0,1-32-65,0 0-1,0 0 1,0 0-1,0 0 1,0 0-1,1 0 1,-1 0 0,0 0-1,1 0 1,-1 0-1,1 0 1,-1 0-1,1 0 1,-1 0 0,1-1-1,-1 1 1,1 0-1,0 0 1,0-1-1,-1 1 1,1 0 0,0-1-1,0 1 1,0-1-1,0 1 1,0-1-1,0 1 1,-1-1 0,3 1-1,0-1 12,0 1-1,1-1 0,-1 0 1,0 0-1,1 0 1,-1 0-1,1-1 1,-1 1-1,4-2 0,5-2 25,-1 0-1,1 0 1,-1-1-1,14-8 1,35-30 37,-40 27-61,1 2-1,43-24 1,-63 37-17,-1 1 1,1 0 0,0-1-1,-1 1 1,1 0-1,0-1 1,0 1-1,-1 0 1,1 0 0,0 0-1,0 0 1,0 0-1,-1-1 1,1 1-1,0 1 1,0-1 0,-1 0-1,1 0 1,0 0-1,0 0 1,-1 0-1,1 1 1,0-1 0,0 0-1,-1 1 1,1-1-1,0 1 1,-1-1-1,1 0 1,0 1-1,-1 0 1,1-1 0,-1 1-1,1-1 1,-1 1-1,1 0 1,-1-1-1,0 1 1,1 0 0,-1-1-1,0 1 1,1 0-1,-1-1 1,0 1-1,0 0 1,0 0 0,1 0-1,-1-1 1,0 1-1,0 0 1,0 0-1,0-1 1,-1 1 0,1 0-1,0 0 1,0 0-1,-1 0 1,-9 64 51,5-42-41,5-22-11,0-1 0,0 0 0,0 1 0,0-1 0,0 0 0,0 1 0,0-1 0,0 1 0,0-1 0,0 0 0,0 1 0,0-1 0,1 0 0,-1 1 0,0-1 0,0 0 0,0 1 0,0-1 0,1 0 0,-1 1 0,0-1 0,0 0 0,1 1 0,-1-1 0,0 0 0,1 0 0,-1 1 0,0-1 0,1 0 0,-1 0 0,0 0 0,1 0 0,-1 0 0,1 1 0,17-3 0,17-12 0,55-45 0,-68 43 0,0 1 0,0 1 0,29-12 0,-50 25 0,-1 1 0,1 0 0,-1-1 0,1 1 0,-1 0 0,1-1 0,0 1 0,-1 0 0,1 0 0,0 0 0,-1-1 0,1 1 0,0 0 0,-1 0 0,1 0 0,0 0 0,-1 0 0,1 0 0,0 1 0,-1-1 0,1 0 0,0 0 0,-1 0 0,1 1 0,0-1 0,-1 0 0,1 1 0,-1-1 0,1 0 0,0 1 0,-1-1 0,1 1 0,-1-1 0,0 1 0,2 0 0,-2 1 0,1 1 0,0-1 0,-1 0 0,0 0 0,1 0 0,-1 1 0,0-1 0,0 0 0,0 0 0,-1 1 0,0 1 0,-16 59 0,2-28 0,10-25 0,0 1 0,1 0 0,0 0 0,1 0 0,-3 16 0,24-40-4297,1-10-198,4-7-1671</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7.585"/>
    </inkml:context>
    <inkml:brush xml:id="br0">
      <inkml:brushProperty name="width" value="0.025" units="cm"/>
      <inkml:brushProperty name="height" value="0.025" units="cm"/>
    </inkml:brush>
  </inkml:definitions>
  <inkml:trace contextRef="#ctx0" brushRef="#br0">279 1 23542,'0'0'3209,"-8"11"-476,-149 225-431,138-202-2138,1 1-1,1 1 1,2 1-1,2 1 1,-13 56-1,21-63-161,5-29 0,2-7 0,13-46-10,-8 25-17,35-121-1154,-42 152 1217,0 0 1,0 0 0,1 1 0,-1-1-1,1 0 1,0 0 0,1 0 0,-1-1 0,1 1-1,0 0 1,0 0 0,1-1 0,-1 1-1,1-1 1,0 0 0,5 6 0,-3-6-3,-1-1 1,1 1-1,0-1 1,1 0-1,-1 0 1,1 0-1,-1-1 1,1 1-1,0-2 1,0 1-1,-1 0 1,1-1-1,1 0 1,5-1-1,5 2-36,0-2 0,-1 0 0,1-1 0,0 0 0,-1-2 0,27-6 0,-36 7 0,-1 0 0,0 0 0,1-1 0,-1 0 0,0 0 0,0 0 0,-1-1 0,1 1 0,-1-1 0,0-1 0,0 1 0,0-1 0,0 0 0,-1 0 0,0 0 0,0-1 0,0 1 0,-1-1 0,5-9 0,-8 14 0,1 0 0,-1 0 0,1 0 0,-1 0 0,1 0 0,-1 0 0,0 0 0,1 0 0,-1 0 0,0 0 0,0 0 0,0 0 0,1 0 0,-1 0 0,0 0 0,-1 0 0,1 0 0,0 0 0,0 0 0,0-1 0,-1 1 0,1 0 0,0 0 0,-1 0 0,1 1 0,-1-1 0,1 0 0,-1 0 0,1 0 0,-1 0 0,0 0 0,0 1 0,1-1 0,-1 0 0,0 0 0,0 1 0,0-1 0,0 1 0,0-1 0,0 1 0,1-1 0,-1 1 0,0-1 0,-1 1 0,1 0 0,0 0 0,0 0 0,0-1 0,0 1 0,0 0 0,0 0 0,0 0 0,0 1 0,0-1 0,-2 0 0,-3 1 0,1 0 0,-1 0 0,0 0 0,0 1 0,1 0 0,-1 0 0,1 0 0,-11 6 0,-31 30 0,45-35 0,-1-1 0,1 1 0,0 0 0,0-1 0,0 1 0,0 0 0,0 0 0,1 0 0,-1 0 0,1 0 0,0 1 0,0-1 0,0 0 0,0 1 0,0 4 0,2-7 0,-1 0 0,1 0 0,-1 0 0,1-1 0,0 1 0,-1 0 0,1 0 0,0 0 0,-1-1 0,1 1 0,0 0 0,0-1 0,0 1 0,0-1 0,0 1 0,-1-1 0,1 1 0,0-1 0,0 1 0,0-1 0,0 0 0,1 0 0,-1 0 0,0 1 0,1-1 0,38 4 0,-29-3 0,25 4 0,63 17 0,-84-18 0,0 1 0,0 1 0,0 0 0,-1 2 0,0-1 0,21 16 0,-15-11 0,-24-28 0,-3-7 0,-67-190 0,74 213 0,-1-1 0,1 0 0,0 0 0,-1 1 0,1-1 0,0 0 0,-1 0 0,1 0 0,0 1 0,0-1 0,0 0 0,0 0 0,0 0 0,0 1 0,0-1 0,0 0 0,0 0 0,0 0 0,0 0 0,1 1 0,-1-1 0,0 0 0,0 0 0,1 1 0,-1-1 0,1 0 0,-1 0 0,0 1 0,1-1 0,0 0 0,30 0 0,54 17-2726,16 2-4210,-46-14-730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7.942"/>
    </inkml:context>
    <inkml:brush xml:id="br0">
      <inkml:brushProperty name="width" value="0.025" units="cm"/>
      <inkml:brushProperty name="height" value="0.025" units="cm"/>
    </inkml:brush>
  </inkml:definitions>
  <inkml:trace contextRef="#ctx0" brushRef="#br0">173 13 17713,'0'0'7623,"-11"-3"-4367,2 0-2867,0 1 0,-1 0-1,1 1 1,0 0-1,-1 1 1,-9 0 0,16 0-347,-1 0 1,1 1 0,0-1-1,0 1 1,-1 0-1,1 0 1,0 0-1,0 0 1,0 1 0,0-1-1,0 1 1,1 0-1,-1 0 1,0 0 0,1 0-1,-1 0 1,1 0-1,0 1 1,0-1-1,0 1 1,0 0 0,0-1-1,0 1 1,1 0-1,-3 5 1,4-7-116,0 0 0,0 0 0,0 0 0,0 1 0,0-1 0,0 0 0,0 0 1,0 0-1,0 0 0,0 0 0,0 0 0,1 0 0,-1 0 0,0 1 0,1-1 0,-1 0 0,1 0 0,-1 0 0,1-1 0,0 1 0,-1 0 1,1 0-1,0 0 0,0 0 0,-1-1 0,1 1 0,0 0 0,0 0 0,0-1 0,0 1 0,0-1 0,0 1 0,0-1 0,0 0 0,0 1 0,0-1 1,0 0-1,1 0 0,-1 1 0,1-1 0,61 8-1807,-44-7 1316,-5 1 501,-3-1 292,0 0 0,0 0 0,-1 1 0,1 1 0,-1 0 0,0 0-1,1 1 1,-2 0 0,1 1 0,12 7 0,-21-11-180,0 0 1,0 0-1,0 0 0,0 1 0,-1-1 1,1 0-1,0 1 0,0-1 0,-1 0 1,1 1-1,-1-1 0,1 1 0,-1-1 1,0 1-1,0-1 0,1 1 0,-1 0 1,0-1-1,0 1 0,-1-1 0,1 1 1,0-1-1,0 1 0,-1-1 1,1 1-1,-1-1 0,1 1 0,-1-1 1,0 0-1,1 1 0,-1-1 0,0 0 1,0 1-1,0-1 0,0 0 0,0 0 1,0 0-1,-3 2 0,-4 4 297,0 1 1,-1-1-1,-20 11 1,25-15-328,-14 9-19,-1 0 0,-1-1 0,0-1 0,0-1 0,-1-1 0,-43 11 0,64-18-36,-1-1 0,1 0 0,-1 0 0,1 0 0,-1 1 0,0-1 0,1 0 0,-1 0 0,1 0-1,-1 0 1,1 0 0,-1 0 0,1 0 0,-1 0 0,1-1 0,-1 1 0,1 0 0,-1 0 0,1 0 0,-1 0 0,1-1 0,-1 1 0,1 0 0,-1-1 0,1 1 0,-1 0 0,1-1-1,-1 1 1,1 0 0,0-1 0,-1 1 0,1-1 0,0 1 0,0-1 0,-1 1 0,1-1 0,0 1 0,0-1 0,-1 1 0,1-1 0,0 1 0,0-1 0,0 1 0,0-1 0,0 1-1,0-1 1,0 1 0,0-1 0,0 1 0,0-1 0,0 1 0,0-1 0,1 0 0,-1 1 0,0-1 0,0 1 0,0-1 0,1 1 0,-1 0 0,0-1 0,1 1 0,-1-1 0,0 1-1,1-1 1,22-31-5766,8 0-3039,9-3-6042</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8.376"/>
    </inkml:context>
    <inkml:brush xml:id="br0">
      <inkml:brushProperty name="width" value="0.025" units="cm"/>
      <inkml:brushProperty name="height" value="0.025" units="cm"/>
    </inkml:brush>
  </inkml:definitions>
  <inkml:trace contextRef="#ctx0" brushRef="#br0">126 196 20339,'0'0'8077,"-10"5"-7180,0 2-699,-1 0 0,1 0 0,0 1 1,1 0-1,0 1 0,-15 18 0,20-23-103,1 0 0,0 1 0,0-1 1,0 1-1,0 0 0,1 0 0,0 0 0,0 0 0,0 0 0,1 1 0,-1-1 1,1 1-1,0-1 0,1 1 0,0-1 0,0 1 0,0-1 0,0 1 0,1-1 1,2 11-1,-1-12-92,0-1 1,0 0 0,0 1 0,1-1-1,0 0 1,-1 0 0,1 0 0,0-1 0,0 1-1,0-1 1,1 1 0,-1-1 0,1 0-1,-1-1 1,1 1 0,-1 0 0,1-1-1,0 0 1,0 0 0,0 0 0,0 0 0,5-1-1,3 2-5,0-1-1,0 0 1,1-1-1,-1 0 1,0-1-1,14-3 1,-14 0 2,-1 0 0,1 0 0,-1-1 0,0 0 0,-1-1 0,1-1 0,-1 1 0,-1-2 0,1 1 0,-1-1 0,11-14 0,-4 5 0,-2 0 0,0-1 0,-2-1 0,0-1 0,11-23 0,-17 30 0,0 0 0,-2-1 0,0 1 0,0-1 0,-1 0 0,-1 0 0,1-20 0,-3 30 0,0 1 0,0-1 0,0 1 0,0-1 0,0 1 0,-1-1 0,0 1 0,0-1 0,0 1 0,0 0 0,0-1 0,0 1 0,-1 0 0,0 0 0,0 0 0,0 0 0,0 0 0,0 0 0,0 1 0,-1-1 0,1 1 0,-1-1 0,0 1 0,0 0 0,0 0 0,0 0 0,0 1 0,0-1 0,0 1 0,0-1 0,-1 1 0,1 0 0,-8-1 0,3 2 0,0 0 0,0 0 0,0 0 0,0 1 0,0 0 0,0 1 0,0 0 0,0 0 0,0 0 0,0 1 0,1 1 0,-1-1 0,1 1 0,0 0 0,0 1 0,1-1 0,-1 2 0,1-1 0,0 0 0,1 1 0,-1 0 0,1 1 0,0-1 0,-7 15 0,11-21 0,1 1 0,-1 0 0,1 0 0,-1 0 0,1 0 0,0-1 0,0 1 0,-1 0 0,1 0 0,0 0 0,0 0 0,0 0 0,0 0 0,0 0 0,0 0 0,0 0 0,0 0 0,0 0 0,1-1 0,-1 1 0,0 0 0,1 0 0,-1 0 0,0 0 0,1 0 0,-1-1 0,1 1 0,-1 0 0,1 0 0,0-1 0,-1 1 0,1 0 0,0-1 0,-1 1 0,1-1 0,0 1 0,0-1 0,0 1 0,-1-1 0,1 0 0,0 1 0,0-1 0,0 0 0,0 1 0,0-1 0,0 0 0,0 0 0,-1 0 0,3 0 0,57 1 0,-44-2 0,-4 1 0,0 0 0,1 1 0,-1 0 0,0 1 0,0 0 0,0 0 0,-1 2 0,15 5 0,-22-7 0,0 1 0,0-1 0,0 1 0,0 0 0,-1 0 0,1 0 0,-1 0 0,0 1 0,0-1 0,0 1 0,0 0 0,-1 0 0,1 0 0,-1 0 0,0 1 0,-1-1 0,1 0 0,-1 1 0,1-1 0,-2 1 0,1 0 0,0-1 0,-1 1 0,0 8 0,0 11 0,-2 0 0,-5 26 0,1-4 0,6-46-85,0 1 0,-1 0-1,1-1 1,0 1 0,0-1 0,0 1-1,-1-1 1,1 1 0,0 0 0,0-1-1,0 1 1,0-1 0,0 1 0,0-1-1,0 1 1,0 0 0,1-1 0,-1 1-1,0-1 1,0 1 0,0-1 0,1 1 0,-1 0-1,0-1 1,0 1 0,1-1 0,-1 0-1,1 1 1,-1-1 0,0 1 0,1-1-1,-1 1 1,1-1 0,-1 0 0,1 1-1,-1-1 1,1 0 0,1 0-399,-1-1 1,1 1-1,-1-1 1,1 0-1,-1 0 0,1 0 1,-1 0-1,0 0 1,1 0-1,-1 0 0,0 0 1,0 0-1,2-3 1,17-20-7637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09.803"/>
    </inkml:context>
    <inkml:brush xml:id="br0">
      <inkml:brushProperty name="width" value="0.025" units="cm"/>
      <inkml:brushProperty name="height" value="0.025" units="cm"/>
    </inkml:brush>
  </inkml:definitions>
  <inkml:trace contextRef="#ctx0" brushRef="#br0">1 446 19603,'0'0'7249,"10"-5"-7382,1-2 68,-1 0 1,0 0-1,0-1 0,-1 0 1,0-1-1,-1 0 1,0 0-1,0 0 1,0-1-1,10-21 1,-5 4 230,-1 1 0,-1-1 0,-2-1 0,-1 0 0,-1 0 0,-1-1 0,-2 0 0,-1 0 0,0-46 0,-3 75-164,-1 0-1,1 0 1,0 0 0,0-1 0,0 1 0,-1 0 0,1 0-1,0 0 1,0 0 0,-1 0 0,1 0 0,0 0 0,0 0-1,-1 0 1,1 0 0,0 0 0,0 0 0,-1 0-1,1 0 1,0 0 0,0 1 0,-1-1 0,1 0 0,0 0-1,0 0 1,-1 0 0,1 0 0,0 0 0,0 1 0,0-1-1,0 0 1,-1 0 0,1 0 0,0 1 0,0-1-1,0 0 1,0 0 0,0 0 0,-1 1 0,1-1 0,-9 20 24,0 1-1,1 0 1,1 0 0,1 1 0,1 0 0,-3 39 0,6-52 92,1 1 0,0-1 0,0 0 0,1 1 0,1-1 1,2 15-1,-3-22-106,1-1 0,-1 1 0,1-1 1,-1 1-1,1-1 0,0 0 0,0 1 1,-1-1-1,1 0 0,0 0 1,0 0-1,0 1 0,1-1 0,-1 0 1,0 0-1,0 0 0,1-1 0,1 2 1,-1-1-7,1 0 1,0-1-1,0 1 1,-1-1 0,1 0-1,0 1 1,-1-1-1,1-1 1,0 1 0,0 0-1,-1-1 1,1 1-1,0-1 1,2-1 0,2-1 26,-1 0 0,1 0 1,-1-1-1,0 0 1,0 0-1,0-1 0,-1 0 1,9-9-1,-10 9-26,1 1-1,0-1 1,-1 1 0,2 0-1,-1 0 1,0 0 0,1 1-1,0 0 1,0 0 0,11-4-1,-16 7-5,0 0 0,0 1 0,0-1 0,0 0 0,-1 1 0,1-1 0,0 0 0,0 1 0,0-1 0,0 1 0,0-1 0,-1 1 0,1 0 0,0-1 0,0 1 0,-1 0 0,1 0 0,0-1 0,-1 1 0,1 0 0,-1 0 0,1 0 0,-1 0 0,0 0 0,1 0 0,-1 0 0,0-1 0,1 1 0,-1 0 0,0 0 0,0 0 0,0 0 0,0 0 0,0 0 0,0 0 0,-1 2 0,1 51 695,0-40-537,-1-13-135,1 1-1,0 0 1,0 0 0,0 0 0,0-1 0,0 1 0,0 0 0,0 0 0,1-1-1,-1 1 1,1 0 0,-1 0 0,1-1 0,-1 1 0,1 0 0,0-1 0,0 1-1,0-1 1,0 1 0,0-1 0,0 1 0,2 0 0,-1-2-5,0 0 0,-1 0 0,1-1 0,0 1 0,-1 0 0,1-1 0,-1 0 0,1 1 0,-1-1 0,1 0 0,-1 0 0,0 0 0,1 0 0,-1 0 0,0 0 0,1 0 0,-1 0 0,0-1 1,0 1-1,0 0 0,0-1 0,-1 1 0,1-1 0,1-2 0,100-159-2208,-102 163 2183,0-1 0,1 1 0,-1-1 0,0 1 0,0 0 0,0-1 1,1 1-1,-1 0 0,0-1 0,0 1 0,1 0 0,-1-1 0,0 1 0,1 0 0,-1 0 0,0-1 0,1 1 1,-1 0-1,1 0 0,-1 0 0,0-1 0,1 1 0,-1 0 0,1 0 0,-1 0 0,0 0 0,1 0 0,-1 0 1,1 0-1,-1 0 0,1 0 0,-1 0 0,0 0 0,1 0 0,-1 0 0,1 0 0,0 1 0,7 16 67,-4 30 123,-4-45-209,0 0 26,0 0 0,0 0 1,0 0-1,0 0 1,0 0-1,1 0 1,-1 0-1,1 0 0,0 0 1,-1 0-1,1 0 1,0 0-1,0 0 1,0 0-1,0-1 0,0 1 1,1 0-1,-1-1 1,0 1-1,1-1 1,-1 1-1,1-1 0,0 0 1,-1 0-1,1 1 1,0-1-1,0-1 0,0 1 1,0 0-1,0 0 1,3 0-1,18-4-3207,0-12-4727,-8 3 3588</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8.716"/>
    </inkml:context>
    <inkml:brush xml:id="br0">
      <inkml:brushProperty name="width" value="0.025" units="cm"/>
      <inkml:brushProperty name="height" value="0.025" units="cm"/>
    </inkml:brush>
  </inkml:definitions>
  <inkml:trace contextRef="#ctx0" brushRef="#br0">4 1 15887,'0'0'16047,"-2"54"-15214,1-31-833,1 3 0,0-1 0,0-3 0,3-1 0,4-3 0,1-5 0,-3-6 0,0-2-1986,1-5-1185,-2-5-1185,2-14-3043</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9.046"/>
    </inkml:context>
    <inkml:brush xml:id="br0">
      <inkml:brushProperty name="width" value="0.025" units="cm"/>
      <inkml:brushProperty name="height" value="0.025" units="cm"/>
    </inkml:brush>
  </inkml:definitions>
  <inkml:trace contextRef="#ctx0" brushRef="#br0">0 74 11435,'0'0'6038,"8"1"-5387,19 2 30,6 1 3351,55-1 1,-79-3-3580,-1-1 1,0 1 0,0-1-1,0-1 1,0 0-1,-1 0 1,1 0 0,0-1-1,-1 0 1,0-1 0,1 0-1,11-8 1,-18 12-454,0-1 0,0 1 0,0-1 0,-1 0 0,1 0 0,0 1 0,0-1 0,0 0 0,-1 0 0,1 0 0,0 0 0,-1 0 0,1 0 0,-1 0 0,1 0 0,-1 0 0,1 0 0,-1 0 0,0 0 0,1 0 0,-1 0 0,0 0 0,0 0 0,0-1 0,0 1 0,0 0 0,0 0 0,0 0 0,-1 0 0,1 0 0,0 0 0,0-1 0,-1 1 0,1 0 0,-1 0 0,1 0 0,-1 0 0,1 0 0,-1 1 0,0-1 0,0 0 0,1 0 0,-1 0 0,0 0 0,0 1 0,0-1 0,0 0 0,0 1 0,0-1 0,0 1 0,0-1 0,0 1 0,0-1 0,0 1 0,0 0 0,0-1 0,0 1 0,0 0 0,0 0 0,-3 0 0,-4 0 0,-1 1 0,0-1 0,1 1 0,-1 1 0,1 0 0,0 0 0,-1 1 0,1 0 0,0 0 0,1 1 0,-1 0 0,1 0 0,-1 1 0,1 0 0,-10 9 0,11-9 0,0 0 0,0 1 0,0 0 0,1 0 0,0 0 0,0 1 0,1 0 0,-1 0 0,1 0 0,1 0 0,0 1 0,0-1 0,0 1 0,1 0 0,0 0 0,-1 14 0,2-20 0,1 0 0,1-1 0,-1 1 0,0 0 0,0 0 0,1 0 0,-1 0 0,1-1 0,-1 1 0,1 0 0,0-1 0,0 1 0,0 0 0,0-1 0,0 1 0,0-1 0,0 0 0,1 1 0,-1-1 0,0 0 0,2 2 0,1-1 0,0 0 0,-1 0 0,1 0 0,0-1 0,0 1 0,0-1 0,0 0 0,9 1 0,5 0 0,0-1 0,0-1 0,24-3 0,-40 3 0,6-1-229,0 0-1,0-1 1,-1 1 0,1-2-1,-1 1 1,1-1 0,-1 0 0,0 0-1,0-1 1,11-8 0,-13 8-243,0 0 0,0 0 0,-1-1 0,1 0 0,-1 0 0,0 0 0,-1 0 1,1-1-1,-1 1 0,0-1 0,0 0 0,-1 0 0,3-8 0,3-28-8913</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9.419"/>
    </inkml:context>
    <inkml:brush xml:id="br0">
      <inkml:brushProperty name="width" value="0.025" units="cm"/>
      <inkml:brushProperty name="height" value="0.025" units="cm"/>
    </inkml:brush>
  </inkml:definitions>
  <inkml:trace contextRef="#ctx0" brushRef="#br0">0 0 20563,'0'0'9898,"75"26"-17041,-36-10 929,-1 2-6214</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9.793"/>
    </inkml:context>
    <inkml:brush xml:id="br0">
      <inkml:brushProperty name="width" value="0.025" units="cm"/>
      <inkml:brushProperty name="height" value="0.025" units="cm"/>
    </inkml:brush>
  </inkml:definitions>
  <inkml:trace contextRef="#ctx0" brushRef="#br0">114 167 17104,'0'0'9882,"-5"9"-8527,-28 49-298,23-44-751,1 1 1,0 0-1,1 0 0,1 1 0,0 0 1,2 0-1,-1 0 0,2 1 0,0 0 1,-2 23-1,6-38-306,0-1 0,0 1 0,0-1 0,0 1 0,0-1 0,0 1 0,1-1 0,-1 1 0,0-1 0,1 0 0,-1 1 0,1-1 0,-1 1 0,1-1 0,0 0 0,-1 0 0,1 1 0,0-1 0,0 0 0,0 0 0,0 0 0,0 0 0,0 0 0,0 0 0,1 0 0,-1 0 0,0-1 0,0 1 0,1 0 0,-1-1 0,0 1 0,1-1 0,-1 1 0,1-1 0,-1 0 0,1 1 0,-1-1 0,1 0 0,-1 0 0,1 0 0,-1 0 0,0-1 0,1 1 0,-1 0 0,1 0 0,-1-1 0,1 1 0,1-2 0,4 0 0,0-1 0,0 1 0,0-2 0,0 1 0,-1-1 0,0 0 0,0 0 0,11-9 0,0-7 0,0 0 0,-2-1 0,0 0 0,-1-2 0,19-41 0,-11 12 0,25-87 0,-43 125 0,-2 10 0,0-1 0,-1 0 0,0 0 0,0 1 0,0-1 0,0 0 0,-1 0 0,0 0 0,0-6 0,-25 52 0,14-11 0,2 0 0,1 1 0,1 0 0,2 0 0,1 0 0,2 1 0,1 0 0,3 45 0,-1-73-61,-1 0 0,1 0-1,-1 0 1,1 0 0,1 0 0,-1 0 0,0-1 0,1 1-1,0 0 1,0-1 0,0 1 0,4 5 0,-4-8-137,-1 1 0,1 0 0,0-1 1,0 1-1,0-1 0,0 1 0,0-1 0,1 0 1,-1 0-1,0 0 0,1 0 0,-1 0 1,0-1-1,1 1 0,-1-1 0,1 1 1,-1-1-1,1 0 0,-1 0 0,1 0 1,2-1-1,19-4-8877</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0.418"/>
    </inkml:context>
    <inkml:brush xml:id="br0">
      <inkml:brushProperty name="width" value="0.025" units="cm"/>
      <inkml:brushProperty name="height" value="0.025" units="cm"/>
    </inkml:brush>
  </inkml:definitions>
  <inkml:trace contextRef="#ctx0" brushRef="#br0">57 0 8168,'0'0'19848,"-8"14"-18620,1-2-967,1 0-1,0 1 1,1-1 0,0 1 0,1 0 0,1 0 0,-4 26 0,2 19 457,4 95 0,2-149-718,-1 0 0,1 0 0,0-1 0,0 1 0,0 0 0,1 0 0,-1 0 0,1-1 0,0 1 0,0-1 0,0 1 0,1-1 0,-1 0 0,1 0 0,-1 0 0,1 0 0,0-1 0,0 1 0,1-1 0,-1 1 0,0-1 0,1 0 0,-1-1 0,1 1 0,0 0 0,0-1 0,-1 0 0,1 0 0,0 0 0,0-1 0,0 1 0,0-1 0,0 0 0,0 0 0,0 0 0,0 0 0,0-1 0,0 0 0,0 0 0,0 0 0,0 0 0,0 0 0,-1-1 0,1 0 0,-1 0 0,1 0 0,-1 0 0,0 0 0,1-1 0,2-3 0,2-2 0,-1 0 0,0-1 0,-1 0 0,0-1 0,0 0 0,-1 0 0,-1 0 0,1 0 0,-2 0 0,5-17 0,-24 96 0,12-59 0,1 0 0,0 1 0,0-1 0,1 1 0,1 0 0,0 0 0,0 0 0,1 0 0,0-1 0,3 15 0,-2-24 0,-1 0 0,1 1 0,0-1 0,0 0 0,-1 0 0,1 0 0,0 0 0,0 0 0,0 0 0,0 0 0,1 0 0,-1-1 0,0 1 0,0 0 0,0-1 0,1 1 0,-1-1 0,0 1 0,1-1 0,-1 1 0,0-1 0,1 0 0,-1 0 0,0 0 0,1 0 0,-1 0 0,1 0 0,-1 0 0,0 0 0,1 0 0,-1-1 0,0 1 0,1-1 0,-1 1 0,0-1 0,3 0 0,1-1 0,1 0 0,-1-1 0,1 1 0,-1-1 0,0 0 0,0 0 0,7-6 0,-8 4-291,1 0-1,-1 0 1,-1 0-1,1 0 1,-1-1-1,0 0 1,0 0-1,0 0 1,-1 0-1,0 0 1,0 0-1,-1-1 1,0 1-1,0-1 1,0 1-1,-1-1 1,0 1-1,0-1 1,-2-8-1,0-1-1039,-2 0-1,0 1 1,0-1-1,-2 1 1,0 0-1,-13-24 1,6 16-6741</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0.749"/>
    </inkml:context>
    <inkml:brush xml:id="br0">
      <inkml:brushProperty name="width" value="0.025" units="cm"/>
      <inkml:brushProperty name="height" value="0.025" units="cm"/>
    </inkml:brush>
  </inkml:definitions>
  <inkml:trace contextRef="#ctx0" brushRef="#br0">0 1 22101,'0'0'8200,"50"-1"-16176,-39 12-608</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1.123"/>
    </inkml:context>
    <inkml:brush xml:id="br0">
      <inkml:brushProperty name="width" value="0.025" units="cm"/>
      <inkml:brushProperty name="height" value="0.025" units="cm"/>
    </inkml:brush>
  </inkml:definitions>
  <inkml:trace contextRef="#ctx0" brushRef="#br0">164 319 18706,'0'0'2039,"-9"5"11,-10 4-669,1 2-1,0 0 1,-29 24-1,43-31-1177,-1-1-1,1 1 0,0 0 0,1 0 1,-1 0-1,1 1 0,-1-1 0,1 1 1,0 0-1,1 0 0,-1 0 0,1 0 1,0 0-1,1 1 0,-1-1 0,1 1 1,0-1-1,0 1 0,1-1 0,0 1 1,0 9-1,1-12-202,0-1 0,0 0 0,0 0 0,1 1 0,-1-1 0,1 0 0,-1 0 0,1 0 0,0-1 0,-1 1 0,1 0 0,0 0 0,0-1 0,0 0 0,1 1 0,-1-1 0,0 0 0,0 0 0,1 0 0,-1 0 0,1 0 0,-1-1 0,1 1 0,-1-1 0,1 0 0,-1 1 0,1-1 0,3-1 0,3 2 0,0-1 0,0-1 0,0 1 0,0-2 0,0 1 0,0-1 0,9-3 0,-7-1 0,0 0 0,0 0 0,-1-1 0,0 0 0,0-1 0,-1 0 0,0 0 0,0-1 0,-1-1 0,0 1 0,-1-1 0,0 0 0,0-1 0,-1 0 0,0 0 0,-1 0 0,6-22 0,-1 2 0,-2 0 0,-1-1 0,-1 0 0,-2 0 0,0-53 0,-4 78 0,0 1 0,-1 0 0,0 0 0,0-1 0,0 1 0,-1 0 0,0 0 0,0 0 0,0 0 0,-1 1 0,-6-11 0,7 14 0,1 0 0,-1 0 0,0 0 0,0 0 0,0 0 0,0 0 0,-1 0 0,1 1 0,0 0 0,-1-1 0,1 1 0,-1 0 0,1 0 0,-1 0 0,1 0 0,-1 1 0,0-1 0,1 1 0,-1-1 0,0 1 0,0 0 0,1 0 0,-1 0 0,0 1 0,0-1 0,1 1 0,-1-1 0,0 1 0,1 0 0,-4 1 0,2 0-3,-1 1 0,1-1-1,0 1 1,-1 0 0,1 0 0,0 0-1,1 0 1,-1 1 0,1-1 0,-1 1 0,1 0-1,0 0 1,0 1 0,1-1 0,0 0 0,-3 6-1,4-7-1,0-1 0,0 1 0,0 0 0,0 0 0,0 0 0,1 0 0,-1 0-1,1 0 1,0 0 0,0 0 0,0 0 0,0 0 0,0 0 0,1 0 0,-1 0 0,1 0 0,0 0-1,0 0 1,0-1 0,0 1 0,1 0 0,-1-1 0,1 1 0,0 0 0,-1-1 0,1 0 0,4 4-1,63 44-1235,-54-40 1083,0 0 0,-1 0 0,26 26 0,-35-31 184,-1 0 0,0 1 1,0 0-1,-1-1 0,1 1 1,-1 1-1,-1-1 0,1 0 1,-1 1-1,0-1 0,-1 1 1,1-1-1,-1 1 0,0 10 1,-1-6 112,0 0 1,-1 0 0,0-1-1,-1 1 1,0 0 0,-1-1 0,0 1-1,-1-1 1,0 0 0,0 0-1,-9 14 1,7-4-1699,20-27-2410,21-27-6956,-11 2-2666</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1.561"/>
    </inkml:context>
    <inkml:brush xml:id="br0">
      <inkml:brushProperty name="width" value="0.025" units="cm"/>
      <inkml:brushProperty name="height" value="0.025" units="cm"/>
    </inkml:brush>
  </inkml:definitions>
  <inkml:trace contextRef="#ctx0" brushRef="#br0">4 3 18706,'0'0'4366,"1"10"-2006,-1-6-2146,6 37 2075,-6-40-2172,0 0 0,0 1-1,1-1 1,-1 0-1,1 1 1,-1-1-1,1 0 1,-1 0-1,1 1 1,0-1-1,-1 0 1,1 0-1,0 0 1,0 0-1,0 0 1,0 0 0,0 0-1,0 0 1,0 0-1,0-1 1,1 1-1,-1 0 1,0-1-1,0 1 1,0-1-1,1 1 1,-1-1-1,2 1 1,-1-1-88,-1-1-1,0 1 1,1 0 0,-1-1 0,0 1-1,1-1 1,-1 1 0,0-1 0,0 0-1,0 1 1,1-1 0,-1 0 0,0 0-1,0 0 1,0 0 0,0 0 0,-1 0-1,1 0 1,0 0 0,0 0-1,0-1 1,-1 1 0,1 0 0,-1 0-1,1-1 1,-1 1 0,0 0 0,1-1-1,-1-1 1,5-42 561,-5 45-590,0-1-1,0 1 1,0-1 0,0 1 0,0 0-1,0-1 1,0 1 0,0-1 0,0 1-1,0 0 1,0-1 0,0 1 0,0 0-1,0-1 1,0 1 0,-1-1 0,1 1-1,0 0 1,0-1 0,0 1-1,-1 0 1,1-1 0,0 1 0,0 0-1,0 0 1,-1-1 0,1 1 0,0 0-1,-1 0 1,1-1 0,0 1 0,-1 0-1,1 0 1,0 0 0,-1 0-1,1-1 1,-1 1 0,-14 8-22,-11 22-10,22-21 37,1 0-1,0 0 1,0 1-1,1-1 1,0 1-1,-1 16 1,2-24-4,1 0 0,0 0 0,-1 0 0,1 0-1,0 0 1,0 0 0,1 0 0,-1 1 0,0-1 0,1 0 0,-1 0 0,1 0 0,0 0-1,-1 0 1,1 0 0,0-1 0,0 1 0,0 0 0,1 0 0,-1-1 0,0 1 0,1 0-1,-1-1 1,1 0 0,-1 1 0,1-1 0,0 0 0,-1 0 0,1 1 0,0-1 0,0-1-1,0 1 1,0 0 0,0 0 0,3 0 0,1-1-1,0 1 0,1-1 0,-1 0 0,1-1 0,-1 0 0,0 0 0,1 0 0,-1-1 0,0 1 0,0-1 0,0-1 0,6-3 0,3-3 0,0 0 0,-1-2 0,13-12 0,-17 15 0,-14 39 0,-1-18 0,1-5 0,0 0 0,1-1 0,1 1 0,-1 0 0,1 0 0,0 1 0,1-1 0,0 0 0,1 0 0,-1 1 0,1-1 0,2 12 0,0-19 14,-1 1 0,1-1 0,0 0-1,-1 1 1,1-1 0,0 0 0,0 0 0,0 0 0,0-1-1,0 1 1,0 0 0,0-1 0,0 1 0,0-1 0,0 0-1,1 1 1,-1-1 0,2-1 0,0 2-146,0-1 1,0 1 0,0-1-1,0-1 1,0 1-1,0 0 1,0-1-1,0 0 1,5-1-1,-6-3-6236,-2-4-5494</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2.306"/>
    </inkml:context>
    <inkml:brush xml:id="br0">
      <inkml:brushProperty name="width" value="0.025" units="cm"/>
      <inkml:brushProperty name="height" value="0.025" units="cm"/>
    </inkml:brush>
  </inkml:definitions>
  <inkml:trace contextRef="#ctx0" brushRef="#br0">43 397 18161,'-8'1'1303,"-26"4"-353,106 0 2563,471-20 1414,272-45-3599,-446 30-1161,991-104-467,-387 34 509,-886 92-50,226-30 1187,-304 36-1117,-4 2-159,-1-1 1,0 0-1,0 0 1,0 0-1,0 0 1,0-1-1,0 1 1,-1-1-1,1 0 1,4-3-1,-28 2-2675,2 4-3748,24-1-2466</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3.272"/>
    </inkml:context>
    <inkml:brush xml:id="br0">
      <inkml:brushProperty name="width" value="0.025" units="cm"/>
      <inkml:brushProperty name="height" value="0.025" units="cm"/>
    </inkml:brush>
  </inkml:definitions>
  <inkml:trace contextRef="#ctx0" brushRef="#br0">47 0 15182,'0'0'8136,"-12"83"-6598,4-30-481,-2 6-257,2 6-543,1-5-161,5-9-64,2-11 0,0-10-417,0-12-319,11-13-417,-4-5-833,1-16-1634,-6-16-4836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10.834"/>
    </inkml:context>
    <inkml:brush xml:id="br0">
      <inkml:brushProperty name="width" value="0.025" units="cm"/>
      <inkml:brushProperty name="height" value="0.025" units="cm"/>
    </inkml:brush>
  </inkml:definitions>
  <inkml:trace contextRef="#ctx0" brushRef="#br0">1 362 18129,'0'0'10725,"9"6"-10650,30 13 26,-38-19-91,0 0 0,0 0 0,0 0 0,0 0 0,1 0 0,-1 0 0,0 0 0,0-1 0,0 1 0,0 0-1,0-1 1,0 1 0,0-1 0,0 1 0,0-1 0,0 1 0,-1-1 0,1 0 0,0 1 0,0-1 0,0 0 0,-1 0 0,1 0 0,0 0 0,-1 1 0,1-1 0,-1 0-1,1 0 1,-1 0 0,1 0 0,-1 0 0,1-2 0,10-34 238,-11 34-231,2-5-41,-1 0 0,1 1 0,-2-1 0,1 0 0,-2-15 0,1 23 5,0 0 1,-1 0 0,1-1 0,0 1-1,0 0 1,0 0 0,0-1-1,-1 1 1,1 0 0,0 0 0,0 0-1,-1-1 1,1 1 0,0 0 0,0 0-1,-1 0 1,1 0 0,0 0 0,-1-1-1,1 1 1,0 0 0,0 0 0,-1 0-1,1 0 1,0 0 0,-1 0-1,1 0 1,0 0 0,-1 0 0,1 0-1,0 0 1,-1 0 0,1 0 0,0 1-1,0-1 1,-1 0 0,1 0 0,0 0-1,0 0 1,-1 0 0,1 1 0,0-1-1,0 0 1,-1 0 0,1 1-1,-13 9-235,6-1 269,1 1 1,0 0-1,1 0 0,0 0 0,1 0 0,0 1 1,0 0-1,1 0 0,1 0 0,0 0 0,0 0 1,1 20-1,1-29-14,0-1 0,0 0 1,0 0-1,1 0 0,-1 0 0,0 0 1,1 0-1,-1 0 0,1 0 1,-1 0-1,1 0 0,0 0 0,-1 0 1,1 0-1,0 0 0,0 0 1,-1-1-1,1 1 0,0 0 0,0 0 1,0-1-1,0 1 0,0-1 1,0 1-1,0-1 0,0 1 0,0-1 1,0 0-1,0 1 0,1-1 0,-1 0 1,0 0-1,0 0 0,0 0 1,0 0-1,0 0 0,0 0 0,1 0 1,-1 0-1,0-1 0,0 1 1,0 0-1,2-2 0,3 1 8,-1 0 0,0-1 1,1 0-1,-1 0 0,0 0 0,0-1 0,0 0 0,5-4 0,4-6 15,-2-1 0,1 0-1,-2-1 1,0 0 0,-1-1-1,-1 0 1,0 0-1,-1-1 1,-1 0 0,8-28-1,-3 1 20,-2-1 1,-2 0-1,3-51 0,-31 181 276,9-47 77,-11 70-1,22-100-239,-2 6-8,1-1-1,1 1 0,0 0 0,4 26 1,-4-38-145,0 0 1,0 0 0,1 0 0,-1 0-1,1 0 1,0-1 0,0 1 0,-1 0-1,1 0 1,0 0 0,0-1 0,1 1-1,-1-1 1,0 1 0,0-1-1,1 1 1,-1-1 0,1 0 0,-1 0-1,1 1 1,0-1 0,-1 0 0,1 0-1,0-1 1,0 1 0,0 0 0,0-1-1,0 1 1,0-1 0,-1 1 0,1-1-1,0 0 1,0 0 0,0 0 0,0 0-1,0 0 1,0-1 0,0 1 0,0 0-1,0-1 1,0 0 0,0 1 0,2-2-1,1-1 45,0 0 0,1 0 0,-1 0 0,-1-1 0,1 1 0,0-1 0,-1 0 0,0-1 0,0 1 0,0-1 0,-1 0 0,1 0 0,-1 0 0,0 0 0,2-7 0,6-12 178,-1 0 1,7-27-1,32-147-226,-56 240 0,-5 23 0,3-1 0,-2 70 0,11-130-5,1-1 1,-1 1-1,0-1 0,1 1 1,0-1-1,-1 1 1,1-1-1,1 0 0,-1 0 1,0 1-1,1-1 0,0 0 1,-1 0-1,1 0 0,1-1 1,-1 1-1,0 0 1,3 2-1,-3-4-3,-1 0 0,1 0 0,0 0 0,0 0 0,0 0 0,0-1 0,-1 1 0,1-1 0,0 1 0,0-1 0,0 0 0,0 1 0,0-1 0,0 0 0,0 0 0,0-1 0,0 1 0,0 0 0,0-1 0,0 1 0,0-1 0,0 1 0,0-1 0,0 0 0,-1 0 0,1 0 0,0 0 0,0 0 0,-1 0 0,1-1 0,-1 1 0,3-3 0,3-4-123,-1-1 1,1 1 0,-1-2 0,-1 1-1,0-1 1,0 1 0,-1-1 0,0-1-1,-1 1 1,0 0 0,-1-1 0,0 0-1,0 1 1,-1-1 0,0 0 0,-1 0-1,-1 0 1,0 0 0,-2-11 0,3 21 148,0 0 1,0 0-1,-1 0 1,1 0 0,0 1-1,0-1 1,-1 0-1,1 0 1,0 0 0,-1 1-1,1-1 1,-1 0-1,1 1 1,-1-1 0,1 0-1,-1 1 1,1-1 0,-1 0-1,0 1 1,1-1-1,-1 1 1,0-1 0,0 1-1,1 0 1,-1-1-1,0 1 1,0 0 0,0-1-1,0 1 1,1 0-1,-1 0 1,0 0 0,0 0-1,0 0 1,0 0 0,0 0-1,1 0 1,-1 0-1,0 0 1,0 1 0,0-1-1,0 0 1,1 0-1,-1 1 1,0-1 0,0 0-1,1 1 1,-1-1-1,0 1 1,1-1 0,-1 1-1,-1 1 1,-2 1 72,-1 1 0,1-1 0,-1 1 0,1 1 0,1-1-1,-6 7 1,4-4 12,1 0 0,0 0-1,0 0 1,1 1 0,0 0-1,0-1 1,1 1 0,-1 0-1,2 0 1,-1 1 0,1-1-1,0 14 1,2-20-103,-1-2 0,1 1 0,-1 0 0,1 0 0,-1 0 0,1 0 0,-1 0 0,1 0 0,0 0 0,-1-1 0,1 1 0,0 0 0,0 0 0,-1-1 0,1 1 0,0-1 0,0 1 0,0-1 0,0 1 0,0-1 0,0 1 0,0-1 0,0 0 0,0 0 0,0 1 0,0-1 0,0 0 0,2 0 0,36 0 0,-31-1 0,6-1 0,-1 0 0,1-1 0,-1-1 0,1 0 0,22-11 0,-24 10 0,0 0 0,0 0 0,1 1 0,-1 1 0,1 0 0,26-2 0,-38 2 0,0 0 0,0-1 0,0 1 0,-1 0 0,1 0 0,-1 0 0,0 0 0,0-1 0,0 1 0,-1-5 0,1 6 0,-12-129 0,12 130-96,0 0-1,0 0 1,0 0-1,1 0 1,-1 0-1,0 0 1,1 0-1,-1 0 1,1 0 0,-1 0-1,1 0 1,-1 0-1,1 1 1,0-1-1,-1 0 1,1 0 0,0 0-1,0 1 1,-1-1-1,1 1 1,0-1-1,0 0 1,0 1-1,0 0 1,0-1 0,0 1-1,0-1 1,2 1-1,3-3-1574,14-6-6321</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3.600"/>
    </inkml:context>
    <inkml:brush xml:id="br0">
      <inkml:brushProperty name="width" value="0.025" units="cm"/>
      <inkml:brushProperty name="height" value="0.025" units="cm"/>
    </inkml:brush>
  </inkml:definitions>
  <inkml:trace contextRef="#ctx0" brushRef="#br0">1 0 13293,'0'0'11306,"63"0"-9800,-28 0-193,3 3-865,4-3-384,0 0-160,-4 0-736,-7 0-450,-8 0-383,-13 0-1250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3.992"/>
    </inkml:context>
    <inkml:brush xml:id="br0">
      <inkml:brushProperty name="width" value="0.025" units="cm"/>
      <inkml:brushProperty name="height" value="0.025" units="cm"/>
    </inkml:brush>
  </inkml:definitions>
  <inkml:trace contextRef="#ctx0" brushRef="#br0">111 33 5317,'0'0'20948,"79"7"-19347,-38-21-576,2 0-832,-4 5-226,-6 7-1408,-9 2-961,-14 7-1057,-10 12-1090,-8 4-4259</inkml:trace>
  <inkml:trace contextRef="#ctx0" brushRef="#br0" timeOffset="1">1 374 15599,'0'0'9609,"67"8"-7527,-31-22-705,2-1-993,1 1-351,-2 2-322,-3 4-1857,-4 0-1729,-3-1-1699,-5-2-5540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4.336"/>
    </inkml:context>
    <inkml:brush xml:id="br0">
      <inkml:brushProperty name="width" value="0.025" units="cm"/>
      <inkml:brushProperty name="height" value="0.025" units="cm"/>
    </inkml:brush>
  </inkml:definitions>
  <inkml:trace contextRef="#ctx0" brushRef="#br0">75 0 16752,'0'0'1057,"-9"13"-240,6-10-786,-8 14 688,0 1-1,-13 26 0,22-38-442,-1 0-1,0 0 1,1 0-1,1 1 0,-1-1 1,1 1-1,0-1 1,0 1-1,1 0 1,-1-1-1,2 1 1,-1 0-1,3 12 1,-2-17-239,0 0 0,0 0 0,1 0 1,-1 0-1,0 0 0,1 0 0,0 0 1,-1 0-1,1 0 0,0-1 0,0 1 1,0-1-1,0 0 0,0 1 0,0-1 1,0 0-1,0 0 0,1 0 0,-1 0 1,0-1-1,1 1 0,-1-1 0,0 1 0,1-1 1,-1 0-1,1 0 0,-1 0 0,0 0 1,1 0-1,-1-1 0,5 0 0,2 0 45,0-1 0,-1 0 0,1-1 0,-1 1 0,1-2 0,-1 1 0,12-8 0,-6 1-63,0-2 0,-1 0 1,0 0-1,12-16 0,-12 12-47,1 2-1,21-19 0,-35 33 28,1 0-1,-1 0 1,0 0-1,0 0 0,0 0 1,1 0-1,-1 0 0,0 0 1,0 0-1,0 0 1,0 0-1,1 0 0,-1 0 1,0 0-1,0 0 1,0 0-1,1 0 0,-1 0 1,0 0-1,0 0 0,0 0 1,0 0-1,1 0 1,-1 0-1,0 1 0,0-1 1,0 0-1,0 0 0,0 0 1,1 0-1,-1 0 1,0 1-1,0-1 0,0 0 1,0 0-1,0 0 1,0 0-1,0 1 0,0-1 1,0 0-1,0 0 0,0 0 1,0 0-1,0 1 1,0-1-1,0 0 0,0 0 1,0 0-1,0 1 0,0-1 1,0 0-1,0 0 1,1 22 411,-3 21 862,-3-16-717,2-12-4,0 0 0,2 0 0,-1 22 1,2-36-516,1 0 1,-1-1 0,0 1 0,1 0-1,-1 0 1,0-1 0,1 1 0,-1 0-1,1-1 1,-1 1 0,1 0 0,-1-1-1,1 1 1,0-1 0,-1 1 0,1-1-1,0 1 1,0-1 0,-1 1 0,1-1-1,0 0 1,0 1 0,-1-1 0,1 0-1,0 0 1,0 1 0,0-1 0,0 0-1,-1 0 1,1 0 0,0 0 0,0 0-1,0 0 1,0 0 0,-1-1 0,1 1-1,0 0 1,1-1 0,35-11 297,-15-3-309,-1-1 0,-1 0 1,21-22-1,-23 20-190,1 1-1,0 1 1,30-19-1,-48 34 148,0 1 1,0-1-1,-1 0 0,1 1 1,0-1-1,0 1 1,0-1-1,0 1 0,0-1 1,0 1-1,0 0 0,0 0 1,0-1-1,0 1 0,0 0 1,0 0-1,0 0 0,0 0 1,0 0-1,0 0 1,0 0-1,0 0 0,0 1 1,0-1-1,0 0 0,-1 1 1,1-1-1,0 0 0,1 1 1,-1 1-1,0-1-1,-1 1 1,1-1 0,0 1 0,-1-1 0,0 1-1,1-1 1,-1 1 0,0 0 0,0-1-1,0 1 1,0-1 0,0 1 0,0 0 0,-1 2-1,-1 8-233,-1 0-1,0 0 1,-8 18-1,9-24-91,-16 26-1737,18-31 1662,-1 0 1,0 0-1,0 0 0,0 0 1,1-1-1,-1 1 0,0 0 1,0 0-1,0-1 1,-1 1-1,1-1 0,0 1 1,0-1-1,0 1 0,-2-1 1,-6 1-5759</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4.667"/>
    </inkml:context>
    <inkml:brush xml:id="br0">
      <inkml:brushProperty name="width" value="0.025" units="cm"/>
      <inkml:brushProperty name="height" value="0.025" units="cm"/>
    </inkml:brush>
  </inkml:definitions>
  <inkml:trace contextRef="#ctx0" brushRef="#br0">0 0 19410,'0'0'5734</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5.041"/>
    </inkml:context>
    <inkml:brush xml:id="br0">
      <inkml:brushProperty name="width" value="0.025" units="cm"/>
      <inkml:brushProperty name="height" value="0.025" units="cm"/>
    </inkml:brush>
  </inkml:definitions>
  <inkml:trace contextRef="#ctx0" brushRef="#br0">84 1 15407,'-4'10'3261,"2"-4"-2906,-58 197 8143,54-180-8015,2 1-1,1 0 1,0 0-1,2 0 1,1 1-1,5 47 1,-4-69-479,-1-1 1,1 1-1,-1-1 0,1 0 1,0 1-1,0-1 1,0 0-1,0 1 1,0-1-1,0 0 1,1 0-1,-1 0 1,1 0-1,0 0 0,2 3 1,-2-5 4,-1 1 1,1 0-1,-1 0 1,1-1-1,-1 1 1,1-1-1,0 1 1,-1-1-1,1 0 1,0 1-1,-1-1 1,1 0-1,0 0 1,-1 0-1,1-1 1,-1 1-1,1 0 1,1-1-1,3-1 11,-1 0 0,1-1 0,-1 1 0,0-1 0,0 0 0,0-1 0,0 1 0,-1-1 0,1 0 0,-1 0 0,5-6 0,12-22 21,-18 26-36,1 0 0,-1 0 0,1 1 0,0-1 0,1 1 0,0 0 0,-1 0-1,2 0 1,6-4 0,-12 9-8,1 0-1,-1 0 1,0 0-1,1 0 1,-1 1-1,0-1 0,1 0 1,-1 0-1,0 1 1,1-1-1,-1 0 1,0 1-1,1-1 0,-1 0 1,0 1-1,0-1 1,1 0-1,-1 1 0,0-1 1,0 1-1,0-1 1,0 0-1,0 1 1,0-1-1,1 1 0,-1-1 1,0 1-1,0-1 1,0 0-1,0 1 1,0-1-1,-1 1 0,1-1 1,0 1-1,1 22 31,-1-21-19,-12 238 467,12-239-502,0-1 1,0 1-1,0 0 1,0 0-1,0 0 0,0-1 1,0 1-1,0 0 1,1 0-1,-1-1 1,0 1-1,0 0 1,1 0-1,-1-1 0,0 1 1,1 0-1,-1-1 1,1 1-1,-1 0 1,1-1-1,-1 1 1,1-1-1,-1 1 0,1-1 1,0 1-1,-1-1 1,1 1-1,0-1 1,-1 0-1,1 1 1,0-1-1,0 0 0,-1 0 1,1 1-1,0-1 1,0 0-1,-1 0 1,1 0-1,0 0 1,0 0-1,0 0 0,-1 0 1,1 0-1,0 0 1,0 0-1,-1-1 1,1 1-1,0 0 0,0-1 1,-1 1-1,1 0 1,1-1-1,2-1-640,0 0-1,0 0 1,0 0-1,-1 0 1,1-1-1,0 1 1,-1-1-1,5-4 1,13-21-4832,0-5-896</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5.369"/>
    </inkml:context>
    <inkml:brush xml:id="br0">
      <inkml:brushProperty name="width" value="0.025" units="cm"/>
      <inkml:brushProperty name="height" value="0.025" units="cm"/>
    </inkml:brush>
  </inkml:definitions>
  <inkml:trace contextRef="#ctx0" brushRef="#br0">7 94 7335,'0'0'13068,"-2"9"-10799,-3 27-214,6-34-1939,-1-1 1,0 0-1,1 0 0,-1 1 0,1-1 0,-1 0 0,1 0 0,0 0 0,-1 1 0,1-1 0,0 0 0,0 0 0,0 0 1,0 0-1,0 0 0,0-1 0,0 1 0,0 0 0,0 0 0,0-1 0,1 1 0,-1-1 0,0 1 0,0-1 1,1 1-1,-1-1 0,0 0 0,1 0 0,-1 1 0,0-1 0,1 0 0,-1 0 0,0 0 0,2-1 0,44-3 1128,-41 1-1148,0 0 0,0 0 0,0-1 0,-1 0 0,1 0 0,-1 0 0,0-1 0,0 1 1,-1-1-1,1-1 0,-1 1 0,0-1 0,-1 1 0,1-1 0,-1 0 0,0 0 0,0 0 0,-1-1 0,0 1 1,0-1-1,-1 1 0,0-1 0,0 0 0,0-9 0,-1 15-107,0 0 0,0 0 0,0 0 0,0 0 0,-1 1 0,1-1 0,0 0 0,-1 0 0,1 1 1,0-1-1,-1 0 0,1 1 0,-1-1 0,1 0 0,-1 1 0,1-1 0,-1 0 0,1 1 0,-1-1 0,0 1 0,1-1 0,-1 1 0,0 0 0,0-1 0,1 1 0,-1 0 0,0-1 0,0 1 0,1 0 0,-1 0 1,0 0-1,0 0 0,0-1 0,1 1 0,-1 0 0,0 0 0,0 1 0,0-1 0,0 0 0,1 0 0,-1 0 0,0 1 0,-1-1 0,-1 1-82,-1 0 1,0 0-1,1 0 0,-1 1 0,1 0 1,-1-1-1,1 1 0,0 0 0,-4 3 1,-2 4 22,0 1 1,0 0 0,1 0 0,0 1 0,1 0 0,0 0-1,-9 24 1,12-26 95,0 0-1,1 0 1,0 1 0,1 0-1,0-1 1,1 1 0,0 0-1,0 0 1,1 0 0,0 0-1,2 13 1,-1-22-6,-1 1-1,0-1 1,1 1-1,-1-1 1,1 1 0,-1-1-1,1 0 1,-1 1-1,1-1 1,0 0-1,0 0 1,0 1 0,0-1-1,0 0 1,0 0-1,0 0 1,0 0-1,0 0 1,0 0 0,1-1-1,-1 1 1,0 0-1,1-1 1,1 2-1,0-2 19,0 1-1,0-1 1,0 0-1,0 0 1,0 0-1,0 0 1,0 0-1,0-1 1,0 1-1,0-1 1,4-1-1,1-1 7,0-1-1,0 0 1,0 0-1,0 0 0,0-1 1,-1 0-1,9-8 1,3-7-50,-1 0 0,-1 0 0,0-2 0,-2 0 0,-1-1 0,-1 0 0,12-28 0,-39 132-523,11-68 622,1 1 0,0 0 0,1 0 0,1 0-1,0 0 1,3 18 0,-3-29-78,1-1 1,-1 1-1,1-1 0,0 1 0,0 0 1,0-1-1,0 0 0,0 1 0,0-1 1,1 0-1,-1 0 0,1 1 1,0-1-1,-1 0 0,1-1 0,0 1 1,0 0-1,0 0 0,0-1 0,1 1 1,-1-1-1,0 0 0,1 0 0,-1 0 1,1 0-1,-1 0 0,1 0 1,-1-1-1,1 1 0,0-1 0,-1 0 1,1 0-1,-1 0 0,1 0 0,0 0 1,-1 0-1,1-1 0,0 1 0,-1-1 1,4-1-1,0 0-15,0 0 0,0 0 0,-1-1 0,1 0 0,0 0 0,-1-1 0,0 0 0,0 0 0,0 0 0,0 0 0,-1-1 0,1 1 0,-1-1 0,0 0 0,4-8 0,2-3 0,-1-1 0,0 0 0,12-34 0,-18 41-363,-1 0 0,0 0 0,0 0 0,-1 0 0,0-17 0,-1 26 308,1 1 1,-1 0-1,0-1 1,0 1-1,0 0 0,0-1 1,0 1-1,0-1 0,-1 1 1,1 0-1,0-1 1,0 1-1,0 0 0,0-1 1,0 1-1,0 0 1,-1-1-1,1 1 0,0 0 1,0-1-1,-1 1 1,1 0-1,0 0 0,0-1 1,-1 1-1,1 0 0,0 0 1,0 0-1,-1-1 1,1 1-1,0 0 0,-1 0 1,1 0-1,-1 0 1,1 0-1,0 0 0,-1-1 1,1 1-1,0 0 1,-1 0-1,1 0 0,0 0 1,-1 0-1,1 0 1,-1 1-1,1-1 0,0 0 1,-1 0-1,1 0 0,0 0 1,-1 0-1,1 0 1,0 1-1,-1-1 0,1 0 1,0 0-1,0 1 1,-1-1-1,1 0 0,0 0 1,0 1-1,-1-1 1,1 0-1,0 0 0,0 1 1,0-1-1,-1 0 0,1 1 1,0 0-1,-19 21-2149,-1 19-3321,13-23-924</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6.275"/>
    </inkml:context>
    <inkml:brush xml:id="br0">
      <inkml:brushProperty name="width" value="0.025" units="cm"/>
      <inkml:brushProperty name="height" value="0.025" units="cm"/>
    </inkml:brush>
  </inkml:definitions>
  <inkml:trace contextRef="#ctx0" brushRef="#br0">112 1 16015,'0'0'9556,"-4"14"-8211,-13 44-529,4 1-1,2 0 0,-6 102 1,18 197 1773,-51-632-2589,52 271 0,5 7 0,10 11 0,-15-13 0,5 4 0,0 0 0,0-1 0,1 0 0,0 0 0,0-1 0,0 0 0,0 0 0,1-1 0,0 0 0,-1 0 0,1-1 0,0 0 0,0-1 0,0 0 0,0-1 0,0 1 0,0-2 0,1 1 0,10-3 0,-14 2 0,1-1 0,0 0 0,-1-1 0,1 1 0,-1-1 0,0 0 0,0-1 0,0 0 0,0 0 0,-1 0 0,1 0 0,-1-1 0,0 0 0,-1 0 0,1 0 0,-1-1 0,0 1 0,0-1 0,-1 0 0,0 0 0,0-1 0,0 1 0,-1-1 0,0 1 0,3-12 0,-5 15 0,1 1 0,-1-1 0,1 1 0,-1-1 0,0 1 0,0-1 0,0 1 0,0-1 0,-1 1 0,1-1 0,-1-2 0,0 4 0,1 1 0,0-1 0,0 1 0,-1-1 0,1 1 0,0-1 0,-1 1 0,1-1 0,0 1 0,-1-1 0,1 1 0,-1 0 0,1-1 0,-1 1 0,1 0 0,-1-1 0,1 1 0,-1 0 0,1 0 0,-1 0 0,1-1 0,-1 1 0,0 0 0,1 0 0,-1 0 0,1 0 0,-1 0 0,1 0 0,-2 0 0,-1 1 0,0 0 0,0 0 0,0 0 0,0 1 0,1-1 0,-1 1 0,0 0 0,1 0 0,-1 0 0,1 0 0,0 0 0,-1 0 0,1 1 0,0-1 0,-2 4 0,-3 5 0,0 0 0,0 1 0,1-1 0,1 1 0,0 0 0,1 1 0,0-1 0,0 1 0,2-1 0,0 1 0,-2 25 0,4-37 0,0 1 0,0-1 0,0 1 0,1-1 0,-1 1 0,0-1 0,0 1 0,1-1 0,-1 1 0,1-1 0,-1 1 0,1-1 0,0 0 0,0 1 0,-1-1 0,1 0 0,0 0 0,0 0 0,0 1 0,0-1 0,0 0 0,1 0 0,-1 0 0,0-1 0,2 2 0,0-1 0,0 0 0,0 0 0,0 0 0,1 0 0,-1-1 0,0 0 0,1 1 0,-1-1 0,0 0 0,1-1 0,2 1 0,8-3 0,0 0 0,0-1 0,0 0 0,18-9 0,19-13 0,-30 15 0,0 1 0,1 0 0,0 1 0,0 2 0,25-6 0,-47 13 0,1 0 0,0 0 0,0 0 0,-1 0 0,1 0 0,0 0 0,0 0 0,-1 0 0,1 0 0,0 0 0,0 1 0,-1-1 0,1 0 0,0 0 0,0 1 0,-1-1 0,1 0 0,0 1 0,-1-1 0,1 1 0,-1-1 0,1 1 0,0-1 0,-1 1 0,1-1 0,-1 1 0,0 0 0,1-1 0,-1 1 0,1 0 0,-1 0 0,4 31 0,-17 31 0,12-59 0,-2 5 0,0 1 0,1-1 0,0 1 0,0 0 0,1 0 0,0 0 0,1 0 0,0 0 0,1 12 0,0-22 0,-1 1 0,1 0 0,-1 0 0,1 0 0,0 0 0,-1 0 0,1 0 0,0-1 0,0 1 0,0 0 0,-1-1 0,1 1 0,0 0 0,0-1 0,0 1 0,0-1 0,0 0 0,0 1 0,0-1 0,0 0 0,0 1 0,0-1 0,0 0 0,0 0 0,0 0 0,1 0 0,-1 0 0,0 0 0,0 0 0,0 0 0,0-1 0,0 1 0,0 0 0,1-1 0,38-15 0,-19 2 0,-1-1 0,0-1 0,-1-1 0,-1 0 0,-1-1 0,0-1 0,-2-1 0,22-33 0,-52 83 26,-13 47 0,8-21-425,20-55 189,0-1 0,0 1 0,0 0-1,-1-1 1,1 1 0,0-1 0,0 1 0,-1 0 0,1-1-1,0 1 1,-1-1 0,1 1 0,-1-1 0,1 1 0,-1-1 0,1 1-1,-1-1 1,1 0 0,-1 1 0,1-1 0,-1 0 0,1 1-1,-1-1 1,1 0 0,-1 0 0,0 1 0,1-1 0,-1 0 0,-1 0-1,-8 0-6750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6.601"/>
    </inkml:context>
    <inkml:brush xml:id="br0">
      <inkml:brushProperty name="width" value="0.025" units="cm"/>
      <inkml:brushProperty name="height" value="0.025" units="cm"/>
    </inkml:brush>
  </inkml:definitions>
  <inkml:trace contextRef="#ctx0" brushRef="#br0">41 82 15663,'0'0'2018,"-40"-57"-1185,40 41 2049,0 8-1953,16 8-897,7 0-769,5 5-3298,2 11-6952</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7.024"/>
    </inkml:context>
    <inkml:brush xml:id="br0">
      <inkml:brushProperty name="width" value="0.025" units="cm"/>
      <inkml:brushProperty name="height" value="0.025" units="cm"/>
    </inkml:brush>
  </inkml:definitions>
  <inkml:trace contextRef="#ctx0" brushRef="#br0">1 31 23574,'0'0'3967,"0"12"-2889,-1 37-280,3 0-1,1 0 1,3 0-1,17 71 1,-19-108-788,28 80 83,-28-83-86,0 0 0,0 0 0,1-1 1,0 1-1,1-1 0,0 0 0,11 11 0,-14-17-7,-1 0 0,1-1 0,0 1 0,-1-1 0,1 0 0,0 1 0,0-2 0,0 1 0,0 0 0,0 0 0,0-1 0,0 0 0,0 1 0,0-1 0,0 0 0,0-1 0,0 1 0,0 0 0,0-1 0,0 0 0,0 0 0,-1 1 0,1-2 0,0 1 0,0 0 0,-1-1 0,1 1 0,0-1 0,2-2 0,11-7 0,-1-1 0,0 0 0,18-21 0,-18 18 0,-3 4 0,-1-1 0,0 0 0,-1-1 0,0 0 0,-1 0 0,0-1 0,-1-1 0,8-20 0,-13 26 0,0 0 0,-1 0 0,0-1 0,-1 1 0,0 0 0,0-1 0,-1 1 0,0 0 0,-1-1 0,0 1 0,0 0 0,-1-1 0,0 1 0,-1 0 0,0 0 0,-4-9 0,2 7-649,0 0-1,-1 1 1,0-1 0,-1 1 0,0 0-1,0 1 1,-1 0 0,0 0-1,-16-13 1,16 17-6,0 0-1,0 0 1,0 1 0,-1 0-1,1 1 1,-1 0 0,0 0-1,0 0 1,0 1-1,0 1 1,0 0 0,0 0-1,-11 0 1,-31 10-11301,27-4 8763,0-3 12539,33-3-1146,27 0-6022,1 1-1926,0 2 0,0 1 0,-1 3 0,71 18 0,-67-12-2943,-5-3-3074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7.402"/>
    </inkml:context>
    <inkml:brush xml:id="br0">
      <inkml:brushProperty name="width" value="0.025" units="cm"/>
      <inkml:brushProperty name="height" value="0.025" units="cm"/>
    </inkml:brush>
  </inkml:definitions>
  <inkml:trace contextRef="#ctx0" brushRef="#br0">63 1 17777,'-7'14'3491,"6"-13"-3443,-8 16 1277,0 1 1,1 0-1,0 0 0,-7 32 0,14-45-1169,0-1 0,0 0-1,0 1 1,0-1 0,1 1-1,0-1 1,0 1-1,0-1 1,0 0 0,1 1-1,-1-1 1,1 1 0,0-1-1,1 0 1,-1 1 0,1-1-1,0 0 1,0 0-1,0 0 1,1-1 0,-1 1-1,1 0 1,0-1 0,0 0-1,0 1 1,0-1-1,1 0 1,-1-1 0,1 1-1,7 3 1,3 1-156,1-2 0,0 0 0,0-1 0,1 0 0,-1-1 0,28 1 0,-37-3 0,0-1 0,1 1 0,-1-1 0,0-1 0,0 1 0,0-1 0,0 0 0,0 0 0,0-1 0,0 0 0,0 0 0,-1 0 0,1-1 0,-1 0 0,1 0 0,-1 0 0,0-1 0,0 0 0,8-8 0,-11 10 0,0-1 0,0 0 0,0 1 0,0-1 0,-1 0 0,1 0 0,-1 0 0,0 0 0,0-1 0,0 1 0,0 0 0,0 0 0,-1-1 0,0 1 0,1 0 0,-1-1 0,0 1 0,-1 0 0,1-1 0,-1 1 0,0-4 0,-1 3 0,0 0 0,-1 0 0,1 0 0,-1 0 0,1 1 0,-1-1 0,0 1 0,0 0 0,-1 0 0,1 0 0,-1 0 0,0 0 0,-6-3 0,-5-1 0,1 0 0,-1 1 0,0 1 0,-1 0 0,1 1 0,-1 1 0,-25-3 0,30 6 24,-2-2 39,-1 2 1,0 0 0,-15 2 0,27-2-119,0 0 0,-1 0 1,1 1-1,0-1 0,0 1 1,-1 0-1,1-1 0,0 1 1,0 0-1,0 0 0,0 0 1,0 1-1,0-1 0,1 0 1,-1 1-1,0-1 0,1 1 1,-1 0-1,1-1 0,-1 1 1,1 0-1,0 0 1,-1 0-1,1 0 0,-1 3 1,3 9-7062,11-4-6759</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12.531"/>
    </inkml:context>
    <inkml:brush xml:id="br0">
      <inkml:brushProperty name="width" value="0.025" units="cm"/>
      <inkml:brushProperty name="height" value="0.025" units="cm"/>
    </inkml:brush>
  </inkml:definitions>
  <inkml:trace contextRef="#ctx0" brushRef="#br0">21 13 16528,'0'0'8877,"-2"8"-8871,-4 18 18,1 0 1,1 0-1,2 0 0,0 1 1,2-1-1,4 34 1,-4-59-14,0-1 0,0 1 0,0 0 0,0 0 1,0 0-1,0-1 0,0 1 0,1 0 1,-1 0-1,0-1 0,1 1 0,-1 0 0,0 0 1,1-1-1,-1 1 0,1 0 0,-1-1 1,1 1-1,-1-1 0,1 1 0,-1 0 1,1-1-1,0 1 0,-1-1 0,1 0 0,0 1 1,-1-1-1,1 0 0,0 1 0,0-1 1,-1 0-1,1 0 0,0 1 0,0-1 0,-1 0 1,1 0-1,0 0 0,0 0 0,0 0 1,-1 0-1,1 0 0,0 0 0,0-1 0,0 1 1,-1 0-1,1 0 0,0-1 0,0 1 1,0-1-1,3-1 106,-1 0 1,1 0-1,-1 0 0,1 0 1,-1-1-1,0 0 0,0 0 1,3-3-1,8-13 324,-1-1-1,-1 0 1,0-1 0,-2 0 0,-1 0-1,0-1 1,-2-1 0,9-36-1,-19 80-570,2 1-1,0-1 0,4 27 1,-1 7 140,-2-45 33,0 10-75,0 0 0,1-1 0,6 28 0,-6-42 40,0-1 1,1 0 0,-1 0-1,1 0 1,0 1-1,0-2 1,0 1 0,1 0-1,3 4 1,-5-6 17,0-1 0,1 0 0,0 1 0,-1-1 1,1 0-1,0 0 0,0 0 0,-1 0 0,1 0 0,0 0 0,0-1 1,0 1-1,0 0 0,0-1 0,0 0 0,0 1 0,0-1 0,0 0 1,0 0-1,4-1 0,-2 0 19,-1 0 1,1 0-1,0-1 1,0 0-1,-1 0 0,1 0 1,-1 0-1,0 0 1,1-1-1,-1 1 1,0-1-1,0 0 1,-1 0-1,1 0 0,-1 0 1,1 0-1,-1-1 1,0 1-1,0-1 1,1-4-1,5-9 108,-1 0-1,-1 0 1,4-19-1,7-56-152,-16 83 0,0 1 0,0-1 0,-1 0 0,-1 0 0,0 0 0,0 1 0,0-1 0,-5-12 0,6 20 2,0 0 0,0 0 0,-1 0 0,1 0 0,-1 0 0,1 0 0,-1 0 0,1 0 0,-1 0 0,0 1 0,1-1 0,-1 0 0,0 0 0,0 1 0,1-1 0,-1 0 0,0 1 0,0-1 0,0 1 0,0-1 0,0 1 0,0-1 0,0 1 0,0 0 0,0-1 0,0 1 0,0 0 0,0 0 0,0 0 0,0 0 0,0 0 0,0 0 0,-1 0 0,1 0 0,0 0 0,0 0 0,-1 1 0,0 0-36,0 0 1,0 0-1,0 0 0,0 1 1,0-1-1,0 0 0,1 1 1,-1-1-1,0 1 0,1 0 1,-1 0-1,1-1 0,0 1 1,0 0-1,0 0 0,-2 3 1,-5 36-4886,9-13-2355,0-9-216</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8.167"/>
    </inkml:context>
    <inkml:brush xml:id="br0">
      <inkml:brushProperty name="width" value="0.025" units="cm"/>
      <inkml:brushProperty name="height" value="0.025" units="cm"/>
    </inkml:brush>
  </inkml:definitions>
  <inkml:trace contextRef="#ctx0" brushRef="#br0">0 145 9641,'0'0'14531,"16"-7"-14253,-12 6-248,16-8 49,0 1 0,1 1 0,33-7 0,-47 12-71,-1 1 0,1 1 0,0-1 0,-1 1 1,1 1-1,-1-1 0,1 1 0,8 2 0,-12-2-8,0 0 1,-1 0-1,1 0 0,-1 0 1,1 1-1,-1-1 1,1 1-1,-1 0 0,0 0 1,1 0-1,-1 0 0,0 0 1,0 0-1,-1 0 1,1 0-1,0 1 0,-1-1 1,0 1-1,1 0 0,0 2 1,2 13 369,0 0 1,-1 0-1,-1 0 1,-1 1-1,-1-1 1,0 1-1,-1-1 1,-4 19-1,-1 48 556,6-84-917,0 0 1,0 0-1,0 0 0,0 0 1,0 0-1,0 0 0,0 0 1,0 0-1,0 0 0,0 0 1,1 0-1,-1 0 0,1 0 1,-1 0-1,0 0 0,1 0 1,0 0-1,-1 0 0,1 0 0,-1 0 1,1-1-1,0 1 0,0 0 1,0 0-1,-1-1 0,1 1 1,0-1-1,0 1 0,2 0 1,-1 0 38,0-1 1,1 0-1,-1 0 1,0 0-1,1 0 1,-1-1 0,0 1-1,1-1 1,-1 1-1,0-1 1,0 0-1,1 0 1,1-1-1,7-4 205,-1 0-1,1 0 0,-1-1 0,13-13 1,-9 7-173,-1 0 0,-1-1 1,0-1-1,-1 0 1,0 0-1,-1-1 0,-1 0 1,-1-1-1,0 0 1,-1 0-1,-1-1 0,0 0 1,-2 0-1,0 0 1,-1-1-1,1-28 0,-4 43-76,0 0 1,-1 0-1,1 0 0,-1 0 0,0 0 0,0 1 0,-1-1 1,1 0-1,-1 1 0,1-1 0,-1 0 0,-1 1 0,1 0 0,0 0 1,-5-5-1,5 6-15,0 0 1,0 1 0,0-1-1,0 1 1,0 0 0,0-1-1,-1 1 1,1 0 0,0 1-1,-1-1 1,1 0-1,-1 1 1,1-1 0,-1 1-1,1-1 1,-1 1 0,1 0-1,-1 0 1,1 1 0,-1-1-1,1 0 1,-1 1 0,1 0-1,-1-1 1,-3 3-1,4-2-30,-1 0-1,1 1 1,0-1-1,0 1 0,0 0 1,0 0-1,0 0 0,0 0 1,0 0-1,1 0 0,-1 0 1,1 0-1,-1 1 1,1-1-1,0 1 0,0-1 1,0 1-1,1-1 0,-1 1 1,0 0-1,1-1 1,0 1-1,-1 0 0,1-1 1,0 1-1,0 0 0,1 3 1,-1-2-154,1 1 0,0 0 1,-1-1-1,2 1 0,-1-1 0,0 1 1,1-1-1,0 0 0,0 1 0,0-1 1,0 0-1,1 0 0,0-1 1,0 1-1,4 4 0,-2-5-525,0 1 1,0-1-1,1 0 1,0 0-1,0-1 0,-1 0 1,1 0-1,1 0 1,-1 0-1,0-1 0,0 0 1,0-1-1,1 1 0,6-2 1,28 2-5773</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8.557"/>
    </inkml:context>
    <inkml:brush xml:id="br0">
      <inkml:brushProperty name="width" value="0.025" units="cm"/>
      <inkml:brushProperty name="height" value="0.025" units="cm"/>
    </inkml:brush>
  </inkml:definitions>
  <inkml:trace contextRef="#ctx0" brushRef="#br0">129 109 12940,'0'0'5024,"-9"11"-2104,5-6-2666,-15 16 1150,0 1 1,2 0-1,1 1 0,1 1 1,-14 31-1,62-95 165,-25 27-1709,1-2-1,-2 1 0,0-1 1,-1 0-1,0-1 0,-1 1 1,-1-1-1,-1 0 0,0 0 0,-1 0 1,0-1-1,-1 1 0,-2-20 1,1 36 52,0-1 1,0 0 0,0 1 0,0-1 0,-1 0-1,1 1 1,0-1 0,0 1 0,0-1 0,0 0-1,-1 1 1,1-1 0,0 1 0,-1-1 0,1 1-1,0-1 1,-1 1 0,1-1 0,-1 1 0,1-1 0,-1 1-1,1-1 1,-1 1 0,1 0 0,-1-1 0,1 1-1,-1 0 1,1-1 0,-1 1 0,0 0 0,1 0-1,-1 0 1,0 0 0,1-1 0,-1 1 0,1 0-1,-1 0 1,0 0 0,-1 1 0,1-1-104,0 0 0,0 1 0,0-1 0,0 1-1,0-1 1,0 1 0,0-1 0,0 1 0,0 0 0,0-1 0,0 1 0,0 0 0,0 0 0,0 0 0,0 0 0,1 0-1,-1 0 1,0 0 0,1 0 0,-1 2 0,-7 45-6418,7-24 1452</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9.011"/>
    </inkml:context>
    <inkml:brush xml:id="br0">
      <inkml:brushProperty name="width" value="0.025" units="cm"/>
      <inkml:brushProperty name="height" value="0.025" units="cm"/>
    </inkml:brush>
  </inkml:definitions>
  <inkml:trace contextRef="#ctx0" brushRef="#br0">233 206 9801,'0'0'10666,"-12"-3"-8600,11 2-2004,-6-1 156,0 1 0,1-1-1,-1 1 1,0 0 0,0 1-1,0 0 1,0 0 0,1 0-1,-1 1 1,0 0 0,0 0-1,1 1 1,-1-1 0,0 2-1,-8 3 1,4 0 69,0 1 0,1 0 0,-14 12 0,22-17-307,0 0 0,0-1 0,0 1 0,0 0 0,0 0 0,1 1 0,-1-1 0,1 0 0,-1 1 0,1-1 0,0 0 0,0 1 0,0-1 0,0 1 1,0 0-1,1-1 0,-1 1 0,1 0 0,-1 0 0,1-1 0,0 1 0,1 5 0,21 31-271,-6-14 251,6 19 63,-2 1 0,-1 0 1,20 81-1,-31-91 576,-2-1 0,-1 1 1,-2 0-1,-1 0 0,-5 69 1,2-95-438,-1-1 0,0 1 0,0-1 0,-1 1 0,0-1 0,0 0 1,-1 0-1,0-1 0,-6 9 0,8-12-118,0-1 1,-1 0-1,1 0 1,-1 0-1,1-1 0,-1 1 1,0-1-1,0 1 1,-1-1-1,1 0 0,0 0 1,-1-1-1,1 1 0,-1 0 1,0-1-1,1 0 1,-1 0-1,0 0 0,0-1 1,1 1-1,-1-1 1,-6 0-1,7-1-43,0 0 0,0 0 0,0 0 1,0-1-1,0 1 0,0-1 0,0 0 0,1 0 0,-1 0 0,1 0 1,-1 0-1,1 0 0,0-1 0,0 1 0,0-1 0,0 1 0,0-1 0,1 0 1,-1 0-1,1 0 0,0 0 0,0 0 0,0 0 0,0 0 0,0 0 1,0-6-1,-3-10-52,1-1-1,-1-38 1,5 43-118,0 1 0,0-1 0,1 0 1,1 1-1,1-1 0,0 1 0,1 0 0,0 0 0,1 1 0,1-1 0,0 1 0,1 1 0,10-14 0,16-17 77,2 2-1,53-47 0,-5 6 99,-38 33-21,52-73-1,-87 107 92,-1-1-1,0 0 0,-1 0 0,-1-1 0,0 0 0,-2-1 0,0 0 0,-1 0 1,5-32-1,-9 49-35,-1-1-1,0 0 1,1 0 0,-1 0 0,0 0 0,0 0 0,-1 0 0,1 0 0,0 0-1,-1 0 1,1 0 0,-1 1 0,1-1 0,-1 0 0,0 0 0,0 0 0,0 1-1,0-1 1,-2-2 0,2 3-27,-1 0-1,1 1 1,0-1-1,0 1 1,-1-1 0,1 1-1,0-1 1,-1 1-1,1 0 1,-1 0-1,1 0 1,0 0-1,-1 0 1,1 0-1,-1 0 1,1 0 0,0 0-1,-1 1 1,1-1-1,-2 1 1,-5 2-9,1 1-1,0-1 1,0 1 0,1 0-1,-1 1 1,1 0 0,0 0-1,-7 7 1,-1 4 59,0 0 0,2 1 0,0 1 0,0 0 0,2 0 0,0 1 0,1 1 0,2 0 0,-1 0 0,2 0 0,1 1 0,1 0 0,0 0 0,-1 33 0,5-50-161,0 0 0,1 0 1,-1 0-1,0 0 0,1 0 0,0 0 1,0 0-1,0 0 0,1 0 0,-1-1 1,1 1-1,0 0 0,0-1 0,0 0 1,1 1-1,-1-1 0,1 0 0,0 0 1,-1 0-1,1-1 0,1 1 0,-1-1 1,4 3-1,0-1-449,0-1 0,1 0 1,0 0-1,-1-1 0,1 0 1,0-1-1,0 1 0,0-1 0,0-1 1,15 0-1,22-2-8133</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9.370"/>
    </inkml:context>
    <inkml:brush xml:id="br0">
      <inkml:brushProperty name="width" value="0.025" units="cm"/>
      <inkml:brushProperty name="height" value="0.025" units="cm"/>
    </inkml:brush>
  </inkml:definitions>
  <inkml:trace contextRef="#ctx0" brushRef="#br0">19 1 24215,'0'0'2722,"-10"60"546,4-38-1283,4-1-1408,2-6-577,0-6 0,9-9-1185,2 0-5285,-1-19-12780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0.604"/>
    </inkml:context>
    <inkml:brush xml:id="br0">
      <inkml:brushProperty name="width" value="0.025" units="cm"/>
      <inkml:brushProperty name="height" value="0.025" units="cm"/>
    </inkml:brush>
  </inkml:definitions>
  <inkml:trace contextRef="#ctx0" brushRef="#br0">14 261 18289,'0'0'9108,"0"11"-7683,-6 44-202,2-26-969,2 1-1,0-1 0,3 33 1,0-61-252,-1 1-1,0 0 1,1 0 0,-1-1 0,1 1 0,0 0 0,-1-1 0,1 1-1,0-1 1,0 1 0,0-1 0,0 1 0,0-1 0,1 0-1,-1 1 1,0-1 0,1 0 0,-1 0 0,0 0 0,1 0 0,-1 0-1,1 0 1,0-1 0,-1 1 0,1 0 0,0-1 0,-1 1-1,1-1 1,0 0 0,0 1 0,-1-1 0,1 0 0,0 0 0,0 0-1,-1-1 1,1 1 0,0 0 0,0 0 0,-1-1 0,1 1-1,0-1 1,1-1 0,6 0 8,0-1 0,-1 0 0,0-1 1,0 0-1,0 0 0,0-1 0,8-6 0,-6 3-50,0-1 1,0 0-1,-1-1 0,0 0 1,0-1-1,-1 1 1,-1-2-1,0 1 1,0-1-1,-1 0 0,8-22 1,-53 127-372,34-75 340,2 1 0,0-1 1,1 0-1,1 37 0,2-52 56,-1 1-1,0 0 1,1-1-1,0 1 1,0-1-1,0 0 1,0 1-1,0-1 1,1 0-1,0 1 1,-1-1 0,1 0-1,0 0 1,3 3-1,-3-5 13,0 1-1,1-1 1,-1 0 0,0 0-1,0 0 1,1 0-1,-1 0 1,0 0-1,1-1 1,-1 1 0,0-1-1,1 1 1,-1-1-1,1 0 1,-1 0 0,1 0-1,-1-1 1,1 1-1,-1-1 1,1 1 0,-1-1-1,0 0 1,4-1-1,1-1 46,0-1 1,0 0-1,0 0 0,0-1 0,-1 0 0,0 0 0,0 0 0,0-1 0,-1 0 0,0 0 0,0-1 1,0 1-1,6-14 0,2-4 265,-1 0 0,15-46 0,-20 47-54,1-1-346,-14 54-190,-1 2 199,0 1 0,3 1 0,-2 43 0,6-76 94,-1-1 0,1 1 0,0 0 0,0 0 0,0 0 0,0 0 0,0-1 0,0 1 0,0 0 0,0 0 0,0 0 0,0 0 0,0-1 0,0 1 0,0 0 0,1 0 0,-1 0 0,0-1 0,1 1 0,-1 0 0,1 0 0,-1-1 0,0 1 0,1 0 0,0-1 0,-1 1 0,1-1 0,-1 1 0,1-1 0,0 1 0,-1-1 0,1 1 0,0-1 0,0 1 0,-1-1 0,1 0 0,0 1 0,0-1 0,0 0 0,-1 0 0,1 0 0,0 0 0,0 0 0,0 1 0,0-2 0,-1 1 0,1 0 0,0 0 0,0 0 0,0 0 0,0 0 0,-1-1 0,1 1 0,0 0 0,0-1 0,-1 1 0,1 0 0,1-2 0,4-1 123,0-1 0,0 0 0,-1 0 0,1-1 0,7-8 0,5-9-43,-1 0 0,18-31 0,-19 27-465,30-36 0,-46 61 336,0 1 1,0 0-1,1 0 1,-1-1-1,0 1 1,0 0-1,0 0 1,0-1-1,1 1 1,-1 0-1,0 0 1,0-1-1,1 1 1,-1 0-1,0 0 1,0 0-1,1 0 1,-1-1-1,0 1 1,1 0-1,-1 0 1,0 0-1,0 0 1,1 0-1,-1 0 1,0 0-1,1 0 1,-1 0-1,0 0 1,1 0-1,-1 0 1,0 0-1,1 0 1,-1 0-1,0 0 1,0 0 0,1 0-1,-1 1 1,5 13-681,-5 33 483,0-34 188,-1 22 35,0-21 12,0 0-1,1 0 1,1 1-1,1-1 1,4 21 0,-6-33 14,1-1 1,-1 1 0,1-1 0,-1 0 0,1 1 0,-1-1 0,1 0-1,0 1 1,0-1 0,0 0 0,0 0 0,0 0 0,0 0 0,0 0 0,0 0-1,0 0 1,0 0 0,1 0 0,-1 0 0,0-1 0,0 1 0,1-1-1,2 2 1,-2-2 26,1 0-1,0 0 0,-1 0 0,1 0 0,-1-1 0,1 1 0,-1-1 1,1 1-1,-1-1 0,1 0 0,-1 0 0,4-2 0,4-3 83,1-1 1,-1 0-1,-1 0 0,14-14 0,11-13-81,-3-1 1,0-2-1,-3-1 1,25-43-1,-38 54-18,0-1 0,-2-1 0,-1 0-1,-1 0 1,-2-1 0,-1-1 0,5-32-1,-12 58-26,-1-1 0,0 1 0,0 0 0,0 0 0,0 0 0,-3-9 0,3 13 1,0 1-1,0 0 1,0-1-1,0 1 0,0 0 1,0-1-1,0 1 1,-1-1-1,1 1 1,0 0-1,0-1 0,0 1 1,-1 0-1,1 0 1,0-1-1,-1 1 0,1 0 1,0 0-1,0-1 1,-1 1-1,1 0 0,0 0 1,-1 0-1,1-1 1,0 1-1,-1 0 0,1 0 1,-1 0-1,1 0 1,0 0-1,-1 0 0,0 0 1,-16 16-96,9-3 95,1 1 1,0-1-1,1 1 1,1 0 0,0 0-1,1 1 1,1-1-1,0 1 1,-1 16-1,0 26 59,4 58 0,0-97-24,0-2-34,0 0-1,1 0 0,1 0 1,1 0-1,0-1 0,0 1 0,2-1 1,0 1-1,9 17 0,-28-74-5041,-21-23 1774,-23-43 2070,5 0 3645,53 106-2374,0 1 0,-1-1 1,1 1-1,0 0 0,0-1 0,-1 1 1,1-1-1,0 1 0,0-1 0,0 1 1,-1-1-1,1 1 0,0 0 0,0-1 1,0 1-1,0-1 0,0 1 0,0-1 1,0 1-1,0-1 0,0 1 0,0-1 1,1 1-1,-1-1 0,0 1 0,0-1 1,0 1-1,0-1 0,1 1 1,-1 0-1,0-1 0,1 1 0,-1-1 1,0 1-1,1 0 0,-1-1 0,0 1 1,1 0-1,-1-1 0,1 1 0,25 1 672,29 19-727,-55-20-1,6 2-129,11 6-548,0-1 0,31 7 0,-42-13-594,-1 0-1,1 0 0,0-1 0,0 1 0,-1-2 1,1 1-1,11-2 0,-1-5-5687</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0.931"/>
    </inkml:context>
    <inkml:brush xml:id="br0">
      <inkml:brushProperty name="width" value="0.025" units="cm"/>
      <inkml:brushProperty name="height" value="0.025" units="cm"/>
    </inkml:brush>
  </inkml:definitions>
  <inkml:trace contextRef="#ctx0" brushRef="#br0">1 1 12780,'0'0'609</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1.839"/>
    </inkml:context>
    <inkml:brush xml:id="br0">
      <inkml:brushProperty name="width" value="0.025" units="cm"/>
      <inkml:brushProperty name="height" value="0.025" units="cm"/>
    </inkml:brush>
  </inkml:definitions>
  <inkml:trace contextRef="#ctx0" brushRef="#br0">184 313 5541,'0'0'5483,"2"-10"-983,6-32-1131,-8 40-3190,0 1 1,0 0-1,0-1 1,0 1-1,0-1 1,0 1-1,-1-1 1,1 1-1,0 0 1,-1-1-1,1 1 1,-1 0 0,1-1-1,-1 1 1,0 0-1,0-1 1,1 1-1,-1 0 1,0 0-1,0 0 1,0 0-1,0 0 1,0 0 0,-1 0-1,1 0 1,0 1-1,0-1 1,-1 0-1,1 1 1,0-1-1,-1 1 1,1-1-1,0 1 1,-1-1-1,1 1 1,-1 0 0,1 0-1,-2 0 1,-1-1-42,-1 1 1,1 0-1,0 0 1,0 0-1,-1 1 1,1-1-1,0 1 1,0 0-1,0 0 1,-1 1-1,-3 1 1,1 2-47,0 1 1,0-1 0,1 1-1,0 0 1,0 1-1,0 0 1,1 0 0,0 0-1,0 0 1,1 1 0,-7 14-1,5-8 76,1 0-1,1 1 1,0-1 0,0 1-1,1-1 1,0 19 0,3-32-157,-1 1 0,1-1 0,1 1 0,-1-1 0,0 1 0,0-1 0,0 1 0,1-1 0,-1 1 0,1-1 0,-1 0 1,1 1-1,-1-1 0,1 0 0,0 1 0,0-1 0,0 0 0,0 0 0,0 0 0,0 0 0,0 1 0,0-1 0,0-1 0,0 1 1,1 0-1,-1 0 0,0 0 0,1-1 0,-1 1 0,0-1 0,1 1 0,-1-1 0,1 1 0,-1-1 0,1 0 0,-1 0 1,1 0-1,-1 0 0,1 0 0,-1 0 0,3 0 0,5-1 35,-1 0-1,0-1 1,1 1-1,-1-1 1,0-1 0,14-6-1,2-3-12,-1-2-1,0 0 1,-1-2 0,-1 0-1,0-1 1,-1-1-1,25-30 1,-24 22 140,0 0-1,-2-2 1,0 0 0,-2-2 0,20-47 0,-33 69-80,-1-1 1,0 1 0,0 0-1,-1-1 1,0 0 0,0 1 0,-1-1-1,0-15 1,-1 24-94,-1 0 0,0 0 0,1 0 0,-1 0 0,0 0 0,1 0 0,-1 1 0,1-1 0,-1 0 0,0 0 0,1 0 0,-1 1 0,1-1 0,-1 0 0,0 1 0,1-1 0,-1 0 0,1 1 0,-1-1 0,1 1 0,0-1 0,-1 1 0,1-1 0,-1 1 0,1-1 0,-1 1 0,-9 19 0,0 1 0,1-1 0,1 1 0,2 1 0,-1 0 0,-4 35 0,3-18 0,2-16 0,1 0 0,1 1 0,2 0 0,-1 37 0,3-60-26,0 0 1,1 0-1,-1 0 0,0 0 1,0 0-1,0 0 0,1 0 1,-1 0-1,0 0 0,1 0 1,-1 0-1,1 0 0,-1 0 0,1-1 1,-1 1-1,1 0 0,0 0 1,0 0-1,-1-1 0,1 1 1,0 0-1,0-1 0,0 1 1,0-1-1,0 1 0,1 0 1,0 0-132,0-1 1,1 0-1,-1 1 1,1-1-1,-1 0 0,1 0 1,-1 0-1,1 0 1,-1-1-1,0 1 1,4-1-1,0-1-606,1 0 0,0-1 1,0 0-1,-1 0 0,0 0 0,1-1 0,7-6 0,18-20-7442</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2.556"/>
    </inkml:context>
    <inkml:brush xml:id="br0">
      <inkml:brushProperty name="width" value="0.025" units="cm"/>
      <inkml:brushProperty name="height" value="0.025" units="cm"/>
    </inkml:brush>
  </inkml:definitions>
  <inkml:trace contextRef="#ctx0" brushRef="#br0">47 142 20371,'-6'9'2354,"2"-4"-1968,0 0 188,0 0 1,0 0-1,1 1 0,-1-1 1,1 1-1,1-1 1,-1 1-1,1 0 1,0 0-1,1 0 0,-1 1 1,0 9-1,2-16-544,0 1 0,0 0 0,0 0 0,1 0 0,-1 0 0,0 0 0,1-1 0,-1 1 0,0 0 0,1 0 0,-1-1 0,1 1 0,-1 0 0,1-1 0,0 1 1,-1 0-1,1-1 0,0 1 0,-1-1 0,1 1 0,0-1 0,0 1 0,-1-1 0,1 0 0,0 1 0,1-1 0,31 5 670,34-15-22,-49 5-678,-1-2 0,0 0 0,-1-1 0,1-1 0,-1 0 0,27-22 0,-37 27 0,0 0 0,-1-1 0,0 1 0,1-1 0,-2-1 0,1 1 0,-1-1 0,0 1 0,0-1 0,0-1 0,-1 1 0,0 0 0,0-1 0,-1 0 0,0 1 0,0-1 0,0 0 0,-1 0 0,0 0 0,0-13 0,-1 18 0,-1 0 0,0 0 0,1 0 0,-1 0 0,0 0 0,0 1 0,0-1 0,0 0 0,0 0 0,-1 1 0,1-1 0,-1 0 0,1 1 0,-1-1 0,1 1 0,-1 0 0,0 0 0,0-1 0,1 1 0,-1 0 0,0 1 0,0-1 0,0 0 0,0 0 0,0 1 0,0-1 0,0 1 0,-1 0 0,1 0 0,0-1 0,0 2 0,0-1 0,0 0 0,0 0 0,-3 1 0,-3 0 0,0 0 0,1 0 0,-1 1 0,1-1 0,-1 2 0,1-1 0,0 1 0,-13 7 0,4 1 0,2 1 0,-1 0 0,2 1 0,0 0 0,-16 21 0,22-25 0,1 0 0,0 1 0,0-1 0,1 1 0,0 0 0,1 1 0,0-1 0,1 1 0,0 0 0,-2 14 0,5-23 0,0-1 0,0 1 0,-1-1 0,1 1 0,1-1 0,-1 1 0,0-1 0,0 1 0,1-1 0,-1 1 0,0-1 0,1 0 0,0 1 0,-1-1 0,1 0 0,0 1 0,-1-1 0,1 0 0,0 0 0,0 1 0,0-1 0,0 0 0,3 2 0,-2-2 0,1 1 0,0-1 0,0 0 0,0 0 0,0 0 0,0 0 0,0-1 0,0 1 0,0-1 0,0 0 0,4 0 0,6 0 0,-1-2 0,1 1 0,-1-2 0,0 1 0,13-6 0,14-8 0,-1-2 0,65-41 0,-61 33 0,66-30 0,-108 56 0,1-1 0,0 1 0,-1-1 0,1 1 0,0 0 0,-1 0 0,1-1 0,0 1 0,0 0 0,-1 0 0,1 0 0,0 0 0,-1 0 0,1 0 0,0 0 0,0 0 0,-1 0 0,1 0 0,0 0 0,0 0 0,-1 1 0,1-1 0,0 0 0,-1 0 0,1 1 0,0-1 0,-1 0 0,1 1 0,0 0 0,0 1 0,0-1 0,-1 0 0,1 1 0,-1-1 0,1 1 0,-1-1 0,0 1 0,0-1 0,0 1 0,1-1 0,-2 1 0,1-1 0,0 1 0,0 1 0,-18 63 0,13-51 0,3-9 0,1 0 0,-1 1 0,1-1 0,0 0 0,0 1 0,1-1 0,0 13 0,1-18 0,0 0 0,-1-1 0,1 1 0,0-1 0,0 1 0,-1 0 0,1-1 0,0 1 0,0-1 0,0 0 0,-1 1 0,1-1 0,0 0 0,0 1 0,0-1 0,0 0 0,0 0 0,0 0 0,0 0 0,0 0 0,0 0 0,-1 0 0,1 0 0,2 0 0,23-4 0,-14-1 0,0 0 0,-1 0 0,1-1 0,17-14 0,-21 14 0,-1 1 0,1 0 0,0 0 0,0 0 0,0 1 0,1 1 0,0-1 0,-1 1 0,1 1 0,16-3 0,-24 5 0,0 0 0,-1 1 0,1-1 0,0 0 0,-1 1 0,1-1 0,-1 1 0,1-1 0,-1 1 0,1-1 0,-1 1 0,1-1 0,-1 1 0,0 0 0,1-1 0,-1 1 0,0-1 0,1 1 0,-1 0 0,0-1 0,0 1 0,0 0 0,1 0 0,-1-1 0,0 1 0,0 0 0,0-1 0,0 1 0,-1 1 0,1 31 0,0-23 0,-1 81 0,1-90 0,0-1 0,1 1 0,-1 0 0,0-1 0,1 1 0,-1 0 0,0-1 0,1 1 0,-1-1 0,1 1 0,-1 0 0,1-1 0,0 1 0,-1-1 0,1 0 0,-1 1 0,1-1 0,0 1 0,-1-1 0,1 0 0,0 0 0,-1 1 0,1-1 0,0 0 0,0 0 0,-1 0 0,1 0 0,0 0 0,-1 0 0,1 0 0,0 0 0,0 0 0,-1 0 0,1 0 0,0 0 0,0-1 0,-1 1 0,1 0 0,0 0 0,-1-1 0,2 0 0,35-13 0,62-51 0,-74 47 0,1 0 0,0 2 0,51-23 0,-76 38 0,0 1 0,0-1 0,0 0 0,0 1 0,-1 0 0,1-1 0,0 1 0,0 0 0,0-1 0,0 1 0,0 0 0,0 0 0,0 0 0,0 0 0,0 0 0,0 0 0,1 0 0,-1 0 0,0 0 0,0 0 0,0 0 0,0 1 0,-1-1 0,1 1 0,0-1 0,0 0 0,0 1 0,0-1 0,0 1 0,0 0 0,-1-1 0,1 1 0,0 0 0,0 0 0,-1-1 0,1 1 0,0 0 0,-1 0 0,1 0 0,-1 0 0,1 1 0,0 4 0,0 0 0,-1-1 0,1 1 0,-1 0 0,-1 0 0,0 8 0,0-2 0,-4 17 16,3-23-26,1-1-1,0 0 0,0 1 0,0-1 1,1 1-1,0-1 0,0 1 1,0-1-1,2 10 0,0-15-1863</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3.758"/>
    </inkml:context>
    <inkml:brush xml:id="br0">
      <inkml:brushProperty name="width" value="0.025" units="cm"/>
      <inkml:brushProperty name="height" value="0.025" units="cm"/>
    </inkml:brush>
  </inkml:definitions>
  <inkml:trace contextRef="#ctx0" brushRef="#br0">136 402 3299,'7'-9'5547,"5"-5"-4845,55-78 2789,-61 83-2671,-1 0-1,0 0 1,-1 0 0,1-1 0,-2 0-1,1 0 1,-1 0 0,-1 0-1,2-13 1,-4 21-657,0 0-1,0 1 1,0-1-1,-1 0 1,1 1-1,0-1 1,-1 0-1,1 1 1,-1-1-1,0 1 1,1-1 0,-1 1-1,0-1 1,0 1-1,0-1 1,0 1-1,0 0 1,0 0-1,0-1 1,0 1-1,-1 0 1,1 0 0,-1 0-1,1 0 1,0 0-1,-1 1 1,1-1-1,-1 0 1,0 1-1,1-1 1,-1 1-1,1-1 1,-1 1-1,0 0 1,0 0 0,1 0-1,-1 0 1,0 0-1,-1 0 1,-3 0-37,0 1 0,1-1-1,0 1 1,-1 0 0,1 1 0,-1-1 0,1 1 0,0 0 0,0 0 0,0 1 0,-7 3 0,1 4-92,-1 1 0,2 0-1,-1 0 1,1 1 0,1 0 0,0 1 0,1 0-1,1 0 1,-11 26 0,10-19-11,0 0-1,2 1 1,0 0 0,2 1-1,0-1 1,0 29-1,3-47-12,1-1-1,0 1 0,0 0 1,0 0-1,0-1 0,1 1 1,-1 0-1,1 0 0,-1-1 1,1 1-1,0 0 0,0-1 1,0 1-1,1-1 0,-1 0 1,0 1-1,1-1 0,0 0 1,0 0-1,-1 0 0,1 0 1,0 0-1,1 0 0,2 2 1,0-2 10,0 0-1,0 0 1,0-1 0,0 0 0,1 0 0,-1 0 0,0-1-1,0 1 1,1-1 0,-1-1 0,0 1 0,8-2 0,2-1 1,-1-1 1,1-1-1,-1 0 1,0-1-1,-1 0 0,1-1 1,-1-1-1,-1 0 1,1 0-1,-1-1 1,-1-1-1,20-21 1,-17 16-14,-1 0 1,-1 0-1,0-1 0,-1-1 1,-1 0-1,-1 0 0,0-1 1,-2-1-1,9-25 1,-14 27 2,-6 21-132,-10 27-47,3 7-24,1 1 0,2-1-1,2 2 1,-2 76 0,8-112 8,-1-1-1,2 1 1,-1 0 0,0-1-1,1 1 1,-1-1-1,1 1 1,0-1 0,1 1-1,-1-1 1,0 1 0,1-1-1,0 0 1,3 5-1,-3-6 3,0-1 1,0 0-1,-1 1 0,2-1 0,-1 0 0,0 0 0,0 0 0,0 0 0,0 0 0,1-1 0,-1 1 0,0-1 0,1 1 0,-1-1 0,0 0 0,1 0 1,-1 0-1,0 0 0,1 0 0,-1-1 0,0 1 0,1-1 0,2 0 0,5-3-328,0 0-1,-1-1 1,0 1-1,0-2 1,0 1 0,-1-1-1,0-1 1,0 1 0,0-1-1,-1-1 1,0 0-1,11-15 1,3-7-608,-2 0 1,22-45-1,-26 43 1127,-2-1 0,-1 0-1,11-46 1,-17 49 666,-1 0 1,-1 0-1,-2 0 0,-1-34 0,-5 51 1545,-3 19-1380,-5 20-350,0 30 1192,2 1-1,3 0 1,0 112 0,7-166-1626,0-1 0,0 1 0,0 0 0,0-1 0,1 1 0,-1-1 0,1 1 0,-1-1 0,1 1 0,0-1 1,0 0-1,0 1 0,0-1 0,1 0 0,-1 0 0,1 0 0,-1 0 0,1 0 0,0 0 0,0 0 0,-1 0 1,1-1-1,1 1 0,-1-1 0,0 1 0,0-1 0,4 2 0,-1-2-21,1 0 0,-1 0 0,0-1-1,0 1 1,1-1 0,-1 0 0,0-1 0,1 0 0,-1 1-1,0-1 1,0-1 0,10-3 0,24-11-176,-32 12 24,0 0 0,1 1-1,0 0 1,-1 0 0,1 1-1,0 0 1,1 0 0,-1 1-1,0 0 1,0 0 0,1 1 0,13 1-1,-20 0 161,1 0 0,-1 1 0,1-1 0,-1 1 0,0-1 0,0 1 0,0 0 0,0 0 0,0 0 0,0 0 0,-1 0 0,1 0 0,0 0 0,-1 1 0,0-1 0,0 1 0,1-1 0,-2 1 0,1-1 0,0 1 0,0 0-1,-1-1 1,1 1 0,-1 0 0,0-1 0,0 1 0,0 3 0,0-1 182,0 0-1,0 0 1,0 0-1,0 0 0,-1-1 1,0 1-1,0 0 1,0-1-1,-1 1 1,0 0-1,0-1 1,0 0-1,0 1 0,-5 6 1,-2-4-133,1-1 1,-1 0 0,0 0-1,-1-1 1,1 0-1,-1-1 1,0 0 0,0-1-1,0 0 1,-1 0-1,1-1 1,-19 1 0,22-2-61,1 0 0,-1 0 0,1-1 0,-1 0 0,1-1 1,-1 1-1,1-1 0,0 0 0,-1-1 0,1 0 0,0 0 0,0 0 1,0-1-1,0 1 0,0-1 0,0-1 0,1 1 0,0-1 1,-1 0-1,1 0 0,-6-8 0,-1-17-2119,12 26 1584,0 0-1,0 0 0,0 1 0,1-1 0,-1 0 0,1 0 0,-1 1 0,1-1 0,0 0 0,0 1 0,0-1 0,1 1 0,-1-1 0,0 1 1,1-1-1,0 1 0,0 0 0,-1 0 0,1 0 0,0 0 0,1 0 0,3-2 0,25-16-7151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4.102"/>
    </inkml:context>
    <inkml:brush xml:id="br0">
      <inkml:brushProperty name="width" value="0.025" units="cm"/>
      <inkml:brushProperty name="height" value="0.025" units="cm"/>
    </inkml:brush>
  </inkml:definitions>
  <inkml:trace contextRef="#ctx0" brushRef="#br0">266 4 14574,'0'0'7239,"-12"-1"-4592,4 0-2352,-3 0 66,1 1-1,0-1 1,-1 1-1,1 1 1,0 0-1,-1 1 1,1 0-1,0 0 1,0 1-1,-18 8 1,14-3-90,1 1 1,0 0 0,0 1 0,-12 13-1,22-20-252,-1 1 0,1-1 0,0 1 0,0 0-1,0 0 1,1 0 0,-1 0 0,1 1 0,0-1 0,0 1-1,1-1 1,-1 1 0,1-1 0,0 1 0,0 0-1,1 0 1,-1 9 0,2-13-24,-1 0 0,1 0-1,-1 0 1,1 0 0,-1 0-1,1 0 1,0 0 0,0 0-1,-1 0 1,1 0 0,0 0-1,0 0 1,0 0 0,0-1 0,0 1-1,0 0 1,0-1 0,1 1-1,-1-1 1,0 1 0,0-1-1,0 0 1,3 1 0,36 7-377,-25-6 90,10 3-243,6 0 330,-1 2-1,-1 1 0,1 1 0,49 22 0,-77-30 255,-1 0-1,0 0 1,1-1-1,-1 1 1,0 0-1,0 0 1,0 0-1,0 0 1,0 0-1,0 1 1,0-1-1,0 0 1,0 0-1,0 1 1,0-1 0,-1 1-1,1-1 1,-1 0-1,1 1 1,-1-1-1,0 1 1,1-1-1,-1 2 1,0 0 54,0 0 1,-1 0 0,0 0-1,1 0 1,-1-1 0,0 1-1,0 0 1,0 0 0,-1-1-1,1 1 1,-3 3 0,-6 6 349,0 0 1,-1 0-1,-19 16 1,21-20-321,6-5-85,-6 6-16,-1 0 0,0 0 0,-1 0 0,0-1 0,0-1 0,-1 0 1,-21 9-1,33-16-72,0 0 0,-1 0 0,1 0 0,-1 0 0,1 0 0,0 1 1,-1-1-1,1 0 0,0 0 0,-1-1 0,1 1 0,0 0 0,-1 0 1,1 0-1,-1 0 0,1 0 0,0 0 0,-1 0 0,1-1 0,0 1 1,-1 0-1,1 0 0,0 0 0,0-1 0,-1 1 0,1 0 0,0 0 1,-1-1-1,1 1 0,0 0 0,0-1 0,0 1 0,-1 0 1,1-1-1,0 1 0,0 0 0,0-1 0,0 1 0,0 0 0,0-1 1,0 1-1,0 0 0,0-1 0,0 1 0,0-1 0,0 1 0,0 0 1,0-1-1,0 1 0,0 0 0,0-1 0,0 1 0,0 0 0,0-1 1,1 0-1,7-23-3168,14-12-2430,11-9-1616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12.873"/>
    </inkml:context>
    <inkml:brush xml:id="br0">
      <inkml:brushProperty name="width" value="0.025" units="cm"/>
      <inkml:brushProperty name="height" value="0.025" units="cm"/>
    </inkml:brush>
  </inkml:definitions>
  <inkml:trace contextRef="#ctx0" brushRef="#br0">41 1 19859,'0'0'1980,"-3"9"129,-2 4-1736,-2 1 305,2 1 0,0 0 1,0 0-1,2 0 0,-4 28 0,7-42-665,0-1 0,0 0 1,0 1-1,0-1 0,0 1 1,0-1-1,0 0 0,0 1 1,0-1-1,1 0 0,-1 1 1,0-1-1,0 0 0,0 1 1,1-1-1,-1 0 0,0 1 1,0-1-1,1 0 0,-1 1 1,0-1-1,1 0 0,-1 0 1,0 0-1,1 1 0,-1-1 1,0 0-1,1 0 0,-1 0 1,0 0-1,1 0 1,-1 1-1,1-1 0,-1 0 1,0 0-1,1 0 0,-1 0 1,1 0-1,-1 0 0,0 0 1,1 0-1,-1-1 0,0 1 1,1 0-1,-1 0 0,1 0 1,-1 0-1,0 0 0,1-1 1,-1 1-1,0 0 0,1 0 1,-1-1-1,21-13 1188,-14 3-894,0-1 0,0 1 0,-1-1 0,-1 0 0,0-1 0,0 1 0,4-25 0,-10 46-1272,1 1 1,0-1-1,0 1 0,3 17 1,-2-24 722,-1-1 0,0 0 0,1 0 1,0 0-1,-1 0 0,1-1 0,0 1 1,0 0-1,0 0 0,0 0 0,0-1 0,1 1 1,-1 0-1,3 1 0,-3-2 160,0-1 0,0 1-1,1-1 1,-1 0 0,0 1 0,0-1 0,1 0-1,-1 0 1,0 0 0,0 0 0,1 0 0,-1 0-1,0 0 1,0 0 0,1 0 0,-1-1 0,0 1-1,0-1 1,0 1 0,1-1 0,-1 1 0,0-1-1,0 0 1,0 1 0,0-1 0,0 0 0,1-1 0,6-5-1516,-1-1 0,1 0 0,-1 0 1,-1 0-1,0-1 0,7-12 1,5-9-7441</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4.974"/>
    </inkml:context>
    <inkml:brush xml:id="br0">
      <inkml:brushProperty name="width" value="0.025" units="cm"/>
      <inkml:brushProperty name="height" value="0.025" units="cm"/>
    </inkml:brush>
  </inkml:definitions>
  <inkml:trace contextRef="#ctx0" brushRef="#br0">168 260 10474,'0'0'11355,"-11"14"-9343,-15 18-802,1 2 0,-24 45 1,40-64-861,1 0 1,1 1 0,0-1-1,2 1 1,-1 1 0,2-1 0,0 1-1,1 0 1,-1 29 0,4-44-326,0 1 0,1 0 0,-1-1 1,0 1-1,1-1 0,0 1 0,0-1 1,0 0-1,0 1 0,0-1 0,0 0 1,0 0-1,1 1 0,-1-1 0,1 0 1,-1 0-1,1-1 0,0 1 0,0 0 1,0-1-1,0 1 0,0-1 0,0 1 0,1-1 1,-1 0-1,0 0 0,1 0 0,-1 0 1,1 0-1,-1-1 0,1 1 0,-1-1 1,1 0-1,-1 1 0,1-1 0,-1 0 1,1-1-1,-1 1 0,4-1 0,3 0 19,1 0-1,-1 0 0,0-1 0,0-1 0,0 1 0,0-2 1,0 1-1,-1-1 0,16-10 0,-13 5-27,-1 0 0,0-1-1,-1 0 1,-1 0 0,1-1 0,-1-1-1,-1 1 1,0-1 0,-1 0 0,0-1 0,-1 1-1,-1-1 1,0 0 0,0 0 0,-1-1-1,-1 1 1,0-1 0,-1 0 0,-1 1-1,0-1 1,-3-22 0,3 35-16,0 0 0,0 1 0,0-1 0,0 0 0,0 1 0,0-1 0,0 0 0,0 1 0,0-1 0,0 0 0,-1 1 0,1-1 0,0 0 0,0 1 0,-1-1 0,1 1 0,-1-1 0,1 0 0,0 1 0,-1-1 0,1 1 0,-1-1 0,1 1 0,-1 0 0,1-1 0,-1 1 0,0-1 0,1 1 0,-1 0 0,1 0 0,-1-1 0,0 1 0,1 0 0,-1 0 0,0 0 0,1 0 0,-1 0 0,0 0 0,0 0 0,0 0 0,-1 0 0,1 1 0,0-1 0,0 0 0,0 1 0,0 0 0,0-1 0,0 1 0,0 0 0,0-1 0,0 1 0,0 0 0,0 0 0,0 0 0,0 0 0,1 0 0,-1 0 0,0 0 0,1 0 0,-2 2 0,-1 5 0,0 1 0,1-1 0,0 1 0,0 0 0,1 0 0,-1 14 0,2-21 0,0 1 0,0-1 0,0 0 0,0 0 0,0 1 0,0-1 0,1 0 0,-1 0 0,1 1 0,0-1 0,-1 0 0,1 0 0,0 0 0,0 0 0,0 0 0,1 0 0,-1 0 0,0 0 0,1-1 0,0 1 0,-1 0 0,1-1 0,0 1 0,-1-1 0,1 0 0,0 0 0,0 0 0,0 1 0,0-2 0,5 3 0,2-2 0,-1-1 0,1 0 0,0 0 0,0-1 0,0 0 0,0 0 0,0-1 0,-1 0 0,1-1 0,-1 0 0,0 0 0,0-1 0,0 0 0,0 0 0,0-1 0,-1 0 0,0 0 0,10-10 0,9-8 0,-2-1 0,0-2 0,29-40 0,-35 42 0,-2-1 0,24-47 0,-34 60 0,-1-1 0,0 0 0,-1 0 0,-1 0 0,0 0 0,0-1 0,-2 0 0,1-16 0,-2 29 0,0 0 0,1 0 0,-1 0 0,0 1 0,0-1 0,-1 0 0,1 0 0,0 0 0,0 0 0,0 0 0,-1 1 0,1-1 0,0 0 0,-1 0 0,1 0 0,0 1 0,-1-1 0,1 0 0,-1 0 0,1 1 0,-1-1 0,0 0 0,1 1 0,-1-1 0,0 1 0,1-1 0,-1 1 0,-1-1 0,1 1 0,-1-1 0,1 1 0,-1 0 0,1 0 0,-1 1 0,0-1 0,1 0 0,-1 0 0,1 1 0,0-1 0,-1 1 0,1-1 0,-1 1 0,-1 1 0,-5 3 0,1-1 0,0 1 0,0 1 0,-12 12 0,-7 12 0,2 1 0,0 2 0,3 0 0,-21 43 0,29-50 0,1 0 0,2 1 0,1 1 0,1-1 0,1 1 0,-5 45 0,12-70 0,-1 1 0,1-1 0,0 1 0,0-1 0,0 1 0,0-1 0,1 0 0,-1 1 0,1-1 0,0 1 0,0-1 0,0 0 0,0 0 0,1 0 0,-1 1 0,1-1 0,0-1 0,0 1 0,0 0 0,0 0 0,1-1 0,-1 1 0,0-1 0,1 0 0,4 3 0,-1-2 0,0-1 0,0 0 0,0 0 0,0-1 0,0 1 0,1-1 0,-1-1 0,0 1 0,1-1 0,-1 0 0,1-1 0,11-1 0,-4-2 0,0 1 0,0-2 0,-1 0 0,0-1 0,0 0 0,0-1 0,-1 0 0,0-1 0,0 0 0,-1-1 0,18-18 0,-14 12 0,-1 0 0,0-1 0,-1 0 0,-1-2 0,-1 1 0,0-1 0,12-29 0,-13 17 0,-8 14 0,-6 14 0,-4 9 0,-6 13 0,0 1 0,2 0 0,0 1 0,2 0 0,0 0 0,2 1 0,-11 44 0,17-60 0,1 1 0,-1-1 0,1 0 0,0 1 0,1-1 0,0 1 0,1 7 0,-1-13 0,1 0 0,-1-1 0,1 1 0,0-1 0,-1 1 0,1-1 0,0 1 0,0-1 0,0 1 0,0-1 0,0 0 0,1 1 0,-1-1 0,0 0 0,0 0 0,1 0 0,-1 0 0,1 0 0,-1 0 0,1-1 0,-1 1 0,1 0 0,0-1 0,-1 1 0,1-1 0,0 0 0,-1 1 0,1-1 0,0 0 0,0 0 0,-1 0 0,1 0 0,0-1 0,2 1 0,2-1 0,1-1 0,0 1 0,-1-1 0,1 0 0,-1 0 0,0-1 0,0 0 0,0 0 0,0-1 0,0 1 0,-1-1 0,0-1 0,1 1 0,-2-1 0,1 0 0,6-7 0,5-8 0,-1-1 0,-1 0 0,11-23 0,-14 25 0,-2 0 0,-1 0 0,11-33 0,-34 95 0,5-15 0,-14 55 0,23-75 0,0-1 0,0 0 0,0 0 0,1 1 0,0-1 0,0 0 0,1 1 0,0-1 0,0 0 0,3 9 0,-3-14 0,0 0 0,0-1 0,0 1 0,0 0 0,0-1 0,0 1 0,0-1 0,1 1 0,-1-1 0,1 1 0,-1-1 0,1 0 0,-1 0 0,1 0 0,0 0 0,2 1 0,-1-1 0,1 0 0,0 0 0,0 0 0,-1-1 0,1 0 0,0 1 0,0-2 0,-1 1 0,1 0 0,0-1 0,4 0 0,-5 0-122,0 1 1,0-1-1,0 0 1,0 0-1,0-1 1,0 1-1,-1 0 1,1-1-1,0 0 1,-1 1-1,1-1 1,-1 0-1,1-1 1,-1 1-1,0 0 1,0-1-1,0 1 1,0-1-1,-1 1 1,1-1-1,-1 0 1,0 0-1,2-4 1,0-3-1426,-1 0 0,0-1 0,0 1 0,-1-1 0,-1-17 0,0-18-14762</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5.660"/>
    </inkml:context>
    <inkml:brush xml:id="br0">
      <inkml:brushProperty name="width" value="0.025" units="cm"/>
      <inkml:brushProperty name="height" value="0.025" units="cm"/>
    </inkml:brush>
  </inkml:definitions>
  <inkml:trace contextRef="#ctx0" brushRef="#br0">142 0 23510,'0'0'1837,"-2"8"-924,-41 152 559,15-63 207,4 0-1,-18 162 0,39-227-1678,5 64 0,-2-95 0,0-1 0,0 1 0,0-1 0,0 1 0,0-1 0,0 0 0,0 1 0,0-1 0,0 1 0,0-1 0,0 1 0,1-1 0,-1 1 0,0-1 0,0 0 0,0 1 0,1-1 0,-1 1 0,0-1 0,0 0 0,1 1 0,-1-1 0,0 0 0,1 1 0,-1-1 0,0 0 0,1 0 0,-1 1 0,1-1 0,-1 0 0,0 0 0,1 0 0,-1 1 0,1-1 0,-1 0 0,1 0 0,-1 0 0,0 0 0,1 0 0,-1 0 0,1 0 0,-1 0 0,1 0 0,-1 0 0,1 0 0,0 0 0,0-1 0,0 0 0,0 1 0,0-1 0,0 0 0,0 1 0,0-1 0,0 0 0,0 0 0,0 0 0,-1 0 0,1 0 0,0 0 0,0 0 0,-1 0 0,1 0 0,0-2 0,5-19-106,-1 0-1,0-1 1,-2 0-1,0-27 1,-1-71-584,-2 110 652,0 19 100,0 0 1,0 0-1,1 0 0,0 0 0,1 0 0,-1 0 0,1-1 1,1 1-1,5 12 0,-6-17-35,0 0-1,0 0 1,1 0-1,-1-1 1,1 1 0,0-1-1,0 1 1,-1-1-1,2 0 1,-1 0-1,0 0 1,0 0 0,1-1-1,-1 1 1,1-1-1,-1 0 1,1 0 0,-1 0-1,1-1 1,0 1-1,-1-1 1,1 0-1,4 0 1,-3 0-27,0-1 0,0 1 0,0-1 0,0 0 0,-1 0 0,1-1 0,-1 0 0,1 1 0,-1-1 0,1-1 0,-1 1 0,0-1 0,0 1 0,0-1 0,0-1 0,-1 1 0,1 0 0,-1-1 0,0 0 0,0 1 0,0-1 0,-1 0 0,1-1 0,-1 1 0,0 0 0,0-1 0,0 1 0,1-8 0,-3 12 0,0 0 0,1 0 0,-1-1 0,0 1 0,0 0 0,0-1 0,0 1 0,1 0 0,-1-1 0,0 1 0,0 0 0,0-1 0,0 1 0,0 0 0,0-1 0,0 1 0,0 0 0,0-1 0,0 1 0,0-1 0,0 1 0,0 0 0,0-1 0,0 1 0,-1 0 0,1-1 0,0 1 0,0 0 0,0-1 0,0 1 0,-1 0 0,1 0 0,0-1 0,0 1 0,-1 0 0,1 0 0,0-1 0,0 1 0,-1 0 0,1 0 0,-1-1 0,-4 4 0,1 2 0,0-1 0,0 1 0,0 0 0,0 1 0,1-1 0,0 1 0,0-1 0,0 1 0,1 0 0,0 0 0,0 0 0,0 0 0,1 0 0,0 1 0,0-1 0,1 0 0,0 1 0,0-1 0,0 0 0,2 9 0,-1-14 0,0 1 0,1 0 0,-1-1 0,1 1 0,-1-1 0,1 0 0,0 1 0,-1-1 0,1 0 0,0 0 0,0 0 0,0 0 0,0-1 0,0 1 0,0 0 0,0-1 0,0 1 0,0-1 0,0 0 0,0 0 0,0 0 0,0 0 0,1 0 0,-1 0 0,0 0 0,3-2 0,5 1 0,-1 0 0,0-1 0,0-1 0,15-5 0,23-17 0,-39 19 0,1 0 0,-1 1 0,1 1 0,1-1 0,-1 1 0,1 1 0,-1 0 0,1 0 0,0 1 0,0 0 0,0 1 0,14-1 0,-23 3 0,0-1 0,1 1 0,-1 0 0,0-1 0,0 1 0,1 0 0,-1 0 0,0 0 0,0 0 0,0 0 0,0 0 0,0 0 0,0 0 0,0 0 0,-1 0 0,1 1 0,0-1 0,-1 0 0,1 1 0,-1-1 0,1 0 0,-1 1 0,1-1 0,-1 1 0,0-1 0,0 0 0,0 1 0,0 1 0,1 51 0,-2-40 0,1-12 0,0 1 0,0 0 0,0-1 0,0 1 0,0 0 0,0-1 0,1 1 0,-1-1 0,1 1 0,0-1 0,0 1 0,0-1 0,0 1 0,0-1 0,1 0 0,-1 0 0,4 4 0,-3-4 0,1-1 0,-1 0 0,1 0 0,-1 0 0,1 0 0,0-1 0,-1 1 0,1-1 0,0 1 0,-1-1 0,1 0 0,0 0 0,0 0 0,-1-1 0,1 1 0,0-1 0,-1 1 0,4-2 0,4-1-383,0 0-1,0 0 1,0-1-1,0-1 1,-1 0 0,0 0-1,0-1 1,0 0-1,0 0 1,14-15 0,-14 2-7251</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6.256"/>
    </inkml:context>
    <inkml:brush xml:id="br0">
      <inkml:brushProperty name="width" value="0.025" units="cm"/>
      <inkml:brushProperty name="height" value="0.025" units="cm"/>
    </inkml:brush>
  </inkml:definitions>
  <inkml:trace contextRef="#ctx0" brushRef="#br0">144 0 11787,'0'0'11382,"-1"14"-10475,-5 36 355,-3-1 0,-1 0 0,-34 93 0,25-87-803,2 2 1,3 0 0,-8 63 0,21-117-432,1-1 0,0 0 0,-1 0 0,1 1 0,0-1 0,0 0 0,0 1 0,1-1 0,-1 0 0,0 0 1,1 1-1,-1-1 0,1 0 0,0 0 0,0 0 0,0 0 0,0 0 0,0 0 0,1 0 0,-1 0 0,0 0 1,1-1-1,-1 1 0,1 0 0,3 2 0,-2-3 8,1 0 1,0 0-1,-1 0 1,1-1-1,0 1 0,-1-1 1,1 0-1,0 0 1,0 0-1,-1-1 1,1 1-1,0-1 1,-1 0-1,1 0 0,6-3 1,7-3 19,0 0 0,-1-2 0,0 0-1,0 0 1,28-24 0,68-71 96,-93 86-148,36-36-19,-2-2 1,-3-3-1,66-98 0,-113 152-227,0 1-1,0-1 0,0 0 1,-1-1-1,0 1 1,0 0-1,0-1 0,1-8 1,-3 13 96,0 1 0,0-1 0,0 1 0,0 0 0,-1-1 0,1 1 0,0-1 0,0 1 0,0-1 0,0 1 0,-1-1 0,1 1 1,0 0-1,0-1 0,-1 1 0,1-1 0,0 1 0,-1 0 0,1-1 0,0 1 0,-1 0 0,1-1 0,-1 1 0,1 0 0,0 0 0,-1 0 0,1-1 0,-1 1 0,1 0 0,-1 0 0,1 0 0,-1 0 1,1 0-1,-1 0 0,1 0 0,-1 0 0,1 0 0,0 0 0,-1 0 0,1 0 0,-1 0 0,1 0 0,-1 0 0,1 0 0,-1 1 0,0-1 0,-4 0-1883,-26 0-8492</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6.585"/>
    </inkml:context>
    <inkml:brush xml:id="br0">
      <inkml:brushProperty name="width" value="0.025" units="cm"/>
      <inkml:brushProperty name="height" value="0.025" units="cm"/>
    </inkml:brush>
  </inkml:definitions>
  <inkml:trace contextRef="#ctx0" brushRef="#br0">0 1 22069,'0'0'544,"0"76"257,11-45 1537,10-7-1921,9-5-321,9-9 0,9-8-192,6-2-1025,5-9-1217,-2-15-994,-7-5-767,-9-7-6215</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6.959"/>
    </inkml:context>
    <inkml:brush xml:id="br0">
      <inkml:brushProperty name="width" value="0.025" units="cm"/>
      <inkml:brushProperty name="height" value="0.025" units="cm"/>
    </inkml:brush>
  </inkml:definitions>
  <inkml:trace contextRef="#ctx0" brushRef="#br0">144 9 15887,'0'0'2845,"-12"13"-1766,-7 7-213,1 1 0,-25 37 0,36-47-552,1 0 0,0 0 0,0 0 0,1 1 0,0 0 0,1 0 0,0 1 0,1-1 0,-2 21 1,5-31-272,0-1 1,0 0 0,0 0-1,0 1 1,0-1 0,0 0 0,0 0-1,0 1 1,1-1 0,-1 0 0,0 0-1,1 1 1,-1-1 0,1 0-1,0 0 1,-1 0 0,1 0 0,0 0-1,-1 0 1,1 0 0,0 0 0,0 0-1,0 0 1,0 0 0,0-1-1,0 1 1,1 0 0,1 0 38,0 0 0,0 0-1,-1-1 1,1 1 0,0-1 0,0 0-1,0 0 1,0 0 0,-1 0 0,1-1 0,5 0-1,2-2 102,0 1-1,-1-2 0,1 1 0,-1-2 0,0 1 0,10-7 0,-5 1-114,-1-1 0,0 0 1,-1-1-1,0-1 0,13-17 0,-19 22-49,0 0-1,-1-1 1,0 1 0,-1-1-1,0 0 1,0-1-1,-1 1 1,0-1 0,-1 1-1,3-16 1,-5 23-4,0 0 0,0 0-1,0 0 1,0-1 0,0 1-1,0 0 1,-1 0 0,1 0 0,-1 0-1,1 0 1,-1 0 0,0 0 0,0 0-1,0 0 1,0 1 0,0-1-1,0 0 1,0 0 0,-1 1 0,1-1-1,-1 1 1,1-1 0,-1 1 0,1 0-1,-4-2 1,1 1 8,0 0 0,1 1 0,-1 0-1,0 0 1,0 0 0,0 0 0,0 1 0,1-1 0,-1 1 0,0 0-1,0 1 1,0-1 0,-5 1 0,4 0-45,0 0-1,1 0 1,-1 1-1,0 0 1,1-1 0,-1 2-1,1-1 1,0 0-1,0 1 1,-8 6 0,11-8-36,-1 1 1,0 0 0,1-1 0,-1 1 0,1 0-1,0 0 1,-1 0 0,1 0 0,0 0-1,0 0 1,1 0 0,-1 1 0,0-1 0,1 0-1,-1 0 1,1 1 0,0-1 0,-1 0-1,1 1 1,0-1 0,1 0 0,0 5 0,0-5-144,0 0 0,1 0 0,-1 0 0,1-1 1,0 1-1,0 0 0,-1-1 0,1 1 1,0-1-1,0 0 0,1 1 0,-1-1 0,0 0 1,0 0-1,0-1 0,1 1 0,-1 0 1,1-1-1,-1 1 0,0-1 0,1 0 1,-1 0-1,1 0 0,-1 0 0,4-1 0,67-4-6104,-20-13-544</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7.301"/>
    </inkml:context>
    <inkml:brush xml:id="br0">
      <inkml:brushProperty name="width" value="0.025" units="cm"/>
      <inkml:brushProperty name="height" value="0.025" units="cm"/>
    </inkml:brush>
  </inkml:definitions>
  <inkml:trace contextRef="#ctx0" brushRef="#br0">100 0 13933,'0'0'3935,"-11"7"-2371,5-4-1432,1 0 1,0 1-1,0-1 0,0 1 1,0 0-1,0 1 1,1-1-1,0 1 1,0 0-1,0 0 1,0 0-1,1 0 0,0 1 1,0 0-1,0-1 1,1 1-1,0 0 1,0 0-1,0 0 1,0 11-1,1-14-120,1 0 0,0 0-1,0 0 1,0 1 0,0-1 0,1 0 0,-1 0-1,1 0 1,0 0 0,0 0 0,0 0 0,0 0-1,0 0 1,1 0 0,-1 0 0,4 4 0,0-2-256,0-1 0,1 0 0,-1-1 0,1 1 0,-1-1 0,1 0 0,9 4 0,60 21-1993,-54-21 2270,1 1 0,-2 1 0,1 0 0,-1 2 0,19 12 0,-38-22 89,0 0 0,0 0 0,1 0 0,-1 0 0,0 0 0,0 0 0,0 0 0,0 1 0,0-1 0,0 0 0,0 1 0,-1-1 0,1 0 1,0 1-1,-1-1 0,1 1 0,-1-1 0,1 1 0,-1-1 0,0 1 0,0-1 0,0 1 0,1 0 0,-2-1 0,1 1 0,0-1 0,0 1 0,0-1 0,-1 1 0,1-1 1,-1 1-1,1-1 0,-1 1 0,0-1 0,1 1 0,-1-1 0,0 0 0,0 0 0,0 1 0,0-1 0,0 0 0,0 0 0,0 0 0,-1 0 0,1 0 0,0 0 0,-3 1 0,-8 6 1141,0 0 0,0 0-1,-27 10 1,33-15-972,-83 31 1757,81-32-1926,-1 1 0,1-2 0,-1 1-1,1-1 1,-1 0 0,1-1 0,-1 0-1,-16-3 1,23 2-258,0 0 0,0 0 0,0 0 0,0-1 0,0 1 0,1-1-1,-1 1 1,1-1 0,-1 0 0,1 0 0,-1 0 0,1 1 0,0-1 0,0 0 0,0 0 0,0-1 0,0 1 0,1 0-1,-1 0 1,1 0 0,-1-1 0,1 1 0,0 0 0,0 0 0,0-1 0,0 1 0,1-3 0,-1-9-1780,0-1 1,2 1-1,3-16 1,13-30-6888</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7.720"/>
    </inkml:context>
    <inkml:brush xml:id="br0">
      <inkml:brushProperty name="width" value="0.025" units="cm"/>
      <inkml:brushProperty name="height" value="0.025" units="cm"/>
    </inkml:brush>
  </inkml:definitions>
  <inkml:trace contextRef="#ctx0" brushRef="#br0">26 0 18225,'0'0'8750,"7"9"-7287,-3-3-1321,0-1 1,0 1-1,-1 0 1,1 0-1,-2 1 1,1-1-1,-1 1 1,0-1-1,0 1 1,0 0-1,-1 0 1,0 0 0,-1 0-1,0 0 1,0-1-1,0 1 1,-1 0-1,0 0 1,-3 12-1,-17 80 212,8-44 21,3 1 0,-6 105 0,18-158-375,2-13 0,4-15 0,-4-60-642,-4 64 406,1 0-1,1 1 0,0-1 0,6-21 0,4 64 392,-10-16-105,0-1 0,0 1-1,1 0 1,0-1 0,0 1 0,0-1-1,1 0 1,-1 0 0,1-1 0,0 1-1,1-1 1,-1 1 0,1-1 0,0-1-1,0 1 1,0-1 0,7 4 0,-8-5-21,1-1 1,-1 1 0,0-1 0,0 0 0,1 0 0,-1 0-1,0-1 1,1 1 0,-1-1 0,1 0 0,-1 0-1,0-1 1,1 0 0,-1 1 0,0-1 0,1-1 0,-1 1-1,0-1 1,0 1 0,0-1 0,0 0 0,0-1 0,-1 1-1,1-1 1,3-3 0,-2 3-30,-1-1 0,0 0 0,0 0 0,0 0 0,-1-1 0,0 1 0,0-1 0,0 0 0,0 0 0,0 0 0,-1 0 0,0 0 0,0-1 0,-1 1 0,1-1 0,-1 1 0,-1-1 0,1-8 0,0 14 0,-1 0 0,0-1 0,0 1 0,0 0 0,0-1 0,0 1 0,0 0 0,0-1 0,0 1 0,0 0 0,-1-1 0,1 1 0,0 0 0,0-1 0,0 1 0,0 0 0,0-1 0,0 1 0,-1 0 0,1-1 0,0 1 0,0 0 0,-1 0 0,1-1 0,0 1 0,0 0 0,-1 0 0,1-1 0,0 1 0,-1 0 0,1 0 0,0 0 0,-1 0 0,1 0 0,0-1 0,-1 1 0,0 0 0,-14 6 0,-13 19 0,21-14 0,1-1 0,1 1 0,0 0 0,0 0 0,1 0 0,0 1 0,1-1 0,0 1 0,1 0 0,1 0 0,0 0 0,0 0 0,2 19 0,-1-29 0,1 0 0,-1 0 0,1 0 0,0-1 0,-1 1 0,1 0 0,0 0 0,0 0 0,0 0 0,0-1 0,0 1 0,1 0 0,-1-1 0,0 1 0,1-1 0,-1 1 0,1-1 0,-1 0 0,1 0 0,0 0 0,2 1 0,-1 0 0,1-1 0,-1 0 0,1-1 0,-1 1 0,1-1 0,0 1 0,-1-1 0,1 0 0,0 0 0,-1-1 0,5 0 0,4-2 0,1 0 0,-1-1 0,0 0 0,0-1 0,19-11 0,28-24 0,-45 29 0,0 1 0,0 0 0,1 1 0,1 1 0,-1 0 0,1 1 0,26-7 0,-41 14 0,-1 0 0,0 0 0,1 0 0,-1 0 0,1 0 0,-1 0 0,0 0 0,1 0 0,-1 0 0,1 0 0,-1 0 0,0 0 0,1 1 0,-1-1 0,0 0 0,1 0 0,-1 1 0,0-1 0,1 0 0,-1 0 0,0 1 0,1-1 0,-1 0 0,0 1 0,0-1 0,1 0 0,-1 1 0,0-1 0,0 0 0,0 1 0,0-1 0,0 1 0,1-1 0,-1 0 0,0 1 0,1 24 0,-8 22 0,7-46 0,-2 7 0,0 0 0,1-1 0,0 1 0,1 0 0,0 10 0,0-17 0,0 0 0,0 0 0,0 0 0,1 0 0,-1 0 0,0 0 0,1 0 0,-1-1 0,0 1 0,1 0 0,-1 0 0,1 0 0,-1 0 0,1-1 0,0 1 0,-1 0 0,1-1 0,0 1 0,-1 0 0,3 0 0,-2-1 0,1 1 0,-1-1 0,1 0 0,-1 0 0,1 0 0,0 0 0,-1 0 0,1 0 0,-1 0 0,1 0 0,-1-1 0,1 1 0,-1 0 0,1-1 0,-1 0 0,0 1 0,3-2 0,49-29 46,-46 25-102,1 1 1,0 0-1,-1 0 1,2 1-1,-1 0 1,0 0-1,1 1 1,-1 0-1,1 1 1,0 0-1,0 0 1,0 1-1,17-1 1,-24 3-429,-1-1 0,1 0 1,0 0-1,-1 1 1,1-1-1,0 1 0,-1 0 1,1-1-1,0 1 1,-1 0-1,1 0 0,-1 0 1,0 0-1,1 0 1,-1 0-1,2 3 1,6 5-7477</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8.562"/>
    </inkml:context>
    <inkml:brush xml:id="br0">
      <inkml:brushProperty name="width" value="0.025" units="cm"/>
      <inkml:brushProperty name="height" value="0.025" units="cm"/>
    </inkml:brush>
  </inkml:definitions>
  <inkml:trace contextRef="#ctx0" brushRef="#br0">1 198 5605,'-1'33'10590,"10"18"-5086,1 5-2598,-15 95 919,0-28 277,26-101-3867,-21-21-235,0 0 0,0-1 0,0 1 0,1-1 0,-1 1 0,0-1 0,1 0 0,-1 1 0,0-1 0,1 1 0,-1-1 0,0 1 0,1-1 0,-1 0 0,1 1 0,-1-1 0,0 0 0,1 1 0,-1-1 0,1 0 0,-1 0 0,1 1 0,-1-1 0,1 0 0,0 0 0,-1 0 0,1 0 0,-1 0 0,1 0 0,-1 0 0,1 0 0,0 0 0,16-15 0,17-47 0,-21 36 0,223-344 0,-136 219 0,-86 131-806,-19 34-1157,-20 29-2704,11-30-90,-5-3-2460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8.939"/>
    </inkml:context>
    <inkml:brush xml:id="br0">
      <inkml:brushProperty name="width" value="0.025" units="cm"/>
      <inkml:brushProperty name="height" value="0.025" units="cm"/>
    </inkml:brush>
  </inkml:definitions>
  <inkml:trace contextRef="#ctx0" brushRef="#br0">8 0 19218,'0'0'1826,"-8"54"256,8-32 416,3-3-1441,15-1-352,4-5-385,8-4-256,3-1-1345,0-7-1762,0-1-2370,-4-9-9129</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9.284"/>
    </inkml:context>
    <inkml:brush xml:id="br0">
      <inkml:brushProperty name="width" value="0.025" units="cm"/>
      <inkml:brushProperty name="height" value="0.025" units="cm"/>
    </inkml:brush>
  </inkml:definitions>
  <inkml:trace contextRef="#ctx0" brushRef="#br0">159 1 16656,'0'0'3817,"-12"-1"-2200,2 1-1275,1 1-1,0 0 1,0 0 0,0 1-1,0 0 1,1 0-1,-1 1 1,-15 7-1,21-8-262,0-1-1,0 1 1,0 0-1,0-1 1,0 1-1,0 1 0,1-1 1,-1 0-1,1 1 1,-1-1-1,1 1 1,0 0-1,0 0 0,0 0 1,0 0-1,1 0 1,-1 0-1,1 0 1,0 1-1,0-1 0,0 1 1,0-1-1,1 0 1,-1 1-1,1-1 1,0 1-1,0-1 0,0 1 1,1-1-1,-1 1 1,2 4-1,-1-7-32,0 1-1,0-1 0,0 1 1,0-1-1,0 0 1,0 1-1,1-1 0,-1 0 1,1 0-1,-1 0 0,1 0 1,-1 0-1,1 0 1,-1-1-1,1 1 0,0-1 1,-1 1-1,1-1 1,0 1-1,0-1 0,-1 0 1,1 0-1,0 0 0,0 0 1,3 0-1,50-5 478,-35-1-434,1-1-1,-1-1 1,36-19 0,-41 18-66,0 1 0,1 1 0,0 0 0,0 1 0,1 1 0,-1 1 0,26-4 0,-41 8-7,1 0 0,0 1 0,-1-1 0,1 0 0,0 1 0,-1-1-1,1 1 1,-1 0 0,1-1 0,-1 1 0,1 0 0,-1 0 0,1 0 0,-1 0-1,0 0 1,0 0 0,1 1 0,-1-1 0,0 0 0,0 1 0,0-1 0,0 0 0,-1 1-1,1-1 1,0 1 0,-1 0 0,1-1 0,-1 1 0,1-1 0,-1 1 0,0 0-1,1-1 1,-1 4 0,2 11 191,-1 0 1,-1 30-1,-1-16-120,1-28-73,0 0-1,1 0 0,-1-1 0,0 1 0,1 0 0,-1 0 0,1 0 0,-1 0 0,1 0 0,0-1 0,0 1 0,0 0 0,0-1 0,1 3 0,-1-4-32,0 1 1,-1-1 0,1 1-1,0-1 1,0 1-1,-1-1 1,1 1 0,0-1-1,0 0 1,-1 0-1,1 1 1,0-1 0,0 0-1,0 0 1,0 0 0,0 0-1,-1 0 1,1 0-1,0 0 1,0 0 0,0 0-1,1-1 1,1 0-426,1-1 1,-1 1-1,1-1 0,-1 0 1,0 0-1,0-1 0,0 1 1,0-1-1,0 1 0,-1-1 1,1 0-1,2-4 0,13-20-4931,-2-4-1384</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13.502"/>
    </inkml:context>
    <inkml:brush xml:id="br0">
      <inkml:brushProperty name="width" value="0.025" units="cm"/>
      <inkml:brushProperty name="height" value="0.025" units="cm"/>
    </inkml:brush>
  </inkml:definitions>
  <inkml:trace contextRef="#ctx0" brushRef="#br0">43 238 12748,'-3'9'3635,"-5"13"-1894,2 2-1,0-1 0,2 0 1,-2 38-1,5-60-1734,1 0 0,0-1 0,0 1 0,0 0 0,0 0 0,0-1 0,0 1 0,0 0 0,0 0 0,0-1 0,0 1 1,1 0-1,-1 0 0,0-1 0,0 1 0,1 0 0,-1-1 0,1 1 0,-1 0 0,0-1 0,1 1 0,-1-1 0,1 1 0,-1 0 0,1-1 0,0 1 0,-1-1 0,1 0 0,0 1 0,-1-1 0,1 1 0,0-1 0,-1 0 0,1 0 0,0 1 0,-1-1 1,1 0-1,0 0 0,0 0 0,0 0 0,-1 0 0,1 0 0,0 0 0,0 0 0,-1 0 0,1 0 0,0 0 0,0 0 0,-1-1 0,1 1 0,0 0 0,-1-1 0,1 1 0,1-1 0,2-1 24,0 0 0,-1 0 1,1 0-1,0-1 0,-1 1 0,0-1 0,1 0 0,4-6 0,2-5 146,-1-1 0,0 0-1,-1-1 1,-1 0-1,0 0 1,-2-1-1,1 1 1,3-26 0,-4 8 331,-1 0 0,-2-1 0,-2-44 0,0 76-496,0 1 0,0-1 1,0 0-1,-1 1 0,1-1 0,-1 1 0,0-1 1,0 1-1,0 0 0,0-1 0,-2-2 0,3 4-8,-1 0 0,1 1-1,-1-1 1,0 1 0,1-1-1,-1 1 1,0-1 0,1 1 0,-1-1-1,0 1 1,1-1 0,-1 1-1,0 0 1,0 0 0,1-1-1,-1 1 1,0 0 0,0 0-1,0 0 1,0 0 0,1 0-1,-1 0 1,-2 0 0,1 1-5,-1 0 0,0 0 0,0 1 0,0-1 0,1 1 0,-1-1 0,1 1 0,-1 0 0,1 0 0,0 0 0,-1 1 0,1-1 0,0 0 0,1 1 0,-1-1 0,-2 6 1,-8 11 226,1 0 1,1 1 0,0 0 0,2 0 0,0 1-1,1 1 1,2-1 0,0 1 0,-3 36 0,8-56-221,0-1 0,0 0-1,0 1 1,0-1 0,0 0 0,1 0 0,-1 1 0,0-1 0,1 0 0,-1 0 0,1 0 0,-1 1 0,1-1-1,0 0 1,-1 0 0,1 0 0,0 0 0,0 0 0,0 0 0,0 0 0,0 0 0,0-1 0,0 1 0,0 0-1,0-1 1,0 1 0,2 0 0,1 1-43,0-1 0,0-1 0,1 1 0,-1 0 0,0-1 0,0 0 0,0 0 0,0 0 0,4-1 0,11-3-997,-1 0 0,33-12 1,-34 9-471,-12 5 889,0-1 1,1 1 0,-1 0-1,1 0 1,0 0 0,0 1 0,0 0-1,-1 0 1,1 1 0,0 0-1,8 0 1,-3 16 1597,-11-16-980,0 1-1,0 0 1,0-1 0,0 1-1,1 0 1,-1 0-1,0-1 1,0 1-1,0 0 1,1-1-1,-1 1 1,0 0 0,1-1-1,-1 1 1,1-1-1,-1 1 1,0 0-1,1-1 1,-1 1 0,1-1-1,0 0 1,-1 1-1,1-1 1,-1 1-1,1-1 1,0 0-1,-1 1 1,1-1 0,0 0-1,-1 0 1,1 1-1,0-1 1,-1 0-1,1 0 1,0 0 0,0 0-1,-1 0 1,1 0-1,0 0 1,-1 0-1,1 0 1,0-1-1,0 1 1,-1 0 0,1 0-1,0-1 1,-1 1-1,1 0 1,0-1-1,-1 1 1,1 0 0,-1-1-1,1 1 1,-1-1-1,1 1 1,-1-1-1,1 1 1,-1-1-1,1 0 1,-1 1 0,0-1-1,1 1 1,-1-1-1,1-1 1,5-6 130,15-22-6491,-16 14 14497,-4 56-4871,5-4-1631,3 41 1720,-9-72-3213,0 1 0,0-1 0,0 1-1,-1-1 1,0 1 0,0-1-1,-1 0 1,1 0 0,-1 1 0,0-1-1,-3 5 1,5-10-170,-1 1-1,1 0 1,0 0 0,-1 0-1,1 0 1,-1-1 0,1 1-1,-1 0 1,0 0 0,1-1-1,-1 1 1,0 0 0,1-1-1,-1 1 1,0-1 0,0 1-1,0-1 1,1 1 0,-1-1 0,0 0-1,0 1 1,0-1 0,0 0-1,-2 1 1,3-2-144,-1 1-1,0-1 1,0 1 0,1-1-1,-1 0 1,0 1 0,0-1-1,1 0 1,-1 1 0,1-1 0,-1 0-1,1 0 1,-1 0 0,1 1-1,-1-1 1,1 0 0,0 0-1,-1 0 1,1-1 0,-8-50-7715,8 10 1197,0-7-2018</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9.644"/>
    </inkml:context>
    <inkml:brush xml:id="br0">
      <inkml:brushProperty name="width" value="0.025" units="cm"/>
      <inkml:brushProperty name="height" value="0.025" units="cm"/>
    </inkml:brush>
  </inkml:definitions>
  <inkml:trace contextRef="#ctx0" brushRef="#br0">0 23 6662,'0'0'9759,"8"-3"-5456,3-1-3393,1 0 0,-1 1 0,1 1 0,0-1 0,0 2 0,0 0 0,0 0 0,0 1 0,23 3 0,-32-3-874,1 1-1,0-1 1,-1 1-1,1 0 0,-1 1 1,1-1-1,-1 0 1,1 1-1,-1 0 1,0 0-1,0 0 1,0 0-1,0 1 0,0-1 1,0 1-1,-1-1 1,1 1-1,-1 0 1,0 0-1,0 0 0,0 0 1,0 1-1,0-1 1,-1 1-1,1-1 1,-1 1-1,0-1 0,0 1 1,-1-1-1,1 1 1,-1 0-1,1 0 1,-1-1-1,0 1 1,-1 0-1,1 0 0,-2 4 1,1-1 23,-1 0 1,0 0-1,0 0 1,0-1-1,-1 1 1,0-1-1,-1 0 1,1 0 0,-9 10-1,-48 51 733,25-29-583,30-33-209,-2 3 0,0 1 0,0-1 0,1 1 0,0 0 0,-6 13 0,12-21 0,-1 0 0,1 0 0,-1 1 0,1-1 0,0 0 0,-1 0 0,1 1 0,0-1 0,0 0 0,0 1 0,0-1 0,0 0 0,0 0 0,1 1 0,-1-1 0,0 0 0,1 1 0,-1-1 0,0 0 0,1 0 0,0 1 0,1 0 0,-1-1 0,1 1 0,0-1 0,0 0 0,-1 0 0,1 0 0,0 0 0,0 0 0,0 0 0,0 0 0,0-1 0,0 1 0,1-1 0,-1 0 0,0 1 0,0-1 0,3 0 0,17 1-46,0-1-1,0 0 1,0-2-1,28-5 1,-38 4-69,0 0 1,-1 0-1,1-1 1,-1-1-1,0 0 1,0 0-1,0-1 1,-1 0-1,14-12 1,-22 17-385,1-2 0,-1 1 0,0 0-1,0 0 1,0 0 0,-1-1 0,1 1 0,-1-1 0,3-3 0,-4-16-8273,-9 7-1712</inkml:trace>
  <inkml:trace contextRef="#ctx0" brushRef="#br0" timeOffset="1">93 204 10090,'0'0'15278,"56"-24"-15470,-15 13-1794,-3 0-1986,-2 0-3074</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9.987"/>
    </inkml:context>
    <inkml:brush xml:id="br0">
      <inkml:brushProperty name="width" value="0.025" units="cm"/>
      <inkml:brushProperty name="height" value="0.025" units="cm"/>
    </inkml:brush>
  </inkml:definitions>
  <inkml:trace contextRef="#ctx0" brushRef="#br0">1 132 19635,'0'0'7137,"8"3"-6833,-3-1-306,0 0 0,-1-1 0,1 1-1,0-1 1,0-1 0,-1 1 0,1-1 0,0 1-1,0-1 1,0-1 0,0 1 0,0-1 0,0 0-1,-1 0 1,1 0 0,0-1 0,-1 1 0,1-1-1,-1 0 1,1-1 0,-1 1 0,0-1-1,0 0 1,0 0 0,0 0 0,-1 0 0,1-1-1,4-6 1,-4 5 256,0 1-1,-1-1 0,0 0 1,0 0-1,-1-1 1,1 1-1,-1 0 0,0-1 1,-1 1-1,1-1 1,-1 0-1,0 0 0,0 1 1,-1-12-1,0 16-230,0 1 1,0 0-1,0-1 0,0 1 0,-1 0 0,1-1 0,0 1 1,0 0-1,0-1 0,-1 1 0,1 0 0,0-1 0,0 1 1,-1 0-1,1-1 0,0 1 0,-1 0 0,1 0 1,0-1-1,-1 1 0,1 0 0,0 0 0,-1 0 0,1 0 1,0-1-1,-1 1 0,1 0 0,-1 0 0,1 0 0,0 0 1,-1 0-1,1 0 0,-1 0 0,1 0 0,0 0 1,-1 0-1,1 0 0,-1 0 0,1 0 0,0 1 0,-1-1 1,1 0-1,0 0 0,-1 0 0,1 1 0,0-1 0,-1 0 1,1 0-1,0 1 0,-1-1 0,1 0 0,-1 1 1,-19 13 34,13-6-47,-9 8 83,1 0-1,1 1 1,1 1 0,0 0 0,1 0-1,-17 39 1,28-56-107,1 0 1,0 0-1,-1 0 1,1-1-1,0 1 0,0 0 1,-1 0-1,1 0 1,0 0-1,0-1 0,0 1 1,0 0-1,0 0 1,0 0-1,1 0 0,-1 0 1,0-1-1,0 1 1,0 0-1,1 0 0,-1 0 1,1-1-1,-1 1 1,0 0-1,1 0 0,-1-1 1,1 1-1,0 0 1,-1-1-1,1 1 0,-1-1 1,2 2-1,0-2-62,0 1 0,1 0 0,-1-1 0,0 0 0,0 1 0,0-1 0,1 0 0,-1 0-1,0 0 1,0-1 0,1 1 0,2-1 0,4-2-260,0 1 0,1-1 1,-1-1-1,-1 0 0,12-6 0,-7 1-1023,1-1 0,-2 0 0,1-1 0,16-20 0,-33 64 146,-11 21-29,-3 15-1185,13-20-3361,5-38 219</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10.469"/>
    </inkml:context>
    <inkml:brush xml:id="br0">
      <inkml:brushProperty name="width" value="0.025" units="cm"/>
      <inkml:brushProperty name="height" value="0.025" units="cm"/>
    </inkml:brush>
  </inkml:definitions>
  <inkml:trace contextRef="#ctx0" brushRef="#br0">200 99 18321,'0'0'12305,"-2"10"-12123,-11 52 257,-40 113 0,-42 64 594,74-190-985,9-15-48,9-23 0,6-17 0,69-168 0,-39 89 0,3 1 0,73-123 0,-99 193 0,0 0 0,1 0 0,1 1 0,16-16 0,-24 25 0,1 0 0,0 0 0,0 1 0,0 0 0,0 0 0,0 0 0,1 0 0,-1 1 0,1 0 0,0 0 0,-1 1 0,1-1 0,0 1 0,0 0 0,12 1 0,-16 0 0,0 1 0,0 0 0,1-1 0,-1 1 0,0 0 0,0 1 0,0-1 0,0 0 0,0 1 0,0-1 0,0 1 0,-1-1 0,1 1 0,-1 0 0,1 0 0,-1-1 0,1 1 0,-1 0 0,0 0 0,0 1 0,0-1 0,0 0 0,0 0 0,-1 0 0,1 1 0,-1-1 0,1 0 0,-1 1 0,0-1 0,0 0 0,0 5 0,0 2 0,1 0 0,-2 0 0,1 0 0,-1 0 0,-1 0 0,1-1 0,-6 15 0,2-12 0,-1 0 0,-1 0 0,0-1 0,-1 1 0,1-1 0,-2-1 0,0 0 0,0 0 0,0-1 0,-1 0 0,-1 0 0,1-1 0,-1-1 0,0 1 0,0-2 0,-1 0 0,0 0 0,0-1 0,0-1 0,0 0 0,-24 3 0,34-6-150,0-1-1,0 1 1,0-1-1,0 0 1,0 1 0,0-1-1,0 0 1,0 0-1,0-1 1,0 1 0,1 0-1,-1 0 1,0-1-1,1 1 1,-1-1 0,1 0-1,-1 1 1,1-1-1,0 0 1,0 0 0,0 0-1,0 0 1,0 0 0,0 0-1,0 0 1,1 0-1,-1 0 1,1-3 0,-2 0-494,1 0 1,0 1-1,1-1 1,-1 0-1,1 0 1,0 0-1,1 1 1,-1-1-1,1 0 1,-1 0-1,2 1 1,2-9-1,11-8-8794</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10.886"/>
    </inkml:context>
    <inkml:brush xml:id="br0">
      <inkml:brushProperty name="width" value="0.025" units="cm"/>
      <inkml:brushProperty name="height" value="0.025" units="cm"/>
    </inkml:brush>
  </inkml:definitions>
  <inkml:trace contextRef="#ctx0" brushRef="#br0">359 1 19282,'0'0'12391,"-11"8"-11815,2-2-529,1 1 0,1-1 0,-1 1 0,1 0 1,0 1-1,1 0 0,0 0 0,0 0 0,1 1 0,-8 15 0,-10 40-47,3 0 0,3 2 0,2 0 0,4 1 0,-5 108 0,9-138-3268,-1-29 320,-6-23 137,-17-43-5830,2-4 5533,-3-14 4685,-5-40 6534,35 112-7417,1-1 0,0 1 0,0-1-1,1 1 1,-1-1 0,1 1 0,0-1 0,0 0-1,2-6 1,-2 10-525,1-1 0,0 0 1,0 0-1,0 0 0,0 1 0,0-1 0,1 1 0,-1-1 0,0 1 0,1-1 1,-1 1-1,1 0 0,0-1 0,-1 1 0,1 0 0,0 0 0,0 1 0,-1-1 1,1 0-1,0 0 0,0 1 0,0-1 0,3 1 0,41-9-76,0 2 0,63-2 0,58-8-125,-148 14-1157,-1-2 0,0 0 0,0 0 0,0-2-1,-1 0 1,31-19 0,-3-7-5697</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11.214"/>
    </inkml:context>
    <inkml:brush xml:id="br0">
      <inkml:brushProperty name="width" value="0.025" units="cm"/>
      <inkml:brushProperty name="height" value="0.025" units="cm"/>
    </inkml:brush>
  </inkml:definitions>
  <inkml:trace contextRef="#ctx0" brushRef="#br0">83 1 21652,'0'0'8072,"-12"72"-6663,-2-27-544,0 6-352,1 7-257,-1 0-256,5-2 0,3 1 0,5-7-1730,1-3-1825,0-11-1730,0-6-3427</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11.573"/>
    </inkml:context>
    <inkml:brush xml:id="br0">
      <inkml:brushProperty name="width" value="0.025" units="cm"/>
      <inkml:brushProperty name="height" value="0.025" units="cm"/>
    </inkml:brush>
  </inkml:definitions>
  <inkml:trace contextRef="#ctx0" brushRef="#br0">78 1 21620,'0'0'3171,"-38"65"-1633,23-30 1056,1 2-640,7-5-673,3-4-672,4-3-609,0-4 0,4-8-801,4-7-1409,1-6-2594,-4-3-3716</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11.900"/>
    </inkml:context>
    <inkml:brush xml:id="br0">
      <inkml:brushProperty name="width" value="0.025" units="cm"/>
      <inkml:brushProperty name="height" value="0.025" units="cm"/>
    </inkml:brush>
  </inkml:definitions>
  <inkml:trace contextRef="#ctx0" brushRef="#br0">159 0 10730,'0'0'17163,"6"12"-15385,-2-6-1609,0 1 0,-1-1 0,0 1-1,-1 0 1,1 0 0,-1 0 0,-1 1 0,1-1 0,-1 0 0,-1 1 0,1-1 0,-1 1 0,-1 11 0,-46 196 346,-9 64-299,49-202-1758,3-30-2734,-1-1 0,-17 65-1,16-86-8161</inkml:trace>
  <inkml:trace contextRef="#ctx0" brushRef="#br0" timeOffset="1">11 1071 14478,'0'0'8007,"-11"50"-4996,11-44-577,0-4-1505,1-2-1249,9-13-3171,3-12-5862</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12.256"/>
    </inkml:context>
    <inkml:brush xml:id="br0">
      <inkml:brushProperty name="width" value="0.025" units="cm"/>
      <inkml:brushProperty name="height" value="0.025" units="cm"/>
    </inkml:brush>
  </inkml:definitions>
  <inkml:trace contextRef="#ctx0" brushRef="#br0">160 1 23126,'0'0'8424,"-25"91"-8200,9-25-128,-2 10-64,3 1 0,6-1 0,3 0-32,5-4-256,0-2-449,1-5-896,-1-10-1955,-2-7-2850,0-11-10281</inkml:trace>
  <inkml:trace contextRef="#ctx0" brushRef="#br0" timeOffset="1">1 1113 21909,'0'0'10858,"43"-13"-21492</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12.803"/>
    </inkml:context>
    <inkml:brush xml:id="br0">
      <inkml:brushProperty name="width" value="0.025" units="cm"/>
      <inkml:brushProperty name="height" value="0.025" units="cm"/>
    </inkml:brush>
  </inkml:definitions>
  <inkml:trace contextRef="#ctx0" brushRef="#br0">283 88 10346,'-59'18'3766,"-148"52"2088,190-60-3752,39-8 216,218-41 1246,-63 6-1683,1028-70 427,8 91-6527,-892 12 2959,-306 1 24,-16 1-414,-22 1-557,-19-3-1071</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9:26.104"/>
    </inkml:context>
    <inkml:brush xml:id="br0">
      <inkml:brushProperty name="width" value="0.025" units="cm"/>
      <inkml:brushProperty name="height" value="0.025" units="cm"/>
    </inkml:brush>
  </inkml:definitions>
  <inkml:trace contextRef="#ctx0" brushRef="#br0">0 164 5637,'0'0'4869,"9"0"-3118,795-18 4954,101 49-5574,-893-31-1114,825 3 1748,-574-5-1438,375-19 650,-24 1 192,-500 19-1033,2017-40 460,-2091 39-594,591-21 43,2 32-18,-169 2 251,570-60 0,11 8 1142,230 43-1661,-1264 2-319,-11-1-1964,-4-1-3558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14.066"/>
    </inkml:context>
    <inkml:brush xml:id="br0">
      <inkml:brushProperty name="width" value="0.025" units="cm"/>
      <inkml:brushProperty name="height" value="0.025" units="cm"/>
    </inkml:brush>
  </inkml:definitions>
  <inkml:trace contextRef="#ctx0" brushRef="#br0">1 48 9801,'1'-8'5211,"1"-1"-5044,4-22 11372,-5 48-10449,-9 369 591,7-383-1675,1 0-1,0-1 0,1 1 0,-1 0 1,0-1-1,1 1 0,-1 0 0,1-1 1,0 1-1,0-1 0,0 1 0,0-1 1,1 0-1,-1 1 0,0-1 1,1 0-1,0 0 0,1 2 0,-2-3 7,0-1 0,-1 0 0,1 1-1,0-1 1,-1 0 0,1 1 0,0-1-1,-1 0 1,1 0 0,0 0 0,-1 0-1,1 0 1,0 0 0,0 0 0,-1 0-1,1 0 1,0 0 0,0 0 0,-1 0-1,1 0 1,0 0 0,-1-1 0,1 1-1,1-1 1,0 0 24,0-1-1,-1 1 1,1-1 0,0 1-1,0-1 1,-1 0 0,1 0 0,-1 0-1,0 0 1,1 0 0,0-3-1,5-11 100,0 0 0,-1-1 0,7-33 0,-5 18 137,-6 32-317,0 1 0,0 0 0,-1 1-1,1-1 1,0 0 0,-1 1 0,1-1 0,-1 0 0,1 1 0,-1 0 0,0-1 0,1 1 0,0 2 0,17 17 158,-17-20-80,1 1 0,-1-1 0,0 1 0,1-1 1,-1 0-1,1 0 0,0 0 0,-1 0 0,1-1 0,0 1 0,0-1 0,-1 1 1,1-1-1,0 0 0,0 0 0,0 0 0,-1-1 0,6 0 0,-1-2 146,-1 1-1,0-1 0,1 0 0,-1-1 1,9-7-1,26-12 285,-41 23-463,1-1 0,0 1 0,-1 0 0,1 0 0,0 0 0,0-1 0,-1 1 0,1 0 0,0 0 0,0 0 0,-1 0 0,1 0 0,0 0 0,-1 1 0,1-1 0,0 0 0,0 0 0,-1 0 0,1 1 0,0-1 0,-1 0 0,1 1 0,-1-1 0,1 1 0,0-1 0,-1 0 0,1 1 0,-1-1 0,1 1 0,-1 0 0,1-1 0,-1 1 0,0-1 0,1 1 0,-1 0 0,0-1 0,1 2 0,8 35 0,-9-34 0,0-1 0,0 1 0,0 0 0,1 0 0,-1-1 0,1 1 0,0 0 0,0-1 0,0 1 0,0-1 0,0 1 0,0-1 0,0 0 0,1 1 0,0-1 0,-1 0 0,1 0 0,3 2 0,-1-3 0,1-1 0,-1 0 0,1 0 0,0 0 0,-1 0 0,1-1 0,-1 0 0,1 0 0,-1 0 0,1-1 0,-1 1 0,0-1 0,0 0 0,0 0 0,0-1 0,0 1 0,6-6 0,-5 4 0,0 1 0,1 0 0,0 0 0,0 0 0,-1 0 0,2 1 0,-1 0 0,10-2 0,1 4-1630,-16 1 1188,0-1 0,0 0 1,0 1-1,0-1 0,1 0 1,-1 0-1,0 0 0,0 0 1,0 0-1,0 0 0,1 0 1,-1 0-1,0 0 0,0-1 1,0 1-1,0 0 0,1-1 1,-1 1-1,0-1 0,0 1 1,0-1-1,0 0 0,0 1 1,0-1-1,-1 0 0,1 0 1,0 1-1,0-1 0,0 0 1,-1 0-1,1 0 0,0 0 1,-1 0-1,1 0 0,-1 0 1,1 0-1,-1-1 0,0 1 1,1 0-1,-1 0 0,0 0 0,0-2 1,2-20-11704</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0:11.103"/>
    </inkml:context>
    <inkml:brush xml:id="br0">
      <inkml:brushProperty name="width" value="0.025" units="cm"/>
      <inkml:brushProperty name="height" value="0.025" units="cm"/>
    </inkml:brush>
  </inkml:definitions>
  <inkml:trace contextRef="#ctx0" brushRef="#br0">361 110 8456,'0'0'5765,"0"-9"-3389,1-28-363,-1 36-1904,0 0 0,0 0 1,0 0-1,-1 0 0,1 0 1,0 0-1,0 0 0,-1 0 1,1 0-1,0 1 0,-1-1 1,1 0-1,-1 0 0,1 0 1,-1 1-1,1-1 0,-1 0 1,0 0-1,1 1 0,-1-1 1,0 1-1,0-1 0,1 0 1,-1 1-1,0 0 0,0-1 1,0 1-1,0-1 0,1 1 1,-1 0-1,0 0 0,0 0 1,0-1-1,0 1 0,0 0 1,0 0-1,0 0 0,0 0 1,0 0-1,0 1 0,0-1 0,0 0 1,1 0-1,-1 1 0,0-1 1,-1 1-1,-3 0 80,0 1 0,0 0-1,0-1 1,1 2 0,-1-1-1,-6 5 1,-11 14 13,1 0-1,1 2 1,0 0 0,2 1 0,1 1-1,1 1 1,1 0 0,1 1-1,-12 33 1,5-3-76,3 1-1,2 1 1,-13 94 0,21-94-81,2 0 1,3 78 0,4-117-31,1 0 0,0 0 0,1 0 1,2 0-1,0-1 0,1 1 0,0-1 0,2-1 1,0 1-1,17 26 0,-22-40-5,1 0 0,0 0 0,0-1 0,0 1 0,0-1 0,1 0 0,0 0-1,0 0 1,0 0 0,0-1 0,0 0 0,1 0 0,0-1 0,-1 1 0,1-1 0,0-1 0,0 1 0,0-1 0,8 1 0,-7-2 79,0 0 0,0-1 0,0 1 0,0-2 0,0 1 0,0-1 0,0 0 1,0 0-1,-1-1 0,1 0 0,-1 0 0,0 0 0,0-1 0,0 0 0,0-1 1,7-6-1,11-13 284,-1-2 0,-1 0 0,-1-1 0,-1-1 1,17-34-1,71-158 201,-90 175-539,-2-1-1,-2-1 1,-2 0 0,-2-1 0,-2 0-1,-3-1 1,-1 1 0,-3-1-1,-8-93 1,5 128-262,0 1 0,-1-1 0,0 1-1,-1 0 1,-1 0 0,0 0 0,0 1 0,-2 0 0,-14-23 0,18 32 14,0-1 0,0 0 0,0 1 0,0 0 0,0 0 0,-1 0 0,0 0 0,1 1 0,-1-1 0,0 1 0,0 0 0,-1 0 0,1 0 0,0 1 0,-1-1 0,1 1 0,0 0 0,-1 0 0,0 1 0,1 0 0,-1-1 0,1 1 0,-1 1 0,1-1 0,-1 1 0,0 0 0,1 0 0,0 0 0,-1 0 0,1 1 1,0 0-1,-6 3 0,-16 8-11180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0:27.694"/>
    </inkml:context>
    <inkml:brush xml:id="br0">
      <inkml:brushProperty name="width" value="0.025" units="cm"/>
      <inkml:brushProperty name="height" value="0.025" units="cm"/>
    </inkml:brush>
  </inkml:definitions>
  <inkml:trace contextRef="#ctx0" brushRef="#br0">4 13 5573,'0'0'14713,"0"0"-14710,0 0 0,0 0 1,0 0-1,-1 0 0,1 0 1,0 0-1,0 0 0,0 0 0,-1 0 1,1 0-1,0 1 0,0-1 1,0 0-1,0 0 0,-1 0 0,1 0 1,0 0-1,0 1 0,0-1 1,0 0-1,0 0 0,0 0 0,-1 0 1,1 1-1,0-1 0,0 0 1,0 0-1,0 0 0,0 1 0,0-1 1,0 0-1,0 0 0,0 1 1,0-1-1,0 0 0,0 0 0,0 0 1,0 1-1,8 1 140,0-1 1,0 0-1,0 0 0,-1-1 1,1 0-1,0 0 0,10-2 1,20 1 343,143 8-18,-152-15-374,-29 8-88,1 0 1,0 0-1,-1 0 0,1 0 1,0 0-1,-1 0 0,1-1 0,-1 1 1,1 0-1,0 0 0,-1-1 1,1 1-1,-1 0 0,1-1 0,-1 1 1,1-1-1,-1 1 0,1-1 1,-1 1-1,1-1 0,-1 1 0,1-1 1,-1 1-1,0-1 0,1 1 1,-1-1-1,0 0 0,0 1 0,0-1 1,1 0-1,-1 1 0,0-1 1,0 0-1,0 1 0,0-1 0,0 0 1,0 1-1,0-2 0,-4 2 113,0-1 0,0 1-1,1 0 1,-1 0 0,0 0-1,0 1 1,0-1 0,1 1-1,-1 0 1,0 0 0,-3 2-1,-21 8 256,-44 25-1,57-26-154,-1-2-1,0 0 1,0 0 0,0-2 0,-1 0 0,0-1 0,0 0-1,-1-2 1,-17 2 0,35-6-299,-1 0 0,1 0-1,0 0 1,0-1 0,0 1 0,0 0-1,0 0 1,0-1 0,0 1-1,0 0 1,0 0 0,0-1 0,1 1-1,-1 0 1,0 0 0,1-1-1,-1 1 1,1 0 0,0-1 0,30-34-4324,-11 16-291,-3-3-2935</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2.528"/>
    </inkml:context>
    <inkml:brush xml:id="br0">
      <inkml:brushProperty name="width" value="0.025" units="cm"/>
      <inkml:brushProperty name="height" value="0.025" units="cm"/>
    </inkml:brush>
  </inkml:definitions>
  <inkml:trace contextRef="#ctx0" brushRef="#br0">0 91 4516,'0'0'833,"0"-23"-417,0 33 1218,15-51-1858,-11 37 192,0-2 0,-1 1 0,-1-2-64,0 0-1410,-2 0-2658</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3.203"/>
    </inkml:context>
    <inkml:brush xml:id="br0">
      <inkml:brushProperty name="width" value="0.025" units="cm"/>
      <inkml:brushProperty name="height" value="0.025" units="cm"/>
    </inkml:brush>
  </inkml:definitions>
  <inkml:trace contextRef="#ctx0" brushRef="#br0">70 93 6726,'0'-13'10770,"-1"1"-7225,1 0-4380,-1-2 5714,-1 23-1667,0 19-2530,1-20-76,-3 31-288,-16 241 2546,0-388-6857,4-47-9643,14 122 14357,2-1 3284,0 33-3766,0 0-1,1 0 0,-1-1 1,1 1-1,0 0 1,-1 0-1,1 0 1,0 0-1,0-1 1,0 1-1,0 0 0,0 1 1,0-1-1,0 0 1,0 0-1,0 0 1,0 1-1,1-1 0,-1 0 1,0 1-1,0-1 1,2 0-1,38-13 1144,-27 10-651,14-7-397,-19 6-264,1 1 0,-1 1-1,1-1 1,0 2 0,0-1-1,14-1 1,-23 5-70,-1-1 0,1 1 0,0-1 0,0 1 0,0-1 0,0 1 0,0 0 0,-1-1 1,1 1-1,0 0 0,0-1 0,-1 1 0,1 0 0,-1 0 0,1 0 0,-1 0 0,1 0 0,-1 0 0,1 0 1,-1 0-1,0 0 0,0 0 0,1 0 0,-1 0 0,0 0 0,0 0 0,0 2 0,3 37 195,-3-34-83,0 180 2634,0-99-9031,-2-83 1263,-5-1 2156,5-3 1871,-12 1-4893</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3.815"/>
    </inkml:context>
    <inkml:brush xml:id="br0">
      <inkml:brushProperty name="width" value="0.025" units="cm"/>
      <inkml:brushProperty name="height" value="0.025" units="cm"/>
    </inkml:brush>
  </inkml:definitions>
  <inkml:trace contextRef="#ctx0" brushRef="#br0">1 309 12396,'0'0'12673,"10"3"-11157,-5-1-1468,-1-1 1,0 0-1,1 0 0,-1 0 0,1-1 0,-1 0 1,1 1-1,-1-2 0,1 1 0,-1 0 0,1-1 1,-1 0-1,1 0 0,-1 0 0,0 0 0,1-1 1,-1 0-1,0 0 0,0 0 0,0 0 0,-1-1 1,1 0-1,0 1 0,-1-1 0,0 0 0,1-1 0,-1 1 1,-1-1-1,1 1 0,0-1 0,-1 0 0,0 0 1,0 0-1,3-7 0,-3 2-301,-1 1 1,0-1-1,-1 1 0,0-1 1,0 1-1,0-1 0,-1 1 1,-1-1-1,1 1 0,-1-1 1,-1 1-1,0 0 0,0 0 1,0 0-1,-1 0 0,0 1 0,-1 0 1,1-1-1,-2 1 0,-6-7 1,11 13 351,0 0 0,0 0 0,0 0 0,0 1 0,0-1 1,0 0-1,0 0 0,0 1 0,-1-1 0,1 1 0,0-1 0,0 1 1,-1-1-1,1 1 0,0 0 0,-1 0 0,1 0 0,0 0 0,-1 0 1,1 0-1,0 0 0,-1 0 0,1 0 0,0 0 0,-2 1 0,1 1-7,0-1 0,0 0 0,0 1-1,0-1 1,0 1 0,1-1 0,-1 1-1,0 0 1,1 0 0,0 0 0,-1 0 0,-1 4-1,-1 3 181,1-1 0,-1 1 0,2-1 0,-1 1 0,1 0 0,-1 11 0,3-18-211,2 38 939,-2-39-974,0 0-1,0-1 1,1 1 0,-1 0-1,0 0 1,1-1 0,-1 1-1,1 0 1,-1-1 0,1 1-1,-1 0 1,1-1 0,-1 1 0,1-1-1,0 1 1,-1-1 0,1 1-1,0-1 1,0 1 0,-1-1-1,1 0 1,0 1 0,0-1-1,-1 0 1,1 0 0,0 0-1,0 1 1,0-1 0,-1 0 0,1 0-1,0 0 1,0 0 0,0 0-1,0-1 1,-1 1 0,1 0-1,0 0 1,0 0 0,0-1-1,-1 1 1,1 0 0,0-1-1,0 1 1,-1-1 0,2 0 0,1-1 36,0 0 0,-1 0 1,1-1-1,-1 1 0,1-1 1,-1 1-1,0-1 1,0 0-1,0 0 0,-1 0 1,1 0-1,0 0 0,-1 0 1,0 0-1,0-1 1,0 1-1,0 0 0,0-5 1,5-64 305,-20 136-587,14-61 225,0 4-6,-1 0 0,1 0 0,0 1 0,1-1-1,2 10 1,-3-16 9,0 0-1,0 0 0,1 0 0,-1 0 0,1 0 0,-1 0 1,1-1-1,-1 1 0,1 0 0,-1 0 0,1 0 0,0-1 1,0 1-1,-1 0 0,1-1 0,0 1 0,0 0 1,0-1-1,-1 1 0,1-1 0,0 0 0,0 1 0,0-1 1,0 0-1,0 1 0,0-1 0,0 0 0,0 0 0,0 0 1,0 0-1,0 0 0,0 0 0,0 0 0,0 0 0,0 0 1,0 0-1,0-1 0,0 1 0,0 0 0,0-1 0,0 1 1,0-1-1,0 1 0,-1-1 0,1 1 0,0-1 1,0 0-1,1 0 0,2-3-2,0 1 0,0-1 0,0 0 0,-1 1 0,1-2 1,-1 1-1,0 0 0,0-1 0,-1 1 0,1-1 0,-1 0 0,0 0 0,0 0 0,-1 0 1,1 0-1,-1 0 0,0 0 0,0-8 0,0 7-4,0-1 0,-1 1 0,0-1-1,0 0 1,0 1 0,-1-1 0,0 1 0,0-1 0,-1 1 0,0 0 0,0-1-1,0 1 1,-1 0 0,-5-9 0,8 14-1,-1 1-1,1-1 1,-1 0-1,0 0 1,1 0-1,-1 0 1,0 0-1,1 1 1,-1-1-1,0 0 1,0 0-1,0 1 1,0-1 0,0 1-1,0-1 1,0 1-1,0-1 1,0 1-1,0 0 1,0-1-1,0 1 1,0 0-1,0 0 1,0 0-1,0 0 1,0 0-1,0 0 1,0 0 0,-2 0-1,2 1 1,-1 0 0,1 0 0,0 1 0,-1-1 0,1 0 0,0 1 0,0-1 0,0 0 0,0 1 0,0 0 0,0-1 0,0 1 0,0-1 0,0 1 0,0 2 0,-1 3-19,0 0 0,0 0 1,1 0-1,0 0 0,0 0 0,0 0 0,1 0 1,1 9-1,-1-14-111,1-1 1,-1 1 0,1-1-1,-1 1 1,1-1-1,0 0 1,0 1-1,0-1 1,-1 0-1,1 1 1,0-1-1,1 0 1,-1 0-1,0 0 1,2 1 0,14 5-4458,9-6-5685</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6.232"/>
    </inkml:context>
    <inkml:brush xml:id="br0">
      <inkml:brushProperty name="width" value="0.025" units="cm"/>
      <inkml:brushProperty name="height" value="0.025" units="cm"/>
    </inkml:brush>
  </inkml:definitions>
  <inkml:trace contextRef="#ctx0" brushRef="#br0">55 1 16111,'0'0'11681,"-1"11"-10518,-23 144 107,13-102-885,3 0-1,-2 67 1,10-119-425,0-1 1,0 0-1,0 1 1,0-1-1,0 0 1,0 1-1,0-1 0,0 0 1,0 1-1,0-1 1,0 0-1,0 0 1,0 1-1,0-1 0,0 0 1,0 1-1,0-1 1,0 0-1,1 0 1,-1 1-1,0-1 0,0 0 1,0 0-1,0 1 1,1-1-1,-1 0 1,0 0-1,0 0 0,1 1 1,-1-1-1,0 0 1,0 0-1,1 0 1,-1 0-1,0 0 0,1 1 1,-1-1-1,0 0 1,0 0-1,1 0 1,-1 0-1,1 0 0,8-11-3367,-6-44-7291,-3 12 603</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6.589"/>
    </inkml:context>
    <inkml:brush xml:id="br0">
      <inkml:brushProperty name="width" value="0.025" units="cm"/>
      <inkml:brushProperty name="height" value="0.025" units="cm"/>
    </inkml:brush>
  </inkml:definitions>
  <inkml:trace contextRef="#ctx0" brushRef="#br0">1 0 16432,'0'0'11787,"71"3"-10282,-32-1-448,2 0-544,7-2-417,-3 0 0,-2 0-384,-5 0-705,-7 0-609,-8 0-1185,-7 0-1088,-12 1-1250,-4 4-2883</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6.920"/>
    </inkml:context>
    <inkml:brush xml:id="br0">
      <inkml:brushProperty name="width" value="0.025" units="cm"/>
      <inkml:brushProperty name="height" value="0.025" units="cm"/>
    </inkml:brush>
  </inkml:definitions>
  <inkml:trace contextRef="#ctx0" brushRef="#br0">41 12 19122,'0'0'9769,"53"23"-7911,-12-27-577,0-6-832,4-2-353,-3 6-96,-8 3-1185,-9 3-1538,-12 2-1729,-13 12-1185,-2 6-4965</inkml:trace>
  <inkml:trace contextRef="#ctx0" brushRef="#br0" timeOffset="1">0 253 12940,'0'0'16111,"82"4"-15758,-34-18-289,4 0-577,-1-1-3010,-3-1-1890,-1-1-3908</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7.292"/>
    </inkml:context>
    <inkml:brush xml:id="br0">
      <inkml:brushProperty name="width" value="0.025" units="cm"/>
      <inkml:brushProperty name="height" value="0.025" units="cm"/>
    </inkml:brush>
  </inkml:definitions>
  <inkml:trace contextRef="#ctx0" brushRef="#br0">211 0 15855,'0'0'6844,"-12"2"-3257,-1 0-3092,0 1 0,0 0 1,0 1-1,1 0 0,0 1 0,0 1 0,-22 14 0,21-12-73,-28 22 459,39-28-872,0-1-1,0 1 1,0-1-1,1 1 1,-1 0-1,1 0 0,-1 0 1,1 0-1,0 0 1,0 0-1,0 0 1,0 0-1,0 0 1,0 1-1,1-1 1,-1 3-1,4-4-150,0 0 0,1 0 1,0 0-1,-1 0 0,1-1 0,0 1 0,-1-1 1,1 0-1,0 0 0,5-1 0,-2 0-102,84-4-1800,-57 2 1641,61 2-1,-94 1 437,0 1-1,0-1 1,0 0-1,0 0 1,-1 0 0,1 0-1,0 1 1,0-1-1,0 0 1,-1 1 0,1-1-1,0 1 1,-1-1 0,1 1-1,0-1 1,-1 1-1,1-1 1,0 1 0,-1 0-1,1-1 1,-1 1 0,1 0-1,-1 0 1,0-1-1,1 1 1,-1 0 0,0 0-1,1 0 1,-1-1 0,0 1-1,0 0 1,0 0-1,0 0 1,0 0 0,0-1-1,0 1 1,0 0-1,0 0 1,0 0 0,0 0-1,0-1 1,-1 1 0,1 0-1,0 0 1,-1 0-1,1-1 1,0 1 0,-1 0-1,1 0 1,-1-1 0,0 1-1,-2 5 325,0-1-1,0 0 0,0 0 1,-1 0-1,1 0 0,-6 4 1,-8 7 179,-1-1 1,-21 13 0,33-24-558,-1 0 1,1 0-1,-1-1 0,0 0 1,0 0-1,0-1 0,0 0 0,-1 0 1,1 0-1,-13 0 0,10-4-1981,4-10-5066</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7.714"/>
    </inkml:context>
    <inkml:brush xml:id="br0">
      <inkml:brushProperty name="width" value="0.025" units="cm"/>
      <inkml:brushProperty name="height" value="0.025" units="cm"/>
    </inkml:brush>
  </inkml:definitions>
  <inkml:trace contextRef="#ctx0" brushRef="#br0">6 21 5894,'0'0'16116,"1"9"-14408,-4 120 2727,0-74-3030,8 107 0,-5-161-1386,0 1 1,0-1-1,0 0 1,0 0-1,1 1 1,-1-1-1,1 0 1,-1 0-1,1 0 0,-1 1 1,1-1-1,0 0 1,-1 0-1,1 0 1,0 0-1,0 0 1,0 0-1,0 0 1,0-1-1,0 1 1,0 0-1,0 0 1,0-1-1,0 1 1,0-1-1,0 1 1,1-1-1,-1 1 1,0-1-1,0 0 1,1 0-1,-1 1 1,0-1-1,0 0 1,1 0-1,-1 0 1,0-1-1,1 1 1,-1 0-1,0 0 1,0-1-1,1 1 1,-1 0-1,0-1 0,0 1 1,0-1-1,0 0 1,0 1-1,2-2 1,5-2 118,1-1 1,-1 0-1,0 0 0,-1-1 1,10-8-1,211-242-121,-145 157-386,-94 96-13767,10 3 12518,-19 4-13570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14.409"/>
    </inkml:context>
    <inkml:brush xml:id="br0">
      <inkml:brushProperty name="width" value="0.025" units="cm"/>
      <inkml:brushProperty name="height" value="0.025" units="cm"/>
    </inkml:brush>
  </inkml:definitions>
  <inkml:trace contextRef="#ctx0" brushRef="#br0">0 20 15663,'0'0'14926,"54"-5"-15759,-38-1-4612,-1-3-10570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8.090"/>
    </inkml:context>
    <inkml:brush xml:id="br0">
      <inkml:brushProperty name="width" value="0.025" units="cm"/>
      <inkml:brushProperty name="height" value="0.025" units="cm"/>
    </inkml:brush>
  </inkml:definitions>
  <inkml:trace contextRef="#ctx0" brushRef="#br0">1 1 17905,'0'0'5125,"2"51"-2146,10-40-609,6-4-544,3 0-641,6-1-929,3-2-480,0-3-2883,1-1-4965</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8.790"/>
    </inkml:context>
    <inkml:brush xml:id="br0">
      <inkml:brushProperty name="width" value="0.025" units="cm"/>
      <inkml:brushProperty name="height" value="0.025" units="cm"/>
    </inkml:brush>
  </inkml:definitions>
  <inkml:trace contextRef="#ctx0" brushRef="#br0">129 40 17136,'0'0'9978,"-9"-6"-8617,-27-22-422,35 27-920,0 1 0,-1-1-1,1 1 1,0-1-1,0 1 1,-1-1-1,1 1 1,0 0-1,0-1 1,-1 1-1,1 0 1,0 0-1,-1 0 1,1 0-1,0 0 1,-1 0 0,1 0-1,0 1 1,-1-1-1,1 0 1,0 1-1,0-1 1,-1 1-1,1 0 1,0-1-1,0 1 1,0 0-1,0-1 1,0 1-1,0 0 1,0 0-1,0 0 1,-1 2 0,-20 35 59,21-36-44,-2 3 57,0 1 0,1 0 0,0 0 0,0 0 1,0 0-1,1 0 0,0 1 0,0-1 0,0 0 0,1 1 1,0 8-1,1-14-80,-1 0 0,1-1 1,0 1-1,-1 0 0,1-1 1,-1 1-1,1 0 0,0-1 0,-1 1 1,1-1-1,0 0 0,0 1 0,0-1 1,-1 1-1,1-1 0,0 0 0,0 0 1,0 1-1,0-1 0,-1 0 1,1 0-1,0 0 0,0 0 0,0 0 1,0 0-1,1 0 0,25-3 252,-26 3-248,13-4 84,1 0 1,-1-1-1,0-1 1,-1 0-1,1-1 1,-1 0-1,16-13 1,-17 12-88,0 0 1,1 0 0,0 2-1,0-1 1,1 1-1,-1 1 1,25-5 0,-37 9-13,1 1 0,-1 0 0,0 0 0,1 0 0,-1 0 1,0 0-1,0 0 0,1 0 0,-1 1 0,0-1 0,1 0 1,-1 1-1,0-1 0,0 1 0,1-1 0,-1 1 0,0-1 1,0 1-1,0 0 0,0 0 0,0 0 0,0 0 0,0 0 1,0 0-1,0 0 0,0 0 0,-1 0 0,1 0 1,0 0-1,-1 0 0,1 0 0,-1 1 0,1-1 0,-1 0 1,1 0-1,-1 1 0,0-1 0,0 0 0,0 1 0,0-1 1,0 0-1,0 3 0,0 10 6,-1 0-1,-1-1 1,-4 24 0,0 3 1,6-40-7,0 1 0,1-1 0,-1 1 0,0-1 0,1 1 0,-1-1 0,1 1 0,-1-1 0,1 1 0,-1-1 0,1 0 0,-1 1 0,1-1 0,-1 0 0,1 1 0,0-1 0,-1 0 0,1 0 0,0 0 0,-1 1 0,1-1 0,-1 0 0,1 0 0,0 0 0,-1 0 0,1 0 0,0 0 0,-1 0 0,1 0 0,0-1 0,-1 1 0,1 0 0,-1 0 0,1-1 0,0 1 0,-1 0 0,2-1 0,26-10 0,31-33 0,-50 36 0,1-1 0,0 2 0,0-1 0,1 1 0,0 1 0,0 0 0,21-8 0,-32 14 1,1 0-1,-1 0 1,1-1-1,-1 1 1,1 0 0,-1 0-1,1 0 1,-1 0 0,1 0-1,-1 0 1,1 1-1,0-1 1,-1 0 0,1 0-1,-1 0 1,1 0-1,-1 1 1,1-1 0,-1 0-1,0 0 1,1 1-1,-1-1 1,1 0 0,-1 1-1,0-1 1,1 1 0,-1-1-1,0 0 1,1 1-1,-1-1 1,0 1 0,1-1-1,-1 1 1,0-1-1,0 1 1,3 27-8,-13 34-528,9-57 334,2-1-6666,6-5 3646,5-6-1035,3-9-2396</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9.120"/>
    </inkml:context>
    <inkml:brush xml:id="br0">
      <inkml:brushProperty name="width" value="0.025" units="cm"/>
      <inkml:brushProperty name="height" value="0.025" units="cm"/>
    </inkml:brush>
  </inkml:definitions>
  <inkml:trace contextRef="#ctx0" brushRef="#br0">14 1 11307,'0'0'17221,"0"8"-16217,-5 31 396,2-27-1033,1 1 0,0 0 0,1 0 0,1 14 0,0-26-367,1-1 0,0 1 0,-1 0 0,1-1 0,0 1 0,0 0 0,0-1 0,-1 1 0,1-1 0,0 0 0,0 1 0,0-1 0,0 0 0,0 1 0,0-1 0,0 0 0,0 0 0,0 0 0,0 0 0,0 0 0,0 0 0,0 0 0,0 0 0,0 0 0,0 0 0,0-1 0,0 1 0,0 0 0,1-1 0,32-9 0,18-19-332,-42 22 213,1 0 1,0 1 0,0 0-1,1 0 1,-1 1-1,1 1 1,1 0 0,-1 1-1,17-3 1,-29 7 146,1 0 0,0 0 0,0 0 0,-1 0 0,1 0 0,-1 0 0,1 0 1,-1 0-1,1 0 0,-1 0 0,0 0 0,1 0 0,-1 0 0,0 0 0,0 0 0,0 1 0,0-1 0,0 0 0,0 0 0,0 0 0,0 0 1,0 0-1,0 0 0,-1 1 0,1-1 0,-1 1 0,-7 36 730,7-38-904,1 1 1,-1 0-1,1 0 0,-1-1 1,1 1-1,0 0 0,-1 0 1,1 0-1,0-1 0,0 1 1,0 0-1,0 0 0,0 0 0,0 0 1,0 0-1,0 0 0,0-1 1,0 1-1,0 0 0,0 0 1,1 0-1,-1 0 0,0-1 1,1 1-1,-1 0 0,1 0 1,-1-1-1,1 1 0,-1 0 1,1 0-1,0 0 0,1 0-358,-1-1 1,1 0-1,-1 0 0,1 1 0,0-1 1,-1 0-1,1 0 0,-1-1 0,1 1 0,-1 0 1,1 0-1,-1-1 0,1 1 0,-1-1 1,1 1-1,-1-1 0,0 0 0,1 0 0,-1 1 1,1-2-1,17-11-14396</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9.571"/>
    </inkml:context>
    <inkml:brush xml:id="br0">
      <inkml:brushProperty name="width" value="0.025" units="cm"/>
      <inkml:brushProperty name="height" value="0.025" units="cm"/>
    </inkml:brush>
  </inkml:definitions>
  <inkml:trace contextRef="#ctx0" brushRef="#br0">0 61 17553,'0'0'14637,"12"6"-14370,40 17-149,-49-22-118,0-1 1,0 1-1,0-1 0,0 0 1,0 0-1,0 0 0,0-1 1,0 1-1,0-1 1,0 1-1,0-1 0,0 0 1,-1 0-1,1 0 1,0-1-1,0 1 0,-1-1 1,1 1-1,-1-1 0,0 0 1,1 0-1,-1 0 1,0 0-1,0 0 0,0-1 1,0 1-1,-1-1 0,1 1 1,-1-1-1,1 1 1,-1-1-1,0 0 0,0 0 1,0 0-1,-1 0 1,1 0-1,-1 0 0,1 1 1,-1-1-1,0 0 0,0-5 1,-1 7-14,1 0 1,0 0-1,-1 0 1,1 0-1,0 1 1,-1-1-1,1 0 1,-1 0-1,0 1 1,1-1 0,-1 0-1,1 1 1,-1-1-1,0 0 1,0 1-1,1-1 1,-1 1-1,0-1 1,0 1-1,0 0 1,0-1-1,1 1 1,-1 0-1,0 0 1,0-1-1,0 1 1,0 0-1,0 0 1,0 0-1,0 0 1,0 0-1,0 0 1,1 0-1,-1 1 1,0-1-1,0 0 1,0 0-1,0 1 1,-1 0-1,-1 0-12,0 0-1,-1 0 0,1 0 0,0 1 0,0-1 0,0 1 0,0 0 1,1 0-1,-5 4 0,3-3 73,1 1 0,0 0 0,0 0 1,0 0-1,1 0 0,-1 1 0,1-1 0,0 0 1,0 1-1,1 0 0,0-1 0,-1 1 0,1 0 1,1 0-1,-1 0 0,1 0 0,0 0 0,0 6 1,2-9-46,-1-1 0,0 0 0,1 0 1,-1 0-1,1 0 0,-1 0 0,1-1 0,-1 1 1,1 0-1,0-1 0,-1 1 0,1-1 1,0 1-1,0-1 0,-1 0 0,1 0 0,0 0 1,0 0-1,-1 0 0,3 0 0,39-3-11,-31 0 9,-1 0 0,0 0 0,-1-1 0,20-10 0,-21 9 0,0 1 0,-1 0 0,1 1 0,1 0 0,-1 0 0,0 1 0,1 0 0,11-1 0,-18 4 0,-1 0 0,0 0 0,1 0 0,-1 0 0,0 0 0,0 1 0,0-1 0,0 1 0,0-1 0,0 1 0,-1 0 0,4 3 0,17 14 0,-12-15-167,1-1 0,0-1 0,0 1 0,-1-2 0,1 1 0,0-1 0,1-1 0,-1 0-1,0-1 1,0 0 0,0-1 0,0 0 0,-1 0 0,1-1 0,-1-1 0,14-5 0,-12-1-4787,-5 1-2370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9.902"/>
    </inkml:context>
    <inkml:brush xml:id="br0">
      <inkml:brushProperty name="width" value="0.025" units="cm"/>
      <inkml:brushProperty name="height" value="0.025" units="cm"/>
    </inkml:brush>
  </inkml:definitions>
  <inkml:trace contextRef="#ctx0" brushRef="#br0">1 37 17905,'0'0'7879,"60"-22"-6661,-13 15-642,12 4-416,8 3-160,5 0-2658,7-4-6022</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0.481"/>
    </inkml:context>
    <inkml:brush xml:id="br0">
      <inkml:brushProperty name="width" value="0.025" units="cm"/>
      <inkml:brushProperty name="height" value="0.025" units="cm"/>
    </inkml:brush>
  </inkml:definitions>
  <inkml:trace contextRef="#ctx0" brushRef="#br0">0 156 13997,'0'0'4618,"12"-13"-1944,4-1-1903,0-1 0,0 2 0,1 0-1,1 1 1,0 1 0,0 1 0,31-13-1,-21 14 400,48-9 0,-66 16-1010,0 1 1,0 0-1,1 0 1,-1 1 0,0 1-1,1 0 1,-1 0 0,12 3-1,-20-3-137,0 0 0,0 0-1,0 0 1,0 0 0,0 0-1,0 0 1,-1 0 0,1 1-1,0-1 1,-1 1 0,1-1-1,-1 1 1,1 0 0,-1 0-1,0-1 1,0 1 0,0 0-1,0 0 1,0 0 0,0 0-1,0 0 1,0 0 0,-1 1 0,0-1-1,1 0 1,-1 0 0,0 0-1,0 1 1,0-1 0,0 0-1,0 0 1,-1 3 0,0 3 54,-1-1 0,1 1 0,-1-1 0,-1 1 0,0-1 0,0 0 0,0 0 0,-6 8 0,-21 27-52,-3-1 0,-1-2 1,-41 37-1,-18 19-41,90-91 16,0 0 0,-1 0 0,1 0 0,1 0 0,-1 0 0,-3 10 0,5-13 0,1-1 0,0 1 0,0 0 0,-1 0 0,1 0 0,0 0 0,0 0 0,0-1 0,0 1 0,0 0 0,0 0 0,1 0 0,-1 0 0,0-1 0,0 1 0,0 0 0,1 0 0,-1 0 0,1-1 0,-1 1 0,0 0 0,1 0 0,-1-1 0,1 1 0,0 0 0,-1-1 0,1 1 0,-1-1 0,1 1 0,0-1 0,-1 1 0,1-1 0,0 1 0,0-1 0,0 0 0,-1 1 0,1-1 0,0 0 0,0 0 0,0 0 0,-1 1 0,1-1 0,0 0 0,0 0 0,1 0 0,48 4-105,0-1-1,0-3 1,82-9 0,-105 6-280,24-2-5039,-8-2-6379</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1.242"/>
    </inkml:context>
    <inkml:brush xml:id="br0">
      <inkml:brushProperty name="width" value="0.025" units="cm"/>
      <inkml:brushProperty name="height" value="0.025" units="cm"/>
    </inkml:brush>
  </inkml:definitions>
  <inkml:trace contextRef="#ctx0" brushRef="#br0">405 8 18930,'0'0'7324,"-10"-2"-4895,7 2-2295,-4-2 30,0 1 0,0 0 0,0 0 0,0 0-1,0 1 1,-1 0 0,1 1 0,0 0 0,0 0 0,0 0 0,0 1 0,0 0 0,-10 5 0,-7 8-54,2 1 1,0 1-1,1 1 0,1 1 1,0 1-1,2 0 0,0 2 1,1 0-1,2 1 0,0 0 1,1 2-1,2-1 0,0 2 1,-10 35-1,19-52-110,1-1 0,0 1 0,1 0 0,0 0 0,0-1 0,1 1 0,0 0 0,2 11 0,-2-17 0,1 0 0,0 0 0,0 1 0,0-1 0,1 0 0,-1 0 0,1 0 0,-1-1 0,1 1 0,0 0 0,0-1 0,0 1 0,1-1 0,-1 1 0,0-1 0,1 0 0,0 0 0,-1 0 0,1-1 0,0 1 0,0 0 0,0-1 0,0 0 0,5 2 0,5-1 0,0 0 0,0 0 0,1-1 0,-1-1 0,0 0 0,0 0 0,0-2 0,0 0 0,0 0 0,0-1 0,0-1 0,0 0 0,-1 0 0,0-2 0,0 1 0,0-2 0,-1 1 0,0-2 0,0 1 0,-1-1 0,0-1 0,0 0 0,-1-1 0,14-17 0,-21 24 0,0 1 0,-1-1 0,1 0 0,-1 1 0,0-1 0,0 0 0,0 0 0,0 0 0,0 0 0,0 0 0,-1 0 0,0 0 0,1 0 0,-1 0 0,0 0 0,-1 0 0,0-6 0,0 8 0,0-1 0,0 0 0,0 0 0,0 1 0,0-1 0,-1 0 0,1 1 0,0-1 0,-1 1 0,1 0 0,-1-1 0,0 1 0,0 0 0,1 0 0,-1 0 0,0 0 0,0 0 0,0 0 0,0 1 0,0-1 0,0 1 0,0-1 0,0 1 0,0 0 0,-4 0 0,-1-1 0,0 1 0,0-1 0,0 1 0,0 1 0,0-1 0,1 1 0,-1 1 0,0-1 0,0 1 0,1 0 0,-1 1 0,1-1 0,-1 1 0,1 1 0,0-1 0,0 1 0,1 0 0,-1 0 0,1 1 0,0 0 0,0 0 0,-6 8 0,11-13 0,0 0 0,-1 0 0,1 1 0,0-1 0,0 0 0,-1 1 0,1-1 0,0 0 0,0 1 0,0-1 0,0 0 0,-1 1 0,1-1 0,0 0 0,0 1 0,0-1 0,0 1 0,0-1 0,0 0 0,0 1 0,0-1 0,0 1 0,0-1 0,0 0 0,0 1 0,0-1 0,0 1 0,0-1 0,1 0 0,-1 1 0,0-1 0,0 0 0,0 1 0,1-1 0,-1 0 0,0 1 0,0-1 0,1 0 0,-1 1 0,1-1 0,19 2 0,25-14 0,43-30 0,-70 31 0,1 1 0,1 1 0,37-13 0,-56 22 0,0 0 0,0-1 0,0 1 0,0 0 0,-1 0 0,1 0 0,0 0 0,0 0 0,0 0 0,0 0 0,0 0 0,0 0 0,-1 0 0,1 0 0,0 0 0,0 1 0,0-1 0,0 0 0,-1 1 0,1-1 0,0 0 0,0 1 0,-1-1 0,1 1 0,0-1 0,-1 1 0,1 0 0,-1-1 0,1 1 0,0 1 0,0 0 0,0 0 0,0 1 0,0-1 0,-1 0 0,0 1 0,1-1 0,-1 1 0,0-1 0,0 1 0,0-1 0,-1 3 0,-1 8 0,0-1 0,-1 0 0,-7 19 0,-12 18 0,14-34 0,1 0 0,1 0 0,0 1 0,-6 26 0,12-42-1,0 1 1,0-1-1,0 1 1,0-1-1,0 0 0,0 1 1,0-1-1,1 1 1,-1-1-1,0 1 1,0-1-1,0 0 0,0 1 1,1-1-1,-1 1 1,0-1-1,0 0 0,1 1 1,-1-1-1,0 0 1,1 1-1,-1-1 0,0 0 1,1 1-1,-1-1 1,0 0-1,1 0 0,-1 0 1,1 1-1,-1-1 1,0 0-1,1 0 1,-1 0-1,1 0 0,-1 0 1,1 0-1,-1 0 1,0 0-1,1 0 0,-1 0 1,1 0-1,-1 0 1,1 0-1,-1 0 0,1 0 1,-1 0-1,0 0 1,1-1-1,-1 1 1,1 0-1,0-1 0,24-10-1255,-18 4-695,0 1 0,0-2 0,-1 1 0,0 0 0,7-13-1,9-19-9813</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2.254"/>
    </inkml:context>
    <inkml:brush xml:id="br0">
      <inkml:brushProperty name="width" value="0.025" units="cm"/>
      <inkml:brushProperty name="height" value="0.025" units="cm"/>
    </inkml:brush>
  </inkml:definitions>
  <inkml:trace contextRef="#ctx0" brushRef="#br0">37 265 15022,'0'0'8483,"-4"11"-5627,-1 3-2208,-1-1 199,1 0 1,1 1 0,0 0-1,1 0 1,-2 23-1,5-36-840,0 0-1,0-1 1,0 1 0,0 0-1,0 0 1,0 0-1,0 0 1,1-1-1,-1 1 1,0 0-1,1 0 1,-1 0-1,0-1 1,1 1 0,-1 0-1,1 0 1,0-1-1,-1 1 1,1-1-1,-1 1 1,1 0-1,0-1 1,-1 1-1,1-1 1,0 1-1,0-1 1,-1 0 0,2 1-1,30 0 158,-24-2-122,-1-1 0,0 0-1,0 0 1,0-1 0,0 0 0,9-5-1,-5-1-37,0 0-1,0-1 0,-1 0 1,-1-1-1,0 0 0,0-1 1,12-22-1,-25 51-186,1 0-1,-3 34 1,6-46 202,-1-1-1,1 0 1,0 0 0,0 0-1,0 0 1,1 0-1,0 0 1,0 0 0,0 0-1,0 0 1,0 0-1,1-1 1,-1 1-1,5 6 1,-4-8-8,-1-1 0,2 1 0,-1-1-1,0 1 1,0-1 0,0 0 0,1 0 0,-1 0 0,0 0-1,1 0 1,-1 0 0,1 0 0,-1-1 0,1 0 0,0 1-1,-1-1 1,1 0 0,-1 0 0,1 0 0,0-1 0,-1 1-1,1-1 1,-1 1 0,5-3 0,2 0-11,1 0 0,-1-1 0,0-1 0,-1 1 0,1-1 0,-1-1 0,0 0 0,0 0 0,-1 0 0,13-14 0,1-4 0,-1-1 0,17-28 0,-16 20 0,-2-2 0,-2 0 0,-1-1 0,-1-1 0,16-69 0,-39 131 0,-19 40 0,14-36 0,-16 50 0,22-48 0,1 0 0,1-1 0,2 2 0,1-1 0,1 0 0,5 45 0,4-49 0,-8-26 0,1-1 0,-1 1 0,0 0 0,1 0 0,-1 0 0,1 0 0,-1-1 0,1 1 0,-1 0 0,1-1 0,-1 1 0,1 0 0,0-1 0,-1 1 0,1-1 0,0 1 0,0-1 0,-1 1 0,1-1 0,0 1 0,0-1 0,0 0 0,0 1 0,0-1 0,-1 0 0,2 0 0,-1-2 0,0 0 0,0-1 0,0 1 0,-1 0 0,1-1 0,-1 1 0,1 0 0,-1-1 0,0 1 0,0-1 0,0 1 0,-1-1 0,1-2 0,-1-1 0,0-10 0,-1-1 0,-1 0 0,-1 1 0,0-1 0,-1 1 0,-1 0 0,0 1 0,-12-21 0,24 40 0,0-1 0,0 1 0,0-1 0,1 0 0,-1-1 0,12 3 0,-3-1 0,0 0 0,1-2 0,-1 0 0,1-1 0,-1 0 0,22-3 0,-28 2 0,-1-1 0,0 0 0,0-1 0,1 0 0,-1 0 0,-1-1 0,1 0 0,0 0 0,-1-1 0,1 0 0,-1 0 0,0-1 0,8-7 0,-14 11 0,0 1 0,-1 0 0,1-1 0,0 1 0,-1-1 0,1 1 0,-1-1 0,1 0 0,-1 1 0,1-1 0,-1 1 0,1-1 0,-1 0 0,0 1 0,1-1 0,-1 0 0,0 0 0,0 1 0,1-1 0,-1 0 0,0 0 0,0 1 0,0-1 0,0 0 0,0 0 0,0-1 0,-17-1 0,11 4 0,0 0 0,0 0 0,0 1 0,0 0 0,-10 4 0,7 0 0,1 0 0,0 0 0,1 1 0,0 0 0,0 0 0,-8 11 0,12-15 0,1 0 0,0 0 0,0 1 0,0-1 0,0 1 0,1-1 0,-1 1 0,1 0 0,0 0 0,0-1 0,0 1 0,1 0 0,-1 0 0,1 0 0,0 0 0,0 0 0,0 0 0,0 0 0,2 5 0,-1-7 0,0 0 0,0 0 0,0 0 0,1 0 0,-1 0 0,1-1 0,-1 1 0,1 0 0,-1-1 0,1 1 0,0-1 0,0 1 0,0-1 0,0 0 0,0 0 0,0 0 0,0 0 0,0 0 0,0 0 0,1-1 0,-1 1 0,0-1 0,4 1 0,59 2 0,-49-4 0,2 0 0,0 0 0,30-8 0,-28 5 0,-1 1 0,37-2 0,-60 4 0,1 0 0,0 0 0,0 0 0,0 0 0,0-1 0,0 1 0,0-1 0,0 0 0,0 0 0,0 0 0,1 0 0,-1 0 0,1-1 0,0 1 0,-1-1 0,1 0 0,0 0 0,-2-5 0,-30-58 0,30 57 0,0 1 0,2-1 0,-1-1 0,1 1 0,0 0 0,-1-12 0,3 19 0,0 0 0,0 0 0,0 0 0,1 0 0,-1 0 0,0 0 0,1 0 0,-1 0 0,1 0 0,0 0 0,0 0 0,0 0 0,0 0 0,0 0 0,0 0 0,0 1 0,0-1 0,1 1 0,-1-1 0,1 1 0,-1-1 0,1 1 0,0 0 0,-1-1 0,1 1 0,0 0 0,0 0 0,0 0 0,0 1 0,0-1 0,0 0 0,3 0 0,76-8 109,-24 4-1024,-56 4 599,13-3-3330,-10-3-2951,-3-6-2345</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2.603"/>
    </inkml:context>
    <inkml:brush xml:id="br0">
      <inkml:brushProperty name="width" value="0.025" units="cm"/>
      <inkml:brushProperty name="height" value="0.025" units="cm"/>
    </inkml:brush>
  </inkml:definitions>
  <inkml:trace contextRef="#ctx0" brushRef="#br0">0 1 15567,'13'7'3491,"17"-3"-1825,7 3-1,7-3-1312,6 0-2051,2-1-4772</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3.259"/>
    </inkml:context>
    <inkml:brush xml:id="br0">
      <inkml:brushProperty name="width" value="0.025" units="cm"/>
      <inkml:brushProperty name="height" value="0.025" units="cm"/>
    </inkml:brush>
  </inkml:definitions>
  <inkml:trace contextRef="#ctx0" brushRef="#br0">7 1 21492,'0'0'2152,"0"9"-973,3 214 2547,-5 126-2380,-4-288 130,5-49-514,5-43-528,18-86-434,41-132 0,-52 213 0,-6 15 0,2 0 0,0 0 0,1 1 0,22-39 0,-26 53 0,0 1 0,0-1 0,0 1 0,1 0 0,0 0 0,0 0 0,0 1 0,1-1 0,-1 1 0,1 1 0,0-1 0,0 1 0,0 0 0,1 0 0,-1 1 0,1 0 0,-1 0 0,1 0 0,14 0 0,-14 1-28,0 1 1,1 0-1,-1 0 0,0 1 1,1 0-1,-1 0 0,0 1 0,0 0 1,0 0-1,0 1 0,7 3 1,-11-5 17,-1 1 0,0 0 0,0-1 0,1 1 1,-1 0-1,0 0 0,0 0 0,-1 0 0,1 1 0,0-1 1,-1 0-1,1 1 0,-1-1 0,0 1 0,0 0 0,0-1 1,0 1-1,0 0 0,-1 0 0,1-1 0,-1 1 0,0 0 1,0 0-1,0 0 0,0 0 0,0-1 0,-1 1 1,1 0-1,-1 0 0,1-1 0,-1 1 0,-2 3 0,-1 3 38,0 0 0,-1 0-1,-1-1 1,1 0 0,-1 0 0,0 0-1,-1-1 1,0 1 0,0-2-1,-1 1 1,-9 5 0,-9 7 80,-1-1 0,-32 15 0,52-29-108,-1 0 0,-1 0 0,1-1 0,0 0 0,-1 0 0,0-1 0,1 0 0,-1-1 0,-16 1 0,25-2-3,-1 0 1,0 0-1,0 0 1,0 0-1,0 0 1,1 0-1,-1-1 1,0 1-1,0 0 1,0-1-1,1 1 1,-1 0-1,0-1 1,0 1-1,1-1 1,-1 1-1,0-1 1,1 0-1,-1 1 1,1-1-1,-1 0 1,1 1-1,-1-1 1,1 0-1,-1 1 1,1-1-1,0 0 1,-1 0-1,1 0 1,0 1-1,-1-1 1,1 0-1,0 0 1,0 0-1,0 0 1,0 0-1,0 1 1,0-1-1,0-2 1,1 1-95,-1-1 0,0 1 0,1-1 0,0 0 0,0 1 0,-1-1 0,1 1 0,1 0 0,-1-1 0,0 1 0,0 0 1,1 0-1,2-4 0,3 0-1288,1 0 1,-1 1 0,1 0 0,0 0 0,0 1 0,15-6-1,25-8-6398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15.802"/>
    </inkml:context>
    <inkml:brush xml:id="br0">
      <inkml:brushProperty name="width" value="0.025" units="cm"/>
      <inkml:brushProperty name="height" value="0.025" units="cm"/>
    </inkml:brush>
  </inkml:definitions>
  <inkml:trace contextRef="#ctx0" brushRef="#br0">90 302 11627,'0'0'13794,"-8"4"-12737,2-2-952,1 1 0,0 0-1,1 0 1,-1 0-1,0 1 1,1 0-1,0-1 1,0 2 0,0-1-1,0 0 1,1 1-1,0 0 1,0 0 0,0 0-1,0 0 1,1 0-1,0 0 1,0 1-1,0-1 1,1 1 0,-2 8-1,-1 23 212,9-24-217,-5-13-92,1 0 0,0 0 1,0 0-1,-1 0 0,1 0 1,0-1-1,0 1 0,-1 0 0,1 0 1,0 0-1,0-1 0,-1 1 0,1 0 1,0-1-1,-1 1 0,1-1 0,-1 1 1,1-1-1,0 1 0,-1-1 1,1 1-1,0-2 0,6-6 183,0 0 1,0-1-1,-1 0 0,0 0 0,-1 0 1,0-1-1,6-14 0,23-79 527,-27 80-618,-2 1 49,-1 7-148,-3 30-238,-3 34 120,0-35 121,1 1 0,1-1 0,0 1 0,0-1 0,2 1 0,0-1 0,0 0 0,8 22 0,-10-35-4,1 0 0,-1 0 0,0 0 0,1 0 1,-1 0-1,1-1 0,-1 1 0,1 0 0,-1 0 0,1-1 1,0 1-1,-1 0 0,1-1 0,0 1 0,0-1 0,0 1 1,-1 0-1,1-1 0,0 0 0,0 1 0,0-1 0,0 0 1,0 1-1,0-1 0,0 0 0,0 0 0,1 0 0,0 0 9,0-1-1,0 1 1,-1-1-1,1 0 1,0 0-1,-1 1 1,1-1-1,0 0 1,-1-1-1,1 1 1,-1 0-1,0 0 1,2-3-1,33-48 311,-35 52-317,17-35-76,-1 0 0,-2-2-1,19-70 1,-25 71-1819,-2-1-1,3-40 1,-10 75 1488,0 16-64,-1-4 883,0 0-1,-1 0 0,0 0 1,-1 0-1,0 0 0,-6 13 1,5-14 387,0 1 0,1 0 0,1 0 0,-1 0 0,-1 16 0,4-21-800,0 0 1,1-1 0,-1 1-1,1 0 1,0-1 0,0 1-1,1 0 1,-1-1-1,4 8 1,14 34 17,-16-36-23,1 1 0,0-1 1,1 0-1,0 0 0,9 13 0,-14-22-52,1 0 0,-1-1-1,1 1 1,-1 0-1,1-1 1,-1 1 0,1-1-1,0 1 1,-1-1-1,1 1 1,0-1 0,0 1-1,-1-1 1,1 0-1,0 1 1,0-1 0,-1 0-1,1 0 1,0 1-1,0-1 1,0 0 0,0 0-1,-1 0 1,1 0-1,0 0 1,0 0 0,0 0-1,0-1 1,-1 1 0,1 0-1,1-1 1,0 0-170,0 0 0,0-1 0,0 1 0,0-1 1,0 0-1,-1 0 0,1 0 0,-1 0 0,1 0 0,1-3 1,24-56-11176,-26 59 10490,7-20-8264</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3.619"/>
    </inkml:context>
    <inkml:brush xml:id="br0">
      <inkml:brushProperty name="width" value="0.025" units="cm"/>
      <inkml:brushProperty name="height" value="0.025" units="cm"/>
    </inkml:brush>
  </inkml:definitions>
  <inkml:trace contextRef="#ctx0" brushRef="#br0">123 28 20211,'0'0'2386,"-8"8"171,2-2-2220,-58 61 3298,59-61-3362,0 0 1,0 0 0,1 1 0,0-1-1,0 1 1,1 0 0,0 0 0,0 1 0,0-1-1,-2 14 1,5-21-267,0 1 1,0 0-1,0-1 1,0 1-1,0 0 1,0 0-1,0-1 0,0 1 1,0 0-1,0-1 1,1 1-1,-1 0 0,0-1 1,0 1-1,1 0 1,-1-1-1,0 1 0,1-1 1,-1 1-1,0 0 1,1-1-1,-1 1 0,1-1 1,-1 1-1,1-1 1,0 0-1,-1 1 0,1-1 1,-1 1-1,1-1 1,0 0-1,-1 0 1,1 1-1,0-1 0,-1 0 1,1 0-1,0 0 1,-1 0-1,1 1 0,0-1 1,-1 0-1,1 0 1,0-1-1,0 1 0,-1 0 1,1 0-1,0 0 1,0-1-1,2 1 20,0-1-1,1 0 1,-1 0 0,-1 0 0,1-1-1,0 1 1,0 0 0,0-1-1,4-3 1,-2 0-27,-1 0 0,0-1 0,0 1 0,0-1 0,0 1 0,-1-1 0,0 0 0,0 0 0,-1-1 0,0 1 0,0 0 0,2-10 0,-1-5 0,-1 0 0,-2-33 0,0 35 0,7 24-414,0 0 0,-1 0 0,2-1 0,-1 0-1,0-1 1,9 4 0,-2-3-2404,1 1-1,-1-2 0,1 0 1,26 2-1,-3-5-7094</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3.992"/>
    </inkml:context>
    <inkml:brush xml:id="br0">
      <inkml:brushProperty name="width" value="0.025" units="cm"/>
      <inkml:brushProperty name="height" value="0.025" units="cm"/>
    </inkml:brush>
  </inkml:definitions>
  <inkml:trace contextRef="#ctx0" brushRef="#br0">158 13 13164,'0'0'10757,"-13"0"-7890,5 0-2568,0 1 1,0 0-1,0 0 0,0 0 1,1 1-1,-1 0 0,0 1 1,-12 6-1,16-7-149,-1 0 0,1 1-1,0 0 1,1 0 0,-1 0 0,1 0 0,-1 0 0,1 1-1,0 0 1,0 0 0,0 0 0,1 0 0,-1 0 0,1 0 0,0 1-1,0-1 1,1 1 0,-1-1 0,0 7 0,1-9-143,1 1 1,-1-1 0,1 1 0,0-1 0,0 1-1,0-1 1,0 1 0,0-1 0,0 1-1,1-1 1,-1 1 0,1-1 0,0 0-1,-1 1 1,1-1 0,0 0 0,1 0-1,-1 1 1,0-1 0,1 0 0,-1 0-1,1 0 1,-1-1 0,1 1 0,0 0-1,0-1 1,0 1 0,0-1 0,0 1-1,0-1 1,3 1 0,0 0-5,0 0 0,1 0 0,-1-1-1,1 0 1,0 0 0,-1-1 0,1 1 0,0-1 0,-1 0 0,1-1-1,0 1 1,-1-1 0,7-2 0,-8 2-3,0-1 0,0 0 0,0 0 0,0-1 0,0 1 0,-1-1 0,1 0 0,-1 0 0,1 0 0,-1-1 0,0 1 0,0-1 0,-1 1 0,1-1 0,-1 0 0,0 0 0,0 0 0,0 0 0,2-9 0,-2 7 0,0 0 0,0 0 0,0 0 0,-1 0 0,0 0 0,-1-1 0,1 1 0,-1-1 0,-1 1 0,1 0 0,-1-1 0,0 1 0,-3-12 0,4 18-93,-1-1-1,1 0 1,0 1 0,0-1 0,0 0-1,0 1 1,-1-1 0,1 0-1,0 1 1,-1-1 0,1 1 0,0-1-1,-1 1 1,1-1 0,-1 0-1,1 1 1,-1 0 0,1-1 0,-1 1-1,1-1 1,-1 1 0,1 0-1,-1-1 1,0 1 0,1 0 0,-1-1-1,0 1 1,1 0 0,-1 0-1,0 0 1,1 0 0,-1 0-1,0 0 1,1 0 0,-1 0 0,0 0-1,1 0 1,-1 0 0,-1 0-1,1 1-71,1 0-1,-1 0 0,1 0 0,0 0 0,-1-1 0,1 1 1,-1 0-1,1 0 0,0 0 0,0 0 0,0 0 0,0 0 1,-1 0-1,1 0 0,0 0 0,1 0 0,-1 0 0,0 0 1,0 0-1,0 0 0,1 0 0,-1 0 0,0 0 0,1 0 1,-1-1-1,1 1 0,-1 0 0,1 0 0,-1 0 0,2 0 1,1 3-538,0 0 1,0 0-1,1 0 0,-1-1 1,1 0-1,0 0 1,0 0-1,0 0 1,1 0-1,-1-1 1,0 0-1,1 0 1,0 0-1,7 1 1,21 6-7082</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4.462"/>
    </inkml:context>
    <inkml:brush xml:id="br0">
      <inkml:brushProperty name="width" value="0.025" units="cm"/>
      <inkml:brushProperty name="height" value="0.025" units="cm"/>
    </inkml:brush>
  </inkml:definitions>
  <inkml:trace contextRef="#ctx0" brushRef="#br0">171 163 18930,'0'0'2899,"-12"-1"-230,2 0-2341,0 1 0,0 0 0,1 0 0,-1 1 0,0 0 0,0 1 0,-13 4 1,19-5-175,0 0 0,0 1 0,1 0 1,-1-1-1,1 1 0,-1 0 0,1 1 1,0-1-1,0 1 0,0-1 0,0 1 1,0 0-1,1 0 0,-1 0 1,1 0-1,0 1 0,0-1 0,0 1 1,0-1-1,1 1 0,-1-1 0,1 1 1,0 0-1,0 0 0,0 6 0,0-9-141,1 0 0,0 1-1,0-1 1,0 0 0,0 0-1,0 1 1,1-1 0,-1 0-1,0 0 1,0 0-1,1 1 1,-1-1 0,1 0-1,-1 0 1,1 0 0,0 0-1,-1 0 1,1 0 0,0 0-1,0 0 1,-1 0-1,1 0 1,0 0 0,0 0-1,0 0 1,2 0 0,0 1 10,0-1 1,0 0-1,0 0 1,1 0 0,-1 0-1,1 0 1,-1-1-1,1 1 1,5-1 0,0 0 30,1-1 0,-1 0 0,0 0 0,1-1 0,-1 0 0,17-6 0,-11-1-14,1-1 0,-1-1 0,0 0 0,-1-1-1,-1-1 1,0 0 0,0 0 0,-1-1 0,-1-1 0,-1 0 0,0-1 0,-1 0-1,0 0 1,-1-1 0,-1 0 0,7-25 0,-14 41-40,0 1 0,0 0 0,0 0 0,1-1 0,-1 1 0,0 0 0,0 0 0,0-1 0,1 1 0,-1 0 0,0-1 0,0 1 0,0 0 0,0-1 0,0 1 0,0 0 0,0-1 0,0 1 0,0 0 0,0-1 0,0 1 0,0 0 0,0-1 0,0 1 0,0 0 0,0-1 0,0 1 0,0 0 0,0-1 0,-1 1 0,1 0 0,0-1 0,0 1 0,0 0 0,-1 0 0,1-1 0,0 1 0,0 0 0,-1 0 0,1-1 0,0 1 0,0 0 0,-1 0 0,1 0 0,0-1 0,-1 1 0,0 0 0,-15 14 0,-16 28 0,24-30 0,1 1 0,0 1 0,0-1 0,1 1 0,1 0 0,0 1 0,1-1 0,1 1 0,0 0 0,1 0 0,0 25 0,2-37 0,0-1 0,1 1 0,-1 0 0,0-1 0,1 1 0,0 0 0,0-1 0,0 1 0,0 0 0,0-1 0,0 1 0,1-1 0,-1 0 0,1 0 0,-1 1 0,1-1 0,0 0 0,0 0 0,0 0 0,0-1 0,0 1 0,1-1 0,-1 1 0,0-1 0,1 1 0,-1-1 0,1 0 0,0 0 0,-1-1 0,1 1 0,0 0 0,-1-1 0,1 1 0,0-1 0,5 0 0,-1 0 0,0 0 0,1-1 0,-1 0 0,0 0 0,0 0 0,0-1 0,0 0 0,0-1 0,0 1 0,0-1 0,-1-1 0,0 1 0,7-5 0,-4 0 0,0 0 0,0-1 0,0 1 0,-1-2 0,0 1 0,-1-1 0,0 0 0,-1-1 0,0 0 0,-1 0 0,0 0 0,0 0 0,4-19 0,-29 58 0,15-19 0,1 0 0,1 0 0,0 0 0,0 1 0,1 0 0,-1 10 0,2-19 0,1 1 0,0 0 0,-1 0 0,1-1 0,0 1 0,0 0 0,1 0 0,-1-1 0,0 1 0,0 0 0,1 0 0,-1-1 0,1 1 0,0 0 0,-1-1 0,1 1 0,0-1 0,0 1 0,0-1 0,0 1 0,0-1 0,0 0 0,1 1 0,-1-1 0,0 0 0,1 0 0,-1 0 0,1 0 0,-1 0 0,1 0 0,-1-1 0,1 1 0,0 0 0,-1-1 0,1 1 0,0-1 0,-1 0 0,1 1 0,3-1 0,2 0 0,0-1 0,-1 1 0,1-1 0,0-1 0,-1 1 0,1-1 0,-1 0 0,1-1 0,-1 1 0,0-1 0,0 0 0,0-1 0,-1 0 0,1 0 0,7-7 0,-6 6 0,-1-2 0,0 1 0,0-1 0,0 0 0,-1 0 0,0 0 0,0-1 0,-1 1 0,6-16 0,-13 33-246,1 1 1,-1 0-1,2 0 0,0-1 0,0 1 1,1 0-1,1 13 0,-1-21 3,0 0-1,1 0 0,-1 0 1,1 0-1,-1 0 1,1 0-1,0 0 1,0 0-1,1 0 1,-1 0-1,1 0 0,-1-1 1,1 1-1,0-1 1,0 1-1,0-1 1,0 0-1,0 1 0,1-1 1,-1 0-1,1-1 1,-1 1-1,1 0 1,0-1-1,-1 1 1,1-1-1,0 0 0,0 0 1,6 1-1,17-1-13032</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5.053"/>
    </inkml:context>
    <inkml:brush xml:id="br0">
      <inkml:brushProperty name="width" value="0.025" units="cm"/>
      <inkml:brushProperty name="height" value="0.025" units="cm"/>
    </inkml:brush>
  </inkml:definitions>
  <inkml:trace contextRef="#ctx0" brushRef="#br0">0 61 10570,'0'0'19181,"8"-9"-17900,-4 5-1194,0-1 0,0 1-1,1 0 1,0 0 0,0 0 0,0 1-1,0-1 1,0 1 0,1 1 0,-1-1-1,1 1 1,0 0 0,0 0 0,0 0-1,0 1 1,0 0 0,0 0 0,0 1-1,8 0 1,-8-1-87,-1 1 0,1 0 0,0 1 0,0-1 0,0 1 0,0 0 0,-1 1 0,1-1 0,7 4 0,-11-4 0,0 0 0,-1 1 0,1-1 0,0 0 0,-1 1 0,0-1 0,1 1 0,-1 0 0,0-1 0,0 1 0,0 0 0,0 0 0,0 0 0,0-1 0,0 1 0,-1 0 0,1 0 0,0 0 0,-1 0 0,0 0 0,0 1 0,0-1 0,1 0 0,-2 0 0,1 0 0,0 0 0,0 0 0,-1 0 0,1 0 0,-2 2 0,-1 5 0,0-1 0,-1 0 0,0 0 0,-1 0 0,0 0 0,0-1 0,-1 0 0,1 0 0,-1 0 0,-1-1 0,0 1 0,0-2 0,0 1 0,-11 6 0,9-6 0,0 1 0,0 0 0,1 0 0,0 1 0,0 0 0,1 0 0,0 1 0,-11 17 0,18-25 0,-1 0 0,1 0 0,-1-1 0,1 1 0,-1 1 0,1-1 0,0 0 0,0 0 0,-1 0 0,1 0 0,0 0 0,0 0 0,0 0 0,0 0 0,0 0 0,0 0 0,1 0 0,-1 0 0,0 0 0,1 0 0,-1 0 0,0 0 0,1 0 0,-1 0 0,1 0 0,-1 0 0,2 1 0,0 0 0,0-1 0,0 1 0,0-1 0,0 0 0,0 0 0,1 0 0,-1 0 0,0 0 0,0 0 0,1-1 0,-1 1 0,3 0 0,12 0 0,0 0 0,34-3 0,-38 2 0,16-2-8,-1-1 1,1-2-1,-1 0 0,0-2 1,0-1-1,29-14 1,-56 22 44,18-11-1335,-18 11 1056,-1 0-1,1-1 1,-1 1 0,0 0 0,1 0 0,-1-1 0,0 1-1,1-1 1,-1 1 0,0 0 0,0-1 0,1 1 0,-1-1 0,0 1-1,0-1 1,0 1 0,1 0 0,-1-1 0,0 1 0,0-1-1,0 1 1,0-1 0,0 1 0,0-1 0,0 1 0,0-1 0,0 1-1,0-1 1,0 1 0,-1-1 0,1 1 0,0-1 0,0 1-1,0-1 1,-1 1 0,1 0 0,0-1 0,0 1 0,-1-1 0,1 1-1,-15-11-8789</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5.412"/>
    </inkml:context>
    <inkml:brush xml:id="br0">
      <inkml:brushProperty name="width" value="0.025" units="cm"/>
      <inkml:brushProperty name="height" value="0.025" units="cm"/>
    </inkml:brush>
  </inkml:definitions>
  <inkml:trace contextRef="#ctx0" brushRef="#br0">1 34 16335,'0'0'11531,"86"0"-9865,-32 0-545,5-1-641,6-3-415,0 0-162,-5 0-1088,-5 2-2274,-10-6-3524,-9-2-3523</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5.771"/>
    </inkml:context>
    <inkml:brush xml:id="br0">
      <inkml:brushProperty name="width" value="0.025" units="cm"/>
      <inkml:brushProperty name="height" value="0.025" units="cm"/>
    </inkml:brush>
  </inkml:definitions>
  <inkml:trace contextRef="#ctx0" brushRef="#br0">73 0 17585,'0'0'11370,"-22"59"-9800,7-25-193,0 0-640,2 2-609,8-4-128,2-5 0,3-5 0,4-7-256,10-5-1186,1-6-672,-2-4-1409,5 0-2467,-1-18-4131</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6.129"/>
    </inkml:context>
    <inkml:brush xml:id="br0">
      <inkml:brushProperty name="width" value="0.025" units="cm"/>
      <inkml:brushProperty name="height" value="0.025" units="cm"/>
    </inkml:brush>
  </inkml:definitions>
  <inkml:trace contextRef="#ctx0" brushRef="#br0">1 72 14061,'0'0'13239,"2"9"-11877,-1-7-1283,0 0 0,-1 0-1,1 0 1,0 1 0,0-1 0,0 0 0,0 0 0,1 0 0,-1-1-1,0 1 1,1 0 0,0 0 0,-1-1 0,1 1 0,0-1 0,0 1-1,0-1 1,0 0 0,0 0 0,4 2 0,-1-2-1,0 0 1,1 0-1,-1 0 1,0-1-1,1 0 1,-1 0-1,1 0 1,-1-1-1,0 1 1,9-4 0,-5 2 30,-1-1 1,0 0-1,1 0 1,-1-1 0,-1 0-1,1 0 1,10-8-1,-16 10-86,0 1 0,0 0 0,0-1 0,0 0 0,0 1-1,0-1 1,-1 0 0,1 0 0,-1 0 0,1 0 0,-1 0 0,0 0 0,1-1-1,-1 1 1,0 0 0,-1-1 0,1 1 0,0-1 0,-1 1 0,1 0-1,-1-1 1,0 1 0,0-1 0,0 0 0,0 1 0,0-1 0,0 1-1,-1-1 1,0 1 0,0-3 0,0 4-23,0 0 0,1 0 0,-1 0 0,0 0 0,0 0 0,0 0 0,0 1 0,0-1 0,0 0 0,0 1 0,0-1 0,0 1 0,-1-1 0,1 1 0,0 0 0,0-1 0,0 1 0,0 0 0,-1 0 0,1 0 0,0 0 0,0 0 0,-1 0 0,1 0 0,0 0 0,0 0 0,0 1 0,-2 0 0,-1 0 0,0 0 0,0 0 0,0 0 0,1 1 0,-1-1 0,0 1 0,-5 4 0,2 0 0,0 0 0,0 1 0,1 0 0,0 0 0,0 0 0,1 1 0,0 0 0,0 0 0,1 0 0,0 1 0,0-1 0,1 1 0,1 0 0,-1 0 0,1 0 0,-1 18 0,3-25 0,0-1 0,1 0 0,-1 0 0,0 1 0,1-1 0,0 0 0,-1 0 0,1 1 0,0-1 0,0 0 0,-1 0 0,1 0 0,0 0 0,0 0 0,0 0 0,0-1 0,0 1 0,1 0 0,-1 0 0,0-1 0,0 1 0,0 0 0,1-1 0,-1 0 0,0 1 0,1-1 0,-1 0 0,0 1 0,1-1 0,-1 0 0,0 0 0,1 0 0,-1 0 0,0 0 0,1-1 0,-1 1 0,2-1 0,7 0 0,-1 0 0,0-1 0,1 0 0,12-4 0,-6 0-247,-1-1-1,0 0 1,0-1 0,0 0-1,-1-2 1,0 0 0,-1 0-1,14-15 1,-48 48 491,-30 37 149,48-56-352,1 0-1,-1 0 0,1 0 0,0 0 1,0 1-1,1-1 0,-1 1 0,1-1 1,0 1-1,0-1 0,0 1 0,1 0 1,0 9-1,0-13-23,0-1-1,1 1 1,-1 0 0,1-1 0,-1 1-1,1 0 1,0-1 0,-1 1 0,1-1-1,0 1 1,-1-1 0,1 1-1,0-1 1,-1 0 0,1 1 0,0-1-1,0 0 1,0 0 0,-1 1 0,1-1-1,0 0 1,0 0 0,0 0-1,0 0 1,-1 0 0,1 0 0,1 0-1,30-1 185,-27 1-181,3-1-165,-1 0-1,1-1 1,0 0 0,-1 0 0,1 0 0,9-5-1,-13 5-805,-1 0-1,1 0 0,-1 0 0,1 0 0,-1-1 1,0 1-1,0-1 0,5-6 0,-2-4-7162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7.645"/>
    </inkml:context>
    <inkml:brush xml:id="br0">
      <inkml:brushProperty name="width" value="0.025" units="cm"/>
      <inkml:brushProperty name="height" value="0.025" units="cm"/>
    </inkml:brush>
  </inkml:definitions>
  <inkml:trace contextRef="#ctx0" brushRef="#br0">1 1 2050,'0'0'2626</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8.083"/>
    </inkml:context>
    <inkml:brush xml:id="br0">
      <inkml:brushProperty name="width" value="0.025" units="cm"/>
      <inkml:brushProperty name="height" value="0.025" units="cm"/>
    </inkml:brush>
  </inkml:definitions>
  <inkml:trace contextRef="#ctx0" brushRef="#br0">84 104 8456,'-49'45'4143,"48"-44"-3717,0 0-1,-1 0 1,1 0 0,0 0 0,0 0 0,0 0 0,-1 0 0,1-1 0,0 1 0,-1 0 0,1-1 0,-1 1 0,1-1-1,-1 0 1,1 1 0,-1-1 0,1 0 0,-1 0 0,-2 0 0,4 0-303,0 0 0,-1-1-1,1 1 1,0 0 0,-1 0 0,1-1 0,0 1 0,-1 0-1,1-1 1,0 1 0,0-1 0,0 1 0,-1 0-1,1-1 1,0 1 0,0-1 0,0 1 0,0-1 0,0 1-1,0 0 1,0-1 0,0 1 0,0-1 0,0 1 0,0-1-1,0 1 1,0 0 0,0-1 0,0 1 0,0-1-1,1 1 1,-1-1 0,0 1 0,0 0 0,0-1 0,1 1-1,-1 0 1,0-1 0,0 1 0,1 0 0,0-1 0,14-17 217,1 2 1,1 0 0,1 0 0,0 2 0,1 0 0,28-15 0,-46 28-341,1 0 0,-1 0-1,0 0 1,1 0 0,-1 0 0,1 1 0,0-1 0,-1 0 0,1 1-1,-1 0 1,1-1 0,0 1 0,-1 0 0,1 0 0,0 0 0,0 0-1,-1 0 1,1 0 0,0 0 0,2 2 0,-3-2 8,0 1 1,0 0-1,0 0 0,0 0 0,0 0 1,0 0-1,0 0 0,0 0 1,-1 1-1,1-1 0,-1 0 1,1 0-1,-1 1 0,1-1 1,-1 0-1,0 0 0,1 1 0,-1-1 1,0 0-1,0 2 0,0 7 115,0 0 0,-1-1-1,0 1 1,0-1 0,-1 1-1,-3 9 1,-41 93 2520,51-125-2582,5-9-8,-1 0 0,-2-1 0,0 0 0,-1-1 0,-1 1 0,3-48 0,-10 64-53,-4 15 0,-3 17 0,8-23 3,0-1 0,1 1 1,-1 0-1,1 0 0,-1 0 0,1 0 0,0-1 1,0 1-1,0 0 0,0 0 0,0 0 0,1 0 0,-1 0 1,0 0-1,1-1 0,-1 1 0,1 0 0,0 0 1,0-1-1,-1 1 0,1 0 0,0-1 0,0 1 0,1-1 1,-1 1-1,0-1 0,0 0 0,1 1 0,-1-1 1,3 1-1,0-1-41,0 0 0,1 0 0,-1-1 0,1 1 0,-1-1 0,1-1 0,-1 1 0,1 0 0,-1-1 0,1 0 0,-1 0 0,7-3 0,27-3-5111,-19 4-432,-4-1-1423</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8.566"/>
    </inkml:context>
    <inkml:brush xml:id="br0">
      <inkml:brushProperty name="width" value="0.025" units="cm"/>
      <inkml:brushProperty name="height" value="0.025" units="cm"/>
    </inkml:brush>
  </inkml:definitions>
  <inkml:trace contextRef="#ctx0" brushRef="#br0">198 0 17809,'0'0'7068,"-4"11"-5013,-27 74-406,-27 111 0,49-154-1226,1-1 0,3 2-1,1-1 1,2 1 0,3 50 0,7-69-423,-3-18 0,-3-17 0,-4-12 0,-1 1 0,-1 0 0,-1 0 0,-1 0 0,0 0 0,-18-35 0,10 22 0,-11-42 0,24 75 0,1 0 0,-1 0 0,1 1 0,-1-1 0,1 0 0,0 0 0,0 0 0,0 0 0,0 0 0,0 1 0,0-1 0,0 0 0,1 0 0,-1 0 0,1 0 0,-1 1 0,1-1 0,0 0 0,-1 1 0,1-1 0,0 0 0,0 1 0,0-1 0,0 1 0,1-1 0,-1 1 0,0 0 0,1-1 0,-1 1 0,1 0 0,-1 0 0,1 0 0,-1 0 0,1 0 0,0 1 0,-1-1 0,1 0 0,3 0 0,7-1 0,0 0 0,0 1 0,0 0 0,0 1 0,14 1 0,0 0 0,8-2-639,-24-1-61,-1 1-1,1 1 1,-1 0-1,1 0 0,-1 1 1,1 0-1,-1 1 1,1 0-1,9 3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14.274"/>
    </inkml:context>
    <inkml:brush xml:id="br0">
      <inkml:brushProperty name="width" value="0.025" units="cm"/>
      <inkml:brushProperty name="height" value="0.025" units="cm"/>
    </inkml:brush>
  </inkml:definitions>
  <inkml:trace contextRef="#ctx0" brushRef="#br0">160 1 23190,'0'0'7463,"-40"62"-6983,22-35-63,0 3-321,2-3 0,0-1-96,3-2-32,1-5-577,4-5-287,0-2-482,4-6-1088,0-6-865,2 0-1057,2-9-2915</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16.268"/>
    </inkml:context>
    <inkml:brush xml:id="br0">
      <inkml:brushProperty name="width" value="0.025" units="cm"/>
      <inkml:brushProperty name="height" value="0.025" units="cm"/>
    </inkml:brush>
  </inkml:definitions>
  <inkml:trace contextRef="#ctx0" brushRef="#br0">79 60 21076,'0'0'6561,"0"-9"-4848,2 0-1350,-2 6-242,1 0-1,-1 0 0,0 0 1,0 0-1,0 0 0,0 0 1,0 0-1,-1 0 1,1 0-1,-2-4 0,2 6-104,0 1 0,-1 0 0,1 0 0,0-1 0,0 1 0,-1 0 0,1 0 0,0-1-1,-1 1 1,1 0 0,0 0 0,0 0 0,-1-1 0,1 1 0,0 0 0,-1 0 0,1 0-1,-1 0 1,1 0 0,0 0 0,-1 0 0,1 0 0,0 0 0,-1 0 0,1 0 0,0 0 0,-1 0-1,1 0 1,0 0 0,-1 0 0,1 0 0,0 0 0,-1 1 0,1-1 0,0 0 0,-1 0 0,1 0-1,0 1 1,-1-1 0,1 0 0,0 0 0,0 1 0,-1-1 0,1 0 0,0 0 0,0 1-1,0-1 1,-1 0 0,1 1 0,0-1 0,0 1 0,-13 15-170,4-3 107,4-6 54,0 0-1,0 0 0,1 0 0,0 1 0,0-1 0,1 1 1,0 0-1,0 0 0,1 0 0,-2 11 0,5-18-20,-1 0-1,1-1 1,-1 1-1,1-1 1,0 1-1,-1-1 1,1 1-1,0-1 1,-1 1-1,1-1 1,0 0-1,0 1 1,-1-1-1,1 0 1,0 0-1,0 0 1,0 0-1,-1 1 1,1-1-1,0 0 1,0 0-1,0 0 1,-1 0-1,1-1 1,1 1-1,23-1-232,-24 1 241,45-14-1054,-40 12 937,0-1 0,1 1 0,-1 1 0,1-1 0,0 1 0,7-1 0,-13 3 156,-1 0 1,1 0 0,-1 0 0,1 0 0,-1 0-1,0 0 1,0 0 0,1 1 0,-1-1 0,0 0 0,0 0-1,0 0 1,0 0 0,0 0 0,-1 0 0,1 0-1,0 0 1,0 0 0,-1 1 0,1-1 0,-1 0-1,1 0 1,-2 1 0,-8 17 591,0-1 0,-2-1 0,-25 31 0,-19 11-4342,50-54-3453</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8.906"/>
    </inkml:context>
    <inkml:brush xml:id="br0">
      <inkml:brushProperty name="width" value="0.025" units="cm"/>
      <inkml:brushProperty name="height" value="0.025" units="cm"/>
    </inkml:brush>
  </inkml:definitions>
  <inkml:trace contextRef="#ctx0" brushRef="#br0">24 0 14926,'0'0'17841,"-24"70"-17841,24-45-3587,3-6-4069</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36.326"/>
    </inkml:context>
    <inkml:brush xml:id="br0">
      <inkml:brushProperty name="width" value="0.025" units="cm"/>
      <inkml:brushProperty name="height" value="0.025" units="cm"/>
    </inkml:brush>
  </inkml:definitions>
  <inkml:trace contextRef="#ctx0" brushRef="#br0">1 182 3812,'0'0'2365,"8"-6"21,6-2-1680,1 0 0,0 1 1,0 1-1,0 0 0,1 1 0,0 1 1,0 0-1,0 2 0,32-3 0,336 11 3110,-110 1-3638,514-38 1001,-759 28-854,288-17 2996,-613 41-2851,-949 57-977,997-61 550,901-49-583,-527 16 623,-1-6 0,-1-5 0,139-49 0,-248 71-28,-12 5-39,-1-1 1,1 0-1,0 0 0,-1 0 1,1 0-1,-1 0 0,0 0 0,1-1 1,-1 1-1,3-3 0,-42 1 38,-7 5-57,0 1 1,-73 16 0,-86 33-169,176-44 146,-414 150-1588,156-32-5767,267-118 6598,-76 33-6051</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2:02.772"/>
    </inkml:context>
    <inkml:brush xml:id="br0">
      <inkml:brushProperty name="width" value="0.025" units="cm"/>
      <inkml:brushProperty name="height" value="0.025" units="cm"/>
    </inkml:brush>
  </inkml:definitions>
  <inkml:trace contextRef="#ctx0" brushRef="#br0">6 71 10730,'0'0'1927,"-1"-9"-234,0 2-1317,0 5-293,0-1-1,0 0 0,1 0 0,0 0 0,-1 1 0,1-1 0,0 0 1,0 0-1,0 0 0,1 1 0,-1-1 0,1 0 0,1-4 0,-1 6-11,0 0-1,-1 0 0,1 0 1,0 1-1,0-1 1,0 0-1,1 0 0,-1 1 1,0-1-1,0 0 0,0 1 1,0-1-1,1 1 0,-1 0 1,0-1-1,0 1 0,1 0 1,-1 0-1,0 0 1,1 0-1,-1 0 0,0 0 1,1 0-1,-1 0 0,0 0 1,0 1-1,1-1 0,0 1 1,44 14-28,-38-11 115,49 15-90,0-3-1,2-2 0,-1-3 0,101 7 0,247-14 754,-287-6 35,348-6 648,885 8-120,-650 26-1247,776 39 644,-714-24-500,0-37 906,-742-4-1098,134-10 445,-131 8-346,-1-2 1,0-1-1,0-1 0,28-12 1,-51 18-156,1 0 0,-1-1 0,0 1 0,0 0 0,1-1 0,-1 1 0,0-1 0,0 0 0,0 1 1,0-1-1,0 0 0,0 0 0,0 0 0,0 0 0,0 0 0,0 0 0,-1 0 0,1 0 1,0 0-1,0 0 0,-1 0 0,1-2 0,-1 2-13,0 1-1,-1-1 1,1 0-1,-1 0 1,1 0-1,-1 0 1,1 1-1,-1-1 1,1 0-1,-1 0 0,0 1 1,1-1-1,-1 0 1,0 1-1,0-1 1,1 1-1,-1-1 1,0 1-1,0 0 1,0-1-1,-1 0 1,-8-2-13,1 0 1,-1 0-1,0 1 1,-11-2-1,-53 3-1473,-11-2-7098,61-3 358</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2:33.052"/>
    </inkml:context>
    <inkml:brush xml:id="br0">
      <inkml:brushProperty name="width" value="0.025" units="cm"/>
      <inkml:brushProperty name="height" value="0.025" units="cm"/>
    </inkml:brush>
  </inkml:definitions>
  <inkml:trace contextRef="#ctx0" brushRef="#br0">0 68 1121,'0'0'1025,"57"-28"-769,-39 21 225,4 1-129,2-3-256,1 1-32,4-1-800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2:33.424"/>
    </inkml:context>
    <inkml:brush xml:id="br0">
      <inkml:brushProperty name="width" value="0.025" units="cm"/>
      <inkml:brushProperty name="height" value="0.025" units="cm"/>
    </inkml:brush>
  </inkml:definitions>
  <inkml:trace contextRef="#ctx0" brushRef="#br0">51 1 2787,'0'0'2114,"-29"-1"-3684,8 7-1761</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2:36.391"/>
    </inkml:context>
    <inkml:brush xml:id="br0">
      <inkml:brushProperty name="width" value="0.025" units="cm"/>
      <inkml:brushProperty name="height" value="0.025" units="cm"/>
    </inkml:brush>
  </inkml:definitions>
  <inkml:trace contextRef="#ctx0" brushRef="#br0">116 46 5830,'-11'-2'6992,"20"-1"-4628,24-2-1327,-13 6-876,-1 1 0,0 1 0,22 6-1,-20-4-136,0-1 1,34 3-1,271-17 1277,-51-1 574,252-10-1390,3 0 359,-228 47-412,-103-4-378,563 8 1110,-186-12-849,-345-3-88,211 6 186,754-48-284,-945 10 19,7-1 104,262 16-1,-257 29-231,61 3 19,33-27 38,68 2 32,375-7-8,-318-7-73,-86-6-12,-1-1 5,61 16 102,-455 0-86,-20 0 59,-246-37-2227,49 4 1865,-693 9-1602,639 26 346,-678 20 1416,-612 93 74,-167-30 827,356-125 422,991 0-1170,-541-28-30,291 90-38,589-18 31,-254 20-2,-317-14 0,526-18 319,0-5 0,1-3 0,-127-42 0,209 58-1278,9 5-191,13 5-1788,6-4-2707</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0:16.325"/>
    </inkml:context>
    <inkml:brush xml:id="br0">
      <inkml:brushProperty name="width" value="0.025" units="cm"/>
      <inkml:brushProperty name="height" value="0.025" units="cm"/>
    </inkml:brush>
  </inkml:definitions>
  <inkml:trace contextRef="#ctx0" brushRef="#br0">471 1 8008,'0'0'1756,"-9"0"-752,-5 0-676,-1 0 1,1 1 0,-1 0 0,1 1 0,0 1 0,0 0-1,0 1 1,0 0 0,1 1 0,-1 1 0,1 0 0,1 1-1,-1 0 1,-17 14 0,8 1-149,2 0-1,0 1 1,1 1 0,1 0-1,1 2 1,2 0-1,0 0 1,2 2-1,1 0 1,1 0 0,2 1-1,-10 51 1,7-15-1,4 0 0,2 1 0,3 0 0,11 118 0,-4-144-131,2 0 0,1 0 0,20 59 0,-21-80-36,2-1 0,-1 0 1,2 0-1,0 0 0,2-1 1,0-1-1,0 0 0,1 0 1,18 16-1,-25-27-14,0-1 1,-1 0-1,2 0 0,-1 0 1,0-1-1,1 0 0,0 0 1,-1 0-1,1-1 1,0 0-1,0 0 0,1 0 1,-1-1-1,0 0 0,1 0 1,-1-1-1,0 0 0,1 0 1,-1 0-1,11-2 0,-8-1 22,-1 0 0,0 0 0,0 0-1,0-1 1,0 0 0,-1-1 0,1 0-1,-1 0 1,0 0 0,-1-1 0,1 0-1,-1 0 1,0-1 0,6-10-1,14-21 294,-1-1 0,-2-2-1,31-78 1,30-139 748,-64 178-789,11-93 0,-26 136-172,-2 0 1,-2-1-1,-1 1 1,-10-71-1,9 100-41,-1 0 0,0 1 0,0-1 0,-1 1 0,0-1 1,0 1-1,-1 0 0,1 0 0,-2 1 0,1-1 0,-6-6 0,7 11-127,1-1 1,-1 1-1,0 0 1,0 0-1,0 0 0,0 0 1,0 0-1,0 1 1,0-1-1,-1 1 1,-3-1-1,3 1-372,0 1-1,0-1 0,-1 1 1,1 0-1,0 0 1,0 0-1,0 1 0,-1 0 1,1-1-1,-8 4 1,-14 7-5144</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0:17.266"/>
    </inkml:context>
    <inkml:brush xml:id="br0">
      <inkml:brushProperty name="width" value="0.025" units="cm"/>
      <inkml:brushProperty name="height" value="0.025" units="cm"/>
    </inkml:brush>
  </inkml:definitions>
  <inkml:trace contextRef="#ctx0" brushRef="#br0">415 33 7431,'0'0'5632,"-11"-6"-4484,-34-17-321,44 22-784,-1 0-1,1 1 1,-1 0 0,0-1-1,1 1 1,-1 0 0,0 0-1,1 0 1,-1 0-1,0 0 1,0 0 0,1 1-1,-1-1 1,1 1 0,-1-1-1,0 1 1,1-1-1,-1 1 1,1 0 0,-1 0-1,1-1 1,0 1 0,-1 0-1,1 1 1,-2 1 0,-24 33 317,24-29-329,-21 35 29,2 1-1,3 1 1,-21 65-1,-28 143 82,66-243-141,-32 131 12,6 2 0,6 2 0,-5 218 0,41-43 224,-9-277-272,1 0 0,3-1 1,1 0-1,2-1 0,27 59 1,-35-91 22,0 0 1,0 0 0,1-1-1,0 0 1,0 0-1,1 0 1,0 0 0,0-1-1,8 5 1,-12-9 12,0-1-1,0 1 1,0-1 0,1 0 0,-1 0-1,0 0 1,1 0 0,-1 0-1,1 0 1,0-1 0,-1 1 0,1-1-1,-1 0 1,1 0 0,0 0 0,-1 0-1,1 0 1,-1-1 0,1 1-1,-1-1 1,1 1 0,-1-1 0,1 0-1,-1 0 1,1 0 0,-1 0 0,0-1-1,0 1 1,1-1 0,-1 1-1,0-1 1,0 0 0,-1 0 0,3-2-1,8-10 201,-1 1 0,-1-1 0,0-1 0,-1 0 0,-1 0 0,7-17 0,36-108 1251,-35 94-1035,148-558 2119,-56-10-2326,-99 558-186,-3 0 1,-2-63-1,-3 115-19,-1 1-1,-1-1 1,1 1 0,0-1 0,-1 0 0,0 1 0,1-1-1,-2 1 1,1-1 0,0 1 0,-1 0 0,1-1 0,-1 1 0,0 0-1,0 0 1,0 0 0,-1 1 0,1-1 0,0 0 0,-1 1 0,-3-3-1,1 2-120,-1 1-1,1-1 0,-1 1 0,1 0 0,-1 1 1,0-1-1,0 1 0,0 0 0,0 1 0,0 0 1,0 0-1,-8 0 0,-29 4-2492,-2 0-1661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2:37.948"/>
    </inkml:context>
    <inkml:brush xml:id="br0">
      <inkml:brushProperty name="width" value="0.025" units="cm"/>
      <inkml:brushProperty name="height" value="0.025" units="cm"/>
    </inkml:brush>
  </inkml:definitions>
  <inkml:trace contextRef="#ctx0" brushRef="#br0">3077 412 8904,'-9'-9'550,"-16"-15"-55,-1 1 0,-1 1-1,-1 2 1,-1 0 0,-50-23-1,-7 7 293,-1 4 0,-171-39-1,-191-4 207,307 57-525,-214 0-1,281 20-297,0 3-1,0 3 1,1 4-1,-119 34 1,137-28-162,0 3 1,2 2-1,0 3 1,1 2-1,-72 51 1,87-50-11,1 2-1,2 1 1,1 1-1,2 2 1,1 2 0,2 1-1,-34 56 1,17-13 47,4 2 0,3 2 0,5 1-1,-29 104 1,44-115-21,3 1 0,4 0 0,3 1 0,3 0 0,6 108 0,1-161-25,2 0 0,1 0-1,1 0 1,1 0 0,1-1 0,1 0-1,1-1 1,1 0 0,23 38-1,-14-33 31,0-1 0,2 0 0,1-2 0,1-1 0,1 0 0,40 28 0,-14-17 54,1-2-1,100 46 1,113 22 40,-185-75-98,2-3 0,1-4-1,0-4 1,127 6 0,-143-19-38,-1-3 0,0-2 0,0-4-1,0-2 1,-1-3 0,81-28 0,-30-2 232,-3-6 0,-1-4 0,-3-5-1,-2-4 1,-4-5 0,-2-5 0,136-126 0,-200 163 187,-1-1 0,-2-1 0,49-72 0,-69 88-352,-1 0 1,0 0-1,-2-1 0,-1-1 1,-1 0-1,-1 0 0,-1 0 1,0-1-1,2-41 0,-6 25 12,-3-1-1,-1 0 0,-1 0 1,-3 1-1,-1 0 0,-19-59 1,8 49 71,-1 1 0,-3 0 0,-2 1 0,-46-67 0,44 79 9,-1 0 0,-1 2-1,-2 1 1,-66-56 0,73 70-170,-2 2 0,0 0 0,0 2 0,-2 1 0,0 1 0,0 1-1,-1 1 1,-40-9 0,-130-8-8026,97 19-3123</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2:45.119"/>
    </inkml:context>
    <inkml:brush xml:id="br0">
      <inkml:brushProperty name="width" value="0.025" units="cm"/>
      <inkml:brushProperty name="height" value="0.025" units="cm"/>
    </inkml:brush>
  </inkml:definitions>
  <inkml:trace contextRef="#ctx0" brushRef="#br0">66 190 9449,'-9'-3'2397,"-2"0"-2167,-31-10 5049,42 13-5244,0 0 1,0 0 0,0 0-1,0 0 1,-1 0 0,1 0-1,0 0 1,0 0 0,0 0-1,0 0 1,0 0 0,-1 0-1,1 0 1,0 0 0,0 0-1,0 0 1,0 0-1,0 0 1,0 0 0,-1 0-1,1 0 1,0-1 0,0 1-1,0 0 1,0 0 0,0 0-1,0 0 1,0 0 0,0 0-1,0 0 1,-1 0 0,1-1-1,0 1 1,0 0-1,0 0 1,0 0 0,0 0-1,0 0 1,0 0 0,0-1-1,0 1 1,0 0 0,0 0-1,0 0 1,0 0 0,0 0-1,0-1 1,0 1 0,0 0-1,0 0 1,0 0-1,0 0 1,0 0 0,0 0-1,0-1 1,1 1 0,-1 0-1,0 0 1,0 0 0,0 0-1,0 0 1,0 0 0,0 0-1,0 0 1,0 0 0,1-1-1,-1 1 1,0 0 0,28-2 339,1056-38 1888,-1006 32-2247,33 1 742,-786 39 648,435-13-1173,209-16-155,-229 9 971,359-41 280,189-30-2354,322-22 0,-535 77 1030,-94 5 38,0 1 0,0 1 0,-32 10 0,0-1-17,-385 78 118,329-73-1759,37-12-2706,5-4-4119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17.028"/>
    </inkml:context>
    <inkml:brush xml:id="br0">
      <inkml:brushProperty name="width" value="0.025" units="cm"/>
      <inkml:brushProperty name="height" value="0.025" units="cm"/>
    </inkml:brush>
  </inkml:definitions>
  <inkml:trace contextRef="#ctx0" brushRef="#br0">17 71 11050,'0'0'16726,"-3"9"-15878,0-1-620,0 0 0,1 0 0,0 1 0,1-1 0,-1 1 0,2 0-1,-1 10 1,1-17-189,0 0 0,1-1 0,-1 1 0,0-1 0,1 1 0,-1-1 0,0 1 0,1-1 0,0 1 0,-1-1 0,1 1 0,0-1 0,0 0 0,0 1 0,0-1 0,0 0 0,0 0 0,0 1 0,0-1 0,3 1 0,-2-1-27,1 0 0,-1-1-1,0 1 1,1-1 0,-1 0 0,1 0 0,0 0 0,-1 0 0,1 0-1,-1 0 1,1-1 0,-1 1 0,0-1 0,1 0 0,-1 1 0,1-1-1,-1 0 1,4-3 0,4-1 97,0-1-1,0-1 1,15-12-1,-20 13-105,1 2-1,-1-1 1,1 1-1,0 0 1,0 0-1,1 0 1,-1 1 0,1 0-1,-1 0 1,1 1-1,0 0 1,0 0-1,12-2 1,-17 5 19,0 0 0,-1-1 0,1 1 0,0 0 0,-1 0-1,1-1 1,-1 1 0,1 1 0,-1-1 0,1 0 0,-1 0 0,0 0 0,0 1 0,0-1 0,1 1 0,-1-1 0,0 1 0,-1-1-1,1 1 1,0 0 0,0-1 0,-1 1 0,1 0 0,-1-1 0,0 1 0,1 0 0,-1 2 0,9 18 170,-9-21-192,0-1 0,1 0 0,-1 1 0,0-1 0,1 1 0,-1-1 0,0 0 0,1 1 0,-1-1 0,0 0 0,1 1 0,-1-1 0,1 0 0,-1 0 0,1 1 0,-1-1 0,1 0 0,-1 0 0,1 0 0,-1 0 0,1 0 0,-1 0 0,1 0 0,-1 0 0,1 0 0,-1 0 0,1 0 0,-1 0 0,1 0 0,-1 0 0,1 0 0,-1 0 0,1-1 0,-1 1 0,1 0 0,-1 0 0,1-1 0,-1 1 0,0 0 0,1 0 0,-1-1 0,1 1 0,-1-1 0,0 1 0,1 0 0,-1-1 0,0 1 0,1-1 0,16-25 0,-15 23 0,4-6 0,0 0 0,1 0 0,0 0 0,0 1 0,1 1 0,0-1 0,13-8 0,-19 14 0,0 1 0,0 0 0,0 0 0,0 0 0,0 0 0,0 0 0,0 1 0,0-1 0,1 0 0,-1 1 0,0 0 0,0-1 0,1 1 0,-1 0 0,0 0 0,0 1 0,3-1 0,-2 1 0,-1 0 0,0 1 0,0-1 0,0 0 0,0 1 0,0-1 0,0 1 0,0 0 0,0 0 0,-1-1 0,1 1 0,-1 0 0,1 0 0,-1 1 0,0-1 0,0 0 0,0 0 0,0 1 0,1 3 0,19 73 0,-21-79-11,0 0 1,0 0-1,0-1 1,0 1-1,0 0 1,0 0-1,0-1 0,0 1 1,1 0-1,-1 0 1,0-1-1,0 1 1,0 0-1,0 0 0,0 0 1,1 0-1,-1-1 1,0 1-1,0 0 1,0 0-1,1 0 0,-1 0 1,0 0-1,0-1 1,1 1-1,-1 0 1,0 0-1,0 0 0,1 0 1,-1 0-1,0 0 1,0 0-1,1 0 1,-1 0-1,0 0 0,0 0 1,1 0-1,-1 0 1,0 0-1,0 0 1,1 0-1,-1 1 0,0-1 1,0 0-1,1 0 1,-1 0-1,0 0 1,0 0-1,0 0 0,1 1 1,-1-1-1,0 0 1,0 0-1,0 0 1,0 1-1,0-1 0,1 0 1,-1 0-1,0 0 1,0 1-1,0-1 1,0 0-1,0 1 0,6-21-1634,3-78-12561,-8 55 4373</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2:48.751"/>
    </inkml:context>
    <inkml:brush xml:id="br0">
      <inkml:brushProperty name="width" value="0.025" units="cm"/>
      <inkml:brushProperty name="height" value="0.025" units="cm"/>
    </inkml:brush>
  </inkml:definitions>
  <inkml:trace contextRef="#ctx0" brushRef="#br0">0 1 9545,'202'1'7537,"260"19"-6399,331 14-507,1-35 1904,-542-1-1884,219-10 1554,-517 23-6396,-17-10-646,-15-1-3619</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2:49.916"/>
    </inkml:context>
    <inkml:brush xml:id="br0">
      <inkml:brushProperty name="width" value="0.025" units="cm"/>
      <inkml:brushProperty name="height" value="0.025" units="cm"/>
    </inkml:brush>
  </inkml:definitions>
  <inkml:trace contextRef="#ctx0" brushRef="#br0">1 81 9801,'12'-6'513,"13"-7"-398,0 2 1,1 0 0,0 2-1,0 1 1,49-8 0,9 9 227,160 10 1,87 30 1275,-68-5-733,417 3 2606,-201-14-2211,2188 71 1040,-1863-69-1963,1814-32 402,-2341 7-601,1627-107 956,-1362 70-970,-328 33-492,-186 5-1912,-21-9-2919</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19.584"/>
    </inkml:context>
    <inkml:brush xml:id="br0">
      <inkml:brushProperty name="width" value="0.025" units="cm"/>
      <inkml:brushProperty name="height" value="0.025" units="cm"/>
    </inkml:brush>
  </inkml:definitions>
  <inkml:trace contextRef="#ctx0" brushRef="#br0">72 1 12043,'-10'0'780,"-51"0"2252,402 8-179,174 25-2695,-62-3-110,487-15 1710,-414-13-1621,-506-1-1283,-17-1-910,-15 1-1244,-26-1-1206</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20.393"/>
    </inkml:context>
    <inkml:brush xml:id="br0">
      <inkml:brushProperty name="width" value="0.025" units="cm"/>
      <inkml:brushProperty name="height" value="0.025" units="cm"/>
    </inkml:brush>
  </inkml:definitions>
  <inkml:trace contextRef="#ctx0" brushRef="#br0">1 179 15375,'16'-5'197,"91"-23"1009,219-27 1,135 17-106,-423 35-990,601-19 120,-388 17-713,-143-2-1552,-1-9-2546</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4:22.294"/>
    </inkml:context>
    <inkml:brush xml:id="br0">
      <inkml:brushProperty name="width" value="0.025" units="cm"/>
      <inkml:brushProperty name="height" value="0.025" units="cm"/>
    </inkml:brush>
  </inkml:definitions>
  <inkml:trace contextRef="#ctx0" brushRef="#br0">1 689 18642,'11'-4'1388,"555"-185"-246,-391 136-1142,192-45 44,-275 81 245,0 3 1,102-1 0,542 51 4689,-699-33-4876,391 12 733,-330-19-766,0-4 0,129-29 0,107-48-15,-169 39-13,240-34 0,-430 77 47,1-1 0,-40-11-1,34 7-87,-60-12-106,-1 3 0,0 5 0,-1 4 0,-1 3 0,1 5 0,0 3 0,0 5 0,-97 20 0,-284 79 27,-230 41 188,464-110 198,-3-11 0,-374-5 0,488-33 647,389 7-1211,-124-10-192,253-62 0,-134 20-81,420-18 371,-514 61-464,-85 6-2026,89-20 1,-63 1-2943</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4:24.012"/>
    </inkml:context>
    <inkml:brush xml:id="br0">
      <inkml:brushProperty name="width" value="0.025" units="cm"/>
      <inkml:brushProperty name="height" value="0.025" units="cm"/>
    </inkml:brush>
  </inkml:definitions>
  <inkml:trace contextRef="#ctx0" brushRef="#br0">233 0 10922,'0'0'1340,"-3"10"-1121,-2 0-104,3-6 24,1 0 0,-1 0 0,1 0 0,0 0 0,0 0 0,0 0 0,1 0 0,-1 0 1,1 8-1,4-11 145,-1 0-1,1-1 1,0 1 0,0 0 0,-1-1 0,1 0 0,6 0 0,-6 0-41,234 2 1713,454 29-79,-446 0-798,520 37 20,-576-68-1011,271 5 13,-319 3-49,174 33 1,-86 4 42,163 29 37,-275-58-69,162 2-1,-10-20 1374,-655-17-1051,-3-1-295,-295 61 49,282-9-70,-766 2 76,0-47-429,1089 12 233,-11 1-3,-140-19-1,220 14-120,19 1-74,24-1-63,394-32 95,297-43-3645,-252-31-3985,-234 37 432</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7:06.987"/>
    </inkml:context>
    <inkml:brush xml:id="br0">
      <inkml:brushProperty name="width" value="0.025" units="cm"/>
      <inkml:brushProperty name="height" value="0.025" units="cm"/>
    </inkml:brush>
  </inkml:definitions>
  <inkml:trace contextRef="#ctx0" brushRef="#br0">1 217 17617,'36'-12'489,"1"2"1,0 2 0,62-7 0,118 5 128,-117 7-547,2086-15 5144,-947 25-4265,-1238-6-930,0-1 0,1 0-1,-1 0 1,1 0 0,-1-1 0,1 1-1,-1 0 1,0 0 0,1-1-1,-1 1 1,0-1 0,1 1-1,-1-1 1,0 0 0,0 1 0,2-2-1,-3 1 43,0 1-1,0-1 0,0 1 1,0-1-1,1 1 0,-1-1 0,0 1 1,0-1-1,0 1 0,-1-1 1,1 1-1,0-1 0,0 1 1,0 0-1,0-1 0,0 1 1,0-1-1,-1 1 0,1-1 1,0 1-1,0 0 0,-1-1 1,1 1-1,0-1 0,-1 1 1,1 0-1,0-1 0,-1 1 1,0-1-1,-4-3 271,-1 0-1,1 0 1,-1 0-1,0 1 1,-8-4-1,-38-14-312,-1 4 0,-1 1 0,0 3 0,-1 2 0,-80-5 0,-285 8-97,354 9 101,-567 42-8,2 41-54,99-12-38,379-56 83,-150 24-12,286-36-44,15-1-785,33 0-1601,455-27-6448,-276-4 2730,14-7-4405</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7:05.162"/>
    </inkml:context>
    <inkml:brush xml:id="br0">
      <inkml:brushProperty name="width" value="0.025" units="cm"/>
      <inkml:brushProperty name="height" value="0.025" units="cm"/>
    </inkml:brush>
  </inkml:definitions>
  <inkml:trace contextRef="#ctx0" brushRef="#br0">1 1 256,'0'0'833</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7:05.898"/>
    </inkml:context>
    <inkml:brush xml:id="br0">
      <inkml:brushProperty name="width" value="0.025" units="cm"/>
      <inkml:brushProperty name="height" value="0.025" units="cm"/>
    </inkml:brush>
  </inkml:definitions>
  <inkml:trace contextRef="#ctx0" brushRef="#br0">106 105 3459,'0'0'2750,"-10"-1"-1128,3 1-1182,-2-1 612,0 1 0,-1-1 0,1-1 0,-13-3 0,21 5-908,-1-1-1,1 1 1,-1 0-1,1-1 1,0 0 0,-1 1-1,1-1 1,0 0 0,-1 1-1,1-1 1,0 0-1,0 0 1,0 0 0,0 0-1,-1-1 1,2 1 0,-1 0-1,0 0 1,0 0-1,0-1 1,0 1 0,1 0-1,-1-1 1,1 1 0,-1-1-1,1 1 1,0-1-1,-1 1 1,1-1 0,0 1-1,0-1 1,0 1 0,0-1-1,0 1 1,0-1-1,1 1 1,0-3 0,0 1-33,1 1 1,-1 0 0,1-1 0,0 1-1,0 0 1,0 0 0,0 0-1,0 0 1,0 1 0,1-1 0,-1 1-1,1-1 1,-1 1 0,1 0 0,-1 0-1,1 0 1,0 0 0,0 0-1,-1 1 1,5-1 0,64-9 1349,-66 10-1297,183-7 1469,228 22 0,-92 0-1301,368-15 491,37 1 1504,-663 1-1983,71 12-1,-113-11-280,-1 2 0,1 1 0,-2 0-1,1 2 1,-1 1 0,31 16 0,-52-25-64,-1 0 0,1 1 0,0-1 0,0 0 0,0 1 1,-1-1-1,1 1 0,0-1 0,-1 1 0,1-1 1,0 1-1,-1 0 0,1-1 0,0 1 0,-1 0 0,1 0 1,-1-1-1,0 1 0,1 0 0,-1 0 0,0-1 1,1 1-1,-1 0 0,0 1 0,0-1-1,-1 0 0,1-1 0,-1 1 0,1 0 0,-1-1 0,1 1 0,-1-1 0,0 1 0,0-1 0,1 1 0,-1-1 0,0 1 0,0-1 0,1 0 0,-1 1 0,0-1 0,0 0 0,0 0 0,-1 1 0,-50 4-12,50-5 19,-634-9 272,226-2-527,43 9 255,-448-8 70,797 8-95,43 1-72,938 31 66,-583-13 46,841 12 130,-1445-15-324,64-2 198,-1391 37 1287,883-45-9535,652-4 857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7:07.908"/>
    </inkml:context>
    <inkml:brush xml:id="br0">
      <inkml:brushProperty name="width" value="0.025" units="cm"/>
      <inkml:brushProperty name="height" value="0.025" units="cm"/>
    </inkml:brush>
  </inkml:definitions>
  <inkml:trace contextRef="#ctx0" brushRef="#br0">2560 18 11531,'0'0'4191,"-3"-4"-4143,1 3-37,-1-1 0,1 1 0,0-1 1,-1 1-1,1 0 0,-1 0 1,1 0-1,-1 0 0,1 0 0,-1 1 1,1-1-1,-1 1 0,0 0 1,0-1-1,1 1 0,-1 1 0,0-1 1,1 0-1,-1 1 0,0-1 0,-3 2 1,-78 23 957,45-13-393,-496 112 1535,-50 14 1090,-279 158-2205,566-187-166,285-104-858,-1 0 0,1-1 0,-1 0 1,-20 1-1,34-5-28,0 0-1,0 0 1,0 1 0,0-1 0,0 0-1,0 0 1,0 0 0,-1 0 0,1 0-1,0 0 1,0 0 0,0 0 0,0 0 0,0 0-1,0 0 1,-1 0 0,1 0 0,0-1-1,0 1 1,0 0 0,0 0 0,0 0-1,0 0 1,0 0 0,-1 0 0,1 0-1,0 0 1,0 0 0,0 0 0,0 0-1,0 0 1,0-1 0,0 1 0,0 0-1,0 0 1,0 0 0,0 0 0,0 0 0,0 0-1,-1 0 1,1-1 0,0 1 0,0 0-1,0 0 1,0 0 0,0 0 0,0 0-1,0 0 1,0-1 0,0 1 0,0 0-1,0 0 1,1 0 0,-1 0 0,0 0-1,0 0 1,0 0 0,0-1 0,7-9-1985,13-10-855,-20 20 2882,22-22-3205,-1-4-1399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17.372"/>
    </inkml:context>
    <inkml:brush xml:id="br0">
      <inkml:brushProperty name="width" value="0.025" units="cm"/>
      <inkml:brushProperty name="height" value="0.025" units="cm"/>
    </inkml:brush>
  </inkml:definitions>
  <inkml:trace contextRef="#ctx0" brushRef="#br0">0 1 22742,'0'0'10025</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7:08.235"/>
    </inkml:context>
    <inkml:brush xml:id="br0">
      <inkml:brushProperty name="width" value="0.025" units="cm"/>
      <inkml:brushProperty name="height" value="0.025" units="cm"/>
    </inkml:brush>
  </inkml:definitions>
  <inkml:trace contextRef="#ctx0" brushRef="#br0">513 10 12556,'0'0'2568,"-9"-2"-1479,3 0-926,1 1 0,0-1 1,-1 1-1,1 1 0,-1-1 1,0 1-1,1 0 1,-1 0-1,1 1 0,-1-1 1,1 1-1,-1 1 0,1-1 1,0 1-1,-1 0 0,1 0 1,0 0-1,0 1 0,-7 5 1,-60 50 1621,-74 80 1,66-61-542,71-68-1082,-4 2-30,0 2 1,1 0-1,-17 23 1,27-33-127,0 0-1,1 0 1,-1 1 0,1-1 0,-1 0-1,1 1 1,0-1 0,0 1-1,0-1 1,0 6 0,1-7-7,1 0-1,-1 0 1,0 0 0,0-1-1,1 1 1,-1 0 0,1 0-1,0 0 1,0-1 0,-1 1-1,1 0 1,0-1 0,0 1 0,0-1-1,1 1 1,-1-1 0,0 0-1,1 1 1,-1-1 0,0 0-1,3 1 1,5 4 11,0-1-1,1 0 1,0-1-1,0 0 1,0-1-1,1 0 1,-1 0-1,1-1 1,20 1-1,12-1 44,47-3 0,-68 0-46,65-5-215,129-25 0,-20-17-4837,-99 16-2199</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4.268"/>
    </inkml:context>
    <inkml:brush xml:id="br0">
      <inkml:brushProperty name="width" value="0.025" units="cm"/>
      <inkml:brushProperty name="height" value="0.025" units="cm"/>
    </inkml:brush>
  </inkml:definitions>
  <inkml:trace contextRef="#ctx0" brushRef="#br0">0 104 10025,'0'0'13533,"12"-9"-12508,4-3-761,0 1 0,1 1 0,1 0 0,0 2 0,0 0 0,0 1 0,1 0 0,0 2 0,1 0 0,28-3 0,-36 7-211,-3 0-16,1 0 0,0 0 1,0 1-1,0 1 0,10 1 1,-18-2-23,0 0 0,0 1 0,0-1 0,-1 1 0,1 0 1,0 0-1,0 0 0,0 0 0,-1 0 0,1 0 0,0 0 1,-1 0-1,1 1 0,-1-1 0,0 1 0,1-1 0,-1 1 1,0-1-1,0 1 0,0 0 0,0-1 0,0 1 0,0 0 1,0 0-1,-1 0 0,1 0 0,-1 0 0,1 0 1,-1 4-1,0 5 225,0-1 0,-1 1 0,0 0 0,-1-1 0,0 1 0,-1-1 0,0 0 0,0 0 0,-1 0 0,0 0 0,-12 18 0,-7 9 528,-44 52 0,51-68-679,-1 0-60,7-11-27,1 1-1,0 0 0,1 0 0,0 1 1,1 0-1,0 1 0,1-1 0,1 1 1,0 0-1,-4 16 0,9-27-1,0-1 0,0 1 0,0 0 0,1 0 0,-1-1 0,0 1 0,1 0 0,-1-1 0,1 1 0,0 0 0,0-1 0,-1 1 0,1-1 0,0 1 0,0-1 0,0 1 0,1-1 0,-1 0 0,0 0 0,0 0 0,1 1 0,-1-1 0,1 0 0,-1-1 0,1 1 0,-1 0 0,1 0 0,-1-1 0,1 1 0,0 0 0,-1-1 0,1 0 0,3 1 0,7 1 0,0 0 0,0-1 0,18 0 0,-29 0 0,25-1-61,72-2-985,-89 1 819,0 0 0,0 0 0,0-1 0,0 0 0,0-1 0,-1 0 0,1-1 0,9-5 0,-17 9-43,-1 0 0,1-1-1,-1 1 1,1 0-1,-1-1 1,1 1-1,-1-1 1,1 1 0,-1 0-1,1-1 1,-1 1-1,0-1 1,1 1-1,-1-1 1,0 1 0,1-1-1,-1 0 1,0 1-1,0-1 1,0 1-1,1-1 1,-1 0 0,0 1-1,0-1 1,0 1-1,0-1 1,0 0-1,0 1 1,0-1 0,0 0-1,-1 1 1,1-1-1,0 1 1,0-2-1,-9-10-8254</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4.624"/>
    </inkml:context>
    <inkml:brush xml:id="br0">
      <inkml:brushProperty name="width" value="0.025" units="cm"/>
      <inkml:brushProperty name="height" value="0.025" units="cm"/>
    </inkml:brush>
  </inkml:definitions>
  <inkml:trace contextRef="#ctx0" brushRef="#br0">0 119 19122,'0'0'6502,"65"3"-4740,-23-3-769,8 0-737,4 0-160,5-4-1153,-5-2-2082,-8-2-1601,-2-2-2435</inkml:trace>
  <inkml:trace contextRef="#ctx0" brushRef="#br0" timeOffset="1">591 1 12812,'0'0'11659,"0"62"-9705,-8-30-449,0 3-704,1 0-513,2-3-159,5-3-97,0-6-193,2-12-1344,13-11-1442,3-4-1153,0-21-3587</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5.202"/>
    </inkml:context>
    <inkml:brush xml:id="br0">
      <inkml:brushProperty name="width" value="0.025" units="cm"/>
      <inkml:brushProperty name="height" value="0.025" units="cm"/>
    </inkml:brush>
  </inkml:definitions>
  <inkml:trace contextRef="#ctx0" brushRef="#br0">0 456 18449,'0'0'7004,"13"-2"-5525,7-3-1247,-1 0 0,1-1 0,-1-1 0,25-13-1,-36 16-142,1-1 0,-1-1 0,0 1-1,0-1 1,12-13 0,-17 16 35,0 0 0,-1 0 0,1-1 1,-1 1-1,0-1 0,0 1 0,-1-1 0,1 1 0,-1-1 0,1 0 1,-1 0-1,0 0 0,0 0 0,-1 0 0,1-5 0,-2 9-100,0 0-1,0-1 1,0 1 0,0 0-1,-1 0 1,1-1-1,0 1 1,0 0-1,0 0 1,0 0 0,0 0-1,0 1 1,0-1-1,0 0 1,0 0 0,-1 1-1,1-1 1,0 0-1,0 1 1,0-1-1,1 1 1,-1 0 0,-1 0-1,-5 5-30,0-1-1,0 1 1,1 1-1,0-1 1,0 1-1,1 0 1,0 1 0,0-1-1,1 1 1,-6 14-1,5-10 117,0 0-1,1 0 1,1 1-1,0-1 1,0 1 0,-1 23-1,4-35-99,0 1-1,0 0 0,0 0 1,0-1-1,0 1 1,0 0-1,1 0 1,-1-1-1,0 1 0,1 0 1,-1-1-1,1 1 1,0 0-1,0-1 1,0 1-1,-1-1 0,1 1 1,1-1-1,-1 1 1,0-1-1,0 0 1,0 0-1,1 1 0,-1-1 1,3 1-1,-1-1 14,0 0 0,0 0 0,1 0 0,-1-1-1,0 0 1,0 1 0,0-1 0,1 0 0,-1 0-1,0-1 1,0 1 0,1-1 0,2-1 0,8-2 42,1-1 1,-1 0 0,-1-1 0,1-1-1,13-9 1,13-12-65,-2-1 0,0-2 0,-2-2 0,36-43 0,-48 49 0,-2-1 0,-1-1 0,-1-1 0,-2-1 0,-1 0 0,17-46 0,-24 40 0,-10 36 0,0 1 0,0-1 0,1 1 0,-1-1 0,0 1 0,0-1 0,0 1 0,0-1 0,0 1 0,0-1 0,0 1 0,0-1 0,-1 0 0,1 1 0,0-1 0,0 1 0,0-1 0,0 1 0,-1-1 0,1 1 0,0-1 0,-1 1 0,1 0 0,0-1 0,-1 1 0,1-1 0,0 1 0,-1 0 0,1-1 0,-1 1 0,1 0 0,-1-1 0,1 1 0,-1 0 0,1 0 0,-1 0 0,1-1 0,-1 1 0,1 0 0,-1 0 0,1 0 0,-1 0 0,1 0 0,-1 0 0,1 0 0,-1 0 0,0 0 0,1 0 0,-1 0 0,1 0 0,-1 0 0,1 1 0,-1-1 0,1 0 0,-1 0 0,1 1 0,-1-1 0,-9 5 0,2-1 0,-1 1 0,0 1 0,1 0 0,0 0 0,0 0 0,-8 10 0,-48 55 0,49-52 0,0 1 0,0 1 0,2 0 0,-11 26 0,20-38 0,-1 0 0,2 1 0,0-1 0,0 1 0,1 0 0,0 0 0,0 0 0,1 0 0,0 0 0,1 0 0,1 0 0,2 20 0,-2-27 0,0-1 0,-1 1 0,2 0 0,-1-1 0,0 1 0,1 0 0,-1-1 0,1 0 0,-1 1 0,1-1 0,0 0 0,0 0 0,0 0 0,1 0 0,-1 0 0,0 0 0,4 1 0,0 0 0,0 0 0,0-1 0,0 0 0,0 0 0,0-1 0,0 1 0,12 0 0,-3-2 0,0 0 0,0 0 0,0-2 0,0 0 0,0 0 0,15-6 0,-19 5-324,0-1 1,-1-1-1,1 1 1,-1-1-1,0-1 1,12-9-1,-18 12 34,-1 0-1,0 0 0,1 0 1,-1 0-1,-1 0 1,1-1-1,0 0 0,-1 1 1,0-1-1,0 0 0,0 0 1,0 0-1,-1 0 1,0-1-1,1 1 0,-1 0 1,-1 0-1,1-1 1,-1-5-1,0-26-8288</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5.574"/>
    </inkml:context>
    <inkml:brush xml:id="br0">
      <inkml:brushProperty name="width" value="0.025" units="cm"/>
      <inkml:brushProperty name="height" value="0.025" units="cm"/>
    </inkml:brush>
  </inkml:definitions>
  <inkml:trace contextRef="#ctx0" brushRef="#br0">60 50 16848,'0'0'6214,"-47"-2"-3588,34 2-287,21 0-2468,18-7-1152,2-9-3299,5-9-6150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7.105"/>
    </inkml:context>
    <inkml:brush xml:id="br0">
      <inkml:brushProperty name="width" value="0.025" units="cm"/>
      <inkml:brushProperty name="height" value="0.025" units="cm"/>
    </inkml:brush>
  </inkml:definitions>
  <inkml:trace contextRef="#ctx0" brushRef="#br0">1 166 8584,'0'0'14510,"10"7"-13208,-4-2-1079,-3-3-154,0 1 0,0-1 0,-1 0 1,1 0-1,1 0 0,-1 0 0,0 0 1,0-1-1,1 0 0,-1 1 0,0-1 1,1 0-1,-1-1 0,1 1 0,0-1 1,-1 1-1,1-1 0,-1 0 0,1-1 1,0 1-1,-1 0 0,6-3 0,5-2 161,-1-2 0,0 0 0,-1 0-1,1-1 1,-1-1 0,15-14 0,-23 20-139,1-1 1,-1 0-1,0 0 1,-1 0-1,1 0 1,-1-1-1,0 1 1,0-1-1,0 0 1,0 0-1,-1 0 1,0 0-1,0-1 0,0 1 1,-1 0-1,0-1 1,0 1-1,0-1 1,-1-10-1,0 15-78,-1-1-1,0 1 1,1-1-1,-1 1 1,0-1-1,0 1 1,0 0-1,0-1 1,0 1-1,0 0 1,0 0-1,0 0 1,0 0-1,-1 0 1,1 0-1,0 0 1,-1 0-1,1 0 1,-1 1-1,1-1 1,-1 0-1,1 1 1,-1-1-1,1 1 1,-1 0-1,0 0 1,1-1-1,-1 1 1,1 0-1,-1 0 1,0 1-1,1-1 1,-1 0-1,0 0 1,1 1-1,-2 0 1,-4 0-54,1 0-1,-1 1 1,1 0 0,-1 0 0,1 0 0,0 1 0,-10 6 0,4 1 32,0 0 1,1 1 0,0 0-1,1 1 1,0 1 0,0-1-1,-7 15 1,12-19 14,0 1 0,1-1 0,0 1 0,1-1 0,-1 1-1,2 0 1,-1 0 0,1 0 0,1 1 0,0-1 0,0 0 0,0 1 0,2 9 0,-1-18-12,0 0 1,1 0 0,-1 0-1,0 0 1,1-1-1,-1 1 1,0 0-1,1 0 1,0 0-1,-1 0 1,1-1 0,-1 1-1,1 0 1,0 0-1,-1-1 1,1 1-1,0 0 1,0-1 0,0 1-1,0-1 1,-1 1-1,1-1 1,0 0-1,2 1 1,30 1-30,-23-3 49,1-1 0,-1 0 0,1-1-1,10-4 1,2-5-84,-1-1 0,0 0 0,-1-2 0,-1-1 0,0 0-1,18-21 1,-38 37 61,1 0 0,-1-1 0,0 1 0,0 0 0,0 0 0,0 0 0,1-1 0,-1 1-1,0 0 1,0 0 0,0 0 0,1 0 0,-1 0 0,0 0 0,0-1 0,1 1 0,-1 0 0,0 0-1,0 0 1,1 0 0,-1 0 0,0 0 0,0 0 0,1 0 0,-1 0 0,0 0 0,0 0 0,1 0-1,-1 0 1,0 0 0,0 0 0,1 1 0,-1-1 0,0 0 0,0 0 0,1 0 0,-1 1 0,5 11-187,-3 25 157,-1-29 112,-1-1-47,0-1 0,0 1 0,1-1 0,0 1 0,1-1 0,-1 0 0,1 0 0,0 1 0,1-1-1,4 9 1,-5-13-10,1 0 0,-1 0 0,0 0-1,1 0 1,-1 0 0,1-1-1,0 1 1,-1-1 0,1 0 0,0 0-1,0 0 1,0 0 0,0 0-1,0-1 1,0 1 0,0-1-1,0 0 1,0 0 0,0 0 0,0 0-1,0 0 1,0-1 0,0 1-1,6-3 1,8-2-21,-1 0 0,1-1 0,-1-1 0,0-1 0,-1 0 0,19-14 0,-20 12-223,1 1 1,0 1-1,0 0 1,1 1-1,0 1 1,26-7-1,-41 13 236,0-1 1,0 1-1,0 0 1,0-1-1,0 1 1,0 0-1,1 0 0,-1 0 1,0 0-1,0 0 1,0 0-1,0 1 1,0-1-1,0 0 0,0 0 1,0 1-1,0-1 1,0 0-1,0 1 1,0-1-1,0 1 0,0 0 1,0-1-1,-1 1 1,1 0-1,0-1 1,0 1-1,-1 0 0,1 0 1,0 0-1,-1 0 1,1 1-1,2 34 1543,-2-8-940,0-27-600,-1 0 0,0-1 1,1 1-1,-1 0 0,1-1 1,0 1-1,-1-1 1,1 1-1,-1-1 0,1 1 1,0-1-1,-1 1 0,1-1 1,0 0-1,0 1 1,-1-1-1,1 0 0,0 0 1,0 0-1,-1 1 1,1-1-1,0 0 0,0 0 1,0 0-1,-1 0 0,1 0 1,0 0-1,0-1 1,0 1-1,-1 0 0,1 0 1,0 0-1,0-1 0,-1 1 1,1 0-1,0-1 1,-1 1-1,1-1 0,0 1 1,-1-1-1,2 0 0,30-19 339,-26 16-339,-1-1-159,0 0-1,1 1 0,-1 0 0,1 1 1,0-1-1,0 1 0,0 0 1,0 0-1,1 1 0,-1 0 1,1 0-1,8-1 0,-14 4 135,0 0 1,1 0-1,-1 0 0,0 1 1,0-1-1,0 0 0,0 1 1,0-1-1,0 1 0,0-1 0,0 1 1,-1 0-1,1-1 0,0 1 1,-1 0-1,0-1 0,1 1 1,-1 0-1,0 0 0,0-1 0,0 1 1,0 0-1,0 0 0,-1 2 1,-3 29-2171,-4-22-3997</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7.449"/>
    </inkml:context>
    <inkml:brush xml:id="br0">
      <inkml:brushProperty name="width" value="0.025" units="cm"/>
      <inkml:brushProperty name="height" value="0.025" units="cm"/>
    </inkml:brush>
  </inkml:definitions>
  <inkml:trace contextRef="#ctx0" brushRef="#br0">1 1 18802,'0'0'3395</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7.806"/>
    </inkml:context>
    <inkml:brush xml:id="br0">
      <inkml:brushProperty name="width" value="0.025" units="cm"/>
      <inkml:brushProperty name="height" value="0.025" units="cm"/>
    </inkml:brush>
  </inkml:definitions>
  <inkml:trace contextRef="#ctx0" brushRef="#br0">103 255 16271,'0'0'8787,"8"-7"-6342,11-9-1957,0-1-1,-2-1 0,17-21 0,-30 33-471,1 1-1,-1-1 1,0 0-1,0-1 0,-1 1 1,0 0-1,0-1 1,0 0-1,-1 0 0,0 0 1,-1 0-1,1 0 1,-1 0-1,0 0 0,-1 0 1,0-1-1,-1-8 0,1 14 2,-1 0 1,0 1-1,0-1 0,1 1 0,-1-1 0,0 1 0,0-1 0,0 1 0,0 0 0,-1 0 0,1-1 0,0 1 0,-1 0 0,1 0 0,0 0 0,-1 0 0,1 0 0,-1 1 0,0-1 0,1 0 0,-1 1 0,0-1 0,1 1 0,-1-1 0,0 1 0,1 0 0,-1 0 0,0 0 0,0 0 0,1 0 0,-1 0 0,0 0 0,0 1 0,-1 0 0,-3-1 31,0 2-1,0-1 0,0 1 0,0 0 0,0 0 0,0 0 0,1 1 0,-9 4 0,1 4 129,0 0 0,1 1 1,0 0-1,0 1 0,-18 28 0,25-34-107,1 0-1,-1 1 1,1-1 0,1 1-1,-1 0 1,1 0 0,1 0-1,0 0 1,0 1-1,0-1 1,1 1 0,0-1-1,1 17 1,1-24-68,-1 1-1,1-1 1,-1 0 0,1 1 0,0-1-1,0 0 1,0 1 0,0-1 0,0 0-1,0 0 1,0 0 0,0 0 0,0 0-1,0 0 1,0 0 0,1 0-1,-1 0 1,0-1 0,1 1 0,-1 0-1,1-1 1,-1 1 0,1-1 0,-1 0-1,1 1 1,-1-1 0,3 0 0,48 3-57,-41-3 6,9-1-1110,-1 0 0,28-5 1,-35 4-832,-1-1 0,0 0 1,0-1-1,-1 0 1,17-9-1,7-9-6972</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8.146"/>
    </inkml:context>
    <inkml:brush xml:id="br0">
      <inkml:brushProperty name="width" value="0.025" units="cm"/>
      <inkml:brushProperty name="height" value="0.025" units="cm"/>
    </inkml:brush>
  </inkml:definitions>
  <inkml:trace contextRef="#ctx0" brushRef="#br0">99 0 16464,'0'0'13169,"-9"10"-12774,-26 30-266,34-39-150,0 0 1,0 0 0,0 0 0,0 0 0,1 0 0,-1 0 0,0 1 0,0-1 0,1 0 0,-1 0 0,1 1 0,0-1 0,-1 1 0,1-1 0,0 0 0,0 1 0,-1-1 0,1 1 0,0-1-1,1 1 1,-1-1 0,0 0 0,0 1 0,1-1 0,-1 1 0,0-1 0,1 0 0,-1 1 0,1-1 0,0 0 0,0 0 0,-1 0 0,1 1 0,0-1 0,0 0 0,0 0 0,0 0-1,0 0 1,2 1 0,3 2-428,0 0-1,1-1 1,0 1-1,0-1 1,12 3-1,-9-2-392,-1-1 358,47 22-1832,-54-24 2472,0 0 0,0 0 0,0 0 0,0 1 0,0-1 0,-1 0 0,1 1 1,0-1-1,-1 1 0,0-1 0,1 1 0,-1 0 0,0 0 0,0-1 0,0 1 0,0 0 0,0 0 0,0 0 0,0 0 0,-1 0 0,1 1 0,-1-1 0,1 2 0,-2-1 5,0-1-1,0 0 0,0 1 0,0-1 1,0 0-1,-1 0 0,1 0 1,-1 0-1,1 0 0,-1 0 0,0 0 1,0-1-1,1 1 0,-1 0 0,-1-1 1,1 0-1,0 1 0,0-1 1,-3 1-1,-51 21 2492,48-20-2558,8-3-96,-53 16-2351,50-15 1731,-1 0 1,1-1 0,0 1-1,0-1 1,0 0-1,-1 0 1,1 0 0,0 0-1,0 0 1,-1-1 0,1 1-1,0-1 1,0 0-1,-6-3 1,-1-8-17797</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8.894"/>
    </inkml:context>
    <inkml:brush xml:id="br0">
      <inkml:brushProperty name="width" value="0.025" units="cm"/>
      <inkml:brushProperty name="height" value="0.025" units="cm"/>
    </inkml:brush>
  </inkml:definitions>
  <inkml:trace contextRef="#ctx0" brushRef="#br0">117 58 14189,'2'-8'3988,"2"-2"-2781,-2 7-729,0 0 0,-1 0-1,0-1 1,0 1 0,0-1 0,0 1-1,0-1 1,-1 0 0,1-4 0,-14 26 2137,-7 21-2301,2 1-1,1 0 0,2 1 0,2 1 0,2 0 0,2 1 1,2 0-1,-3 61 0,9-102-306,1 0 0,0 0 0,0 0 0,0 0 1,0 0-1,0 0 0,1 0 0,-1 0 0,1 0 0,-1 0 0,1 0 0,0 0 1,-1-1-1,1 1 0,0 0 0,0 0 0,0-1 0,1 1 0,-1 0 0,0-1 0,1 1 1,-1-1-1,1 0 0,-1 1 0,1-1 0,-1 0 0,1 0 0,0 0 0,0 0 1,0 0-1,-1 0 0,1-1 0,0 1 0,0-1 0,0 1 0,0-1 0,0 0 1,0 0-1,0 0 0,3 0 0,3-1 27,0 0 1,0 0-1,0-1 0,-1 0 1,1-1-1,0 1 0,-1-2 1,0 1-1,8-5 0,8-7-76,0 0-1,-2-1 0,0-2 0,-1 0 1,0-1-1,-2 0 0,0-2 1,-1 0-1,-2-1 0,0-1 0,-1 0 1,21-50-1,-146 266 390,101-173-67,3-11-56,1 1 0,1 0 0,0 0 0,0 1 0,1 0 0,0-1 0,1 1 0,0 1 0,1-1 0,-1 13 0,3-24-224,1 1 0,-1 0 0,1 0 0,0-1 0,-1 1 0,1 0 0,0-1 0,-1 1 0,1-1 0,0 1 0,0-1 0,0 1 0,0-1 0,0 1 0,-1-1 0,1 0 0,0 0 0,0 1 0,0-1 0,0 0 0,0 0 0,0 0 0,0 0 0,0 0 0,0 0 0,0 0 0,0-1 0,0 1 0,0 0 0,0 0 0,-1-1 0,1 1 0,2-1 0,34-11 0,-13 1-54,-1-2 0,41-28 0,-47 29 10,0 0 0,1 1 0,0 1 0,0 1 0,1 0 0,23-6 0,-41 15 45,0-1 0,-1 1 0,1 0 0,0 0 0,0 0 0,-1 0 0,1 0 0,0-1 0,-1 2 0,1-1 0,0 0 0,0 0 0,-1 0 0,1 0 0,0 0 0,-1 0 0,1 1 0,0-1 0,-1 0 0,1 1 0,0-1 0,-1 0 0,1 1 0,-1-1 0,1 1 0,0-1 0,-1 1 0,0-1 1,1 1-1,-1 0 0,1-1 0,-1 1 0,1-1 0,-1 1 0,0 0 0,1 0 0,-1 2 17,1 1 0,0-1 1,-1 1-1,0-1 1,0 1-1,0-1 0,0 0 1,-1 6-1,-18 61 249,13-56-267,4-10 0,1 0 0,-1 1 0,0-1 0,1 0 0,0 1 0,0-1 0,0 8 0,1-12 0,0 0 0,0 1 0,0-1 0,1 0 0,-1 0 0,0 1 0,0-1 0,1 0 0,-1 1 0,0-1 0,1 0 0,-1 0 0,0 0 0,1 1 0,-1-1 0,0 0 0,1 0 0,-1 0 0,0 0 0,1 0 0,-1 0 0,1 0 0,-1 0 0,0 0 0,1 0 0,-1 0 0,1 0 0,-1 0 0,0 0 0,1 0 0,-1 0 0,0 0 0,1 0 0,-1 0 0,0 0 0,1-1 0,15-4 0,-5 0 0,-2 0 0,1-1 0,-1 0 0,12-10 0,-15 10 0,0 1 0,1 0 0,0 0 0,-1 1 0,2 0 0,-1 0 0,0 0 0,1 1 0,0 0 0,9-2 0,-16 5 1,-1 0 0,0 0 1,1 0-1,-1 0 0,0 0 0,1 0 0,-1 0 0,1 1 1,-1-1-1,0 0 0,1 0 0,-1 0 0,0 0 0,1 0 1,-1 0-1,1 1 0,-1-1 0,0 0 0,0 0 1,1 1-1,-1-1 0,0 0 0,1 0 0,-1 1 0,0-1 1,0 0-1,0 1 0,1-1 0,-1 0 0,0 1 0,0-1 1,0 0-1,0 1 0,1-1 0,-1 1 0,0-1 0,-1 23 52,-11 21-388,11-40 184,0 3-4161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17.963"/>
    </inkml:context>
    <inkml:brush xml:id="br0">
      <inkml:brushProperty name="width" value="0.025" units="cm"/>
      <inkml:brushProperty name="height" value="0.025" units="cm"/>
    </inkml:brush>
  </inkml:definitions>
  <inkml:trace contextRef="#ctx0" brushRef="#br0">249 144 19122,'0'0'4292,"0"-8"-720,1-1-2852,-1 4-307,1 1 1,-1-1 0,0 1 0,0-1-1,0 1 1,-1-1 0,-1-6 0,1 9-349,0 0 0,0 1-1,0-1 1,1 1 0,-1-1 0,-1 1 0,1 0 0,0 0 0,0-1-1,0 1 1,-1 0 0,1 0 0,-1 0 0,1 0 0,-1 0 0,1 0-1,-1 1 1,1-1 0,-1 0 0,0 1 0,1-1 0,-1 1 0,0 0-1,1 0 1,-1-1 0,-3 2 0,-2-1-65,1 1 0,0 0 0,0 0 0,0 0 0,0 1 0,0 0 0,0 1 0,0-1 0,0 1 0,1 0 0,0 0 0,-1 1 0,1-1 0,0 1 0,1 1 0,-1-1 0,1 0 0,0 1 0,0 0 0,0 0 0,-3 7 0,-6 8 0,0 1 0,2 1 0,0 0 0,-8 27 0,14-39 0,2 1 0,-1 0 0,1 0 0,1 0 0,0 0 0,1 0 0,0 0 0,1 0 0,0 12 0,0-21 0,1-1 0,-1 0 0,0 1 0,1-1 0,-1 0 0,1 1 0,-1-1 0,1 0 0,-1 0 0,1 1 0,0-1 0,0 0 0,-1 0 0,1 0 0,0 0 0,0 0 0,0 0 0,0 0 0,1 0 0,-1-1 0,0 1 0,0 0 0,0-1 0,1 1 0,1 0 0,0 0 0,1-1 0,-1 1 0,1-1 0,-1 0 0,1 0 0,-1 0 0,1-1 0,-1 1 0,0-1 0,5-1 0,1-1 0,0 0 0,0 0 0,0-1 0,-1 0 0,0-1 0,15-10 0,-10 3 0,-1 0 0,-1 0 0,0-1 0,-1-1 0,0 0 0,-1 0 0,0-1 0,-1 0 0,-1 0 0,-1-1 0,0 0 0,-1 0 0,0-1 0,-1 1 0,-1-1 0,-1 0 0,-1 0 0,0 0 0,-2-17 0,1 31-96,0 1 0,-1-1 1,1 1-1,-1-1 0,0 1 0,1-1 1,-1 1-1,0 0 0,0-1 0,-1 1 1,1 0-1,-1 0 0,1 0 0,-1 0 1,1 0-1,-1 0 0,0 0 0,0 1 0,0-1 1,0 1-1,0-1 0,0 1 0,-1 0 1,1 0-1,0 0 0,-1 0 0,1 0 1,0 0-1,-1 1 0,1-1 0,-1 1 0,-4-1 1,-2 1-414,1 0 1,0 0 0,0 1 0,0 0 0,0 1-1,0-1 1,0 1 0,0 1 0,-8 3 0,14-5-360,-9 2-3280,8-9-3051,3-9-435</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9.923"/>
    </inkml:context>
    <inkml:brush xml:id="br0">
      <inkml:brushProperty name="width" value="0.025" units="cm"/>
      <inkml:brushProperty name="height" value="0.025" units="cm"/>
    </inkml:brush>
  </inkml:definitions>
  <inkml:trace contextRef="#ctx0" brushRef="#br0">156 1 15791,'0'0'4564,"-6"11"-1553,-27 63 123,4 2-1,-28 108 1,49-155-3134,1 0 0,1 0 0,2 0 0,0 35 0,3-63 0,1-1 0,0 0 0,0 0 0,0 1 0,0-1 0,0 0 0,0 1 0,0-1 0,0 0 0,-1 0 0,1 1 0,0-1 0,0 0 0,1 1 0,-1-1 0,0 0 0,0 0 0,0 1 0,0-1 0,0 0 0,0 1 0,0-1 0,0 0 0,0 0 0,1 1 0,-1-1 0,0 0 0,0 0 0,0 1 0,1-1 0,-1 0 0,0 0 0,0 0 0,0 1 0,1-1 0,-1 0 0,0 0 0,1 0 0,-1 0 0,0 0 0,0 0 0,1 1 0,-1-1 0,0 0 0,1 0 0,-1 0 0,0 0 0,0 0 0,1 0 0,-1 0 0,0 0 0,1 0 0,-1 0 0,0 0 0,0-1 0,1 1 0,-1 0 0,0 0 0,1 0 0,-1 0 0,0 0 0,0 0 0,1-1 0,-1 1 0,0 0 0,0 0 0,0 0 0,1-1 0,-1 1 0,12-13 0,-5 1 0,0 0 0,-1-1 0,9-24 0,-14 31 0,1 1 0,-1 0 0,1 0 0,-1-1 0,-1 1 0,1 0 0,-1-1 0,0 1 0,0-1 0,-1 1 0,0 0 0,0-1 0,-2-6 0,3 11 0,-1 0 0,0 0 0,1 0 0,-1 0 0,0 0 0,0 0 0,1 0 0,-1 0 0,0 0 0,0 0 0,0 1 0,0-1 0,0 0 0,0 1 0,0-1 0,-1 0 0,1 1 0,0 0 0,0-1 0,0 1 0,-1 0 0,1-1 0,0 1 0,0 0 0,0 0 0,-1 0 0,1 0 0,0 0 0,0 1 0,-1-1 0,1 0 0,0 0 0,0 1 0,0-1 0,-1 1 0,1-1 0,0 1 0,0-1 0,0 1 0,0 0 0,0 0 0,0-1 0,0 1 0,0 0 0,1 0 0,-1 0 0,0 0 0,0 0 0,1 0 0,-1 0 0,0 0 0,1 0 0,-1 1 0,1-1 0,0 0 0,-1 0 0,1 0 0,0 1 0,0-1 0,0 0 0,0 2 0,-1-2 0,1 0 0,0 0-1,0 1 1,0-1 0,0 0 0,0 0-1,1 0 1,-1 0 0,0 0 0,0 1 0,1-1-1,-1 0 1,1 0 0,-1 0 0,1 0-1,-1 0 1,1 0 0,0 0 0,-1 0-1,1-1 1,0 1 0,0 0 0,0 0 0,-1 0-1,1-1 1,0 1 0,0-1 0,0 1-1,0-1 1,2 1 0,1 1-1,0-1-1,1 0 1,-1-1-1,0 1 1,1-1-1,-1 0 1,1 0-1,6-1 1,4-1 2,0 0 0,-1-2-1,1 0 1,17-7 0,-29 10 1,70-37 16,-69 36-18,1-1-1,-1 0 1,0 0 0,0 0 0,-1-1-1,1 1 1,-1-1 0,0 0 0,1 0-1,-2 0 1,1 0 0,0 0 0,-1-1-1,2-4 1,-4 9 0,0-1 0,0 1 0,0 0 0,0 0 0,0 0 0,0-1 0,0 1 0,0 0 0,0 0 0,0 0 0,0 0 0,0-1 0,0 1 0,0 0 0,0 0 0,0 0 0,0-1 0,0 1 0,-1 0 0,1 0 0,0 0 0,0 0 0,0 0 0,0-1 0,0 1 0,0 0 0,-1 0 0,1 0 0,0 0 0,0 0 0,0 0 0,0 0 0,-1 0 0,1 0 0,0 0 0,0-1 0,0 1 0,-1 0 0,1 0 0,0 0 0,0 0 0,0 0 0,0 0 0,-1 0 0,1 0 0,0 1 0,0-1 0,0 0 0,-1 0 0,1 0 0,0 0 0,0 0 0,0 0 0,0 0 0,-1 0 0,1 0 0,0 0 0,0 1 0,0-1 0,0 0 0,0 0 0,0 0 0,-1 0 0,1 0 0,0 1 0,0-1 0,-13 13 0,0 0 0,1 1 0,1 0 0,0 1 0,1 0 0,0 1 0,1 0 0,-6 18 0,14-32 0,0-1 0,0 0 0,1 1 0,-1-1 0,0 1 0,1 0 0,0-1 0,-1 1 0,1-1 0,0 1 0,0 0 0,0-1 0,0 1 0,0 0 0,0-1 0,0 1 0,0-1 0,1 1 0,-1 0 0,1 1 0,0-2 0,0-1 0,0 1 0,0 0 0,0-1 0,0 1 0,0-1 0,0 1 0,0-1 0,0 0 0,0 1 0,0-1 0,0 0 0,0 0 0,0 1 0,0-1 0,0 0 0,0 0 0,0 0 0,0 0 0,1-1 0,-1 1 0,1 0 0,13-4 0,-1 0 0,0-1 0,21-11 0,-14 7 0,-4 3 0,71-23 0,-79 26 0,0 1 0,0 0 0,0 1 0,0 0 0,0 1 0,0 0 0,15 1 0,-23 0 0,0 0 0,0-1 0,0 1 0,0 0 0,0 0 0,-1 0 0,1 0 0,0 0 0,0 0 0,-1 0 0,1 0 0,-1 0 0,1 0 0,-1 0 0,1 0 0,-1 0 0,1 0 0,-1 0 0,0 1 0,0-1 0,0 0 0,1 0 0,-1 0 0,0 1 0,-1-1 0,1 2 0,-2 34 0,2-36 0,-19 69 0,2-8 0,26-109 0,-3 34 0,0 1 0,0-1 0,1 1 0,1 1 0,0-1 0,1 1 0,0 1 0,0 0 0,17-14 0,-17 18 0,0 0 0,0 1 0,0 0 0,1 0 0,0 1 0,0 0 0,0 1 0,1 0 0,-1 0 0,1 2 0,-1-1 0,22 0 0,-18 2 0,-8-1 0,1 1 0,-1 0 0,0 0 0,1 1 0,-1 0 0,0 0 0,7 2 0,-11-2 0,0 0 0,-1 0 0,1 0 0,0 0 0,-1 0 0,1 1 0,-1-1 0,0 0 0,1 1 0,-1-1 0,0 1 0,0-1 0,0 1 0,0 0 0,0 0 0,0-1 0,0 1 0,-1 0 0,1 0 0,-1 0 0,1 0 0,-1 0 0,0 0 0,0 0 0,0 0 0,0-1 0,0 5 0,0 5 0,-1-8 0,1 0 0,0 1 0,0-1 0,0 0 0,1 1 0,-1-1 0,1 0 0,-1 0 0,3 6 0,9-5 0,12-14 0,9-7 0,-32 17 0,-1 0 0,0 0 0,1 0 0,-1 0 0,0 0 0,0 0 0,1 0 0,-1 0 0,0 0 0,1 1 0,-1-1 0,0 0 0,0 0 0,1 0 0,-1 0 0,0 1 0,0-1 0,0 0 0,1 0 0,-1 1 0,0-1 0,0 0 0,0 0 0,0 1 0,0-1 0,0 0 0,1 1 0,-1-1 0,0 0 0,0 0 0,0 1 0,0-1 0,0 0 0,0 1 0,0-1 0,0 0 0,0 1 0,0-1 0,0 0 0,0 0 0,-1 1 0,1-1 0,0 0 0,0 1 0,0-1 0,0 0 0,0 0 0,-1 1 0,1-1 0,-5 15 0,4-12-58,-13 15-3366,-3-5-4299</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0.656"/>
    </inkml:context>
    <inkml:brush xml:id="br0">
      <inkml:brushProperty name="width" value="0.025" units="cm"/>
      <inkml:brushProperty name="height" value="0.025" units="cm"/>
    </inkml:brush>
  </inkml:definitions>
  <inkml:trace contextRef="#ctx0" brushRef="#br0">30 103 8456,'-3'4'11641,"10"-1"-4696,24 0-2807,23-5-6116,-37-1 3557,-9 0-1532,1 0-1,-1-1 1,1 0 0,-1 0-1,11-9 1,-16 11-29,1 0 1,-1 0 0,-1-1-1,1 0 1,0 1-1,0-1 1,-1 0-1,0 0 1,1-1-1,-1 1 1,-1 0-1,1-1 1,0 1 0,-1-1-1,2-5 1,-3 8-18,0 0 0,0 0 0,0 0 1,0 0-1,0 0 0,0 0 0,-1 0 1,1 1-1,0-1 0,-1 0 0,1 0 1,0 0-1,-1 0 0,1 0 0,-1 1 1,0-1-1,1 0 0,-1 0 0,1 1 0,-1-1 1,0 1-1,0-1 0,1 0 0,-1 1 1,0-1-1,0 1 0,0 0 0,0-1 1,1 1-1,-1 0 0,0-1 0,0 1 1,0 0-1,0 0 0,0 0 0,0 0 1,0 0-1,0 0 0,-1 0 0,-43 3-141,37-1 127,-1 1-1,1 0 1,0 1 0,0 0-1,0 0 1,1 0-1,0 1 1,-1 0 0,1 1-1,1-1 1,-1 1 0,1 1-1,-9 12 1,8-11 25,1 0 0,1 0 0,-1 1 0,2 0 0,-1 1 0,1-1 0,0 1 0,1-1 0,0 1 0,1 0 0,-2 16 0,4-24-6,-1 0 1,1 0-1,0 0 0,1-1 0,-1 1 1,0 0-1,0 0 0,1-1 0,-1 1 0,1 0 1,-1-1-1,1 1 0,0 0 0,0-1 1,0 1-1,0-1 0,0 1 0,0-1 0,0 0 1,0 1-1,1-1 0,2 2 0,-1-1 6,0-1-1,0 1 0,0-1 0,0 0 1,0 0-1,1 0 0,-1 0 1,0-1-1,1 0 0,-1 1 0,5-1 1,3-1-27,0 0 0,-1-1 1,1 0-1,-1 0 1,1-1-1,17-8 0,-15 5-814,-1-1 0,0-1 0,0 0 0,20-19 0,-22 18-1155,-1-1-1,0-1 1,0 0-1,-1 0 0,7-14 1,10-26-11698</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1.342"/>
    </inkml:context>
    <inkml:brush xml:id="br0">
      <inkml:brushProperty name="width" value="0.025" units="cm"/>
      <inkml:brushProperty name="height" value="0.025" units="cm"/>
    </inkml:brush>
  </inkml:definitions>
  <inkml:trace contextRef="#ctx0" brushRef="#br0">144 1 16432,'-9'10'1489,"-9"10"212,1 2 0,0 0 1,-22 42-1,32-51-1211,0 1 1,2-1 0,-1 1 0,2 0 0,0 0-1,0 1 1,2-1 0,0 1 0,-1 27-1,3-39-467,0 0 0,1 0 0,-1 0 0,0 0 0,1 0 0,0 0 0,0 0 0,0-1 0,0 1 0,0 0 0,0-1 0,1 1 0,-1-1 0,1 1 0,0-1 0,0 1 0,-1-1 0,2 0 0,-1 0 0,0 0 0,3 1 0,-1 0-2,1-1 0,-1 0 1,1-1-1,0 1 1,-1-1-1,1 0 1,0 0-1,0 0 1,0-1-1,0 1 0,7-2 1,7 0-190,0-2 0,-1 0 0,1-1 0,-1-1 0,26-11 0,-23 7-160,24-12 24,-42 20 319,-1 1 1,1-1-1,-1 0 0,0 0 1,1 1-1,-1 0 1,1-1-1,-1 1 0,1 0 1,0 0-1,-1 0 1,1 1-1,4 0 0,-6 0 32,0 0-1,-1 1 1,1-1 0,0 0-1,-1 0 1,1 1-1,-1-1 1,0 0-1,1 1 1,-1-1-1,0 1 1,0-1-1,0 0 1,0 1-1,0-1 1,0 1-1,0-1 1,0 0-1,0 1 1,-1 1-1,-6 30 659,6-32-664,0 1 1,0 0-1,1-1 0,-1 1 0,1 0 1,-1 0-1,1 0 0,-1-1 0,1 1 1,0 0-1,0 0 0,0 0 0,0 0 1,0 0-1,0 0 0,1-1 0,-1 1 1,1 0-1,-1 0 0,1 0 0,0-1 1,-1 1-1,1 0 0,0-1 0,2 3 1,0-3-50,0 0 0,-1 0 1,1-1-1,0 1 0,0-1 0,0 0 1,0 0-1,0 0 0,0 0 1,-1 0-1,1-1 0,0 1 1,0-1-1,0 0 0,-1 0 1,1 0-1,3-1 0,29-12-1048,-25 10 613,0-1 0,0 2 0,1-1-1,-1 1 1,1 1 0,-1 0 0,1 1 0,0 0 0,16 0-1,-26 2 515,0-1 0,0 1 0,0-1 0,0 1-1,0 0 1,-1 0 0,1-1 0,0 1 0,0 0 0,-1 0-1,1 0 1,0 0 0,-1 0 0,1 0 0,-1 0-1,1 0 1,-1 0 0,0 0 0,1 0 0,-1 0 0,0 0-1,0 0 1,0 0 0,0 0 0,0 1 0,0-1-1,0 0 1,0 0 0,0 0 0,-1 0 0,1 2 0,-9 44 2416,7-40-2217,1-5-242,1-1 1,-1 1-1,1-1 1,-1 0-1,1 1 1,0-1-1,-1 1 1,1 0-1,0-1 1,0 1 0,0-1-1,0 1 1,1-1-1,-1 1 1,0-1-1,1 1 1,-1-1-1,0 1 1,1-1-1,0 0 1,-1 1-1,1-1 1,0 0-1,0 1 1,0-1-1,0 0 1,0 0-1,0 0 1,0 0-1,0 0 1,0 0 0,1 0-1,-1 0 1,2 1-1,2-1 44,1 0 0,0 0-1,0-1 1,0 1 0,-1-1 0,1-1-1,0 1 1,7-2 0,5-2-196,0 0 0,-1-1-1,0-1 1,0-1 0,0-1 0,17-10 0,-17 8-29,0 2 0,1 0 0,0 1 0,37-10 0,-55 17 159,0 0-1,1 0 0,-1 0 0,0 0 0,0 0 0,1-1 1,-1 1-1,0 0 0,1 0 0,-1 0 0,0 0 0,1 0 0,-1 0 1,0 1-1,0-1 0,1 0 0,-1 0 0,0 0 0,0 0 0,1 0 1,-1 0-1,0 0 0,0 1 0,1-1 0,-1 0 0,0 0 1,0 0-1,1 0 0,-1 1 0,0-1 0,0 0 0,0 0 0,0 1 1,1-1-1,-1 0 0,0 0 0,0 1 0,0-1 0,0 1 1,-3 13 468,-16 21 423,16-31-841,2-4-56,0 1 0,1 0 0,-1-1 0,1 1 0,-1-1 0,1 1 0,-1 0 0,1 0 0,0-1 0,-1 1 0,1 0 0,0-1 0,0 1 0,-1 0 0,1 0 0,0 0 0,0-1 0,0 1 0,0 0 0,0 0 0,0 0 0,0-1 0,0 1 0,0 0 0,0 0 0,1 0 0,-1-1 0,0 1 0,0 0 0,1 0 0,-1-1 0,1 1 0,0 0 0,0 0 0,1 0 0,0-1 0,-1 0 0,1 1 0,0-1 0,-1 0 0,1 0 0,0 0 0,0 0 0,-1 0 0,1 0 0,0 0 0,-1-1 0,3 0 0,59-20 0,-44 12-347,-9 4-141,1 0-1,-1 1 1,1 0-1,0 1 1,0 0-1,0 1 1,13-1-1,-25 5 562,0 0 0,1 1 0,-1-1 0,0 0 0,0 0 0,-1 0 0,1 0 0,0 0 0,-1 0 0,1 0 0,-2 2 0,1-3-488,-22 25 1727,15-10-2880,9-5-5523</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1.905"/>
    </inkml:context>
    <inkml:brush xml:id="br0">
      <inkml:brushProperty name="width" value="0.025" units="cm"/>
      <inkml:brushProperty name="height" value="0.025" units="cm"/>
    </inkml:brush>
  </inkml:definitions>
  <inkml:trace contextRef="#ctx0" brushRef="#br0">0 95 12844,'0'0'14537,"9"3"-13395,-5-1-1089,1 0-1,0 0 1,0 0-1,0-1 1,0 0 0,0 0-1,0 0 1,0-1-1,0 0 1,0 0-1,0 0 1,0 0 0,0-1-1,0 0 1,0 0-1,0 0 1,0-1 0,0 0-1,0 1 1,-1-2-1,1 1 1,-1 0 0,0-1-1,1 0 1,-1 0-1,6-6 1,-7 6 25,0 1 0,-1-1 0,1 0 0,-1 0 1,1 0-1,-1 0 0,0-1 0,0 1 0,0 0 0,-1-1 0,1 0 0,-1 1 0,0-1 1,0 0-1,0 0 0,0 1 0,-1-1 0,1-5 0,-2 9-45,0-1-1,1 0 1,-1 1 0,1-1-1,-1 1 1,0-1 0,0 1-1,1 0 1,-1-1 0,0 1-1,0 0 1,0-1 0,1 1-1,-1 0 1,0 0-1,0 0 1,0 0 0,0 0-1,1-1 1,-1 2 0,0-1-1,0 0 1,0 0 0,0 0-1,0 0 1,1 0 0,-2 1-1,-24 7 394,18-5-426,1 2 0,0-1 0,1 1 0,-1 0 0,1 1 0,0-1 0,0 1 0,0 1 0,1-1 0,0 1 0,0 0 0,1 0 0,0 0 0,0 0 0,1 1 0,0 0 0,0 0 0,0 0 0,1 0 0,-1 12 0,3-18 0,0-1 0,0 0 0,0 0 0,0 0 0,0 1 0,1-1 0,-1 0 0,0 0 0,1 0 0,-1 1 0,1-1 0,-1 0 0,1 0 0,0 0 0,-1 0 0,1 0 0,0 0 0,0 0 0,0 0 0,0 0 0,0-1 0,0 1 0,0 0 0,0-1 0,0 1 0,1 0 0,2 1 0,-1-1 0,1 0 0,0-1 0,-1 1 0,1-1 0,0 1 0,-1-1 0,1 0 0,4-1 0,4 0 0,0-1 0,0-1 0,-1 0 0,22-8 0,32-25-666,-50 27 443,-1 0 0,1 1 0,1 1 0,-1 0 1,1 1-1,19-4 0,-34 10 231,-1 0 0,0 0-1,0-1 1,0 1 0,1 0 0,-1 0 0,0 0-1,0 0 1,0 0 0,1 0 0,-1 0 0,0 1-1,0-1 1,0 0 0,0 0 0,1 0 0,-1 0 0,0 0-1,0 0 1,0 0 0,1 0 0,-1 0 0,0 0-1,0 1 1,0-1 0,0 0 0,0 0 0,1 0 0,-1 0-1,0 0 1,0 1 0,0-1 0,0 0 0,0 0-1,0 0 1,0 0 0,0 1 0,0-1 0,0 0-1,0 0 1,0 0 0,0 1 0,0-1 0,0 0 0,0 0-1,0 0 1,0 1 0,0-1 0,0 0 0,0 0-1,0 1 1,-6 15 751,-11 12 302,4-14-1061,-18 26 0,29-38 0,1 0 0,-1 0 0,1 0 0,0 0 0,0 1 0,0-1 0,0 0 0,1 0 0,-1 1 0,0-1 0,1 1 0,0-1 0,-1 0 0,1 1 0,1 3 0,-1-5 0,1 0 0,0-1 0,0 1 0,0-1 0,0 1 0,0-1 0,-1 1 0,1-1 0,0 0 0,0 1 0,0-1 0,0 0 0,0 0 0,0 0 0,0 0 0,0 0 0,0 0 0,0 0 0,0 0 0,0 0 0,0 0 0,1-1 0,25-3 0,86-34-2157,-92 28 1463,1 2-1,0 0 0,1 2 0,-1 0 1,1 1-1,40-2 0,-62 7 752,0 0 1,0 0-1,0 0 1,0 0-1,0 0 0,0 0 1,0 1-1,0-1 1,0 0-1,-1 0 1,1 1-1,0-1 0,0 1 1,0-1-1,0 1 1,0-1-1,0 1 0,-1-1 1,1 1-1,0 0 1,0 0-1,-1-1 0,1 1 1,-1 0-1,1 0 1,0 0-1,-1-1 0,0 1 1,1 0-1,-1 0 1,1 0-1,-1 0 1,0 0-1,0 0 0,0 0 1,0 0-1,1 0 1,-1 0-1,0 0 0,-1 0 1,1 0-1,0 0 1,0 0-1,0 0 0,-1 0 1,1 0-1,0 0 1,-1 0-1,0 1 0,-25 55 3794,20-48-3552,4-3-519,-1 1 1,1-1-1,-1 0 1,2 1-1,-1 0 1,0 7-1,0 22-4537,2-26-6598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5.135"/>
    </inkml:context>
    <inkml:brush xml:id="br0">
      <inkml:brushProperty name="width" value="0.025" units="cm"/>
      <inkml:brushProperty name="height" value="0.025" units="cm"/>
    </inkml:brush>
  </inkml:definitions>
  <inkml:trace contextRef="#ctx0" brushRef="#br0">1 0 17136,'0'0'4645,"49"5"-4357,-10-5 1121,14 0 225,11 0-641,8-2-257,2 2-479,-5 0-225,-2 0-481,-12 1-864,-11 4-737,-15-4-544,-14-1-2275</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5.464"/>
    </inkml:context>
    <inkml:brush xml:id="br0">
      <inkml:brushProperty name="width" value="0.025" units="cm"/>
      <inkml:brushProperty name="height" value="0.025" units="cm"/>
    </inkml:brush>
  </inkml:definitions>
  <inkml:trace contextRef="#ctx0" brushRef="#br0">1 1 17168,'0'0'3118,"10"2"-2104,160 23 1835,-49-10-2335,-116-14-497,1-1-1,-1 1 1,0 1-1,0-1 0,0 1 1,0 0-1,0 0 1,-1 1-1,1-1 0,0 1 1,-1 0-1,0 0 1,5 4-1,-8-4 77,1-1-1,0 1 0,-1-1 1,1 1-1,-1 0 1,0-1-1,0 1 1,0 0-1,0 0 1,0 0-1,0 0 1,-1 0-1,0 0 0,0 0 1,1 0-1,-2 0 1,1 0-1,0 0 1,-1 0-1,1 0 1,-1 0-1,0 0 1,0 0-1,-2 5 0,-8 11 298,0-1 0,-1 0-1,0 0 1,-2-2-1,0 1 1,0-2-1,-2 0 1,-17 14 0,-32 33 59,64-61-519,-1 0 0,1 0-1,0 0 1,0 0 0,0 0-1,0 0 1,0 0 0,1 0 0,-1 0-1,0 1 1,0-1 0,1 0-1,-1 0 1,1 1 0,-1-1 0,1 1-1,0-1 1,-1 0 0,1 1-1,0-1 1,0 1 0,0 2 0,1-4-254,1 1 0,-1 0 1,0-1-1,0 1 1,1-1-1,-1 0 1,0 1-1,1-1 1,-1 0-1,0 0 1,1 0-1,-1 0 0,0 0 1,1 0-1,-1 0 1,0 0-1,1 0 1,-1-1-1,0 1 1,1-1-1,-1 1 1,0-1-1,0 1 0,2-2 1,33-16-8448</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5.928"/>
    </inkml:context>
    <inkml:brush xml:id="br0">
      <inkml:brushProperty name="width" value="0.025" units="cm"/>
      <inkml:brushProperty name="height" value="0.025" units="cm"/>
    </inkml:brush>
  </inkml:definitions>
  <inkml:trace contextRef="#ctx0" brushRef="#br0">35 0 17713,'0'0'5600,"-3"12"-3267,-3 11-1142,0 0-209,0-1 0,1 1 0,1-1 0,2 1 1,-1 37-1,4-57-981,0-1 0,0 1 1,0-1-1,0 1 1,0-1-1,0 0 1,0 1-1,1-1 0,-1 0 1,1 0-1,0 0 1,0 0-1,-1 0 0,1-1 1,0 1-1,1 0 1,-1-1-1,0 0 1,0 1-1,1-1 0,-1 0 1,0 0-1,1 0 1,-1 0-1,1-1 0,0 1 1,-1-1-1,1 0 1,-1 1-1,1-1 1,0 0-1,4-1 0,5 1-2,0-1-1,0-1 1,0 0-1,-1 0 1,23-9-1,-5-2 2,0-1 0,-1-1 0,31-24 0,15-8 0,-74 47 0,1 0 0,-1 0 0,0 1 0,0-1 0,1 0 0,-1 0 0,0 1 0,0-1 0,1 0 0,-1 0 0,0 1 0,0-1 0,0 0 0,1 1 0,-1-1 0,0 0 0,0 1 0,0-1 0,0 0 0,0 1 0,0-1 0,1 0 0,-1 1 0,0-1 0,0 0 0,0 1 0,0-1 0,-1 0 0,1 1 0,0-1 0,0 1 0,0-1 0,0 0 0,0 1 0,0-1 0,0 0 0,-1 1 0,1-1 0,0 0 0,0 0 0,0 1 0,-1-1 0,-4 19 0,-3-3 0,5-11 0,0 0 0,1 1 0,-1-1 0,1 0 0,0 1 0,1 0 0,-1-1 0,1 1 0,0 0 0,0 0 0,1-1 0,0 1 0,0 7 0,1-12 0,0 0 0,0-1 0,0 1 0,-1 0 0,1 0 0,0-1 0,1 1 0,-1 0 0,0-1 0,0 1 0,0-1 0,0 0 0,0 1 0,1-1 0,-1 0 0,0 0 0,0 0 0,0 0 0,1 0 0,-1 0 0,0 0 0,2 0 0,29-4 0,-7-4 0,-1 0 0,0-2 0,45-25 0,-49 24 0,1 0 0,0 1 0,1 1 0,0 1 0,30-6 0,-52 13 0,1 1 0,0 0 0,0 0 0,0-1 0,0 1 0,-1 0 0,1 0 0,0 0 0,0 0 0,0 0 0,0 0 0,0 1 0,-1-1 0,1 0 0,0 0 0,0 0 0,0 1 0,-1-1 0,1 1 0,0-1 0,0 0 0,-1 1 0,1-1 0,0 1 0,-1 0 0,1-1 0,0 1 0,-1-1 0,1 1 0,-1 0 0,1 0 0,-1-1 0,0 1 0,1 0 0,-1 0 0,1-1 0,-1 1 0,0 0 0,0 0 0,0 0 0,0 0 0,1-1 0,-1 1 0,0 0 0,0 0 0,0 0 0,-1 0 0,1 0 0,0-1 0,0 1 0,0 0 0,-1 0 0,1 0 0,0 0 0,-1 0 0,-25 63 0,15-38 0,10-23 0,0 0 0,0 0 0,0 0 0,0 0 0,1 1 0,0-1 0,-1 0 0,2 6 0,-1-8 0,0 0 0,0 0 0,1 0 0,-1 0 0,1-1 0,-1 1 0,1 0 0,-1 0 0,1-1 0,-1 1 0,1 0 0,0 0 0,-1-1 0,1 1 0,0-1 0,0 1 0,0-1 0,-1 1 0,1-1 0,0 1 0,0-1 0,0 0 0,0 0 0,0 1 0,0-1 0,0 0 0,-1 0 0,1 0 0,0 0 0,0 0 0,0 0 0,0 0 0,1 0 0,0 0 4,3 0-153,0 0 0,0 0-1,0-1 1,0 1 0,0-1-1,0 0 1,0-1-1,9-3 1,17-14-6551</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6.724"/>
    </inkml:context>
    <inkml:brush xml:id="br0">
      <inkml:brushProperty name="width" value="0.025" units="cm"/>
      <inkml:brushProperty name="height" value="0.025" units="cm"/>
    </inkml:brush>
  </inkml:definitions>
  <inkml:trace contextRef="#ctx0" brushRef="#br0">278 96 13389,'2'-9'5557,"0"2"-4970,4-34 2604,-6 40-3053,0-1 0,0 1 0,0-1-1,-1 1 1,1-1 0,0 1 0,-1-1-1,1 1 1,-1-1 0,1 1 0,-1 0-1,0-1 1,0 1 0,1 0-1,-1 0 1,0-1 0,0 1 0,0 0-1,0 0 1,-1 0 0,1 0 0,0 0-1,0 1 1,0-1 0,-1 0-1,1 0 1,0 1 0,-2-1 0,-6-1-1,1 1-1,0 0 1,0 0 0,-1 1 0,1 0 0,0 1 0,-1 0 0,1 0 0,0 0 0,0 1-1,0 1 1,0-1 0,0 1 0,0 1 0,1-1 0,0 1 0,-1 1 0,1-1 0,1 1-1,-12 10 1,11-9-119,-1 1 0,1 0 0,0 0 1,1 1-1,-1-1 0,1 1 0,1 1 0,0-1 0,0 1 0,1 0 0,0 0 0,0 1 0,1-1 0,0 1 0,1 0 0,-3 19 0,5-28-10,0 1-1,0-1 0,0 0 0,0 0 1,1 0-1,-1 0 0,0 1 1,0-1-1,1 0 0,-1 0 0,1 0 1,-1 0-1,1 0 0,-1 0 1,1 0-1,0 0 0,0 0 0,-1 0 1,1 0-1,0 0 0,0-1 1,0 1-1,0 0 0,0 0 0,0-1 1,0 1-1,1 0 0,1 0 9,0 0 0,0-1-1,1 1 1,-1-1-1,0 1 1,0-1 0,1 0-1,-1 0 1,0-1 0,4 0-1,2 0 24,1-2-1,-1 1 1,0-1 0,0 0-1,0-1 1,12-7-1,2-7 29,-1 0 0,-1-2 1,-1 0-1,-1-1 0,-1-1 0,26-40 0,-28 40-56,-23 33-42,0 2 1,1-1 0,-8 24 0,1-3 49,4-13 27,1-1 0,0 1 0,2 1-1,0-1 1,1 1 0,-2 24 0,7-43-84,0 0 0,0-1 0,0 1 0,0 0 0,1-1 0,-1 1 0,0-1 0,1 1 0,-1-1 0,1 1 0,-1 0 0,1-1 0,0 0 0,0 1 0,0-1 1,0 1-1,0-1 0,0 0 0,0 0 0,0 0 0,0 0 0,1 1 0,-1-1 0,0-1 0,1 1 0,-1 0 0,1 0 0,-1-1 0,1 1 0,-1 0 0,1-1 0,-1 0 1,1 1-1,-1-1 0,1 0 0,0 0 0,-1 0 0,1 0 0,0 0 0,-1 0 0,1 0 0,1-1 0,5 0-712,-1 0-1,0 0 0,1-1 1,-1 0-1,0 0 1,0-1-1,0 0 1,8-5-1,25-22-6157</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7.070"/>
    </inkml:context>
    <inkml:brush xml:id="br0">
      <inkml:brushProperty name="width" value="0.025" units="cm"/>
      <inkml:brushProperty name="height" value="0.025" units="cm"/>
    </inkml:brush>
  </inkml:definitions>
  <inkml:trace contextRef="#ctx0" brushRef="#br0">303 0 13229,'0'0'7366,"-31"50"-3938,-2-11 543,-8 6-1280,-4 6-705,5-2-1890,2-4-96,10-6 0,6-10 0,8-9 0,6-9 0,6-8 0,2-7-2178,0-15-2979,2-11-2626,2-9-9129</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7.423"/>
    </inkml:context>
    <inkml:brush xml:id="br0">
      <inkml:brushProperty name="width" value="0.025" units="cm"/>
      <inkml:brushProperty name="height" value="0.025" units="cm"/>
    </inkml:brush>
  </inkml:definitions>
  <inkml:trace contextRef="#ctx0" brushRef="#br0">1 0 18578,'0'0'8968,"63"70"-6982,-21-44-256,5 0-834,5 1-671,2 2-161,3-4-1057,-9-2-2274,-12-3-1154,-6-4-14156</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18.307"/>
    </inkml:context>
    <inkml:brush xml:id="br0">
      <inkml:brushProperty name="width" value="0.025" units="cm"/>
      <inkml:brushProperty name="height" value="0.025" units="cm"/>
    </inkml:brush>
  </inkml:definitions>
  <inkml:trace contextRef="#ctx0" brushRef="#br0">76 0 1698,'0'0'28410,"-15"89"-27673,3-21 512,-2 13-576,2 10-673,1 6 0,4-4 0,2-2 0,5-7 0,0-12 0,0-15-3972,9-17-7879</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8.230"/>
    </inkml:context>
    <inkml:brush xml:id="br0">
      <inkml:brushProperty name="width" value="0.025" units="cm"/>
      <inkml:brushProperty name="height" value="0.025" units="cm"/>
    </inkml:brush>
  </inkml:definitions>
  <inkml:trace contextRef="#ctx0" brushRef="#br0">473 39 7527,'0'0'9134,"-7"-7"-4959,3 4-3934,0 0 0,1 0 0,-1 0 0,0 0 0,-1 1 0,1-1 0,0 1 0,-1 0 0,1 1 1,-1-1-1,1 1 0,-1 0 0,0 0 0,0 0 0,1 1 0,-1-1 0,0 1 0,0 0 0,0 1 0,1-1 0,-1 1 0,0 0 1,0 0-1,-7 4 0,-7 3 30,1 2 0,0 0-1,1 1 1,0 1 0,0 0 0,-19 20 0,2 1 163,-49 63 1,67-76-77,1 1-1,-17 32 1,28-46-283,1 0-1,0 0 1,0 1 0,0-1 0,1 1-1,0-1 1,1 1 0,0 0 0,0 0-1,0 0 1,1-1 0,1 10 0,-1-15-70,1 0 1,-1 1-1,1-1 1,0 0-1,0 0 1,0 0-1,0 0 1,0 0 0,0 0-1,0 0 1,1 0-1,-1 0 1,0-1-1,1 1 1,0 0-1,-1-1 1,1 1 0,0-1-1,3 2 1,-1-1 9,1 0 0,0 0 0,0 0 1,0-1-1,-1 0 0,1 0 1,0 0-1,9 0 0,-2-1 19,1 0 0,-1-1 0,0-1 0,1 0 0,-1 0 0,19-7-1,-14 2 13,0-1-1,-1-1 0,19-12 0,-29 18-26,-1-1 0,0 1-1,-1-1 1,1 0 0,-1-1 0,1 1-1,-1-1 1,0 0 0,-1 0 0,0 0-1,1 0 1,-1-1 0,3-8 0,-6 14-18,0 0 0,0-1 0,0 1 0,0-1 0,1 1 0,-1 0 1,0-1-1,0 1 0,0-1 0,0 1 0,0 0 0,0-1 0,0 1 1,0-1-1,0 1 0,-1 0 0,1-1 0,0 1 0,0-1 1,0 1-1,0 0 0,-1-1 0,1 1 0,0 0 0,0-1 0,0 1 1,-1 0-1,1-1 0,0 1 0,-1 0 0,1 0 0,0-1 1,-1 1-1,1 0 0,0 0 0,-1 0 0,1-1 0,0 1 0,-1 0 1,1 0-1,-1 0 0,-24 2 53,-21 17 9,-9 17-63,31-21 0,60-46 0,8-8-51,-25 21 0,0 0-1,1 2 1,30-18 0,-50 34 44,1-1 0,-1 1 0,0 0 0,1-1 0,-1 1 0,1 0 0,-1 0 0,1-1 0,-1 1 0,1 0 0,-1 0 0,1 0 0,-1 0 0,1 0 0,-1 0 0,1-1 0,-1 1 0,1 0 0,-1 1 0,1-1 0,-1 0 0,1 0 0,-1 0 1,1 0-1,-1 0 0,1 0 0,-1 1 0,0-1 0,1 0 0,-1 0 0,1 1 0,-1-1 0,1 0 0,-1 1 0,1-1 0,2 22-101,-13 28 114,-16 11 56,20-50-177,0 0 0,1 0 0,0 1 0,1-1-1,1 1 1,0 0 0,-3 20 0,6-32 0,1 0-1,-1 0 1,0 0-1,0-1 1,0 1 0,0 0-1,0 0 1,0 0-1,0 0 1,0 0 0,1 0-1,-1 0 1,0-1 0,0 1-1,0 0 1,0 0-1,0 0 1,1 0 0,-1 0-1,0 0 1,0 0-1,0 0 1,0 0 0,0 0-1,1 0 1,-1 0 0,0 0-1,0 0 1,0 0-1,0 0 1,1 0 0,-1 0-1,0 0 1,0 0-1,0 0 1,0 0 0,1 0-1,-1 0 1,0 0 0,0 0-1,0 1 1,0-1-1,0 0 1,0 0 0,1 0-1,-1 0 1,0 0-1,0 0 1,0 1 0,0-1-1,0 0 1,0 0 0,0 0-1,0 0 1,0 0-1,0 1 1,0-1 0,0 0-1,0 0 1,1 0-1,-1 0 1,0 0 0,0 1-1,0-1 1,0 0 0,-1 0-1,1 0 1,0 0-1,0 1 1,12-11-8854</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9.412"/>
    </inkml:context>
    <inkml:brush xml:id="br0">
      <inkml:brushProperty name="width" value="0.025" units="cm"/>
      <inkml:brushProperty name="height" value="0.025" units="cm"/>
    </inkml:brush>
  </inkml:definitions>
  <inkml:trace contextRef="#ctx0" brushRef="#br0">79 140 22133,'-11'5'2941,"-37"14"-522,29-6 20,19-12-2413,0-1-1,0 0 1,0 1-1,0-1 0,0 0 1,1 1-1,-1-1 1,0 0-1,0 1 0,0-1 1,1 0-1,-1 0 1,0 1-1,0-1 0,1 0 1,-1 0-1,0 0 1,1 1-1,-1-1 0,0 0 1,1 0-1,-1 0 1,0 0-1,1 0 0,-1 0 1,0 1-1,1-1 1,-1 0-1,0 0 0,1 0 1,-1 0-1,1 0 1,38 1 93,-37-1-52,20-2-55,0-1-1,0-1 1,0-1-1,-1 0 1,0-2-1,0-1 1,0 0-1,-1-2 1,0 0-1,-1-1 1,0-1-1,34-28 1,-25 1 25,-27 38-38,-1 0 1,1 1-1,-1-1 0,0 0 1,1 0-1,-1 1 0,0-1 1,0 0-1,1 0 0,-1 1 1,0-1-1,0 0 0,0 0 1,0 0-1,0 0 0,0 1 1,0-1-1,-1 0 0,1 0 1,0-1-1,-1 2-3,0 0 1,0-1-1,0 1 0,1 0 0,-1-1 1,0 1-1,0 0 0,0 0 1,0 0-1,0 0 0,0-1 1,0 1-1,1 1 0,-1-1 0,0 0 1,0 0-1,0 0 0,0 0 1,0 1-1,0-1 0,1 0 0,-1 1 1,0-1-1,-1 1 0,-3 2-1,-1-1 0,1 2 0,0-1 0,0 0-1,0 1 1,0 0 0,1 0 0,0 1 0,-6 6 0,-35 50 178,35-47-92,2-3 58,1 0 0,-1 0 0,2 1-1,-1 0 1,2 1 0,0-1 0,0 1 0,1 0-1,1 0 1,-3 21 0,6-33-139,0 1 0,0-1 0,0 1 0,1-1 0,-1 0 0,1 1 0,-1-1 0,1 0 0,-1 0 0,1 1 0,0-1 0,0 0 0,0 0 0,-1 0 0,1 0 0,0 0 0,0 0 0,1 0 0,-1 0 0,0 0 0,0 0 0,0-1 0,0 1 0,1 0 0,-1-1 0,0 1 0,1-1 0,-1 1 0,0-1 0,1 0 0,-1 0 0,1 1 0,-1-1 0,1 0 0,-1 0 0,0-1 0,4 1 0,3 0 0,0-1 0,0 0 0,1-1 0,-1 1 0,12-5 0,-4-1-72,0-1 0,-1 0 0,0-1 0,-1-1 0,0 0 0,0-1 0,-1-1-1,0 0 1,12-16 0,-8 8-48,0-2 0,-2 0 0,0 0 0,-2-1 0,14-32 0,-74 126 339,34-46 7,-15 44 1,25-62-160,1 1 1,0 0-1,0 0 1,1 0-1,0 0 1,0 1-1,1-1 1,0 0-1,1 0 1,2 13-1,-3-19-66,1-1 0,0 1 0,0 0 0,0 0 0,0-1 0,0 1 0,0-1 0,0 1 0,0-1 0,1 1 0,-1-1 0,1 0 0,-1 1 0,1-1 0,-1 0 0,1 0 0,0 0-1,-1 0 1,1-1 0,0 1 0,0 0 0,0-1 0,0 1 0,0-1 0,-1 0 0,1 1 0,0-1 0,0 0 0,0 0 0,0 0 0,0-1 0,0 1 0,0 0 0,3-2 0,3 1-2,-1-1 0,1 0 0,-1-1 0,0 1 1,0-1-1,0-1 0,10-5 0,-1-5-18,0-1 0,-1-1 0,-1 0 0,0-1 0,19-29 1,22-49-88,-63 113 114,-1-1 18,1 1 0,0 0 1,1 1-1,1 0 1,1 0-1,1 0 1,-3 38-1,7-56-26,-1 1 0,1-1 0,0 1 0,1-1 0,-1 1 0,0-1 0,0 1 0,0-1 0,1 0 0,-1 1 0,1-1 0,-1 1 0,1-1 0,0 0 0,0 1 0,-1-1 0,1 0 0,0 0 0,0 1 0,0-1 0,0 0 0,0 0 0,1 0 0,-1 0 0,0-1 0,0 1 0,1 0 0,-1 0 0,0-1 0,1 1 0,-1-1 0,0 1 0,1-1 0,-1 0 0,1 1 0,-1-1 0,1 0 0,-1 0 0,1 0 0,-1 0 0,1 0 0,-1 0 0,1-1 0,2 0 0,2 0 0,0 0 0,-1-1 0,1 0 0,-1 0 0,1-1 0,-1 1 0,0-1 0,0 0 0,0-1 0,6-4 0,-1-3 0,0-2 0,0 1 0,-1-1 0,-1 0 0,0-1 0,-1 0 0,0 0 0,-1-1 0,-1 0 0,-1 0 0,0 0 0,0 0 0,-2-1 0,0 1 0,0-31 0,-2 46 0,0 0 0,0-1 0,1 1 0,-1 0 0,0-1 0,0 1 0,0 0 0,0-1 0,0 1 0,0 0 0,0-1 0,0 1 0,0 0 0,0-1 0,0 1 0,0 0 0,-1-1 0,1 1 0,0 0 0,0-1 0,0 1 0,0 0 0,0 0 0,-1-1 0,1 1 0,0 0 0,0-1 0,0 1 0,-1 0 0,1 0 0,0 0 0,-1-1 0,1 1 0,0 0 0,0 0 0,-1 0 0,1 0 0,0-1 0,-1 1 0,1 0 0,0 0 0,-1 0 0,1 0 0,0 0 0,-1 0 0,1 0 0,0 0 0,-1 0 0,1 0 0,0 0 0,-1 0 0,1 0 0,0 0 0,-1 1 0,1-1 0,0 0 0,-1 0 0,1 0 0,0 0 0,0 1 0,-1-1 0,1 0 0,-1 1 0,-15 16 0,14-13 0,0 1 0,0 0 0,0 0 0,1 0 0,-1 0 0,1 0 0,0 0 0,1 0 0,-1 0 0,1 1 0,0-1 0,0 0 0,2 6 0,-2-9 0,1 1 0,0-1 0,-1 0 0,1 0 0,0 0 0,0 1 0,1-1 0,-1 0 0,0 0 0,1-1 0,-1 1 0,1 0 0,0 0 0,-1-1 0,1 1 0,0-1 0,0 1 0,0-1 0,0 0 0,0 0 0,0 0 0,0 0 0,1 0 0,-1 0 0,0-1 0,1 1 0,-1-1 0,0 1 0,4-1 0,0 0 0,0 1 0,-1-2 0,1 1 0,-1-1 0,1 1 0,-1-1 0,1-1 0,-1 1 0,0-1 0,1 0 0,-1 0 0,0-1 0,0 1 0,5-5 0,3-3 0,-1-1 0,0 0 0,16-20 0,-20 22 0,-12 33 0,1-16 0,-2 0 0,1 0 0,1 0 0,0 1 0,0 0 0,0-1 0,1 1 0,0 0 0,1 0 0,0 0 0,1 13 0,0-21 0,1 0 0,-1 0 0,1 0 0,0 1 0,0-2 0,0 1 0,0 0 0,-1 0 0,1 0 0,0 0 0,1 0 0,-1-1 0,0 1 0,0 0 0,0-1 0,0 1 0,0-1 0,1 0 0,-1 1 0,0-1 0,0 0 0,1 0 0,-1 1 0,0-1 0,1 0 0,-1 0 0,0-1 0,0 1 0,3-1 0,41-6 0,-23-1 0,0-1 0,27-17 0,-31 16 0,1 1 0,-1 0 0,37-10 0,-55 18 0,0 1 0,1 0 0,-1 0 0,1 0 0,-1-1 0,1 1 0,-1 0 0,1 0 0,0 0 0,-1 0 0,1 0 0,-1 0 0,1 0 0,-1 0 0,1 0 0,-1 0 0,1 0 0,-1 0 0,1 0 0,-1 1 0,1-1 0,-1 0 0,1 0 0,-1 1 0,1-1 0,-1 0 0,1 0 0,-1 1 0,0-1 0,1 0 0,-1 1 0,0-1 0,1 1 0,-1-1 0,0 1 0,1-1 0,-1 0 0,0 1 0,0-1 0,1 1 0,-1-1 0,0 1 0,0-1 0,0 1 0,0 0 0,0-1 0,0 1 0,0-1 0,0 1 0,0-1 0,0 1 0,0-1 0,0 1 0,0-1 0,0 1 0,-1-1 0,1 1 0,0-1 0,0 1 0,-1 0 0,-18 44 0,8-20 0,11-24 0,0 0 0,0-1 0,0 1 0,1 0 0,-1-1 0,0 1 0,0-1 0,1 1 0,-1-1 0,1 1 0,-1-1 0,0 1 0,1-1 0,-1 1 0,1-1 0,-1 1 0,1-1 0,-1 0 0,1 1 0,-1-1 0,1 0 0,0 1 0,-1-1 0,1 0 0,0 0 0,-1 1 0,1-1 0,-1 0 0,1 0 0,0 0 0,-1 0 0,1 0 0,0 0 0,-1 0 0,1 0 0,0 0 0,-1-1 0,1 1 0,0 0 0,-1 0 0,1 0 0,0-1 0,34-8 0,-9-1 0,-14 5 0,1 0 0,0 0 0,0 2 0,0-1 0,22-1 0,-34 5-50,-1 0 1,0 0-1,1 0 1,-1 0-1,0 0 0,1 0 1,-1 0-1,0 0 1,1 0-1,-1 0 0,1 0 1,-1 0-1,0 0 1,1 0-1,-1 1 0,0-1 1,0 0-1,1 0 1,-1 0-1,0 1 1,1-1-1,-1 0 0,0 0 1,0 1-1,1-1 1,-1 0-1,0 1 0,0-1 1,0 0-1,0 1 1,1-1-1,-1 0 0,0 1 1,0-1-1,0 0 1,0 1-1,0 0 0,0-1-253,0 1 0,0 0 0,0-1 0,0 1 0,0 0 0,0-1 0,0 1 0,0 0 0,0-1 0,-1 1 0,1 0 0,0-1 0,0 1 0,-1-1 0,1 1 0,-1 0 0,1-1 0,0 1 0,-1-1 0,1 1 0,-1-1 0,1 1 0,-1-1 0,0 1 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9.739"/>
    </inkml:context>
    <inkml:brush xml:id="br0">
      <inkml:brushProperty name="width" value="0.025" units="cm"/>
      <inkml:brushProperty name="height" value="0.025" units="cm"/>
    </inkml:brush>
  </inkml:definitions>
  <inkml:trace contextRef="#ctx0" brushRef="#br0">0 1 18546,'0'0'2082,"5"2"-1922,13 8-641,-1 3-2818,2 1-7175</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50.102"/>
    </inkml:context>
    <inkml:brush xml:id="br0">
      <inkml:brushProperty name="width" value="0.025" units="cm"/>
      <inkml:brushProperty name="height" value="0.025" units="cm"/>
    </inkml:brush>
  </inkml:definitions>
  <inkml:trace contextRef="#ctx0" brushRef="#br0">1 0 18481,'0'0'12957,"0"9"-12135,3 29-470,-3-36-354,1-1 0,-1 1 0,1-1 0,-1 0 1,1 1-1,0-1 0,-1 1 0,1-1 0,0 0 0,0 0 0,0 0 0,0 1 0,0-1 0,0 0 0,1 0 0,-1 0 0,0 0 1,0-1-1,1 1 0,-1 0 0,0 0 0,1-1 0,-1 1 0,1-1 0,-1 1 0,1-1 0,-1 0 0,1 0 0,-1 0 0,1 1 0,-1-1 1,1-1-1,0 1 0,-1 0 0,2-1 0,4 1-138,-1-1 1,1 0-1,-1-1 1,0 1-1,1-1 0,6-4 1,16-10-481,-21 11 658,0 0 1,0 1-1,0 0 1,0 1-1,0-1 1,1 1-1,0 1 1,-1 0-1,12-1 1,-19 3-8,-1 0-1,1 1 1,-1-1 0,1 1-1,-1-1 1,1 1 0,-1 0 0,1-1-1,-1 1 1,0-1 0,1 1-1,-1 0 1,0-1 0,0 1-1,1 0 1,-1-1 0,0 1-1,0 0 1,0 0 0,0-1 0,0 1-1,0 0 1,0-1 0,0 1-1,0 0 1,0 0 0,0-1-1,-1 2 1,-3 23 515,-3-5-546,6-16 0,-1-1 0,1 0 0,0 1 0,0-1 0,0 1 0,0-1 0,1 1 0,0-1 0,-1 1 0,1-1 0,0 1 0,1 3 0,3-6-397,-1 0-1,1-1 1,0 0-1,-1 0 1,1 0 0,-1 0-1,1-1 1,4 0-1,43-25-10839,-21 8 4238</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50.476"/>
    </inkml:context>
    <inkml:brush xml:id="br0">
      <inkml:brushProperty name="width" value="0.025" units="cm"/>
      <inkml:brushProperty name="height" value="0.025" units="cm"/>
    </inkml:brush>
  </inkml:definitions>
  <inkml:trace contextRef="#ctx0" brushRef="#br0">186 7 1954,'0'0'29163,"-1"0"-29128,1-1 0,0 1-1,-1-1 1,1 1-1,-1-1 1,1 1 0,-1 0-1,1-1 1,-1 1-1,0 0 1,1-1-1,-1 1 1,1 0 0,-1 0-1,0-1 1,1 1-1,-1 0 1,0 0 0,1 0-1,-1 0 1,0 0-1,-1 0 1,-1 2 0,0-1 0,0 1 0,0 0 0,0 0 0,0 0 0,0 0 0,0 1 0,1-1 0,-1 1 0,1 0-1,0 0 1,0-1 0,0 2 0,0-1 0,0 0 0,1 0 0,-1 0 0,1 1 0,-1 3 0,2-6-70,0 0 1,1 0-1,-1 0 0,1 0 0,0-1 0,-1 1 1,1 0-1,-1 0 0,1-1 0,0 1 1,0 0-1,-1-1 0,1 1 0,0-1 0,0 1 1,0-1-1,0 1 0,0-1 0,0 0 1,0 1-1,0-1 0,0 0 0,1 0 0,34 8-1534,-24-6 583,34 6-2457,-31-6 2975,0 0 0,-1 1-1,1 0 1,-1 1 0,0 1 0,25 12-1,-39-17 558,1 0-1,-1 1 0,1-1 1,-1 1-1,1-1 0,-1 0 0,0 1 1,1-1-1,-1 1 0,1 0 1,-1-1-1,0 1 0,0-1 1,1 1-1,-1-1 0,0 1 1,0 0-1,0-1 0,1 1 1,-1 0-1,0-1 0,0 1 0,0 0 1,0-1-1,0 1 0,0-1 1,-1 1-1,1 0 0,0-1 1,0 1-1,0 0 0,-1-1 1,1 1-1,0-1 0,0 1 1,-1-1-1,1 1 0,-1-1 0,1 1 1,0-1-1,-1 1 0,1-1 1,-1 1-1,1-1 0,-1 1 1,1-1-1,-1 0 0,0 0 1,1 1-1,-1-1 0,1 0 1,-1 0-1,-1 1 0,-38 19 5194,35-18-5067,-30 12-630,0-2 1,-56 13-1,62-19-2831,-54 2 1,44-7-15189</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7:37.351"/>
    </inkml:context>
    <inkml:brush xml:id="br0">
      <inkml:brushProperty name="width" value="0.025" units="cm"/>
      <inkml:brushProperty name="height" value="0.025" units="cm"/>
    </inkml:brush>
  </inkml:definitions>
  <inkml:trace contextRef="#ctx0" brushRef="#br0">1 1 13933,'0'0'16736,"13"2"-15711,-6-1-995,165 22 491,184 2 1,-325-24-1682,-63-1-1555,-30 2-1818,-55 10-7078,52-5 208</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7:37.690"/>
    </inkml:context>
    <inkml:brush xml:id="br0">
      <inkml:brushProperty name="width" value="0.025" units="cm"/>
      <inkml:brushProperty name="height" value="0.025" units="cm"/>
    </inkml:brush>
  </inkml:definitions>
  <inkml:trace contextRef="#ctx0" brushRef="#br0">57 1 12492,'0'0'4740,"-56"19"-576,61-19-1922,21 0-192,15 0 192,9-2-960,13-3-706,5-2-223,-2 2-193,-3 4-96,-6 1-32,-7 0-256,-13 0-994,-8 8-1824,-7-2-2243,-10-5-3236</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7:38.080"/>
    </inkml:context>
    <inkml:brush xml:id="br0">
      <inkml:brushProperty name="width" value="0.025" units="cm"/>
      <inkml:brushProperty name="height" value="0.025" units="cm"/>
    </inkml:brush>
  </inkml:definitions>
  <inkml:trace contextRef="#ctx0" brushRef="#br0">403 65 15278,'0'0'4666,"-1"-8"-2397,1 7-2252,0-1 136,1 0-1,-1 0 1,0 0-1,-1 0 1,1-1 0,0 1-1,-1 0 1,1 0-1,-1 0 1,1 0-1,-1 0 1,0 0-1,0 0 1,0 0-1,0 1 1,0-1-1,0 0 1,-1 0-1,1 1 1,-1-1-1,1 1 1,-1-1 0,1 1-1,-1 0 1,0 0-1,0 0 1,1-1-1,-1 2 1,0-1-1,0 0 1,0 0-1,0 1 1,0-1-1,0 1 1,-1-1-1,1 1 1,-2 0 0,-10-1-35,1 1 0,0 1 1,0 0-1,0 0 1,0 1-1,0 1 1,0 1-1,0-1 1,1 2-1,0 0 0,0 0 1,0 1-1,0 1 1,1 0-1,0 0 1,1 1-1,-1 1 1,2 0-1,-16 16 0,14-12 24,1 0 0,0 1 0,1 0 0,0 0 0,1 1 0,1 0 0,0 0 0,1 1-1,1 0 1,1 0 0,0 1 0,1-1 0,0 1 0,1-1 0,1 20 0,1-30-136,1-1-1,-1 1 1,1-1 0,0 1 0,0-1 0,1 0 0,0 1 0,0-1 0,0 0 0,0 0 0,1 0 0,0-1 0,0 1 0,0-1 0,1 1 0,4 4 0,-2-4-3,1 0-1,-1 0 1,1 0-1,1-1 1,-1 0-1,0 0 1,1-1-1,0 0 1,14 3-1,7 0-6,1-2 0,-1-2 0,1 0-1,-1-2 1,33-4 0,-33 2 4,1-3 0,-1 0 0,0-2 0,44-16 0,-55 16 0,0 0 0,0-2 0,-1 0 0,-1-1 0,0-1 0,0 0 0,-1-2 0,15-14 0,-26 23 0,0 0 0,0-1 0,0 1 0,-1-1 0,1 0 0,-1 0 0,-1 0 0,1 0 0,-1-1 0,0 1 0,0-1 0,0 0 0,-1 1 0,0-1 0,0 0 0,0 0 0,-1 0 0,0 1 0,0-1 0,-1-6 0,-1 5 0,0 0 0,0 1 0,-1-1 0,0 1 0,0-1 0,0 1 0,-1 0 0,0 0 0,0 1 0,0-1 0,-1 1 0,0 0 0,0 0 0,0 0 0,-1 1 0,-8-5 0,-5-3-37,-1 0 0,-1 2-1,0 0 1,-1 2 0,1 0 0,-1 2-1,-1 0 1,-30-4 0,-17 3-1656,-100 2 0,96 5-6790</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2.742"/>
    </inkml:context>
    <inkml:brush xml:id="br0">
      <inkml:brushProperty name="width" value="0.025" units="cm"/>
      <inkml:brushProperty name="height" value="0.025" units="cm"/>
    </inkml:brush>
  </inkml:definitions>
  <inkml:trace contextRef="#ctx0" brushRef="#br0">1 151 12236,'0'0'13869,"113"-7"-12684,-28-12-641,17-1-287,10 1-225,1 0 32,-4 5-32,-6 3-513,-12 4-800,-14 1-929,-16-1-1057,-19-3-1858,-17-1-6246</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3.068"/>
    </inkml:context>
    <inkml:brush xml:id="br0">
      <inkml:brushProperty name="width" value="0.025" units="cm"/>
      <inkml:brushProperty name="height" value="0.025" units="cm"/>
    </inkml:brush>
  </inkml:definitions>
  <inkml:trace contextRef="#ctx0" brushRef="#br0">0 28 15246,'0'0'1319,"14"-3"154,28-6-428,1 2 0,0 3 0,0 1 0,1 2-1,-1 2 1,65 9 0,-103-9-1014,1 0 1,-1 1-1,0-1 0,0 1 1,1 0-1,-1 0 0,-1 0 1,1 1-1,0 0 1,0 0-1,-1 0 0,0 1 1,0-1-1,0 1 0,0 0 1,0 0-1,-1 1 0,5 6 1,-6-6 52,0 0 1,0 1-1,-1-1 0,1 0 1,-1 1-1,-1 0 1,1-1-1,-1 1 0,0-1 1,0 1-1,0 0 1,-1-1-1,0 1 0,0-1 1,-1 1-1,1-1 1,-1 1-1,-3 5 0,-3 6 215,0 0-1,-2-1 0,1 0 0,-2 0 0,0-1 0,-18 18 0,-88 76 929,84-82-1379,2 0 1,2 3-1,-36 43 0,57-61-3745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20.189"/>
    </inkml:context>
    <inkml:brush xml:id="br0">
      <inkml:brushProperty name="width" value="0.025" units="cm"/>
      <inkml:brushProperty name="height" value="0.025" units="cm"/>
    </inkml:brush>
  </inkml:definitions>
  <inkml:trace contextRef="#ctx0" brushRef="#br0">0 0 14029,'180'7'4165,"89"22"-4017,-47-5-51,1224 33 1157,-1242-67-388,-178 7 401,-1 0 1,1-3 0,-1 0 0,0-1 0,43-19-1,-125 33-2884,-26 19-8596,66-24 4032</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3.818"/>
    </inkml:context>
    <inkml:brush xml:id="br0">
      <inkml:brushProperty name="width" value="0.025" units="cm"/>
      <inkml:brushProperty name="height" value="0.025" units="cm"/>
    </inkml:brush>
  </inkml:definitions>
  <inkml:trace contextRef="#ctx0" brushRef="#br0">91 3 17264,'0'0'2931,"0"12"-2280,-5 48 886,-3-1-1,-22 84 0,14-80-827,4 0 1,-7 94-1,19-152-612,0 1 0,0-1 1,0 0-1,1 1 0,-1-1 0,2 1 0,-1-1 0,0 0 0,4 7 0,-4-10-49,0-1 0,0 1 0,0-1 1,0 0-1,0 0 0,0 1 0,1-1 1,-1 0-1,0 0 0,1 0 0,-1-1 1,1 1-1,-1 0 0,1 0 0,0-1 1,-1 1-1,1-1 0,-1 0 0,1 1 1,0-1-1,-1 0 0,1 0 0,0 0 0,0 0 1,-1 0-1,1 0 0,0-1 0,-1 1 1,1 0-1,0-1 0,-1 1 0,1-1 1,2-1-1,11-6 173,0 0 0,0-1 0,-1 0-1,0-2 1,-1 1 0,0-1 0,-1-1 0,0-1 0,11-14 0,-9 11-81,267-351 88,-198 250-232,-83 116-179,1 0 0,-1 0 0,0 0-1,1 0 1,-1 0 0,1 1 0,-1-1 0,1 0 0,0 0 0,-1 1-1,1-1 1,0 0 0,-1 1 0,1-1 0,0 1 0,0-1-1,-1 1 1,1-1 0,0 1 0,0-1 0,0 1 0,0 0 0,0 0-1,0-1 1,1 1 0,-2 1-226,0 0-1,0 1 1,-1-1-1,1 0 1,0 0-1,0 0 1,-1 0 0,1 0-1,0 0 1,-1 0-1,1 0 1,-1 0-1,0 0 1,1 0-1,-1 0 1,0 0-1,1 0 1,-1 0 0,-1 0-1,-15 16-7683</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4.192"/>
    </inkml:context>
    <inkml:brush xml:id="br0">
      <inkml:brushProperty name="width" value="0.025" units="cm"/>
      <inkml:brushProperty name="height" value="0.025" units="cm"/>
    </inkml:brush>
  </inkml:definitions>
  <inkml:trace contextRef="#ctx0" brushRef="#br0">20 0 16784,'0'0'1986,"-20"83"64,20-42 576,0-3-1409,12-6-640,15-5-417,8-10-320,7-13-2146,9-4-1410,2-21-1345,-4-12-1697</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4.535"/>
    </inkml:context>
    <inkml:brush xml:id="br0">
      <inkml:brushProperty name="width" value="0.025" units="cm"/>
      <inkml:brushProperty name="height" value="0.025" units="cm"/>
    </inkml:brush>
  </inkml:definitions>
  <inkml:trace contextRef="#ctx0" brushRef="#br0">166 1 2659,'0'0'19485,"-11"8"-18754,-14 11-468,2 1-1,0 1 1,1 1 0,-33 44-1,54-66-256,1 1-1,-1-1 1,1 1-1,-1-1 1,1 1 0,-1-1-1,1 1 1,0 0-1,-1-1 1,1 1-1,0 0 1,-1-1 0,1 1-1,0 0 1,0 0-1,0-1 1,0 1-1,0 0 1,0 0 0,0-1-1,0 1 1,0 0-1,0-1 1,0 1-1,0 0 1,0 0 0,1 1-1,17-1 140,29-18 115,-15 1-204,10-6 230,62-21-1,-91 38-22,0 1 0,0 1 0,0 0 0,1 1 0,-1 0 0,1 1-1,-1 1 1,1 0 0,21 3 0,-30-1-196,0-1 0,-1 1 0,1 0 0,-1 1 1,1-1-1,-1 1 0,0 0 0,0 0 0,0 0 0,-1 0 0,1 1 0,-1-1 0,0 1 0,0 0 0,5 8 0,-6-8-12,1 0 0,-1 0 0,1-1-1,0 1 1,0-1 0,0 1-1,0-1 1,0 0 0,1-1-1,-1 1 1,1-1 0,0 1 0,0-1-1,0 0 1,0 0 0,0-1-1,0 1 1,0-1 0,8 1 0,3-2 12,0-2 1,1 1-1,-1-2 1,0 0 0,0-1-1,0-1 1,-1 0-1,23-12 1,-22 10-374,0 0 0,1 1-1,0 1 1,0 1 0,0 0-1,1 1 1,21-2 0,-37 5 152,0 0 1,0 1-1,0-1 0,1 0 1,-1 0-1,0 1 0,0-1 1,0 0-1,0 1 1,0-1-1,0 1 0,0-1 1,0 1-1,0 0 0,0-1 1,-1 1-1,1 0 1,0 0-1,0 0 0,0-1 1,-1 1-1,1 0 0,-1 0 1,1 0-1,-1 0 1,1 0-1,-1 0 0,1 0 1,-1 2-1,1-2-202,-1 0 1,1 0-1,-1 0 0,1 1 1,-1-1-1,1 0 0,0 0 0,-1 0 1,1 0-1,0 0 0,0 0 0,0 0 1,0 0-1,0-1 0,0 1 1,0 0-1,0 0 0,0-1 0,3 2 1,8-1-4882</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4.925"/>
    </inkml:context>
    <inkml:brush xml:id="br0">
      <inkml:brushProperty name="width" value="0.025" units="cm"/>
      <inkml:brushProperty name="height" value="0.025" units="cm"/>
    </inkml:brush>
  </inkml:definitions>
  <inkml:trace contextRef="#ctx0" brushRef="#br0">161 0 12588,'0'0'6716,"-6"14"-5526,-17 42-1044,2 1 1,3 1-1,2 0 1,3 2-1,3-1 1,-3 67-1,12-119-105,1 23 312,-1 0 1,-2 0-1,-1 0 0,-1-1 1,-1 0-1,-14 38 0,21-92 1717,-1 5-1631,11-31-375,3 0-1,2 1 1,2 1-1,2 1 0,2 0 1,2 2-1,40-58 1,-53 88-74,0 0 1,2 0-1,0 1 1,0 1-1,25-20 1,-34 30-27,0 1-1,0 0 1,0 0 0,0 1 0,1-1-1,-1 1 1,1 0 0,0 0 0,0 0-1,0 1 1,0 0 0,0 0 0,0 0-1,0 0 1,0 1 0,0 0 0,0 0-1,0 1 1,0-1 0,0 1-1,0 0 1,0 0 0,0 1 0,0-1-1,0 1 1,7 4 0,-10-5 63,0 0 0,1 0 1,-1 0-1,0 1 0,0-1 0,0 1 1,0-1-1,0 1 0,-1 0 0,1 0 1,0 0-1,-1 0 0,1 0 0,-1 0 1,0 0-1,0 0 0,0 1 0,0-1 1,0 0-1,0 1 0,0-1 0,-1 1 1,0-1-1,1 1 0,-1-1 0,0 1 1,0-1-1,0 1 0,-1 3 0,0-2 229,-1 0 0,0 0 0,0-1 0,0 1 0,0-1 0,0 1 0,-1-1 0,1 0 0,-1 0-1,0 0 1,0 0 0,0-1 0,-1 1 0,1-1 0,-1 1 0,1-1 0,-5 1 0,-1 1-51,0 0 1,-1-1 0,1 0 0,-1-1-1,0 0 1,0-1 0,-18 1-1,27-1-258,-1-1 0,0 0-1,0 0 1,0 0-1,1 0 1,-1 0 0,0 0-1,0-1 1,1 1-1,-1 0 1,0-1 0,0 0-1,1 1 1,-1-1-1,1 0 1,-1 0-1,0 0 1,1 0 0,0 0-1,-1 0 1,1 0-1,0 0 1,-1-1 0,1 1-1,0 0 1,0-1-1,0 1 1,0-1 0,0 1-1,1-1 1,-1 0-1,0 1 1,1-1-1,-1 0 1,1 0 0,-1 1-1,1-1 1,0 0-1,0 0 1,0 0 0,0 1-1,0-1 1,0 0-1,1 0 1,-1 1 0,0-1-1,1 0 1,0 0-1,-1 1 1,2-3-1,0 1-567,0 0 0,1 0-1,-1 1 1,0-1 0,1 1-1,0 0 1,-1 0 0,1 0-1,0 0 1,0 0-1,0 0 1,0 1 0,0-1-1,1 1 1,-1 0 0,0 0-1,1 0 1,-1 1 0,5-1-1,-5 0-3,31-6-6432</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5.268"/>
    </inkml:context>
    <inkml:brush xml:id="br0">
      <inkml:brushProperty name="width" value="0.025" units="cm"/>
      <inkml:brushProperty name="height" value="0.025" units="cm"/>
    </inkml:brush>
  </inkml:definitions>
  <inkml:trace contextRef="#ctx0" brushRef="#br0">153 2 14510,'0'0'11088,"-10"-1"-9487,5 0-1503,-1 2 0,0-1 0,1 0 0,-1 1 0,0 0 0,1 1 1,-1-1-1,1 1 0,-1 0 0,1 0 0,0 1 0,0-1 0,0 1 0,0 0 0,1 1 0,-1-1 0,1 1 0,0 0 0,0 0 0,0 0 0,0 1 1,1-1-1,0 1 0,0 0 0,0 0 0,-3 8 0,4-9-94,0 0 1,0 0-1,0 0 0,1 0 0,-1 0 1,1 1-1,1-1 0,-1 0 1,0 1-1,1-1 0,0 0 1,0 1-1,0-1 0,1 0 1,-1 1-1,1-1 0,0 0 0,3 8 1,-2-9-16,0 0 1,0 0 0,0-1 0,1 1-1,-1-1 1,1 1 0,-1-1-1,1 0 1,0 0 0,0 0-1,0 0 1,0-1 0,0 1-1,1-1 1,-1 0 0,0 0 0,1 0-1,-1 0 1,1 0 0,-1-1-1,1 0 1,-1 0 0,6 0-1,0 0 25,1-1-1,-1 0 0,0 0 0,0-1 0,1 0 0,-1-1 0,0 0 1,-1-1-1,1 1 0,0-2 0,-1 1 0,0-1 0,0 0 1,7-7-1,11-11 366,-1-1 0,34-41 1,-26 27 489,-45 117-175,11-66-871,0 52 133,1-62-425,1 1 1,-1-1-1,1 0 1,0 1-1,0-1 1,0 0 0,0 0-1,1 1 1,1 2-1,11 7-6994</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5.940"/>
    </inkml:context>
    <inkml:brush xml:id="br0">
      <inkml:brushProperty name="width" value="0.025" units="cm"/>
      <inkml:brushProperty name="height" value="0.025" units="cm"/>
    </inkml:brush>
  </inkml:definitions>
  <inkml:trace contextRef="#ctx0" brushRef="#br0">165 0 18353,'0'0'3369,"-7"13"-1992,-30 63 1233,-31 95-1,56-135-2004,1 1 1,2 1-1,1-1 1,3 1-1,-2 51 0,7-87-583,-1-1-1,1 1 1,0 0-1,0 0 1,1-1-1,-1 1 1,0 0 0,1 0-1,-1-1 1,1 1-1,-1 0 1,1-1-1,0 1 1,0-1-1,0 1 1,0-1-1,0 1 1,0-1 0,0 1-1,2 0 1,-2-1-11,0-1 1,0 0 0,1 0 0,-1 0-1,0 0 1,0 0 0,1 0 0,-1 0-1,0 0 1,0 0 0,0-1 0,1 1-1,-1 0 1,0-1 0,0 1 0,0-1-1,0 1 1,0-1 0,0 0 0,0 1-1,0-1 1,0 0 0,0 0 0,0 0-1,0 0 1,-1 0 0,1 0 0,0 0 0,-1 0-1,2-2 1,9-14-12,-1-1 0,0 0 0,-2-1 0,0 1 0,10-40 0,-10 32 0,-2-1 0,4-37 0,-10 95 0,-1-19 0,0 0 0,1 0 0,1 0 0,0 1 0,1-1 0,4 16 0,-5-25 0,0 0 0,0-1 0,1 1 0,-1-1 0,1 1 0,0-1 0,0 1 0,0-1 0,0 0 0,0 0 0,0 0 0,1 0 0,-1 0 0,0-1 0,1 1 0,0-1 0,-1 1 0,1-1 0,0 0 0,0 0 0,0 0 0,-1-1 0,1 1 0,0-1 0,0 1 0,0-1 0,0 0 0,0 0 0,0 0 0,0-1 0,4 0 0,1-1 0,0 1 0,-1-1 0,1-1 0,-1 0 0,1 0 0,-1 0 0,0-1 0,0 0 0,-1 0 0,1-1 0,-1 1 0,0-2 0,0 1 0,6-9 0,9-10 0,-1-1 0,18-30 0,-34 54 0,-2 12 0,-3 12 0,-10 31 0,-4 32 0,14-78 0,1-1 0,-1 1 0,2 0 0,-1-1 0,1 1 0,0-1 0,0 1 0,5 12 0,-5-18-116,0 0 0,0 0 0,1 0 0,-1-1 0,0 1 0,1 0 0,-1-1 0,1 1 0,-1 0 0,1-1 0,0 0 0,-1 1 0,1-1 0,0 0 0,0 0 0,0 0 0,0 0 0,0-1 0,0 1 0,0 0 0,1-1 0,-1 0 0,0 1 0,0-1 0,0 0 0,3 0 0,-2 0-201,0 0 0,0-1 0,0 1 0,0-1 0,0 1 0,0-1 0,0 0 0,-1 0 0,1 0 0,0 0 0,0-1 0,-1 1 0,1-1 0,-1 0 0,0 0 0,1 0 0,-1 0 0,3-4 0,14-25-6031</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6.282"/>
    </inkml:context>
    <inkml:brush xml:id="br0">
      <inkml:brushProperty name="width" value="0.025" units="cm"/>
      <inkml:brushProperty name="height" value="0.025" units="cm"/>
    </inkml:brush>
  </inkml:definitions>
  <inkml:trace contextRef="#ctx0" brushRef="#br0">1 33 11018,'0'0'19155,"16"-29"-34178,-4 26 4742</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6.623"/>
    </inkml:context>
    <inkml:brush xml:id="br0">
      <inkml:brushProperty name="width" value="0.025" units="cm"/>
      <inkml:brushProperty name="height" value="0.025" units="cm"/>
    </inkml:brush>
  </inkml:definitions>
  <inkml:trace contextRef="#ctx0" brushRef="#br0">96 0 16111,'0'0'2435,"-3"14"629,-33 100 1596,-8 24-222,40-122-4294,1 0 0,0 0 0,2 0 0,0 1 0,0-1-1,4 28 1,-3-42-137,1 1 0,-1 0 0,1 0 0,0 0-1,-1-1 1,1 1 0,1 0 0,-1-1 0,0 1-1,1-1 1,-1 1 0,1-1 0,0 0 0,0 1-1,-1-1 1,2 0 0,-1 0 0,0 0-1,0-1 1,1 1 0,-1-1 0,1 1 0,4 1-1,3 0-220,0 0-1,0-1 0,1 0 1,-1-1-1,15 0 0,-18-1 37,1 0 0,0 1 0,0-1 0,-1 2 0,1-1 0,-1 1 0,1 0 0,-1 0 0,0 1 0,0 0 0,10 6 0,-12-5 223,-1 0 1,0 1-1,0 0 1,0 0-1,-1 0 1,1 0 0,-1 0-1,0 1 1,-1-1-1,1 1 1,-1 0-1,0 0 1,1 9 0,-1-5 119,0 1 0,-2-1 0,1 0 0,-1 0 0,0 0 1,-1 1-1,0-1 0,-4 13 0,4-16-57,-1-1-1,0 0 0,0 0 1,-1 0-1,0-1 0,0 1 1,0-1-1,-1 1 0,1-1 1,-1 0-1,0 0 0,-1-1 1,-5 6-1,6-8-76,1 1 0,-1-1 1,0 0-1,0 0 0,0-1 0,0 1 0,0-1 0,0 0 1,0 0-1,-1 0 0,1-1 0,0 1 0,-1-1 1,1 0-1,0 0 0,-1-1 0,1 1 0,0-1 0,0 0 1,-1 0-1,-3-2 0,4 1-263,0-1 0,-1 1 0,1-1 0,0 0 0,1 0-1,-1 0 1,1-1 0,-1 1 0,1-1 0,0 0 0,0 0 0,1 0 0,-1 0 0,1-1 0,0 1 0,0 0 0,0-1-1,1 0 1,-2-6 0,1 5-328,0 0 0,1 0-1,0 0 1,0-1 0,0 1-1,1 0 1,0-1-1,0 1 1,1 0 0,0-1-1,0 1 1,0 0 0,1 0-1,4-10 1,11-5-8270</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6.982"/>
    </inkml:context>
    <inkml:brush xml:id="br0">
      <inkml:brushProperty name="width" value="0.025" units="cm"/>
      <inkml:brushProperty name="height" value="0.025" units="cm"/>
    </inkml:brush>
  </inkml:definitions>
  <inkml:trace contextRef="#ctx0" brushRef="#br0">31 466 13164,'0'0'11403,"-6"8"-8595,-18 26-1025,24-34-1762,0 0 0,0 1 1,0-1-1,0 0 0,0 1 0,-1-1 0,1 0 0,0 1 0,0-1 0,0 0 0,0 1 0,0-1 0,0 0 1,0 1-1,0-1 0,0 0 0,0 1 0,0-1 0,1 0 0,-1 1 0,0-1 0,0 0 0,0 1 1,0-1-1,0 0 0,1 1 0,-1-1 0,0 0 0,0 0 0,0 1 0,1-1 0,-1 0 0,0 0 0,1 1 1,-1-1-1,0 0 0,0 0 0,1 0 0,-1 0 0,0 1 0,1-1 0,-1 0 0,0 0 0,1 0 1,-1 0-1,0 0 0,1 0 0,0 0 0,19 1 311,-16-1-198,13 0-53,0 0 1,0-2-1,0 0 0,-1-1 0,1-1 0,0 0 0,-1-1 1,21-10-1,-30 12-86,0 0 1,-1-1-1,0 1 0,0-1 1,0 0-1,0 0 1,-1-1-1,1 0 0,-1 0 1,0 0-1,-1-1 1,1 1-1,-1-1 0,0 0 1,-1 0-1,1-1 1,-1 1-1,0-1 0,-1 0 1,0 0-1,0 1 1,1-12-1,-2 17 4,-1 0 0,0 0 0,0 0 0,1 0 0,-1 0 0,0 0 0,0 0-1,0 0 1,0 0 0,-1 0 0,1 0 0,0 0 0,0 0 0,-1 0 0,1 0 0,0 0 0,-1 0 0,1 0 0,-1 0 0,1 0 0,-1 1 0,1-1 0,-1 0 0,0 0 0,0 0-1,1 1 1,-1-1 0,0 0 0,0 1 0,0-1 0,0 1 0,0-1 0,1 1 0,-1-1 0,0 1 0,0 0 0,0 0 0,0-1 0,0 1 0,0 0 0,0 0 0,-1 0-1,1 0 1,0 0 0,0 0 0,0 0 0,0 0 0,0 1 0,0-1 0,-1 1 0,-3 0-16,-1 1 0,1 0 0,0 0-1,0 0 1,0 0 0,0 1 0,0 0 0,-5 5 0,-2 3 35,0 0 1,1 1 0,1 1-1,0-1 1,0 2 0,-9 17-1,14-22 51,1-1 1,0 2-1,0-1 0,1 0 0,0 1 0,1-1 1,0 1-1,1 0 0,0 0 0,0 0 0,1 15 1,1-22-58,-1-1 1,1 1 0,0 0-1,0-1 1,0 1 0,0 0-1,0-1 1,1 1 0,-1-1-1,1 0 1,0 1 0,-1-1-1,1 0 1,0 0 0,0 0-1,0 0 1,1 0-1,-1-1 1,0 1 0,1-1-1,-1 1 1,1-1 0,0 0-1,-1 0 1,1 0 0,0 0-1,-1-1 1,1 1 0,0-1-1,0 1 1,0-1 0,3 0-1,5 0 28,0 0-1,0 0 0,0-1 0,0-1 0,0 0 1,0 0-1,12-5 0,0-2-39,0-2 0,-1 0 0,-1-2 0,0 0 0,0-1 0,-2-2 0,0 0 0,26-27 0,-9 3 0,-1-2 0,53-84 0,-68 96 0,-1-2 0,-1 0 0,-2-2 0,-1 1 0,18-60 0,-33 93 0,0-1 0,0 1 0,1 0 0,-1-1 0,0 1 0,0-1 0,0 1 0,0-1 0,0 1 0,0 0 0,1-1 0,-1 1 0,0-1 0,0 1 0,0-1 0,0 1 0,-1-1 0,1 1 0,0-1 0,0 1 0,0 0 0,0-1 0,0 1 0,-1-1 0,1 1 0,0 0 0,0-1 0,0 1 0,-1-1 0,1 1 0,0 0 0,-1-1 0,1 1 0,0 0 0,-1 0 0,1-1 0,0 1 0,-1 0 0,1 0 0,-1-1 0,1 1 0,-1 0 0,0 0 0,-23 10 0,-22 28 0,17-10 0,2 0 0,1 2 0,1 1 0,-21 35 0,37-52 0,2-1 0,-1 2 0,2-1 0,0 1 0,1 0 0,0 0 0,1 0 0,1 0 0,0 1 0,1 0 0,1 0 0,0-1 0,2 20 0,1-28-126,-1 0 1,1 0-1,0 0 1,1-1-1,0 1 0,0-1 1,0 1-1,1-1 0,-1 0 1,2 0-1,-1-1 1,1 1-1,0-1 0,0 0 1,6 5-1,-6-6-321,-1 0 0,1-1 0,0 0-1,0 0 1,0 0 0,1 0 0,-1-1 0,1 0 0,-1 0-1,1-1 1,0 1 0,0-1 0,0-1 0,-1 1 0,1-1 0,0 0-1,0 0 1,12-2 0,15-11-16369</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8.291"/>
    </inkml:context>
    <inkml:brush xml:id="br0">
      <inkml:brushProperty name="width" value="0.025" units="cm"/>
      <inkml:brushProperty name="height" value="0.025" units="cm"/>
    </inkml:brush>
  </inkml:definitions>
  <inkml:trace contextRef="#ctx0" brushRef="#br0">0 347 16656,'0'0'12097,"2"8"-10998,1 23 230,-2 55 0,-1-53-1072,0-31-257,-1 0 0,1 0 0,0 0 0,0 0 0,1 0 0,-1 0 0,0 0 0,1 0 0,-1 0 0,1 0 0,-1 0 0,1-1 0,0 1 0,0 0 0,0 0 0,0-1 0,0 1 0,0-1 0,1 1 0,-1-1 0,0 1 0,1-1 0,-1 0 0,1 1 0,-1-1 0,1 0 0,0 0 0,2 1 0,0-1 0,-1-1 0,1 0 0,-1 1 0,0-1 0,1 0 0,-1-1 0,1 1 0,-1 0 0,1-1 0,-1 0 0,0 0 0,1 0 0,-1 0 0,0-1 0,0 1 0,4-3 0,4-3 0,0-1 0,-1 0 0,0 0 0,0-1 0,-1 0 0,0-1 0,0 0 0,7-13 0,8-13 0,20-43 0,-44 79 0,0 0 0,0 0 0,0 0 0,0 1 0,0-1 0,0 0 0,0 0 0,0 0 0,0 0 0,0 0 0,0 0 0,0 0 0,0 0 0,0 1 0,0-1 0,0 0 0,0 0 0,0 0 0,0 0 0,0 0 0,0 0 0,0 0 0,0 0 0,0 1 0,0-1 0,0 0 0,0 0 0,0 0 0,0 0 0,0 0 0,0 0 0,0 0 0,0 0 0,0 0 0,1 0 0,-1 1 0,0-1 0,0 0 0,0 0 0,0 0 0,0 0 0,0 0 0,0 0 0,0 0 0,0 0 0,1 0 0,-1 0 0,0 0 0,0 0 0,0 0 0,0 0 0,0 0 0,0 0 0,0 0 0,1 0 0,-1 0 0,0 0 0,0 0 0,0 0 0,0 0 0,0 0 0,0 0 0,0-1 0,2 21 0,-1 23 0,-3-17 0,0-17 0,1 0 0,1 0 0,0 0 0,0 1 0,1-1 0,2 13 0,-3-20 0,1-1 0,-1 0 0,1 1 0,0-1 0,-1 1 0,1-1 0,0 0 0,0 0 0,0 1 0,0-1 0,0 0 0,0 0 0,0 0 0,0 0 0,1 0 0,-1 0 0,3 1 0,-2-1 0,1 0 0,0-1 0,-1 1 0,1-1 0,-1 0 0,1 0 0,0 0 0,-1 0 0,1 0 0,0 0 0,-1-1 0,1 1 0,4-3 0,3-1 0,-1 0 0,0-1 0,0 0 0,0 0 0,-1-1 0,1 0 0,-2-1 0,1 1 0,-1-2 0,0 1 0,0-1 0,6-10 0,11-17 0,30-55 0,-51 84 0,-5 49 0,-6-9 0,3-17 0,1 1 0,1 0 0,0-1 0,1 1 0,1 36 0,2-52 0,-1-1 0,0 1 0,1-1 0,-1 1 0,1-1 0,0 1 0,0-1 0,-1 0 0,1 1 0,0-1 0,0 0 0,0 0 0,0 0 0,0 1 0,0-1 0,1 0 0,-1 0 0,0-1 0,1 1 0,-1 0 0,0 0 0,1-1 0,-1 1 0,1 0 0,-1-1 0,1 0 0,-1 1 0,1-1 0,-1 0 0,1 0 0,-1 0 0,1 0 0,0 0 0,-1 0 0,1 0 0,-1 0 0,3-2 0,2 2 0,0-2 0,0 1 0,0-1 0,-1 1 0,1-1 0,0-1 0,-1 1 0,9-6 0,-2-3 0,0 0 0,-1 0 0,-1-1 0,1 0 0,-2-1 0,0 0 0,0 0 0,-1-1 0,6-15 0,10-16 0,-29 96 0,4-47 0,-1 7 0,-1 0 0,2 1 0,0-1 0,0 1 0,2 21 0,-1-31 0,0 0 0,1 0 0,-1 0 0,1 0 0,0-1 0,-1 1 0,1 0 0,0 0 0,0 0 0,0-1 0,0 1 0,1 0 0,-1-1 0,0 1 0,1-1 0,-1 0 0,1 1 0,0-1 0,-1 0 0,1 0 0,0 0 0,0 0 0,-1 0 0,1 0 0,0-1 0,0 1 0,0-1 0,0 1 0,0-1 0,0 0 0,0 1 0,0-1 0,0 0 0,0 0 0,0-1 0,0 1 0,0 0 0,0-1 0,0 1 0,3-2 0,4-1 0,1 0 0,-1 0 0,0-1 0,0 0 0,0-1 0,-1 0 0,1-1 0,-1 1 0,-1-1 0,1-1 0,-1 0 0,0 0 0,0 0 0,5-10 0,3-3 0,-1 0 0,-1-1 0,0-1 0,13-35 0,-11 16 0,-1-2 0,-2 0 0,-2 0 0,8-89 0,-47 252 0,25-82 0,0-1 0,3 1 0,1 0 0,8 59 0,-5-81 0,0 0 0,0 0 0,2-1 0,0 1 0,0-1 0,2 0 0,0-1 0,0 1 0,2-1 0,0-1 0,0 0 0,1 0 0,14 14 0,-7-18 0,-9-19 0,-7-29 0,-2 32 0,-1-5-177,0 1 0,0-1 0,-1 0 1,-1 1-1,0 0 0,-1 0 0,0 0 0,0 0 0,-1 1 1,-1 0-1,0 0 0,0 1 0,-9-9 0,-5-4-211,0 1 1,-2 0-1,0 2 0,-27-17 0,50 36 434,0 0 1,0 0-1,0 0 0,0 0 0,-1 0 0,1 0 1,0 0-1,0-1 0,0 1 0,0 0 0,0 0 1,-1 0-1,1 0 0,0 0 0,0 0 0,0 0 1,0-1-1,0 1 0,0 0 0,0 0 0,-1 0 1,1 0-1,0 0 0,0-1 0,0 1 1,0 0-1,0 0 0,0 0 0,0 0 0,0-1 1,0 1-1,0 0 0,0 0 0,0 0 0,0 0 1,0-1-1,0 1 0,0 0 0,0 0 0,0 0 1,0 0-1,1-1 0,-1 1 0,0 0 0,0 0 1,0 0-1,0 0 0,0 0 0,0 0 0,0-1 1,1 1-1,-1 0 0,0 0 0,0 0 0,0 0 1,16-6 694,25 1-670,-37 4 154,231-12-946,-228 14-67,12-3-858,-11-4-2998,-7-5-3102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20.530"/>
    </inkml:context>
    <inkml:brush xml:id="br0">
      <inkml:brushProperty name="width" value="0.025" units="cm"/>
      <inkml:brushProperty name="height" value="0.025" units="cm"/>
    </inkml:brush>
  </inkml:definitions>
  <inkml:trace contextRef="#ctx0" brushRef="#br0">37 50 3587,'-36'-49'-928</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8.618"/>
    </inkml:context>
    <inkml:brush xml:id="br0">
      <inkml:brushProperty name="width" value="0.025" units="cm"/>
      <inkml:brushProperty name="height" value="0.025" units="cm"/>
    </inkml:brush>
  </inkml:definitions>
  <inkml:trace contextRef="#ctx0" brushRef="#br0">0 7 20724,'0'0'8071,"60"-7"-18320</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9.912"/>
    </inkml:context>
    <inkml:brush xml:id="br0">
      <inkml:brushProperty name="width" value="0.025" units="cm"/>
      <inkml:brushProperty name="height" value="0.025" units="cm"/>
    </inkml:brush>
  </inkml:definitions>
  <inkml:trace contextRef="#ctx0" brushRef="#br0">0 263 15695,'0'0'6048,"11"6"-4404,-6-3-1506,0 1 0,1-1-1,-1-1 1,1 1 0,-1-1-1,1 0 1,0 0 0,0-1-1,0 1 1,0-1-1,0-1 1,0 1 0,0-1-1,0 0 1,0 0 0,1-1-1,-1 0 1,0 0 0,0 0-1,-1-1 1,1 0 0,6-2-1,2-3 32,0-1-1,0 0 1,-1-1 0,0 0-1,0-1 1,-1-1-1,12-12 1,-19 18-83,0-1 0,0 0 0,-1 0-1,0 0 1,0-1 0,0 1 0,-1-1 0,0 0 0,0 0-1,0 0 1,-1-1 0,0 1 0,-1-1 0,0 1-1,0-1 1,0-14 0,-2 19-72,1 0 0,0 0 0,-1 0 0,0 0 0,0 0 0,0 0 1,0 0-1,-1 0 0,1 0 0,-1 0 0,1 1 0,-1-1 0,0 1 0,0-1 0,0 1 0,-1 0 0,1-1 0,0 1 0,-1 0 0,1 1 0,-1-1 0,0 0 0,0 1 1,0 0-1,0-1 0,0 1 0,0 0 0,0 0 0,0 1 0,0-1 0,0 1 0,0 0 0,0-1 0,-6 2 0,2-1-26,-1 0 0,1 1 0,0 0 0,0 0-1,-1 0 1,1 1 0,0 0 0,0 1 0,1 0 0,-1 0-1,0 0 1,1 1 0,0 0 0,-8 6 0,2 3 15,0 0 0,2 1 1,0 0-1,0 1 0,1 0 1,1 0-1,1 1 0,0 0 1,1 0-1,1 1 0,0 0 1,1 0-1,1 0 0,0 0 1,1 25-1,1-37 4,1-1 0,0 0 0,0 0 0,1 1 0,-1-1 0,1 0 0,0 0 0,0 0 0,1 0 0,-1 0 0,1 0 0,0 0 0,0 0 1,0-1-1,0 1 0,0 0 0,1-1 0,5 5 0,-3-4 19,-1-1 0,1 0-1,0 0 1,1-1 0,-1 0 0,0 0 0,1 0 0,-1-1 0,1 1 0,0-1 0,-1 0 0,1-1 0,9 0 0,0 0 25,0-2 0,0 0 0,0 0 1,0-1-1,-1-1 0,1-1 0,-1 0 0,0-1 1,-1 0-1,1-1 0,-1-1 0,-1 0 1,1 0-1,15-16 0,-17 15-35,-1 0 0,0-1 0,-1 0 0,0-1 0,0 0 0,-1-1 0,-1 1 0,0-1 0,-1-1 0,0 1 0,0-1 0,-2 0 0,0-1 0,0 1 1,3-27-1,-7 40-18,0-1 1,1 0 0,-1 1-1,0-1 1,0 1 0,0-1-1,0 0 1,0 1-1,0-1 1,0 0 0,0 1-1,0-1 1,-1 1 0,1-1-1,0 0 1,0 1 0,0-1-1,-1 1 1,1-1 0,0 1-1,-1-1 1,1 1 0,0-1-1,-1 1 1,1-1 0,-1 1-1,1-1 1,0 1 0,-1 0-1,0-1 1,0 1-13,0 0 0,0 1 0,0-1 1,0 0-1,0 1 0,0-1 0,0 1 0,0-1 0,0 1 1,0-1-1,0 1 0,1 0 0,-1 0 0,0-1 1,0 1-1,1 0 0,-1 0 0,-1 2 0,-14 22 98,1 1 0,1 1 1,1 0-1,1 1 0,1 0 0,2 1 0,-6 31 0,13-53 4,1 0 0,0 1 0,0-1 0,0 0 0,1 1 0,0-1 0,2 14 1,-2-19-75,1 0 1,0 0-1,-1 0 0,1-1 1,0 1-1,1 0 1,-1 0-1,0-1 1,0 1-1,1 0 1,-1-1-1,1 1 1,-1-1-1,1 0 1,0 1-1,-1-1 0,1 0 1,0 0-1,0 0 1,0-1-1,0 1 1,0 0-1,0-1 1,0 1-1,0-1 1,0 1-1,0-1 1,0 0-1,0 0 1,3 0-1,9-1-14,-1 0 0,1-1 0,-1 0 0,0-1 0,0-1 0,0 0 0,0-1 0,0 0 0,-1-1 0,0 0 0,0-1 0,-1 0 0,19-15 0,-6 2 0,-1 0 0,-1-1 0,-1-1 0,-1-1 0,19-28 0,-3-6 0,-36 57 0,0 0 0,0 1 0,0-1 0,0 0 0,0 0 0,0 0 0,0 0 0,0 1 0,0-1 0,1 0 0,-1 0 0,0 0 0,0 0 0,0 1 0,0-1 0,0 0 0,0 0 0,1 0 0,-1 0 0,0 0 0,0 0 0,0 1 0,0-1 0,1 0 0,-1 0 0,0 0 0,0 0 0,0 0 0,0 0 0,1 0 0,-1 0 0,0 0 0,0 0 0,0 0 0,1 0 0,-1 0 0,0 0 0,0 0 0,0 0 0,0 0 0,1 0 0,-1 0 0,0 0 0,0 0 0,0-1 0,1 1 0,-3 21 0,-13 36 0,10-41 0,1 0 0,0 0 0,1 1 0,-1 29 0,4-45 0,1 0 0,-1 0 0,0 0 0,0 0 0,1 0 0,-1 0 0,1 0 0,-1 0 0,1-1 0,-1 1 0,1 0 0,0 0 0,-1 0 0,1-1 0,0 1 0,-1 0 0,1-1 0,0 1 0,0-1 0,0 1 0,0-1 0,0 1 0,0-1 0,0 1 0,0-1 0,-1 0 0,1 1 0,0-1 0,0 0 0,1 0 0,-1 0 0,0 0 0,0 0 0,0 0 0,0 0 0,0 0 0,0-1 0,0 1 0,0 0 0,0 0 0,-1-1 0,3 0 0,46-18 0,-21 0 0,0-1 0,40-40 0,21-15 0,-88 74 0,0 0 0,0 0 0,0 0 0,0 0 0,0 1 0,0-1 0,0 0 0,0 0 0,1 1 0,-1-1 0,0 1 0,0-1 0,1 1 0,-1-1 0,0 1 0,1 0 0,-1 0 0,0 0 0,1 0 0,-1 0 0,1 0 0,-1 0 0,0 0 0,1 0 0,-1 1 0,3 0 0,-3 0 0,0 1 0,0-1 0,0 1 0,0-1 0,0 1 0,-1-1 0,1 1 0,0 0 0,-1-1 0,1 1 0,-1 0 0,0-1 0,1 1 0,-1 0 0,0 0 0,0 0 0,-1 2 0,1 9 0,-2 1 0,0 0 0,0 0 0,-5 14 0,-9 9-1159,12-29 217,0 1 1,1 0-1,0-1 0,0 1 0,1 0 0,-2 12 1,4-33-6330</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0.256"/>
    </inkml:context>
    <inkml:brush xml:id="br0">
      <inkml:brushProperty name="width" value="0.025" units="cm"/>
      <inkml:brushProperty name="height" value="0.025" units="cm"/>
    </inkml:brush>
  </inkml:definitions>
  <inkml:trace contextRef="#ctx0" brushRef="#br0">31 0 20499,'0'0'1762,"-31"53"-9129</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0.756"/>
    </inkml:context>
    <inkml:brush xml:id="br0">
      <inkml:brushProperty name="width" value="0.025" units="cm"/>
      <inkml:brushProperty name="height" value="0.025" units="cm"/>
    </inkml:brush>
  </inkml:definitions>
  <inkml:trace contextRef="#ctx0" brushRef="#br0">1 180 16239,'0'0'5926,"10"2"-3428,-3 0-2184,1-1-1,-1 0 0,0 0 1,1-1-1,-1 0 0,1 0 0,-1-1 1,0 1-1,1-2 0,-1 1 1,0-1-1,0 0 0,0-1 0,0 1 1,9-6-1,-6 2-67,-1 0 0,0-1 0,0 0-1,0 0 1,-1-1 0,7-8 0,-11 12-174,-1-1 0,0 1 0,0-1 0,0 0-1,0 1 1,-1-1 0,0-1 0,0 1 0,0 0 0,-1 0 0,0-1 0,0 1 0,1-11 0,-2 14-64,0 1-1,0 0 1,0 0 0,0 0 0,0 0-1,0 0 1,-1 0 0,1 0-1,0 0 1,0 0 0,-1 0 0,1 0-1,-1 0 1,1 0 0,-1 0-1,1 0 1,-1 0 0,1 0-1,-1 1 1,0-1 0,1 0 0,-1 0-1,0 1 1,0-1 0,0 0-1,0 1 1,0-1 0,-1 0 0,-1 0-12,1 1 0,-1 0 1,1 0-1,0 0 1,-1 0-1,1 0 0,-1 0 1,1 0-1,0 1 1,-1 0-1,1-1 1,-3 2-1,-3 1-18,0 1 1,0 0 0,1 0-1,0 0 1,0 1-1,-12 10 1,5 1 21,0 1 1,1 0 0,1 0 0,-11 22 0,19-31-7,0-1 0,1 1 0,-1 0 0,2 0 0,-1 0 0,1 0 0,0 0 0,1 0 0,0 0 0,0 1 0,1-1 0,0 1 0,1 11 0,0-18 6,0 0 0,0 0 0,0 0 1,0-1-1,0 1 0,1 0 0,-1-1 1,0 1-1,1-1 0,-1 1 0,1-1 1,0 0-1,-1 0 0,1 0 0,0 0 1,0 0-1,0 0 0,0 0 0,-1-1 0,1 1 1,0 0-1,0-1 0,0 0 0,0 1 1,1-1-1,-1 0 0,0 0 0,2-1 1,5 2 10,0-2 0,0 1 1,0-1-1,0-1 0,11-3 0,5-4-23,-1-1 1,0-2-1,-1-1 0,33-23 0,-24 15-14,39-19-1,-69 39 32,-1 0-1,1 0 0,-1 0 1,1 0-1,-1 0 0,1 1 1,0-1-1,-1 1 0,1-1 1,0 1-1,-1-1 0,1 1 1,0 0-1,0 0 0,-1 0 1,1 0-1,0 0 0,0 0 1,-1 0-1,1 1 0,0-1 1,-1 1-1,1-1 0,0 1 1,1 0-1,-1 2 12,-1-1 0,0 0 0,0 0 0,0 1 0,0-1-1,0 1 1,0-1 0,-1 1 0,1-1 0,-1 1 0,0-1 0,0 5 0,0-3-5,0-1 0,1 1 0,-1 0 0,1 0 1,0-1-1,0 1 0,0 0 0,0-1 0,1 1 1,-1-1-1,4 6 0,-3-7-11,1-1 0,-1 1 0,0-1 0,0 0 0,1 0 0,-1 1 0,0-2 0,1 1 0,-1 0 0,1 0 0,0-1 0,-1 1 0,1-1 0,-1 0 0,1 0 0,0 0 0,2 0 0,49-8 0,-30 0 0,0-1 0,23-11 0,-31 12 0,1 0 0,0 2 0,0 0 0,1 0 0,34-4 0,-51 10 0,0 0 0,1 0 0,-1 1 0,1-1 0,-1 0 0,0 1 0,0 0 0,1-1 0,-1 1 0,0 0 0,0-1 0,1 1 0,-1 0 0,0 0 0,0 0 0,0 0 0,0 0 0,0 0 0,0 0 0,-1 0 0,1 0 0,0 1 0,-1-1 0,1 0 0,0 1 0,-1-1 0,0 0 0,1 1 0,-1-1 0,0 0 0,1 1 0,-1-1 0,0 1 0,0-1 0,0 1 0,-1-1 0,1 2 0,-4 70 0,1-53 0,3-19 0,0 0 0,0 1 0,0-1 0,0 0 0,0 1 0,0-1 0,0 0 0,0 1 0,0-1 0,1 0 0,-1 1 0,0-1 0,1 0 0,-1 0 0,1 0 0,-1 1 0,1-1 0,0 0 0,0 0 0,-1 0 0,1 0 0,0 0 0,0 0 0,0 0 0,0 0 0,2 1 0,0-2 0,-1 1 0,0 0 0,1-1 0,-1 0 0,0 0 0,1 1 0,-1-1 0,1-1 0,-1 1 0,1 0 0,-1-1 0,0 1 0,1-1 0,3-1 0,4-3 0,-1 1 0,0-1 0,0-1 0,14-10 0,-18 11 0,0 1 0,1 0 0,-1 0 0,1 0 0,0 1 0,0 0 0,0 0 0,1 0 0,-1 1 0,1 0 0,-1 0 0,1 1 0,0-1 0,11 1 0,-17 2 0,-1-1 0,1 1 0,0 0 0,0 0 0,0 0 0,-1 0 0,1 0 0,-1 0 0,1 0 0,-1 0 0,1 1 0,-1-1 0,0 0 0,1 0 0,-1 0 0,0 0 0,0 1 0,0-1 0,0 0 0,0 0 0,0 1 0,0-1 0,-1 2 0,-2 33 0,3-33-4,-8 29-1329,-1-14-2439</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1.580"/>
    </inkml:context>
    <inkml:brush xml:id="br0">
      <inkml:brushProperty name="width" value="0.025" units="cm"/>
      <inkml:brushProperty name="height" value="0.025" units="cm"/>
    </inkml:brush>
  </inkml:definitions>
  <inkml:trace contextRef="#ctx0" brushRef="#br0">72 96 13837,'0'0'16821,"0"16"-15769,0 6-847,-1 0 0,-1 0 0,-1 0 0,-9 31 0,11-51-203,-12 38 4,2-1 0,2 2 0,1-1 0,-3 58 0,11-98-6,0 1 0,-1-1 0,1 1 0,0-1 0,0 0 0,0 1 0,0-1 0,0 1 0,0-1 0,0 1 0,1-1 0,-1 0 0,0 1 0,0-1 0,0 1 0,0-1 0,0 0 0,1 1 0,-1-1 0,0 0 0,0 1 0,1-1 0,-1 0 0,0 1 0,1-1 0,-1 0 0,0 1 0,1-1 0,-1 0 0,0 0 0,1 0 0,-1 1 0,0-1 0,1 0 0,-1 0 0,1 0 0,-1 0 0,0 0 0,1 0 0,-1 1 0,1-1 0,-1 0 0,1 0 0,-1-1 0,0 1 0,1 0 0,-1 0 0,1 0 0,-1 0 0,1 0 0,-1 0 0,0 0 0,1-1 0,-1 1 0,0 0 0,1 0 0,-1-1 0,0 1 0,1 0 0,-1 0 0,0-1 0,1 1 0,-1 0 0,0-1 0,0 1 0,1 0 0,-1-1 0,0 1 0,0-1 0,24-26 0,-15 7 0,0-1 0,-1 1 0,-2-2 0,0 1 0,-1-1 0,4-37 0,-2-135 0,-7 161 0,0 23 0,-2-31 0,2 40 0,0-1 0,0 1 0,0-1 0,0 1 0,-1 0 0,1-1 0,0 1 0,-1 0 0,1-1 0,-1 1 0,0 0 0,1 0 0,-1-1 0,0 1 0,0 0 0,0 0 0,0 0 0,0 0 0,0 0 0,0 0 0,0 1 0,0-1 0,-2-1 0,2 2 0,0 1 0,0-1 0,0 0 0,0 1 0,0-1 0,1 0 0,-1 1 0,0-1 0,0 1 0,0-1 0,0 1 0,0 0 0,1-1 0,-1 1 0,0 0 0,0 0 0,1-1 0,-1 1 0,1 0 0,-1 0 0,1 0 0,-1 0 0,1 0 0,-1 0 0,1 0 0,0 0 0,0 0 0,-1 0 0,1 1 0,-11 39 0,10-36 0,-2 10 0,0 0 0,1 0 0,0 0 0,1 1 0,1-1 0,1 0 0,0 1 0,6 29 0,-6-41 0,1 1 0,-1-1 0,1 0 0,0 0 0,0 0 0,1 0 0,-1 0 0,1-1 0,-1 1 0,1-1 0,1 1 0,-1-1 0,0 0 0,6 4 0,-5-5 0,1 0 0,0 0 0,0 0 0,0 0 0,0-1 0,0 0 0,0 0 0,0 0 0,0-1 0,0 0 0,0 1 0,1-2 0,-1 1 0,0-1 0,7-1 0,-3-1 0,-1 0 0,1-1 0,-1 0 0,0 0 0,0-1 0,0 0 0,-1 0 0,1-1 0,-1 0 0,-1 0 0,1-1 0,-1 0 0,0 0 0,-1 0 0,1-1 0,-2 0 0,6-10 0,1-2 0,0-2 0,-2 1 0,8-29 0,-58 173 0,-5 16 0,42-120 0,0 0 0,1 0 0,1 0 0,1 0 0,1 30 0,0-46-213,1 0 0,-1 0 1,1-1-1,-1 1 0,1 0 0,0 0 1,0-1-1,0 1 0,0-1 0,0 1 0,1-1 1,-1 1-1,5 3 0,-4-4-368,1 1-1,0-1 0,0-1 1,0 1-1,0 0 1,0-1-1,0 1 1,1-1-1,-1 0 0,0 0 1,1 0-1,-1-1 1,1 1-1,-1-1 1,1 0-1,4 0 0,24 0-8941</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2.716"/>
    </inkml:context>
    <inkml:brush xml:id="br0">
      <inkml:brushProperty name="width" value="0.025" units="cm"/>
      <inkml:brushProperty name="height" value="0.025" units="cm"/>
    </inkml:brush>
  </inkml:definitions>
  <inkml:trace contextRef="#ctx0" brushRef="#br0">136 412 17072,'0'0'3193,"-9"0"-759,1-1-1935,-1 1 1,1 1-1,-1-1 1,1 1-1,-1 1 1,1 0-1,0 0 1,0 0-1,0 1 1,0 0 0,0 1-1,0 0 1,-6 4-1,13-7-475,1-1 0,-1 1 0,1-1-1,0 0 1,-1 1 0,1-1 0,0 1 0,-1-1 0,1 1-1,0-1 1,0 1 0,-1-1 0,1 1 0,0 0-1,0-1 1,0 1 0,0-1 0,0 1 0,0-1 0,0 1-1,0 0 1,0-1 0,0 1 0,0-1 0,0 1 0,0-1-1,0 1 1,0 0 0,0-1 0,1 1 0,-1-1-1,0 1 1,1-1 0,-1 1 0,0-1 0,1 1 0,-1-1-1,0 0 1,1 1 0,-1-1 0,1 1 0,-1-1 0,1 0-1,-1 1 1,1-1 0,-1 0 0,1 0 0,-1 1-1,1-1 1,-1 0 0,1 0 0,-1 0 0,1 0 0,1 0-1,32 11 33,-32-11-13,30 6 48,-7-1-74,0 1 0,25 9 0,-44-13-10,0 0-1,0 1 0,0-1 0,-1 2 1,0-1-1,1 0 0,-1 1 0,0 0 1,-1 0-1,1 1 0,-1-1 0,0 1 1,6 8-1,-10-13 7,0 1-1,0-1 1,0 0-1,0 0 1,0 0 0,1 1-1,-1-1 1,0 0-1,0 0 1,0 0 0,0 0-1,1 1 1,-1-1-1,0 0 1,0 0 0,0 0-1,1 0 1,-1 0-1,0 0 1,0 0 0,1 1-1,-1-1 1,0 0-1,0 0 1,1 0 0,-1 0-1,0 0 1,0 0 0,0 0-1,1 0 1,-1 0-1,0 0 1,0-1 0,1 1-1,-1 0 1,0 0-1,0 0 1,1 0 0,-1 0-1,0 0 1,0 0-1,0 0 1,1-1 0,-1 1-1,0 0 1,0 0-1,0 0 1,0-1 0,1 1-1,-1 0 1,0 0-1,0 0 1,0-1 0,0 1-1,0 0 1,0 0-1,0 0 1,0-1 0,0 1-1,0 0 1,0 0-1,0-1 1,6-15 629,-3 0-642,-1 0 0,0 0 0,-1 0 0,-1 0 0,0 0 0,-1 0 0,-1 0 0,0 0 0,-2 0 0,-9-30 0,59 62-2440,-35-13 1556,1 0 0,0-1 0,0 0 0,0-1 0,0-1 0,0 0 0,1 0 0,-1-1 0,0 0 0,0-1 0,0-1 0,-1 0 0,15-6 0,-18 6 318,0-1 0,-1-1-1,1 1 1,-1-1 0,1-1-1,-1 1 1,11-13 0,-12 11 629,1-2 0,-1 1 1,-1 0-1,0-1 1,0 0-1,0 0 0,4-15 1,-1-5 713,0 0-1,-3 0 1,0-1 0,-2 1 0,0-40-1,-5 66 1793,-4 8-1811,-3 9-396,-10 24 60,3 1 0,1 0-1,1 1 1,3 0 0,1 1-1,2 0 1,2 1 0,1 0 0,3 69-1,2-105-411,0-1-1,0 1 0,1 0 1,0-1-1,0 1 0,0-1 1,1 0-1,0 1 1,0-1-1,0 0 0,1 0 1,0 0-1,0 0 0,0-1 1,5 7-1,-6-9 40,1 0 0,-1-1 0,0 1 0,1-1 0,-1 1 0,1-1 0,0 0 0,-1 0 0,1 0 0,0-1 0,-1 1 0,1 0 0,0-1 0,0 0 0,0 0 0,0 0 0,-1 0 0,1 0 0,0 0 0,0-1 0,0 1 0,-1-1 0,1 0 0,0 0 0,-1 0 0,1 0 0,-1-1 0,1 1 0,-1-1 0,1 1 0,-1-1 0,3-3 0,12-8 135,-1-2 0,0 0 0,-1 0 0,-1-1 0,0-1-1,-1-1 1,-1 0 0,16-34 0,-6 8-223,-3-2 0,23-82 0,-37 112-53,-1 0 0,-1 0 0,-1 0 1,1-24-1,-3 40 93,0 0 1,0 0 0,0 1-1,-1-1 1,1 0 0,0 0-1,0 0 1,0 0 0,0 0-1,-1 0 1,1 0 0,0 0-1,0 1 1,0-1 0,-1 0-1,1 0 1,0 0-1,0 0 1,0 0 0,-1 0-1,1 0 1,0 0 0,0 0-1,0 0 1,0 0 0,-1 0-1,1 0 1,0-1 0,0 1-1,0 0 1,-1 0 0,1 0-1,0 0 1,0 0 0,0 0-1,0 0 1,-1 0-1,1-1 1,0 1 0,0 0-1,0 0 1,0 0 0,0 0-1,0-1 1,-1 1 0,1 0-1,0 0 1,0 0 0,0 0-1,0-1 1,0 1 0,0 0-1,0 0 1,0-1 0,-10 18 152,-2 12 14,3 1 0,0-1 0,2 1 0,1 1 0,2-1 0,0 1-1,3 0 1,2 45 0,-2-73-153,1-1 0,0 1 1,0 0-1,1-1 0,-1 1 0,1-1 0,-1 1 1,1-1-1,0 1 0,0-1 0,0 1 0,0-1 1,0 1-1,0-1 0,1 0 0,-1 0 1,1 0-1,-1 0 0,1 0 0,0 0 0,0 0 1,0-1-1,0 1 0,0 0 0,0-1 0,1 0 1,-1 0-1,0 1 0,1-1 0,2 0 0,-1 0 28,0-1-1,0 0 0,0 0 1,0 0-1,0 0 1,0 0-1,-1-1 0,1 0 1,0 0-1,0 0 0,0 0 1,-1-1-1,1 0 0,-1 1 1,1-1-1,-1 0 1,0-1-1,1 1 0,3-4 1,7-9-21,0 0 0,-1 0 0,-1-2 0,0 1 0,-1-1 0,-1-1 0,-1 0 0,0 0 0,-2-1 0,0 0 0,-1-1 0,0 1 0,-2-1 0,-1 0 0,2-21 0,-10 20-22,-7 18 0,9 4 0,0 0 0,1 1 0,-1-1 0,1 1 0,0-1 0,-1 1 0,1 0 0,0 0 0,0 0 0,0 0 0,-3 5 0,-7 10-227,2 1-1,-1 1 1,2 0-1,1 0 1,0 1-1,2 0 1,0 1-1,-3 21 1,2 8-771,1 0 1,3 63 0,3-113 761,0 1 1,0-1 0,0 1 0,0 0 0,0-1 0,0 1-1,0-1 1,0 1 0,0 0 0,0-1 0,0 1-1,0-1 1,0 1 0,-1-1 0,1 1 0,0-1 0,0 1-1,-1-1 1,1 1 0,0-1 0,-1 1 0,1-1 0,-1 1-1,1-1 1,0 1 0,-1-1 0,1 0 0,-1 1 0,1-1-1,-2 1 1,-16-7-3239,-22-28 977,36 30 1937,-12-11 279,-96-98 4139,100 99-2779,0-1 0,1 0 0,1 0 0,0-1 1,2 0-1,-11-26 0,18 40-992,0 1 1,0-1-1,0 1 0,1-1 0,-1 0 1,1 1-1,-1-1 0,1 0 0,0 0 1,-1 0-1,1 1 0,0-1 0,0 0 1,0 0-1,1 1 0,-1-1 0,0 0 1,1 0-1,-1 1 0,1-1 0,-1 0 1,1 1-1,0-1 0,0 0 0,-1 1 1,1-1-1,1 1 0,-1-1 0,0 1 1,0 0-1,0 0 0,1-1 0,-1 1 1,0 0-1,1 0 0,-1 0 0,1 0 1,0 1-1,-1-1 0,1 0 0,2 0 1,7-1 544,0 0 1,0 1-1,0 0 1,0 1-1,19 2 1,-9-1-363,10 2-666,1 1 1,60 16-1,-61-12-1242,1-1 0,58 5-1,-51-11-7858</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3.418"/>
    </inkml:context>
    <inkml:brush xml:id="br0">
      <inkml:brushProperty name="width" value="0.025" units="cm"/>
      <inkml:brushProperty name="height" value="0.025" units="cm"/>
    </inkml:brush>
  </inkml:definitions>
  <inkml:trace contextRef="#ctx0" brushRef="#br0">54 31 14638,'5'-31'9311,"-17"49"-5053,-16 50-2543,23-50-1491,0 0 1,2 1-1,-3 33 1,6-47-190,0 0 0,1-1 1,-1 1-1,1 0 0,0 0 1,0-1-1,0 1 0,1 0 0,2 4 1,-3-7-16,0 0 0,0 0 0,0-1 0,1 1 0,-1 0 0,1 0 0,0-1 0,-1 1 0,1-1 0,0 0 0,0 1 0,0-1 0,0 0 0,0 0 0,0 0 0,0 0 0,0-1 0,0 1 0,0 0 0,3-1 0,3 1 17,1 0 0,-1-1 0,1 0 0,-1-1 1,1 1-1,-1-2 0,1 1 0,-1-1 1,0-1-1,1 1 0,-1-2 0,-1 1 0,1-1 1,0 0-1,-1 0 0,11-9 0,7-7 99,-1-1-1,-1-2 0,20-25 1,-40 45-136,-3 3 0,0-1 0,1 1 0,-1-1 0,0 1 0,0-1 0,1 1 0,-1 0 0,0-1 0,1 1 0,-1 0 0,0-1 0,1 1 0,-1 0 0,1-1 0,-1 1 0,1 0 0,-1 0 0,0-1 0,1 1 0,-1 0 0,1 0 0,-1 0 0,1 0 0,-1 0 0,1 0 0,-1 0 0,1 0 0,-1 0 0,1 0 0,-1 0 0,1 0 0,-1 0 0,1 0 0,-1 0 0,1 0 0,0 1 0,6 20 0,-7 48 0,-1-50 0,0 2 0,1-14 0,-1 1 0,1-1 0,1 1 0,-1-1 0,1 1 0,3 10 0,-3-17 0,-1 1 0,1-1 0,0 1 0,0-1 0,-1 0 0,1 1 0,1-1 0,-1 0 0,0 0 0,0 1 0,0-1 0,0 0 0,1 0 0,-1 0 0,1 0 0,-1-1 0,1 1 0,-1 0 0,1-1 0,-1 1 0,1-1 0,-1 1 0,1-1 0,0 0 0,-1 1 0,1-1 0,0 0 0,-1 0 0,1 0 0,0-1 0,-1 1 0,1 0 0,-1-1 0,4 0 0,0-1-10,1 0-1,-1 0 1,0 0-1,1-1 1,-1 0 0,0 0-1,-1-1 1,1 1-1,0-1 1,-1 0-1,0 0 1,0-1 0,0 1-1,-1-1 1,1 1-1,-1-1 1,0-1 0,-1 1-1,5-10 1,-1 0-272,0 0 1,-1-1 0,-1 0-1,-1 1 1,0-1-1,1-17 1,-3 9-5025,1 4-2424</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3.764"/>
    </inkml:context>
    <inkml:brush xml:id="br0">
      <inkml:brushProperty name="width" value="0.025" units="cm"/>
      <inkml:brushProperty name="height" value="0.025" units="cm"/>
    </inkml:brush>
  </inkml:definitions>
  <inkml:trace contextRef="#ctx0" brushRef="#br0">152 1 10858,'0'0'12887,"-7"13"-11841,-10 31-107,1 0-1,3 1 1,1 1-1,-8 61 1,14-26 124,6-58-951,-2 0 0,0 0 0,-2 1 0,0-2 0,-11 32 0,15-53-216,-1 0 1,1 0-1,0-1 1,-1 1 0,1 0-1,-1 0 1,1-1-1,0 1 1,-1 0-1,0-1 1,1 1-1,-1-1 1,1 1-1,-1-1 1,0 1-1,1-1 1,-1 1-1,0-1 1,1 0-1,-1 1 1,-1-1 0,-12 1-8955,7-1 63</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4.899"/>
    </inkml:context>
    <inkml:brush xml:id="br0">
      <inkml:brushProperty name="width" value="0.025" units="cm"/>
      <inkml:brushProperty name="height" value="0.025" units="cm"/>
    </inkml:brush>
  </inkml:definitions>
  <inkml:trace contextRef="#ctx0" brushRef="#br0">18 449 10666,'6'-10'1377,"-3"5"-1166,54-80 2226,-16 42 1088,-36 39-2526,0 0 0,0 0 0,1 1-1,-1 0 1,1 0 0,9-4 0,-15 7-922,0 0 1,0 0-1,0 0 1,0 0 0,1 0-1,-1 0 1,0 0-1,0 0 1,0 0-1,0 0 1,1 0-1,-1 0 1,0 0-1,0 0 1,0 0 0,0 0-1,0 0 1,1 0-1,-1 0 1,0 0-1,0 0 1,0 0-1,0 0 1,1 0-1,-1 0 1,0 0 0,0 0-1,0 0 1,0 0-1,0 0 1,0 1-1,1-1 1,-1 0-1,0 0 1,0 0-1,0 0 1,0 0-1,0 0 1,0 1 0,0-1-1,0 0 1,0 0-1,0 0 1,1 0-1,-1 0 1,0 1-1,0-1 1,0 0-1,0 0 1,0 0 0,0 1-1,-4 12 1376,-11 17-773,14-29-375,-31 57-27,3-8-8,2 2 1,-40 107-1,66-158-270,1 0 0,0 0 0,-1 0 0,1 0 0,0-1 0,0 1 0,-1 0 0,1 0 0,0 0 0,0 0 0,0 0 0,0 0 0,0 0 0,0 0 0,1 0 0,-1 0 0,0 0 0,0 0 0,1 0 0,0 2 0,0-3 0,-1 0 0,1 1 0,-1-1 0,1 0 0,0 0 0,-1 1 0,1-1 0,0 0 0,-1 0 0,1 0 0,-1 0 0,1 0 0,0 0 0,-1 0 0,1 0 0,0 0 0,-1 0 0,1-1 0,0 1 0,-1 0 0,1 0 0,1-1 0,36-23 0,-3-8 0,-1-2 0,31-41 0,25-26 0,-90 101 0,0 0 0,0-1 0,1 1 0,-1 0 0,0-1 0,0 1 0,0 0 0,1-1 0,-1 1 0,0 0 0,1-1 0,-1 1 0,0 0 0,0 0 0,1-1 0,-1 1 0,1 0 0,-1 0 0,0 0 0,1 0 0,-1-1 0,0 1 0,1 0 0,-1 0 0,1 0 0,-1 0 0,0 0 0,1 0 0,-1 0 0,1 0 0,-1 0 0,0 0 0,1 0 0,-1 0 0,1 1 0,-1-1 0,0 0 0,1 0 0,-1 0 0,0 0 0,1 1 0,-1-1 0,0 0 0,1 0 0,-1 1 0,0-1 0,1 1 0,3 25 0,-12 38 0,2-38 0,1 0 0,-1 48 0,6-74 1,0 1 0,-1 0 0,1 0 0,0-1 0,0 1 0,1 0 0,-1 0 0,0-1 0,0 1 0,0 0 0,0 0 0,1-1 0,-1 1 0,0 0 0,1-1 0,-1 1-1,0 0 1,1-1 0,-1 1 0,1-1 0,-1 1 0,1 0 0,-1-1 0,1 1 0,-1-1 0,1 0 0,0 1 0,-1-1 0,1 1 0,1-1 0,-1 0 1,1 1 1,0-1-1,0 0 0,0 0 1,-1-1-1,1 1 0,0 0 1,0-1-1,-1 1 0,1-1 0,0 1 1,2-2-1,3-2-52,0 0 0,0 0 0,-1 0 0,1-1 0,7-7 0,2-6-1268,-1-1 0,0 0 0,-2-1 0,0-1-1,-1 0 1,13-33 0,39-141-10686,-35 96 9270,6 4 4560,-29 81-1262,5-4 5549,-5 15-414,-9 20-3549,-35 101 1531,23-74-2497,-19 85 0,27-85-868,3 0 0,1 1 1,6 69-1,-4-113-309,1 0-1,0 0 1,0 1 0,0-1-1,0 0 1,0 0 0,0 0-1,0 0 1,0 0 0,1 0 0,-1 0-1,0 0 1,0 0 0,1 0-1,-1 0 1,1 0 0,-1-1 0,1 1-1,-1 0 1,1 0 0,0 0-1,-1 0 1,1-1 0,0 1-1,0 0 1,-1-1 0,1 1 0,0 0-1,0-1 1,0 1 0,0-1-1,0 0 1,0 1 0,0-1-1,0 0 1,0 1 0,0-1 0,0 0-1,0 0 1,0 0 0,2 0-1,-1-1 10,0 0-1,1 0 0,-1 0 0,0 0 0,0 0 0,0-1 0,0 1 1,0-1-1,0 0 0,0 1 0,0-1 0,-1 0 0,1 0 1,-1 0-1,1 0 0,1-3 0,6-13-65,-1-1 0,-1 0-1,0-1 1,-2 0 0,0 1 0,-1-2 0,-1 1 0,-1 0-1,0-27 1,-5 75-314,2-25 371,1 0 0,-1 0 0,0 0 0,1 0-1,-1 0 1,1 0 0,0 0 0,0 0 0,0 0 0,1 0 0,-1 0 0,1 0 0,-1 0 0,1 0 0,0 0 0,0 0 0,0 0 0,1-1 0,-1 1-1,1 0 1,0-1 0,-1 1 0,1-1 0,0 0 0,0 1 0,1-1 0,-1 0 0,0 0 0,1 0 0,4 2 0,-3-2 6,-1 0 1,0 0-1,1-1 1,-1 1 0,1-1-1,0 0 1,-1 0-1,1 0 1,0-1-1,0 1 1,0-1 0,-1 0-1,1 0 1,0 0-1,0-1 1,0 1-1,-1-1 1,1 0 0,0 0-1,-1 0 1,1-1-1,-1 1 1,1-1-1,-1 0 1,0 0-1,1 0 1,-1 0 0,0-1-1,0 1 1,-1-1-1,1 0 1,-1 0-1,1 0 1,-1 0 0,0 0-1,0 0 1,0 0-1,0-1 1,-1 1-1,1-1 1,-1 0 0,0 1-1,0-1 1,0 0-1,-1 1 1,0-1-1,1-5 1,-1 9-14,0 0 0,0 0 0,-1 1 0,1-1 0,0 0 0,0 0 0,0 0 0,0 0 0,0 0 0,-1 0 0,1 0 0,0 1 0,0-1 0,0 0 0,0 0 0,0 0 0,-1 0 0,1 0 0,0 0 0,0 0 0,0 0 0,0 0 0,-1 0 0,1 0 0,0 0 0,0 0 0,0 0 0,0 0 0,-1 0 0,1 0 0,0 0 0,0-1 0,0 1 0,0 0 0,-1 0 0,1 0 0,0 0 0,0 0 0,0 0 0,0 0 0,0 0 0,0-1 0,-1 1 0,1 0 0,0 0 0,0 0 0,0 0 0,0 0 0,0-1 0,0 1 0,0 0 0,0 0 0,0 0 0,0 0 0,0-1 0,0 1 0,-8 12 0,4-4 0,0 0 0,1 0 0,0 0 0,0 1 0,1-1 0,1 1 0,-1 0 0,1 0 0,1-1 0,0 1 0,1 14 0,-1-19 0,1 0 0,0 0 0,0-1 0,0 1 0,0 0 0,1 0 0,0-1 0,-1 1 0,2-1 0,-1 1 0,0-1 0,0 0 0,1 0 0,0 0 0,0 0 0,-1 0 0,2-1 0,-1 1 0,0-1 0,0 0 0,1 0 0,-1 0 0,1 0 0,0-1 0,-1 1 0,1-1 0,6 1 0,-2 0 0,1 0 0,-1-1 0,0 0 0,1-1 0,-1 1 0,0-2 0,1 1 0,-1-1 0,0 0 0,0-1 0,1 0 0,-1 0 0,-1-1 0,1 0 0,11-6 0,-14 5 0,0 1 0,0-1 0,0 0 0,-1-1 0,1 1 0,-1-1 0,0 0 0,-1 0 0,1 0 0,-1 0 0,0-1 0,0 1 0,-1-1 0,1 0 0,-1 0 0,-1 0 0,1 0 0,-1 0 0,0 0 0,0 0 0,-1-9 0,0-21 0,-2 0 0,-7-40 0,3 30 0,7 46 0,-1-1 0,0 1 0,1-1 0,-1 1 0,1-1 0,-1 1 0,0-1 0,1 1 0,-1 0 0,1-1 0,-1 1 0,1 0 0,0 0 0,-1-1 0,1 1 0,-1 0 0,1 0 0,-1 0 0,1 0 0,0 0 0,-1-1 0,1 1 0,0 0 0,-1 0 0,1 1 0,-1-1 0,1 0 0,0 0 0,-1 0 0,1 0 0,0 1 0,22 2 0,-22-3 0,13 3 2,49 10-1255,-1-3-1,96 3 1,-109-13-7545</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5.728"/>
    </inkml:context>
    <inkml:brush xml:id="br0">
      <inkml:brushProperty name="width" value="0.025" units="cm"/>
      <inkml:brushProperty name="height" value="0.025" units="cm"/>
    </inkml:brush>
  </inkml:definitions>
  <inkml:trace contextRef="#ctx0" brushRef="#br0">25 231 15727,'0'0'5984,"-6"-10"-3907,2 4-1804,3 5-214,-1-1 1,1 0-1,-1 0 0,1 0 0,0-1 0,0 1 0,0 0 0,0 0 1,0-1-1,1 1 0,-1 0 0,1-1 0,-1 1 0,1 0 0,0-1 1,0 1-1,0-1 0,0 1 0,0-1 0,1 1 0,-1 0 0,1-1 1,-1 1-1,1 0 0,0-1 0,0 1 0,0 0 0,0 0 1,0 0-1,1 0 0,-1 0 0,1 0 0,-1 0 0,3-2 0,12-11 128,1 1 0,0 0 0,0 1 0,2 1 0,-1 1-1,2 1 1,-1 0 0,1 1 0,0 2 0,1 0 0,27-5 0,-46 11-191,0 1 1,0 0 0,1-1-1,-1 1 1,0 0 0,0 1-1,0-1 1,1 0 0,-1 1-1,0-1 1,0 1 0,0-1-1,0 1 1,0 0 0,0 0-1,0 0 1,0 0 0,0 1-1,0-1 1,-1 0 0,1 1-1,0-1 1,-1 1 0,1 0-1,-1-1 1,0 1 0,1 0-1,-1 0 1,0 0 0,0 0-1,0 0 1,-1 0 0,1 0-1,0 0 1,-1 0 0,1 0-1,-1 1 1,1 2 0,0 10 16,0 0 1,-1 0-1,-1 0 1,-4 24 0,3-23 37,-9 63 141,4-32-107,-2 70 1,8-115-66,1 1 0,0 0 0,0 0 1,0-1-1,0 1 0,0 0 0,0 0 0,1-1 0,-1 1 1,1 0-1,0-1 0,0 1 0,0-1 0,0 1 0,0-1 1,1 1-1,-1-1 0,1 0 0,0 0 0,-1 0 0,1 0 1,0 0-1,0 0 0,0 0 0,0-1 0,1 1 0,-1 0 1,0-1-1,1 0 0,-1 0 0,1 0 0,-1 0 0,1 0 1,0 0-1,-1-1 0,1 1 0,0-1 0,-1 0 0,1 0 1,0 0-1,0 0 0,-1 0 0,1 0 0,5-2 0,2 0 95,1-1 0,-1 0 0,0 0 0,0-1 0,0 0 0,0-1 0,-1 0 0,0-1 0,0 0-1,0 0 1,-1-1 0,0 0 0,0 0 0,-1-1 0,0 0 0,11-15 0,-9 10-16,1-1 0,-2 0 0,0 0 0,-1 0 0,0-1 0,-1 0 0,-1 0 0,-1-1 0,0 0 0,3-24 0,-6 34-96,-1 0-1,0 1 1,0-1-1,0 0 1,-1 1-1,1-1 1,-2 1-1,1-1 1,0 1-1,-1-1 1,0 1 0,-1 0-1,1 0 1,-1 0-1,0 0 1,0 0-1,0 1 1,-1-1-1,1 1 1,-1 0-1,0 0 1,0 0-1,-1 1 1,1-1-1,-1 1 1,0 0-1,0 0 1,0 1-1,0 0 1,0-1-1,-1 2 1,1-1-1,-1 1 1,1 0 0,-11-1-1,15 1-41,-1 1 1,0 0-1,0 0 0,1 0 0,-1 0 1,0 0-1,0 0 0,0 1 1,1-1-1,-1 0 0,0 1 0,1 0 1,-1-1-1,0 1 0,1 0 1,-1 0-1,1 0 0,-1 0 0,1 0 1,0 0-1,-2 2 0,2-2-69,0 0-1,1 1 1,-1-1 0,1 1-1,-1-1 1,1 1 0,-1 0-1,1-1 1,0 1 0,0-1-1,0 1 1,0 0-1,0-1 1,0 1 0,1-1-1,-1 1 1,0 0 0,2 2-1,-1 1-257,1 0 0,1 0 0,-1 0-1,1 0 1,0-1 0,0 1 0,0-1 0,1 1 0,0-1-1,-1 0 1,1 0 0,7 4 0,-1-3-1134,-1 0 0,1 0-1,1-1 1,-1 0 0,1-1 0,20 3 0,25 0-7810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20.872"/>
    </inkml:context>
    <inkml:brush xml:id="br0">
      <inkml:brushProperty name="width" value="0.025" units="cm"/>
      <inkml:brushProperty name="height" value="0.025" units="cm"/>
    </inkml:brush>
  </inkml:definitions>
  <inkml:trace contextRef="#ctx0" brushRef="#br0">203 35 7207,'0'0'12892,"0"-7"-12134,0 6-753,0 0 1,0 0-1,0 0 1,0 0-1,0 0 0,0 0 1,0 0-1,0 0 1,0 0-1,1 0 0,-1 0 1,0 0-1,1 0 1,-1 1-1,0-1 0,1 0 1,-1 0-1,1 0 1,0 0-1,-1 1 0,1-1 1,-1 0-1,1 1 0,0-1 1,0 0-1,-1 1 1,1-1-1,0 1 0,0-1 1,0 1-1,0-1 1,0 1-1,0 0 0,0-1 1,-1 1-1,1 0 1,0 0-1,2 0 0,3 1 6,1 1-1,0-1 1,-1 1-1,1 1 1,9 5-1,1-1 27,8 4 1,101 47 81,-108-48-78,-1 0 0,-1 1 0,0 0 1,27 26-1,-40-35-14,-1 1 0,1-1 0,-1 1 0,0 0 1,0 0-1,0-1 0,0 1 0,-1 0 0,1 1 0,-1-1 1,0 0-1,0 0 0,0 1 0,0-1 0,0 0 0,-1 1 1,1-1-1,-1 1 0,-1 4 0,0-3 81,0 0-1,0-1 0,-1 1 1,0-1-1,0 0 0,0 0 1,0 1-1,-1-1 1,1-1-1,-1 1 0,0 0 1,-6 5-1,-10 7 416,0-1-1,-1 0 1,-1-2 0,-31 16-1,36-20-409,-40 21 27,-1-2 1,-60 21-1,90-41-2873,-50 10 1,12-12-9579</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6.056"/>
    </inkml:context>
    <inkml:brush xml:id="br0">
      <inkml:brushProperty name="width" value="0.025" units="cm"/>
      <inkml:brushProperty name="height" value="0.025" units="cm"/>
    </inkml:brush>
  </inkml:definitions>
  <inkml:trace contextRef="#ctx0" brushRef="#br0">192 95 17489,'-8'-2'2028,"-2"0"-1427,0 0-1,1 0 1,-1 1-1,0 0 1,0 1 0,-13 1-1,18-1-386,0 1 1,1 0-1,-1 0 0,0 1 1,0 0-1,1-1 0,-1 1 1,1 1-1,-1-1 0,1 1 1,0 0-1,0 0 0,0 0 1,1 0-1,-1 1 0,-4 5 1,5-6-116,1 1 0,-1-1 1,1 0-1,0 1 0,0-1 1,0 1-1,1 0 1,0 0-1,-1 0 0,1-1 1,0 1-1,1 0 0,-1 0 1,1 1-1,0 4 1,0-7-76,0 0 1,1 0 0,0 0-1,-1 0 1,1-1 0,0 1-1,0 0 1,0-1 0,0 1-1,0-1 1,0 1 0,1-1-1,-1 1 1,0-1 0,1 0-1,-1 0 1,1 1 0,-1-1-1,1 0 1,0 0 0,0-1-1,-1 1 1,1 0 0,0-1-1,0 1 1,0-1 0,0 1-1,-1-1 1,1 0 0,0 0 0,0 0-1,0 0 1,2 0 0,3 0 42,-1 0 1,1 0-1,-1 0 1,1-1 0,-1 0-1,0 0 1,0-1-1,1 0 1,-1 0 0,0 0-1,0-1 1,-1 0 0,1 0-1,-1 0 1,1-1-1,-1 0 1,0 0 0,0 0-1,-1 0 1,1-1 0,-1 0-1,0 0 1,0 0-1,-1 0 1,1-1 0,-1 0-1,0 1 1,-1-1-1,0 0 1,0 0 0,0-1-1,0 1 1,-1 0 0,0-1-1,0-12 1,-1 16-184,-1-1 0,1 0 0,-1 1 0,0-1 0,0 0 0,0 1 0,0-1 0,-1 1 0,0 0 0,1-1-1,-1 1 1,-1 0 0,1 0 0,0 0 0,-1 0 0,1 1 0,-1-1 0,0 1 0,0-1 0,0 1 0,0 0 0,0 0 0,0 0 0,-1 1 0,1-1 0,-1 1 0,1 0 0,-1 0 0,1 0 0,-1 0 0,0 0 0,1 1 0,-8 0 0,10 0-7,0 0 1,0 0-1,0 0 0,0 0 1,0 0-1,0 1 1,0-1-1,1 0 1,-1 1-1,0-1 0,0 1 1,0-1-1,0 0 1,1 1-1,-1 0 1,0-1-1,0 1 0,1 0 1,-1-1-1,0 1 1,1 0-1,-1-1 1,1 1-1,-1 0 0,1 0 1,-1 0-1,1 0 1,0 0-1,-1-1 1,1 1-1,0 0 0,0 0 1,0 0-1,0 0 1,0 0-1,0 0 1,0 0-1,0 2 0,0-2-191,0 1-1,0 0 1,1-1-1,-1 1 0,0 0 1,1-1-1,0 1 1,-1 0-1,1-1 0,0 1 1,-1-1-1,1 1 1,0-1-1,0 0 0,0 1 1,1-1-1,-1 0 0,0 0 1,0 0-1,1 0 1,2 2-1,19 3-4575</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6.440"/>
    </inkml:context>
    <inkml:brush xml:id="br0">
      <inkml:brushProperty name="width" value="0.025" units="cm"/>
      <inkml:brushProperty name="height" value="0.025" units="cm"/>
    </inkml:brush>
  </inkml:definitions>
  <inkml:trace contextRef="#ctx0" brushRef="#br0">112 1 13613,'0'0'1799,"-8"12"838,-7 13-1975,1 0 0,2 0 0,1 1 0,0 1 0,2 0 0,-10 52 0,19-75-570,-11 93 2191,10-90-2128,1 1-1,0-1 0,0 1 1,1-1-1,0 0 0,0 0 1,1 1-1,0-1 0,0 0 1,5 10-1,-5-15-140,-1 1 0,1-1 0,-1 0 0,1-1 0,0 1 0,0 0 0,0 0 1,0-1-1,0 1 0,0-1 0,0 0 0,0 1 0,1-1 0,-1 0 0,0 0 0,1-1 0,-1 1 0,1 0 0,-1-1 0,1 0 0,-1 1 0,1-1 0,-1 0 1,1 0-1,0 0 0,-1-1 0,1 1 0,-1-1 0,1 1 0,-1-1 0,0 0 0,1 0 0,-1 0 0,0 0 0,4-2 0,3-3 18,1 1 1,-1-2-1,0 1 0,-1-1 0,1 0 0,12-16 0,-5 3-97,0-2-1,-2 0 1,-1 0-1,0-1 0,-2-1 1,-1 0-1,-1 0 1,-1-1-1,-1 0 0,-1-1 1,-1 1-1,-1-1 1,0-37-1,-6 93 653,-10 55 0,-2 19 449,14-97-1035,-1 18 570,0 1 1,2-1-1,8 48 0,-8-67-694,0 0 0,1 0 0,0 0-1,1 0 1,-1 0 0,1-1 0,0 1 0,1-1 0,4 7-1,-5-10-221,-1 1 0,1-1 0,0 1 0,0-1 0,0 0 0,0 0 0,0-1 0,0 1 0,0 0 0,1-1 0,-1 0 0,0 0 0,1 0 0,-1 0 0,1 0-1,0-1 1,4 1 0,18-2-8479</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6.924"/>
    </inkml:context>
    <inkml:brush xml:id="br0">
      <inkml:brushProperty name="width" value="0.025" units="cm"/>
      <inkml:brushProperty name="height" value="0.025" units="cm"/>
    </inkml:brush>
  </inkml:definitions>
  <inkml:trace contextRef="#ctx0" brushRef="#br0">1 52 15375,'0'0'4932,"4"15"-3186,7 45-105,-2 1 1,-4 0 0,-1 71-1,-4 15 1087,-1-146-2710,1 1 0,0 0 0,0-1-1,0 1 1,0-1 0,0 1 0,0-1 0,1 1 0,-1 0 0,0-1 0,1 1-1,0-1 1,-1 1 0,1-1 0,0 0 0,-1 1 0,1-1 0,0 0 0,0 1-1,0-1 1,0 0 0,2 2 0,-2-3 5,1 0 1,-1 1-1,1-1 0,-1 0 1,0 0-1,1 0 1,-1 0-1,1 0 0,-1 0 1,0 0-1,1-1 0,-1 1 1,0 0-1,1-1 0,-1 1 1,0-1-1,1 1 0,-1-1 1,2-1-1,6-5 67,0 1 1,0-1-1,-1-1 0,1 1 1,6-11-1,13-18-87,-1-1 0,-2-2 1,-1 0-1,19-47 0,57-176-596,-98 256-759,-10 28-25867</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7.267"/>
    </inkml:context>
    <inkml:brush xml:id="br0">
      <inkml:brushProperty name="width" value="0.025" units="cm"/>
      <inkml:brushProperty name="height" value="0.025" units="cm"/>
    </inkml:brush>
  </inkml:definitions>
  <inkml:trace contextRef="#ctx0" brushRef="#br0">0 1 16560,'0'0'2114,"0"75"-705,13-44 1474,7-6-1666,6-6-769,6-7-223,5-8-225,5-4-1730,1-2-1954,-1-20-1088,-2-5 127</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7.658"/>
    </inkml:context>
    <inkml:brush xml:id="br0">
      <inkml:brushProperty name="width" value="0.025" units="cm"/>
      <inkml:brushProperty name="height" value="0.025" units="cm"/>
    </inkml:brush>
  </inkml:definitions>
  <inkml:trace contextRef="#ctx0" brushRef="#br0">143 1 14253,'-9'6'1741,"-1"1"-1176,-62 47 3354,67-50-3538,0 0 0,1 0 0,0 1 0,-1-1 0,2 1 0,-1 0 0,0 0 1,1 1-1,0-1 0,0 1 0,1-1 0,-4 13 0,6-17-359,0-1 0,1 1 0,-1-1 0,0 1 0,1 0 0,-1-1 0,0 1 0,1-1 0,-1 1 0,1-1 1,-1 1-1,1-1 0,-1 1 0,1-1 0,0 0 0,-1 1 0,1-1 0,0 0 0,-1 0 0,1 1 0,-1-1 0,1 0 0,0 0 0,0 0 0,-1 0 0,1 0 0,0 0 0,-1 0 0,1 0 0,0 0 0,-1 0 0,1 0 0,0 0 1,-1 0-1,1-1 0,0 1 0,0 0 0,32-7 453,-13-2-383,0-1 0,34-24-1,-42 25-127,0 1-1,1 0 1,0 0-1,1 1 1,0 1-1,0 1 1,0 0-1,24-5 1,-36 10 27,-1 0 0,1 0 0,-1 0 0,1 1 0,-1-1 0,0 0 0,1 1 0,-1 0 0,0-1 0,1 1 0,-1 0 0,0-1 0,1 1 0,-1 0-1,0 0 1,0 0 0,0 0 0,0 0 0,0 0 0,0 1 0,0-1 0,-1 0 0,1 0 0,0 1 0,-1-1 0,1 0 0,0 1 0,-1-1 0,0 1 0,1-1 0,-1 0 0,0 1 0,0-1 0,0 1 0,0-1 0,0 2 0,0 70 372,-1-52 227,1-18-455,0-1-1,0 1 0,-1-1 1,2 0-1,-1 1 0,0-1 1,0 1-1,1-1 1,-1 0-1,1 1 0,0-1 1,0 0-1,0 0 0,0 0 1,0 0-1,0 1 1,1-1-1,-1-1 0,1 1 1,-1 0-1,3 1 0,-2-2-99,1 0-1,0 0 1,0 0-1,0-1 0,0 1 1,0-1-1,0 0 0,0 0 1,-1 0-1,1-1 0,0 1 1,0-1-1,0 1 0,0-1 1,0 0-1,-1 0 0,1 0 1,3-2-1,17-7-143,0-2 1,35-23-1,-35 19-606,49-22 0,-71 37 705,1 0-1,-1 1 1,0-1 0,1 1 0,0-1 0,-1 1 0,1 0 0,-1-1 0,1 1 0,-1 0 0,1 0 0,0 0 0,-1 0 0,3 1 0,-4-1 28,1 1 0,0-1 0,-1 0 0,1 1 0,-1-1 1,1 0-1,-1 1 0,1-1 0,-1 1 0,1-1 0,-1 1 0,1-1 0,-1 1 1,0 0-1,1-1 0,-1 1 0,0-1 0,0 1 0,1 0 0,-1-1 0,0 1 1,0 0-1,0 0 0,1 5 155,-2 0-1,1 0 1,0 0 0,-1 0 0,-3 12 0,1-6-176,3 13 220,0-25-203,0 1 0,1-1 0,-1 1 0,0-1 1,0 1-1,1-1 0,-1 1 0,0-1 0,1 1 0,-1-1 0,0 1 0,1-1 0,-1 0 0,1 1 0,-1-1 0,0 0 0,1 0 0,-1 1 0,1-1 1,-1 0-1,1 0 0,-1 1 0,1-1 0,0 0 0,2 0 14,0-1-1,0 1 1,0-1 0,0 1-1,0-1 1,-1 0 0,1 0 0,0 0-1,-1-1 1,1 1 0,-1 0-1,4-4 1,32-22 79,-31 20-184,1 0 0,0 1 0,0 0 0,1 1 0,0 0 0,0 0 0,0 1 0,0 0 0,1 0 0,-1 1 0,18-3 0,-26 6 82,0 1 0,0 0 0,0-1-1,0 1 1,0 0 0,0 0 0,0 0 0,-1 0-1,1-1 1,0 1 0,-1 0 0,1 1 0,0-1-1,-1 0 1,1 0 0,-1 0 0,0 0 0,1 0-1,-1 0 1,0 1 0,0-1 0,0 0-1,0 0 1,0 0 0,0 1 0,0-1 0,0 0-1,0 0 1,-1 0 0,0 2 0,-5 42 183,3-35-277,1-4-127,1 1 1,0-1-1,0 1 0,0-1 1,1 14-1,0-20 57,0 0-1,1 0 1,-1 1 0,0-1-1,1 0 1,-1 0 0,1 0-1,-1 1 1,0-1 0,1 0-1,-1 0 1,1 0 0,-1 0-1,1 0 1,-1 0 0,1 0-1,-1 0 1,0 0 0,1 0-1,-1 0 1,1 0 0,-1-1-1,1 1 1,-1 0 0,0 0-1,1 0 1,-1 0 0,1-1-1,-1 1 1,0 0 0,1 0-1,-1-1 1,0 1 0,1 0-1,-1-1 1,0 1-1,0 0 1,1-1 0,16-12-4341,4-8-2931</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8.093"/>
    </inkml:context>
    <inkml:brush xml:id="br0">
      <inkml:brushProperty name="width" value="0.025" units="cm"/>
      <inkml:brushProperty name="height" value="0.025" units="cm"/>
    </inkml:brush>
  </inkml:definitions>
  <inkml:trace contextRef="#ctx0" brushRef="#br0">77 1 13261,'0'0'8450,"-4"10"-6400,-13 25-896,8-17-341,0-1 0,2 1-1,0 0 1,0 1 0,2-1 0,-6 35 0,11-52-805,0 0 0,0 0-1,0 0 1,0-1 0,0 1 0,0 0-1,0 0 1,0 0 0,0 0 0,0-1 0,0 1-1,1 0 1,-1 0 0,0-1 0,1 1-1,-1 0 1,0 0 0,1-1 0,-1 1-1,1 0 1,-1-1 0,1 1 0,-1 0 0,1-1-1,0 1 1,-1-1 0,1 1 0,0-1-1,-1 0 1,2 1 0,0 0 6,0-1 0,-1 0 0,1 0-1,0 0 1,0-1 0,0 1 0,-1 0 0,1-1-1,0 1 1,0-1 0,-1 1 0,1-1 0,1-1 0,47-31-161,-25 11-181,-16 13 232,1 1 1,-1 0-1,1 0 0,1 1 0,-1 0 0,1 0 0,0 1 0,1 1 1,13-5-1,-25 10 97,1 0 1,-1 0-1,0 0 1,1 0-1,-1 0 1,0 0-1,1 0 1,-1 0 0,0 0-1,1 0 1,-1 0-1,0 0 1,1 1-1,-1-1 1,0 0-1,0 0 1,1 0-1,-1 0 1,0 1-1,0-1 1,1 0-1,-1 0 1,0 0 0,0 1-1,1-1 1,-1 0-1,0 0 1,0 1-1,0-1 1,0 0-1,0 1 1,1-1-1,-1 0 1,0 1-1,0-1 1,0 0 0,0 0-1,0 1 1,0-1-1,0 1 1,-1 21 246,-9 18 97,9-38-308,0 1-1,0-1 0,0 1 0,1-1 0,-1 1 1,1 0-1,-1-1 0,1 1 0,0 0 0,0-1 1,0 1-1,0 0 0,1 5 0,0-8-20,-1 1 1,0-1-1,1 1 0,-1-1 0,0 0 0,1 1 0,-1-1 1,1 0-1,-1 1 0,0-1 0,1 0 0,-1 1 0,1-1 1,-1 0-1,1 0 0,-1 0 0,1 1 0,0-1 0,-1 0 1,1 0-1,-1 0 0,1 0 0,-1 0 0,2 0 1,25-8 230,52-39-178,8-3-720,-79 46 606,0 0 1,1 1-1,-1 0 1,1 0-1,0 1 1,0 0-1,0 1 1,11-1-1,-19 2 64,-1 0 0,1 0-1,0 1 1,0-1 0,-1 0-1,1 0 1,0 1 0,-1-1-1,1 0 1,0 1 0,-1-1-1,1 1 1,-1-1 0,1 1-1,-1-1 1,1 1 0,-1-1-1,1 1 1,-1-1 0,1 1-1,-1 0 1,0-1 0,1 1-1,-1 0 1,0-1 0,1 1-1,-1 0 1,0 0 0,3 32 549,-3-27-778,0 0 1,-1-1 0,0 1 0,0 0-1,0-1 1,-1 1 0,1-1 0,-6 10-1,1-11-4658,1-4-4490</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8.933"/>
    </inkml:context>
    <inkml:brush xml:id="br0">
      <inkml:brushProperty name="width" value="0.025" units="cm"/>
      <inkml:brushProperty name="height" value="0.025" units="cm"/>
    </inkml:brush>
  </inkml:definitions>
  <inkml:trace contextRef="#ctx0" brushRef="#br0">0 156 21717,'0'0'3288,"8"9"-1703,-3-3-1402,-2-3-113,-1 1 0,1-1 0,0 0-1,0 0 1,0 0 0,0 0 0,1-1 0,-1 1 0,1-1 0,-1 0 0,1 0 0,0 0 0,0-1 0,0 1 0,0-1-1,0 0 1,0 0 0,6 0 0,1 0 36,0-1-1,0-1 0,-1 0 0,1 0 1,-1-1-1,1 0 0,-1-1 1,0-1-1,0 1 0,0-1 1,13-8-1,-18 9-97,-1 0 0,0 0 1,0 0-1,0-1 0,0 0 1,-1 1-1,1-1 0,-1-1 0,0 1 1,0 0-1,-1-1 0,1 1 0,-1-1 1,0 0-1,0 0 0,-1 0 1,1 0-1,-1 0 0,0 0 0,0 0 1,-1-1-1,0 1 0,0 0 0,0 0 1,-1-7-1,1 10-25,-1-1 0,1 0-1,-1 0 1,0 1 0,1-1 0,-1 0 0,-1 1 0,1-1-1,0 1 1,0-1 0,-1 1 0,0 0 0,1 0-1,-1-1 1,0 1 0,0 0 0,0 1 0,0-1 0,0 0-1,-1 1 1,1-1 0,0 1 0,-1-1 0,0 1-1,1 0 1,-1 0 0,1 0 0,-1 1 0,0-1 0,0 1-1,1-1 1,-1 1 0,0 0 0,0 0 0,-3 1 0,-1-1-14,1 0 0,-1 1 1,0 0-1,1 1 1,-1 0-1,1 0 1,-1 0-1,1 1 0,0 0 1,0 0-1,0 0 1,0 1-1,-8 7 1,3-1 73,1 0 1,0 1-1,1 0 0,1 1 1,0 0-1,0 0 1,1 1-1,1 0 0,0 0 1,0 1-1,2-1 1,-1 1-1,2 0 1,-3 24-1,5-35-23,1-1 0,0 0 0,0 1 0,0-1 0,0 0-1,1 0 1,-1 1 0,1-1 0,-1 0 0,1 0 0,0 1 0,0-1 0,0 0 0,0 0 0,0 0 0,0 0-1,1 0 1,-1 0 0,1-1 0,-1 1 0,1 0 0,1 1 0,1-1-2,-1 0 0,1-1 0,-1 1-1,1-1 1,-1 0 0,1 0 0,0 0 0,0 0 0,0 0 0,-1-1-1,1 0 1,5 0 0,4-1 15,0 0-1,0-1 1,-1 0-1,1-1 1,-1-1-1,1 0 1,13-7-1,2-5 10,-1-1 0,0-2 0,-1 0 0,27-28 0,7-3 68,-60 49-113,0 1 0,0 0 0,0 0-1,0-1 1,1 1 0,-1 0-1,0 0 1,0 0 0,0-1-1,1 1 1,-1 0 0,0 0-1,0 0 1,1-1 0,-1 1-1,0 0 1,0 0 0,1 0-1,-1 0 1,0 0 0,0 0 0,1 0-1,-1 0 1,0 0 0,1 0-1,-1 0 1,0 0 0,1 0-1,-1 0 1,0 0 0,0 0-1,1 0 1,-1 0 0,0 0-1,1 0 1,-1 0 0,0 0-1,0 1 1,1-1 0,-1 0 0,0 0-1,0 0 1,0 0 0,1 1-1,-1-1 1,0 0 0,0 0-1,0 1 1,1-1 0,-1 1-1,0 21-17,-11 27 158,6-31 201,1 1 0,0 0 0,1-1 0,1 2 1,1 34-1,1-53-330,0 1 1,0-1 0,0 0 0,1 1-1,-1-1 1,0 0 0,1 1 0,-1-1 0,1 0-1,-1 0 1,1 0 0,0 1 0,-1-1-1,1 0 1,0 0 0,0 0 0,0 0-1,0 0 1,0 0 0,0 0 0,0-1-1,0 1 1,2 1 0,0-1 0,0 0 0,0 0 0,0-1 0,0 1-1,0-1 1,1 1 0,-1-1 0,0 0 0,0 0 0,4-1 0,2 0-4,1-1-1,0 0 1,-1-1 0,1 0-1,16-8 1,9-10-180,48-37 1,-50 34-116,48-28 0,-80 51 277,-1 1-1,1 0 1,-1-1 0,0 1-1,1 0 1,-1-1 0,1 1 0,-1 0-1,1 0 1,-1-1 0,1 1-1,-1 0 1,1 0 0,-1 0-1,1 0 1,-1 0 0,1 0-1,-1 0 1,1 0 0,-1 0-1,1 0 1,0 0 0,-1 0-1,1 0 1,-1 0 0,1 0-1,-1 1 1,1-1 0,-1 0-1,1 0 1,-1 1 0,0-1-1,1 0 1,-1 0 0,1 1-1,-1 20 44,-17 28 281,4-21-243,5-12 76,0 1 1,1 0-1,1 1 1,0-1-1,-4 30 1,10-47-207,0 1 0,-1-1 0,1 1 0,0-1 0,0 1 0,0 0 0,0-1 0,0 1 0,0-1 0,0 1 0,0-1 0,0 1 0,0 0 0,0-1 0,0 1 0,1-1 0,-1 1 0,0-1 0,0 1 0,1-1 0,-1 1 0,0-1 0,1 1 0,-1-1 0,0 1 0,1-1 0,-1 0 0,1 1 0,-1-1 0,0 0 0,1 1 0,-1-1 0,1 0 0,-1 1 0,1-1 0,-1 0 0,1 0 0,-1 0 0,1 1 0,0-1 0,-1 0 0,1 0 0,-1 0 0,1 0 0,-1 0 0,1 0 0,0 0 0,-1 0 0,1 0 0,-1-1 0,1 1 0,-1 0 0,1 0 0,-1 0 0,1-1 0,-1 1 0,1 0 0,-1 0 0,1-1 0,-1 1 0,1 0 0,0-2 0,30-23-7793,-12-3 339</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9.446"/>
    </inkml:context>
    <inkml:brush xml:id="br0">
      <inkml:brushProperty name="width" value="0.025" units="cm"/>
      <inkml:brushProperty name="height" value="0.025" units="cm"/>
    </inkml:brush>
  </inkml:definitions>
  <inkml:trace contextRef="#ctx0" brushRef="#br0">1 195 15887,'0'0'5755,"13"4"-3364,-3-1-1956,-5-1-232,1 0 0,-1-1-1,1 1 1,0-1 0,0 0 0,0-1-1,-1 1 1,1-1 0,0 0-1,0-1 1,0 0 0,0 0-1,-1 0 1,9-3 0,3-3 318,-1 0-1,1-2 1,-2 0 0,1-1 0,19-17 0,-29 23-404,-1 0 0,0-1-1,0 0 1,0 0 0,-1 0-1,0 0 1,0-1 0,0 0 0,0 0-1,-1 0 1,0 0 0,-1 0-1,1-1 1,-1 1 0,0-1 0,-1 0-1,2-10 1,-3 17-116,0-1 0,0 0 0,0 0 0,0 0 0,0 0 0,0 1 0,0-1 0,-1 0 0,1 0 0,0 0 0,0 1 0,-1-1-1,1 0 1,0 0 0,-1 1 0,1-1 0,-1 0 0,1 0 0,-1 1 0,1-1 0,-1 1 0,1-1 0,-1 0 0,0 1 0,1-1 0,-1 1 0,0 0 0,0-1 0,1 1 0,-1-1 0,0 1 0,-1 0 0,-1-1-1,0 1 0,1 0 0,-1 0 0,0 1 0,0-1 0,0 0 0,1 1 0,-1 0 0,0 0 0,-3 1 0,-3 2-13,0 0-1,0 0 1,1 1 0,0 1-1,-11 7 1,4 2 19,1 0-1,0 1 1,1 1-1,-12 20 1,21-31-3,0 0 0,1 0 0,0 0 0,0 1 0,0-1 0,1 1 0,0 0 0,1 0 1,-1 0-1,1 0 0,0 0 0,1 0 0,0 0 0,0 0 0,1 0 0,1 7 0,-1-11-2,1 0 0,-1 0 0,1 0 0,0 0 0,0-1 0,1 1 1,-1-1-1,1 1 0,-1-1 0,1 0 0,-1 0 0,1 0 0,0 0 0,0-1 0,0 1 0,0-1 0,0 0 0,1 0 0,-1 0 1,0 0-1,0 0 0,1-1 0,-1 1 0,1-1 0,4 0 0,10 0-36,0 1 0,0-2 0,25-4 0,-15-1-280,-2 0 0,1-2 0,-1-1 0,0-2 0,35-19 0,-49 20 322,-18 2 339,-29 1 678,16 3-639,16 3-377,0 0 0,0 0 0,0 0 0,1 0 0,-1 0 0,0-1 0,1 1 0,0-1 0,-1 0 0,1 0 0,0 0 0,0 0 0,0 0 0,0-1 0,0 1 0,0 0 0,1-1 0,-1 1 0,1-1 0,0 0 0,0 0 0,0 1 0,0-1 0,0 0 0,0 0 0,1 0 0,-1 0 0,1 0 0,0-4 0,1 5-8,-1 1 0,1 0 0,0-1 0,-1 1 0,1 0 0,0 0 0,0 0 0,0-1 0,0 1 0,0 0 0,0 0 0,0 0 0,0 1 0,0-1 0,1 0 0,-1 0 0,0 1 0,1-1 0,-1 0 0,0 1 0,1 0 0,-1-1 0,1 1 0,-1 0 0,3-1 0,43-4 0,-40 5 0,76-1-816,-64 3-379,1-1-1,-1-2 1,0 0 0,0 0 0,0-2 0,0-1-1,25-8 1,-3-7-14500</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50.025"/>
    </inkml:context>
    <inkml:brush xml:id="br0">
      <inkml:brushProperty name="width" value="0.025" units="cm"/>
      <inkml:brushProperty name="height" value="0.025" units="cm"/>
    </inkml:brush>
  </inkml:definitions>
  <inkml:trace contextRef="#ctx0" brushRef="#br0">53 99 15503,'0'0'6689,"1"10"-4271,0 31-1503,-2 0 1,-2-1-1,-2 1 1,-12 49 0,-10 96 714,27-178-1552,-1-2-10,1-1 0,0 1 0,0 0 0,0 0 0,1-1 0,1 7 0,-2-11-47,1 0 0,-1 1 0,1-1 0,-1 0 0,1 0 0,0 1 0,0-1 0,0 0 0,0 0 0,0 0 0,0 0 0,0 0 0,0 0 1,0 0-1,0 0 0,1-1 0,-1 1 0,0 0 0,0-1 0,1 1 0,-1-1 0,1 1 0,-1-1 0,0 1 0,1-1 0,-1 0 0,1 0 0,1 0 0,5 0 16,0-1 0,-1 1 0,1-2 1,0 1-1,0-1 0,-1 0 0,1-1 0,-1 0 0,0 0 0,1 0 0,-1-1 0,12-9 0,11-9 111,39-38 0,-55 48-141,46-43-7,-3-3 0,-2-3 0,-3-2 0,-2-2 0,50-88 0,-82 115-53,-26 39-2835,-37 37-7976,14-15 2216</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50.350"/>
    </inkml:context>
    <inkml:brush xml:id="br0">
      <inkml:brushProperty name="width" value="0.025" units="cm"/>
      <inkml:brushProperty name="height" value="0.025" units="cm"/>
    </inkml:brush>
  </inkml:definitions>
  <inkml:trace contextRef="#ctx0" brushRef="#br0">1 0 18257,'0'0'1826,"14"56"1089,-2-28-65,3-5-1889,5-4-512,3-2-321,3-8-865,5-6-1537,2-3-2178,-2-13-2371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21.970"/>
    </inkml:context>
    <inkml:brush xml:id="br0">
      <inkml:brushProperty name="width" value="0.025" units="cm"/>
      <inkml:brushProperty name="height" value="0.025" units="cm"/>
    </inkml:brush>
  </inkml:definitions>
  <inkml:trace contextRef="#ctx0" brushRef="#br0">0 0 6086,'15'16'1495,"66"66"-700,130 102 0,75 7-1703,-181-126 1157,-4 3 1,172 154-1,-112-52 2675,-93-95-1242,3-2 0,98 76 0,-8-33 687,-75-57-1925,-3 4-1,116 112 1,-193-167-486,5 2-216,0 1 0,-1 0 0,-1 1 0,0 0 1,0 1-1,11 23 0,-20-35-49,1 4-61,-5-5-3927,-14-11-1818</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50.709"/>
    </inkml:context>
    <inkml:brush xml:id="br0">
      <inkml:brushProperty name="width" value="0.025" units="cm"/>
      <inkml:brushProperty name="height" value="0.025" units="cm"/>
    </inkml:brush>
  </inkml:definitions>
  <inkml:trace contextRef="#ctx0" brushRef="#br0">275 17 5285,'0'0'15028,"-13"-3"-12455,10 2-2441,-6-2 69,-1 1 0,1 0 0,0 0 0,-1 1 0,1 1 0,-1-1 0,1 2 0,-1-1 0,1 1 0,-1 1 0,1-1 0,0 2 0,-14 4 0,12-1-27,1 0-1,0 0 0,0 1 0,1 1 0,-15 14 0,19-17-96,1-1 1,1 1-1,-1-1 0,1 1 0,0 0 0,0 1 1,0-1-1,1 0 0,0 1 0,0-1 0,0 1 0,1 0 1,-2 8-1,3-13-69,0 0 0,0-1 0,0 1 0,0 0 0,1 0 0,-1 0 0,0 0 0,0 0 0,0-1 0,1 1 1,-1 0-1,1 0 0,-1 0 0,0-1 0,1 1 0,-1 0 0,1 0 0,0-1 0,-1 1 0,1-1 0,-1 1 0,1 0 0,0-1 0,0 1 0,-1-1 0,2 1 1,29 6 315,35-11 266,-33-6-523,0 0 1,0-2 0,-1-2 0,-1-1 0,0-1 0,32-24 0,27-12 28,-89 51-91,0 1-1,0-1 1,0 0 0,0 0 0,0 1 0,1-1 0,-1 1 0,0-1 0,0 1-1,0 0 1,1 0 0,-1-1 0,0 1 0,0 0 0,1 0 0,-1 0 0,0 0-1,1 0 1,-1 0 0,0 1 0,0-1 0,1 0 0,1 1 0,-2 0 14,-1 0 1,1 1-1,0-1 0,-1 0 1,1 0-1,-1 0 1,1 0-1,-1 0 0,1 1 1,-1-1-1,0 0 1,0 0-1,0 0 0,0 1 1,0-1-1,0 0 1,0 0-1,0 1 1,0 1-1,-3 11 214,0 0 0,-1 0 0,-6 15 0,6-20-106,2-1-12,-1-1 85,1 0 0,0 0 0,0 0 1,1 0-1,-1 1 0,1 7 0,1-15-199,0 1 0,0-1 0,0 1 0,0-1 0,0 0 0,1 1 0,-1-1 0,0 1-1,0-1 1,0 0 0,1 1 0,-1-1 0,0 1 0,0-1 0,1 0 0,-1 1 0,0-1 0,1 0 0,-1 1 0,0-1 0,1 0 0,-1 0 0,0 1 0,1-1 0,-1 0-1,1 0 1,-1 0 0,1 0 0,-1 0 0,0 1 0,1-1 0,-1 0 0,1 0 0,23-1 7,20-13-16,59-42 8,-80 41 0,0 1 0,1 2 0,0 0 0,37-11 0,-61 23 0,1-1 0,-1 1 0,1 0 0,-1 0 0,1 0 0,-1 0 0,1 0 0,-1 0 0,1 0 0,0 0 0,-1 0 0,1 0 0,-1 0 0,1 0 0,-1 0 0,1 0 0,-1 1 0,1-1 0,-1 0 0,1 0 0,-1 0 0,1 1 0,-1-1 0,0 0 0,1 1 0,-1-1 0,1 0 0,-1 1 0,0-1 0,1 1 0,2 20 0,-14 34 0,6-34 0,8 13-974,5-26-854,7-21-1434,-7-3-7234</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51.286"/>
    </inkml:context>
    <inkml:brush xml:id="br0">
      <inkml:brushProperty name="width" value="0.025" units="cm"/>
      <inkml:brushProperty name="height" value="0.025" units="cm"/>
    </inkml:brush>
  </inkml:definitions>
  <inkml:trace contextRef="#ctx0" brushRef="#br0">59 0 18417,'0'0'6871,"6"9"-6022,-2 0-666,0 0 0,-1 0 0,1 0-1,-2 1 1,1-1 0,-1 1 0,-1-1 0,0 1 0,0 0 0,-1 0 0,0 0 0,-1-1 0,0 1 0,-3 14 0,-34 127 1235,25-106-631,1 1 0,-7 66 0,18-111-783,1 0 0,0 1-1,-1-1 1,1 0 0,0 0-1,0 1 1,0-1 0,0 0-1,0 1 1,1-1 0,-1 0-1,0 0 1,1 1 0,-1-1-1,0 0 1,1 0 0,0 1-1,-1-1 1,1 0 0,0 0 0,-1 0-1,1 0 1,0 0 0,0 0-1,0 0 1,0 0 0,0-1-1,2 2 1,-1-1-2,0-1 0,1 1-1,-1-1 1,1 0 0,-1 0 0,0 0-1,1 0 1,-1-1 0,0 1 0,1-1 0,-1 1-1,0-1 1,1 0 0,2-1 0,9-5-9,0-1 0,0 0 1,21-16-1,11-12 7,-2-2 0,-2-2 0,-1-2 0,-3-1 0,-1-2 0,-2-2 0,49-88 0,-71 100-3214,-18 27 194,-15 10-56,-6 10-3853,-2 4-4282</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52.939"/>
    </inkml:context>
    <inkml:brush xml:id="br0">
      <inkml:brushProperty name="width" value="0.025" units="cm"/>
      <inkml:brushProperty name="height" value="0.025" units="cm"/>
    </inkml:brush>
  </inkml:definitions>
  <inkml:trace contextRef="#ctx0" brushRef="#br0">5 120 8872,'0'13'7490,"-1"15"-6139,-1-10-190,1 0 0,1 0 1,1 0-1,0 0 0,4 18 1,-4-32-1114,0-1 0,0 1 0,0-1 0,0 1 0,0-1 0,1 0 0,-1 1 0,1-1 0,0 0 0,0 0 0,0 0 0,1 0 0,-1-1 0,1 1 0,-1-1 0,1 1 0,0-1 0,0 0 0,0 0 0,0 0 0,0 0 0,0-1 0,1 1 0,-1-1 0,0 0 0,1 0 0,-1 0 0,1-1 0,0 1 0,-1-1 0,1 0 0,-1 0 0,5 0 0,1-1-332,-1-1 0,1 0 0,0 0 1,-1-1-1,0 0 0,1-1 0,-1 0 0,-1 0 0,1 0 0,0-1 1,-1-1-1,0 1 0,0-1 0,-1 0 0,0 0 0,0-1 0,0 0 1,-1 0-1,9-15 0,-4 6 373,-1-1-1,0-1 1,-2 1-1,0-1 1,0 0 0,-2-1-1,0 1 1,2-26 0,-8 15 1236,-9 44-316,-11 45 127,12-34-742,2-1 0,1 1 0,1 0 0,1 0 0,-1 50 0,5-75-364,0 1 0,0-1-1,0 1 1,0-1-1,1 1 1,-1-1 0,0 1-1,1-1 1,-1 1-1,1-1 1,0 0 0,-1 1-1,1-1 1,0 0-1,0 1 1,0-1 0,0 0-1,0 0 1,0 0-1,0 0 1,1 0 0,-1 0-1,0 0 1,0 0-1,1-1 1,-1 1 0,1 0-1,-1-1 1,0 1-1,1-1 1,-1 1 0,1-1-1,-1 0 1,1 0-1,-1 0 1,1 0 0,0 0-1,-1 0 1,3 0-1,1-1 78,-1 1-1,1-1 1,0-1-1,0 1 0,0-1 1,-1 1-1,1-1 1,-1-1-1,1 1 1,-1 0-1,5-5 0,9-9-70,-1-1-1,-1-1 1,-1 0-1,0-1 1,-2-1-1,0 0 0,-1-1 1,-1 0-1,-1-1 1,12-36-1,-20 48-410,-5 10 161,-14 20 125,-18 35 244,27-42-177,-33 64 875,38-70-693,0 0 0,0 0-1,1 0 1,0 0 0,0 1 0,1-1-1,0 1 1,0 14 0,1-21-154,0 0 1,0 0-1,0 0 1,1 0-1,-1 0 1,0 0-1,0-1 1,1 1-1,-1 0 1,0 0-1,1 0 1,-1 0-1,1 0 1,0-1-1,-1 1 1,1 0-1,-1-1 1,1 1-1,0 0 1,0-1-1,-1 1 1,1-1-1,0 1 1,0-1-1,0 1 1,0-1-1,-1 1 1,3-1-1,0 1 10,1-1-1,-1 1 0,0-1 1,1 0-1,-1 0 0,0-1 0,1 1 1,5-2-1,0-1-4,1 0-1,-1 0 1,1-1-1,-1 0 1,9-7 0,5-7-184,38-38 0,-44 38 147,1 0 0,1 2 1,23-16-1,-40 31 23,-1 0-1,1 0 1,0 0 0,-1 0-1,1 0 1,0 0 0,-1 0-1,1 0 1,0 1-1,0-1 1,0 1 0,0 0-1,0-1 1,0 1 0,-1 0-1,1 0 1,0 0 0,0 0-1,0 0 1,0 1-1,0-1 1,2 1 0,-2 0-5,-1 1 0,0-1 0,1 0 0,-1 1 0,0-1 0,1 1 1,-1-1-1,0 1 0,0-1 0,0 1 0,-1 0 0,1-1 0,0 1 1,-1 0-1,1 0 0,-1 0 0,1 0 0,-1 2 0,1 8-27,0 1 0,-1-1 0,0 1 0,-1-1-1,-4 19 1,-4 1 235,-1-1 0,-23 51-1,25-65-173,25-56 129,-2-1 0,-2-1-1,-1 0 1,9-72 0,26 96-155,-33 12 0,1 1 0,0 0 0,1 1 0,-1 0 0,17 1 0,-25 1 0,0 0 0,0 1 0,-1 0 0,1 1 0,0 0 0,0 0 0,0 0 0,-1 1 0,1 0 0,-1 0 0,1 0 0,-1 1 0,10 6 0,-13-6 0,0 0 0,-1 0 0,0 0 0,0 1 0,0-1 0,0 0 0,-1 1 0,1 0 0,-1-1 0,0 1 0,0 0 0,0 0 0,-1-1 0,1 1 0,-1 0 0,0 0 0,0 0 0,0 0 0,0 0 0,-1 0 0,-1 5 0,-2 8 0,0-1 0,0 0 0,-12 24 0,10-26 0,-21 38 0,26-61 0,4-7 0,59-190 0,-62 205 0,0 0 0,0 0 0,0 1 0,0-1 0,1 0 0,-1 0 0,0 1 0,0-1 0,0 0 0,1 1 0,-1-1 0,0 0 0,1 1 0,-1-1 0,0 0 0,1 1 0,-1-1 0,1 0 0,-1 1 0,1-1 0,0 1 0,-1-1 0,1 1 0,-1-1 0,1 1 0,0 0 0,-1-1 0,1 1 0,0 0 0,0 0 0,-1-1 0,1 1 0,0 0 0,0 0 0,-1 0 0,1 0 0,0 0 0,0 0 0,-1 0 0,1 0 0,0 0 0,0 0 0,-1 0 0,2 1 0,36 25 0,-4-2 0,-26-22 0,0 0 0,1 0 0,-1-1 0,1-1 0,-1 1 0,1-1 0,-1 0 0,1-1 0,-1 0 0,1-1 0,-1 1 0,0-2 0,0 1 0,0-1 0,0 0 0,0-1 0,13-8 0,-15 9 0,1-1 0,-1-1 0,0 1 0,0-1 0,0 0 0,-1-1 0,0 1 0,0-1 0,0 0 0,-1 0 0,1 0 0,-2-1 0,1 0 0,-1 0 0,0 0 0,0 0 0,-1 0 0,0 0 0,0-1 0,1-7 0,-3 14 0,0 1 0,0-1 0,1 0 0,-1 1 0,0-1 0,0 0 0,0 1 0,0-1 0,0 1 0,0-1 0,0 0 0,0 1 0,0-1 0,0 0 0,0 1 0,0-1 0,-1 1 0,1-1 0,0 0 0,0 1 0,-1-1 0,1 1 0,0-1 0,-1 1 0,1-1 0,0 1 0,-1-1 0,1 1 0,-1-1 0,1 1 0,-1 0 0,1-1 0,-1 1 0,1 0 0,-1-1 0,0 1 0,1 0 0,-1 0 0,1-1 0,-1 1 0,0 0 0,1 0 0,-1 0 0,1 0 0,-1 0 0,0 0 0,1 0 0,-1 0 0,0 0 0,1 0 0,-1 0 0,1 1 0,-1-1 0,0 0 0,1 0 0,-1 0 0,1 1 0,-1-1 0,1 0 0,-1 1 0,1-1 0,-1 1 0,1-1 0,-1 0 0,1 1 0,-1 0 0,-36 31 0,20-14 0,2 1 0,-21 30 0,31-41 0,0 1 0,1-1 0,-1 1 0,2 0 0,-1 1 0,1-1 0,1 1 0,0-1 0,-1 11 0,2-18 0,1-1 0,0 0 0,0 1 0,0-1 0,0 0 0,0 1 0,1-1 0,-1 0 0,0 1 0,1-1 0,-1 0 0,0 0 0,1 1 0,0-1 0,-1 0 0,1 0 0,0 0 0,-1 0 0,1 0 0,0 0 0,0 0 0,0 0 0,0 0 0,0 0 0,0 0 0,0 0 0,2 0 0,0 0 0,1 0 0,-1 0 0,0 0 0,1 0 0,-1-1 0,1 0 0,-1 0 0,0 0 0,1 0 0,5-1 0,3-1 0,1-1 0,-1 0 0,-1-1 0,1 0 0,12-7 0,2-5 0,-2-1 0,0-1 0,39-39 0,-39 34 0,1 1 0,42-28 0,-67 50 0,0 0 0,0 0 0,0-1 0,0 1 0,1 0 0,-1 0 0,0 0 0,0 0 0,1-1 0,-1 1 0,0 0 0,0 0 0,1 0 0,-1 0 0,0 0 0,0 0 0,1 0 0,-1 0 0,0 0 0,0 0 0,1 0 0,-1 0 0,0 0 0,0 0 0,1 0 0,-1 0 0,0 0 0,0 0 0,1 0 0,-1 0 0,0 0 0,0 0 0,1 1 0,-1-1 0,0 0 0,0 0 0,0 0 0,1 0 0,-1 1 0,0-1 0,0 0 0,0 0 0,1 1 0,-1 14 0,-10 19 0,0-11 0,5-15 0,0 1 0,1-1 0,0 1 0,1 0 0,0 0 0,1 0 0,0 1 0,0-1 0,1 0 0,0 1 0,0 11 0,2-20 0,-1-1 0,1 1 0,0-1 0,0 1 0,-1-1 0,1 1 0,0-1 0,0 1 0,-1-1 0,1 0 0,0 1 0,0-1 0,0 0 0,0 0 0,0 1 0,-1-1 0,1 0 0,0 0 0,0 0 0,0 0 0,0 0 0,0 0 0,0-1 0,0 1 0,-1 0 0,2-1 0,26-5 0,-6-3 0,0-1 0,-1-1 0,0-1 0,24-18 0,-25 16 0,0 1 0,0 0 0,2 2 0,28-11 0,-50 22 0,0 0 0,0-1 0,1 1 0,-1 0 0,0 0 0,0 0 0,0 0 0,1 0 0,-1 0 0,0 0 0,0 0 0,0 0 0,1 0 0,-1 0 0,0 0 0,0 0 0,0 1 0,0-1 0,1 0 0,-1 0 0,0 0 0,0 0 0,0 0 0,0 0 0,1 0 0,-1 0 0,0 1 0,0-1 0,0 0 0,0 0 0,0 0 0,1 0 0,-1 1 0,0-1 0,0 0 0,0 0 0,0 0 0,0 0 0,0 1 0,0-1 0,0 0 0,0 0 0,0 0 0,0 1 0,0-1 0,0 0 0,-1 16 0,-7 12 0,2-15 0,1 0 0,1 0 0,0 0 0,1 1 0,1-1 0,-2 26 0,4-38-1,0 0 0,0-1 0,0 1 0,0 0 0,0 0 0,0-1-1,0 1 1,1 0 0,-1-1 0,0 1 0,0 0 0,0-1 0,1 1 0,-1 0 0,0-1 0,1 1 0,-1-1 0,1 1 0,-1 0 0,1-1-1,-1 1 1,1-1 0,-1 1 0,1-1 0,-1 0 0,1 1 0,0-1 0,-1 0 0,1 1 0,0-1 0,-1 0 0,2 1 0,27-5-243,-21 1-143,0 0-1,0-1 1,-1 0 0,14-10 0,-15 9-1334,0-1 0,-1 0 0,0 0 1,0 0-1,8-14 0,5-13-7327</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53.268"/>
    </inkml:context>
    <inkml:brush xml:id="br0">
      <inkml:brushProperty name="width" value="0.025" units="cm"/>
      <inkml:brushProperty name="height" value="0.025" units="cm"/>
    </inkml:brush>
  </inkml:definitions>
  <inkml:trace contextRef="#ctx0" brushRef="#br0">1 39 14542,'10'-6'1170,"1"1"0,-1 0 0,1 1 0,1 0 0,-1 0 0,0 2 0,1-1 0,17-1 0,-6 3 754,1 0-1,-1 2 1,31 3 0,-46-2-1924,0-1 0,1 1 0,-1 0 0,0 1 0,0 0 0,-1 0 0,1 1 0,-1 0 0,0 0 0,11 9 0,-16-12 0,1 1 0,-1 0 0,0 0 0,0 1 0,-1-1 0,1 0 0,0 1 0,-1-1 0,1 1 0,-1-1 0,0 1 0,0 0 0,0-1 0,0 1 0,-1 0 0,1 0 0,-1 0 0,1 0 0,-1 0 0,0-1 0,0 1 0,0 0 0,-1 0 0,1 0 0,-1 0 0,1 0 0,-1-1 0,0 1 0,0 0 0,0-1 0,-1 1 0,1 0 0,-1-1 0,-1 3 0,-9 12 0,-1-1 0,-1-1 0,-1 0 0,-31 26 0,31-29 0,1 0 0,0 1 0,0 1 0,1 1 0,1 0 0,-14 21 0,25-34 0,0 0 0,0 0 0,0 0 0,0 0 0,0 0 0,0 1 0,0-1 0,1 0 0,-1 1 0,1-1 0,-1 0 0,1 1 0,0-1 0,0 1 0,0-1 0,0 0 0,1 1 0,-1-1 0,1 3 0,0-3 0,1-1 0,-1 1 0,0 0 0,0-1 0,1 1 0,-1-1 0,1 1 0,-1-1 0,1 0 0,0 0 0,-1 0 0,1 0 0,0 0 0,0 0 0,0 0 0,0-1 0,3 2 0,10 1 0,1-1 0,-1-1 0,0 0 0,29-3 0,-25 2 0,-8-1-567,-1 0 0,0 0 1,1-1-1,-1 0 0,0 0 0,0-1 1,-1-1-1,17-7 0,-23 9 313,0 1 0,-1-1 0,1 0 0,0 1 0,-1-1 0,1 0 0,-1-1 0,0 1 0,0 0 0,0-1 0,0 1 0,0-1 0,0 0 0,-1 0 0,1 1 0,-1-1 0,0 0 0,1 0 0,-2 0 0,1 0 0,0-1 0,-1 1 0,1 0 0,-1 0 0,0 0 0,0-1 0,0 1 0,0 0 0,-1 0 0,1 0 0,-3-6 0,-11-20-6504</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53.598"/>
    </inkml:context>
    <inkml:brush xml:id="br0">
      <inkml:brushProperty name="width" value="0.025" units="cm"/>
      <inkml:brushProperty name="height" value="0.025" units="cm"/>
    </inkml:brush>
  </inkml:definitions>
  <inkml:trace contextRef="#ctx0" brushRef="#br0">0 689 20692,'0'0'11915,"74"17"-11755,-20-17-160,3 0 0,1-7 0,-2-7 0,-4-9-1057,-3-4-1569,-1-5-2307,-1-9-2786,-2-6-6695</inkml:trace>
  <inkml:trace contextRef="#ctx0" brushRef="#br0" timeOffset="1">797 63 19506,'0'0'2691,"19"-54"352,-15 46 512,-2 8-1441,-2 3-865,-5 19-640,-5 9-609,-5 7 0,-3 11 0,1 3 0,0 3 0,5 1 0,1 1 0,1-2 0,3-3-3043,1-5-3139,6-7-4452</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53.974"/>
    </inkml:context>
    <inkml:brush xml:id="br0">
      <inkml:brushProperty name="width" value="0.025" units="cm"/>
      <inkml:brushProperty name="height" value="0.025" units="cm"/>
    </inkml:brush>
  </inkml:definitions>
  <inkml:trace contextRef="#ctx0" brushRef="#br0">36 0 20339,'0'0'6823,"-31"54"-3877,27-25-287,4 0-2659,3-5 0,13-3 0,2-5 0,1-4 0,-3-11-256,0-1-9001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3:51.228"/>
    </inkml:context>
    <inkml:brush xml:id="br0">
      <inkml:brushProperty name="width" value="0.025" units="cm"/>
      <inkml:brushProperty name="height" value="0.025" units="cm"/>
    </inkml:brush>
  </inkml:definitions>
  <inkml:trace contextRef="#ctx0" brushRef="#br0">116 126 15471,'0'0'10815,"-4"-2"-10628,2 0-162,2 3-2,0-1 1,1 1 0,-1-1 0,0 0-1,0 1 1,0-1 0,0 1-1,0-1 1,0 1 0,0-1 0,0 0-1,0 1 1,0-1 0,0 1-1,-1-1 1,1 1 0,0-1 0,0 0-1,0 1 1,0-1 0,-1 0 0,1 1-1,0-1 1,0 1 0,-1-1-1,1 0 1,0 0 0,-1 1 0,1-1-1,0 0 1,-1 1 0,1-1-1,0 0 1,-1 0 0,1 0 0,-1 0-1,1 1 1,0-1 0,-1 0 0,1 0-1,-1 0 1,1 0 0,-1 0-1,1 0 1,0 0 0,-1 0 0,1 0-1,-1 0 1,1 0 0,-1 0-1,1 0 1,0 0 0,-1-1 0,1 1-1,-1 0 1,1 0 0,0 0 0,-1-1-1,1 1 1,0 0 0,-1 0-1,1-1 1,-1 0 0,1 2 1,1-1-1,-1 1 1,0-1 0,0 0 0,1 1 0,-1-1-1,0 0 1,1 1 0,-1-1 0,0 0-1,1 0 1,-1 1 0,0-1 0,1 0 0,-1 0-1,1 0 1,-1 0 0,1 1 0,-1-1-1,0 0 1,1 0 0,-1 0 0,1 0 0,-1 0-1,1 0 1,-1 0 0,1 0 0,-1 0-1,0 0 1,1 0 0,-1 0 0,1-1 0,-1 1-1,0 0 1,1 0 0,-1 0 0,1-1-1,-1 1 1,0 0 0,1 0 0,-1-1 0,0 1-1,1 0 1,-1-1 0,0 1 0,1 0-1,-1-1 1,19-15 804,-18 13-782,1 0 0,-1 0 0,0 1 0,0-1 0,-1 0 0,1 0 1,0 0-1,-1 0 0,0 0 0,0 0 0,0 0 0,0 0 0,0 0 1,-1 0-1,1 0 0,-1 0 0,0 0 0,0 1 0,0-1 0,0 0 0,0 0 1,-1 1-1,1-1 0,-1 1 0,1-1 0,-1 1 0,0 0 0,0-1 0,0 1 1,-1 0-1,1 0 0,0 1 0,-1-1 0,1 0 0,-1 1 0,0-1 0,1 1 1,-1 0-1,0 0 0,0 0 0,0 0 0,0 1 0,0-1 0,0 1 0,1 0 1,-1 0-1,0 0 0,0 0 0,0 0 0,0 1 0,0-1 0,0 1 0,0 0 1,0 0-1,0 0 0,0 0 0,-2 2 0,1 0-47,1 0 0,0 0 0,0 1 0,0 0 0,1-1 0,-1 1 0,1 0 0,0 0 0,0 0 0,0 1 0,1-1 0,-1 0 0,1 1 0,0-1 0,0 1 0,1-1 0,-1 1 0,1-1 0,0 1 0,1 4 0,-1-8 0,0 0 0,0 0 0,0 0 0,1 0 0,-1-1 0,0 1 0,1 0 0,-1 0 0,1 0 0,-1-1 0,1 1 0,-1 0 0,1-1 0,-1 1 0,1 0 0,0-1 0,-1 1 0,1-1 0,0 1 0,-1-1 0,1 1 0,0-1 0,0 1 0,0-1 0,-1 0 0,1 0 0,0 1 0,0-1 0,0 0 0,0 0 0,0 0 0,-1 0 0,1 0 0,0 0 0,0 0 0,0 0 0,0 0 0,0 0 0,0-1 0,-1 1 0,1 0 0,0-1 0,0 1 0,0 0 0,-1-1 0,2 0 0,40-18 0,0-20 0,-39 36 0,-1 0 0,1 0 0,-1 0 0,0 0 0,0 0 0,-1 0 0,1 0 0,-1-1 0,1 1 0,-1-1 0,0 1 0,0-1 0,0-5 0,-1 9 0,0 0 0,0 0 0,0-1 0,0 1 0,-1 0 0,1 0 0,0 0 0,0-1 0,0 1 0,0 0 0,-1 0 0,1 0 0,0 0 0,0 0 0,-1-1 0,1 1 0,0 0 0,0 0 0,0 0 0,-1 0 0,1 0 0,0 0 0,0 0 0,-1 0 0,1 0 0,0 0 0,0 0 0,-1 0 0,1 0 0,0 0 0,0 0 0,-1 0 0,1 0 0,0 0 0,0 0 0,-1 0 0,1 0 0,0 1 0,0-1 0,-1 0 0,1 0 0,0 0 0,0 0 0,0 0 0,0 1 0,-1-1 0,1 0 0,0 0 0,0 0 0,0 1 0,0-1 0,0 0 0,-1 0 0,1 1 0,-12 11 0,8-1 0,0 0 0,1 1 0,0-1 0,1 1 0,0 0 0,1-1 0,0 22 0,1-32 0,0-1 0,0 1 0,0 0 0,0 0 0,0-1 0,0 1 0,0 0 0,0-1 0,1 1 0,-1 0 0,0-1 0,0 1 0,1 0 0,-1-1 0,0 1 0,1-1 0,-1 1 0,1-1 0,-1 1 0,1-1 0,-1 1 0,1-1 0,-1 1 0,1-1 0,0 1 0,-1-1 0,1 0 0,-1 1 0,1-1 0,0 0 0,-1 0 0,1 0 0,0 1 0,-1-1 0,1 0 0,0 0 0,0 0 0,-1 0 0,1 0 0,0 0 0,-1 0 0,1 0 0,0-1 0,-1 1 0,1 0 0,0 0 0,-1 0 0,1-1 0,1 0 0,1 0 0,0 0 0,0 0 0,1-1 0,-1 1 0,0-1 0,0 0 0,-1 0 0,1 0 0,3-3 0,-2 0 0,-1 0 0,1 0 0,-1-1 0,1 1 0,-2-1 0,1 0 0,-1 0 0,1 0 0,-2 0 0,1 0 0,-1 0 0,0 0 0,0-1 0,0 1 0,-1 0 0,0-1 0,0 1 0,-2-9 0,2 14 0,-1 0 0,1 0 0,0 0 0,-1 0 0,1 0 0,-1 0 0,1 0 0,-1 0 0,1 0 0,-1 0 0,0 1 0,1-1 0,-1 0 0,0 0 0,0 1 0,1-1 0,-1 0 0,0 1 0,0-1 0,0 0 0,0 1 0,0-1 0,0 1 0,0 0 0,0-1 0,0 1 0,0 0 0,0 0 0,0 0 0,-1 0 0,1-1 0,0 2 0,0-1 0,0 0 0,0 0 0,0 0 0,0 0 0,0 1 0,0-1 0,-2 1 0,1 0 0,-1 0 0,1 0 0,-1 0 0,1 1 0,-1-1 0,1 1 0,0 0 0,-1-1 0,1 1 0,0 0 0,0 0 0,1 1 0,-1-1 0,-2 4 0,2-2 0,0 1 0,0-1 0,0 1 0,0 0 0,1-1 0,0 1 0,0 0 0,0 0 0,1 0 0,0 0 0,0 9 0,0-14 0,1 1 0,-1-1 0,0 1 0,1-1 0,-1 1 0,0-1 0,1 0 0,-1 1 0,1-1 0,-1 1 0,1-1 0,-1 0 0,1 1 0,-1-1 0,1 0 0,0 0 0,-1 0 0,1 1 0,-1-1 0,1 0 0,-1 0 0,1 0 0,0 0 0,-1 0 0,1 0 0,-1 0 0,1 0 0,0 0 0,-1 0 0,1 0 0,-1-1 0,1 1 0,0 0 0,-1 0 0,1-1 0,-1 1 0,1 0 0,0-1 0,21-11 0,-20 10 0,-1 1 0,1-1 0,-1 0 0,1 0 0,-1 0 0,0 0 0,0 0 0,1 0 0,-1 0 0,-1 0 0,1 0 0,0-1 0,-1 1 0,1 0 0,0-5 0,-3 5-305,-1 7-722,-2 9-3876,3 11-3244</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30.795"/>
    </inkml:context>
    <inkml:brush xml:id="br0">
      <inkml:brushProperty name="width" value="0.025" units="cm"/>
      <inkml:brushProperty name="height" value="0.025" units="cm"/>
    </inkml:brush>
  </inkml:definitions>
  <inkml:trace contextRef="#ctx0" brushRef="#br0">16 22 5061,'0'0'10164,"-3"-4"-9235,-7-9-321,7 8 2667,11 21-1451,-3-8-1720,0-1 1,0-1 0,0 1 0,1-1 0,0 0 0,0 0-1,0 0 1,1-1 0,0 0 0,0-1 0,0 1-1,13 5 1,10 2 146,1-1 0,33 7 0,31 12 639,-21 1-417,19 8-221,102 27 0,-173-60-203,0 1 0,0 1 0,-1 0 1,0 2-1,-1 0 0,0 2 0,0 0 0,-1 1 0,26 23 0,115 95 845,-136-114-846,1-2 0,0 0-1,1-2 1,1-1-1,31 10 1,10 4 106,-1 2 0,91 54 0,-81-40-70,93 36 0,-73-39 194,-3 4-1,-1 4 1,-2 4-1,-2 4 1,110 90 0,-183-132-304,196 148 988,-175-137-588,0-1 1,2-2-1,1-2 0,44 15 1,-71-30-406,-7-2 78,0-1 0,0 1-1,0 1 1,0-1 0,0 1 0,5 4-1,-10-6-84,0 0 0,0-1 0,0 1 0,0 0-1,-1 0 1,1 0 0,0 0 0,-1 0-1,1 0 1,-1 0 0,1 0 0,-1 0-1,0 0 1,1 0 0,-1 0 0,0 1 0,0-1-1,0 0 1,1 0 0,-1 0 0,0 0-1,-1 0 1,1 1 0,0-1 0,0 0-1,0 0 1,-1 0 0,1 0 0,0 0 0,-1 0-1,1 0 1,-1 0 0,0 0 0,1 0-1,-1 0 1,0 0 0,1 0 0,-1 0-1,0-1 1,-2 3 0,2-2-743,-1 0 1,0 0-1,0 1 0,0-1 0,0 0 1,0 0-1,0-1 0,0 1 0,0 0 1,0-1-1,0 1 0,0-1 0,0 0 1,-1 0-1,-2 0 0,-24 1-14006</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39.430"/>
    </inkml:context>
    <inkml:brush xml:id="br0">
      <inkml:brushProperty name="width" value="0.025" units="cm"/>
      <inkml:brushProperty name="height" value="0.025" units="cm"/>
    </inkml:brush>
  </inkml:definitions>
  <inkml:trace contextRef="#ctx0" brushRef="#br0">25 21 2306,'0'0'9705,"3"-3"-9630,1-5-1728,4-2 8262,-5 25-1999,-5 302-718,1-378-3711,1 20-13,-2 0-1,-11-66 0,3 192 111,0 137 10,10-442 497,0 220-716,0 35-399,7 136 1152,-6-170-780,4-39 65,10-263 304,-39 646-461,15-253-23,20-243 239,3-79-342,-29 540 998,14-288-632,2-14-124,3-11-66,11-37 70,-2 0 0,-2 0 1,-1-1-1,-2-1 0,-2 1 0,1-72 0,-11 90 30,-5 32-83,-8 36-198,2 21-423,3 1 0,-5 97 0,12 36-8191,5-175 93</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11.656"/>
    </inkml:context>
    <inkml:brush xml:id="br0">
      <inkml:brushProperty name="width" value="0.025" units="cm"/>
      <inkml:brushProperty name="height" value="0.025" units="cm"/>
    </inkml:brush>
  </inkml:definitions>
  <inkml:trace contextRef="#ctx0" brushRef="#br0">62 172 5285,'0'0'5883,"3"-2"-11366,1 2 7410,-5 8-583,-11 27 67,6-19-1106,1 0-1,-6 30 0,8 132 8087,4-109-6612,-2-69-1777,1 0 1,0 0-1,0 1 1,0-1-1,0 0 1,0 0-1,0 0 1,0 0-1,0 0 1,-1 1-1,1-1 1,0 0-1,0 0 1,0 0-1,0 0 1,0 0-1,0 1 1,0-1-1,0 0 1,0 0-1,0 0 1,0 0-1,0 1 1,0-1-1,0 0 1,0 0-1,0 0 1,0 0-1,0 1 1,0-1-1,0 0 1,0 0-1,1 0 1,-1 0-1,0 0 1,0 1-1,0-1 1,0 0-1,0 0 1,0 0-1,0 0 1,1 0-1,-1 0 1,0 0-1,0 1 1,0-1-1,0 0 1,0 0-1,1 0 1,-1 0-1,0 0 1,0 0-1,0 0 1,0 0-1,1 0 1,-1 0-1,0 0 1,0 0-1,0 0 1,0 0-1,1 0 1,-1 0-1,0 0 1,0 0-1,0 0 1,9-15 120,7-24 106,-1-20 752,-2-2-1,10-114 0,-19 47 2624,-4 136-3528,-2-1 0,1 1 0,-1 0 0,0-1 0,-1 0 0,-4 12 0,-7 19-69,11-29 1,-52 221 46,45-177-64,3 1 0,-2 75 1,20-140 545,1-11-304,1-18-171,-2 0 0,-1-1-1,5-60 1,1-126 91,-15 223-152,-1-22-47,-2 37-56,-3 20 2,-16 89 60,4 0 1,0 160-1,17-280 40,0 0 0,0 1 0,0-1 0,0 0 0,0 0 0,0 0 0,0 0 0,0 0 0,0 0 1,-1 0-1,1 1 0,0-1 0,0 0 0,1 0 0,-1 0 0,0 0 0,0 0 0,0 0 0,0 0 1,0 1-1,0-1 0,0 0 0,0 0 0,0 0 0,0 0 0,0 0 0,0 0 0,0 0 0,0 0 0,0 1 1,0-1-1,0 0 0,1 0 0,-1 0 0,0 0 0,0 0 0,0 0 0,0 0 0,0 0 0,0 0 1,0 0-1,0 0 0,1 0 0,-1 0 0,0 0 0,0 0 0,0 0 0,0 0 0,0 0 0,0 0 0,0 0 1,1 0-1,-1 0 0,0 0 0,0 0 0,0 0 0,0 0 0,0 0 0,0 0 0,0 0 0,1 0 1,-1 0-1,0 0 0,0 0 0,0-1 0,9-9 23,8-16 80,7-24-24,-3-2 1,-2-1 0,-3 0 0,-1-1-1,-3-1 1,-3 0 0,5-108 0,-14 163-78,0 0 0,0-1 1,0 1-1,1 0 1,-1-1-1,0 1 0,0 0 1,0 0-1,0-1 1,0 1-1,0 0 1,0-1-1,0 1 0,0 0 1,0 0-1,-1-1 1,1 1-1,0 0 0,0-1 1,0 1-1,0 0 1,0 0-1,0-1 0,-1 1 1,1 0-1,0 0 1,0-1-1,0 1 0,-1 0 1,1 0-1,0 0 1,0 0-1,-1-1 1,1 1-1,0 0 0,0 0 1,-1 0-1,1 0 1,0 0-1,-1 0 0,1 0 1,0-1-1,0 1 1,-1 0-1,1 0 0,0 0 1,-1 0-1,1 0 1,0 0-1,0 1 1,-1-1-1,1 0 0,0 0 1,-1 0-1,1 0 1,0 0-1,0 0 0,-1 0 1,1 1-1,0-1 1,0 0-1,-1 0 0,1 0 1,0 1-1,-16 14-103,-3 19 90,0 0 0,3 2 0,0 0 0,3 1 0,1 0 0,2 1 0,-8 48 0,18-83 33,-2 33-215,2-35 185,0-1 1,0 1 0,0-1-1,0 1 1,0-1 0,0 1-1,0-1 1,0 0-1,0 1 1,1-1 0,-1 1-1,0-1 1,0 1-1,0-1 1,1 0 0,-1 1-1,0-1 1,0 0 0,1 1-1,-1-1 1,0 0-1,1 1 1,-1-1 0,1 0-1,-1 1 1,0-1 0,1 0-1,-1 0 1,1 0-1,-1 0 1,1 1 0,-1-1-1,0 0 1,1 0 0,-1 0-1,1 0 1,-1 0-1,1 0 1,-1 0 0,1 0-1,-1 0 1,1 0-1,-1 0 1,1-1 0,-1 1-1,0 0 1,1 0 0,-1 0-1,1 0 1,-1-1-1,0 1 1,1 0 0,-1 0-1,1-1 1,-1 1 0,0 0-1,1-1 1,-1 1-1,0-1 1,0 1 0,1 0-1,-1-1 1,0 1 0,0-1-1,1 0 1,5-6-57,1 0 0,-1-1 0,-1 1 0,1-2 0,-1 1 0,-1 0 0,1-1 0,-1 0 0,-1 0-1,4-16 1,0 0-130,-2-1-1,4-45 0,-8 69 194,-1-33-275,-4 24 41,-6 21-1,-2 16 171,1 0 1,2 1 0,0 0-1,-5 35 1,5-22 61,-1-5-15,3-11-14,0 0 1,2 1 0,1-1-1,0 1 1,2 0-1,2 40 1,0-65 0,1 1 0,-1-1 0,1 0 1,-1 0-1,1 0 0,-1 0 0,1 0 0,-1 0 0,1 0 1,-1 0-1,1 0 0,-1 0 0,1 0 0,0 0 0,-1-1 1,1 1-1,-1 0 0,0 0 0,1 0 0,-1-1 0,1 1 1,-1 0-1,1-1 0,-1 1 0,1 0 0,-1-1 0,1 0 0,5-6-248,-1 0 0,1 0 0,-1-1 0,-1 0 0,1 0 0,-1 0 0,-1-1 0,1 1 0,-2-1-1,4-14 1,2-16-547,2-41-1,-8 66 642,-1 3 91,18-188-2202,-13 65 4802,-6 134-2495,0 0 0,0 0 0,0-1 1,0 1-1,0 0 0,0-1 0,0 1 1,0 0-1,0 0 0,0-1 0,0 1 1,0 0-1,0-1 0,0 1 0,0 0 1,0 0-1,0-1 0,-1 1 0,1 0 1,0 0-1,0-1 0,0 1 0,0 0 1,0 0-1,-1-1 0,1 1 0,0 0 1,0 0-1,-1 0 0,1-1 0,0 1 1,0 0-1,-1 0 0,1 0 1,0 0-1,0 0 0,-1 0 0,1-1 1,0 1-1,0 0 0,-1 0 0,1 0 1,0 0-1,-1 0 0,1 0 0,0 0 1,-1 0-1,1 0 0,0 0 0,0 1 1,-1-1-1,1 0 0,0 0 0,0 0 1,-1 0-1,1 0 0,0 0 0,-1 1 1,-13 13-125,0 25 232,2 0 1,-14 69-1,15-55 114,1-12 320,1 0 0,3 1 0,1 0 0,0 63 0,5-104-541,0-1 0,0 0 0,1 1 0,-1-1 0,0 0 0,0 0 0,0 1 0,0-1 0,0 0 0,0 1 0,0-1 0,0 0 0,1 0 0,-1 1 0,0-1 0,0 0 0,0 0-1,1 1 1,-1-1 0,0 0 0,0 0 0,1 1 0,-1-1 0,0 0 0,0 0 0,1 0 0,-1 0 0,0 0 0,1 0 0,-1 1 0,0-1 0,1 0 0,-1 0 0,0 0 0,0 0 0,1 0 0,-1 0 0,0 0 0,1 0 0,-1 0 0,0 0 0,1 0 0,-1-1 0,0 1 0,1 0 0,-1 0 0,0 0 0,0 0 0,1 0 0,-1-1 0,0 1 0,0 0 0,1 0 0,-1 0 0,0-1 0,0 1 0,1 0 0,-1 0 0,0-1 0,0 1 0,0 0 0,0 0 0,1-1-1,-1 1 1,0 0 0,0-1 0,0 0 0,17-19 706,8-28-590,-1-1 1,-3-1-1,-2-1 1,-2-1 0,-3-1-1,-2 0 1,-2 0-1,-2-1 1,0-88-1,-10 128-39,-4 16-127,-7 23-180,-19 61 42,5 1 1,4 1 0,-21 156 0,38-171-1657,5-27-5495,1-38-1934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22.327"/>
    </inkml:context>
    <inkml:brush xml:id="br0">
      <inkml:brushProperty name="width" value="0.025" units="cm"/>
      <inkml:brushProperty name="height" value="0.025" units="cm"/>
    </inkml:brush>
  </inkml:definitions>
  <inkml:trace contextRef="#ctx0" brushRef="#br0">1 277 10378,'0'0'7794,"4"9"-6823,3 4-735,1 0-1,1-1 0,0-1 0,0 1 0,1-1 0,16 13 0,82 64 356,-65-55-521,-30-22-33,30 24 89,2-2 1,55 31-1,-96-62-32,0 0 0,0 0 0,-1 0 0,1-1 0,0 0 0,0 1 0,0-1 0,1-1 0,-1 1 0,0-1 0,6 1 0,-8-2-21,-1 1 0,1-1-1,0 1 1,-1-1-1,1 0 1,-1 1 0,1-1-1,-1 0 1,1 0 0,-1 0-1,0 0 1,1 0 0,-1-1-1,0 1 1,0 0 0,0-1-1,0 1 1,0-1 0,0 1-1,0-1 1,0 1 0,-1-1-1,1 1 1,-1-1-1,1 0 1,-1 1 0,1-1-1,-1-3 1,8-50 1283,-2 0 1,-2-66-1,3-35-1011,-4 129-1122,1-1 1,1 1-1,15-43 1,-11 46-1884,4-12-5912,-8 13-4683</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7.218"/>
    </inkml:context>
    <inkml:brush xml:id="br0">
      <inkml:brushProperty name="width" value="0.025" units="cm"/>
      <inkml:brushProperty name="height" value="0.025" units="cm"/>
    </inkml:brush>
  </inkml:definitions>
  <inkml:trace contextRef="#ctx0" brushRef="#br0">1 58 21460,'0'0'4260,"82"4"-2722,-21-11-385,13-6-577,6 2-512,0-1-128,-9 6-1505,-14-1-2147,-20 4-1056,-23 0-2147</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7.545"/>
    </inkml:context>
    <inkml:brush xml:id="br0">
      <inkml:brushProperty name="width" value="0.025" units="cm"/>
      <inkml:brushProperty name="height" value="0.025" units="cm"/>
    </inkml:brush>
  </inkml:definitions>
  <inkml:trace contextRef="#ctx0" brushRef="#br0">1 52 17809,'0'0'3267,"90"-3"-96,-34-8-609,9 2-1024,2-1-1250,-2 5-384,-6 0-2178,-12 1-1698,-11 0-4420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4.296"/>
    </inkml:context>
    <inkml:brush xml:id="br0">
      <inkml:brushProperty name="width" value="0.025" units="cm"/>
      <inkml:brushProperty name="height" value="0.025" units="cm"/>
    </inkml:brush>
  </inkml:definitions>
  <inkml:trace contextRef="#ctx0" brushRef="#br0">0 0 17232,'0'0'3396,"23"60"-1763,-12-26-480,4 4 0,0 3-672,6-3-321,2-1-96,0-7 32,2-4-64,-1-2-64,2-4-737,-4-5-960,2-3-1378,-4-7-2082,-3-5-4324</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4.638"/>
    </inkml:context>
    <inkml:brush xml:id="br0">
      <inkml:brushProperty name="width" value="0.025" units="cm"/>
      <inkml:brushProperty name="height" value="0.025" units="cm"/>
    </inkml:brush>
  </inkml:definitions>
  <inkml:trace contextRef="#ctx0" brushRef="#br0">171 0 20179,'0'0'3748,"-54"67"-2499,39-27-224,0 7 96,0 6-609,3 5-384,-2 5-96,3 2 65,-2-2-97,1-5 32,5-7-929,5-7-416,2-16-577,1-12-2434,12-14-2531</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5.429"/>
    </inkml:context>
    <inkml:brush xml:id="br0">
      <inkml:brushProperty name="width" value="0.025" units="cm"/>
      <inkml:brushProperty name="height" value="0.025" units="cm"/>
    </inkml:brush>
  </inkml:definitions>
  <inkml:trace contextRef="#ctx0" brushRef="#br0">215 1 16688,'0'0'7303,"-12"16"-7100,-17 26-119,1 2 0,3 0 0,-22 51 0,32-57-30,2 1 0,1 1 0,2 0 0,2 1 1,2 0-1,-3 65 0,9-101-121,0 0 0,0 0-1,0 0 1,0 0 0,1 0 0,0 0 0,0 0-1,0 0 1,1 0 0,0 0 0,0 0 0,0-1 0,0 1-1,1-1 1,-1 1 0,1-1 0,1 0 0,-1 0 0,0-1-1,1 1 1,0 0 0,0-1 0,0 0 0,0 0 0,0 0-1,0-1 1,1 0 0,0 1 0,-1-1 0,1-1-1,0 1 1,0-1 0,0 0 0,0 0 0,9 0 0,-1 1-1052,0-2 1,0 0-1,0 0 1,1-1 0,16-4-1,21-13-5276</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5.766"/>
    </inkml:context>
    <inkml:brush xml:id="br0">
      <inkml:brushProperty name="width" value="0.025" units="cm"/>
      <inkml:brushProperty name="height" value="0.025" units="cm"/>
    </inkml:brush>
  </inkml:definitions>
  <inkml:trace contextRef="#ctx0" brushRef="#br0">133 0 17681,'0'0'1142,"-5"9"-160,-17 33-194,3 1-1,1 1 1,1 1-1,3 0 0,2 1 1,2 0-1,-4 53 1,13-98-700,1 0 1,0 0-1,0 0 1,0 1 0,0-1-1,0 0 1,0 0-1,0 0 1,0 0 0,0 0-1,1 1 1,-1-1-1,0 0 1,1 0-1,-1 0 1,1 0 0,-1 0-1,1 0 1,0 0-1,-1 0 1,1 0 0,1 1-1,-1-2-16,0 1-1,0-1 1,0 0 0,0 1-1,1-1 1,-1 0 0,0 0 0,0 0-1,0 0 1,0 0 0,0 0-1,0 0 1,0-1 0,1 1-1,-1 0 1,0-1 0,0 1-1,2-2 1,7-3 364,0-1 0,0 0 1,14-13-1,-20 16-253,27-22 311,69-53-239,89-92 0,-186 168-737,8-13-2874,-10 5-7230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6.158"/>
    </inkml:context>
    <inkml:brush xml:id="br0">
      <inkml:brushProperty name="width" value="0.025" units="cm"/>
      <inkml:brushProperty name="height" value="0.025" units="cm"/>
    </inkml:brush>
  </inkml:definitions>
  <inkml:trace contextRef="#ctx0" brushRef="#br0">4 0 18161,'0'0'4773,"-3"50"-2019,20-41-159,8-4-609,5-1-897,6-1-865,0 1-160,0 2-545,-3-1-1665,-4 5-2242,-6-2-1089,-6-3-2979</inkml:trace>
  <inkml:trace contextRef="#ctx0" brushRef="#br0" timeOffset="1">386 86 18674,'0'0'5669,"-19"57"-4708,15-42-577,4-3-320,0-3-512,0-6-2147,4-3-1921,3 0-2498</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6.501"/>
    </inkml:context>
    <inkml:brush xml:id="br0">
      <inkml:brushProperty name="width" value="0.025" units="cm"/>
      <inkml:brushProperty name="height" value="0.025" units="cm"/>
    </inkml:brush>
  </inkml:definitions>
  <inkml:trace contextRef="#ctx0" brushRef="#br0">101 0 21332,'0'0'4324,"-4"10"-2567,-16 36 11,-15 52 1,25-62-1655,0 0-1,3 1 1,1 1-1,-2 59 1,9-96-131,1 0 0,-1 0 0,1-1 0,0 1 0,-1-1 0,1 1 0,0-1 1,-1 0-1,1 1 0,0-1 0,-1 0 0,1 0 0,0 0 0,0 0 0,-1-1 0,1 1 0,3-1 1,32-7-722,61-21 1,-7 1-3773,-62 18-2659,-23 5 320</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6.874"/>
    </inkml:context>
    <inkml:brush xml:id="br0">
      <inkml:brushProperty name="width" value="0.025" units="cm"/>
      <inkml:brushProperty name="height" value="0.025" units="cm"/>
    </inkml:brush>
  </inkml:definitions>
  <inkml:trace contextRef="#ctx0" brushRef="#br0">90 1 20019,'0'0'3128,"3"9"-1409,13 40-214,-3 1 1,-2 1-1,5 55 0,-14-81-1453,0 1-1,-2 0 1,-1 0 0,-1-1 0,-2 1-1,0-1 1,-2 0 0,-13 38-1,18-60-87,-42 95 132,39-90-679,-2 1 0,1-1 0,-1 0 0,-12 13-1,0-9-4167,2-10-3299</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8.213"/>
    </inkml:context>
    <inkml:brush xml:id="br0">
      <inkml:brushProperty name="width" value="0.025" units="cm"/>
      <inkml:brushProperty name="height" value="0.025" units="cm"/>
    </inkml:brush>
  </inkml:definitions>
  <inkml:trace contextRef="#ctx0" brushRef="#br0">1 1 11403,'0'0'15636,"2"14"-15182,8 164 97,-9-97-3638,-1-75 2439,0-5 271,0 1 1,-1-1 0,1 1-1,0-1 1,1 1-1,-1-1 1,0 1 0,0-1-1,1 1 1,-1-1 0,1 1-1,-1-1 1,1 1-1,-1-1 1,1 0 0,1 3-1,5-1-5329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12.03.2026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00921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45957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04950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96444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27886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528279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238797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95795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48550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22424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16689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2377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46070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74428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87508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29350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39986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51264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80712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23474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12.03.2026</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12.03.2026</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12.03.2026</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667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12.03.2026</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12.03.2026</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12.03.2026</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12.03.2026</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12.03.2026</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12.03.2026</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12.03.2026</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12.03.2026</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12.03.2026</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customXml" Target="../ink/ink1.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17" Type="http://schemas.openxmlformats.org/officeDocument/2006/relationships/customXml" Target="../ink/ink305.xml"/><Relationship Id="rId299" Type="http://schemas.openxmlformats.org/officeDocument/2006/relationships/customXml" Target="../ink/ink398.xml"/><Relationship Id="rId21" Type="http://schemas.openxmlformats.org/officeDocument/2006/relationships/customXml" Target="../ink/ink257.xml"/><Relationship Id="rId63" Type="http://schemas.openxmlformats.org/officeDocument/2006/relationships/customXml" Target="../ink/ink278.xml"/><Relationship Id="rId159" Type="http://schemas.openxmlformats.org/officeDocument/2006/relationships/image" Target="../media/image2240.png"/><Relationship Id="rId324" Type="http://schemas.openxmlformats.org/officeDocument/2006/relationships/image" Target="../media/image305.png"/><Relationship Id="rId170" Type="http://schemas.openxmlformats.org/officeDocument/2006/relationships/image" Target="../media/image2290.png"/><Relationship Id="rId226" Type="http://schemas.openxmlformats.org/officeDocument/2006/relationships/image" Target="../media/image257.png"/><Relationship Id="rId268" Type="http://schemas.openxmlformats.org/officeDocument/2006/relationships/image" Target="../media/image278.png"/><Relationship Id="rId32" Type="http://schemas.openxmlformats.org/officeDocument/2006/relationships/image" Target="../media/image1610.png"/><Relationship Id="rId74" Type="http://schemas.openxmlformats.org/officeDocument/2006/relationships/image" Target="../media/image1820.png"/><Relationship Id="rId128" Type="http://schemas.openxmlformats.org/officeDocument/2006/relationships/image" Target="../media/image2090.png"/><Relationship Id="rId335" Type="http://schemas.openxmlformats.org/officeDocument/2006/relationships/customXml" Target="../ink/ink416.xml"/><Relationship Id="rId5" Type="http://schemas.openxmlformats.org/officeDocument/2006/relationships/customXml" Target="../ink/ink249.xml"/><Relationship Id="rId181" Type="http://schemas.openxmlformats.org/officeDocument/2006/relationships/customXml" Target="../ink/ink338.xml"/><Relationship Id="rId237" Type="http://schemas.openxmlformats.org/officeDocument/2006/relationships/customXml" Target="../ink/ink366.xml"/><Relationship Id="rId279" Type="http://schemas.openxmlformats.org/officeDocument/2006/relationships/image" Target="../media/image283.png"/><Relationship Id="rId43" Type="http://schemas.openxmlformats.org/officeDocument/2006/relationships/customXml" Target="../ink/ink268.xml"/><Relationship Id="rId139" Type="http://schemas.openxmlformats.org/officeDocument/2006/relationships/customXml" Target="../ink/ink316.xml"/><Relationship Id="rId290" Type="http://schemas.openxmlformats.org/officeDocument/2006/relationships/customXml" Target="../ink/ink393.xml"/><Relationship Id="rId304" Type="http://schemas.openxmlformats.org/officeDocument/2006/relationships/image" Target="../media/image295.png"/><Relationship Id="rId346" Type="http://schemas.openxmlformats.org/officeDocument/2006/relationships/image" Target="../media/image316.png"/><Relationship Id="rId85" Type="http://schemas.openxmlformats.org/officeDocument/2006/relationships/customXml" Target="../ink/ink289.xml"/><Relationship Id="rId150" Type="http://schemas.openxmlformats.org/officeDocument/2006/relationships/image" Target="../media/image2200.png"/><Relationship Id="rId192" Type="http://schemas.openxmlformats.org/officeDocument/2006/relationships/image" Target="../media/image2400.png"/><Relationship Id="rId206" Type="http://schemas.openxmlformats.org/officeDocument/2006/relationships/image" Target="../media/image247.png"/><Relationship Id="rId248" Type="http://schemas.openxmlformats.org/officeDocument/2006/relationships/image" Target="../media/image268.png"/><Relationship Id="rId12" Type="http://schemas.openxmlformats.org/officeDocument/2006/relationships/image" Target="../media/image1520.png"/><Relationship Id="rId108" Type="http://schemas.openxmlformats.org/officeDocument/2006/relationships/image" Target="../media/image1990.png"/><Relationship Id="rId315" Type="http://schemas.openxmlformats.org/officeDocument/2006/relationships/customXml" Target="../ink/ink406.xml"/><Relationship Id="rId54" Type="http://schemas.openxmlformats.org/officeDocument/2006/relationships/image" Target="../media/image1720.png"/><Relationship Id="rId96" Type="http://schemas.openxmlformats.org/officeDocument/2006/relationships/image" Target="../media/image1930.png"/><Relationship Id="rId161" Type="http://schemas.openxmlformats.org/officeDocument/2006/relationships/customXml" Target="../ink/ink328.xml"/><Relationship Id="rId217" Type="http://schemas.openxmlformats.org/officeDocument/2006/relationships/customXml" Target="../ink/ink356.xml"/><Relationship Id="rId259" Type="http://schemas.openxmlformats.org/officeDocument/2006/relationships/customXml" Target="../ink/ink377.xml"/><Relationship Id="rId23" Type="http://schemas.openxmlformats.org/officeDocument/2006/relationships/customXml" Target="../ink/ink258.xml"/><Relationship Id="rId119" Type="http://schemas.openxmlformats.org/officeDocument/2006/relationships/customXml" Target="../ink/ink306.xml"/><Relationship Id="rId270" Type="http://schemas.openxmlformats.org/officeDocument/2006/relationships/image" Target="../media/image279.png"/><Relationship Id="rId326" Type="http://schemas.openxmlformats.org/officeDocument/2006/relationships/image" Target="../media/image306.png"/><Relationship Id="rId65" Type="http://schemas.openxmlformats.org/officeDocument/2006/relationships/customXml" Target="../ink/ink279.xml"/><Relationship Id="rId130" Type="http://schemas.openxmlformats.org/officeDocument/2006/relationships/image" Target="../media/image2100.png"/><Relationship Id="rId172" Type="http://schemas.openxmlformats.org/officeDocument/2006/relationships/image" Target="../media/image2300.png"/><Relationship Id="rId228" Type="http://schemas.openxmlformats.org/officeDocument/2006/relationships/image" Target="../media/image258.png"/><Relationship Id="rId281" Type="http://schemas.openxmlformats.org/officeDocument/2006/relationships/image" Target="../media/image284.png"/><Relationship Id="rId337" Type="http://schemas.openxmlformats.org/officeDocument/2006/relationships/customXml" Target="../ink/ink417.xml"/><Relationship Id="rId34" Type="http://schemas.openxmlformats.org/officeDocument/2006/relationships/image" Target="../media/image1620.png"/><Relationship Id="rId76" Type="http://schemas.openxmlformats.org/officeDocument/2006/relationships/image" Target="../media/image1830.png"/><Relationship Id="rId141" Type="http://schemas.openxmlformats.org/officeDocument/2006/relationships/customXml" Target="../ink/ink317.xml"/><Relationship Id="rId7" Type="http://schemas.openxmlformats.org/officeDocument/2006/relationships/customXml" Target="../ink/ink250.xml"/><Relationship Id="rId183" Type="http://schemas.openxmlformats.org/officeDocument/2006/relationships/customXml" Target="../ink/ink339.xml"/><Relationship Id="rId239" Type="http://schemas.openxmlformats.org/officeDocument/2006/relationships/customXml" Target="../ink/ink367.xml"/><Relationship Id="rId250" Type="http://schemas.openxmlformats.org/officeDocument/2006/relationships/image" Target="../media/image269.png"/><Relationship Id="rId292" Type="http://schemas.openxmlformats.org/officeDocument/2006/relationships/image" Target="../media/image289.png"/><Relationship Id="rId306" Type="http://schemas.openxmlformats.org/officeDocument/2006/relationships/image" Target="../media/image296.png"/><Relationship Id="rId45" Type="http://schemas.openxmlformats.org/officeDocument/2006/relationships/customXml" Target="../ink/ink269.xml"/><Relationship Id="rId87" Type="http://schemas.openxmlformats.org/officeDocument/2006/relationships/customXml" Target="../ink/ink290.xml"/><Relationship Id="rId110" Type="http://schemas.openxmlformats.org/officeDocument/2006/relationships/image" Target="../media/image2000.png"/><Relationship Id="rId348" Type="http://schemas.openxmlformats.org/officeDocument/2006/relationships/image" Target="../media/image317.png"/><Relationship Id="rId152" Type="http://schemas.openxmlformats.org/officeDocument/2006/relationships/image" Target="../media/image2210.png"/><Relationship Id="rId194" Type="http://schemas.openxmlformats.org/officeDocument/2006/relationships/image" Target="../media/image2410.png"/><Relationship Id="rId208" Type="http://schemas.openxmlformats.org/officeDocument/2006/relationships/image" Target="../media/image248.png"/><Relationship Id="rId261" Type="http://schemas.openxmlformats.org/officeDocument/2006/relationships/customXml" Target="../ink/ink378.xml"/><Relationship Id="rId14" Type="http://schemas.openxmlformats.org/officeDocument/2006/relationships/image" Target="../media/image1530.png"/><Relationship Id="rId56" Type="http://schemas.openxmlformats.org/officeDocument/2006/relationships/image" Target="../media/image1730.png"/><Relationship Id="rId317" Type="http://schemas.openxmlformats.org/officeDocument/2006/relationships/customXml" Target="../ink/ink407.xml"/><Relationship Id="rId8" Type="http://schemas.openxmlformats.org/officeDocument/2006/relationships/image" Target="../media/image1500.png"/><Relationship Id="rId98" Type="http://schemas.openxmlformats.org/officeDocument/2006/relationships/image" Target="../media/image1940.png"/><Relationship Id="rId121" Type="http://schemas.openxmlformats.org/officeDocument/2006/relationships/customXml" Target="../ink/ink307.xml"/><Relationship Id="rId142" Type="http://schemas.openxmlformats.org/officeDocument/2006/relationships/image" Target="../media/image2160.png"/><Relationship Id="rId163" Type="http://schemas.openxmlformats.org/officeDocument/2006/relationships/customXml" Target="../ink/ink329.xml"/><Relationship Id="rId184" Type="http://schemas.openxmlformats.org/officeDocument/2006/relationships/image" Target="../media/image2360.png"/><Relationship Id="rId219" Type="http://schemas.openxmlformats.org/officeDocument/2006/relationships/customXml" Target="../ink/ink357.xml"/><Relationship Id="rId230" Type="http://schemas.openxmlformats.org/officeDocument/2006/relationships/image" Target="../media/image259.png"/><Relationship Id="rId251" Type="http://schemas.openxmlformats.org/officeDocument/2006/relationships/customXml" Target="../ink/ink373.xml"/><Relationship Id="rId25" Type="http://schemas.openxmlformats.org/officeDocument/2006/relationships/customXml" Target="../ink/ink259.xml"/><Relationship Id="rId46" Type="http://schemas.openxmlformats.org/officeDocument/2006/relationships/image" Target="../media/image1680.png"/><Relationship Id="rId67" Type="http://schemas.openxmlformats.org/officeDocument/2006/relationships/customXml" Target="../ink/ink280.xml"/><Relationship Id="rId272" Type="http://schemas.openxmlformats.org/officeDocument/2006/relationships/image" Target="../media/image280.png"/><Relationship Id="rId293" Type="http://schemas.openxmlformats.org/officeDocument/2006/relationships/customXml" Target="../ink/ink395.xml"/><Relationship Id="rId307" Type="http://schemas.openxmlformats.org/officeDocument/2006/relationships/customXml" Target="../ink/ink402.xml"/><Relationship Id="rId328" Type="http://schemas.openxmlformats.org/officeDocument/2006/relationships/image" Target="../media/image307.png"/><Relationship Id="rId349" Type="http://schemas.openxmlformats.org/officeDocument/2006/relationships/customXml" Target="../ink/ink423.xml"/><Relationship Id="rId88" Type="http://schemas.openxmlformats.org/officeDocument/2006/relationships/image" Target="../media/image1890.png"/><Relationship Id="rId111" Type="http://schemas.openxmlformats.org/officeDocument/2006/relationships/customXml" Target="../ink/ink302.xml"/><Relationship Id="rId132" Type="http://schemas.openxmlformats.org/officeDocument/2006/relationships/image" Target="../media/image2110.png"/><Relationship Id="rId153" Type="http://schemas.openxmlformats.org/officeDocument/2006/relationships/customXml" Target="../ink/ink323.xml"/><Relationship Id="rId174" Type="http://schemas.openxmlformats.org/officeDocument/2006/relationships/image" Target="../media/image2310.png"/><Relationship Id="rId195" Type="http://schemas.openxmlformats.org/officeDocument/2006/relationships/customXml" Target="../ink/ink345.xml"/><Relationship Id="rId209" Type="http://schemas.openxmlformats.org/officeDocument/2006/relationships/customXml" Target="../ink/ink352.xml"/><Relationship Id="rId220" Type="http://schemas.openxmlformats.org/officeDocument/2006/relationships/image" Target="../media/image254.png"/><Relationship Id="rId241" Type="http://schemas.openxmlformats.org/officeDocument/2006/relationships/customXml" Target="../ink/ink368.xml"/><Relationship Id="rId15" Type="http://schemas.openxmlformats.org/officeDocument/2006/relationships/customXml" Target="../ink/ink254.xml"/><Relationship Id="rId36" Type="http://schemas.openxmlformats.org/officeDocument/2006/relationships/image" Target="../media/image1630.png"/><Relationship Id="rId57" Type="http://schemas.openxmlformats.org/officeDocument/2006/relationships/customXml" Target="../ink/ink275.xml"/><Relationship Id="rId262" Type="http://schemas.openxmlformats.org/officeDocument/2006/relationships/image" Target="../media/image275.png"/><Relationship Id="rId283" Type="http://schemas.openxmlformats.org/officeDocument/2006/relationships/image" Target="../media/image285.png"/><Relationship Id="rId318" Type="http://schemas.openxmlformats.org/officeDocument/2006/relationships/image" Target="../media/image302.png"/><Relationship Id="rId339" Type="http://schemas.openxmlformats.org/officeDocument/2006/relationships/customXml" Target="../ink/ink418.xml"/><Relationship Id="rId78" Type="http://schemas.openxmlformats.org/officeDocument/2006/relationships/image" Target="../media/image1840.png"/><Relationship Id="rId99" Type="http://schemas.openxmlformats.org/officeDocument/2006/relationships/customXml" Target="../ink/ink296.xml"/><Relationship Id="rId101" Type="http://schemas.openxmlformats.org/officeDocument/2006/relationships/customXml" Target="../ink/ink297.xml"/><Relationship Id="rId122" Type="http://schemas.openxmlformats.org/officeDocument/2006/relationships/image" Target="../media/image2060.png"/><Relationship Id="rId143" Type="http://schemas.openxmlformats.org/officeDocument/2006/relationships/customXml" Target="../ink/ink318.xml"/><Relationship Id="rId164" Type="http://schemas.openxmlformats.org/officeDocument/2006/relationships/image" Target="../media/image2260.png"/><Relationship Id="rId185" Type="http://schemas.openxmlformats.org/officeDocument/2006/relationships/customXml" Target="../ink/ink340.xml"/><Relationship Id="rId350" Type="http://schemas.openxmlformats.org/officeDocument/2006/relationships/image" Target="../media/image318.png"/><Relationship Id="rId9" Type="http://schemas.openxmlformats.org/officeDocument/2006/relationships/customXml" Target="../ink/ink251.xml"/><Relationship Id="rId210" Type="http://schemas.openxmlformats.org/officeDocument/2006/relationships/image" Target="../media/image249.png"/><Relationship Id="rId26" Type="http://schemas.openxmlformats.org/officeDocument/2006/relationships/image" Target="../media/image1580.png"/><Relationship Id="rId231" Type="http://schemas.openxmlformats.org/officeDocument/2006/relationships/customXml" Target="../ink/ink363.xml"/><Relationship Id="rId252" Type="http://schemas.openxmlformats.org/officeDocument/2006/relationships/image" Target="../media/image270.png"/><Relationship Id="rId273" Type="http://schemas.openxmlformats.org/officeDocument/2006/relationships/customXml" Target="../ink/ink384.xml"/><Relationship Id="rId294" Type="http://schemas.openxmlformats.org/officeDocument/2006/relationships/image" Target="../media/image290.png"/><Relationship Id="rId308" Type="http://schemas.openxmlformats.org/officeDocument/2006/relationships/image" Target="../media/image297.png"/><Relationship Id="rId329" Type="http://schemas.openxmlformats.org/officeDocument/2006/relationships/customXml" Target="../ink/ink413.xml"/><Relationship Id="rId47" Type="http://schemas.openxmlformats.org/officeDocument/2006/relationships/customXml" Target="../ink/ink270.xml"/><Relationship Id="rId68" Type="http://schemas.openxmlformats.org/officeDocument/2006/relationships/image" Target="../media/image1790.png"/><Relationship Id="rId89" Type="http://schemas.openxmlformats.org/officeDocument/2006/relationships/customXml" Target="../ink/ink291.xml"/><Relationship Id="rId112" Type="http://schemas.openxmlformats.org/officeDocument/2006/relationships/image" Target="../media/image2010.png"/><Relationship Id="rId133" Type="http://schemas.openxmlformats.org/officeDocument/2006/relationships/customXml" Target="../ink/ink313.xml"/><Relationship Id="rId154" Type="http://schemas.openxmlformats.org/officeDocument/2006/relationships/image" Target="../media/image2220.png"/><Relationship Id="rId175" Type="http://schemas.openxmlformats.org/officeDocument/2006/relationships/customXml" Target="../ink/ink335.xml"/><Relationship Id="rId340" Type="http://schemas.openxmlformats.org/officeDocument/2006/relationships/image" Target="../media/image313.png"/><Relationship Id="rId196" Type="http://schemas.openxmlformats.org/officeDocument/2006/relationships/image" Target="../media/image2420.png"/><Relationship Id="rId200" Type="http://schemas.openxmlformats.org/officeDocument/2006/relationships/image" Target="../media/image2440.png"/><Relationship Id="rId16" Type="http://schemas.openxmlformats.org/officeDocument/2006/relationships/image" Target="../media/image1540.png"/><Relationship Id="rId221" Type="http://schemas.openxmlformats.org/officeDocument/2006/relationships/customXml" Target="../ink/ink358.xml"/><Relationship Id="rId242" Type="http://schemas.openxmlformats.org/officeDocument/2006/relationships/image" Target="../media/image265.png"/><Relationship Id="rId263" Type="http://schemas.openxmlformats.org/officeDocument/2006/relationships/customXml" Target="../ink/ink379.xml"/><Relationship Id="rId284" Type="http://schemas.openxmlformats.org/officeDocument/2006/relationships/customXml" Target="../ink/ink390.xml"/><Relationship Id="rId319" Type="http://schemas.openxmlformats.org/officeDocument/2006/relationships/customXml" Target="../ink/ink408.xml"/><Relationship Id="rId37" Type="http://schemas.openxmlformats.org/officeDocument/2006/relationships/customXml" Target="../ink/ink265.xml"/><Relationship Id="rId58" Type="http://schemas.openxmlformats.org/officeDocument/2006/relationships/image" Target="../media/image1740.png"/><Relationship Id="rId79" Type="http://schemas.openxmlformats.org/officeDocument/2006/relationships/customXml" Target="../ink/ink286.xml"/><Relationship Id="rId102" Type="http://schemas.openxmlformats.org/officeDocument/2006/relationships/image" Target="../media/image1960.png"/><Relationship Id="rId123" Type="http://schemas.openxmlformats.org/officeDocument/2006/relationships/customXml" Target="../ink/ink308.xml"/><Relationship Id="rId144" Type="http://schemas.openxmlformats.org/officeDocument/2006/relationships/image" Target="../media/image2170.png"/><Relationship Id="rId330" Type="http://schemas.openxmlformats.org/officeDocument/2006/relationships/image" Target="../media/image308.png"/><Relationship Id="rId90" Type="http://schemas.openxmlformats.org/officeDocument/2006/relationships/image" Target="../media/image1900.png"/><Relationship Id="rId165" Type="http://schemas.openxmlformats.org/officeDocument/2006/relationships/customXml" Target="../ink/ink330.xml"/><Relationship Id="rId186" Type="http://schemas.openxmlformats.org/officeDocument/2006/relationships/image" Target="../media/image2370.png"/><Relationship Id="rId351" Type="http://schemas.openxmlformats.org/officeDocument/2006/relationships/customXml" Target="../ink/ink424.xml"/><Relationship Id="rId211" Type="http://schemas.openxmlformats.org/officeDocument/2006/relationships/customXml" Target="../ink/ink353.xml"/><Relationship Id="rId232" Type="http://schemas.openxmlformats.org/officeDocument/2006/relationships/image" Target="../media/image260.png"/><Relationship Id="rId253" Type="http://schemas.openxmlformats.org/officeDocument/2006/relationships/customXml" Target="../ink/ink374.xml"/><Relationship Id="rId274" Type="http://schemas.openxmlformats.org/officeDocument/2006/relationships/customXml" Target="../ink/ink385.xml"/><Relationship Id="rId295" Type="http://schemas.openxmlformats.org/officeDocument/2006/relationships/customXml" Target="../ink/ink396.xml"/><Relationship Id="rId309" Type="http://schemas.openxmlformats.org/officeDocument/2006/relationships/customXml" Target="../ink/ink403.xml"/><Relationship Id="rId27" Type="http://schemas.openxmlformats.org/officeDocument/2006/relationships/customXml" Target="../ink/ink260.xml"/><Relationship Id="rId48" Type="http://schemas.openxmlformats.org/officeDocument/2006/relationships/image" Target="../media/image1690.png"/><Relationship Id="rId69" Type="http://schemas.openxmlformats.org/officeDocument/2006/relationships/customXml" Target="../ink/ink281.xml"/><Relationship Id="rId113" Type="http://schemas.openxmlformats.org/officeDocument/2006/relationships/customXml" Target="../ink/ink303.xml"/><Relationship Id="rId134" Type="http://schemas.openxmlformats.org/officeDocument/2006/relationships/image" Target="../media/image2120.png"/><Relationship Id="rId320" Type="http://schemas.openxmlformats.org/officeDocument/2006/relationships/image" Target="../media/image303.png"/><Relationship Id="rId80" Type="http://schemas.openxmlformats.org/officeDocument/2006/relationships/image" Target="../media/image1850.png"/><Relationship Id="rId155" Type="http://schemas.openxmlformats.org/officeDocument/2006/relationships/customXml" Target="../ink/ink324.xml"/><Relationship Id="rId176" Type="http://schemas.openxmlformats.org/officeDocument/2006/relationships/image" Target="../media/image2320.png"/><Relationship Id="rId197" Type="http://schemas.openxmlformats.org/officeDocument/2006/relationships/customXml" Target="../ink/ink346.xml"/><Relationship Id="rId341" Type="http://schemas.openxmlformats.org/officeDocument/2006/relationships/customXml" Target="../ink/ink419.xml"/><Relationship Id="rId201" Type="http://schemas.openxmlformats.org/officeDocument/2006/relationships/customXml" Target="../ink/ink348.xml"/><Relationship Id="rId222" Type="http://schemas.openxmlformats.org/officeDocument/2006/relationships/image" Target="../media/image255.png"/><Relationship Id="rId243" Type="http://schemas.openxmlformats.org/officeDocument/2006/relationships/customXml" Target="../ink/ink369.xml"/><Relationship Id="rId264" Type="http://schemas.openxmlformats.org/officeDocument/2006/relationships/image" Target="../media/image276.png"/><Relationship Id="rId285" Type="http://schemas.openxmlformats.org/officeDocument/2006/relationships/image" Target="../media/image286.png"/><Relationship Id="rId17" Type="http://schemas.openxmlformats.org/officeDocument/2006/relationships/customXml" Target="../ink/ink255.xml"/><Relationship Id="rId38" Type="http://schemas.openxmlformats.org/officeDocument/2006/relationships/image" Target="../media/image1640.png"/><Relationship Id="rId59" Type="http://schemas.openxmlformats.org/officeDocument/2006/relationships/customXml" Target="../ink/ink276.xml"/><Relationship Id="rId103" Type="http://schemas.openxmlformats.org/officeDocument/2006/relationships/customXml" Target="../ink/ink298.xml"/><Relationship Id="rId124" Type="http://schemas.openxmlformats.org/officeDocument/2006/relationships/image" Target="../media/image2070.png"/><Relationship Id="rId310" Type="http://schemas.openxmlformats.org/officeDocument/2006/relationships/image" Target="../media/image298.png"/><Relationship Id="rId70" Type="http://schemas.openxmlformats.org/officeDocument/2006/relationships/image" Target="../media/image1800.png"/><Relationship Id="rId91" Type="http://schemas.openxmlformats.org/officeDocument/2006/relationships/customXml" Target="../ink/ink292.xml"/><Relationship Id="rId145" Type="http://schemas.openxmlformats.org/officeDocument/2006/relationships/customXml" Target="../ink/ink319.xml"/><Relationship Id="rId166" Type="http://schemas.openxmlformats.org/officeDocument/2006/relationships/image" Target="../media/image2270.png"/><Relationship Id="rId187" Type="http://schemas.openxmlformats.org/officeDocument/2006/relationships/customXml" Target="../ink/ink341.xml"/><Relationship Id="rId331" Type="http://schemas.openxmlformats.org/officeDocument/2006/relationships/customXml" Target="../ink/ink414.xml"/><Relationship Id="rId352" Type="http://schemas.openxmlformats.org/officeDocument/2006/relationships/image" Target="../media/image319.png"/><Relationship Id="rId1" Type="http://schemas.openxmlformats.org/officeDocument/2006/relationships/slideLayout" Target="../slideLayouts/slideLayout1.xml"/><Relationship Id="rId212" Type="http://schemas.openxmlformats.org/officeDocument/2006/relationships/image" Target="../media/image250.png"/><Relationship Id="rId233" Type="http://schemas.openxmlformats.org/officeDocument/2006/relationships/customXml" Target="../ink/ink364.xml"/><Relationship Id="rId254" Type="http://schemas.openxmlformats.org/officeDocument/2006/relationships/image" Target="../media/image271.png"/><Relationship Id="rId28" Type="http://schemas.openxmlformats.org/officeDocument/2006/relationships/image" Target="../media/image1590.png"/><Relationship Id="rId49" Type="http://schemas.openxmlformats.org/officeDocument/2006/relationships/customXml" Target="../ink/ink271.xml"/><Relationship Id="rId114" Type="http://schemas.openxmlformats.org/officeDocument/2006/relationships/image" Target="../media/image2020.png"/><Relationship Id="rId275" Type="http://schemas.openxmlformats.org/officeDocument/2006/relationships/image" Target="../media/image281.png"/><Relationship Id="rId296" Type="http://schemas.openxmlformats.org/officeDocument/2006/relationships/image" Target="../media/image291.png"/><Relationship Id="rId300" Type="http://schemas.openxmlformats.org/officeDocument/2006/relationships/image" Target="../media/image293.png"/><Relationship Id="rId60" Type="http://schemas.openxmlformats.org/officeDocument/2006/relationships/image" Target="../media/image1750.png"/><Relationship Id="rId81" Type="http://schemas.openxmlformats.org/officeDocument/2006/relationships/customXml" Target="../ink/ink287.xml"/><Relationship Id="rId135" Type="http://schemas.openxmlformats.org/officeDocument/2006/relationships/customXml" Target="../ink/ink314.xml"/><Relationship Id="rId156" Type="http://schemas.openxmlformats.org/officeDocument/2006/relationships/image" Target="../media/image2230.png"/><Relationship Id="rId177" Type="http://schemas.openxmlformats.org/officeDocument/2006/relationships/customXml" Target="../ink/ink336.xml"/><Relationship Id="rId198" Type="http://schemas.openxmlformats.org/officeDocument/2006/relationships/image" Target="../media/image2430.png"/><Relationship Id="rId321" Type="http://schemas.openxmlformats.org/officeDocument/2006/relationships/customXml" Target="../ink/ink409.xml"/><Relationship Id="rId342" Type="http://schemas.openxmlformats.org/officeDocument/2006/relationships/image" Target="../media/image314.png"/><Relationship Id="rId202" Type="http://schemas.openxmlformats.org/officeDocument/2006/relationships/image" Target="../media/image245.png"/><Relationship Id="rId223" Type="http://schemas.openxmlformats.org/officeDocument/2006/relationships/customXml" Target="../ink/ink359.xml"/><Relationship Id="rId244" Type="http://schemas.openxmlformats.org/officeDocument/2006/relationships/image" Target="../media/image266.png"/><Relationship Id="rId18" Type="http://schemas.openxmlformats.org/officeDocument/2006/relationships/image" Target="../media/image16.png"/><Relationship Id="rId39" Type="http://schemas.openxmlformats.org/officeDocument/2006/relationships/customXml" Target="../ink/ink266.xml"/><Relationship Id="rId265" Type="http://schemas.openxmlformats.org/officeDocument/2006/relationships/customXml" Target="../ink/ink380.xml"/><Relationship Id="rId286" Type="http://schemas.openxmlformats.org/officeDocument/2006/relationships/customXml" Target="../ink/ink391.xml"/><Relationship Id="rId50" Type="http://schemas.openxmlformats.org/officeDocument/2006/relationships/image" Target="../media/image1700.png"/><Relationship Id="rId104" Type="http://schemas.openxmlformats.org/officeDocument/2006/relationships/image" Target="../media/image1970.png"/><Relationship Id="rId125" Type="http://schemas.openxmlformats.org/officeDocument/2006/relationships/customXml" Target="../ink/ink309.xml"/><Relationship Id="rId146" Type="http://schemas.openxmlformats.org/officeDocument/2006/relationships/image" Target="../media/image2180.png"/><Relationship Id="rId167" Type="http://schemas.openxmlformats.org/officeDocument/2006/relationships/customXml" Target="../ink/ink331.xml"/><Relationship Id="rId188" Type="http://schemas.openxmlformats.org/officeDocument/2006/relationships/image" Target="../media/image2380.png"/><Relationship Id="rId311" Type="http://schemas.openxmlformats.org/officeDocument/2006/relationships/customXml" Target="../ink/ink404.xml"/><Relationship Id="rId332" Type="http://schemas.openxmlformats.org/officeDocument/2006/relationships/image" Target="../media/image309.png"/><Relationship Id="rId71" Type="http://schemas.openxmlformats.org/officeDocument/2006/relationships/customXml" Target="../ink/ink282.xml"/><Relationship Id="rId92" Type="http://schemas.openxmlformats.org/officeDocument/2006/relationships/image" Target="../media/image1910.png"/><Relationship Id="rId213" Type="http://schemas.openxmlformats.org/officeDocument/2006/relationships/customXml" Target="../ink/ink354.xml"/><Relationship Id="rId234" Type="http://schemas.openxmlformats.org/officeDocument/2006/relationships/image" Target="../media/image261.png"/><Relationship Id="rId2" Type="http://schemas.openxmlformats.org/officeDocument/2006/relationships/image" Target="../media/image244.png"/><Relationship Id="rId29" Type="http://schemas.openxmlformats.org/officeDocument/2006/relationships/customXml" Target="../ink/ink261.xml"/><Relationship Id="rId255" Type="http://schemas.openxmlformats.org/officeDocument/2006/relationships/customXml" Target="../ink/ink375.xml"/><Relationship Id="rId276" Type="http://schemas.openxmlformats.org/officeDocument/2006/relationships/customXml" Target="../ink/ink386.xml"/><Relationship Id="rId297" Type="http://schemas.openxmlformats.org/officeDocument/2006/relationships/customXml" Target="../ink/ink397.xml"/><Relationship Id="rId40" Type="http://schemas.openxmlformats.org/officeDocument/2006/relationships/image" Target="../media/image1650.png"/><Relationship Id="rId115" Type="http://schemas.openxmlformats.org/officeDocument/2006/relationships/customXml" Target="../ink/ink304.xml"/><Relationship Id="rId136" Type="http://schemas.openxmlformats.org/officeDocument/2006/relationships/image" Target="../media/image2130.png"/><Relationship Id="rId157" Type="http://schemas.openxmlformats.org/officeDocument/2006/relationships/customXml" Target="../ink/ink325.xml"/><Relationship Id="rId178" Type="http://schemas.openxmlformats.org/officeDocument/2006/relationships/image" Target="../media/image2330.png"/><Relationship Id="rId301" Type="http://schemas.openxmlformats.org/officeDocument/2006/relationships/customXml" Target="../ink/ink399.xml"/><Relationship Id="rId322" Type="http://schemas.openxmlformats.org/officeDocument/2006/relationships/image" Target="../media/image304.png"/><Relationship Id="rId343" Type="http://schemas.openxmlformats.org/officeDocument/2006/relationships/customXml" Target="../ink/ink420.xml"/><Relationship Id="rId61" Type="http://schemas.openxmlformats.org/officeDocument/2006/relationships/customXml" Target="../ink/ink277.xml"/><Relationship Id="rId82" Type="http://schemas.openxmlformats.org/officeDocument/2006/relationships/image" Target="../media/image1860.png"/><Relationship Id="rId199" Type="http://schemas.openxmlformats.org/officeDocument/2006/relationships/customXml" Target="../ink/ink347.xml"/><Relationship Id="rId203" Type="http://schemas.openxmlformats.org/officeDocument/2006/relationships/customXml" Target="../ink/ink349.xml"/><Relationship Id="rId19" Type="http://schemas.openxmlformats.org/officeDocument/2006/relationships/customXml" Target="../ink/ink256.xml"/><Relationship Id="rId224" Type="http://schemas.openxmlformats.org/officeDocument/2006/relationships/image" Target="../media/image256.png"/><Relationship Id="rId245" Type="http://schemas.openxmlformats.org/officeDocument/2006/relationships/customXml" Target="../ink/ink370.xml"/><Relationship Id="rId266" Type="http://schemas.openxmlformats.org/officeDocument/2006/relationships/image" Target="../media/image277.png"/><Relationship Id="rId287" Type="http://schemas.openxmlformats.org/officeDocument/2006/relationships/image" Target="../media/image287.png"/><Relationship Id="rId30" Type="http://schemas.openxmlformats.org/officeDocument/2006/relationships/image" Target="../media/image1600.png"/><Relationship Id="rId105" Type="http://schemas.openxmlformats.org/officeDocument/2006/relationships/customXml" Target="../ink/ink299.xml"/><Relationship Id="rId126" Type="http://schemas.openxmlformats.org/officeDocument/2006/relationships/image" Target="../media/image2080.png"/><Relationship Id="rId147" Type="http://schemas.openxmlformats.org/officeDocument/2006/relationships/customXml" Target="../ink/ink320.xml"/><Relationship Id="rId168" Type="http://schemas.openxmlformats.org/officeDocument/2006/relationships/image" Target="../media/image2280.png"/><Relationship Id="rId312" Type="http://schemas.openxmlformats.org/officeDocument/2006/relationships/image" Target="../media/image299.png"/><Relationship Id="rId333" Type="http://schemas.openxmlformats.org/officeDocument/2006/relationships/customXml" Target="../ink/ink415.xml"/><Relationship Id="rId51" Type="http://schemas.openxmlformats.org/officeDocument/2006/relationships/customXml" Target="../ink/ink272.xml"/><Relationship Id="rId72" Type="http://schemas.openxmlformats.org/officeDocument/2006/relationships/image" Target="../media/image1810.png"/><Relationship Id="rId93" Type="http://schemas.openxmlformats.org/officeDocument/2006/relationships/customXml" Target="../ink/ink293.xml"/><Relationship Id="rId189" Type="http://schemas.openxmlformats.org/officeDocument/2006/relationships/customXml" Target="../ink/ink342.xml"/><Relationship Id="rId3" Type="http://schemas.openxmlformats.org/officeDocument/2006/relationships/customXml" Target="../ink/ink248.xml"/><Relationship Id="rId214" Type="http://schemas.openxmlformats.org/officeDocument/2006/relationships/image" Target="../media/image251.png"/><Relationship Id="rId235" Type="http://schemas.openxmlformats.org/officeDocument/2006/relationships/customXml" Target="../ink/ink365.xml"/><Relationship Id="rId256" Type="http://schemas.openxmlformats.org/officeDocument/2006/relationships/image" Target="../media/image272.png"/><Relationship Id="rId277" Type="http://schemas.openxmlformats.org/officeDocument/2006/relationships/image" Target="../media/image282.png"/><Relationship Id="rId298" Type="http://schemas.openxmlformats.org/officeDocument/2006/relationships/image" Target="../media/image292.png"/><Relationship Id="rId116" Type="http://schemas.openxmlformats.org/officeDocument/2006/relationships/image" Target="../media/image2030.png"/><Relationship Id="rId137" Type="http://schemas.openxmlformats.org/officeDocument/2006/relationships/customXml" Target="../ink/ink315.xml"/><Relationship Id="rId158" Type="http://schemas.openxmlformats.org/officeDocument/2006/relationships/customXml" Target="../ink/ink326.xml"/><Relationship Id="rId302" Type="http://schemas.openxmlformats.org/officeDocument/2006/relationships/image" Target="../media/image294.png"/><Relationship Id="rId323" Type="http://schemas.openxmlformats.org/officeDocument/2006/relationships/customXml" Target="../ink/ink410.xml"/><Relationship Id="rId344" Type="http://schemas.openxmlformats.org/officeDocument/2006/relationships/image" Target="../media/image315.png"/><Relationship Id="rId20" Type="http://schemas.openxmlformats.org/officeDocument/2006/relationships/image" Target="../media/image1550.png"/><Relationship Id="rId41" Type="http://schemas.openxmlformats.org/officeDocument/2006/relationships/customXml" Target="../ink/ink267.xml"/><Relationship Id="rId62" Type="http://schemas.openxmlformats.org/officeDocument/2006/relationships/image" Target="../media/image1760.png"/><Relationship Id="rId83" Type="http://schemas.openxmlformats.org/officeDocument/2006/relationships/customXml" Target="../ink/ink288.xml"/><Relationship Id="rId179" Type="http://schemas.openxmlformats.org/officeDocument/2006/relationships/customXml" Target="../ink/ink337.xml"/><Relationship Id="rId190" Type="http://schemas.openxmlformats.org/officeDocument/2006/relationships/image" Target="../media/image2390.png"/><Relationship Id="rId204" Type="http://schemas.openxmlformats.org/officeDocument/2006/relationships/image" Target="../media/image246.png"/><Relationship Id="rId225" Type="http://schemas.openxmlformats.org/officeDocument/2006/relationships/customXml" Target="../ink/ink360.xml"/><Relationship Id="rId246" Type="http://schemas.openxmlformats.org/officeDocument/2006/relationships/image" Target="../media/image267.png"/><Relationship Id="rId267" Type="http://schemas.openxmlformats.org/officeDocument/2006/relationships/customXml" Target="../ink/ink381.xml"/><Relationship Id="rId288" Type="http://schemas.openxmlformats.org/officeDocument/2006/relationships/customXml" Target="../ink/ink392.xml"/><Relationship Id="rId106" Type="http://schemas.openxmlformats.org/officeDocument/2006/relationships/image" Target="../media/image1980.png"/><Relationship Id="rId127" Type="http://schemas.openxmlformats.org/officeDocument/2006/relationships/customXml" Target="../ink/ink310.xml"/><Relationship Id="rId313" Type="http://schemas.openxmlformats.org/officeDocument/2006/relationships/customXml" Target="../ink/ink405.xml"/><Relationship Id="rId10" Type="http://schemas.openxmlformats.org/officeDocument/2006/relationships/image" Target="../media/image1510.png"/><Relationship Id="rId31" Type="http://schemas.openxmlformats.org/officeDocument/2006/relationships/customXml" Target="../ink/ink262.xml"/><Relationship Id="rId52" Type="http://schemas.openxmlformats.org/officeDocument/2006/relationships/image" Target="../media/image1710.png"/><Relationship Id="rId73" Type="http://schemas.openxmlformats.org/officeDocument/2006/relationships/customXml" Target="../ink/ink283.xml"/><Relationship Id="rId94" Type="http://schemas.openxmlformats.org/officeDocument/2006/relationships/image" Target="../media/image1920.png"/><Relationship Id="rId148" Type="http://schemas.openxmlformats.org/officeDocument/2006/relationships/image" Target="../media/image2190.png"/><Relationship Id="rId169" Type="http://schemas.openxmlformats.org/officeDocument/2006/relationships/customXml" Target="../ink/ink332.xml"/><Relationship Id="rId334" Type="http://schemas.openxmlformats.org/officeDocument/2006/relationships/image" Target="../media/image310.png"/><Relationship Id="rId4" Type="http://schemas.openxmlformats.org/officeDocument/2006/relationships/image" Target="../media/image1480.png"/><Relationship Id="rId180" Type="http://schemas.openxmlformats.org/officeDocument/2006/relationships/image" Target="../media/image2340.png"/><Relationship Id="rId215" Type="http://schemas.openxmlformats.org/officeDocument/2006/relationships/customXml" Target="../ink/ink355.xml"/><Relationship Id="rId236" Type="http://schemas.openxmlformats.org/officeDocument/2006/relationships/image" Target="../media/image262.png"/><Relationship Id="rId257" Type="http://schemas.openxmlformats.org/officeDocument/2006/relationships/customXml" Target="../ink/ink376.xml"/><Relationship Id="rId278" Type="http://schemas.openxmlformats.org/officeDocument/2006/relationships/customXml" Target="../ink/ink387.xml"/><Relationship Id="rId303" Type="http://schemas.openxmlformats.org/officeDocument/2006/relationships/customXml" Target="../ink/ink400.xml"/><Relationship Id="rId42" Type="http://schemas.openxmlformats.org/officeDocument/2006/relationships/image" Target="../media/image1660.png"/><Relationship Id="rId84" Type="http://schemas.openxmlformats.org/officeDocument/2006/relationships/image" Target="../media/image1870.png"/><Relationship Id="rId138" Type="http://schemas.openxmlformats.org/officeDocument/2006/relationships/image" Target="../media/image2140.png"/><Relationship Id="rId345" Type="http://schemas.openxmlformats.org/officeDocument/2006/relationships/customXml" Target="../ink/ink421.xml"/><Relationship Id="rId191" Type="http://schemas.openxmlformats.org/officeDocument/2006/relationships/customXml" Target="../ink/ink343.xml"/><Relationship Id="rId205" Type="http://schemas.openxmlformats.org/officeDocument/2006/relationships/customXml" Target="../ink/ink350.xml"/><Relationship Id="rId247" Type="http://schemas.openxmlformats.org/officeDocument/2006/relationships/customXml" Target="../ink/ink371.xml"/><Relationship Id="rId107" Type="http://schemas.openxmlformats.org/officeDocument/2006/relationships/customXml" Target="../ink/ink300.xml"/><Relationship Id="rId289" Type="http://schemas.openxmlformats.org/officeDocument/2006/relationships/image" Target="../media/image288.png"/><Relationship Id="rId11" Type="http://schemas.openxmlformats.org/officeDocument/2006/relationships/customXml" Target="../ink/ink252.xml"/><Relationship Id="rId53" Type="http://schemas.openxmlformats.org/officeDocument/2006/relationships/customXml" Target="../ink/ink273.xml"/><Relationship Id="rId149" Type="http://schemas.openxmlformats.org/officeDocument/2006/relationships/customXml" Target="../ink/ink321.xml"/><Relationship Id="rId314" Type="http://schemas.openxmlformats.org/officeDocument/2006/relationships/image" Target="../media/image300.png"/><Relationship Id="rId95" Type="http://schemas.openxmlformats.org/officeDocument/2006/relationships/customXml" Target="../ink/ink294.xml"/><Relationship Id="rId160" Type="http://schemas.openxmlformats.org/officeDocument/2006/relationships/customXml" Target="../ink/ink327.xml"/><Relationship Id="rId216" Type="http://schemas.openxmlformats.org/officeDocument/2006/relationships/image" Target="../media/image252.png"/><Relationship Id="rId258" Type="http://schemas.openxmlformats.org/officeDocument/2006/relationships/image" Target="../media/image273.png"/><Relationship Id="rId22" Type="http://schemas.openxmlformats.org/officeDocument/2006/relationships/image" Target="../media/image1560.png"/><Relationship Id="rId64" Type="http://schemas.openxmlformats.org/officeDocument/2006/relationships/image" Target="../media/image1770.png"/><Relationship Id="rId118" Type="http://schemas.openxmlformats.org/officeDocument/2006/relationships/image" Target="../media/image2040.png"/><Relationship Id="rId325" Type="http://schemas.openxmlformats.org/officeDocument/2006/relationships/customXml" Target="../ink/ink411.xml"/><Relationship Id="rId171" Type="http://schemas.openxmlformats.org/officeDocument/2006/relationships/customXml" Target="../ink/ink333.xml"/><Relationship Id="rId227" Type="http://schemas.openxmlformats.org/officeDocument/2006/relationships/customXml" Target="../ink/ink361.xml"/><Relationship Id="rId269" Type="http://schemas.openxmlformats.org/officeDocument/2006/relationships/customXml" Target="../ink/ink382.xml"/><Relationship Id="rId33" Type="http://schemas.openxmlformats.org/officeDocument/2006/relationships/customXml" Target="../ink/ink263.xml"/><Relationship Id="rId129" Type="http://schemas.openxmlformats.org/officeDocument/2006/relationships/customXml" Target="../ink/ink311.xml"/><Relationship Id="rId280" Type="http://schemas.openxmlformats.org/officeDocument/2006/relationships/customXml" Target="../ink/ink388.xml"/><Relationship Id="rId336" Type="http://schemas.openxmlformats.org/officeDocument/2006/relationships/image" Target="../media/image311.png"/><Relationship Id="rId75" Type="http://schemas.openxmlformats.org/officeDocument/2006/relationships/customXml" Target="../ink/ink284.xml"/><Relationship Id="rId140" Type="http://schemas.openxmlformats.org/officeDocument/2006/relationships/image" Target="../media/image2150.png"/><Relationship Id="rId182" Type="http://schemas.openxmlformats.org/officeDocument/2006/relationships/image" Target="../media/image2350.png"/><Relationship Id="rId6" Type="http://schemas.openxmlformats.org/officeDocument/2006/relationships/image" Target="../media/image1490.png"/><Relationship Id="rId238" Type="http://schemas.openxmlformats.org/officeDocument/2006/relationships/image" Target="../media/image263.png"/><Relationship Id="rId291" Type="http://schemas.openxmlformats.org/officeDocument/2006/relationships/customXml" Target="../ink/ink394.xml"/><Relationship Id="rId305" Type="http://schemas.openxmlformats.org/officeDocument/2006/relationships/customXml" Target="../ink/ink401.xml"/><Relationship Id="rId347" Type="http://schemas.openxmlformats.org/officeDocument/2006/relationships/customXml" Target="../ink/ink422.xml"/><Relationship Id="rId44" Type="http://schemas.openxmlformats.org/officeDocument/2006/relationships/image" Target="../media/image1670.png"/><Relationship Id="rId86" Type="http://schemas.openxmlformats.org/officeDocument/2006/relationships/image" Target="../media/image1880.png"/><Relationship Id="rId151" Type="http://schemas.openxmlformats.org/officeDocument/2006/relationships/customXml" Target="../ink/ink322.xml"/><Relationship Id="rId193" Type="http://schemas.openxmlformats.org/officeDocument/2006/relationships/customXml" Target="../ink/ink344.xml"/><Relationship Id="rId207" Type="http://schemas.openxmlformats.org/officeDocument/2006/relationships/customXml" Target="../ink/ink351.xml"/><Relationship Id="rId249" Type="http://schemas.openxmlformats.org/officeDocument/2006/relationships/customXml" Target="../ink/ink372.xml"/><Relationship Id="rId13" Type="http://schemas.openxmlformats.org/officeDocument/2006/relationships/customXml" Target="../ink/ink253.xml"/><Relationship Id="rId109" Type="http://schemas.openxmlformats.org/officeDocument/2006/relationships/customXml" Target="../ink/ink301.xml"/><Relationship Id="rId260" Type="http://schemas.openxmlformats.org/officeDocument/2006/relationships/image" Target="../media/image274.png"/><Relationship Id="rId316" Type="http://schemas.openxmlformats.org/officeDocument/2006/relationships/image" Target="../media/image301.png"/><Relationship Id="rId55" Type="http://schemas.openxmlformats.org/officeDocument/2006/relationships/customXml" Target="../ink/ink274.xml"/><Relationship Id="rId97" Type="http://schemas.openxmlformats.org/officeDocument/2006/relationships/customXml" Target="../ink/ink295.xml"/><Relationship Id="rId120" Type="http://schemas.openxmlformats.org/officeDocument/2006/relationships/image" Target="../media/image2050.png"/><Relationship Id="rId162" Type="http://schemas.openxmlformats.org/officeDocument/2006/relationships/image" Target="../media/image2250.png"/><Relationship Id="rId218" Type="http://schemas.openxmlformats.org/officeDocument/2006/relationships/image" Target="../media/image253.png"/><Relationship Id="rId271" Type="http://schemas.openxmlformats.org/officeDocument/2006/relationships/customXml" Target="../ink/ink383.xml"/><Relationship Id="rId24" Type="http://schemas.openxmlformats.org/officeDocument/2006/relationships/image" Target="../media/image1570.png"/><Relationship Id="rId66" Type="http://schemas.openxmlformats.org/officeDocument/2006/relationships/image" Target="../media/image1780.png"/><Relationship Id="rId131" Type="http://schemas.openxmlformats.org/officeDocument/2006/relationships/customXml" Target="../ink/ink312.xml"/><Relationship Id="rId327" Type="http://schemas.openxmlformats.org/officeDocument/2006/relationships/customXml" Target="../ink/ink412.xml"/><Relationship Id="rId173" Type="http://schemas.openxmlformats.org/officeDocument/2006/relationships/customXml" Target="../ink/ink334.xml"/><Relationship Id="rId229" Type="http://schemas.openxmlformats.org/officeDocument/2006/relationships/customXml" Target="../ink/ink362.xml"/><Relationship Id="rId240" Type="http://schemas.openxmlformats.org/officeDocument/2006/relationships/image" Target="../media/image264.png"/><Relationship Id="rId35" Type="http://schemas.openxmlformats.org/officeDocument/2006/relationships/customXml" Target="../ink/ink264.xml"/><Relationship Id="rId77" Type="http://schemas.openxmlformats.org/officeDocument/2006/relationships/customXml" Target="../ink/ink285.xml"/><Relationship Id="rId100" Type="http://schemas.openxmlformats.org/officeDocument/2006/relationships/image" Target="../media/image1950.png"/><Relationship Id="rId282" Type="http://schemas.openxmlformats.org/officeDocument/2006/relationships/customXml" Target="../ink/ink389.xml"/><Relationship Id="rId338" Type="http://schemas.openxmlformats.org/officeDocument/2006/relationships/image" Target="../media/image312.png"/></Relationships>
</file>

<file path=ppt/slides/_rels/slide11.xml.rels><?xml version="1.0" encoding="UTF-8" standalone="yes"?>
<Relationships xmlns="http://schemas.openxmlformats.org/package/2006/relationships"><Relationship Id="rId117" Type="http://schemas.openxmlformats.org/officeDocument/2006/relationships/image" Target="../media/image376.png"/><Relationship Id="rId21" Type="http://schemas.openxmlformats.org/officeDocument/2006/relationships/customXml" Target="../ink/ink434.xml"/><Relationship Id="rId42" Type="http://schemas.openxmlformats.org/officeDocument/2006/relationships/customXml" Target="../ink/ink445.xml"/><Relationship Id="rId63" Type="http://schemas.openxmlformats.org/officeDocument/2006/relationships/image" Target="../media/image350.png"/><Relationship Id="rId84" Type="http://schemas.openxmlformats.org/officeDocument/2006/relationships/customXml" Target="../ink/ink466.xml"/><Relationship Id="rId138" Type="http://schemas.openxmlformats.org/officeDocument/2006/relationships/customXml" Target="../ink/ink494.xml"/><Relationship Id="rId159" Type="http://schemas.openxmlformats.org/officeDocument/2006/relationships/image" Target="../media/image397.png"/><Relationship Id="rId170" Type="http://schemas.openxmlformats.org/officeDocument/2006/relationships/customXml" Target="../ink/ink510.xml"/><Relationship Id="rId191" Type="http://schemas.openxmlformats.org/officeDocument/2006/relationships/image" Target="../media/image413.png"/><Relationship Id="rId205" Type="http://schemas.openxmlformats.org/officeDocument/2006/relationships/image" Target="../media/image420.png"/><Relationship Id="rId107" Type="http://schemas.openxmlformats.org/officeDocument/2006/relationships/image" Target="../media/image371.png"/><Relationship Id="rId11" Type="http://schemas.openxmlformats.org/officeDocument/2006/relationships/customXml" Target="../ink/ink429.xml"/><Relationship Id="rId32" Type="http://schemas.openxmlformats.org/officeDocument/2006/relationships/customXml" Target="../ink/ink440.xml"/><Relationship Id="rId53" Type="http://schemas.openxmlformats.org/officeDocument/2006/relationships/image" Target="../media/image345.png"/><Relationship Id="rId74" Type="http://schemas.openxmlformats.org/officeDocument/2006/relationships/customXml" Target="../ink/ink461.xml"/><Relationship Id="rId128" Type="http://schemas.openxmlformats.org/officeDocument/2006/relationships/customXml" Target="../ink/ink489.xml"/><Relationship Id="rId149" Type="http://schemas.openxmlformats.org/officeDocument/2006/relationships/image" Target="../media/image392.png"/><Relationship Id="rId5" Type="http://schemas.openxmlformats.org/officeDocument/2006/relationships/customXml" Target="../ink/ink426.xml"/><Relationship Id="rId95" Type="http://schemas.openxmlformats.org/officeDocument/2006/relationships/customXml" Target="../ink/ink472.xml"/><Relationship Id="rId160" Type="http://schemas.openxmlformats.org/officeDocument/2006/relationships/customXml" Target="../ink/ink505.xml"/><Relationship Id="rId181" Type="http://schemas.openxmlformats.org/officeDocument/2006/relationships/image" Target="../media/image408.png"/><Relationship Id="rId216" Type="http://schemas.openxmlformats.org/officeDocument/2006/relationships/customXml" Target="../ink/ink533.xml"/><Relationship Id="rId22" Type="http://schemas.openxmlformats.org/officeDocument/2006/relationships/image" Target="../media/image330.png"/><Relationship Id="rId43" Type="http://schemas.openxmlformats.org/officeDocument/2006/relationships/image" Target="../media/image340.png"/><Relationship Id="rId64" Type="http://schemas.openxmlformats.org/officeDocument/2006/relationships/customXml" Target="../ink/ink456.xml"/><Relationship Id="rId118" Type="http://schemas.openxmlformats.org/officeDocument/2006/relationships/customXml" Target="../ink/ink484.xml"/><Relationship Id="rId139" Type="http://schemas.openxmlformats.org/officeDocument/2006/relationships/image" Target="../media/image387.png"/><Relationship Id="rId85" Type="http://schemas.openxmlformats.org/officeDocument/2006/relationships/image" Target="../media/image361.png"/><Relationship Id="rId150" Type="http://schemas.openxmlformats.org/officeDocument/2006/relationships/customXml" Target="../ink/ink500.xml"/><Relationship Id="rId171" Type="http://schemas.openxmlformats.org/officeDocument/2006/relationships/image" Target="../media/image403.png"/><Relationship Id="rId192" Type="http://schemas.openxmlformats.org/officeDocument/2006/relationships/customXml" Target="../ink/ink521.xml"/><Relationship Id="rId206" Type="http://schemas.openxmlformats.org/officeDocument/2006/relationships/customXml" Target="../ink/ink528.xml"/><Relationship Id="rId12" Type="http://schemas.openxmlformats.org/officeDocument/2006/relationships/image" Target="../media/image325.png"/><Relationship Id="rId33" Type="http://schemas.openxmlformats.org/officeDocument/2006/relationships/image" Target="../media/image335.png"/><Relationship Id="rId108" Type="http://schemas.openxmlformats.org/officeDocument/2006/relationships/customXml" Target="../ink/ink479.xml"/><Relationship Id="rId129" Type="http://schemas.openxmlformats.org/officeDocument/2006/relationships/image" Target="../media/image382.png"/><Relationship Id="rId54" Type="http://schemas.openxmlformats.org/officeDocument/2006/relationships/customXml" Target="../ink/ink451.xml"/><Relationship Id="rId75" Type="http://schemas.openxmlformats.org/officeDocument/2006/relationships/image" Target="../media/image356.png"/><Relationship Id="rId96" Type="http://schemas.openxmlformats.org/officeDocument/2006/relationships/image" Target="../media/image366.png"/><Relationship Id="rId140" Type="http://schemas.openxmlformats.org/officeDocument/2006/relationships/customXml" Target="../ink/ink495.xml"/><Relationship Id="rId161" Type="http://schemas.openxmlformats.org/officeDocument/2006/relationships/image" Target="../media/image398.png"/><Relationship Id="rId182" Type="http://schemas.openxmlformats.org/officeDocument/2006/relationships/customXml" Target="../ink/ink516.xml"/><Relationship Id="rId217" Type="http://schemas.openxmlformats.org/officeDocument/2006/relationships/image" Target="../media/image426.png"/><Relationship Id="rId6" Type="http://schemas.openxmlformats.org/officeDocument/2006/relationships/image" Target="../media/image322.png"/><Relationship Id="rId23" Type="http://schemas.openxmlformats.org/officeDocument/2006/relationships/customXml" Target="../ink/ink435.xml"/><Relationship Id="rId119" Type="http://schemas.openxmlformats.org/officeDocument/2006/relationships/image" Target="../media/image377.png"/><Relationship Id="rId44" Type="http://schemas.openxmlformats.org/officeDocument/2006/relationships/customXml" Target="../ink/ink446.xml"/><Relationship Id="rId65" Type="http://schemas.openxmlformats.org/officeDocument/2006/relationships/image" Target="../media/image351.png"/><Relationship Id="rId86" Type="http://schemas.openxmlformats.org/officeDocument/2006/relationships/customXml" Target="../ink/ink467.xml"/><Relationship Id="rId130" Type="http://schemas.openxmlformats.org/officeDocument/2006/relationships/customXml" Target="../ink/ink490.xml"/><Relationship Id="rId151" Type="http://schemas.openxmlformats.org/officeDocument/2006/relationships/image" Target="../media/image393.png"/><Relationship Id="rId172" Type="http://schemas.openxmlformats.org/officeDocument/2006/relationships/customXml" Target="../ink/ink511.xml"/><Relationship Id="rId193" Type="http://schemas.openxmlformats.org/officeDocument/2006/relationships/image" Target="../media/image414.png"/><Relationship Id="rId207" Type="http://schemas.openxmlformats.org/officeDocument/2006/relationships/image" Target="../media/image421.png"/><Relationship Id="rId13" Type="http://schemas.openxmlformats.org/officeDocument/2006/relationships/customXml" Target="../ink/ink430.xml"/><Relationship Id="rId109" Type="http://schemas.openxmlformats.org/officeDocument/2006/relationships/image" Target="../media/image372.png"/><Relationship Id="rId34" Type="http://schemas.openxmlformats.org/officeDocument/2006/relationships/customXml" Target="../ink/ink441.xml"/><Relationship Id="rId55" Type="http://schemas.openxmlformats.org/officeDocument/2006/relationships/image" Target="../media/image346.png"/><Relationship Id="rId76" Type="http://schemas.openxmlformats.org/officeDocument/2006/relationships/customXml" Target="../ink/ink462.xml"/><Relationship Id="rId97" Type="http://schemas.openxmlformats.org/officeDocument/2006/relationships/customXml" Target="../ink/ink473.xml"/><Relationship Id="rId120" Type="http://schemas.openxmlformats.org/officeDocument/2006/relationships/customXml" Target="../ink/ink485.xml"/><Relationship Id="rId141" Type="http://schemas.openxmlformats.org/officeDocument/2006/relationships/image" Target="../media/image388.png"/><Relationship Id="rId7" Type="http://schemas.openxmlformats.org/officeDocument/2006/relationships/customXml" Target="../ink/ink427.xml"/><Relationship Id="rId162" Type="http://schemas.openxmlformats.org/officeDocument/2006/relationships/customXml" Target="../ink/ink506.xml"/><Relationship Id="rId183" Type="http://schemas.openxmlformats.org/officeDocument/2006/relationships/image" Target="../media/image409.png"/><Relationship Id="rId218" Type="http://schemas.openxmlformats.org/officeDocument/2006/relationships/customXml" Target="../ink/ink534.xml"/><Relationship Id="rId24" Type="http://schemas.openxmlformats.org/officeDocument/2006/relationships/image" Target="../media/image331.png"/><Relationship Id="rId45" Type="http://schemas.openxmlformats.org/officeDocument/2006/relationships/image" Target="../media/image341.png"/><Relationship Id="rId66" Type="http://schemas.openxmlformats.org/officeDocument/2006/relationships/customXml" Target="../ink/ink457.xml"/><Relationship Id="rId87" Type="http://schemas.openxmlformats.org/officeDocument/2006/relationships/image" Target="../media/image362.png"/><Relationship Id="rId110" Type="http://schemas.openxmlformats.org/officeDocument/2006/relationships/customXml" Target="../ink/ink480.xml"/><Relationship Id="rId131" Type="http://schemas.openxmlformats.org/officeDocument/2006/relationships/image" Target="../media/image383.png"/><Relationship Id="rId152" Type="http://schemas.openxmlformats.org/officeDocument/2006/relationships/customXml" Target="../ink/ink501.xml"/><Relationship Id="rId173" Type="http://schemas.openxmlformats.org/officeDocument/2006/relationships/image" Target="../media/image404.png"/><Relationship Id="rId194" Type="http://schemas.openxmlformats.org/officeDocument/2006/relationships/customXml" Target="../ink/ink522.xml"/><Relationship Id="rId208" Type="http://schemas.openxmlformats.org/officeDocument/2006/relationships/customXml" Target="../ink/ink529.xml"/><Relationship Id="rId14" Type="http://schemas.openxmlformats.org/officeDocument/2006/relationships/image" Target="../media/image326.png"/><Relationship Id="rId35" Type="http://schemas.openxmlformats.org/officeDocument/2006/relationships/image" Target="../media/image336.png"/><Relationship Id="rId56" Type="http://schemas.openxmlformats.org/officeDocument/2006/relationships/customXml" Target="../ink/ink452.xml"/><Relationship Id="rId77" Type="http://schemas.openxmlformats.org/officeDocument/2006/relationships/image" Target="../media/image357.png"/><Relationship Id="rId100" Type="http://schemas.openxmlformats.org/officeDocument/2006/relationships/customXml" Target="../ink/ink475.xml"/><Relationship Id="rId8" Type="http://schemas.openxmlformats.org/officeDocument/2006/relationships/image" Target="../media/image323.png"/><Relationship Id="rId98" Type="http://schemas.openxmlformats.org/officeDocument/2006/relationships/image" Target="../media/image367.png"/><Relationship Id="rId121" Type="http://schemas.openxmlformats.org/officeDocument/2006/relationships/image" Target="../media/image378.png"/><Relationship Id="rId142" Type="http://schemas.openxmlformats.org/officeDocument/2006/relationships/customXml" Target="../ink/ink496.xml"/><Relationship Id="rId163" Type="http://schemas.openxmlformats.org/officeDocument/2006/relationships/image" Target="../media/image399.png"/><Relationship Id="rId184" Type="http://schemas.openxmlformats.org/officeDocument/2006/relationships/customXml" Target="../ink/ink517.xml"/><Relationship Id="rId219" Type="http://schemas.openxmlformats.org/officeDocument/2006/relationships/image" Target="../media/image427.png"/><Relationship Id="rId3" Type="http://schemas.openxmlformats.org/officeDocument/2006/relationships/customXml" Target="../ink/ink425.xml"/><Relationship Id="rId214" Type="http://schemas.openxmlformats.org/officeDocument/2006/relationships/customXml" Target="../ink/ink532.xml"/><Relationship Id="rId25" Type="http://schemas.openxmlformats.org/officeDocument/2006/relationships/customXml" Target="../ink/ink436.xml"/><Relationship Id="rId46" Type="http://schemas.openxmlformats.org/officeDocument/2006/relationships/customXml" Target="../ink/ink447.xml"/><Relationship Id="rId67" Type="http://schemas.openxmlformats.org/officeDocument/2006/relationships/image" Target="../media/image352.png"/><Relationship Id="rId116" Type="http://schemas.openxmlformats.org/officeDocument/2006/relationships/customXml" Target="../ink/ink483.xml"/><Relationship Id="rId137" Type="http://schemas.openxmlformats.org/officeDocument/2006/relationships/image" Target="../media/image386.png"/><Relationship Id="rId158" Type="http://schemas.openxmlformats.org/officeDocument/2006/relationships/customXml" Target="../ink/ink504.xml"/><Relationship Id="rId20" Type="http://schemas.openxmlformats.org/officeDocument/2006/relationships/image" Target="../media/image329.png"/><Relationship Id="rId41" Type="http://schemas.openxmlformats.org/officeDocument/2006/relationships/image" Target="../media/image339.png"/><Relationship Id="rId62" Type="http://schemas.openxmlformats.org/officeDocument/2006/relationships/customXml" Target="../ink/ink455.xml"/><Relationship Id="rId83" Type="http://schemas.openxmlformats.org/officeDocument/2006/relationships/image" Target="../media/image360.png"/><Relationship Id="rId88" Type="http://schemas.openxmlformats.org/officeDocument/2006/relationships/customXml" Target="../ink/ink468.xml"/><Relationship Id="rId111" Type="http://schemas.openxmlformats.org/officeDocument/2006/relationships/image" Target="../media/image373.png"/><Relationship Id="rId132" Type="http://schemas.openxmlformats.org/officeDocument/2006/relationships/customXml" Target="../ink/ink491.xml"/><Relationship Id="rId153" Type="http://schemas.openxmlformats.org/officeDocument/2006/relationships/image" Target="../media/image394.png"/><Relationship Id="rId174" Type="http://schemas.openxmlformats.org/officeDocument/2006/relationships/customXml" Target="../ink/ink512.xml"/><Relationship Id="rId179" Type="http://schemas.openxmlformats.org/officeDocument/2006/relationships/image" Target="../media/image407.png"/><Relationship Id="rId195" Type="http://schemas.openxmlformats.org/officeDocument/2006/relationships/image" Target="../media/image415.png"/><Relationship Id="rId209" Type="http://schemas.openxmlformats.org/officeDocument/2006/relationships/image" Target="../media/image422.png"/><Relationship Id="rId190" Type="http://schemas.openxmlformats.org/officeDocument/2006/relationships/customXml" Target="../ink/ink520.xml"/><Relationship Id="rId204" Type="http://schemas.openxmlformats.org/officeDocument/2006/relationships/customXml" Target="../ink/ink527.xml"/><Relationship Id="rId220" Type="http://schemas.openxmlformats.org/officeDocument/2006/relationships/customXml" Target="../ink/ink535.xml"/><Relationship Id="rId225" Type="http://schemas.openxmlformats.org/officeDocument/2006/relationships/image" Target="../media/image430.png"/><Relationship Id="rId15" Type="http://schemas.openxmlformats.org/officeDocument/2006/relationships/customXml" Target="../ink/ink431.xml"/><Relationship Id="rId36" Type="http://schemas.openxmlformats.org/officeDocument/2006/relationships/customXml" Target="../ink/ink442.xml"/><Relationship Id="rId57" Type="http://schemas.openxmlformats.org/officeDocument/2006/relationships/image" Target="../media/image347.png"/><Relationship Id="rId106" Type="http://schemas.openxmlformats.org/officeDocument/2006/relationships/customXml" Target="../ink/ink478.xml"/><Relationship Id="rId127" Type="http://schemas.openxmlformats.org/officeDocument/2006/relationships/image" Target="../media/image381.png"/><Relationship Id="rId10" Type="http://schemas.openxmlformats.org/officeDocument/2006/relationships/image" Target="../media/image324.png"/><Relationship Id="rId31" Type="http://schemas.openxmlformats.org/officeDocument/2006/relationships/customXml" Target="../ink/ink439.xml"/><Relationship Id="rId52" Type="http://schemas.openxmlformats.org/officeDocument/2006/relationships/customXml" Target="../ink/ink450.xml"/><Relationship Id="rId73" Type="http://schemas.openxmlformats.org/officeDocument/2006/relationships/image" Target="../media/image355.png"/><Relationship Id="rId78" Type="http://schemas.openxmlformats.org/officeDocument/2006/relationships/customXml" Target="../ink/ink463.xml"/><Relationship Id="rId94" Type="http://schemas.openxmlformats.org/officeDocument/2006/relationships/customXml" Target="../ink/ink471.xml"/><Relationship Id="rId99" Type="http://schemas.openxmlformats.org/officeDocument/2006/relationships/customXml" Target="../ink/ink474.xml"/><Relationship Id="rId101" Type="http://schemas.openxmlformats.org/officeDocument/2006/relationships/image" Target="../media/image368.png"/><Relationship Id="rId122" Type="http://schemas.openxmlformats.org/officeDocument/2006/relationships/customXml" Target="../ink/ink486.xml"/><Relationship Id="rId143" Type="http://schemas.openxmlformats.org/officeDocument/2006/relationships/image" Target="../media/image389.png"/><Relationship Id="rId148" Type="http://schemas.openxmlformats.org/officeDocument/2006/relationships/customXml" Target="../ink/ink499.xml"/><Relationship Id="rId164" Type="http://schemas.openxmlformats.org/officeDocument/2006/relationships/customXml" Target="../ink/ink507.xml"/><Relationship Id="rId169" Type="http://schemas.openxmlformats.org/officeDocument/2006/relationships/image" Target="../media/image402.png"/><Relationship Id="rId185" Type="http://schemas.openxmlformats.org/officeDocument/2006/relationships/image" Target="../media/image410.png"/><Relationship Id="rId4" Type="http://schemas.openxmlformats.org/officeDocument/2006/relationships/image" Target="../media/image321.png"/><Relationship Id="rId9" Type="http://schemas.openxmlformats.org/officeDocument/2006/relationships/customXml" Target="../ink/ink428.xml"/><Relationship Id="rId180" Type="http://schemas.openxmlformats.org/officeDocument/2006/relationships/customXml" Target="../ink/ink515.xml"/><Relationship Id="rId210" Type="http://schemas.openxmlformats.org/officeDocument/2006/relationships/customXml" Target="../ink/ink530.xml"/><Relationship Id="rId215" Type="http://schemas.openxmlformats.org/officeDocument/2006/relationships/image" Target="../media/image425.png"/><Relationship Id="rId26" Type="http://schemas.openxmlformats.org/officeDocument/2006/relationships/image" Target="../media/image332.png"/><Relationship Id="rId47" Type="http://schemas.openxmlformats.org/officeDocument/2006/relationships/image" Target="../media/image342.png"/><Relationship Id="rId68" Type="http://schemas.openxmlformats.org/officeDocument/2006/relationships/customXml" Target="../ink/ink458.xml"/><Relationship Id="rId89" Type="http://schemas.openxmlformats.org/officeDocument/2006/relationships/image" Target="../media/image363.png"/><Relationship Id="rId112" Type="http://schemas.openxmlformats.org/officeDocument/2006/relationships/customXml" Target="../ink/ink481.xml"/><Relationship Id="rId133" Type="http://schemas.openxmlformats.org/officeDocument/2006/relationships/image" Target="../media/image384.png"/><Relationship Id="rId154" Type="http://schemas.openxmlformats.org/officeDocument/2006/relationships/customXml" Target="../ink/ink502.xml"/><Relationship Id="rId175" Type="http://schemas.openxmlformats.org/officeDocument/2006/relationships/image" Target="../media/image405.png"/><Relationship Id="rId196" Type="http://schemas.openxmlformats.org/officeDocument/2006/relationships/customXml" Target="../ink/ink523.xml"/><Relationship Id="rId200" Type="http://schemas.openxmlformats.org/officeDocument/2006/relationships/customXml" Target="../ink/ink525.xml"/><Relationship Id="rId16" Type="http://schemas.openxmlformats.org/officeDocument/2006/relationships/image" Target="../media/image327.png"/><Relationship Id="rId221" Type="http://schemas.openxmlformats.org/officeDocument/2006/relationships/image" Target="../media/image428.png"/><Relationship Id="rId37" Type="http://schemas.openxmlformats.org/officeDocument/2006/relationships/image" Target="../media/image337.png"/><Relationship Id="rId58" Type="http://schemas.openxmlformats.org/officeDocument/2006/relationships/customXml" Target="../ink/ink453.xml"/><Relationship Id="rId79" Type="http://schemas.openxmlformats.org/officeDocument/2006/relationships/image" Target="../media/image358.png"/><Relationship Id="rId102" Type="http://schemas.openxmlformats.org/officeDocument/2006/relationships/customXml" Target="../ink/ink476.xml"/><Relationship Id="rId123" Type="http://schemas.openxmlformats.org/officeDocument/2006/relationships/image" Target="../media/image379.png"/><Relationship Id="rId144" Type="http://schemas.openxmlformats.org/officeDocument/2006/relationships/customXml" Target="../ink/ink497.xml"/><Relationship Id="rId90" Type="http://schemas.openxmlformats.org/officeDocument/2006/relationships/customXml" Target="../ink/ink469.xml"/><Relationship Id="rId165" Type="http://schemas.openxmlformats.org/officeDocument/2006/relationships/image" Target="../media/image400.png"/><Relationship Id="rId186" Type="http://schemas.openxmlformats.org/officeDocument/2006/relationships/customXml" Target="../ink/ink518.xml"/><Relationship Id="rId211" Type="http://schemas.openxmlformats.org/officeDocument/2006/relationships/image" Target="../media/image423.png"/><Relationship Id="rId27" Type="http://schemas.openxmlformats.org/officeDocument/2006/relationships/customXml" Target="../ink/ink437.xml"/><Relationship Id="rId48" Type="http://schemas.openxmlformats.org/officeDocument/2006/relationships/customXml" Target="../ink/ink448.xml"/><Relationship Id="rId69" Type="http://schemas.openxmlformats.org/officeDocument/2006/relationships/image" Target="../media/image353.png"/><Relationship Id="rId113" Type="http://schemas.openxmlformats.org/officeDocument/2006/relationships/image" Target="../media/image374.png"/><Relationship Id="rId134" Type="http://schemas.openxmlformats.org/officeDocument/2006/relationships/customXml" Target="../ink/ink492.xml"/><Relationship Id="rId80" Type="http://schemas.openxmlformats.org/officeDocument/2006/relationships/customXml" Target="../ink/ink464.xml"/><Relationship Id="rId155" Type="http://schemas.openxmlformats.org/officeDocument/2006/relationships/image" Target="../media/image395.png"/><Relationship Id="rId176" Type="http://schemas.openxmlformats.org/officeDocument/2006/relationships/customXml" Target="../ink/ink513.xml"/><Relationship Id="rId197" Type="http://schemas.openxmlformats.org/officeDocument/2006/relationships/image" Target="../media/image416.png"/><Relationship Id="rId201" Type="http://schemas.openxmlformats.org/officeDocument/2006/relationships/image" Target="../media/image418.png"/><Relationship Id="rId222" Type="http://schemas.openxmlformats.org/officeDocument/2006/relationships/customXml" Target="../ink/ink536.xml"/><Relationship Id="rId17" Type="http://schemas.openxmlformats.org/officeDocument/2006/relationships/customXml" Target="../ink/ink432.xml"/><Relationship Id="rId38" Type="http://schemas.openxmlformats.org/officeDocument/2006/relationships/customXml" Target="../ink/ink443.xml"/><Relationship Id="rId59" Type="http://schemas.openxmlformats.org/officeDocument/2006/relationships/image" Target="../media/image348.png"/><Relationship Id="rId103" Type="http://schemas.openxmlformats.org/officeDocument/2006/relationships/image" Target="../media/image369.png"/><Relationship Id="rId124" Type="http://schemas.openxmlformats.org/officeDocument/2006/relationships/customXml" Target="../ink/ink487.xml"/><Relationship Id="rId70" Type="http://schemas.openxmlformats.org/officeDocument/2006/relationships/customXml" Target="../ink/ink459.xml"/><Relationship Id="rId91" Type="http://schemas.openxmlformats.org/officeDocument/2006/relationships/image" Target="../media/image364.png"/><Relationship Id="rId145" Type="http://schemas.openxmlformats.org/officeDocument/2006/relationships/image" Target="../media/image390.png"/><Relationship Id="rId166" Type="http://schemas.openxmlformats.org/officeDocument/2006/relationships/customXml" Target="../ink/ink508.xml"/><Relationship Id="rId187" Type="http://schemas.openxmlformats.org/officeDocument/2006/relationships/image" Target="../media/image411.png"/><Relationship Id="rId1" Type="http://schemas.openxmlformats.org/officeDocument/2006/relationships/slideLayout" Target="../slideLayouts/slideLayout1.xml"/><Relationship Id="rId212" Type="http://schemas.openxmlformats.org/officeDocument/2006/relationships/customXml" Target="../ink/ink531.xml"/><Relationship Id="rId28" Type="http://schemas.openxmlformats.org/officeDocument/2006/relationships/image" Target="../media/image333.png"/><Relationship Id="rId49" Type="http://schemas.openxmlformats.org/officeDocument/2006/relationships/image" Target="../media/image343.png"/><Relationship Id="rId114" Type="http://schemas.openxmlformats.org/officeDocument/2006/relationships/customXml" Target="../ink/ink482.xml"/><Relationship Id="rId60" Type="http://schemas.openxmlformats.org/officeDocument/2006/relationships/customXml" Target="../ink/ink454.xml"/><Relationship Id="rId81" Type="http://schemas.openxmlformats.org/officeDocument/2006/relationships/image" Target="../media/image359.png"/><Relationship Id="rId135" Type="http://schemas.openxmlformats.org/officeDocument/2006/relationships/image" Target="../media/image385.png"/><Relationship Id="rId156" Type="http://schemas.openxmlformats.org/officeDocument/2006/relationships/customXml" Target="../ink/ink503.xml"/><Relationship Id="rId177" Type="http://schemas.openxmlformats.org/officeDocument/2006/relationships/image" Target="../media/image406.png"/><Relationship Id="rId198" Type="http://schemas.openxmlformats.org/officeDocument/2006/relationships/customXml" Target="../ink/ink524.xml"/><Relationship Id="rId202" Type="http://schemas.openxmlformats.org/officeDocument/2006/relationships/customXml" Target="../ink/ink526.xml"/><Relationship Id="rId223" Type="http://schemas.openxmlformats.org/officeDocument/2006/relationships/image" Target="../media/image429.png"/><Relationship Id="rId18" Type="http://schemas.openxmlformats.org/officeDocument/2006/relationships/image" Target="../media/image328.png"/><Relationship Id="rId39" Type="http://schemas.openxmlformats.org/officeDocument/2006/relationships/image" Target="../media/image338.png"/><Relationship Id="rId50" Type="http://schemas.openxmlformats.org/officeDocument/2006/relationships/customXml" Target="../ink/ink449.xml"/><Relationship Id="rId104" Type="http://schemas.openxmlformats.org/officeDocument/2006/relationships/customXml" Target="../ink/ink477.xml"/><Relationship Id="rId125" Type="http://schemas.openxmlformats.org/officeDocument/2006/relationships/image" Target="../media/image380.png"/><Relationship Id="rId146" Type="http://schemas.openxmlformats.org/officeDocument/2006/relationships/customXml" Target="../ink/ink498.xml"/><Relationship Id="rId167" Type="http://schemas.openxmlformats.org/officeDocument/2006/relationships/image" Target="../media/image401.png"/><Relationship Id="rId188" Type="http://schemas.openxmlformats.org/officeDocument/2006/relationships/customXml" Target="../ink/ink519.xml"/><Relationship Id="rId71" Type="http://schemas.openxmlformats.org/officeDocument/2006/relationships/image" Target="../media/image354.png"/><Relationship Id="rId92" Type="http://schemas.openxmlformats.org/officeDocument/2006/relationships/customXml" Target="../ink/ink470.xml"/><Relationship Id="rId213" Type="http://schemas.openxmlformats.org/officeDocument/2006/relationships/image" Target="../media/image424.png"/><Relationship Id="rId2" Type="http://schemas.openxmlformats.org/officeDocument/2006/relationships/image" Target="../media/image245.emf"/><Relationship Id="rId29" Type="http://schemas.openxmlformats.org/officeDocument/2006/relationships/customXml" Target="../ink/ink438.xml"/><Relationship Id="rId40" Type="http://schemas.openxmlformats.org/officeDocument/2006/relationships/customXml" Target="../ink/ink444.xml"/><Relationship Id="rId115" Type="http://schemas.openxmlformats.org/officeDocument/2006/relationships/image" Target="../media/image375.png"/><Relationship Id="rId136" Type="http://schemas.openxmlformats.org/officeDocument/2006/relationships/customXml" Target="../ink/ink493.xml"/><Relationship Id="rId157" Type="http://schemas.openxmlformats.org/officeDocument/2006/relationships/image" Target="../media/image396.png"/><Relationship Id="rId178" Type="http://schemas.openxmlformats.org/officeDocument/2006/relationships/customXml" Target="../ink/ink514.xml"/><Relationship Id="rId61" Type="http://schemas.openxmlformats.org/officeDocument/2006/relationships/image" Target="../media/image349.png"/><Relationship Id="rId82" Type="http://schemas.openxmlformats.org/officeDocument/2006/relationships/customXml" Target="../ink/ink465.xml"/><Relationship Id="rId199" Type="http://schemas.openxmlformats.org/officeDocument/2006/relationships/image" Target="../media/image417.png"/><Relationship Id="rId203" Type="http://schemas.openxmlformats.org/officeDocument/2006/relationships/image" Target="../media/image419.png"/><Relationship Id="rId19" Type="http://schemas.openxmlformats.org/officeDocument/2006/relationships/customXml" Target="../ink/ink433.xml"/><Relationship Id="rId224" Type="http://schemas.openxmlformats.org/officeDocument/2006/relationships/customXml" Target="../ink/ink537.xml"/><Relationship Id="rId30" Type="http://schemas.openxmlformats.org/officeDocument/2006/relationships/image" Target="../media/image334.png"/><Relationship Id="rId105" Type="http://schemas.openxmlformats.org/officeDocument/2006/relationships/image" Target="../media/image370.png"/><Relationship Id="rId126" Type="http://schemas.openxmlformats.org/officeDocument/2006/relationships/customXml" Target="../ink/ink488.xml"/><Relationship Id="rId147" Type="http://schemas.openxmlformats.org/officeDocument/2006/relationships/image" Target="../media/image391.png"/><Relationship Id="rId168" Type="http://schemas.openxmlformats.org/officeDocument/2006/relationships/customXml" Target="../ink/ink509.xml"/><Relationship Id="rId51" Type="http://schemas.openxmlformats.org/officeDocument/2006/relationships/image" Target="../media/image344.png"/><Relationship Id="rId72" Type="http://schemas.openxmlformats.org/officeDocument/2006/relationships/customXml" Target="../ink/ink460.xml"/><Relationship Id="rId93" Type="http://schemas.openxmlformats.org/officeDocument/2006/relationships/image" Target="../media/image365.png"/><Relationship Id="rId189" Type="http://schemas.openxmlformats.org/officeDocument/2006/relationships/image" Target="../media/image412.png"/></Relationships>
</file>

<file path=ppt/slides/_rels/slide12.xml.rels><?xml version="1.0" encoding="UTF-8" standalone="yes"?>
<Relationships xmlns="http://schemas.openxmlformats.org/package/2006/relationships"><Relationship Id="rId8" Type="http://schemas.openxmlformats.org/officeDocument/2006/relationships/customXml" Target="../ink/ink541.xml"/><Relationship Id="rId3" Type="http://schemas.openxmlformats.org/officeDocument/2006/relationships/image" Target="../media/image431.png"/><Relationship Id="rId7" Type="http://schemas.openxmlformats.org/officeDocument/2006/relationships/image" Target="../media/image433.png"/><Relationship Id="rId2" Type="http://schemas.openxmlformats.org/officeDocument/2006/relationships/customXml" Target="../ink/ink538.xml"/><Relationship Id="rId1" Type="http://schemas.openxmlformats.org/officeDocument/2006/relationships/slideLayout" Target="../slideLayouts/slideLayout1.xml"/><Relationship Id="rId6" Type="http://schemas.openxmlformats.org/officeDocument/2006/relationships/customXml" Target="../ink/ink540.xml"/><Relationship Id="rId11" Type="http://schemas.openxmlformats.org/officeDocument/2006/relationships/image" Target="../media/image435.png"/><Relationship Id="rId5" Type="http://schemas.openxmlformats.org/officeDocument/2006/relationships/image" Target="../media/image432.png"/><Relationship Id="rId10" Type="http://schemas.openxmlformats.org/officeDocument/2006/relationships/customXml" Target="../ink/ink542.xml"/><Relationship Id="rId4" Type="http://schemas.openxmlformats.org/officeDocument/2006/relationships/customXml" Target="../ink/ink539.xml"/><Relationship Id="rId9" Type="http://schemas.openxmlformats.org/officeDocument/2006/relationships/image" Target="../media/image434.png"/></Relationships>
</file>

<file path=ppt/slides/_rels/slide13.xml.rels><?xml version="1.0" encoding="UTF-8" standalone="yes"?>
<Relationships xmlns="http://schemas.openxmlformats.org/package/2006/relationships"><Relationship Id="rId117" Type="http://schemas.openxmlformats.org/officeDocument/2006/relationships/customXml" Target="../ink/ink602.xml"/><Relationship Id="rId21" Type="http://schemas.openxmlformats.org/officeDocument/2006/relationships/image" Target="../media/image445.png"/><Relationship Id="rId42" Type="http://schemas.openxmlformats.org/officeDocument/2006/relationships/customXml" Target="../ink/ink563.xml"/><Relationship Id="rId63" Type="http://schemas.openxmlformats.org/officeDocument/2006/relationships/customXml" Target="../ink/ink574.xml"/><Relationship Id="rId84" Type="http://schemas.openxmlformats.org/officeDocument/2006/relationships/customXml" Target="../ink/ink585.xml"/><Relationship Id="rId138" Type="http://schemas.openxmlformats.org/officeDocument/2006/relationships/image" Target="../media/image501.png"/><Relationship Id="rId159" Type="http://schemas.openxmlformats.org/officeDocument/2006/relationships/image" Target="../media/image511.png"/><Relationship Id="rId170" Type="http://schemas.openxmlformats.org/officeDocument/2006/relationships/customXml" Target="../ink/ink629.xml"/><Relationship Id="rId107" Type="http://schemas.openxmlformats.org/officeDocument/2006/relationships/customXml" Target="../ink/ink597.xml"/><Relationship Id="rId11" Type="http://schemas.openxmlformats.org/officeDocument/2006/relationships/image" Target="../media/image440.png"/><Relationship Id="rId32" Type="http://schemas.openxmlformats.org/officeDocument/2006/relationships/customXml" Target="../ink/ink558.xml"/><Relationship Id="rId53" Type="http://schemas.openxmlformats.org/officeDocument/2006/relationships/customXml" Target="../ink/ink569.xml"/><Relationship Id="rId74" Type="http://schemas.openxmlformats.org/officeDocument/2006/relationships/customXml" Target="../ink/ink580.xml"/><Relationship Id="rId128" Type="http://schemas.openxmlformats.org/officeDocument/2006/relationships/image" Target="../media/image496.png"/><Relationship Id="rId149" Type="http://schemas.openxmlformats.org/officeDocument/2006/relationships/customXml" Target="../ink/ink618.xml"/><Relationship Id="rId5" Type="http://schemas.openxmlformats.org/officeDocument/2006/relationships/image" Target="../media/image437.png"/><Relationship Id="rId95" Type="http://schemas.openxmlformats.org/officeDocument/2006/relationships/customXml" Target="../ink/ink591.xml"/><Relationship Id="rId160" Type="http://schemas.openxmlformats.org/officeDocument/2006/relationships/customXml" Target="../ink/ink624.xml"/><Relationship Id="rId181" Type="http://schemas.openxmlformats.org/officeDocument/2006/relationships/image" Target="../media/image522.png"/><Relationship Id="rId22" Type="http://schemas.openxmlformats.org/officeDocument/2006/relationships/customXml" Target="../ink/ink553.xml"/><Relationship Id="rId43" Type="http://schemas.openxmlformats.org/officeDocument/2006/relationships/customXml" Target="../ink/ink564.xml"/><Relationship Id="rId64" Type="http://schemas.openxmlformats.org/officeDocument/2006/relationships/customXml" Target="../ink/ink575.xml"/><Relationship Id="rId118" Type="http://schemas.openxmlformats.org/officeDocument/2006/relationships/image" Target="../media/image491.png"/><Relationship Id="rId139" Type="http://schemas.openxmlformats.org/officeDocument/2006/relationships/customXml" Target="../ink/ink613.xml"/><Relationship Id="rId85" Type="http://schemas.openxmlformats.org/officeDocument/2006/relationships/image" Target="../media/image475.png"/><Relationship Id="rId150" Type="http://schemas.openxmlformats.org/officeDocument/2006/relationships/image" Target="../media/image507.png"/><Relationship Id="rId171" Type="http://schemas.openxmlformats.org/officeDocument/2006/relationships/image" Target="../media/image517.png"/><Relationship Id="rId12" Type="http://schemas.openxmlformats.org/officeDocument/2006/relationships/customXml" Target="../ink/ink548.xml"/><Relationship Id="rId33" Type="http://schemas.openxmlformats.org/officeDocument/2006/relationships/image" Target="../media/image450.png"/><Relationship Id="rId108" Type="http://schemas.openxmlformats.org/officeDocument/2006/relationships/image" Target="../media/image486.png"/><Relationship Id="rId129" Type="http://schemas.openxmlformats.org/officeDocument/2006/relationships/customXml" Target="../ink/ink608.xml"/><Relationship Id="rId54" Type="http://schemas.openxmlformats.org/officeDocument/2006/relationships/image" Target="../media/image460.png"/><Relationship Id="rId75" Type="http://schemas.openxmlformats.org/officeDocument/2006/relationships/image" Target="../media/image470.png"/><Relationship Id="rId96" Type="http://schemas.openxmlformats.org/officeDocument/2006/relationships/image" Target="../media/image480.png"/><Relationship Id="rId140" Type="http://schemas.openxmlformats.org/officeDocument/2006/relationships/image" Target="../media/image502.png"/><Relationship Id="rId161" Type="http://schemas.openxmlformats.org/officeDocument/2006/relationships/image" Target="../media/image512.png"/><Relationship Id="rId182" Type="http://schemas.openxmlformats.org/officeDocument/2006/relationships/customXml" Target="../ink/ink635.xml"/><Relationship Id="rId6" Type="http://schemas.openxmlformats.org/officeDocument/2006/relationships/customXml" Target="../ink/ink545.xml"/><Relationship Id="rId23" Type="http://schemas.openxmlformats.org/officeDocument/2006/relationships/image" Target="../media/image329.png"/><Relationship Id="rId119" Type="http://schemas.openxmlformats.org/officeDocument/2006/relationships/customXml" Target="../ink/ink603.xml"/><Relationship Id="rId44" Type="http://schemas.openxmlformats.org/officeDocument/2006/relationships/image" Target="../media/image455.png"/><Relationship Id="rId65" Type="http://schemas.openxmlformats.org/officeDocument/2006/relationships/image" Target="../media/image465.png"/><Relationship Id="rId86" Type="http://schemas.openxmlformats.org/officeDocument/2006/relationships/customXml" Target="../ink/ink586.xml"/><Relationship Id="rId130" Type="http://schemas.openxmlformats.org/officeDocument/2006/relationships/image" Target="../media/image497.png"/><Relationship Id="rId151" Type="http://schemas.openxmlformats.org/officeDocument/2006/relationships/customXml" Target="../ink/ink619.xml"/><Relationship Id="rId172" Type="http://schemas.openxmlformats.org/officeDocument/2006/relationships/customXml" Target="../ink/ink630.xml"/><Relationship Id="rId13" Type="http://schemas.openxmlformats.org/officeDocument/2006/relationships/image" Target="../media/image441.png"/><Relationship Id="rId18" Type="http://schemas.openxmlformats.org/officeDocument/2006/relationships/customXml" Target="../ink/ink551.xml"/><Relationship Id="rId39" Type="http://schemas.openxmlformats.org/officeDocument/2006/relationships/image" Target="../media/image453.png"/><Relationship Id="rId109" Type="http://schemas.openxmlformats.org/officeDocument/2006/relationships/customXml" Target="../ink/ink598.xml"/><Relationship Id="rId34" Type="http://schemas.openxmlformats.org/officeDocument/2006/relationships/customXml" Target="../ink/ink559.xml"/><Relationship Id="rId50" Type="http://schemas.openxmlformats.org/officeDocument/2006/relationships/image" Target="../media/image458.png"/><Relationship Id="rId55" Type="http://schemas.openxmlformats.org/officeDocument/2006/relationships/customXml" Target="../ink/ink570.xml"/><Relationship Id="rId76" Type="http://schemas.openxmlformats.org/officeDocument/2006/relationships/customXml" Target="../ink/ink581.xml"/><Relationship Id="rId97" Type="http://schemas.openxmlformats.org/officeDocument/2006/relationships/customXml" Target="../ink/ink592.xml"/><Relationship Id="rId104" Type="http://schemas.openxmlformats.org/officeDocument/2006/relationships/image" Target="../media/image484.png"/><Relationship Id="rId120" Type="http://schemas.openxmlformats.org/officeDocument/2006/relationships/image" Target="../media/image492.png"/><Relationship Id="rId125" Type="http://schemas.openxmlformats.org/officeDocument/2006/relationships/customXml" Target="../ink/ink606.xml"/><Relationship Id="rId141" Type="http://schemas.openxmlformats.org/officeDocument/2006/relationships/customXml" Target="../ink/ink614.xml"/><Relationship Id="rId146" Type="http://schemas.openxmlformats.org/officeDocument/2006/relationships/image" Target="../media/image505.png"/><Relationship Id="rId167" Type="http://schemas.openxmlformats.org/officeDocument/2006/relationships/image" Target="../media/image515.png"/><Relationship Id="rId7" Type="http://schemas.openxmlformats.org/officeDocument/2006/relationships/image" Target="../media/image438.png"/><Relationship Id="rId71" Type="http://schemas.openxmlformats.org/officeDocument/2006/relationships/image" Target="../media/image468.png"/><Relationship Id="rId92" Type="http://schemas.openxmlformats.org/officeDocument/2006/relationships/image" Target="../media/image478.png"/><Relationship Id="rId162" Type="http://schemas.openxmlformats.org/officeDocument/2006/relationships/customXml" Target="../ink/ink625.xml"/><Relationship Id="rId183" Type="http://schemas.openxmlformats.org/officeDocument/2006/relationships/image" Target="../media/image523.png"/><Relationship Id="rId2" Type="http://schemas.openxmlformats.org/officeDocument/2006/relationships/customXml" Target="../ink/ink543.xml"/><Relationship Id="rId29" Type="http://schemas.openxmlformats.org/officeDocument/2006/relationships/image" Target="../media/image448.png"/><Relationship Id="rId24" Type="http://schemas.openxmlformats.org/officeDocument/2006/relationships/customXml" Target="../ink/ink554.xml"/><Relationship Id="rId40" Type="http://schemas.openxmlformats.org/officeDocument/2006/relationships/customXml" Target="../ink/ink562.xml"/><Relationship Id="rId45" Type="http://schemas.openxmlformats.org/officeDocument/2006/relationships/customXml" Target="../ink/ink565.xml"/><Relationship Id="rId66" Type="http://schemas.openxmlformats.org/officeDocument/2006/relationships/customXml" Target="../ink/ink576.xml"/><Relationship Id="rId87" Type="http://schemas.openxmlformats.org/officeDocument/2006/relationships/image" Target="../media/image476.png"/><Relationship Id="rId110" Type="http://schemas.openxmlformats.org/officeDocument/2006/relationships/image" Target="../media/image487.png"/><Relationship Id="rId115" Type="http://schemas.openxmlformats.org/officeDocument/2006/relationships/customXml" Target="../ink/ink601.xml"/><Relationship Id="rId131" Type="http://schemas.openxmlformats.org/officeDocument/2006/relationships/customXml" Target="../ink/ink609.xml"/><Relationship Id="rId136" Type="http://schemas.openxmlformats.org/officeDocument/2006/relationships/image" Target="../media/image500.png"/><Relationship Id="rId157" Type="http://schemas.openxmlformats.org/officeDocument/2006/relationships/customXml" Target="../ink/ink622.xml"/><Relationship Id="rId178" Type="http://schemas.openxmlformats.org/officeDocument/2006/relationships/customXml" Target="../ink/ink633.xml"/><Relationship Id="rId61" Type="http://schemas.openxmlformats.org/officeDocument/2006/relationships/customXml" Target="../ink/ink573.xml"/><Relationship Id="rId82" Type="http://schemas.openxmlformats.org/officeDocument/2006/relationships/customXml" Target="../ink/ink584.xml"/><Relationship Id="rId152" Type="http://schemas.openxmlformats.org/officeDocument/2006/relationships/image" Target="../media/image508.png"/><Relationship Id="rId173" Type="http://schemas.openxmlformats.org/officeDocument/2006/relationships/image" Target="../media/image518.png"/><Relationship Id="rId19" Type="http://schemas.openxmlformats.org/officeDocument/2006/relationships/image" Target="../media/image444.png"/><Relationship Id="rId14" Type="http://schemas.openxmlformats.org/officeDocument/2006/relationships/customXml" Target="../ink/ink549.xml"/><Relationship Id="rId30" Type="http://schemas.openxmlformats.org/officeDocument/2006/relationships/customXml" Target="../ink/ink557.xml"/><Relationship Id="rId35" Type="http://schemas.openxmlformats.org/officeDocument/2006/relationships/image" Target="../media/image451.png"/><Relationship Id="rId56" Type="http://schemas.openxmlformats.org/officeDocument/2006/relationships/image" Target="../media/image461.png"/><Relationship Id="rId77" Type="http://schemas.openxmlformats.org/officeDocument/2006/relationships/image" Target="../media/image471.png"/><Relationship Id="rId100" Type="http://schemas.openxmlformats.org/officeDocument/2006/relationships/image" Target="../media/image482.png"/><Relationship Id="rId105" Type="http://schemas.openxmlformats.org/officeDocument/2006/relationships/customXml" Target="../ink/ink596.xml"/><Relationship Id="rId126" Type="http://schemas.openxmlformats.org/officeDocument/2006/relationships/image" Target="../media/image495.png"/><Relationship Id="rId147" Type="http://schemas.openxmlformats.org/officeDocument/2006/relationships/customXml" Target="../ink/ink617.xml"/><Relationship Id="rId168" Type="http://schemas.openxmlformats.org/officeDocument/2006/relationships/customXml" Target="../ink/ink628.xml"/><Relationship Id="rId8" Type="http://schemas.openxmlformats.org/officeDocument/2006/relationships/customXml" Target="../ink/ink546.xml"/><Relationship Id="rId51" Type="http://schemas.openxmlformats.org/officeDocument/2006/relationships/customXml" Target="../ink/ink568.xml"/><Relationship Id="rId72" Type="http://schemas.openxmlformats.org/officeDocument/2006/relationships/customXml" Target="../ink/ink579.xml"/><Relationship Id="rId93" Type="http://schemas.openxmlformats.org/officeDocument/2006/relationships/customXml" Target="../ink/ink590.xml"/><Relationship Id="rId98" Type="http://schemas.openxmlformats.org/officeDocument/2006/relationships/image" Target="../media/image481.png"/><Relationship Id="rId121" Type="http://schemas.openxmlformats.org/officeDocument/2006/relationships/customXml" Target="../ink/ink604.xml"/><Relationship Id="rId142" Type="http://schemas.openxmlformats.org/officeDocument/2006/relationships/image" Target="../media/image503.png"/><Relationship Id="rId163" Type="http://schemas.openxmlformats.org/officeDocument/2006/relationships/image" Target="../media/image513.png"/><Relationship Id="rId184" Type="http://schemas.openxmlformats.org/officeDocument/2006/relationships/customXml" Target="../ink/ink636.xml"/><Relationship Id="rId3" Type="http://schemas.openxmlformats.org/officeDocument/2006/relationships/image" Target="../media/image436.png"/><Relationship Id="rId25" Type="http://schemas.openxmlformats.org/officeDocument/2006/relationships/image" Target="../media/image446.png"/><Relationship Id="rId46" Type="http://schemas.openxmlformats.org/officeDocument/2006/relationships/image" Target="../media/image456.png"/><Relationship Id="rId67" Type="http://schemas.openxmlformats.org/officeDocument/2006/relationships/image" Target="../media/image466.png"/><Relationship Id="rId116" Type="http://schemas.openxmlformats.org/officeDocument/2006/relationships/image" Target="../media/image490.png"/><Relationship Id="rId137" Type="http://schemas.openxmlformats.org/officeDocument/2006/relationships/customXml" Target="../ink/ink612.xml"/><Relationship Id="rId158" Type="http://schemas.openxmlformats.org/officeDocument/2006/relationships/customXml" Target="../ink/ink623.xml"/><Relationship Id="rId20" Type="http://schemas.openxmlformats.org/officeDocument/2006/relationships/customXml" Target="../ink/ink552.xml"/><Relationship Id="rId41" Type="http://schemas.openxmlformats.org/officeDocument/2006/relationships/image" Target="../media/image454.png"/><Relationship Id="rId62" Type="http://schemas.openxmlformats.org/officeDocument/2006/relationships/image" Target="../media/image464.png"/><Relationship Id="rId83" Type="http://schemas.openxmlformats.org/officeDocument/2006/relationships/image" Target="../media/image474.png"/><Relationship Id="rId88" Type="http://schemas.openxmlformats.org/officeDocument/2006/relationships/customXml" Target="../ink/ink587.xml"/><Relationship Id="rId111" Type="http://schemas.openxmlformats.org/officeDocument/2006/relationships/customXml" Target="../ink/ink599.xml"/><Relationship Id="rId132" Type="http://schemas.openxmlformats.org/officeDocument/2006/relationships/image" Target="../media/image498.png"/><Relationship Id="rId153" Type="http://schemas.openxmlformats.org/officeDocument/2006/relationships/customXml" Target="../ink/ink620.xml"/><Relationship Id="rId174" Type="http://schemas.openxmlformats.org/officeDocument/2006/relationships/customXml" Target="../ink/ink631.xml"/><Relationship Id="rId179" Type="http://schemas.openxmlformats.org/officeDocument/2006/relationships/image" Target="../media/image521.png"/><Relationship Id="rId15" Type="http://schemas.openxmlformats.org/officeDocument/2006/relationships/image" Target="../media/image442.png"/><Relationship Id="rId36" Type="http://schemas.openxmlformats.org/officeDocument/2006/relationships/customXml" Target="../ink/ink560.xml"/><Relationship Id="rId57" Type="http://schemas.openxmlformats.org/officeDocument/2006/relationships/customXml" Target="../ink/ink571.xml"/><Relationship Id="rId106" Type="http://schemas.openxmlformats.org/officeDocument/2006/relationships/image" Target="../media/image485.png"/><Relationship Id="rId127" Type="http://schemas.openxmlformats.org/officeDocument/2006/relationships/customXml" Target="../ink/ink607.xml"/><Relationship Id="rId10" Type="http://schemas.openxmlformats.org/officeDocument/2006/relationships/customXml" Target="../ink/ink547.xml"/><Relationship Id="rId31" Type="http://schemas.openxmlformats.org/officeDocument/2006/relationships/image" Target="../media/image449.png"/><Relationship Id="rId52" Type="http://schemas.openxmlformats.org/officeDocument/2006/relationships/image" Target="../media/image459.png"/><Relationship Id="rId73" Type="http://schemas.openxmlformats.org/officeDocument/2006/relationships/image" Target="../media/image469.png"/><Relationship Id="rId78" Type="http://schemas.openxmlformats.org/officeDocument/2006/relationships/customXml" Target="../ink/ink582.xml"/><Relationship Id="rId94" Type="http://schemas.openxmlformats.org/officeDocument/2006/relationships/image" Target="../media/image479.png"/><Relationship Id="rId99" Type="http://schemas.openxmlformats.org/officeDocument/2006/relationships/customXml" Target="../ink/ink593.xml"/><Relationship Id="rId101" Type="http://schemas.openxmlformats.org/officeDocument/2006/relationships/customXml" Target="../ink/ink594.xml"/><Relationship Id="rId122" Type="http://schemas.openxmlformats.org/officeDocument/2006/relationships/image" Target="../media/image493.png"/><Relationship Id="rId143" Type="http://schemas.openxmlformats.org/officeDocument/2006/relationships/customXml" Target="../ink/ink615.xml"/><Relationship Id="rId148" Type="http://schemas.openxmlformats.org/officeDocument/2006/relationships/image" Target="../media/image506.png"/><Relationship Id="rId164" Type="http://schemas.openxmlformats.org/officeDocument/2006/relationships/customXml" Target="../ink/ink626.xml"/><Relationship Id="rId169" Type="http://schemas.openxmlformats.org/officeDocument/2006/relationships/image" Target="../media/image516.png"/><Relationship Id="rId185" Type="http://schemas.openxmlformats.org/officeDocument/2006/relationships/image" Target="../media/image524.png"/><Relationship Id="rId4" Type="http://schemas.openxmlformats.org/officeDocument/2006/relationships/customXml" Target="../ink/ink544.xml"/><Relationship Id="rId9" Type="http://schemas.openxmlformats.org/officeDocument/2006/relationships/image" Target="../media/image439.png"/><Relationship Id="rId180" Type="http://schemas.openxmlformats.org/officeDocument/2006/relationships/customXml" Target="../ink/ink634.xml"/><Relationship Id="rId26" Type="http://schemas.openxmlformats.org/officeDocument/2006/relationships/customXml" Target="../ink/ink555.xml"/><Relationship Id="rId47" Type="http://schemas.openxmlformats.org/officeDocument/2006/relationships/customXml" Target="../ink/ink566.xml"/><Relationship Id="rId68" Type="http://schemas.openxmlformats.org/officeDocument/2006/relationships/customXml" Target="../ink/ink577.xml"/><Relationship Id="rId89" Type="http://schemas.openxmlformats.org/officeDocument/2006/relationships/customXml" Target="../ink/ink588.xml"/><Relationship Id="rId112" Type="http://schemas.openxmlformats.org/officeDocument/2006/relationships/image" Target="../media/image488.png"/><Relationship Id="rId133" Type="http://schemas.openxmlformats.org/officeDocument/2006/relationships/customXml" Target="../ink/ink610.xml"/><Relationship Id="rId154" Type="http://schemas.openxmlformats.org/officeDocument/2006/relationships/image" Target="../media/image509.png"/><Relationship Id="rId175" Type="http://schemas.openxmlformats.org/officeDocument/2006/relationships/image" Target="../media/image519.png"/><Relationship Id="rId16" Type="http://schemas.openxmlformats.org/officeDocument/2006/relationships/customXml" Target="../ink/ink550.xml"/><Relationship Id="rId37" Type="http://schemas.openxmlformats.org/officeDocument/2006/relationships/image" Target="../media/image452.png"/><Relationship Id="rId58" Type="http://schemas.openxmlformats.org/officeDocument/2006/relationships/image" Target="../media/image462.png"/><Relationship Id="rId79" Type="http://schemas.openxmlformats.org/officeDocument/2006/relationships/image" Target="../media/image472.png"/><Relationship Id="rId102" Type="http://schemas.openxmlformats.org/officeDocument/2006/relationships/image" Target="../media/image483.png"/><Relationship Id="rId123" Type="http://schemas.openxmlformats.org/officeDocument/2006/relationships/customXml" Target="../ink/ink605.xml"/><Relationship Id="rId144" Type="http://schemas.openxmlformats.org/officeDocument/2006/relationships/image" Target="../media/image504.png"/><Relationship Id="rId90" Type="http://schemas.openxmlformats.org/officeDocument/2006/relationships/image" Target="../media/image477.png"/><Relationship Id="rId165" Type="http://schemas.openxmlformats.org/officeDocument/2006/relationships/image" Target="../media/image514.png"/><Relationship Id="rId186" Type="http://schemas.openxmlformats.org/officeDocument/2006/relationships/customXml" Target="../ink/ink637.xml"/><Relationship Id="rId27" Type="http://schemas.openxmlformats.org/officeDocument/2006/relationships/image" Target="../media/image447.png"/><Relationship Id="rId48" Type="http://schemas.openxmlformats.org/officeDocument/2006/relationships/image" Target="../media/image457.png"/><Relationship Id="rId69" Type="http://schemas.openxmlformats.org/officeDocument/2006/relationships/image" Target="../media/image467.png"/><Relationship Id="rId113" Type="http://schemas.openxmlformats.org/officeDocument/2006/relationships/customXml" Target="../ink/ink600.xml"/><Relationship Id="rId134" Type="http://schemas.openxmlformats.org/officeDocument/2006/relationships/image" Target="../media/image499.png"/><Relationship Id="rId80" Type="http://schemas.openxmlformats.org/officeDocument/2006/relationships/customXml" Target="../ink/ink583.xml"/><Relationship Id="rId155" Type="http://schemas.openxmlformats.org/officeDocument/2006/relationships/customXml" Target="../ink/ink621.xml"/><Relationship Id="rId176" Type="http://schemas.openxmlformats.org/officeDocument/2006/relationships/customXml" Target="../ink/ink632.xml"/><Relationship Id="rId17" Type="http://schemas.openxmlformats.org/officeDocument/2006/relationships/image" Target="../media/image443.png"/><Relationship Id="rId38" Type="http://schemas.openxmlformats.org/officeDocument/2006/relationships/customXml" Target="../ink/ink561.xml"/><Relationship Id="rId59" Type="http://schemas.openxmlformats.org/officeDocument/2006/relationships/customXml" Target="../ink/ink572.xml"/><Relationship Id="rId103" Type="http://schemas.openxmlformats.org/officeDocument/2006/relationships/customXml" Target="../ink/ink595.xml"/><Relationship Id="rId124" Type="http://schemas.openxmlformats.org/officeDocument/2006/relationships/image" Target="../media/image494.png"/><Relationship Id="rId70" Type="http://schemas.openxmlformats.org/officeDocument/2006/relationships/customXml" Target="../ink/ink578.xml"/><Relationship Id="rId91" Type="http://schemas.openxmlformats.org/officeDocument/2006/relationships/customXml" Target="../ink/ink589.xml"/><Relationship Id="rId145" Type="http://schemas.openxmlformats.org/officeDocument/2006/relationships/customXml" Target="../ink/ink616.xml"/><Relationship Id="rId166" Type="http://schemas.openxmlformats.org/officeDocument/2006/relationships/customXml" Target="../ink/ink627.xml"/><Relationship Id="rId187" Type="http://schemas.openxmlformats.org/officeDocument/2006/relationships/image" Target="../media/image525.png"/><Relationship Id="rId1" Type="http://schemas.openxmlformats.org/officeDocument/2006/relationships/slideLayout" Target="../slideLayouts/slideLayout1.xml"/><Relationship Id="rId28" Type="http://schemas.openxmlformats.org/officeDocument/2006/relationships/customXml" Target="../ink/ink556.xml"/><Relationship Id="rId49" Type="http://schemas.openxmlformats.org/officeDocument/2006/relationships/customXml" Target="../ink/ink567.xml"/><Relationship Id="rId114" Type="http://schemas.openxmlformats.org/officeDocument/2006/relationships/image" Target="../media/image489.png"/><Relationship Id="rId60" Type="http://schemas.openxmlformats.org/officeDocument/2006/relationships/image" Target="../media/image463.png"/><Relationship Id="rId81" Type="http://schemas.openxmlformats.org/officeDocument/2006/relationships/image" Target="../media/image473.png"/><Relationship Id="rId135" Type="http://schemas.openxmlformats.org/officeDocument/2006/relationships/customXml" Target="../ink/ink611.xml"/><Relationship Id="rId156" Type="http://schemas.openxmlformats.org/officeDocument/2006/relationships/image" Target="../media/image510.png"/><Relationship Id="rId177" Type="http://schemas.openxmlformats.org/officeDocument/2006/relationships/image" Target="../media/image520.png"/></Relationships>
</file>

<file path=ppt/slides/_rels/slide14.xml.rels><?xml version="1.0" encoding="UTF-8" standalone="yes"?>
<Relationships xmlns="http://schemas.openxmlformats.org/package/2006/relationships"><Relationship Id="rId117" Type="http://schemas.openxmlformats.org/officeDocument/2006/relationships/image" Target="../media/image582.png"/><Relationship Id="rId21" Type="http://schemas.openxmlformats.org/officeDocument/2006/relationships/image" Target="../media/image535.png"/><Relationship Id="rId42" Type="http://schemas.openxmlformats.org/officeDocument/2006/relationships/customXml" Target="../ink/ink658.xml"/><Relationship Id="rId63" Type="http://schemas.openxmlformats.org/officeDocument/2006/relationships/image" Target="../media/image556.png"/><Relationship Id="rId84" Type="http://schemas.openxmlformats.org/officeDocument/2006/relationships/customXml" Target="../ink/ink679.xml"/><Relationship Id="rId138" Type="http://schemas.openxmlformats.org/officeDocument/2006/relationships/customXml" Target="../ink/ink706.xml"/><Relationship Id="rId159" Type="http://schemas.openxmlformats.org/officeDocument/2006/relationships/customXml" Target="../ink/ink717.xml"/><Relationship Id="rId170" Type="http://schemas.openxmlformats.org/officeDocument/2006/relationships/image" Target="../media/image608.png"/><Relationship Id="rId191" Type="http://schemas.openxmlformats.org/officeDocument/2006/relationships/customXml" Target="../ink/ink733.xml"/><Relationship Id="rId205" Type="http://schemas.openxmlformats.org/officeDocument/2006/relationships/customXml" Target="../ink/ink740.xml"/><Relationship Id="rId226" Type="http://schemas.openxmlformats.org/officeDocument/2006/relationships/image" Target="../media/image635.png"/><Relationship Id="rId107" Type="http://schemas.openxmlformats.org/officeDocument/2006/relationships/image" Target="../media/image577.png"/><Relationship Id="rId11" Type="http://schemas.openxmlformats.org/officeDocument/2006/relationships/image" Target="../media/image530.png"/><Relationship Id="rId32" Type="http://schemas.openxmlformats.org/officeDocument/2006/relationships/customXml" Target="../ink/ink653.xml"/><Relationship Id="rId53" Type="http://schemas.openxmlformats.org/officeDocument/2006/relationships/image" Target="../media/image551.png"/><Relationship Id="rId74" Type="http://schemas.openxmlformats.org/officeDocument/2006/relationships/customXml" Target="../ink/ink674.xml"/><Relationship Id="rId128" Type="http://schemas.openxmlformats.org/officeDocument/2006/relationships/customXml" Target="../ink/ink701.xml"/><Relationship Id="rId149" Type="http://schemas.openxmlformats.org/officeDocument/2006/relationships/image" Target="../media/image598.png"/><Relationship Id="rId5" Type="http://schemas.openxmlformats.org/officeDocument/2006/relationships/image" Target="../media/image527.png"/><Relationship Id="rId95" Type="http://schemas.openxmlformats.org/officeDocument/2006/relationships/image" Target="../media/image571.png"/><Relationship Id="rId160" Type="http://schemas.openxmlformats.org/officeDocument/2006/relationships/image" Target="../media/image603.png"/><Relationship Id="rId181" Type="http://schemas.openxmlformats.org/officeDocument/2006/relationships/customXml" Target="../ink/ink728.xml"/><Relationship Id="rId216" Type="http://schemas.openxmlformats.org/officeDocument/2006/relationships/image" Target="../media/image630.png"/><Relationship Id="rId22" Type="http://schemas.openxmlformats.org/officeDocument/2006/relationships/customXml" Target="../ink/ink648.xml"/><Relationship Id="rId43" Type="http://schemas.openxmlformats.org/officeDocument/2006/relationships/image" Target="../media/image546.png"/><Relationship Id="rId64" Type="http://schemas.openxmlformats.org/officeDocument/2006/relationships/customXml" Target="../ink/ink669.xml"/><Relationship Id="rId118" Type="http://schemas.openxmlformats.org/officeDocument/2006/relationships/customXml" Target="../ink/ink696.xml"/><Relationship Id="rId139" Type="http://schemas.openxmlformats.org/officeDocument/2006/relationships/image" Target="../media/image593.png"/><Relationship Id="rId85" Type="http://schemas.openxmlformats.org/officeDocument/2006/relationships/image" Target="../media/image567.png"/><Relationship Id="rId150" Type="http://schemas.openxmlformats.org/officeDocument/2006/relationships/customXml" Target="../ink/ink712.xml"/><Relationship Id="rId171" Type="http://schemas.openxmlformats.org/officeDocument/2006/relationships/customXml" Target="../ink/ink723.xml"/><Relationship Id="rId192" Type="http://schemas.openxmlformats.org/officeDocument/2006/relationships/image" Target="../media/image619.png"/><Relationship Id="rId206" Type="http://schemas.openxmlformats.org/officeDocument/2006/relationships/image" Target="../media/image625.png"/><Relationship Id="rId227" Type="http://schemas.openxmlformats.org/officeDocument/2006/relationships/customXml" Target="../ink/ink751.xml"/><Relationship Id="rId12" Type="http://schemas.openxmlformats.org/officeDocument/2006/relationships/customXml" Target="../ink/ink643.xml"/><Relationship Id="rId33" Type="http://schemas.openxmlformats.org/officeDocument/2006/relationships/image" Target="../media/image541.png"/><Relationship Id="rId108" Type="http://schemas.openxmlformats.org/officeDocument/2006/relationships/customXml" Target="../ink/ink691.xml"/><Relationship Id="rId129" Type="http://schemas.openxmlformats.org/officeDocument/2006/relationships/image" Target="../media/image588.png"/><Relationship Id="rId54" Type="http://schemas.openxmlformats.org/officeDocument/2006/relationships/customXml" Target="../ink/ink664.xml"/><Relationship Id="rId75" Type="http://schemas.openxmlformats.org/officeDocument/2006/relationships/image" Target="../media/image562.png"/><Relationship Id="rId96" Type="http://schemas.openxmlformats.org/officeDocument/2006/relationships/customXml" Target="../ink/ink685.xml"/><Relationship Id="rId140" Type="http://schemas.openxmlformats.org/officeDocument/2006/relationships/customXml" Target="../ink/ink707.xml"/><Relationship Id="rId161" Type="http://schemas.openxmlformats.org/officeDocument/2006/relationships/customXml" Target="../ink/ink718.xml"/><Relationship Id="rId182" Type="http://schemas.openxmlformats.org/officeDocument/2006/relationships/image" Target="../media/image614.png"/><Relationship Id="rId217" Type="http://schemas.openxmlformats.org/officeDocument/2006/relationships/customXml" Target="../ink/ink746.xml"/><Relationship Id="rId6" Type="http://schemas.openxmlformats.org/officeDocument/2006/relationships/customXml" Target="../ink/ink640.xml"/><Relationship Id="rId23" Type="http://schemas.openxmlformats.org/officeDocument/2006/relationships/image" Target="../media/image536.png"/><Relationship Id="rId119" Type="http://schemas.openxmlformats.org/officeDocument/2006/relationships/image" Target="../media/image583.png"/><Relationship Id="rId44" Type="http://schemas.openxmlformats.org/officeDocument/2006/relationships/customXml" Target="../ink/ink659.xml"/><Relationship Id="rId65" Type="http://schemas.openxmlformats.org/officeDocument/2006/relationships/image" Target="../media/image557.png"/><Relationship Id="rId86" Type="http://schemas.openxmlformats.org/officeDocument/2006/relationships/customXml" Target="../ink/ink680.xml"/><Relationship Id="rId130" Type="http://schemas.openxmlformats.org/officeDocument/2006/relationships/customXml" Target="../ink/ink702.xml"/><Relationship Id="rId151" Type="http://schemas.openxmlformats.org/officeDocument/2006/relationships/image" Target="../media/image599.png"/><Relationship Id="rId172" Type="http://schemas.openxmlformats.org/officeDocument/2006/relationships/image" Target="../media/image609.png"/><Relationship Id="rId193" Type="http://schemas.openxmlformats.org/officeDocument/2006/relationships/customXml" Target="../ink/ink734.xml"/><Relationship Id="rId207" Type="http://schemas.openxmlformats.org/officeDocument/2006/relationships/customXml" Target="../ink/ink741.xml"/><Relationship Id="rId228" Type="http://schemas.openxmlformats.org/officeDocument/2006/relationships/image" Target="../media/image636.png"/><Relationship Id="rId13" Type="http://schemas.openxmlformats.org/officeDocument/2006/relationships/image" Target="../media/image531.png"/><Relationship Id="rId109" Type="http://schemas.openxmlformats.org/officeDocument/2006/relationships/image" Target="../media/image578.png"/><Relationship Id="rId34" Type="http://schemas.openxmlformats.org/officeDocument/2006/relationships/customXml" Target="../ink/ink654.xml"/><Relationship Id="rId55" Type="http://schemas.openxmlformats.org/officeDocument/2006/relationships/image" Target="../media/image552.png"/><Relationship Id="rId76" Type="http://schemas.openxmlformats.org/officeDocument/2006/relationships/customXml" Target="../ink/ink675.xml"/><Relationship Id="rId97" Type="http://schemas.openxmlformats.org/officeDocument/2006/relationships/image" Target="../media/image572.png"/><Relationship Id="rId120" Type="http://schemas.openxmlformats.org/officeDocument/2006/relationships/customXml" Target="../ink/ink697.xml"/><Relationship Id="rId141" Type="http://schemas.openxmlformats.org/officeDocument/2006/relationships/image" Target="../media/image594.png"/><Relationship Id="rId7" Type="http://schemas.openxmlformats.org/officeDocument/2006/relationships/image" Target="../media/image528.png"/><Relationship Id="rId162" Type="http://schemas.openxmlformats.org/officeDocument/2006/relationships/image" Target="../media/image604.png"/><Relationship Id="rId183" Type="http://schemas.openxmlformats.org/officeDocument/2006/relationships/customXml" Target="../ink/ink729.xml"/><Relationship Id="rId218" Type="http://schemas.openxmlformats.org/officeDocument/2006/relationships/image" Target="../media/image631.png"/><Relationship Id="rId24" Type="http://schemas.openxmlformats.org/officeDocument/2006/relationships/customXml" Target="../ink/ink649.xml"/><Relationship Id="rId45" Type="http://schemas.openxmlformats.org/officeDocument/2006/relationships/image" Target="../media/image547.png"/><Relationship Id="rId66" Type="http://schemas.openxmlformats.org/officeDocument/2006/relationships/customXml" Target="../ink/ink670.xml"/><Relationship Id="rId87" Type="http://schemas.openxmlformats.org/officeDocument/2006/relationships/image" Target="../media/image329.png"/><Relationship Id="rId110" Type="http://schemas.openxmlformats.org/officeDocument/2006/relationships/customXml" Target="../ink/ink692.xml"/><Relationship Id="rId131" Type="http://schemas.openxmlformats.org/officeDocument/2006/relationships/image" Target="../media/image589.png"/><Relationship Id="rId152" Type="http://schemas.openxmlformats.org/officeDocument/2006/relationships/customXml" Target="../ink/ink713.xml"/><Relationship Id="rId173" Type="http://schemas.openxmlformats.org/officeDocument/2006/relationships/customXml" Target="../ink/ink724.xml"/><Relationship Id="rId194" Type="http://schemas.openxmlformats.org/officeDocument/2006/relationships/image" Target="../media/image620.png"/><Relationship Id="rId208" Type="http://schemas.openxmlformats.org/officeDocument/2006/relationships/image" Target="../media/image626.png"/><Relationship Id="rId229" Type="http://schemas.openxmlformats.org/officeDocument/2006/relationships/customXml" Target="../ink/ink752.xml"/><Relationship Id="rId14" Type="http://schemas.openxmlformats.org/officeDocument/2006/relationships/customXml" Target="../ink/ink644.xml"/><Relationship Id="rId35" Type="http://schemas.openxmlformats.org/officeDocument/2006/relationships/image" Target="../media/image542.png"/><Relationship Id="rId56" Type="http://schemas.openxmlformats.org/officeDocument/2006/relationships/customXml" Target="../ink/ink665.xml"/><Relationship Id="rId77" Type="http://schemas.openxmlformats.org/officeDocument/2006/relationships/image" Target="../media/image563.png"/><Relationship Id="rId100" Type="http://schemas.openxmlformats.org/officeDocument/2006/relationships/customXml" Target="../ink/ink687.xml"/><Relationship Id="rId8" Type="http://schemas.openxmlformats.org/officeDocument/2006/relationships/customXml" Target="../ink/ink641.xml"/><Relationship Id="rId98" Type="http://schemas.openxmlformats.org/officeDocument/2006/relationships/customXml" Target="../ink/ink686.xml"/><Relationship Id="rId121" Type="http://schemas.openxmlformats.org/officeDocument/2006/relationships/image" Target="../media/image584.png"/><Relationship Id="rId142" Type="http://schemas.openxmlformats.org/officeDocument/2006/relationships/customXml" Target="../ink/ink708.xml"/><Relationship Id="rId163" Type="http://schemas.openxmlformats.org/officeDocument/2006/relationships/customXml" Target="../ink/ink719.xml"/><Relationship Id="rId184" Type="http://schemas.openxmlformats.org/officeDocument/2006/relationships/image" Target="../media/image615.png"/><Relationship Id="rId219" Type="http://schemas.openxmlformats.org/officeDocument/2006/relationships/customXml" Target="../ink/ink747.xml"/><Relationship Id="rId230" Type="http://schemas.openxmlformats.org/officeDocument/2006/relationships/image" Target="../media/image637.png"/><Relationship Id="rId25" Type="http://schemas.openxmlformats.org/officeDocument/2006/relationships/image" Target="../media/image537.png"/><Relationship Id="rId46" Type="http://schemas.openxmlformats.org/officeDocument/2006/relationships/customXml" Target="../ink/ink660.xml"/><Relationship Id="rId67" Type="http://schemas.openxmlformats.org/officeDocument/2006/relationships/image" Target="../media/image558.png"/><Relationship Id="rId116" Type="http://schemas.openxmlformats.org/officeDocument/2006/relationships/customXml" Target="../ink/ink695.xml"/><Relationship Id="rId137" Type="http://schemas.openxmlformats.org/officeDocument/2006/relationships/image" Target="../media/image592.png"/><Relationship Id="rId158" Type="http://schemas.openxmlformats.org/officeDocument/2006/relationships/customXml" Target="../ink/ink716.xml"/><Relationship Id="rId20" Type="http://schemas.openxmlformats.org/officeDocument/2006/relationships/customXml" Target="../ink/ink647.xml"/><Relationship Id="rId41" Type="http://schemas.openxmlformats.org/officeDocument/2006/relationships/image" Target="../media/image545.png"/><Relationship Id="rId62" Type="http://schemas.openxmlformats.org/officeDocument/2006/relationships/customXml" Target="../ink/ink668.xml"/><Relationship Id="rId83" Type="http://schemas.openxmlformats.org/officeDocument/2006/relationships/image" Target="../media/image566.png"/><Relationship Id="rId88" Type="http://schemas.openxmlformats.org/officeDocument/2006/relationships/customXml" Target="../ink/ink681.xml"/><Relationship Id="rId111" Type="http://schemas.openxmlformats.org/officeDocument/2006/relationships/image" Target="../media/image579.png"/><Relationship Id="rId132" Type="http://schemas.openxmlformats.org/officeDocument/2006/relationships/customXml" Target="../ink/ink703.xml"/><Relationship Id="rId153" Type="http://schemas.openxmlformats.org/officeDocument/2006/relationships/image" Target="../media/image600.png"/><Relationship Id="rId174" Type="http://schemas.openxmlformats.org/officeDocument/2006/relationships/image" Target="../media/image610.png"/><Relationship Id="rId179" Type="http://schemas.openxmlformats.org/officeDocument/2006/relationships/customXml" Target="../ink/ink727.xml"/><Relationship Id="rId195" Type="http://schemas.openxmlformats.org/officeDocument/2006/relationships/customXml" Target="../ink/ink735.xml"/><Relationship Id="rId209" Type="http://schemas.openxmlformats.org/officeDocument/2006/relationships/customXml" Target="../ink/ink742.xml"/><Relationship Id="rId190" Type="http://schemas.openxmlformats.org/officeDocument/2006/relationships/image" Target="../media/image618.png"/><Relationship Id="rId204" Type="http://schemas.openxmlformats.org/officeDocument/2006/relationships/image" Target="../media/image624.png"/><Relationship Id="rId220" Type="http://schemas.openxmlformats.org/officeDocument/2006/relationships/image" Target="../media/image632.png"/><Relationship Id="rId225" Type="http://schemas.openxmlformats.org/officeDocument/2006/relationships/customXml" Target="../ink/ink750.xml"/><Relationship Id="rId15" Type="http://schemas.openxmlformats.org/officeDocument/2006/relationships/image" Target="../media/image532.png"/><Relationship Id="rId36" Type="http://schemas.openxmlformats.org/officeDocument/2006/relationships/customXml" Target="../ink/ink655.xml"/><Relationship Id="rId57" Type="http://schemas.openxmlformats.org/officeDocument/2006/relationships/image" Target="../media/image553.png"/><Relationship Id="rId106" Type="http://schemas.openxmlformats.org/officeDocument/2006/relationships/customXml" Target="../ink/ink690.xml"/><Relationship Id="rId127" Type="http://schemas.openxmlformats.org/officeDocument/2006/relationships/image" Target="../media/image587.png"/><Relationship Id="rId10" Type="http://schemas.openxmlformats.org/officeDocument/2006/relationships/customXml" Target="../ink/ink642.xml"/><Relationship Id="rId31" Type="http://schemas.openxmlformats.org/officeDocument/2006/relationships/image" Target="../media/image540.png"/><Relationship Id="rId52" Type="http://schemas.openxmlformats.org/officeDocument/2006/relationships/customXml" Target="../ink/ink663.xml"/><Relationship Id="rId73" Type="http://schemas.openxmlformats.org/officeDocument/2006/relationships/image" Target="../media/image561.png"/><Relationship Id="rId78" Type="http://schemas.openxmlformats.org/officeDocument/2006/relationships/customXml" Target="../ink/ink676.xml"/><Relationship Id="rId94" Type="http://schemas.openxmlformats.org/officeDocument/2006/relationships/customXml" Target="../ink/ink684.xml"/><Relationship Id="rId99" Type="http://schemas.openxmlformats.org/officeDocument/2006/relationships/image" Target="../media/image573.png"/><Relationship Id="rId101" Type="http://schemas.openxmlformats.org/officeDocument/2006/relationships/image" Target="../media/image574.png"/><Relationship Id="rId122" Type="http://schemas.openxmlformats.org/officeDocument/2006/relationships/customXml" Target="../ink/ink698.xml"/><Relationship Id="rId143" Type="http://schemas.openxmlformats.org/officeDocument/2006/relationships/image" Target="../media/image595.png"/><Relationship Id="rId148" Type="http://schemas.openxmlformats.org/officeDocument/2006/relationships/customXml" Target="../ink/ink711.xml"/><Relationship Id="rId164" Type="http://schemas.openxmlformats.org/officeDocument/2006/relationships/image" Target="../media/image605.png"/><Relationship Id="rId169" Type="http://schemas.openxmlformats.org/officeDocument/2006/relationships/customXml" Target="../ink/ink722.xml"/><Relationship Id="rId185" Type="http://schemas.openxmlformats.org/officeDocument/2006/relationships/customXml" Target="../ink/ink730.xml"/><Relationship Id="rId4" Type="http://schemas.openxmlformats.org/officeDocument/2006/relationships/customXml" Target="../ink/ink639.xml"/><Relationship Id="rId9" Type="http://schemas.openxmlformats.org/officeDocument/2006/relationships/image" Target="../media/image529.png"/><Relationship Id="rId180" Type="http://schemas.openxmlformats.org/officeDocument/2006/relationships/image" Target="../media/image613.png"/><Relationship Id="rId210" Type="http://schemas.openxmlformats.org/officeDocument/2006/relationships/image" Target="../media/image627.png"/><Relationship Id="rId215" Type="http://schemas.openxmlformats.org/officeDocument/2006/relationships/customXml" Target="../ink/ink745.xml"/><Relationship Id="rId26" Type="http://schemas.openxmlformats.org/officeDocument/2006/relationships/customXml" Target="../ink/ink650.xml"/><Relationship Id="rId231" Type="http://schemas.openxmlformats.org/officeDocument/2006/relationships/customXml" Target="../ink/ink753.xml"/><Relationship Id="rId47" Type="http://schemas.openxmlformats.org/officeDocument/2006/relationships/image" Target="../media/image548.png"/><Relationship Id="rId68" Type="http://schemas.openxmlformats.org/officeDocument/2006/relationships/customXml" Target="../ink/ink671.xml"/><Relationship Id="rId89" Type="http://schemas.openxmlformats.org/officeDocument/2006/relationships/image" Target="../media/image568.png"/><Relationship Id="rId112" Type="http://schemas.openxmlformats.org/officeDocument/2006/relationships/customXml" Target="../ink/ink693.xml"/><Relationship Id="rId133" Type="http://schemas.openxmlformats.org/officeDocument/2006/relationships/image" Target="../media/image590.png"/><Relationship Id="rId154" Type="http://schemas.openxmlformats.org/officeDocument/2006/relationships/customXml" Target="../ink/ink714.xml"/><Relationship Id="rId175" Type="http://schemas.openxmlformats.org/officeDocument/2006/relationships/customXml" Target="../ink/ink725.xml"/><Relationship Id="rId196" Type="http://schemas.openxmlformats.org/officeDocument/2006/relationships/image" Target="../media/image621.png"/><Relationship Id="rId200" Type="http://schemas.openxmlformats.org/officeDocument/2006/relationships/image" Target="../media/image622.png"/><Relationship Id="rId16" Type="http://schemas.openxmlformats.org/officeDocument/2006/relationships/customXml" Target="../ink/ink645.xml"/><Relationship Id="rId221" Type="http://schemas.openxmlformats.org/officeDocument/2006/relationships/customXml" Target="../ink/ink748.xml"/><Relationship Id="rId37" Type="http://schemas.openxmlformats.org/officeDocument/2006/relationships/image" Target="../media/image543.png"/><Relationship Id="rId58" Type="http://schemas.openxmlformats.org/officeDocument/2006/relationships/customXml" Target="../ink/ink666.xml"/><Relationship Id="rId79" Type="http://schemas.openxmlformats.org/officeDocument/2006/relationships/image" Target="../media/image564.png"/><Relationship Id="rId102" Type="http://schemas.openxmlformats.org/officeDocument/2006/relationships/customXml" Target="../ink/ink688.xml"/><Relationship Id="rId123" Type="http://schemas.openxmlformats.org/officeDocument/2006/relationships/image" Target="../media/image585.png"/><Relationship Id="rId144" Type="http://schemas.openxmlformats.org/officeDocument/2006/relationships/customXml" Target="../ink/ink709.xml"/><Relationship Id="rId90" Type="http://schemas.openxmlformats.org/officeDocument/2006/relationships/customXml" Target="../ink/ink682.xml"/><Relationship Id="rId165" Type="http://schemas.openxmlformats.org/officeDocument/2006/relationships/customXml" Target="../ink/ink720.xml"/><Relationship Id="rId186" Type="http://schemas.openxmlformats.org/officeDocument/2006/relationships/image" Target="../media/image616.png"/><Relationship Id="rId211" Type="http://schemas.openxmlformats.org/officeDocument/2006/relationships/customXml" Target="../ink/ink743.xml"/><Relationship Id="rId232" Type="http://schemas.openxmlformats.org/officeDocument/2006/relationships/image" Target="../media/image638.png"/><Relationship Id="rId27" Type="http://schemas.openxmlformats.org/officeDocument/2006/relationships/image" Target="../media/image538.png"/><Relationship Id="rId48" Type="http://schemas.openxmlformats.org/officeDocument/2006/relationships/customXml" Target="../ink/ink661.xml"/><Relationship Id="rId69" Type="http://schemas.openxmlformats.org/officeDocument/2006/relationships/image" Target="../media/image559.png"/><Relationship Id="rId113" Type="http://schemas.openxmlformats.org/officeDocument/2006/relationships/image" Target="../media/image580.png"/><Relationship Id="rId134" Type="http://schemas.openxmlformats.org/officeDocument/2006/relationships/customXml" Target="../ink/ink704.xml"/><Relationship Id="rId80" Type="http://schemas.openxmlformats.org/officeDocument/2006/relationships/customXml" Target="../ink/ink677.xml"/><Relationship Id="rId155" Type="http://schemas.openxmlformats.org/officeDocument/2006/relationships/image" Target="../media/image601.png"/><Relationship Id="rId176" Type="http://schemas.openxmlformats.org/officeDocument/2006/relationships/image" Target="../media/image611.png"/><Relationship Id="rId197" Type="http://schemas.openxmlformats.org/officeDocument/2006/relationships/customXml" Target="../ink/ink736.xml"/><Relationship Id="rId201" Type="http://schemas.openxmlformats.org/officeDocument/2006/relationships/customXml" Target="../ink/ink738.xml"/><Relationship Id="rId222" Type="http://schemas.openxmlformats.org/officeDocument/2006/relationships/image" Target="../media/image633.png"/><Relationship Id="rId17" Type="http://schemas.openxmlformats.org/officeDocument/2006/relationships/image" Target="../media/image533.png"/><Relationship Id="rId38" Type="http://schemas.openxmlformats.org/officeDocument/2006/relationships/customXml" Target="../ink/ink656.xml"/><Relationship Id="rId59" Type="http://schemas.openxmlformats.org/officeDocument/2006/relationships/image" Target="../media/image554.png"/><Relationship Id="rId103" Type="http://schemas.openxmlformats.org/officeDocument/2006/relationships/image" Target="../media/image575.png"/><Relationship Id="rId124" Type="http://schemas.openxmlformats.org/officeDocument/2006/relationships/customXml" Target="../ink/ink699.xml"/><Relationship Id="rId70" Type="http://schemas.openxmlformats.org/officeDocument/2006/relationships/customXml" Target="../ink/ink672.xml"/><Relationship Id="rId91" Type="http://schemas.openxmlformats.org/officeDocument/2006/relationships/image" Target="../media/image569.png"/><Relationship Id="rId145" Type="http://schemas.openxmlformats.org/officeDocument/2006/relationships/image" Target="../media/image596.png"/><Relationship Id="rId166" Type="http://schemas.openxmlformats.org/officeDocument/2006/relationships/image" Target="../media/image606.png"/><Relationship Id="rId187" Type="http://schemas.openxmlformats.org/officeDocument/2006/relationships/customXml" Target="../ink/ink731.xml"/><Relationship Id="rId1" Type="http://schemas.openxmlformats.org/officeDocument/2006/relationships/slideLayout" Target="../slideLayouts/slideLayout1.xml"/><Relationship Id="rId212" Type="http://schemas.openxmlformats.org/officeDocument/2006/relationships/image" Target="../media/image628.png"/><Relationship Id="rId28" Type="http://schemas.openxmlformats.org/officeDocument/2006/relationships/customXml" Target="../ink/ink651.xml"/><Relationship Id="rId49" Type="http://schemas.openxmlformats.org/officeDocument/2006/relationships/image" Target="../media/image549.png"/><Relationship Id="rId114" Type="http://schemas.openxmlformats.org/officeDocument/2006/relationships/customXml" Target="../ink/ink694.xml"/><Relationship Id="rId60" Type="http://schemas.openxmlformats.org/officeDocument/2006/relationships/customXml" Target="../ink/ink667.xml"/><Relationship Id="rId81" Type="http://schemas.openxmlformats.org/officeDocument/2006/relationships/image" Target="../media/image565.png"/><Relationship Id="rId135" Type="http://schemas.openxmlformats.org/officeDocument/2006/relationships/image" Target="../media/image591.png"/><Relationship Id="rId156" Type="http://schemas.openxmlformats.org/officeDocument/2006/relationships/customXml" Target="../ink/ink715.xml"/><Relationship Id="rId177" Type="http://schemas.openxmlformats.org/officeDocument/2006/relationships/customXml" Target="../ink/ink726.xml"/><Relationship Id="rId198" Type="http://schemas.openxmlformats.org/officeDocument/2006/relationships/image" Target="../media/image479.png"/><Relationship Id="rId202" Type="http://schemas.openxmlformats.org/officeDocument/2006/relationships/image" Target="../media/image623.png"/><Relationship Id="rId223" Type="http://schemas.openxmlformats.org/officeDocument/2006/relationships/customXml" Target="../ink/ink749.xml"/><Relationship Id="rId18" Type="http://schemas.openxmlformats.org/officeDocument/2006/relationships/customXml" Target="../ink/ink646.xml"/><Relationship Id="rId39" Type="http://schemas.openxmlformats.org/officeDocument/2006/relationships/image" Target="../media/image544.png"/><Relationship Id="rId50" Type="http://schemas.openxmlformats.org/officeDocument/2006/relationships/customXml" Target="../ink/ink662.xml"/><Relationship Id="rId104" Type="http://schemas.openxmlformats.org/officeDocument/2006/relationships/customXml" Target="../ink/ink689.xml"/><Relationship Id="rId125" Type="http://schemas.openxmlformats.org/officeDocument/2006/relationships/image" Target="../media/image586.png"/><Relationship Id="rId146" Type="http://schemas.openxmlformats.org/officeDocument/2006/relationships/customXml" Target="../ink/ink710.xml"/><Relationship Id="rId167" Type="http://schemas.openxmlformats.org/officeDocument/2006/relationships/customXml" Target="../ink/ink721.xml"/><Relationship Id="rId188" Type="http://schemas.openxmlformats.org/officeDocument/2006/relationships/image" Target="../media/image617.png"/><Relationship Id="rId71" Type="http://schemas.openxmlformats.org/officeDocument/2006/relationships/image" Target="../media/image560.png"/><Relationship Id="rId92" Type="http://schemas.openxmlformats.org/officeDocument/2006/relationships/customXml" Target="../ink/ink683.xml"/><Relationship Id="rId213" Type="http://schemas.openxmlformats.org/officeDocument/2006/relationships/customXml" Target="../ink/ink744.xml"/><Relationship Id="rId2" Type="http://schemas.openxmlformats.org/officeDocument/2006/relationships/customXml" Target="../ink/ink638.xml"/><Relationship Id="rId29" Type="http://schemas.openxmlformats.org/officeDocument/2006/relationships/image" Target="../media/image539.png"/><Relationship Id="rId40" Type="http://schemas.openxmlformats.org/officeDocument/2006/relationships/customXml" Target="../ink/ink657.xml"/><Relationship Id="rId115" Type="http://schemas.openxmlformats.org/officeDocument/2006/relationships/image" Target="../media/image581.png"/><Relationship Id="rId136" Type="http://schemas.openxmlformats.org/officeDocument/2006/relationships/customXml" Target="../ink/ink705.xml"/><Relationship Id="rId157" Type="http://schemas.openxmlformats.org/officeDocument/2006/relationships/image" Target="../media/image602.png"/><Relationship Id="rId178" Type="http://schemas.openxmlformats.org/officeDocument/2006/relationships/image" Target="../media/image612.png"/><Relationship Id="rId61" Type="http://schemas.openxmlformats.org/officeDocument/2006/relationships/image" Target="../media/image555.png"/><Relationship Id="rId82" Type="http://schemas.openxmlformats.org/officeDocument/2006/relationships/customXml" Target="../ink/ink678.xml"/><Relationship Id="rId199" Type="http://schemas.openxmlformats.org/officeDocument/2006/relationships/customXml" Target="../ink/ink737.xml"/><Relationship Id="rId203" Type="http://schemas.openxmlformats.org/officeDocument/2006/relationships/customXml" Target="../ink/ink739.xml"/><Relationship Id="rId19" Type="http://schemas.openxmlformats.org/officeDocument/2006/relationships/image" Target="../media/image534.png"/><Relationship Id="rId224" Type="http://schemas.openxmlformats.org/officeDocument/2006/relationships/image" Target="../media/image634.png"/><Relationship Id="rId30" Type="http://schemas.openxmlformats.org/officeDocument/2006/relationships/customXml" Target="../ink/ink652.xml"/><Relationship Id="rId105" Type="http://schemas.openxmlformats.org/officeDocument/2006/relationships/image" Target="../media/image576.png"/><Relationship Id="rId126" Type="http://schemas.openxmlformats.org/officeDocument/2006/relationships/customXml" Target="../ink/ink700.xml"/><Relationship Id="rId147" Type="http://schemas.openxmlformats.org/officeDocument/2006/relationships/image" Target="../media/image597.png"/><Relationship Id="rId168" Type="http://schemas.openxmlformats.org/officeDocument/2006/relationships/image" Target="../media/image607.png"/><Relationship Id="rId51" Type="http://schemas.openxmlformats.org/officeDocument/2006/relationships/image" Target="../media/image550.png"/><Relationship Id="rId72" Type="http://schemas.openxmlformats.org/officeDocument/2006/relationships/customXml" Target="../ink/ink673.xml"/><Relationship Id="rId93" Type="http://schemas.openxmlformats.org/officeDocument/2006/relationships/image" Target="../media/image570.png"/><Relationship Id="rId189" Type="http://schemas.openxmlformats.org/officeDocument/2006/relationships/customXml" Target="../ink/ink732.xml"/><Relationship Id="rId3" Type="http://schemas.openxmlformats.org/officeDocument/2006/relationships/image" Target="../media/image526.png"/><Relationship Id="rId214" Type="http://schemas.openxmlformats.org/officeDocument/2006/relationships/image" Target="../media/image629.png"/></Relationships>
</file>

<file path=ppt/slides/_rels/slide15.xml.rels><?xml version="1.0" encoding="UTF-8" standalone="yes"?>
<Relationships xmlns="http://schemas.openxmlformats.org/package/2006/relationships"><Relationship Id="rId117" Type="http://schemas.openxmlformats.org/officeDocument/2006/relationships/image" Target="../media/image694.png"/><Relationship Id="rId21" Type="http://schemas.openxmlformats.org/officeDocument/2006/relationships/image" Target="../media/image329.png"/><Relationship Id="rId42" Type="http://schemas.openxmlformats.org/officeDocument/2006/relationships/image" Target="../media/image657.png"/><Relationship Id="rId63" Type="http://schemas.openxmlformats.org/officeDocument/2006/relationships/customXml" Target="../ink/ink785.xml"/><Relationship Id="rId84" Type="http://schemas.openxmlformats.org/officeDocument/2006/relationships/image" Target="../media/image678.png"/><Relationship Id="rId138" Type="http://schemas.openxmlformats.org/officeDocument/2006/relationships/image" Target="../media/image704.png"/><Relationship Id="rId159" Type="http://schemas.openxmlformats.org/officeDocument/2006/relationships/image" Target="../media/image714.png"/><Relationship Id="rId170" Type="http://schemas.openxmlformats.org/officeDocument/2006/relationships/customXml" Target="../ink/ink840.xml"/><Relationship Id="rId191" Type="http://schemas.openxmlformats.org/officeDocument/2006/relationships/customXml" Target="../ink/ink851.xml"/><Relationship Id="rId205" Type="http://schemas.openxmlformats.org/officeDocument/2006/relationships/customXml" Target="../ink/ink858.xml"/><Relationship Id="rId226" Type="http://schemas.openxmlformats.org/officeDocument/2006/relationships/image" Target="../media/image747.png"/><Relationship Id="rId107" Type="http://schemas.openxmlformats.org/officeDocument/2006/relationships/image" Target="../media/image689.png"/><Relationship Id="rId11" Type="http://schemas.openxmlformats.org/officeDocument/2006/relationships/image" Target="../media/image643.png"/><Relationship Id="rId32" Type="http://schemas.openxmlformats.org/officeDocument/2006/relationships/image" Target="../media/image652.png"/><Relationship Id="rId53" Type="http://schemas.openxmlformats.org/officeDocument/2006/relationships/customXml" Target="../ink/ink780.xml"/><Relationship Id="rId74" Type="http://schemas.openxmlformats.org/officeDocument/2006/relationships/image" Target="../media/image673.png"/><Relationship Id="rId128" Type="http://schemas.openxmlformats.org/officeDocument/2006/relationships/image" Target="../media/image699.png"/><Relationship Id="rId149" Type="http://schemas.openxmlformats.org/officeDocument/2006/relationships/customXml" Target="../ink/ink829.xml"/><Relationship Id="rId5" Type="http://schemas.openxmlformats.org/officeDocument/2006/relationships/image" Target="../media/image640.png"/><Relationship Id="rId95" Type="http://schemas.openxmlformats.org/officeDocument/2006/relationships/customXml" Target="../ink/ink801.xml"/><Relationship Id="rId160" Type="http://schemas.openxmlformats.org/officeDocument/2006/relationships/customXml" Target="../ink/ink835.xml"/><Relationship Id="rId181" Type="http://schemas.openxmlformats.org/officeDocument/2006/relationships/customXml" Target="../ink/ink846.xml"/><Relationship Id="rId216" Type="http://schemas.openxmlformats.org/officeDocument/2006/relationships/image" Target="../media/image742.png"/><Relationship Id="rId22" Type="http://schemas.openxmlformats.org/officeDocument/2006/relationships/customXml" Target="../ink/ink764.xml"/><Relationship Id="rId43" Type="http://schemas.openxmlformats.org/officeDocument/2006/relationships/customXml" Target="../ink/ink775.xml"/><Relationship Id="rId64" Type="http://schemas.openxmlformats.org/officeDocument/2006/relationships/image" Target="../media/image668.png"/><Relationship Id="rId118" Type="http://schemas.openxmlformats.org/officeDocument/2006/relationships/customXml" Target="../ink/ink813.xml"/><Relationship Id="rId139" Type="http://schemas.openxmlformats.org/officeDocument/2006/relationships/customXml" Target="../ink/ink824.xml"/><Relationship Id="rId85" Type="http://schemas.openxmlformats.org/officeDocument/2006/relationships/customXml" Target="../ink/ink796.xml"/><Relationship Id="rId150" Type="http://schemas.openxmlformats.org/officeDocument/2006/relationships/image" Target="../media/image710.png"/><Relationship Id="rId171" Type="http://schemas.openxmlformats.org/officeDocument/2006/relationships/image" Target="../media/image720.png"/><Relationship Id="rId192" Type="http://schemas.openxmlformats.org/officeDocument/2006/relationships/image" Target="../media/image730.png"/><Relationship Id="rId206" Type="http://schemas.openxmlformats.org/officeDocument/2006/relationships/image" Target="../media/image737.png"/><Relationship Id="rId12" Type="http://schemas.openxmlformats.org/officeDocument/2006/relationships/customXml" Target="../ink/ink759.xml"/><Relationship Id="rId33" Type="http://schemas.openxmlformats.org/officeDocument/2006/relationships/customXml" Target="../ink/ink770.xml"/><Relationship Id="rId108" Type="http://schemas.openxmlformats.org/officeDocument/2006/relationships/customXml" Target="../ink/ink808.xml"/><Relationship Id="rId129" Type="http://schemas.openxmlformats.org/officeDocument/2006/relationships/customXml" Target="../ink/ink819.xml"/><Relationship Id="rId54" Type="http://schemas.openxmlformats.org/officeDocument/2006/relationships/image" Target="../media/image663.png"/><Relationship Id="rId75" Type="http://schemas.openxmlformats.org/officeDocument/2006/relationships/customXml" Target="../ink/ink791.xml"/><Relationship Id="rId96" Type="http://schemas.openxmlformats.org/officeDocument/2006/relationships/customXml" Target="../ink/ink802.xml"/><Relationship Id="rId140" Type="http://schemas.openxmlformats.org/officeDocument/2006/relationships/image" Target="../media/image705.png"/><Relationship Id="rId161" Type="http://schemas.openxmlformats.org/officeDocument/2006/relationships/image" Target="../media/image715.png"/><Relationship Id="rId182" Type="http://schemas.openxmlformats.org/officeDocument/2006/relationships/image" Target="../media/image725.png"/><Relationship Id="rId217" Type="http://schemas.openxmlformats.org/officeDocument/2006/relationships/customXml" Target="../ink/ink864.xml"/><Relationship Id="rId6" Type="http://schemas.openxmlformats.org/officeDocument/2006/relationships/customXml" Target="../ink/ink756.xml"/><Relationship Id="rId23" Type="http://schemas.openxmlformats.org/officeDocument/2006/relationships/image" Target="../media/image648.png"/><Relationship Id="rId119" Type="http://schemas.openxmlformats.org/officeDocument/2006/relationships/image" Target="../media/image695.png"/><Relationship Id="rId44" Type="http://schemas.openxmlformats.org/officeDocument/2006/relationships/image" Target="../media/image658.png"/><Relationship Id="rId65" Type="http://schemas.openxmlformats.org/officeDocument/2006/relationships/customXml" Target="../ink/ink786.xml"/><Relationship Id="rId86" Type="http://schemas.openxmlformats.org/officeDocument/2006/relationships/image" Target="../media/image679.png"/><Relationship Id="rId130" Type="http://schemas.openxmlformats.org/officeDocument/2006/relationships/image" Target="../media/image700.png"/><Relationship Id="rId151" Type="http://schemas.openxmlformats.org/officeDocument/2006/relationships/customXml" Target="../ink/ink830.xml"/><Relationship Id="rId172" Type="http://schemas.openxmlformats.org/officeDocument/2006/relationships/customXml" Target="../ink/ink841.xml"/><Relationship Id="rId193" Type="http://schemas.openxmlformats.org/officeDocument/2006/relationships/customXml" Target="../ink/ink852.xml"/><Relationship Id="rId207" Type="http://schemas.openxmlformats.org/officeDocument/2006/relationships/customXml" Target="../ink/ink859.xml"/><Relationship Id="rId13" Type="http://schemas.openxmlformats.org/officeDocument/2006/relationships/image" Target="../media/image644.png"/><Relationship Id="rId109" Type="http://schemas.openxmlformats.org/officeDocument/2006/relationships/image" Target="../media/image690.png"/><Relationship Id="rId34" Type="http://schemas.openxmlformats.org/officeDocument/2006/relationships/image" Target="../media/image653.png"/><Relationship Id="rId55" Type="http://schemas.openxmlformats.org/officeDocument/2006/relationships/customXml" Target="../ink/ink781.xml"/><Relationship Id="rId76" Type="http://schemas.openxmlformats.org/officeDocument/2006/relationships/image" Target="../media/image674.png"/><Relationship Id="rId97" Type="http://schemas.openxmlformats.org/officeDocument/2006/relationships/image" Target="../media/image684.png"/><Relationship Id="rId120" Type="http://schemas.openxmlformats.org/officeDocument/2006/relationships/customXml" Target="../ink/ink814.xml"/><Relationship Id="rId141" Type="http://schemas.openxmlformats.org/officeDocument/2006/relationships/customXml" Target="../ink/ink825.xml"/><Relationship Id="rId7" Type="http://schemas.openxmlformats.org/officeDocument/2006/relationships/image" Target="../media/image641.png"/><Relationship Id="rId162" Type="http://schemas.openxmlformats.org/officeDocument/2006/relationships/customXml" Target="../ink/ink836.xml"/><Relationship Id="rId183" Type="http://schemas.openxmlformats.org/officeDocument/2006/relationships/customXml" Target="../ink/ink847.xml"/><Relationship Id="rId218" Type="http://schemas.openxmlformats.org/officeDocument/2006/relationships/image" Target="../media/image743.png"/><Relationship Id="rId24" Type="http://schemas.openxmlformats.org/officeDocument/2006/relationships/customXml" Target="../ink/ink765.xml"/><Relationship Id="rId45" Type="http://schemas.openxmlformats.org/officeDocument/2006/relationships/customXml" Target="../ink/ink776.xml"/><Relationship Id="rId66" Type="http://schemas.openxmlformats.org/officeDocument/2006/relationships/image" Target="../media/image669.png"/><Relationship Id="rId87" Type="http://schemas.openxmlformats.org/officeDocument/2006/relationships/customXml" Target="../ink/ink797.xml"/><Relationship Id="rId110" Type="http://schemas.openxmlformats.org/officeDocument/2006/relationships/customXml" Target="../ink/ink809.xml"/><Relationship Id="rId131" Type="http://schemas.openxmlformats.org/officeDocument/2006/relationships/customXml" Target="../ink/ink820.xml"/><Relationship Id="rId152" Type="http://schemas.openxmlformats.org/officeDocument/2006/relationships/image" Target="../media/image711.png"/><Relationship Id="rId173" Type="http://schemas.openxmlformats.org/officeDocument/2006/relationships/image" Target="../media/image721.png"/><Relationship Id="rId194" Type="http://schemas.openxmlformats.org/officeDocument/2006/relationships/image" Target="../media/image731.png"/><Relationship Id="rId208" Type="http://schemas.openxmlformats.org/officeDocument/2006/relationships/image" Target="../media/image738.png"/><Relationship Id="rId14" Type="http://schemas.openxmlformats.org/officeDocument/2006/relationships/customXml" Target="../ink/ink760.xml"/><Relationship Id="rId35" Type="http://schemas.openxmlformats.org/officeDocument/2006/relationships/customXml" Target="../ink/ink771.xml"/><Relationship Id="rId56" Type="http://schemas.openxmlformats.org/officeDocument/2006/relationships/image" Target="../media/image664.png"/><Relationship Id="rId77" Type="http://schemas.openxmlformats.org/officeDocument/2006/relationships/customXml" Target="../ink/ink792.xml"/><Relationship Id="rId100" Type="http://schemas.openxmlformats.org/officeDocument/2006/relationships/customXml" Target="../ink/ink804.xml"/><Relationship Id="rId8" Type="http://schemas.openxmlformats.org/officeDocument/2006/relationships/customXml" Target="../ink/ink757.xml"/><Relationship Id="rId98" Type="http://schemas.openxmlformats.org/officeDocument/2006/relationships/customXml" Target="../ink/ink803.xml"/><Relationship Id="rId121" Type="http://schemas.openxmlformats.org/officeDocument/2006/relationships/image" Target="../media/image696.png"/><Relationship Id="rId142" Type="http://schemas.openxmlformats.org/officeDocument/2006/relationships/image" Target="../media/image706.png"/><Relationship Id="rId163" Type="http://schemas.openxmlformats.org/officeDocument/2006/relationships/image" Target="../media/image716.png"/><Relationship Id="rId184" Type="http://schemas.openxmlformats.org/officeDocument/2006/relationships/image" Target="../media/image726.png"/><Relationship Id="rId219" Type="http://schemas.openxmlformats.org/officeDocument/2006/relationships/customXml" Target="../ink/ink865.xml"/><Relationship Id="rId3" Type="http://schemas.openxmlformats.org/officeDocument/2006/relationships/image" Target="../media/image639.png"/><Relationship Id="rId214" Type="http://schemas.openxmlformats.org/officeDocument/2006/relationships/image" Target="../media/image741.png"/><Relationship Id="rId25" Type="http://schemas.openxmlformats.org/officeDocument/2006/relationships/image" Target="../media/image649.png"/><Relationship Id="rId46" Type="http://schemas.openxmlformats.org/officeDocument/2006/relationships/image" Target="../media/image659.png"/><Relationship Id="rId67" Type="http://schemas.openxmlformats.org/officeDocument/2006/relationships/customXml" Target="../ink/ink787.xml"/><Relationship Id="rId116" Type="http://schemas.openxmlformats.org/officeDocument/2006/relationships/customXml" Target="../ink/ink812.xml"/><Relationship Id="rId137" Type="http://schemas.openxmlformats.org/officeDocument/2006/relationships/customXml" Target="../ink/ink823.xml"/><Relationship Id="rId158" Type="http://schemas.openxmlformats.org/officeDocument/2006/relationships/customXml" Target="../ink/ink834.xml"/><Relationship Id="rId20" Type="http://schemas.openxmlformats.org/officeDocument/2006/relationships/customXml" Target="../ink/ink763.xml"/><Relationship Id="rId41" Type="http://schemas.openxmlformats.org/officeDocument/2006/relationships/customXml" Target="../ink/ink774.xml"/><Relationship Id="rId62" Type="http://schemas.openxmlformats.org/officeDocument/2006/relationships/image" Target="../media/image667.png"/><Relationship Id="rId83" Type="http://schemas.openxmlformats.org/officeDocument/2006/relationships/customXml" Target="../ink/ink795.xml"/><Relationship Id="rId88" Type="http://schemas.openxmlformats.org/officeDocument/2006/relationships/image" Target="../media/image680.png"/><Relationship Id="rId111" Type="http://schemas.openxmlformats.org/officeDocument/2006/relationships/image" Target="../media/image691.png"/><Relationship Id="rId132" Type="http://schemas.openxmlformats.org/officeDocument/2006/relationships/image" Target="../media/image701.png"/><Relationship Id="rId153" Type="http://schemas.openxmlformats.org/officeDocument/2006/relationships/customXml" Target="../ink/ink831.xml"/><Relationship Id="rId174" Type="http://schemas.openxmlformats.org/officeDocument/2006/relationships/customXml" Target="../ink/ink842.xml"/><Relationship Id="rId179" Type="http://schemas.openxmlformats.org/officeDocument/2006/relationships/image" Target="../media/image724.png"/><Relationship Id="rId195" Type="http://schemas.openxmlformats.org/officeDocument/2006/relationships/customXml" Target="../ink/ink853.xml"/><Relationship Id="rId209" Type="http://schemas.openxmlformats.org/officeDocument/2006/relationships/customXml" Target="../ink/ink860.xml"/><Relationship Id="rId190" Type="http://schemas.openxmlformats.org/officeDocument/2006/relationships/image" Target="../media/image729.png"/><Relationship Id="rId204" Type="http://schemas.openxmlformats.org/officeDocument/2006/relationships/image" Target="../media/image736.png"/><Relationship Id="rId220" Type="http://schemas.openxmlformats.org/officeDocument/2006/relationships/image" Target="../media/image744.png"/><Relationship Id="rId225" Type="http://schemas.openxmlformats.org/officeDocument/2006/relationships/customXml" Target="../ink/ink868.xml"/><Relationship Id="rId15" Type="http://schemas.openxmlformats.org/officeDocument/2006/relationships/image" Target="../media/image645.png"/><Relationship Id="rId36" Type="http://schemas.openxmlformats.org/officeDocument/2006/relationships/image" Target="../media/image654.png"/><Relationship Id="rId57" Type="http://schemas.openxmlformats.org/officeDocument/2006/relationships/customXml" Target="../ink/ink782.xml"/><Relationship Id="rId106" Type="http://schemas.openxmlformats.org/officeDocument/2006/relationships/customXml" Target="../ink/ink807.xml"/><Relationship Id="rId127" Type="http://schemas.openxmlformats.org/officeDocument/2006/relationships/customXml" Target="../ink/ink818.xml"/><Relationship Id="rId10" Type="http://schemas.openxmlformats.org/officeDocument/2006/relationships/customXml" Target="../ink/ink758.xml"/><Relationship Id="rId31" Type="http://schemas.openxmlformats.org/officeDocument/2006/relationships/customXml" Target="../ink/ink769.xml"/><Relationship Id="rId52" Type="http://schemas.openxmlformats.org/officeDocument/2006/relationships/image" Target="../media/image662.png"/><Relationship Id="rId73" Type="http://schemas.openxmlformats.org/officeDocument/2006/relationships/customXml" Target="../ink/ink790.xml"/><Relationship Id="rId78" Type="http://schemas.openxmlformats.org/officeDocument/2006/relationships/image" Target="../media/image675.png"/><Relationship Id="rId94" Type="http://schemas.openxmlformats.org/officeDocument/2006/relationships/image" Target="../media/image683.png"/><Relationship Id="rId99" Type="http://schemas.openxmlformats.org/officeDocument/2006/relationships/image" Target="../media/image685.png"/><Relationship Id="rId101" Type="http://schemas.openxmlformats.org/officeDocument/2006/relationships/image" Target="../media/image686.png"/><Relationship Id="rId122" Type="http://schemas.openxmlformats.org/officeDocument/2006/relationships/customXml" Target="../ink/ink815.xml"/><Relationship Id="rId143" Type="http://schemas.openxmlformats.org/officeDocument/2006/relationships/customXml" Target="../ink/ink826.xml"/><Relationship Id="rId148" Type="http://schemas.openxmlformats.org/officeDocument/2006/relationships/image" Target="../media/image709.png"/><Relationship Id="rId164" Type="http://schemas.openxmlformats.org/officeDocument/2006/relationships/customXml" Target="../ink/ink837.xml"/><Relationship Id="rId169" Type="http://schemas.openxmlformats.org/officeDocument/2006/relationships/image" Target="../media/image719.png"/><Relationship Id="rId185" Type="http://schemas.openxmlformats.org/officeDocument/2006/relationships/customXml" Target="../ink/ink848.xml"/><Relationship Id="rId4" Type="http://schemas.openxmlformats.org/officeDocument/2006/relationships/customXml" Target="../ink/ink755.xml"/><Relationship Id="rId9" Type="http://schemas.openxmlformats.org/officeDocument/2006/relationships/image" Target="../media/image642.png"/><Relationship Id="rId180" Type="http://schemas.openxmlformats.org/officeDocument/2006/relationships/customXml" Target="../ink/ink845.xml"/><Relationship Id="rId210" Type="http://schemas.openxmlformats.org/officeDocument/2006/relationships/image" Target="../media/image739.png"/><Relationship Id="rId215" Type="http://schemas.openxmlformats.org/officeDocument/2006/relationships/customXml" Target="../ink/ink863.xml"/><Relationship Id="rId26" Type="http://schemas.openxmlformats.org/officeDocument/2006/relationships/customXml" Target="../ink/ink766.xml"/><Relationship Id="rId47" Type="http://schemas.openxmlformats.org/officeDocument/2006/relationships/customXml" Target="../ink/ink777.xml"/><Relationship Id="rId68" Type="http://schemas.openxmlformats.org/officeDocument/2006/relationships/image" Target="../media/image670.png"/><Relationship Id="rId89" Type="http://schemas.openxmlformats.org/officeDocument/2006/relationships/customXml" Target="../ink/ink798.xml"/><Relationship Id="rId112" Type="http://schemas.openxmlformats.org/officeDocument/2006/relationships/customXml" Target="../ink/ink810.xml"/><Relationship Id="rId133" Type="http://schemas.openxmlformats.org/officeDocument/2006/relationships/customXml" Target="../ink/ink821.xml"/><Relationship Id="rId154" Type="http://schemas.openxmlformats.org/officeDocument/2006/relationships/image" Target="../media/image712.png"/><Relationship Id="rId175" Type="http://schemas.openxmlformats.org/officeDocument/2006/relationships/image" Target="../media/image722.png"/><Relationship Id="rId196" Type="http://schemas.openxmlformats.org/officeDocument/2006/relationships/image" Target="../media/image732.png"/><Relationship Id="rId200" Type="http://schemas.openxmlformats.org/officeDocument/2006/relationships/image" Target="../media/image734.png"/><Relationship Id="rId16" Type="http://schemas.openxmlformats.org/officeDocument/2006/relationships/customXml" Target="../ink/ink761.xml"/><Relationship Id="rId221" Type="http://schemas.openxmlformats.org/officeDocument/2006/relationships/customXml" Target="../ink/ink866.xml"/><Relationship Id="rId37" Type="http://schemas.openxmlformats.org/officeDocument/2006/relationships/customXml" Target="../ink/ink772.xml"/><Relationship Id="rId58" Type="http://schemas.openxmlformats.org/officeDocument/2006/relationships/image" Target="../media/image665.png"/><Relationship Id="rId79" Type="http://schemas.openxmlformats.org/officeDocument/2006/relationships/customXml" Target="../ink/ink793.xml"/><Relationship Id="rId102" Type="http://schemas.openxmlformats.org/officeDocument/2006/relationships/customXml" Target="../ink/ink805.xml"/><Relationship Id="rId123" Type="http://schemas.openxmlformats.org/officeDocument/2006/relationships/customXml" Target="../ink/ink816.xml"/><Relationship Id="rId144" Type="http://schemas.openxmlformats.org/officeDocument/2006/relationships/image" Target="../media/image707.png"/><Relationship Id="rId90" Type="http://schemas.openxmlformats.org/officeDocument/2006/relationships/image" Target="../media/image681.png"/><Relationship Id="rId165" Type="http://schemas.openxmlformats.org/officeDocument/2006/relationships/image" Target="../media/image717.png"/><Relationship Id="rId186" Type="http://schemas.openxmlformats.org/officeDocument/2006/relationships/image" Target="../media/image727.png"/><Relationship Id="rId211" Type="http://schemas.openxmlformats.org/officeDocument/2006/relationships/customXml" Target="../ink/ink861.xml"/><Relationship Id="rId27" Type="http://schemas.openxmlformats.org/officeDocument/2006/relationships/customXml" Target="../ink/ink767.xml"/><Relationship Id="rId48" Type="http://schemas.openxmlformats.org/officeDocument/2006/relationships/image" Target="../media/image660.png"/><Relationship Id="rId69" Type="http://schemas.openxmlformats.org/officeDocument/2006/relationships/customXml" Target="../ink/ink788.xml"/><Relationship Id="rId113" Type="http://schemas.openxmlformats.org/officeDocument/2006/relationships/image" Target="../media/image692.png"/><Relationship Id="rId134" Type="http://schemas.openxmlformats.org/officeDocument/2006/relationships/image" Target="../media/image702.png"/><Relationship Id="rId80" Type="http://schemas.openxmlformats.org/officeDocument/2006/relationships/image" Target="../media/image676.png"/><Relationship Id="rId155" Type="http://schemas.openxmlformats.org/officeDocument/2006/relationships/customXml" Target="../ink/ink832.xml"/><Relationship Id="rId176" Type="http://schemas.openxmlformats.org/officeDocument/2006/relationships/customXml" Target="../ink/ink843.xml"/><Relationship Id="rId197" Type="http://schemas.openxmlformats.org/officeDocument/2006/relationships/customXml" Target="../ink/ink854.xml"/><Relationship Id="rId201" Type="http://schemas.openxmlformats.org/officeDocument/2006/relationships/customXml" Target="../ink/ink856.xml"/><Relationship Id="rId222" Type="http://schemas.openxmlformats.org/officeDocument/2006/relationships/image" Target="../media/image745.png"/><Relationship Id="rId17" Type="http://schemas.openxmlformats.org/officeDocument/2006/relationships/image" Target="../media/image646.png"/><Relationship Id="rId38" Type="http://schemas.openxmlformats.org/officeDocument/2006/relationships/image" Target="../media/image655.png"/><Relationship Id="rId59" Type="http://schemas.openxmlformats.org/officeDocument/2006/relationships/customXml" Target="../ink/ink783.xml"/><Relationship Id="rId103" Type="http://schemas.openxmlformats.org/officeDocument/2006/relationships/image" Target="../media/image687.png"/><Relationship Id="rId124" Type="http://schemas.openxmlformats.org/officeDocument/2006/relationships/image" Target="../media/image697.png"/><Relationship Id="rId70" Type="http://schemas.openxmlformats.org/officeDocument/2006/relationships/image" Target="../media/image671.png"/><Relationship Id="rId91" Type="http://schemas.openxmlformats.org/officeDocument/2006/relationships/customXml" Target="../ink/ink799.xml"/><Relationship Id="rId145" Type="http://schemas.openxmlformats.org/officeDocument/2006/relationships/customXml" Target="../ink/ink827.xml"/><Relationship Id="rId166" Type="http://schemas.openxmlformats.org/officeDocument/2006/relationships/customXml" Target="../ink/ink838.xml"/><Relationship Id="rId187" Type="http://schemas.openxmlformats.org/officeDocument/2006/relationships/customXml" Target="../ink/ink849.xml"/><Relationship Id="rId1" Type="http://schemas.openxmlformats.org/officeDocument/2006/relationships/slideLayout" Target="../slideLayouts/slideLayout1.xml"/><Relationship Id="rId212" Type="http://schemas.openxmlformats.org/officeDocument/2006/relationships/image" Target="../media/image740.png"/><Relationship Id="rId28" Type="http://schemas.openxmlformats.org/officeDocument/2006/relationships/image" Target="../media/image650.png"/><Relationship Id="rId49" Type="http://schemas.openxmlformats.org/officeDocument/2006/relationships/customXml" Target="../ink/ink778.xml"/><Relationship Id="rId114" Type="http://schemas.openxmlformats.org/officeDocument/2006/relationships/customXml" Target="../ink/ink811.xml"/><Relationship Id="rId60" Type="http://schemas.openxmlformats.org/officeDocument/2006/relationships/image" Target="../media/image666.png"/><Relationship Id="rId81" Type="http://schemas.openxmlformats.org/officeDocument/2006/relationships/customXml" Target="../ink/ink794.xml"/><Relationship Id="rId135" Type="http://schemas.openxmlformats.org/officeDocument/2006/relationships/customXml" Target="../ink/ink822.xml"/><Relationship Id="rId156" Type="http://schemas.openxmlformats.org/officeDocument/2006/relationships/image" Target="../media/image713.png"/><Relationship Id="rId177" Type="http://schemas.openxmlformats.org/officeDocument/2006/relationships/image" Target="../media/image723.png"/><Relationship Id="rId198" Type="http://schemas.openxmlformats.org/officeDocument/2006/relationships/image" Target="../media/image733.png"/><Relationship Id="rId202" Type="http://schemas.openxmlformats.org/officeDocument/2006/relationships/image" Target="../media/image735.png"/><Relationship Id="rId223" Type="http://schemas.openxmlformats.org/officeDocument/2006/relationships/customXml" Target="../ink/ink867.xml"/><Relationship Id="rId18" Type="http://schemas.openxmlformats.org/officeDocument/2006/relationships/customXml" Target="../ink/ink762.xml"/><Relationship Id="rId39" Type="http://schemas.openxmlformats.org/officeDocument/2006/relationships/customXml" Target="../ink/ink773.xml"/><Relationship Id="rId50" Type="http://schemas.openxmlformats.org/officeDocument/2006/relationships/image" Target="../media/image661.png"/><Relationship Id="rId104" Type="http://schemas.openxmlformats.org/officeDocument/2006/relationships/customXml" Target="../ink/ink806.xml"/><Relationship Id="rId125" Type="http://schemas.openxmlformats.org/officeDocument/2006/relationships/customXml" Target="../ink/ink817.xml"/><Relationship Id="rId146" Type="http://schemas.openxmlformats.org/officeDocument/2006/relationships/image" Target="../media/image708.png"/><Relationship Id="rId167" Type="http://schemas.openxmlformats.org/officeDocument/2006/relationships/image" Target="../media/image718.png"/><Relationship Id="rId188" Type="http://schemas.openxmlformats.org/officeDocument/2006/relationships/image" Target="../media/image728.png"/><Relationship Id="rId71" Type="http://schemas.openxmlformats.org/officeDocument/2006/relationships/customXml" Target="../ink/ink789.xml"/><Relationship Id="rId92" Type="http://schemas.openxmlformats.org/officeDocument/2006/relationships/image" Target="../media/image682.png"/><Relationship Id="rId213" Type="http://schemas.openxmlformats.org/officeDocument/2006/relationships/customXml" Target="../ink/ink862.xml"/><Relationship Id="rId2" Type="http://schemas.openxmlformats.org/officeDocument/2006/relationships/customXml" Target="../ink/ink754.xml"/><Relationship Id="rId29" Type="http://schemas.openxmlformats.org/officeDocument/2006/relationships/customXml" Target="../ink/ink768.xml"/><Relationship Id="rId40" Type="http://schemas.openxmlformats.org/officeDocument/2006/relationships/image" Target="../media/image656.png"/><Relationship Id="rId115" Type="http://schemas.openxmlformats.org/officeDocument/2006/relationships/image" Target="../media/image693.png"/><Relationship Id="rId136" Type="http://schemas.openxmlformats.org/officeDocument/2006/relationships/image" Target="../media/image703.png"/><Relationship Id="rId157" Type="http://schemas.openxmlformats.org/officeDocument/2006/relationships/customXml" Target="../ink/ink833.xml"/><Relationship Id="rId178" Type="http://schemas.openxmlformats.org/officeDocument/2006/relationships/customXml" Target="../ink/ink844.xml"/><Relationship Id="rId61" Type="http://schemas.openxmlformats.org/officeDocument/2006/relationships/customXml" Target="../ink/ink784.xml"/><Relationship Id="rId82" Type="http://schemas.openxmlformats.org/officeDocument/2006/relationships/image" Target="../media/image677.png"/><Relationship Id="rId199" Type="http://schemas.openxmlformats.org/officeDocument/2006/relationships/customXml" Target="../ink/ink855.xml"/><Relationship Id="rId203" Type="http://schemas.openxmlformats.org/officeDocument/2006/relationships/customXml" Target="../ink/ink857.xml"/><Relationship Id="rId19" Type="http://schemas.openxmlformats.org/officeDocument/2006/relationships/image" Target="../media/image647.png"/><Relationship Id="rId224" Type="http://schemas.openxmlformats.org/officeDocument/2006/relationships/image" Target="../media/image746.png"/><Relationship Id="rId30" Type="http://schemas.openxmlformats.org/officeDocument/2006/relationships/image" Target="../media/image651.png"/><Relationship Id="rId105" Type="http://schemas.openxmlformats.org/officeDocument/2006/relationships/image" Target="../media/image688.png"/><Relationship Id="rId126" Type="http://schemas.openxmlformats.org/officeDocument/2006/relationships/image" Target="../media/image698.png"/><Relationship Id="rId147" Type="http://schemas.openxmlformats.org/officeDocument/2006/relationships/customXml" Target="../ink/ink828.xml"/><Relationship Id="rId168" Type="http://schemas.openxmlformats.org/officeDocument/2006/relationships/customXml" Target="../ink/ink839.xml"/><Relationship Id="rId51" Type="http://schemas.openxmlformats.org/officeDocument/2006/relationships/customXml" Target="../ink/ink779.xml"/><Relationship Id="rId72" Type="http://schemas.openxmlformats.org/officeDocument/2006/relationships/image" Target="../media/image672.png"/><Relationship Id="rId93" Type="http://schemas.openxmlformats.org/officeDocument/2006/relationships/customXml" Target="../ink/ink800.xml"/><Relationship Id="rId189" Type="http://schemas.openxmlformats.org/officeDocument/2006/relationships/customXml" Target="../ink/ink850.xml"/></Relationships>
</file>

<file path=ppt/slides/_rels/slide16.xml.rels><?xml version="1.0" encoding="UTF-8" standalone="yes"?>
<Relationships xmlns="http://schemas.openxmlformats.org/package/2006/relationships"><Relationship Id="rId117" Type="http://schemas.openxmlformats.org/officeDocument/2006/relationships/image" Target="../media/image802.png"/><Relationship Id="rId299" Type="http://schemas.openxmlformats.org/officeDocument/2006/relationships/customXml" Target="../ink/ink1017.xml"/><Relationship Id="rId21" Type="http://schemas.openxmlformats.org/officeDocument/2006/relationships/customXml" Target="../ink/ink877.xml"/><Relationship Id="rId63" Type="http://schemas.openxmlformats.org/officeDocument/2006/relationships/customXml" Target="../ink/ink898.xml"/><Relationship Id="rId159" Type="http://schemas.openxmlformats.org/officeDocument/2006/relationships/customXml" Target="../ink/ink947.xml"/><Relationship Id="rId324" Type="http://schemas.openxmlformats.org/officeDocument/2006/relationships/image" Target="../media/image905.png"/><Relationship Id="rId366" Type="http://schemas.openxmlformats.org/officeDocument/2006/relationships/image" Target="../media/image926.png"/><Relationship Id="rId170" Type="http://schemas.openxmlformats.org/officeDocument/2006/relationships/image" Target="../media/image828.png"/><Relationship Id="rId226" Type="http://schemas.openxmlformats.org/officeDocument/2006/relationships/image" Target="../media/image856.png"/><Relationship Id="rId268" Type="http://schemas.openxmlformats.org/officeDocument/2006/relationships/image" Target="../media/image877.png"/><Relationship Id="rId32" Type="http://schemas.openxmlformats.org/officeDocument/2006/relationships/image" Target="../media/image761.png"/><Relationship Id="rId74" Type="http://schemas.openxmlformats.org/officeDocument/2006/relationships/image" Target="../media/image781.png"/><Relationship Id="rId128" Type="http://schemas.openxmlformats.org/officeDocument/2006/relationships/image" Target="../media/image807.png"/><Relationship Id="rId335" Type="http://schemas.openxmlformats.org/officeDocument/2006/relationships/customXml" Target="../ink/ink1035.xml"/><Relationship Id="rId377" Type="http://schemas.openxmlformats.org/officeDocument/2006/relationships/customXml" Target="../ink/ink1056.xml"/><Relationship Id="rId5" Type="http://schemas.openxmlformats.org/officeDocument/2006/relationships/customXml" Target="../ink/ink869.xml"/><Relationship Id="rId181" Type="http://schemas.openxmlformats.org/officeDocument/2006/relationships/customXml" Target="../ink/ink958.xml"/><Relationship Id="rId237" Type="http://schemas.openxmlformats.org/officeDocument/2006/relationships/customXml" Target="../ink/ink986.xml"/><Relationship Id="rId279" Type="http://schemas.openxmlformats.org/officeDocument/2006/relationships/customXml" Target="../ink/ink1007.xml"/><Relationship Id="rId43" Type="http://schemas.openxmlformats.org/officeDocument/2006/relationships/customXml" Target="../ink/ink888.xml"/><Relationship Id="rId139" Type="http://schemas.openxmlformats.org/officeDocument/2006/relationships/customXml" Target="../ink/ink937.xml"/><Relationship Id="rId290" Type="http://schemas.openxmlformats.org/officeDocument/2006/relationships/image" Target="../media/image888.png"/><Relationship Id="rId304" Type="http://schemas.openxmlformats.org/officeDocument/2006/relationships/image" Target="../media/image895.png"/><Relationship Id="rId346" Type="http://schemas.openxmlformats.org/officeDocument/2006/relationships/image" Target="../media/image916.png"/><Relationship Id="rId388" Type="http://schemas.openxmlformats.org/officeDocument/2006/relationships/image" Target="../media/image937.png"/><Relationship Id="rId85" Type="http://schemas.openxmlformats.org/officeDocument/2006/relationships/customXml" Target="../ink/ink909.xml"/><Relationship Id="rId150" Type="http://schemas.openxmlformats.org/officeDocument/2006/relationships/image" Target="../media/image818.png"/><Relationship Id="rId192" Type="http://schemas.openxmlformats.org/officeDocument/2006/relationships/image" Target="../media/image839.png"/><Relationship Id="rId206" Type="http://schemas.openxmlformats.org/officeDocument/2006/relationships/image" Target="../media/image846.png"/><Relationship Id="rId248" Type="http://schemas.openxmlformats.org/officeDocument/2006/relationships/image" Target="../media/image867.png"/><Relationship Id="rId12" Type="http://schemas.openxmlformats.org/officeDocument/2006/relationships/image" Target="../media/image751.png"/><Relationship Id="rId108" Type="http://schemas.openxmlformats.org/officeDocument/2006/relationships/customXml" Target="../ink/ink921.xml"/><Relationship Id="rId315" Type="http://schemas.openxmlformats.org/officeDocument/2006/relationships/customXml" Target="../ink/ink1025.xml"/><Relationship Id="rId357" Type="http://schemas.openxmlformats.org/officeDocument/2006/relationships/customXml" Target="../ink/ink1046.xml"/><Relationship Id="rId54" Type="http://schemas.openxmlformats.org/officeDocument/2006/relationships/image" Target="../media/image772.png"/><Relationship Id="rId96" Type="http://schemas.openxmlformats.org/officeDocument/2006/relationships/image" Target="../media/image792.png"/><Relationship Id="rId161" Type="http://schemas.openxmlformats.org/officeDocument/2006/relationships/customXml" Target="../ink/ink948.xml"/><Relationship Id="rId217" Type="http://schemas.openxmlformats.org/officeDocument/2006/relationships/customXml" Target="../ink/ink976.xml"/><Relationship Id="rId259" Type="http://schemas.openxmlformats.org/officeDocument/2006/relationships/customXml" Target="../ink/ink997.xml"/><Relationship Id="rId23" Type="http://schemas.openxmlformats.org/officeDocument/2006/relationships/customXml" Target="../ink/ink878.xml"/><Relationship Id="rId119" Type="http://schemas.openxmlformats.org/officeDocument/2006/relationships/customXml" Target="../ink/ink927.xml"/><Relationship Id="rId270" Type="http://schemas.openxmlformats.org/officeDocument/2006/relationships/image" Target="../media/image878.png"/><Relationship Id="rId326" Type="http://schemas.openxmlformats.org/officeDocument/2006/relationships/image" Target="../media/image906.png"/><Relationship Id="rId65" Type="http://schemas.openxmlformats.org/officeDocument/2006/relationships/customXml" Target="../ink/ink899.xml"/><Relationship Id="rId130" Type="http://schemas.openxmlformats.org/officeDocument/2006/relationships/image" Target="../media/image808.png"/><Relationship Id="rId368" Type="http://schemas.openxmlformats.org/officeDocument/2006/relationships/image" Target="../media/image927.png"/><Relationship Id="rId172" Type="http://schemas.openxmlformats.org/officeDocument/2006/relationships/image" Target="../media/image829.png"/><Relationship Id="rId228" Type="http://schemas.openxmlformats.org/officeDocument/2006/relationships/image" Target="../media/image857.png"/><Relationship Id="rId281" Type="http://schemas.openxmlformats.org/officeDocument/2006/relationships/customXml" Target="../ink/ink1008.xml"/><Relationship Id="rId337" Type="http://schemas.openxmlformats.org/officeDocument/2006/relationships/customXml" Target="../ink/ink1036.xml"/><Relationship Id="rId34" Type="http://schemas.openxmlformats.org/officeDocument/2006/relationships/image" Target="../media/image762.png"/><Relationship Id="rId76" Type="http://schemas.openxmlformats.org/officeDocument/2006/relationships/image" Target="../media/image782.png"/><Relationship Id="rId141" Type="http://schemas.openxmlformats.org/officeDocument/2006/relationships/customXml" Target="../ink/ink938.xml"/><Relationship Id="rId379" Type="http://schemas.openxmlformats.org/officeDocument/2006/relationships/customXml" Target="../ink/ink1057.xml"/><Relationship Id="rId7" Type="http://schemas.openxmlformats.org/officeDocument/2006/relationships/customXml" Target="../ink/ink870.xml"/><Relationship Id="rId183" Type="http://schemas.openxmlformats.org/officeDocument/2006/relationships/customXml" Target="../ink/ink959.xml"/><Relationship Id="rId239" Type="http://schemas.openxmlformats.org/officeDocument/2006/relationships/customXml" Target="../ink/ink987.xml"/><Relationship Id="rId390" Type="http://schemas.openxmlformats.org/officeDocument/2006/relationships/image" Target="../media/image938.png"/><Relationship Id="rId250" Type="http://schemas.openxmlformats.org/officeDocument/2006/relationships/image" Target="../media/image868.png"/><Relationship Id="rId292" Type="http://schemas.openxmlformats.org/officeDocument/2006/relationships/image" Target="../media/image889.png"/><Relationship Id="rId306" Type="http://schemas.openxmlformats.org/officeDocument/2006/relationships/image" Target="../media/image896.png"/><Relationship Id="rId45" Type="http://schemas.openxmlformats.org/officeDocument/2006/relationships/customXml" Target="../ink/ink889.xml"/><Relationship Id="rId87" Type="http://schemas.openxmlformats.org/officeDocument/2006/relationships/customXml" Target="../ink/ink910.xml"/><Relationship Id="rId110" Type="http://schemas.openxmlformats.org/officeDocument/2006/relationships/customXml" Target="../ink/ink922.xml"/><Relationship Id="rId348" Type="http://schemas.openxmlformats.org/officeDocument/2006/relationships/image" Target="../media/image917.png"/><Relationship Id="rId152" Type="http://schemas.openxmlformats.org/officeDocument/2006/relationships/image" Target="../media/image819.png"/><Relationship Id="rId194" Type="http://schemas.openxmlformats.org/officeDocument/2006/relationships/image" Target="../media/image840.png"/><Relationship Id="rId208" Type="http://schemas.openxmlformats.org/officeDocument/2006/relationships/image" Target="../media/image847.png"/><Relationship Id="rId261" Type="http://schemas.openxmlformats.org/officeDocument/2006/relationships/customXml" Target="../ink/ink998.xml"/><Relationship Id="rId14" Type="http://schemas.openxmlformats.org/officeDocument/2006/relationships/image" Target="../media/image752.png"/><Relationship Id="rId56" Type="http://schemas.openxmlformats.org/officeDocument/2006/relationships/image" Target="../media/image773.png"/><Relationship Id="rId317" Type="http://schemas.openxmlformats.org/officeDocument/2006/relationships/customXml" Target="../ink/ink1026.xml"/><Relationship Id="rId359" Type="http://schemas.openxmlformats.org/officeDocument/2006/relationships/customXml" Target="../ink/ink1047.xml"/><Relationship Id="rId98" Type="http://schemas.openxmlformats.org/officeDocument/2006/relationships/image" Target="../media/image793.png"/><Relationship Id="rId121" Type="http://schemas.openxmlformats.org/officeDocument/2006/relationships/customXml" Target="../ink/ink928.xml"/><Relationship Id="rId163" Type="http://schemas.openxmlformats.org/officeDocument/2006/relationships/customXml" Target="../ink/ink949.xml"/><Relationship Id="rId219" Type="http://schemas.openxmlformats.org/officeDocument/2006/relationships/customXml" Target="../ink/ink977.xml"/><Relationship Id="rId370" Type="http://schemas.openxmlformats.org/officeDocument/2006/relationships/image" Target="../media/image928.png"/><Relationship Id="rId230" Type="http://schemas.openxmlformats.org/officeDocument/2006/relationships/image" Target="../media/image858.png"/><Relationship Id="rId25" Type="http://schemas.openxmlformats.org/officeDocument/2006/relationships/customXml" Target="../ink/ink879.xml"/><Relationship Id="rId67" Type="http://schemas.openxmlformats.org/officeDocument/2006/relationships/customXml" Target="../ink/ink900.xml"/><Relationship Id="rId272" Type="http://schemas.openxmlformats.org/officeDocument/2006/relationships/image" Target="../media/image879.png"/><Relationship Id="rId328" Type="http://schemas.openxmlformats.org/officeDocument/2006/relationships/image" Target="../media/image907.png"/><Relationship Id="rId132" Type="http://schemas.openxmlformats.org/officeDocument/2006/relationships/image" Target="../media/image809.png"/><Relationship Id="rId174" Type="http://schemas.openxmlformats.org/officeDocument/2006/relationships/image" Target="../media/image830.png"/><Relationship Id="rId381" Type="http://schemas.openxmlformats.org/officeDocument/2006/relationships/customXml" Target="../ink/ink1058.xml"/><Relationship Id="rId241" Type="http://schemas.openxmlformats.org/officeDocument/2006/relationships/customXml" Target="../ink/ink988.xml"/><Relationship Id="rId36" Type="http://schemas.openxmlformats.org/officeDocument/2006/relationships/image" Target="../media/image763.png"/><Relationship Id="rId283" Type="http://schemas.openxmlformats.org/officeDocument/2006/relationships/customXml" Target="../ink/ink1009.xml"/><Relationship Id="rId339" Type="http://schemas.openxmlformats.org/officeDocument/2006/relationships/customXml" Target="../ink/ink1037.xml"/><Relationship Id="rId78" Type="http://schemas.openxmlformats.org/officeDocument/2006/relationships/image" Target="../media/image783.png"/><Relationship Id="rId101" Type="http://schemas.openxmlformats.org/officeDocument/2006/relationships/customXml" Target="../ink/ink917.xml"/><Relationship Id="rId143" Type="http://schemas.openxmlformats.org/officeDocument/2006/relationships/customXml" Target="../ink/ink939.xml"/><Relationship Id="rId185" Type="http://schemas.openxmlformats.org/officeDocument/2006/relationships/customXml" Target="../ink/ink960.xml"/><Relationship Id="rId350" Type="http://schemas.openxmlformats.org/officeDocument/2006/relationships/image" Target="../media/image918.png"/><Relationship Id="rId9" Type="http://schemas.openxmlformats.org/officeDocument/2006/relationships/customXml" Target="../ink/ink871.xml"/><Relationship Id="rId210" Type="http://schemas.openxmlformats.org/officeDocument/2006/relationships/image" Target="../media/image848.png"/><Relationship Id="rId392" Type="http://schemas.openxmlformats.org/officeDocument/2006/relationships/image" Target="../media/image939.png"/><Relationship Id="rId252" Type="http://schemas.openxmlformats.org/officeDocument/2006/relationships/image" Target="../media/image869.png"/><Relationship Id="rId294" Type="http://schemas.openxmlformats.org/officeDocument/2006/relationships/image" Target="../media/image890.png"/><Relationship Id="rId308" Type="http://schemas.openxmlformats.org/officeDocument/2006/relationships/image" Target="../media/image897.png"/><Relationship Id="rId47" Type="http://schemas.openxmlformats.org/officeDocument/2006/relationships/customXml" Target="../ink/ink890.xml"/><Relationship Id="rId89" Type="http://schemas.openxmlformats.org/officeDocument/2006/relationships/customXml" Target="../ink/ink911.xml"/><Relationship Id="rId112" Type="http://schemas.openxmlformats.org/officeDocument/2006/relationships/customXml" Target="../ink/ink923.xml"/><Relationship Id="rId154" Type="http://schemas.openxmlformats.org/officeDocument/2006/relationships/image" Target="../media/image820.png"/><Relationship Id="rId361" Type="http://schemas.openxmlformats.org/officeDocument/2006/relationships/customXml" Target="../ink/ink1048.xml"/><Relationship Id="rId196" Type="http://schemas.openxmlformats.org/officeDocument/2006/relationships/image" Target="../media/image841.png"/><Relationship Id="rId16" Type="http://schemas.openxmlformats.org/officeDocument/2006/relationships/image" Target="../media/image753.png"/><Relationship Id="rId221" Type="http://schemas.openxmlformats.org/officeDocument/2006/relationships/customXml" Target="../ink/ink978.xml"/><Relationship Id="rId263" Type="http://schemas.openxmlformats.org/officeDocument/2006/relationships/customXml" Target="../ink/ink999.xml"/><Relationship Id="rId319" Type="http://schemas.openxmlformats.org/officeDocument/2006/relationships/customXml" Target="../ink/ink1027.xml"/><Relationship Id="rId37" Type="http://schemas.openxmlformats.org/officeDocument/2006/relationships/customXml" Target="../ink/ink885.xml"/><Relationship Id="rId58" Type="http://schemas.openxmlformats.org/officeDocument/2006/relationships/image" Target="../media/image774.png"/><Relationship Id="rId79" Type="http://schemas.openxmlformats.org/officeDocument/2006/relationships/customXml" Target="../ink/ink906.xml"/><Relationship Id="rId102" Type="http://schemas.openxmlformats.org/officeDocument/2006/relationships/customXml" Target="../ink/ink918.xml"/><Relationship Id="rId123" Type="http://schemas.openxmlformats.org/officeDocument/2006/relationships/customXml" Target="../ink/ink929.xml"/><Relationship Id="rId144" Type="http://schemas.openxmlformats.org/officeDocument/2006/relationships/image" Target="../media/image815.png"/><Relationship Id="rId330" Type="http://schemas.openxmlformats.org/officeDocument/2006/relationships/image" Target="../media/image908.png"/><Relationship Id="rId90" Type="http://schemas.openxmlformats.org/officeDocument/2006/relationships/image" Target="../media/image789.png"/><Relationship Id="rId165" Type="http://schemas.openxmlformats.org/officeDocument/2006/relationships/customXml" Target="../ink/ink950.xml"/><Relationship Id="rId186" Type="http://schemas.openxmlformats.org/officeDocument/2006/relationships/image" Target="../media/image836.png"/><Relationship Id="rId351" Type="http://schemas.openxmlformats.org/officeDocument/2006/relationships/customXml" Target="../ink/ink1043.xml"/><Relationship Id="rId372" Type="http://schemas.openxmlformats.org/officeDocument/2006/relationships/image" Target="../media/image929.png"/><Relationship Id="rId393" Type="http://schemas.openxmlformats.org/officeDocument/2006/relationships/customXml" Target="../ink/ink1064.xml"/><Relationship Id="rId211" Type="http://schemas.openxmlformats.org/officeDocument/2006/relationships/customXml" Target="../ink/ink973.xml"/><Relationship Id="rId232" Type="http://schemas.openxmlformats.org/officeDocument/2006/relationships/image" Target="../media/image859.png"/><Relationship Id="rId253" Type="http://schemas.openxmlformats.org/officeDocument/2006/relationships/customXml" Target="../ink/ink994.xml"/><Relationship Id="rId274" Type="http://schemas.openxmlformats.org/officeDocument/2006/relationships/image" Target="../media/image880.png"/><Relationship Id="rId295" Type="http://schemas.openxmlformats.org/officeDocument/2006/relationships/customXml" Target="../ink/ink1015.xml"/><Relationship Id="rId309" Type="http://schemas.openxmlformats.org/officeDocument/2006/relationships/customXml" Target="../ink/ink1022.xml"/><Relationship Id="rId27" Type="http://schemas.openxmlformats.org/officeDocument/2006/relationships/customXml" Target="../ink/ink880.xml"/><Relationship Id="rId48" Type="http://schemas.openxmlformats.org/officeDocument/2006/relationships/image" Target="../media/image769.png"/><Relationship Id="rId69" Type="http://schemas.openxmlformats.org/officeDocument/2006/relationships/customXml" Target="../ink/ink901.xml"/><Relationship Id="rId113" Type="http://schemas.openxmlformats.org/officeDocument/2006/relationships/image" Target="../media/image800.png"/><Relationship Id="rId134" Type="http://schemas.openxmlformats.org/officeDocument/2006/relationships/image" Target="../media/image810.png"/><Relationship Id="rId320" Type="http://schemas.openxmlformats.org/officeDocument/2006/relationships/image" Target="../media/image903.png"/><Relationship Id="rId80" Type="http://schemas.openxmlformats.org/officeDocument/2006/relationships/image" Target="../media/image784.png"/><Relationship Id="rId155" Type="http://schemas.openxmlformats.org/officeDocument/2006/relationships/customXml" Target="../ink/ink945.xml"/><Relationship Id="rId176" Type="http://schemas.openxmlformats.org/officeDocument/2006/relationships/image" Target="../media/image831.png"/><Relationship Id="rId197" Type="http://schemas.openxmlformats.org/officeDocument/2006/relationships/customXml" Target="../ink/ink966.xml"/><Relationship Id="rId341" Type="http://schemas.openxmlformats.org/officeDocument/2006/relationships/customXml" Target="../ink/ink1038.xml"/><Relationship Id="rId362" Type="http://schemas.openxmlformats.org/officeDocument/2006/relationships/image" Target="../media/image924.png"/><Relationship Id="rId383" Type="http://schemas.openxmlformats.org/officeDocument/2006/relationships/customXml" Target="../ink/ink1059.xml"/><Relationship Id="rId201" Type="http://schemas.openxmlformats.org/officeDocument/2006/relationships/customXml" Target="../ink/ink968.xml"/><Relationship Id="rId222" Type="http://schemas.openxmlformats.org/officeDocument/2006/relationships/image" Target="../media/image854.png"/><Relationship Id="rId243" Type="http://schemas.openxmlformats.org/officeDocument/2006/relationships/customXml" Target="../ink/ink989.xml"/><Relationship Id="rId264" Type="http://schemas.openxmlformats.org/officeDocument/2006/relationships/image" Target="../media/image875.png"/><Relationship Id="rId285" Type="http://schemas.openxmlformats.org/officeDocument/2006/relationships/customXml" Target="../ink/ink1010.xml"/><Relationship Id="rId17" Type="http://schemas.openxmlformats.org/officeDocument/2006/relationships/customXml" Target="../ink/ink875.xml"/><Relationship Id="rId38" Type="http://schemas.openxmlformats.org/officeDocument/2006/relationships/image" Target="../media/image764.png"/><Relationship Id="rId59" Type="http://schemas.openxmlformats.org/officeDocument/2006/relationships/customXml" Target="../ink/ink896.xml"/><Relationship Id="rId103" Type="http://schemas.openxmlformats.org/officeDocument/2006/relationships/image" Target="../media/image795.png"/><Relationship Id="rId124" Type="http://schemas.openxmlformats.org/officeDocument/2006/relationships/image" Target="../media/image805.png"/><Relationship Id="rId310" Type="http://schemas.openxmlformats.org/officeDocument/2006/relationships/image" Target="../media/image898.png"/><Relationship Id="rId70" Type="http://schemas.openxmlformats.org/officeDocument/2006/relationships/image" Target="../media/image779.png"/><Relationship Id="rId91" Type="http://schemas.openxmlformats.org/officeDocument/2006/relationships/customXml" Target="../ink/ink912.xml"/><Relationship Id="rId145" Type="http://schemas.openxmlformats.org/officeDocument/2006/relationships/customXml" Target="../ink/ink940.xml"/><Relationship Id="rId166" Type="http://schemas.openxmlformats.org/officeDocument/2006/relationships/image" Target="../media/image826.png"/><Relationship Id="rId187" Type="http://schemas.openxmlformats.org/officeDocument/2006/relationships/customXml" Target="../ink/ink961.xml"/><Relationship Id="rId331" Type="http://schemas.openxmlformats.org/officeDocument/2006/relationships/customXml" Target="../ink/ink1033.xml"/><Relationship Id="rId352" Type="http://schemas.openxmlformats.org/officeDocument/2006/relationships/image" Target="../media/image919.png"/><Relationship Id="rId373" Type="http://schemas.openxmlformats.org/officeDocument/2006/relationships/customXml" Target="../ink/ink1054.xml"/><Relationship Id="rId394" Type="http://schemas.openxmlformats.org/officeDocument/2006/relationships/image" Target="../media/image320.png"/><Relationship Id="rId1" Type="http://schemas.openxmlformats.org/officeDocument/2006/relationships/slideLayout" Target="../slideLayouts/slideLayout7.xml"/><Relationship Id="rId212" Type="http://schemas.openxmlformats.org/officeDocument/2006/relationships/image" Target="../media/image849.png"/><Relationship Id="rId233" Type="http://schemas.openxmlformats.org/officeDocument/2006/relationships/customXml" Target="../ink/ink984.xml"/><Relationship Id="rId254" Type="http://schemas.openxmlformats.org/officeDocument/2006/relationships/image" Target="../media/image870.png"/><Relationship Id="rId28" Type="http://schemas.openxmlformats.org/officeDocument/2006/relationships/image" Target="../media/image759.png"/><Relationship Id="rId49" Type="http://schemas.openxmlformats.org/officeDocument/2006/relationships/customXml" Target="../ink/ink891.xml"/><Relationship Id="rId114" Type="http://schemas.openxmlformats.org/officeDocument/2006/relationships/customXml" Target="../ink/ink924.xml"/><Relationship Id="rId275" Type="http://schemas.openxmlformats.org/officeDocument/2006/relationships/customXml" Target="../ink/ink1005.xml"/><Relationship Id="rId296" Type="http://schemas.openxmlformats.org/officeDocument/2006/relationships/image" Target="../media/image891.png"/><Relationship Id="rId300" Type="http://schemas.openxmlformats.org/officeDocument/2006/relationships/image" Target="../media/image893.png"/><Relationship Id="rId60" Type="http://schemas.openxmlformats.org/officeDocument/2006/relationships/image" Target="../media/image775.png"/><Relationship Id="rId81" Type="http://schemas.openxmlformats.org/officeDocument/2006/relationships/customXml" Target="../ink/ink907.xml"/><Relationship Id="rId135" Type="http://schemas.openxmlformats.org/officeDocument/2006/relationships/customXml" Target="../ink/ink935.xml"/><Relationship Id="rId156" Type="http://schemas.openxmlformats.org/officeDocument/2006/relationships/image" Target="../media/image821.png"/><Relationship Id="rId177" Type="http://schemas.openxmlformats.org/officeDocument/2006/relationships/customXml" Target="../ink/ink956.xml"/><Relationship Id="rId198" Type="http://schemas.openxmlformats.org/officeDocument/2006/relationships/image" Target="../media/image842.png"/><Relationship Id="rId321" Type="http://schemas.openxmlformats.org/officeDocument/2006/relationships/customXml" Target="../ink/ink1028.xml"/><Relationship Id="rId342" Type="http://schemas.openxmlformats.org/officeDocument/2006/relationships/image" Target="../media/image914.png"/><Relationship Id="rId363" Type="http://schemas.openxmlformats.org/officeDocument/2006/relationships/customXml" Target="../ink/ink1049.xml"/><Relationship Id="rId384" Type="http://schemas.openxmlformats.org/officeDocument/2006/relationships/image" Target="../media/image935.png"/><Relationship Id="rId202" Type="http://schemas.openxmlformats.org/officeDocument/2006/relationships/image" Target="../media/image844.png"/><Relationship Id="rId223" Type="http://schemas.openxmlformats.org/officeDocument/2006/relationships/customXml" Target="../ink/ink979.xml"/><Relationship Id="rId244" Type="http://schemas.openxmlformats.org/officeDocument/2006/relationships/image" Target="../media/image865.png"/><Relationship Id="rId18" Type="http://schemas.openxmlformats.org/officeDocument/2006/relationships/image" Target="../media/image754.png"/><Relationship Id="rId39" Type="http://schemas.openxmlformats.org/officeDocument/2006/relationships/customXml" Target="../ink/ink886.xml"/><Relationship Id="rId265" Type="http://schemas.openxmlformats.org/officeDocument/2006/relationships/customXml" Target="../ink/ink1000.xml"/><Relationship Id="rId286" Type="http://schemas.openxmlformats.org/officeDocument/2006/relationships/image" Target="../media/image886.png"/><Relationship Id="rId50" Type="http://schemas.openxmlformats.org/officeDocument/2006/relationships/image" Target="../media/image770.png"/><Relationship Id="rId104" Type="http://schemas.openxmlformats.org/officeDocument/2006/relationships/customXml" Target="../ink/ink919.xml"/><Relationship Id="rId125" Type="http://schemas.openxmlformats.org/officeDocument/2006/relationships/customXml" Target="../ink/ink930.xml"/><Relationship Id="rId146" Type="http://schemas.openxmlformats.org/officeDocument/2006/relationships/image" Target="../media/image816.png"/><Relationship Id="rId167" Type="http://schemas.openxmlformats.org/officeDocument/2006/relationships/customXml" Target="../ink/ink951.xml"/><Relationship Id="rId188" Type="http://schemas.openxmlformats.org/officeDocument/2006/relationships/image" Target="../media/image837.png"/><Relationship Id="rId311" Type="http://schemas.openxmlformats.org/officeDocument/2006/relationships/customXml" Target="../ink/ink1023.xml"/><Relationship Id="rId332" Type="http://schemas.openxmlformats.org/officeDocument/2006/relationships/image" Target="../media/image909.png"/><Relationship Id="rId353" Type="http://schemas.openxmlformats.org/officeDocument/2006/relationships/customXml" Target="../ink/ink1044.xml"/><Relationship Id="rId374" Type="http://schemas.openxmlformats.org/officeDocument/2006/relationships/image" Target="../media/image930.png"/><Relationship Id="rId395" Type="http://schemas.openxmlformats.org/officeDocument/2006/relationships/customXml" Target="../ink/ink1065.xml"/><Relationship Id="rId71" Type="http://schemas.openxmlformats.org/officeDocument/2006/relationships/customXml" Target="../ink/ink902.xml"/><Relationship Id="rId92" Type="http://schemas.openxmlformats.org/officeDocument/2006/relationships/image" Target="../media/image790.png"/><Relationship Id="rId213" Type="http://schemas.openxmlformats.org/officeDocument/2006/relationships/customXml" Target="../ink/ink974.xml"/><Relationship Id="rId234" Type="http://schemas.openxmlformats.org/officeDocument/2006/relationships/image" Target="../media/image860.png"/><Relationship Id="rId2" Type="http://schemas.openxmlformats.org/officeDocument/2006/relationships/notesSlide" Target="../notesSlides/notesSlide2.xml"/><Relationship Id="rId29" Type="http://schemas.openxmlformats.org/officeDocument/2006/relationships/customXml" Target="../ink/ink881.xml"/><Relationship Id="rId255" Type="http://schemas.openxmlformats.org/officeDocument/2006/relationships/customXml" Target="../ink/ink995.xml"/><Relationship Id="rId276" Type="http://schemas.openxmlformats.org/officeDocument/2006/relationships/image" Target="../media/image881.png"/><Relationship Id="rId297" Type="http://schemas.openxmlformats.org/officeDocument/2006/relationships/customXml" Target="../ink/ink1016.xml"/><Relationship Id="rId40" Type="http://schemas.openxmlformats.org/officeDocument/2006/relationships/image" Target="../media/image765.png"/><Relationship Id="rId115" Type="http://schemas.openxmlformats.org/officeDocument/2006/relationships/image" Target="../media/image801.png"/><Relationship Id="rId136" Type="http://schemas.openxmlformats.org/officeDocument/2006/relationships/image" Target="../media/image811.png"/><Relationship Id="rId157" Type="http://schemas.openxmlformats.org/officeDocument/2006/relationships/customXml" Target="../ink/ink946.xml"/><Relationship Id="rId178" Type="http://schemas.openxmlformats.org/officeDocument/2006/relationships/image" Target="../media/image832.png"/><Relationship Id="rId301" Type="http://schemas.openxmlformats.org/officeDocument/2006/relationships/customXml" Target="../ink/ink1018.xml"/><Relationship Id="rId322" Type="http://schemas.openxmlformats.org/officeDocument/2006/relationships/image" Target="../media/image904.png"/><Relationship Id="rId343" Type="http://schemas.openxmlformats.org/officeDocument/2006/relationships/customXml" Target="../ink/ink1039.xml"/><Relationship Id="rId364" Type="http://schemas.openxmlformats.org/officeDocument/2006/relationships/image" Target="../media/image925.png"/><Relationship Id="rId61" Type="http://schemas.openxmlformats.org/officeDocument/2006/relationships/customXml" Target="../ink/ink897.xml"/><Relationship Id="rId82" Type="http://schemas.openxmlformats.org/officeDocument/2006/relationships/image" Target="../media/image785.png"/><Relationship Id="rId199" Type="http://schemas.openxmlformats.org/officeDocument/2006/relationships/customXml" Target="../ink/ink967.xml"/><Relationship Id="rId203" Type="http://schemas.openxmlformats.org/officeDocument/2006/relationships/customXml" Target="../ink/ink969.xml"/><Relationship Id="rId385" Type="http://schemas.openxmlformats.org/officeDocument/2006/relationships/customXml" Target="../ink/ink1060.xml"/><Relationship Id="rId19" Type="http://schemas.openxmlformats.org/officeDocument/2006/relationships/customXml" Target="../ink/ink876.xml"/><Relationship Id="rId224" Type="http://schemas.openxmlformats.org/officeDocument/2006/relationships/image" Target="../media/image855.png"/><Relationship Id="rId245" Type="http://schemas.openxmlformats.org/officeDocument/2006/relationships/customXml" Target="../ink/ink990.xml"/><Relationship Id="rId266" Type="http://schemas.openxmlformats.org/officeDocument/2006/relationships/image" Target="../media/image876.png"/><Relationship Id="rId287" Type="http://schemas.openxmlformats.org/officeDocument/2006/relationships/customXml" Target="../ink/ink1011.xml"/><Relationship Id="rId30" Type="http://schemas.openxmlformats.org/officeDocument/2006/relationships/image" Target="../media/image760.png"/><Relationship Id="rId105" Type="http://schemas.openxmlformats.org/officeDocument/2006/relationships/image" Target="../media/image796.png"/><Relationship Id="rId126" Type="http://schemas.openxmlformats.org/officeDocument/2006/relationships/image" Target="../media/image806.png"/><Relationship Id="rId147" Type="http://schemas.openxmlformats.org/officeDocument/2006/relationships/customXml" Target="../ink/ink941.xml"/><Relationship Id="rId168" Type="http://schemas.openxmlformats.org/officeDocument/2006/relationships/image" Target="../media/image827.png"/><Relationship Id="rId312" Type="http://schemas.openxmlformats.org/officeDocument/2006/relationships/image" Target="../media/image899.png"/><Relationship Id="rId333" Type="http://schemas.openxmlformats.org/officeDocument/2006/relationships/customXml" Target="../ink/ink1034.xml"/><Relationship Id="rId354" Type="http://schemas.openxmlformats.org/officeDocument/2006/relationships/image" Target="../media/image920.png"/><Relationship Id="rId51" Type="http://schemas.openxmlformats.org/officeDocument/2006/relationships/customXml" Target="../ink/ink892.xml"/><Relationship Id="rId72" Type="http://schemas.openxmlformats.org/officeDocument/2006/relationships/image" Target="../media/image780.png"/><Relationship Id="rId93" Type="http://schemas.openxmlformats.org/officeDocument/2006/relationships/customXml" Target="../ink/ink913.xml"/><Relationship Id="rId189" Type="http://schemas.openxmlformats.org/officeDocument/2006/relationships/customXml" Target="../ink/ink962.xml"/><Relationship Id="rId375" Type="http://schemas.openxmlformats.org/officeDocument/2006/relationships/customXml" Target="../ink/ink1055.xml"/><Relationship Id="rId396" Type="http://schemas.openxmlformats.org/officeDocument/2006/relationships/image" Target="../media/image940.png"/><Relationship Id="rId3" Type="http://schemas.openxmlformats.org/officeDocument/2006/relationships/image" Target="NULL"/><Relationship Id="rId214" Type="http://schemas.openxmlformats.org/officeDocument/2006/relationships/image" Target="../media/image850.png"/><Relationship Id="rId235" Type="http://schemas.openxmlformats.org/officeDocument/2006/relationships/customXml" Target="../ink/ink985.xml"/><Relationship Id="rId256" Type="http://schemas.openxmlformats.org/officeDocument/2006/relationships/image" Target="../media/image871.png"/><Relationship Id="rId277" Type="http://schemas.openxmlformats.org/officeDocument/2006/relationships/customXml" Target="../ink/ink1006.xml"/><Relationship Id="rId298" Type="http://schemas.openxmlformats.org/officeDocument/2006/relationships/image" Target="../media/image892.png"/><Relationship Id="rId116" Type="http://schemas.openxmlformats.org/officeDocument/2006/relationships/customXml" Target="../ink/ink925.xml"/><Relationship Id="rId137" Type="http://schemas.openxmlformats.org/officeDocument/2006/relationships/customXml" Target="../ink/ink936.xml"/><Relationship Id="rId158" Type="http://schemas.openxmlformats.org/officeDocument/2006/relationships/image" Target="../media/image822.png"/><Relationship Id="rId302" Type="http://schemas.openxmlformats.org/officeDocument/2006/relationships/image" Target="../media/image894.png"/><Relationship Id="rId323" Type="http://schemas.openxmlformats.org/officeDocument/2006/relationships/customXml" Target="../ink/ink1029.xml"/><Relationship Id="rId344" Type="http://schemas.openxmlformats.org/officeDocument/2006/relationships/image" Target="../media/image915.png"/><Relationship Id="rId20" Type="http://schemas.openxmlformats.org/officeDocument/2006/relationships/image" Target="../media/image755.png"/><Relationship Id="rId41" Type="http://schemas.openxmlformats.org/officeDocument/2006/relationships/customXml" Target="../ink/ink887.xml"/><Relationship Id="rId62" Type="http://schemas.openxmlformats.org/officeDocument/2006/relationships/image" Target="../media/image329.png"/><Relationship Id="rId83" Type="http://schemas.openxmlformats.org/officeDocument/2006/relationships/customXml" Target="../ink/ink908.xml"/><Relationship Id="rId179" Type="http://schemas.openxmlformats.org/officeDocument/2006/relationships/customXml" Target="../ink/ink957.xml"/><Relationship Id="rId365" Type="http://schemas.openxmlformats.org/officeDocument/2006/relationships/customXml" Target="../ink/ink1050.xml"/><Relationship Id="rId386" Type="http://schemas.openxmlformats.org/officeDocument/2006/relationships/image" Target="../media/image936.png"/><Relationship Id="rId190" Type="http://schemas.openxmlformats.org/officeDocument/2006/relationships/image" Target="../media/image838.png"/><Relationship Id="rId204" Type="http://schemas.openxmlformats.org/officeDocument/2006/relationships/image" Target="../media/image845.png"/><Relationship Id="rId225" Type="http://schemas.openxmlformats.org/officeDocument/2006/relationships/customXml" Target="../ink/ink980.xml"/><Relationship Id="rId246" Type="http://schemas.openxmlformats.org/officeDocument/2006/relationships/image" Target="../media/image866.png"/><Relationship Id="rId267" Type="http://schemas.openxmlformats.org/officeDocument/2006/relationships/customXml" Target="../ink/ink1001.xml"/><Relationship Id="rId288" Type="http://schemas.openxmlformats.org/officeDocument/2006/relationships/image" Target="../media/image887.png"/><Relationship Id="rId106" Type="http://schemas.openxmlformats.org/officeDocument/2006/relationships/customXml" Target="../ink/ink920.xml"/><Relationship Id="rId127" Type="http://schemas.openxmlformats.org/officeDocument/2006/relationships/customXml" Target="../ink/ink931.xml"/><Relationship Id="rId313" Type="http://schemas.openxmlformats.org/officeDocument/2006/relationships/customXml" Target="../ink/ink1024.xml"/><Relationship Id="rId10" Type="http://schemas.openxmlformats.org/officeDocument/2006/relationships/image" Target="../media/image750.png"/><Relationship Id="rId31" Type="http://schemas.openxmlformats.org/officeDocument/2006/relationships/customXml" Target="../ink/ink882.xml"/><Relationship Id="rId52" Type="http://schemas.openxmlformats.org/officeDocument/2006/relationships/image" Target="../media/image771.png"/><Relationship Id="rId73" Type="http://schemas.openxmlformats.org/officeDocument/2006/relationships/customXml" Target="../ink/ink903.xml"/><Relationship Id="rId94" Type="http://schemas.openxmlformats.org/officeDocument/2006/relationships/image" Target="../media/image791.png"/><Relationship Id="rId148" Type="http://schemas.openxmlformats.org/officeDocument/2006/relationships/image" Target="../media/image817.png"/><Relationship Id="rId169" Type="http://schemas.openxmlformats.org/officeDocument/2006/relationships/customXml" Target="../ink/ink952.xml"/><Relationship Id="rId334" Type="http://schemas.openxmlformats.org/officeDocument/2006/relationships/image" Target="../media/image910.png"/><Relationship Id="rId355" Type="http://schemas.openxmlformats.org/officeDocument/2006/relationships/customXml" Target="../ink/ink1045.xml"/><Relationship Id="rId376" Type="http://schemas.openxmlformats.org/officeDocument/2006/relationships/image" Target="../media/image931.png"/><Relationship Id="rId397" Type="http://schemas.openxmlformats.org/officeDocument/2006/relationships/customXml" Target="../ink/ink1066.xml"/><Relationship Id="rId4" Type="http://schemas.openxmlformats.org/officeDocument/2006/relationships/image" Target="NULL"/><Relationship Id="rId180" Type="http://schemas.openxmlformats.org/officeDocument/2006/relationships/image" Target="../media/image833.png"/><Relationship Id="rId215" Type="http://schemas.openxmlformats.org/officeDocument/2006/relationships/customXml" Target="../ink/ink975.xml"/><Relationship Id="rId236" Type="http://schemas.openxmlformats.org/officeDocument/2006/relationships/image" Target="../media/image861.png"/><Relationship Id="rId257" Type="http://schemas.openxmlformats.org/officeDocument/2006/relationships/customXml" Target="../ink/ink996.xml"/><Relationship Id="rId278" Type="http://schemas.openxmlformats.org/officeDocument/2006/relationships/image" Target="../media/image882.png"/><Relationship Id="rId303" Type="http://schemas.openxmlformats.org/officeDocument/2006/relationships/customXml" Target="../ink/ink1019.xml"/><Relationship Id="rId42" Type="http://schemas.openxmlformats.org/officeDocument/2006/relationships/image" Target="../media/image766.png"/><Relationship Id="rId84" Type="http://schemas.openxmlformats.org/officeDocument/2006/relationships/image" Target="../media/image786.png"/><Relationship Id="rId138" Type="http://schemas.openxmlformats.org/officeDocument/2006/relationships/image" Target="../media/image812.png"/><Relationship Id="rId345" Type="http://schemas.openxmlformats.org/officeDocument/2006/relationships/customXml" Target="../ink/ink1040.xml"/><Relationship Id="rId387" Type="http://schemas.openxmlformats.org/officeDocument/2006/relationships/customXml" Target="../ink/ink1061.xml"/><Relationship Id="rId191" Type="http://schemas.openxmlformats.org/officeDocument/2006/relationships/customXml" Target="../ink/ink963.xml"/><Relationship Id="rId205" Type="http://schemas.openxmlformats.org/officeDocument/2006/relationships/customXml" Target="../ink/ink970.xml"/><Relationship Id="rId247" Type="http://schemas.openxmlformats.org/officeDocument/2006/relationships/customXml" Target="../ink/ink991.xml"/><Relationship Id="rId107" Type="http://schemas.openxmlformats.org/officeDocument/2006/relationships/image" Target="../media/image797.png"/><Relationship Id="rId289" Type="http://schemas.openxmlformats.org/officeDocument/2006/relationships/customXml" Target="../ink/ink1012.xml"/><Relationship Id="rId11" Type="http://schemas.openxmlformats.org/officeDocument/2006/relationships/customXml" Target="../ink/ink872.xml"/><Relationship Id="rId53" Type="http://schemas.openxmlformats.org/officeDocument/2006/relationships/customXml" Target="../ink/ink893.xml"/><Relationship Id="rId149" Type="http://schemas.openxmlformats.org/officeDocument/2006/relationships/customXml" Target="../ink/ink942.xml"/><Relationship Id="rId314" Type="http://schemas.openxmlformats.org/officeDocument/2006/relationships/image" Target="../media/image900.png"/><Relationship Id="rId356" Type="http://schemas.openxmlformats.org/officeDocument/2006/relationships/image" Target="../media/image921.png"/><Relationship Id="rId398" Type="http://schemas.openxmlformats.org/officeDocument/2006/relationships/image" Target="../media/image941.png"/><Relationship Id="rId95" Type="http://schemas.openxmlformats.org/officeDocument/2006/relationships/customXml" Target="../ink/ink914.xml"/><Relationship Id="rId160" Type="http://schemas.openxmlformats.org/officeDocument/2006/relationships/image" Target="../media/image823.png"/><Relationship Id="rId216" Type="http://schemas.openxmlformats.org/officeDocument/2006/relationships/image" Target="../media/image851.png"/><Relationship Id="rId258" Type="http://schemas.openxmlformats.org/officeDocument/2006/relationships/image" Target="../media/image872.png"/><Relationship Id="rId22" Type="http://schemas.openxmlformats.org/officeDocument/2006/relationships/image" Target="../media/image756.png"/><Relationship Id="rId64" Type="http://schemas.openxmlformats.org/officeDocument/2006/relationships/image" Target="../media/image776.png"/><Relationship Id="rId118" Type="http://schemas.openxmlformats.org/officeDocument/2006/relationships/customXml" Target="../ink/ink926.xml"/><Relationship Id="rId325" Type="http://schemas.openxmlformats.org/officeDocument/2006/relationships/customXml" Target="../ink/ink1030.xml"/><Relationship Id="rId367" Type="http://schemas.openxmlformats.org/officeDocument/2006/relationships/customXml" Target="../ink/ink1051.xml"/><Relationship Id="rId171" Type="http://schemas.openxmlformats.org/officeDocument/2006/relationships/customXml" Target="../ink/ink953.xml"/><Relationship Id="rId227" Type="http://schemas.openxmlformats.org/officeDocument/2006/relationships/customXml" Target="../ink/ink981.xml"/><Relationship Id="rId269" Type="http://schemas.openxmlformats.org/officeDocument/2006/relationships/customXml" Target="../ink/ink1002.xml"/><Relationship Id="rId33" Type="http://schemas.openxmlformats.org/officeDocument/2006/relationships/customXml" Target="../ink/ink883.xml"/><Relationship Id="rId129" Type="http://schemas.openxmlformats.org/officeDocument/2006/relationships/customXml" Target="../ink/ink932.xml"/><Relationship Id="rId280" Type="http://schemas.openxmlformats.org/officeDocument/2006/relationships/image" Target="../media/image883.png"/><Relationship Id="rId336" Type="http://schemas.openxmlformats.org/officeDocument/2006/relationships/image" Target="../media/image911.png"/><Relationship Id="rId75" Type="http://schemas.openxmlformats.org/officeDocument/2006/relationships/customXml" Target="../ink/ink904.xml"/><Relationship Id="rId140" Type="http://schemas.openxmlformats.org/officeDocument/2006/relationships/image" Target="../media/image813.png"/><Relationship Id="rId182" Type="http://schemas.openxmlformats.org/officeDocument/2006/relationships/image" Target="../media/image834.png"/><Relationship Id="rId378" Type="http://schemas.openxmlformats.org/officeDocument/2006/relationships/image" Target="../media/image932.png"/><Relationship Id="rId6" Type="http://schemas.openxmlformats.org/officeDocument/2006/relationships/image" Target="../media/image748.png"/><Relationship Id="rId238" Type="http://schemas.openxmlformats.org/officeDocument/2006/relationships/image" Target="../media/image862.png"/><Relationship Id="rId291" Type="http://schemas.openxmlformats.org/officeDocument/2006/relationships/customXml" Target="../ink/ink1013.xml"/><Relationship Id="rId305" Type="http://schemas.openxmlformats.org/officeDocument/2006/relationships/customXml" Target="../ink/ink1020.xml"/><Relationship Id="rId347" Type="http://schemas.openxmlformats.org/officeDocument/2006/relationships/customXml" Target="../ink/ink1041.xml"/><Relationship Id="rId44" Type="http://schemas.openxmlformats.org/officeDocument/2006/relationships/image" Target="../media/image767.png"/><Relationship Id="rId86" Type="http://schemas.openxmlformats.org/officeDocument/2006/relationships/image" Target="../media/image787.png"/><Relationship Id="rId151" Type="http://schemas.openxmlformats.org/officeDocument/2006/relationships/customXml" Target="../ink/ink943.xml"/><Relationship Id="rId389" Type="http://schemas.openxmlformats.org/officeDocument/2006/relationships/customXml" Target="../ink/ink1062.xml"/><Relationship Id="rId193" Type="http://schemas.openxmlformats.org/officeDocument/2006/relationships/customXml" Target="../ink/ink964.xml"/><Relationship Id="rId207" Type="http://schemas.openxmlformats.org/officeDocument/2006/relationships/customXml" Target="../ink/ink971.xml"/><Relationship Id="rId249" Type="http://schemas.openxmlformats.org/officeDocument/2006/relationships/customXml" Target="../ink/ink992.xml"/><Relationship Id="rId13" Type="http://schemas.openxmlformats.org/officeDocument/2006/relationships/customXml" Target="../ink/ink873.xml"/><Relationship Id="rId109" Type="http://schemas.openxmlformats.org/officeDocument/2006/relationships/image" Target="../media/image798.png"/><Relationship Id="rId260" Type="http://schemas.openxmlformats.org/officeDocument/2006/relationships/image" Target="../media/image873.png"/><Relationship Id="rId316" Type="http://schemas.openxmlformats.org/officeDocument/2006/relationships/image" Target="../media/image901.png"/><Relationship Id="rId55" Type="http://schemas.openxmlformats.org/officeDocument/2006/relationships/customXml" Target="../ink/ink894.xml"/><Relationship Id="rId97" Type="http://schemas.openxmlformats.org/officeDocument/2006/relationships/customXml" Target="../ink/ink915.xml"/><Relationship Id="rId120" Type="http://schemas.openxmlformats.org/officeDocument/2006/relationships/image" Target="../media/image803.png"/><Relationship Id="rId358" Type="http://schemas.openxmlformats.org/officeDocument/2006/relationships/image" Target="../media/image922.png"/><Relationship Id="rId162" Type="http://schemas.openxmlformats.org/officeDocument/2006/relationships/image" Target="../media/image824.png"/><Relationship Id="rId218" Type="http://schemas.openxmlformats.org/officeDocument/2006/relationships/image" Target="../media/image852.png"/><Relationship Id="rId271" Type="http://schemas.openxmlformats.org/officeDocument/2006/relationships/customXml" Target="../ink/ink1003.xml"/><Relationship Id="rId24" Type="http://schemas.openxmlformats.org/officeDocument/2006/relationships/image" Target="../media/image757.png"/><Relationship Id="rId66" Type="http://schemas.openxmlformats.org/officeDocument/2006/relationships/image" Target="../media/image777.png"/><Relationship Id="rId131" Type="http://schemas.openxmlformats.org/officeDocument/2006/relationships/customXml" Target="../ink/ink933.xml"/><Relationship Id="rId327" Type="http://schemas.openxmlformats.org/officeDocument/2006/relationships/customXml" Target="../ink/ink1031.xml"/><Relationship Id="rId369" Type="http://schemas.openxmlformats.org/officeDocument/2006/relationships/customXml" Target="../ink/ink1052.xml"/><Relationship Id="rId173" Type="http://schemas.openxmlformats.org/officeDocument/2006/relationships/customXml" Target="../ink/ink954.xml"/><Relationship Id="rId229" Type="http://schemas.openxmlformats.org/officeDocument/2006/relationships/customXml" Target="../ink/ink982.xml"/><Relationship Id="rId380" Type="http://schemas.openxmlformats.org/officeDocument/2006/relationships/image" Target="../media/image933.png"/><Relationship Id="rId240" Type="http://schemas.openxmlformats.org/officeDocument/2006/relationships/image" Target="../media/image863.png"/><Relationship Id="rId35" Type="http://schemas.openxmlformats.org/officeDocument/2006/relationships/customXml" Target="../ink/ink884.xml"/><Relationship Id="rId77" Type="http://schemas.openxmlformats.org/officeDocument/2006/relationships/customXml" Target="../ink/ink905.xml"/><Relationship Id="rId100" Type="http://schemas.openxmlformats.org/officeDocument/2006/relationships/image" Target="../media/image794.png"/><Relationship Id="rId282" Type="http://schemas.openxmlformats.org/officeDocument/2006/relationships/image" Target="../media/image884.png"/><Relationship Id="rId338" Type="http://schemas.openxmlformats.org/officeDocument/2006/relationships/image" Target="../media/image912.png"/><Relationship Id="rId8" Type="http://schemas.openxmlformats.org/officeDocument/2006/relationships/image" Target="../media/image749.png"/><Relationship Id="rId142" Type="http://schemas.openxmlformats.org/officeDocument/2006/relationships/image" Target="../media/image814.png"/><Relationship Id="rId184" Type="http://schemas.openxmlformats.org/officeDocument/2006/relationships/image" Target="../media/image835.png"/><Relationship Id="rId391" Type="http://schemas.openxmlformats.org/officeDocument/2006/relationships/customXml" Target="../ink/ink1063.xml"/><Relationship Id="rId251" Type="http://schemas.openxmlformats.org/officeDocument/2006/relationships/customXml" Target="../ink/ink993.xml"/><Relationship Id="rId46" Type="http://schemas.openxmlformats.org/officeDocument/2006/relationships/image" Target="../media/image768.png"/><Relationship Id="rId293" Type="http://schemas.openxmlformats.org/officeDocument/2006/relationships/customXml" Target="../ink/ink1014.xml"/><Relationship Id="rId307" Type="http://schemas.openxmlformats.org/officeDocument/2006/relationships/customXml" Target="../ink/ink1021.xml"/><Relationship Id="rId349" Type="http://schemas.openxmlformats.org/officeDocument/2006/relationships/customXml" Target="../ink/ink1042.xml"/><Relationship Id="rId88" Type="http://schemas.openxmlformats.org/officeDocument/2006/relationships/image" Target="../media/image788.png"/><Relationship Id="rId111" Type="http://schemas.openxmlformats.org/officeDocument/2006/relationships/image" Target="../media/image799.png"/><Relationship Id="rId153" Type="http://schemas.openxmlformats.org/officeDocument/2006/relationships/customXml" Target="../ink/ink944.xml"/><Relationship Id="rId195" Type="http://schemas.openxmlformats.org/officeDocument/2006/relationships/customXml" Target="../ink/ink965.xml"/><Relationship Id="rId209" Type="http://schemas.openxmlformats.org/officeDocument/2006/relationships/customXml" Target="../ink/ink972.xml"/><Relationship Id="rId360" Type="http://schemas.openxmlformats.org/officeDocument/2006/relationships/image" Target="../media/image923.png"/><Relationship Id="rId220" Type="http://schemas.openxmlformats.org/officeDocument/2006/relationships/image" Target="../media/image853.png"/><Relationship Id="rId15" Type="http://schemas.openxmlformats.org/officeDocument/2006/relationships/customXml" Target="../ink/ink874.xml"/><Relationship Id="rId57" Type="http://schemas.openxmlformats.org/officeDocument/2006/relationships/customXml" Target="../ink/ink895.xml"/><Relationship Id="rId262" Type="http://schemas.openxmlformats.org/officeDocument/2006/relationships/image" Target="../media/image874.png"/><Relationship Id="rId318" Type="http://schemas.openxmlformats.org/officeDocument/2006/relationships/image" Target="../media/image902.png"/><Relationship Id="rId99" Type="http://schemas.openxmlformats.org/officeDocument/2006/relationships/customXml" Target="../ink/ink916.xml"/><Relationship Id="rId122" Type="http://schemas.openxmlformats.org/officeDocument/2006/relationships/image" Target="../media/image804.png"/><Relationship Id="rId164" Type="http://schemas.openxmlformats.org/officeDocument/2006/relationships/image" Target="../media/image825.png"/><Relationship Id="rId371" Type="http://schemas.openxmlformats.org/officeDocument/2006/relationships/customXml" Target="../ink/ink1053.xml"/><Relationship Id="rId26" Type="http://schemas.openxmlformats.org/officeDocument/2006/relationships/image" Target="../media/image758.png"/><Relationship Id="rId231" Type="http://schemas.openxmlformats.org/officeDocument/2006/relationships/customXml" Target="../ink/ink983.xml"/><Relationship Id="rId273" Type="http://schemas.openxmlformats.org/officeDocument/2006/relationships/customXml" Target="../ink/ink1004.xml"/><Relationship Id="rId329" Type="http://schemas.openxmlformats.org/officeDocument/2006/relationships/customXml" Target="../ink/ink1032.xml"/><Relationship Id="rId68" Type="http://schemas.openxmlformats.org/officeDocument/2006/relationships/image" Target="../media/image778.png"/><Relationship Id="rId133" Type="http://schemas.openxmlformats.org/officeDocument/2006/relationships/customXml" Target="../ink/ink934.xml"/><Relationship Id="rId175" Type="http://schemas.openxmlformats.org/officeDocument/2006/relationships/customXml" Target="../ink/ink955.xml"/><Relationship Id="rId340" Type="http://schemas.openxmlformats.org/officeDocument/2006/relationships/image" Target="../media/image913.png"/><Relationship Id="rId200" Type="http://schemas.openxmlformats.org/officeDocument/2006/relationships/image" Target="../media/image843.png"/><Relationship Id="rId382" Type="http://schemas.openxmlformats.org/officeDocument/2006/relationships/image" Target="../media/image934.png"/><Relationship Id="rId242" Type="http://schemas.openxmlformats.org/officeDocument/2006/relationships/image" Target="../media/image864.png"/><Relationship Id="rId284" Type="http://schemas.openxmlformats.org/officeDocument/2006/relationships/image" Target="../media/image885.png"/></Relationships>
</file>

<file path=ppt/slides/_rels/slide17.xml.rels><?xml version="1.0" encoding="UTF-8" standalone="yes"?>
<Relationships xmlns="http://schemas.openxmlformats.org/package/2006/relationships"><Relationship Id="rId13" Type="http://schemas.openxmlformats.org/officeDocument/2006/relationships/customXml" Target="../ink/ink1071.xml"/><Relationship Id="rId18" Type="http://schemas.openxmlformats.org/officeDocument/2006/relationships/image" Target="../media/image948.png"/><Relationship Id="rId26" Type="http://schemas.openxmlformats.org/officeDocument/2006/relationships/customXml" Target="../ink/ink1078.xml"/><Relationship Id="rId39" Type="http://schemas.openxmlformats.org/officeDocument/2006/relationships/image" Target="../media/image958.png"/><Relationship Id="rId21" Type="http://schemas.openxmlformats.org/officeDocument/2006/relationships/customXml" Target="../ink/ink1075.xml"/><Relationship Id="rId34" Type="http://schemas.openxmlformats.org/officeDocument/2006/relationships/customXml" Target="../ink/ink1082.xml"/><Relationship Id="rId42" Type="http://schemas.openxmlformats.org/officeDocument/2006/relationships/customXml" Target="../ink/ink1086.xml"/><Relationship Id="rId47" Type="http://schemas.openxmlformats.org/officeDocument/2006/relationships/customXml" Target="../ink/ink1089.xml"/><Relationship Id="rId50" Type="http://schemas.openxmlformats.org/officeDocument/2006/relationships/image" Target="../media/image963.png"/><Relationship Id="rId55" Type="http://schemas.openxmlformats.org/officeDocument/2006/relationships/customXml" Target="../ink/ink1093.xml"/><Relationship Id="rId7" Type="http://schemas.openxmlformats.org/officeDocument/2006/relationships/customXml" Target="../ink/ink1068.xml"/><Relationship Id="rId2" Type="http://schemas.openxmlformats.org/officeDocument/2006/relationships/notesSlide" Target="../notesSlides/notesSlide3.xml"/><Relationship Id="rId16" Type="http://schemas.openxmlformats.org/officeDocument/2006/relationships/image" Target="../media/image947.png"/><Relationship Id="rId29" Type="http://schemas.openxmlformats.org/officeDocument/2006/relationships/image" Target="../media/image953.png"/><Relationship Id="rId11" Type="http://schemas.openxmlformats.org/officeDocument/2006/relationships/customXml" Target="../ink/ink1070.xml"/><Relationship Id="rId24" Type="http://schemas.openxmlformats.org/officeDocument/2006/relationships/customXml" Target="../ink/ink1077.xml"/><Relationship Id="rId32" Type="http://schemas.openxmlformats.org/officeDocument/2006/relationships/customXml" Target="../ink/ink1081.xml"/><Relationship Id="rId37" Type="http://schemas.openxmlformats.org/officeDocument/2006/relationships/image" Target="../media/image957.png"/><Relationship Id="rId40" Type="http://schemas.openxmlformats.org/officeDocument/2006/relationships/customXml" Target="../ink/ink1085.xml"/><Relationship Id="rId45" Type="http://schemas.openxmlformats.org/officeDocument/2006/relationships/customXml" Target="../ink/ink1088.xml"/><Relationship Id="rId53" Type="http://schemas.openxmlformats.org/officeDocument/2006/relationships/customXml" Target="../ink/ink1092.xml"/><Relationship Id="rId58" Type="http://schemas.openxmlformats.org/officeDocument/2006/relationships/image" Target="../media/image967.png"/><Relationship Id="rId5" Type="http://schemas.openxmlformats.org/officeDocument/2006/relationships/customXml" Target="../ink/ink1067.xml"/><Relationship Id="rId19" Type="http://schemas.openxmlformats.org/officeDocument/2006/relationships/customXml" Target="../ink/ink1074.xml"/><Relationship Id="rId4" Type="http://schemas.openxmlformats.org/officeDocument/2006/relationships/image" Target="NULL"/><Relationship Id="rId9" Type="http://schemas.openxmlformats.org/officeDocument/2006/relationships/customXml" Target="../ink/ink1069.xml"/><Relationship Id="rId14" Type="http://schemas.openxmlformats.org/officeDocument/2006/relationships/image" Target="../media/image946.png"/><Relationship Id="rId22" Type="http://schemas.openxmlformats.org/officeDocument/2006/relationships/image" Target="../media/image950.png"/><Relationship Id="rId27" Type="http://schemas.openxmlformats.org/officeDocument/2006/relationships/image" Target="../media/image952.png"/><Relationship Id="rId30" Type="http://schemas.openxmlformats.org/officeDocument/2006/relationships/customXml" Target="../ink/ink1080.xml"/><Relationship Id="rId35" Type="http://schemas.openxmlformats.org/officeDocument/2006/relationships/image" Target="../media/image956.png"/><Relationship Id="rId43" Type="http://schemas.openxmlformats.org/officeDocument/2006/relationships/image" Target="../media/image960.png"/><Relationship Id="rId48" Type="http://schemas.openxmlformats.org/officeDocument/2006/relationships/image" Target="../media/image962.png"/><Relationship Id="rId56" Type="http://schemas.openxmlformats.org/officeDocument/2006/relationships/image" Target="../media/image966.png"/><Relationship Id="rId8" Type="http://schemas.openxmlformats.org/officeDocument/2006/relationships/image" Target="../media/image943.png"/><Relationship Id="rId51" Type="http://schemas.openxmlformats.org/officeDocument/2006/relationships/customXml" Target="../ink/ink1091.xml"/><Relationship Id="rId3" Type="http://schemas.openxmlformats.org/officeDocument/2006/relationships/image" Target="NULL"/><Relationship Id="rId12" Type="http://schemas.openxmlformats.org/officeDocument/2006/relationships/image" Target="../media/image945.png"/><Relationship Id="rId17" Type="http://schemas.openxmlformats.org/officeDocument/2006/relationships/customXml" Target="../ink/ink1073.xml"/><Relationship Id="rId25" Type="http://schemas.openxmlformats.org/officeDocument/2006/relationships/image" Target="../media/image951.png"/><Relationship Id="rId33" Type="http://schemas.openxmlformats.org/officeDocument/2006/relationships/image" Target="../media/image955.png"/><Relationship Id="rId38" Type="http://schemas.openxmlformats.org/officeDocument/2006/relationships/customXml" Target="../ink/ink1084.xml"/><Relationship Id="rId46" Type="http://schemas.openxmlformats.org/officeDocument/2006/relationships/image" Target="../media/image961.png"/><Relationship Id="rId59" Type="http://schemas.openxmlformats.org/officeDocument/2006/relationships/customXml" Target="../ink/ink1095.xml"/><Relationship Id="rId20" Type="http://schemas.openxmlformats.org/officeDocument/2006/relationships/image" Target="../media/image949.png"/><Relationship Id="rId41" Type="http://schemas.openxmlformats.org/officeDocument/2006/relationships/image" Target="../media/image959.png"/><Relationship Id="rId54" Type="http://schemas.openxmlformats.org/officeDocument/2006/relationships/image" Target="../media/image965.png"/><Relationship Id="rId1" Type="http://schemas.openxmlformats.org/officeDocument/2006/relationships/slideLayout" Target="../slideLayouts/slideLayout7.xml"/><Relationship Id="rId6" Type="http://schemas.openxmlformats.org/officeDocument/2006/relationships/image" Target="../media/image942.png"/><Relationship Id="rId15" Type="http://schemas.openxmlformats.org/officeDocument/2006/relationships/customXml" Target="../ink/ink1072.xml"/><Relationship Id="rId23" Type="http://schemas.openxmlformats.org/officeDocument/2006/relationships/customXml" Target="../ink/ink1076.xml"/><Relationship Id="rId28" Type="http://schemas.openxmlformats.org/officeDocument/2006/relationships/customXml" Target="../ink/ink1079.xml"/><Relationship Id="rId36" Type="http://schemas.openxmlformats.org/officeDocument/2006/relationships/customXml" Target="../ink/ink1083.xml"/><Relationship Id="rId49" Type="http://schemas.openxmlformats.org/officeDocument/2006/relationships/customXml" Target="../ink/ink1090.xml"/><Relationship Id="rId57" Type="http://schemas.openxmlformats.org/officeDocument/2006/relationships/customXml" Target="../ink/ink1094.xml"/><Relationship Id="rId10" Type="http://schemas.openxmlformats.org/officeDocument/2006/relationships/image" Target="../media/image944.png"/><Relationship Id="rId31" Type="http://schemas.openxmlformats.org/officeDocument/2006/relationships/image" Target="../media/image954.png"/><Relationship Id="rId44" Type="http://schemas.openxmlformats.org/officeDocument/2006/relationships/customXml" Target="../ink/ink1087.xml"/><Relationship Id="rId52" Type="http://schemas.openxmlformats.org/officeDocument/2006/relationships/image" Target="../media/image964.png"/><Relationship Id="rId60" Type="http://schemas.openxmlformats.org/officeDocument/2006/relationships/image" Target="../media/image968.png"/></Relationships>
</file>

<file path=ppt/slides/_rels/slide18.xml.rels><?xml version="1.0" encoding="UTF-8" standalone="yes"?>
<Relationships xmlns="http://schemas.openxmlformats.org/package/2006/relationships"><Relationship Id="rId117" Type="http://schemas.openxmlformats.org/officeDocument/2006/relationships/customXml" Target="../ink/ink1154.xml"/><Relationship Id="rId299" Type="http://schemas.openxmlformats.org/officeDocument/2006/relationships/image" Target="../media/image1112.png"/><Relationship Id="rId21" Type="http://schemas.openxmlformats.org/officeDocument/2006/relationships/image" Target="../media/image977.png"/><Relationship Id="rId63" Type="http://schemas.openxmlformats.org/officeDocument/2006/relationships/image" Target="../media/image996.png"/><Relationship Id="rId159" Type="http://schemas.openxmlformats.org/officeDocument/2006/relationships/customXml" Target="../ink/ink1175.xml"/><Relationship Id="rId324" Type="http://schemas.openxmlformats.org/officeDocument/2006/relationships/customXml" Target="../ink/ink1259.xml"/><Relationship Id="rId366" Type="http://schemas.openxmlformats.org/officeDocument/2006/relationships/customXml" Target="../ink/ink1280.xml"/><Relationship Id="rId170" Type="http://schemas.openxmlformats.org/officeDocument/2006/relationships/image" Target="../media/image1049.png"/><Relationship Id="rId226" Type="http://schemas.openxmlformats.org/officeDocument/2006/relationships/customXml" Target="../ink/ink1209.xml"/><Relationship Id="rId433" Type="http://schemas.openxmlformats.org/officeDocument/2006/relationships/customXml" Target="../ink/ink1314.xml"/><Relationship Id="rId268" Type="http://schemas.openxmlformats.org/officeDocument/2006/relationships/image" Target="../media/image1097.png"/><Relationship Id="rId475" Type="http://schemas.openxmlformats.org/officeDocument/2006/relationships/image" Target="../media/image1199.png"/><Relationship Id="rId32" Type="http://schemas.openxmlformats.org/officeDocument/2006/relationships/image" Target="../media/image981.png"/><Relationship Id="rId74" Type="http://schemas.openxmlformats.org/officeDocument/2006/relationships/customXml" Target="../ink/ink1132.xml"/><Relationship Id="rId128" Type="http://schemas.openxmlformats.org/officeDocument/2006/relationships/image" Target="../media/image1028.png"/><Relationship Id="rId335" Type="http://schemas.openxmlformats.org/officeDocument/2006/relationships/image" Target="../media/image1130.png"/><Relationship Id="rId377" Type="http://schemas.openxmlformats.org/officeDocument/2006/relationships/image" Target="../media/image1151.png"/><Relationship Id="rId500" Type="http://schemas.openxmlformats.org/officeDocument/2006/relationships/image" Target="../media/image1211.png"/><Relationship Id="rId5" Type="http://schemas.openxmlformats.org/officeDocument/2006/relationships/image" Target="../media/image969.png"/><Relationship Id="rId181" Type="http://schemas.openxmlformats.org/officeDocument/2006/relationships/customXml" Target="../ink/ink1186.xml"/><Relationship Id="rId237" Type="http://schemas.openxmlformats.org/officeDocument/2006/relationships/customXml" Target="../ink/ink1215.xml"/><Relationship Id="rId402" Type="http://schemas.openxmlformats.org/officeDocument/2006/relationships/customXml" Target="../ink/ink1298.xml"/><Relationship Id="rId279" Type="http://schemas.openxmlformats.org/officeDocument/2006/relationships/image" Target="../media/image1102.png"/><Relationship Id="rId444" Type="http://schemas.openxmlformats.org/officeDocument/2006/relationships/image" Target="../media/image1184.png"/><Relationship Id="rId486" Type="http://schemas.openxmlformats.org/officeDocument/2006/relationships/customXml" Target="../ink/ink1341.xml"/><Relationship Id="rId43" Type="http://schemas.openxmlformats.org/officeDocument/2006/relationships/image" Target="../media/image986.png"/><Relationship Id="rId139" Type="http://schemas.openxmlformats.org/officeDocument/2006/relationships/customXml" Target="../ink/ink1165.xml"/><Relationship Id="rId290" Type="http://schemas.openxmlformats.org/officeDocument/2006/relationships/customXml" Target="../ink/ink1242.xml"/><Relationship Id="rId304" Type="http://schemas.openxmlformats.org/officeDocument/2006/relationships/customXml" Target="../ink/ink1249.xml"/><Relationship Id="rId346" Type="http://schemas.openxmlformats.org/officeDocument/2006/relationships/customXml" Target="../ink/ink1270.xml"/><Relationship Id="rId388" Type="http://schemas.openxmlformats.org/officeDocument/2006/relationships/customXml" Target="../ink/ink1291.xml"/><Relationship Id="rId85" Type="http://schemas.openxmlformats.org/officeDocument/2006/relationships/image" Target="../media/image1007.png"/><Relationship Id="rId150" Type="http://schemas.openxmlformats.org/officeDocument/2006/relationships/image" Target="../media/image1039.png"/><Relationship Id="rId192" Type="http://schemas.openxmlformats.org/officeDocument/2006/relationships/image" Target="../media/image1060.png"/><Relationship Id="rId206" Type="http://schemas.openxmlformats.org/officeDocument/2006/relationships/image" Target="../media/image1067.png"/><Relationship Id="rId413" Type="http://schemas.openxmlformats.org/officeDocument/2006/relationships/image" Target="../media/image1169.png"/><Relationship Id="rId248" Type="http://schemas.openxmlformats.org/officeDocument/2006/relationships/image" Target="../media/image1087.png"/><Relationship Id="rId455" Type="http://schemas.openxmlformats.org/officeDocument/2006/relationships/customXml" Target="../ink/ink1325.xml"/><Relationship Id="rId497" Type="http://schemas.openxmlformats.org/officeDocument/2006/relationships/customXml" Target="../ink/ink1347.xml"/><Relationship Id="rId12" Type="http://schemas.openxmlformats.org/officeDocument/2006/relationships/customXml" Target="../ink/ink1100.xml"/><Relationship Id="rId108" Type="http://schemas.openxmlformats.org/officeDocument/2006/relationships/image" Target="../media/image1018.png"/><Relationship Id="rId315" Type="http://schemas.openxmlformats.org/officeDocument/2006/relationships/image" Target="../media/image1120.png"/><Relationship Id="rId357" Type="http://schemas.openxmlformats.org/officeDocument/2006/relationships/image" Target="../media/image1141.png"/><Relationship Id="rId54" Type="http://schemas.openxmlformats.org/officeDocument/2006/relationships/customXml" Target="../ink/ink1122.xml"/><Relationship Id="rId96" Type="http://schemas.openxmlformats.org/officeDocument/2006/relationships/customXml" Target="../ink/ink1143.xml"/><Relationship Id="rId161" Type="http://schemas.openxmlformats.org/officeDocument/2006/relationships/customXml" Target="../ink/ink1176.xml"/><Relationship Id="rId217" Type="http://schemas.openxmlformats.org/officeDocument/2006/relationships/customXml" Target="../ink/ink1204.xml"/><Relationship Id="rId399" Type="http://schemas.openxmlformats.org/officeDocument/2006/relationships/image" Target="../media/image1162.png"/><Relationship Id="rId259" Type="http://schemas.openxmlformats.org/officeDocument/2006/relationships/customXml" Target="../ink/ink1226.xml"/><Relationship Id="rId424" Type="http://schemas.openxmlformats.org/officeDocument/2006/relationships/customXml" Target="../ink/ink1309.xml"/><Relationship Id="rId466" Type="http://schemas.openxmlformats.org/officeDocument/2006/relationships/image" Target="../media/image1195.png"/><Relationship Id="rId23" Type="http://schemas.openxmlformats.org/officeDocument/2006/relationships/image" Target="../media/image948.png"/><Relationship Id="rId119" Type="http://schemas.openxmlformats.org/officeDocument/2006/relationships/customXml" Target="../ink/ink1155.xml"/><Relationship Id="rId270" Type="http://schemas.openxmlformats.org/officeDocument/2006/relationships/image" Target="../media/image1098.png"/><Relationship Id="rId326" Type="http://schemas.openxmlformats.org/officeDocument/2006/relationships/customXml" Target="../ink/ink1260.xml"/><Relationship Id="rId65" Type="http://schemas.openxmlformats.org/officeDocument/2006/relationships/image" Target="../media/image997.png"/><Relationship Id="rId130" Type="http://schemas.openxmlformats.org/officeDocument/2006/relationships/image" Target="../media/image1029.png"/><Relationship Id="rId368" Type="http://schemas.openxmlformats.org/officeDocument/2006/relationships/customXml" Target="../ink/ink1281.xml"/><Relationship Id="rId172" Type="http://schemas.openxmlformats.org/officeDocument/2006/relationships/image" Target="../media/image1050.png"/><Relationship Id="rId228" Type="http://schemas.openxmlformats.org/officeDocument/2006/relationships/customXml" Target="../ink/ink1210.xml"/><Relationship Id="rId435" Type="http://schemas.openxmlformats.org/officeDocument/2006/relationships/customXml" Target="../ink/ink1315.xml"/><Relationship Id="rId477" Type="http://schemas.openxmlformats.org/officeDocument/2006/relationships/image" Target="../media/image1200.png"/><Relationship Id="rId281" Type="http://schemas.openxmlformats.org/officeDocument/2006/relationships/image" Target="../media/image1103.png"/><Relationship Id="rId337" Type="http://schemas.openxmlformats.org/officeDocument/2006/relationships/image" Target="../media/image1131.png"/><Relationship Id="rId34" Type="http://schemas.openxmlformats.org/officeDocument/2006/relationships/image" Target="../media/image982.png"/><Relationship Id="rId76" Type="http://schemas.openxmlformats.org/officeDocument/2006/relationships/customXml" Target="../ink/ink1133.xml"/><Relationship Id="rId141" Type="http://schemas.openxmlformats.org/officeDocument/2006/relationships/customXml" Target="../ink/ink1166.xml"/><Relationship Id="rId379" Type="http://schemas.openxmlformats.org/officeDocument/2006/relationships/image" Target="../media/image1152.png"/><Relationship Id="rId7" Type="http://schemas.openxmlformats.org/officeDocument/2006/relationships/image" Target="../media/image970.png"/><Relationship Id="rId183" Type="http://schemas.openxmlformats.org/officeDocument/2006/relationships/customXml" Target="../ink/ink1187.xml"/><Relationship Id="rId239" Type="http://schemas.openxmlformats.org/officeDocument/2006/relationships/customXml" Target="../ink/ink1216.xml"/><Relationship Id="rId390" Type="http://schemas.openxmlformats.org/officeDocument/2006/relationships/customXml" Target="../ink/ink1292.xml"/><Relationship Id="rId404" Type="http://schemas.openxmlformats.org/officeDocument/2006/relationships/customXml" Target="../ink/ink1299.xml"/><Relationship Id="rId446" Type="http://schemas.openxmlformats.org/officeDocument/2006/relationships/image" Target="../media/image1185.png"/><Relationship Id="rId250" Type="http://schemas.openxmlformats.org/officeDocument/2006/relationships/image" Target="../media/image1088.png"/><Relationship Id="rId292" Type="http://schemas.openxmlformats.org/officeDocument/2006/relationships/customXml" Target="../ink/ink1243.xml"/><Relationship Id="rId306" Type="http://schemas.openxmlformats.org/officeDocument/2006/relationships/customXml" Target="../ink/ink1250.xml"/><Relationship Id="rId488" Type="http://schemas.openxmlformats.org/officeDocument/2006/relationships/customXml" Target="../ink/ink1342.xml"/><Relationship Id="rId45" Type="http://schemas.openxmlformats.org/officeDocument/2006/relationships/image" Target="../media/image987.png"/><Relationship Id="rId87" Type="http://schemas.openxmlformats.org/officeDocument/2006/relationships/image" Target="../media/image1008.png"/><Relationship Id="rId110" Type="http://schemas.openxmlformats.org/officeDocument/2006/relationships/image" Target="../media/image1019.png"/><Relationship Id="rId348" Type="http://schemas.openxmlformats.org/officeDocument/2006/relationships/customXml" Target="../ink/ink1271.xml"/><Relationship Id="rId152" Type="http://schemas.openxmlformats.org/officeDocument/2006/relationships/image" Target="../media/image1040.png"/><Relationship Id="rId194" Type="http://schemas.openxmlformats.org/officeDocument/2006/relationships/image" Target="../media/image1061.png"/><Relationship Id="rId208" Type="http://schemas.openxmlformats.org/officeDocument/2006/relationships/image" Target="../media/image1068.png"/><Relationship Id="rId415" Type="http://schemas.openxmlformats.org/officeDocument/2006/relationships/image" Target="../media/image1170.png"/><Relationship Id="rId457" Type="http://schemas.openxmlformats.org/officeDocument/2006/relationships/customXml" Target="../ink/ink1326.xml"/><Relationship Id="rId261" Type="http://schemas.openxmlformats.org/officeDocument/2006/relationships/customXml" Target="../ink/ink1227.xml"/><Relationship Id="rId499" Type="http://schemas.openxmlformats.org/officeDocument/2006/relationships/customXml" Target="../ink/ink1348.xml"/><Relationship Id="rId14" Type="http://schemas.openxmlformats.org/officeDocument/2006/relationships/customXml" Target="../ink/ink1101.xml"/><Relationship Id="rId56" Type="http://schemas.openxmlformats.org/officeDocument/2006/relationships/customXml" Target="../ink/ink1123.xml"/><Relationship Id="rId317" Type="http://schemas.openxmlformats.org/officeDocument/2006/relationships/image" Target="../media/image1121.png"/><Relationship Id="rId359" Type="http://schemas.openxmlformats.org/officeDocument/2006/relationships/image" Target="../media/image1142.png"/><Relationship Id="rId98" Type="http://schemas.openxmlformats.org/officeDocument/2006/relationships/image" Target="../media/image1013.png"/><Relationship Id="rId121" Type="http://schemas.openxmlformats.org/officeDocument/2006/relationships/customXml" Target="../ink/ink1156.xml"/><Relationship Id="rId163" Type="http://schemas.openxmlformats.org/officeDocument/2006/relationships/customXml" Target="../ink/ink1177.xml"/><Relationship Id="rId219" Type="http://schemas.openxmlformats.org/officeDocument/2006/relationships/customXml" Target="../ink/ink1205.xml"/><Relationship Id="rId370" Type="http://schemas.openxmlformats.org/officeDocument/2006/relationships/customXml" Target="../ink/ink1282.xml"/><Relationship Id="rId426" Type="http://schemas.openxmlformats.org/officeDocument/2006/relationships/customXml" Target="../ink/ink1310.xml"/><Relationship Id="rId230" Type="http://schemas.openxmlformats.org/officeDocument/2006/relationships/customXml" Target="../ink/ink1211.xml"/><Relationship Id="rId468" Type="http://schemas.openxmlformats.org/officeDocument/2006/relationships/image" Target="../media/image1196.png"/><Relationship Id="rId25" Type="http://schemas.openxmlformats.org/officeDocument/2006/relationships/image" Target="../media/image978.png"/><Relationship Id="rId67" Type="http://schemas.openxmlformats.org/officeDocument/2006/relationships/image" Target="../media/image998.png"/><Relationship Id="rId272" Type="http://schemas.openxmlformats.org/officeDocument/2006/relationships/image" Target="../media/image1099.png"/><Relationship Id="rId328" Type="http://schemas.openxmlformats.org/officeDocument/2006/relationships/customXml" Target="../ink/ink1261.xml"/><Relationship Id="rId132" Type="http://schemas.openxmlformats.org/officeDocument/2006/relationships/image" Target="../media/image1030.png"/><Relationship Id="rId174" Type="http://schemas.openxmlformats.org/officeDocument/2006/relationships/image" Target="../media/image1051.png"/><Relationship Id="rId381" Type="http://schemas.openxmlformats.org/officeDocument/2006/relationships/image" Target="../media/image1153.png"/><Relationship Id="rId241" Type="http://schemas.openxmlformats.org/officeDocument/2006/relationships/customXml" Target="../ink/ink1217.xml"/><Relationship Id="rId437" Type="http://schemas.openxmlformats.org/officeDocument/2006/relationships/customXml" Target="../ink/ink1316.xml"/><Relationship Id="rId479" Type="http://schemas.openxmlformats.org/officeDocument/2006/relationships/image" Target="../media/image1201.png"/><Relationship Id="rId36" Type="http://schemas.openxmlformats.org/officeDocument/2006/relationships/image" Target="../media/image983.png"/><Relationship Id="rId283" Type="http://schemas.openxmlformats.org/officeDocument/2006/relationships/image" Target="../media/image1104.png"/><Relationship Id="rId339" Type="http://schemas.openxmlformats.org/officeDocument/2006/relationships/image" Target="../media/image1132.png"/><Relationship Id="rId490" Type="http://schemas.openxmlformats.org/officeDocument/2006/relationships/customXml" Target="../ink/ink1343.xml"/><Relationship Id="rId78" Type="http://schemas.openxmlformats.org/officeDocument/2006/relationships/customXml" Target="../ink/ink1134.xml"/><Relationship Id="rId101" Type="http://schemas.openxmlformats.org/officeDocument/2006/relationships/customXml" Target="../ink/ink1146.xml"/><Relationship Id="rId143" Type="http://schemas.openxmlformats.org/officeDocument/2006/relationships/customXml" Target="../ink/ink1167.xml"/><Relationship Id="rId185" Type="http://schemas.openxmlformats.org/officeDocument/2006/relationships/customXml" Target="../ink/ink1188.xml"/><Relationship Id="rId350" Type="http://schemas.openxmlformats.org/officeDocument/2006/relationships/customXml" Target="../ink/ink1272.xml"/><Relationship Id="rId406" Type="http://schemas.openxmlformats.org/officeDocument/2006/relationships/customXml" Target="../ink/ink1300.xml"/><Relationship Id="rId9" Type="http://schemas.openxmlformats.org/officeDocument/2006/relationships/image" Target="../media/image971.png"/><Relationship Id="rId210" Type="http://schemas.openxmlformats.org/officeDocument/2006/relationships/image" Target="../media/image1069.png"/><Relationship Id="rId392" Type="http://schemas.openxmlformats.org/officeDocument/2006/relationships/customXml" Target="../ink/ink1293.xml"/><Relationship Id="rId448" Type="http://schemas.openxmlformats.org/officeDocument/2006/relationships/image" Target="../media/image1186.png"/><Relationship Id="rId252" Type="http://schemas.openxmlformats.org/officeDocument/2006/relationships/image" Target="../media/image1089.png"/><Relationship Id="rId294" Type="http://schemas.openxmlformats.org/officeDocument/2006/relationships/customXml" Target="../ink/ink1244.xml"/><Relationship Id="rId308" Type="http://schemas.openxmlformats.org/officeDocument/2006/relationships/customXml" Target="../ink/ink1251.xml"/><Relationship Id="rId47" Type="http://schemas.openxmlformats.org/officeDocument/2006/relationships/image" Target="../media/image988.png"/><Relationship Id="rId89" Type="http://schemas.openxmlformats.org/officeDocument/2006/relationships/image" Target="../media/image1009.png"/><Relationship Id="rId112" Type="http://schemas.openxmlformats.org/officeDocument/2006/relationships/image" Target="../media/image1020.png"/><Relationship Id="rId154" Type="http://schemas.openxmlformats.org/officeDocument/2006/relationships/image" Target="../media/image1041.png"/><Relationship Id="rId361" Type="http://schemas.openxmlformats.org/officeDocument/2006/relationships/image" Target="../media/image1143.png"/><Relationship Id="rId196" Type="http://schemas.openxmlformats.org/officeDocument/2006/relationships/image" Target="../media/image1062.png"/><Relationship Id="rId417" Type="http://schemas.openxmlformats.org/officeDocument/2006/relationships/image" Target="../media/image1171.png"/><Relationship Id="rId459" Type="http://schemas.openxmlformats.org/officeDocument/2006/relationships/customXml" Target="../ink/ink1327.xml"/><Relationship Id="rId16" Type="http://schemas.openxmlformats.org/officeDocument/2006/relationships/customXml" Target="../ink/ink1102.xml"/><Relationship Id="rId221" Type="http://schemas.openxmlformats.org/officeDocument/2006/relationships/image" Target="../media/image1074.png"/><Relationship Id="rId263" Type="http://schemas.openxmlformats.org/officeDocument/2006/relationships/customXml" Target="../ink/ink1228.xml"/><Relationship Id="rId319" Type="http://schemas.openxmlformats.org/officeDocument/2006/relationships/image" Target="../media/image1122.png"/><Relationship Id="rId470" Type="http://schemas.openxmlformats.org/officeDocument/2006/relationships/image" Target="../media/image1197.png"/><Relationship Id="rId58" Type="http://schemas.openxmlformats.org/officeDocument/2006/relationships/customXml" Target="../ink/ink1124.xml"/><Relationship Id="rId123" Type="http://schemas.openxmlformats.org/officeDocument/2006/relationships/customXml" Target="../ink/ink1157.xml"/><Relationship Id="rId330" Type="http://schemas.openxmlformats.org/officeDocument/2006/relationships/customXml" Target="../ink/ink1262.xml"/><Relationship Id="rId165" Type="http://schemas.openxmlformats.org/officeDocument/2006/relationships/customXml" Target="../ink/ink1178.xml"/><Relationship Id="rId372" Type="http://schemas.openxmlformats.org/officeDocument/2006/relationships/customXml" Target="../ink/ink1283.xml"/><Relationship Id="rId428" Type="http://schemas.openxmlformats.org/officeDocument/2006/relationships/customXml" Target="../ink/ink1311.xml"/><Relationship Id="rId232" Type="http://schemas.openxmlformats.org/officeDocument/2006/relationships/customXml" Target="../ink/ink1212.xml"/><Relationship Id="rId274" Type="http://schemas.openxmlformats.org/officeDocument/2006/relationships/customXml" Target="../ink/ink1234.xml"/><Relationship Id="rId481" Type="http://schemas.openxmlformats.org/officeDocument/2006/relationships/image" Target="../media/image1202.png"/><Relationship Id="rId27" Type="http://schemas.openxmlformats.org/officeDocument/2006/relationships/image" Target="../media/image979.png"/><Relationship Id="rId69" Type="http://schemas.openxmlformats.org/officeDocument/2006/relationships/image" Target="../media/image999.png"/><Relationship Id="rId134" Type="http://schemas.openxmlformats.org/officeDocument/2006/relationships/image" Target="../media/image1031.png"/><Relationship Id="rId80" Type="http://schemas.openxmlformats.org/officeDocument/2006/relationships/customXml" Target="../ink/ink1135.xml"/><Relationship Id="rId176" Type="http://schemas.openxmlformats.org/officeDocument/2006/relationships/image" Target="../media/image1052.png"/><Relationship Id="rId341" Type="http://schemas.openxmlformats.org/officeDocument/2006/relationships/image" Target="../media/image1133.png"/><Relationship Id="rId383" Type="http://schemas.openxmlformats.org/officeDocument/2006/relationships/image" Target="../media/image1154.png"/><Relationship Id="rId439" Type="http://schemas.openxmlformats.org/officeDocument/2006/relationships/customXml" Target="../ink/ink1317.xml"/><Relationship Id="rId201" Type="http://schemas.openxmlformats.org/officeDocument/2006/relationships/customXml" Target="../ink/ink1196.xml"/><Relationship Id="rId243" Type="http://schemas.openxmlformats.org/officeDocument/2006/relationships/customXml" Target="../ink/ink1218.xml"/><Relationship Id="rId285" Type="http://schemas.openxmlformats.org/officeDocument/2006/relationships/image" Target="../media/image1105.png"/><Relationship Id="rId450" Type="http://schemas.openxmlformats.org/officeDocument/2006/relationships/image" Target="../media/image1187.png"/><Relationship Id="rId38" Type="http://schemas.openxmlformats.org/officeDocument/2006/relationships/image" Target="../media/image984.png"/><Relationship Id="rId103" Type="http://schemas.openxmlformats.org/officeDocument/2006/relationships/customXml" Target="../ink/ink1147.xml"/><Relationship Id="rId310" Type="http://schemas.openxmlformats.org/officeDocument/2006/relationships/customXml" Target="../ink/ink1252.xml"/><Relationship Id="rId492" Type="http://schemas.openxmlformats.org/officeDocument/2006/relationships/customXml" Target="../ink/ink1344.xml"/><Relationship Id="rId91" Type="http://schemas.openxmlformats.org/officeDocument/2006/relationships/image" Target="../media/image1010.png"/><Relationship Id="rId145" Type="http://schemas.openxmlformats.org/officeDocument/2006/relationships/customXml" Target="../ink/ink1168.xml"/><Relationship Id="rId187" Type="http://schemas.openxmlformats.org/officeDocument/2006/relationships/customXml" Target="../ink/ink1189.xml"/><Relationship Id="rId352" Type="http://schemas.openxmlformats.org/officeDocument/2006/relationships/customXml" Target="../ink/ink1273.xml"/><Relationship Id="rId394" Type="http://schemas.openxmlformats.org/officeDocument/2006/relationships/customXml" Target="../ink/ink1294.xml"/><Relationship Id="rId408" Type="http://schemas.openxmlformats.org/officeDocument/2006/relationships/customXml" Target="../ink/ink1301.xml"/><Relationship Id="rId212" Type="http://schemas.openxmlformats.org/officeDocument/2006/relationships/image" Target="../media/image1070.png"/><Relationship Id="rId254" Type="http://schemas.openxmlformats.org/officeDocument/2006/relationships/image" Target="../media/image1090.png"/><Relationship Id="rId49" Type="http://schemas.openxmlformats.org/officeDocument/2006/relationships/image" Target="../media/image989.png"/><Relationship Id="rId114" Type="http://schemas.openxmlformats.org/officeDocument/2006/relationships/image" Target="../media/image1021.png"/><Relationship Id="rId296" Type="http://schemas.openxmlformats.org/officeDocument/2006/relationships/customXml" Target="../ink/ink1245.xml"/><Relationship Id="rId461" Type="http://schemas.openxmlformats.org/officeDocument/2006/relationships/customXml" Target="../ink/ink1328.xml"/><Relationship Id="rId60" Type="http://schemas.openxmlformats.org/officeDocument/2006/relationships/customXml" Target="../ink/ink1125.xml"/><Relationship Id="rId156" Type="http://schemas.openxmlformats.org/officeDocument/2006/relationships/image" Target="../media/image1042.png"/><Relationship Id="rId198" Type="http://schemas.openxmlformats.org/officeDocument/2006/relationships/image" Target="../media/image1063.png"/><Relationship Id="rId321" Type="http://schemas.openxmlformats.org/officeDocument/2006/relationships/image" Target="../media/image1123.png"/><Relationship Id="rId363" Type="http://schemas.openxmlformats.org/officeDocument/2006/relationships/image" Target="../media/image1144.png"/><Relationship Id="rId419" Type="http://schemas.openxmlformats.org/officeDocument/2006/relationships/image" Target="../media/image1172.png"/><Relationship Id="rId223" Type="http://schemas.openxmlformats.org/officeDocument/2006/relationships/image" Target="../media/image1075.png"/><Relationship Id="rId430" Type="http://schemas.openxmlformats.org/officeDocument/2006/relationships/image" Target="../media/image1177.png"/><Relationship Id="rId18" Type="http://schemas.openxmlformats.org/officeDocument/2006/relationships/customXml" Target="../ink/ink1103.xml"/><Relationship Id="rId265" Type="http://schemas.openxmlformats.org/officeDocument/2006/relationships/customXml" Target="../ink/ink1229.xml"/><Relationship Id="rId472" Type="http://schemas.openxmlformats.org/officeDocument/2006/relationships/customXml" Target="../ink/ink1334.xml"/><Relationship Id="rId125" Type="http://schemas.openxmlformats.org/officeDocument/2006/relationships/customXml" Target="../ink/ink1158.xml"/><Relationship Id="rId167" Type="http://schemas.openxmlformats.org/officeDocument/2006/relationships/customXml" Target="../ink/ink1179.xml"/><Relationship Id="rId332" Type="http://schemas.openxmlformats.org/officeDocument/2006/relationships/customXml" Target="../ink/ink1263.xml"/><Relationship Id="rId374" Type="http://schemas.openxmlformats.org/officeDocument/2006/relationships/customXml" Target="../ink/ink1284.xml"/><Relationship Id="rId71" Type="http://schemas.openxmlformats.org/officeDocument/2006/relationships/image" Target="../media/image1000.png"/><Relationship Id="rId234" Type="http://schemas.openxmlformats.org/officeDocument/2006/relationships/image" Target="../media/image1080.png"/><Relationship Id="rId2" Type="http://schemas.openxmlformats.org/officeDocument/2006/relationships/notesSlide" Target="../notesSlides/notesSlide4.xml"/><Relationship Id="rId29" Type="http://schemas.openxmlformats.org/officeDocument/2006/relationships/image" Target="../media/image980.png"/><Relationship Id="rId276" Type="http://schemas.openxmlformats.org/officeDocument/2006/relationships/customXml" Target="../ink/ink1235.xml"/><Relationship Id="rId441" Type="http://schemas.openxmlformats.org/officeDocument/2006/relationships/customXml" Target="../ink/ink1318.xml"/><Relationship Id="rId483" Type="http://schemas.openxmlformats.org/officeDocument/2006/relationships/image" Target="../media/image1203.png"/><Relationship Id="rId40" Type="http://schemas.openxmlformats.org/officeDocument/2006/relationships/image" Target="../media/image985.png"/><Relationship Id="rId136" Type="http://schemas.openxmlformats.org/officeDocument/2006/relationships/image" Target="../media/image1032.png"/><Relationship Id="rId178" Type="http://schemas.openxmlformats.org/officeDocument/2006/relationships/image" Target="../media/image1053.png"/><Relationship Id="rId301" Type="http://schemas.openxmlformats.org/officeDocument/2006/relationships/image" Target="../media/image1113.png"/><Relationship Id="rId343" Type="http://schemas.openxmlformats.org/officeDocument/2006/relationships/image" Target="../media/image1134.png"/><Relationship Id="rId82" Type="http://schemas.openxmlformats.org/officeDocument/2006/relationships/customXml" Target="../ink/ink1136.xml"/><Relationship Id="rId203" Type="http://schemas.openxmlformats.org/officeDocument/2006/relationships/customXml" Target="../ink/ink1197.xml"/><Relationship Id="rId385" Type="http://schemas.openxmlformats.org/officeDocument/2006/relationships/image" Target="../media/image1155.png"/><Relationship Id="rId245" Type="http://schemas.openxmlformats.org/officeDocument/2006/relationships/customXml" Target="../ink/ink1219.xml"/><Relationship Id="rId287" Type="http://schemas.openxmlformats.org/officeDocument/2006/relationships/image" Target="../media/image1106.png"/><Relationship Id="rId410" Type="http://schemas.openxmlformats.org/officeDocument/2006/relationships/customXml" Target="../ink/ink1302.xml"/><Relationship Id="rId452" Type="http://schemas.openxmlformats.org/officeDocument/2006/relationships/image" Target="../media/image1188.png"/><Relationship Id="rId494" Type="http://schemas.openxmlformats.org/officeDocument/2006/relationships/customXml" Target="../ink/ink1345.xml"/><Relationship Id="rId105" Type="http://schemas.openxmlformats.org/officeDocument/2006/relationships/customXml" Target="../ink/ink1148.xml"/><Relationship Id="rId147" Type="http://schemas.openxmlformats.org/officeDocument/2006/relationships/customXml" Target="../ink/ink1169.xml"/><Relationship Id="rId312" Type="http://schemas.openxmlformats.org/officeDocument/2006/relationships/customXml" Target="../ink/ink1253.xml"/><Relationship Id="rId354" Type="http://schemas.openxmlformats.org/officeDocument/2006/relationships/customXml" Target="../ink/ink1274.xml"/><Relationship Id="rId51" Type="http://schemas.openxmlformats.org/officeDocument/2006/relationships/image" Target="../media/image990.png"/><Relationship Id="rId93" Type="http://schemas.openxmlformats.org/officeDocument/2006/relationships/image" Target="../media/image1011.png"/><Relationship Id="rId189" Type="http://schemas.openxmlformats.org/officeDocument/2006/relationships/customXml" Target="../ink/ink1190.xml"/><Relationship Id="rId396" Type="http://schemas.openxmlformats.org/officeDocument/2006/relationships/customXml" Target="../ink/ink1295.xml"/><Relationship Id="rId214" Type="http://schemas.openxmlformats.org/officeDocument/2006/relationships/image" Target="../media/image1071.png"/><Relationship Id="rId256" Type="http://schemas.openxmlformats.org/officeDocument/2006/relationships/image" Target="../media/image1091.png"/><Relationship Id="rId298" Type="http://schemas.openxmlformats.org/officeDocument/2006/relationships/customXml" Target="../ink/ink1246.xml"/><Relationship Id="rId421" Type="http://schemas.openxmlformats.org/officeDocument/2006/relationships/image" Target="../media/image1173.png"/><Relationship Id="rId463" Type="http://schemas.openxmlformats.org/officeDocument/2006/relationships/customXml" Target="../ink/ink1329.xml"/><Relationship Id="rId116" Type="http://schemas.openxmlformats.org/officeDocument/2006/relationships/image" Target="../media/image1022.png"/><Relationship Id="rId158" Type="http://schemas.openxmlformats.org/officeDocument/2006/relationships/image" Target="../media/image1043.png"/><Relationship Id="rId323" Type="http://schemas.openxmlformats.org/officeDocument/2006/relationships/image" Target="../media/image1124.png"/><Relationship Id="rId20" Type="http://schemas.openxmlformats.org/officeDocument/2006/relationships/customXml" Target="../ink/ink1104.xml"/><Relationship Id="rId62" Type="http://schemas.openxmlformats.org/officeDocument/2006/relationships/customXml" Target="../ink/ink1126.xml"/><Relationship Id="rId365" Type="http://schemas.openxmlformats.org/officeDocument/2006/relationships/image" Target="../media/image1145.png"/><Relationship Id="rId225" Type="http://schemas.openxmlformats.org/officeDocument/2006/relationships/image" Target="../media/image1076.png"/><Relationship Id="rId267" Type="http://schemas.openxmlformats.org/officeDocument/2006/relationships/customXml" Target="../ink/ink1230.xml"/><Relationship Id="rId432" Type="http://schemas.openxmlformats.org/officeDocument/2006/relationships/image" Target="../media/image1178.png"/><Relationship Id="rId474" Type="http://schemas.openxmlformats.org/officeDocument/2006/relationships/customXml" Target="../ink/ink1335.xml"/><Relationship Id="rId106" Type="http://schemas.openxmlformats.org/officeDocument/2006/relationships/image" Target="../media/image1017.png"/><Relationship Id="rId127" Type="http://schemas.openxmlformats.org/officeDocument/2006/relationships/customXml" Target="../ink/ink1159.xml"/><Relationship Id="rId313" Type="http://schemas.openxmlformats.org/officeDocument/2006/relationships/image" Target="../media/image1119.png"/><Relationship Id="rId495" Type="http://schemas.openxmlformats.org/officeDocument/2006/relationships/customXml" Target="../ink/ink1346.xml"/><Relationship Id="rId10" Type="http://schemas.openxmlformats.org/officeDocument/2006/relationships/customXml" Target="../ink/ink1099.xml"/><Relationship Id="rId31" Type="http://schemas.openxmlformats.org/officeDocument/2006/relationships/customXml" Target="../ink/ink1110.xml"/><Relationship Id="rId52" Type="http://schemas.openxmlformats.org/officeDocument/2006/relationships/customXml" Target="../ink/ink1121.xml"/><Relationship Id="rId73" Type="http://schemas.openxmlformats.org/officeDocument/2006/relationships/image" Target="../media/image1001.png"/><Relationship Id="rId94" Type="http://schemas.openxmlformats.org/officeDocument/2006/relationships/customXml" Target="../ink/ink1142.xml"/><Relationship Id="rId148" Type="http://schemas.openxmlformats.org/officeDocument/2006/relationships/image" Target="../media/image1038.png"/><Relationship Id="rId169" Type="http://schemas.openxmlformats.org/officeDocument/2006/relationships/customXml" Target="../ink/ink1180.xml"/><Relationship Id="rId334" Type="http://schemas.openxmlformats.org/officeDocument/2006/relationships/customXml" Target="../ink/ink1264.xml"/><Relationship Id="rId355" Type="http://schemas.openxmlformats.org/officeDocument/2006/relationships/image" Target="../media/image1140.png"/><Relationship Id="rId376" Type="http://schemas.openxmlformats.org/officeDocument/2006/relationships/customXml" Target="../ink/ink1285.xml"/><Relationship Id="rId397" Type="http://schemas.openxmlformats.org/officeDocument/2006/relationships/image" Target="../media/image1161.png"/><Relationship Id="rId4" Type="http://schemas.openxmlformats.org/officeDocument/2006/relationships/customXml" Target="../ink/ink1096.xml"/><Relationship Id="rId180" Type="http://schemas.openxmlformats.org/officeDocument/2006/relationships/image" Target="../media/image1054.png"/><Relationship Id="rId215" Type="http://schemas.openxmlformats.org/officeDocument/2006/relationships/customXml" Target="../ink/ink1203.xml"/><Relationship Id="rId236" Type="http://schemas.openxmlformats.org/officeDocument/2006/relationships/image" Target="../media/image1081.png"/><Relationship Id="rId257" Type="http://schemas.openxmlformats.org/officeDocument/2006/relationships/customXml" Target="../ink/ink1225.xml"/><Relationship Id="rId278" Type="http://schemas.openxmlformats.org/officeDocument/2006/relationships/customXml" Target="../ink/ink1236.xml"/><Relationship Id="rId401" Type="http://schemas.openxmlformats.org/officeDocument/2006/relationships/image" Target="../media/image1163.png"/><Relationship Id="rId422" Type="http://schemas.openxmlformats.org/officeDocument/2006/relationships/customXml" Target="../ink/ink1308.xml"/><Relationship Id="rId443" Type="http://schemas.openxmlformats.org/officeDocument/2006/relationships/customXml" Target="../ink/ink1319.xml"/><Relationship Id="rId464" Type="http://schemas.openxmlformats.org/officeDocument/2006/relationships/image" Target="../media/image1194.png"/><Relationship Id="rId303" Type="http://schemas.openxmlformats.org/officeDocument/2006/relationships/image" Target="../media/image1114.png"/><Relationship Id="rId485" Type="http://schemas.openxmlformats.org/officeDocument/2006/relationships/image" Target="../media/image1204.png"/><Relationship Id="rId42" Type="http://schemas.openxmlformats.org/officeDocument/2006/relationships/customXml" Target="../ink/ink1116.xml"/><Relationship Id="rId84" Type="http://schemas.openxmlformats.org/officeDocument/2006/relationships/customXml" Target="../ink/ink1137.xml"/><Relationship Id="rId138" Type="http://schemas.openxmlformats.org/officeDocument/2006/relationships/image" Target="../media/image1033.png"/><Relationship Id="rId345" Type="http://schemas.openxmlformats.org/officeDocument/2006/relationships/image" Target="../media/image1135.png"/><Relationship Id="rId387" Type="http://schemas.openxmlformats.org/officeDocument/2006/relationships/image" Target="../media/image1156.png"/><Relationship Id="rId191" Type="http://schemas.openxmlformats.org/officeDocument/2006/relationships/customXml" Target="../ink/ink1191.xml"/><Relationship Id="rId205" Type="http://schemas.openxmlformats.org/officeDocument/2006/relationships/customXml" Target="../ink/ink1198.xml"/><Relationship Id="rId247" Type="http://schemas.openxmlformats.org/officeDocument/2006/relationships/customXml" Target="../ink/ink1220.xml"/><Relationship Id="rId412" Type="http://schemas.openxmlformats.org/officeDocument/2006/relationships/customXml" Target="../ink/ink1303.xml"/><Relationship Id="rId107" Type="http://schemas.openxmlformats.org/officeDocument/2006/relationships/customXml" Target="../ink/ink1149.xml"/><Relationship Id="rId289" Type="http://schemas.openxmlformats.org/officeDocument/2006/relationships/image" Target="../media/image1107.png"/><Relationship Id="rId454" Type="http://schemas.openxmlformats.org/officeDocument/2006/relationships/image" Target="../media/image1189.png"/><Relationship Id="rId496" Type="http://schemas.openxmlformats.org/officeDocument/2006/relationships/image" Target="../media/image1209.png"/><Relationship Id="rId11" Type="http://schemas.openxmlformats.org/officeDocument/2006/relationships/image" Target="../media/image972.png"/><Relationship Id="rId53" Type="http://schemas.openxmlformats.org/officeDocument/2006/relationships/image" Target="../media/image991.png"/><Relationship Id="rId149" Type="http://schemas.openxmlformats.org/officeDocument/2006/relationships/customXml" Target="../ink/ink1170.xml"/><Relationship Id="rId314" Type="http://schemas.openxmlformats.org/officeDocument/2006/relationships/customXml" Target="../ink/ink1254.xml"/><Relationship Id="rId356" Type="http://schemas.openxmlformats.org/officeDocument/2006/relationships/customXml" Target="../ink/ink1275.xml"/><Relationship Id="rId398" Type="http://schemas.openxmlformats.org/officeDocument/2006/relationships/customXml" Target="../ink/ink1296.xml"/><Relationship Id="rId95" Type="http://schemas.openxmlformats.org/officeDocument/2006/relationships/image" Target="../media/image1012.png"/><Relationship Id="rId160" Type="http://schemas.openxmlformats.org/officeDocument/2006/relationships/image" Target="../media/image1044.png"/><Relationship Id="rId216" Type="http://schemas.openxmlformats.org/officeDocument/2006/relationships/image" Target="../media/image1072.png"/><Relationship Id="rId423" Type="http://schemas.openxmlformats.org/officeDocument/2006/relationships/image" Target="../media/image1174.png"/><Relationship Id="rId258" Type="http://schemas.openxmlformats.org/officeDocument/2006/relationships/image" Target="../media/image1092.png"/><Relationship Id="rId465" Type="http://schemas.openxmlformats.org/officeDocument/2006/relationships/customXml" Target="../ink/ink1330.xml"/><Relationship Id="rId22" Type="http://schemas.openxmlformats.org/officeDocument/2006/relationships/customXml" Target="../ink/ink1105.xml"/><Relationship Id="rId64" Type="http://schemas.openxmlformats.org/officeDocument/2006/relationships/customXml" Target="../ink/ink1127.xml"/><Relationship Id="rId118" Type="http://schemas.openxmlformats.org/officeDocument/2006/relationships/image" Target="../media/image1023.png"/><Relationship Id="rId325" Type="http://schemas.openxmlformats.org/officeDocument/2006/relationships/image" Target="../media/image1125.png"/><Relationship Id="rId367" Type="http://schemas.openxmlformats.org/officeDocument/2006/relationships/image" Target="../media/image1146.png"/><Relationship Id="rId171" Type="http://schemas.openxmlformats.org/officeDocument/2006/relationships/customXml" Target="../ink/ink1181.xml"/><Relationship Id="rId227" Type="http://schemas.openxmlformats.org/officeDocument/2006/relationships/image" Target="../media/image1077.png"/><Relationship Id="rId269" Type="http://schemas.openxmlformats.org/officeDocument/2006/relationships/customXml" Target="../ink/ink1231.xml"/><Relationship Id="rId434" Type="http://schemas.openxmlformats.org/officeDocument/2006/relationships/image" Target="../media/image1179.png"/><Relationship Id="rId476" Type="http://schemas.openxmlformats.org/officeDocument/2006/relationships/customXml" Target="../ink/ink1336.xml"/><Relationship Id="rId33" Type="http://schemas.openxmlformats.org/officeDocument/2006/relationships/customXml" Target="../ink/ink1111.xml"/><Relationship Id="rId129" Type="http://schemas.openxmlformats.org/officeDocument/2006/relationships/customXml" Target="../ink/ink1160.xml"/><Relationship Id="rId280" Type="http://schemas.openxmlformats.org/officeDocument/2006/relationships/customXml" Target="../ink/ink1237.xml"/><Relationship Id="rId336" Type="http://schemas.openxmlformats.org/officeDocument/2006/relationships/customXml" Target="../ink/ink1265.xml"/><Relationship Id="rId75" Type="http://schemas.openxmlformats.org/officeDocument/2006/relationships/image" Target="../media/image1002.png"/><Relationship Id="rId140" Type="http://schemas.openxmlformats.org/officeDocument/2006/relationships/image" Target="../media/image1034.png"/><Relationship Id="rId182" Type="http://schemas.openxmlformats.org/officeDocument/2006/relationships/image" Target="../media/image1055.png"/><Relationship Id="rId378" Type="http://schemas.openxmlformats.org/officeDocument/2006/relationships/customXml" Target="../ink/ink1286.xml"/><Relationship Id="rId403" Type="http://schemas.openxmlformats.org/officeDocument/2006/relationships/image" Target="../media/image1164.png"/><Relationship Id="rId6" Type="http://schemas.openxmlformats.org/officeDocument/2006/relationships/customXml" Target="../ink/ink1097.xml"/><Relationship Id="rId238" Type="http://schemas.openxmlformats.org/officeDocument/2006/relationships/image" Target="../media/image1082.png"/><Relationship Id="rId445" Type="http://schemas.openxmlformats.org/officeDocument/2006/relationships/customXml" Target="../ink/ink1320.xml"/><Relationship Id="rId487" Type="http://schemas.openxmlformats.org/officeDocument/2006/relationships/image" Target="../media/image1205.png"/><Relationship Id="rId291" Type="http://schemas.openxmlformats.org/officeDocument/2006/relationships/image" Target="../media/image1108.png"/><Relationship Id="rId305" Type="http://schemas.openxmlformats.org/officeDocument/2006/relationships/image" Target="../media/image1115.png"/><Relationship Id="rId347" Type="http://schemas.openxmlformats.org/officeDocument/2006/relationships/image" Target="../media/image1136.png"/><Relationship Id="rId44" Type="http://schemas.openxmlformats.org/officeDocument/2006/relationships/customXml" Target="../ink/ink1117.xml"/><Relationship Id="rId86" Type="http://schemas.openxmlformats.org/officeDocument/2006/relationships/customXml" Target="../ink/ink1138.xml"/><Relationship Id="rId151" Type="http://schemas.openxmlformats.org/officeDocument/2006/relationships/customXml" Target="../ink/ink1171.xml"/><Relationship Id="rId389" Type="http://schemas.openxmlformats.org/officeDocument/2006/relationships/image" Target="../media/image1157.png"/><Relationship Id="rId193" Type="http://schemas.openxmlformats.org/officeDocument/2006/relationships/customXml" Target="../ink/ink1192.xml"/><Relationship Id="rId207" Type="http://schemas.openxmlformats.org/officeDocument/2006/relationships/customXml" Target="../ink/ink1199.xml"/><Relationship Id="rId249" Type="http://schemas.openxmlformats.org/officeDocument/2006/relationships/customXml" Target="../ink/ink1221.xml"/><Relationship Id="rId414" Type="http://schemas.openxmlformats.org/officeDocument/2006/relationships/customXml" Target="../ink/ink1304.xml"/><Relationship Id="rId456" Type="http://schemas.openxmlformats.org/officeDocument/2006/relationships/image" Target="../media/image1190.png"/><Relationship Id="rId498" Type="http://schemas.openxmlformats.org/officeDocument/2006/relationships/image" Target="../media/image1210.png"/><Relationship Id="rId13" Type="http://schemas.openxmlformats.org/officeDocument/2006/relationships/image" Target="../media/image973.png"/><Relationship Id="rId109" Type="http://schemas.openxmlformats.org/officeDocument/2006/relationships/customXml" Target="../ink/ink1150.xml"/><Relationship Id="rId260" Type="http://schemas.openxmlformats.org/officeDocument/2006/relationships/image" Target="../media/image1093.png"/><Relationship Id="rId316" Type="http://schemas.openxmlformats.org/officeDocument/2006/relationships/customXml" Target="../ink/ink1255.xml"/><Relationship Id="rId55" Type="http://schemas.openxmlformats.org/officeDocument/2006/relationships/image" Target="../media/image992.png"/><Relationship Id="rId97" Type="http://schemas.openxmlformats.org/officeDocument/2006/relationships/customXml" Target="../ink/ink1144.xml"/><Relationship Id="rId120" Type="http://schemas.openxmlformats.org/officeDocument/2006/relationships/image" Target="../media/image1024.png"/><Relationship Id="rId358" Type="http://schemas.openxmlformats.org/officeDocument/2006/relationships/customXml" Target="../ink/ink1276.xml"/><Relationship Id="rId162" Type="http://schemas.openxmlformats.org/officeDocument/2006/relationships/image" Target="../media/image1045.png"/><Relationship Id="rId218" Type="http://schemas.openxmlformats.org/officeDocument/2006/relationships/image" Target="../media/image1073.png"/><Relationship Id="rId425" Type="http://schemas.openxmlformats.org/officeDocument/2006/relationships/image" Target="../media/image1175.png"/><Relationship Id="rId467" Type="http://schemas.openxmlformats.org/officeDocument/2006/relationships/customXml" Target="../ink/ink1331.xml"/><Relationship Id="rId271" Type="http://schemas.openxmlformats.org/officeDocument/2006/relationships/customXml" Target="../ink/ink1232.xml"/><Relationship Id="rId24" Type="http://schemas.openxmlformats.org/officeDocument/2006/relationships/customXml" Target="../ink/ink1106.xml"/><Relationship Id="rId66" Type="http://schemas.openxmlformats.org/officeDocument/2006/relationships/customXml" Target="../ink/ink1128.xml"/><Relationship Id="rId131" Type="http://schemas.openxmlformats.org/officeDocument/2006/relationships/customXml" Target="../ink/ink1161.xml"/><Relationship Id="rId327" Type="http://schemas.openxmlformats.org/officeDocument/2006/relationships/image" Target="../media/image1126.png"/><Relationship Id="rId369" Type="http://schemas.openxmlformats.org/officeDocument/2006/relationships/image" Target="../media/image1147.png"/><Relationship Id="rId173" Type="http://schemas.openxmlformats.org/officeDocument/2006/relationships/customXml" Target="../ink/ink1182.xml"/><Relationship Id="rId229" Type="http://schemas.openxmlformats.org/officeDocument/2006/relationships/image" Target="../media/image1078.png"/><Relationship Id="rId380" Type="http://schemas.openxmlformats.org/officeDocument/2006/relationships/customXml" Target="../ink/ink1287.xml"/><Relationship Id="rId436" Type="http://schemas.openxmlformats.org/officeDocument/2006/relationships/image" Target="../media/image1180.png"/><Relationship Id="rId240" Type="http://schemas.openxmlformats.org/officeDocument/2006/relationships/image" Target="../media/image1083.png"/><Relationship Id="rId478" Type="http://schemas.openxmlformats.org/officeDocument/2006/relationships/customXml" Target="../ink/ink1337.xml"/><Relationship Id="rId35" Type="http://schemas.openxmlformats.org/officeDocument/2006/relationships/customXml" Target="../ink/ink1112.xml"/><Relationship Id="rId77" Type="http://schemas.openxmlformats.org/officeDocument/2006/relationships/image" Target="../media/image1003.png"/><Relationship Id="rId100" Type="http://schemas.openxmlformats.org/officeDocument/2006/relationships/image" Target="../media/image1014.png"/><Relationship Id="rId282" Type="http://schemas.openxmlformats.org/officeDocument/2006/relationships/customXml" Target="../ink/ink1238.xml"/><Relationship Id="rId338" Type="http://schemas.openxmlformats.org/officeDocument/2006/relationships/customXml" Target="../ink/ink1266.xml"/><Relationship Id="rId8" Type="http://schemas.openxmlformats.org/officeDocument/2006/relationships/customXml" Target="../ink/ink1098.xml"/><Relationship Id="rId142" Type="http://schemas.openxmlformats.org/officeDocument/2006/relationships/image" Target="../media/image1035.png"/><Relationship Id="rId184" Type="http://schemas.openxmlformats.org/officeDocument/2006/relationships/image" Target="../media/image1056.png"/><Relationship Id="rId391" Type="http://schemas.openxmlformats.org/officeDocument/2006/relationships/image" Target="../media/image1158.png"/><Relationship Id="rId405" Type="http://schemas.openxmlformats.org/officeDocument/2006/relationships/image" Target="../media/image1165.png"/><Relationship Id="rId447" Type="http://schemas.openxmlformats.org/officeDocument/2006/relationships/customXml" Target="../ink/ink1321.xml"/><Relationship Id="rId251" Type="http://schemas.openxmlformats.org/officeDocument/2006/relationships/customXml" Target="../ink/ink1222.xml"/><Relationship Id="rId489" Type="http://schemas.openxmlformats.org/officeDocument/2006/relationships/image" Target="../media/image1206.png"/><Relationship Id="rId46" Type="http://schemas.openxmlformats.org/officeDocument/2006/relationships/customXml" Target="../ink/ink1118.xml"/><Relationship Id="rId293" Type="http://schemas.openxmlformats.org/officeDocument/2006/relationships/image" Target="../media/image1109.png"/><Relationship Id="rId307" Type="http://schemas.openxmlformats.org/officeDocument/2006/relationships/image" Target="../media/image1116.png"/><Relationship Id="rId349" Type="http://schemas.openxmlformats.org/officeDocument/2006/relationships/image" Target="../media/image1137.png"/><Relationship Id="rId88" Type="http://schemas.openxmlformats.org/officeDocument/2006/relationships/customXml" Target="../ink/ink1139.xml"/><Relationship Id="rId111" Type="http://schemas.openxmlformats.org/officeDocument/2006/relationships/customXml" Target="../ink/ink1151.xml"/><Relationship Id="rId153" Type="http://schemas.openxmlformats.org/officeDocument/2006/relationships/customXml" Target="../ink/ink1172.xml"/><Relationship Id="rId195" Type="http://schemas.openxmlformats.org/officeDocument/2006/relationships/customXml" Target="../ink/ink1193.xml"/><Relationship Id="rId209" Type="http://schemas.openxmlformats.org/officeDocument/2006/relationships/customXml" Target="../ink/ink1200.xml"/><Relationship Id="rId360" Type="http://schemas.openxmlformats.org/officeDocument/2006/relationships/customXml" Target="../ink/ink1277.xml"/><Relationship Id="rId416" Type="http://schemas.openxmlformats.org/officeDocument/2006/relationships/customXml" Target="../ink/ink1305.xml"/><Relationship Id="rId220" Type="http://schemas.openxmlformats.org/officeDocument/2006/relationships/customXml" Target="../ink/ink1206.xml"/><Relationship Id="rId458" Type="http://schemas.openxmlformats.org/officeDocument/2006/relationships/image" Target="../media/image1191.png"/><Relationship Id="rId15" Type="http://schemas.openxmlformats.org/officeDocument/2006/relationships/image" Target="../media/image974.png"/><Relationship Id="rId57" Type="http://schemas.openxmlformats.org/officeDocument/2006/relationships/image" Target="../media/image993.png"/><Relationship Id="rId262" Type="http://schemas.openxmlformats.org/officeDocument/2006/relationships/image" Target="../media/image1094.png"/><Relationship Id="rId318" Type="http://schemas.openxmlformats.org/officeDocument/2006/relationships/customXml" Target="../ink/ink1256.xml"/><Relationship Id="rId99" Type="http://schemas.openxmlformats.org/officeDocument/2006/relationships/customXml" Target="../ink/ink1145.xml"/><Relationship Id="rId122" Type="http://schemas.openxmlformats.org/officeDocument/2006/relationships/image" Target="../media/image1025.png"/><Relationship Id="rId164" Type="http://schemas.openxmlformats.org/officeDocument/2006/relationships/image" Target="../media/image1046.png"/><Relationship Id="rId371" Type="http://schemas.openxmlformats.org/officeDocument/2006/relationships/image" Target="../media/image1148.png"/><Relationship Id="rId427" Type="http://schemas.openxmlformats.org/officeDocument/2006/relationships/image" Target="../media/image1176.png"/><Relationship Id="rId469" Type="http://schemas.openxmlformats.org/officeDocument/2006/relationships/customXml" Target="../ink/ink1332.xml"/><Relationship Id="rId26" Type="http://schemas.openxmlformats.org/officeDocument/2006/relationships/customXml" Target="../ink/ink1107.xml"/><Relationship Id="rId231" Type="http://schemas.openxmlformats.org/officeDocument/2006/relationships/image" Target="../media/image1079.png"/><Relationship Id="rId273" Type="http://schemas.openxmlformats.org/officeDocument/2006/relationships/customXml" Target="../ink/ink1233.xml"/><Relationship Id="rId329" Type="http://schemas.openxmlformats.org/officeDocument/2006/relationships/image" Target="../media/image1127.png"/><Relationship Id="rId480" Type="http://schemas.openxmlformats.org/officeDocument/2006/relationships/customXml" Target="../ink/ink1338.xml"/><Relationship Id="rId68" Type="http://schemas.openxmlformats.org/officeDocument/2006/relationships/customXml" Target="../ink/ink1129.xml"/><Relationship Id="rId133" Type="http://schemas.openxmlformats.org/officeDocument/2006/relationships/customXml" Target="../ink/ink1162.xml"/><Relationship Id="rId175" Type="http://schemas.openxmlformats.org/officeDocument/2006/relationships/customXml" Target="../ink/ink1183.xml"/><Relationship Id="rId340" Type="http://schemas.openxmlformats.org/officeDocument/2006/relationships/customXml" Target="../ink/ink1267.xml"/><Relationship Id="rId200" Type="http://schemas.openxmlformats.org/officeDocument/2006/relationships/image" Target="../media/image1064.png"/><Relationship Id="rId382" Type="http://schemas.openxmlformats.org/officeDocument/2006/relationships/customXml" Target="../ink/ink1288.xml"/><Relationship Id="rId438" Type="http://schemas.openxmlformats.org/officeDocument/2006/relationships/image" Target="../media/image1181.png"/><Relationship Id="rId242" Type="http://schemas.openxmlformats.org/officeDocument/2006/relationships/image" Target="../media/image1084.png"/><Relationship Id="rId284" Type="http://schemas.openxmlformats.org/officeDocument/2006/relationships/customXml" Target="../ink/ink1239.xml"/><Relationship Id="rId491" Type="http://schemas.openxmlformats.org/officeDocument/2006/relationships/image" Target="../media/image1207.png"/><Relationship Id="rId37" Type="http://schemas.openxmlformats.org/officeDocument/2006/relationships/customXml" Target="../ink/ink1113.xml"/><Relationship Id="rId79" Type="http://schemas.openxmlformats.org/officeDocument/2006/relationships/image" Target="../media/image1004.png"/><Relationship Id="rId102" Type="http://schemas.openxmlformats.org/officeDocument/2006/relationships/image" Target="../media/image1015.png"/><Relationship Id="rId144" Type="http://schemas.openxmlformats.org/officeDocument/2006/relationships/image" Target="../media/image1036.png"/><Relationship Id="rId90" Type="http://schemas.openxmlformats.org/officeDocument/2006/relationships/customXml" Target="../ink/ink1140.xml"/><Relationship Id="rId186" Type="http://schemas.openxmlformats.org/officeDocument/2006/relationships/image" Target="../media/image1057.png"/><Relationship Id="rId351" Type="http://schemas.openxmlformats.org/officeDocument/2006/relationships/image" Target="../media/image1138.png"/><Relationship Id="rId393" Type="http://schemas.openxmlformats.org/officeDocument/2006/relationships/image" Target="../media/image1159.png"/><Relationship Id="rId407" Type="http://schemas.openxmlformats.org/officeDocument/2006/relationships/image" Target="../media/image1166.png"/><Relationship Id="rId449" Type="http://schemas.openxmlformats.org/officeDocument/2006/relationships/customXml" Target="../ink/ink1322.xml"/><Relationship Id="rId211" Type="http://schemas.openxmlformats.org/officeDocument/2006/relationships/customXml" Target="../ink/ink1201.xml"/><Relationship Id="rId253" Type="http://schemas.openxmlformats.org/officeDocument/2006/relationships/customXml" Target="../ink/ink1223.xml"/><Relationship Id="rId295" Type="http://schemas.openxmlformats.org/officeDocument/2006/relationships/image" Target="../media/image1110.png"/><Relationship Id="rId309" Type="http://schemas.openxmlformats.org/officeDocument/2006/relationships/image" Target="../media/image1117.png"/><Relationship Id="rId460" Type="http://schemas.openxmlformats.org/officeDocument/2006/relationships/image" Target="../media/image1192.png"/><Relationship Id="rId48" Type="http://schemas.openxmlformats.org/officeDocument/2006/relationships/customXml" Target="../ink/ink1119.xml"/><Relationship Id="rId113" Type="http://schemas.openxmlformats.org/officeDocument/2006/relationships/customXml" Target="../ink/ink1152.xml"/><Relationship Id="rId320" Type="http://schemas.openxmlformats.org/officeDocument/2006/relationships/customXml" Target="../ink/ink1257.xml"/><Relationship Id="rId155" Type="http://schemas.openxmlformats.org/officeDocument/2006/relationships/customXml" Target="../ink/ink1173.xml"/><Relationship Id="rId197" Type="http://schemas.openxmlformats.org/officeDocument/2006/relationships/customXml" Target="../ink/ink1194.xml"/><Relationship Id="rId362" Type="http://schemas.openxmlformats.org/officeDocument/2006/relationships/customXml" Target="../ink/ink1278.xml"/><Relationship Id="rId418" Type="http://schemas.openxmlformats.org/officeDocument/2006/relationships/customXml" Target="../ink/ink1306.xml"/><Relationship Id="rId222" Type="http://schemas.openxmlformats.org/officeDocument/2006/relationships/customXml" Target="../ink/ink1207.xml"/><Relationship Id="rId264" Type="http://schemas.openxmlformats.org/officeDocument/2006/relationships/image" Target="../media/image1095.png"/><Relationship Id="rId471" Type="http://schemas.openxmlformats.org/officeDocument/2006/relationships/customXml" Target="../ink/ink1333.xml"/><Relationship Id="rId17" Type="http://schemas.openxmlformats.org/officeDocument/2006/relationships/image" Target="../media/image975.png"/><Relationship Id="rId59" Type="http://schemas.openxmlformats.org/officeDocument/2006/relationships/image" Target="../media/image994.png"/><Relationship Id="rId124" Type="http://schemas.openxmlformats.org/officeDocument/2006/relationships/image" Target="../media/image1026.png"/><Relationship Id="rId70" Type="http://schemas.openxmlformats.org/officeDocument/2006/relationships/customXml" Target="../ink/ink1130.xml"/><Relationship Id="rId166" Type="http://schemas.openxmlformats.org/officeDocument/2006/relationships/image" Target="../media/image1047.png"/><Relationship Id="rId331" Type="http://schemas.openxmlformats.org/officeDocument/2006/relationships/image" Target="../media/image1128.png"/><Relationship Id="rId373" Type="http://schemas.openxmlformats.org/officeDocument/2006/relationships/image" Target="../media/image1149.png"/><Relationship Id="rId429" Type="http://schemas.openxmlformats.org/officeDocument/2006/relationships/customXml" Target="../ink/ink1312.xml"/><Relationship Id="rId1" Type="http://schemas.openxmlformats.org/officeDocument/2006/relationships/slideLayout" Target="../slideLayouts/slideLayout7.xml"/><Relationship Id="rId233" Type="http://schemas.openxmlformats.org/officeDocument/2006/relationships/customXml" Target="../ink/ink1213.xml"/><Relationship Id="rId440" Type="http://schemas.openxmlformats.org/officeDocument/2006/relationships/image" Target="../media/image1182.png"/><Relationship Id="rId28" Type="http://schemas.openxmlformats.org/officeDocument/2006/relationships/customXml" Target="../ink/ink1108.xml"/><Relationship Id="rId275" Type="http://schemas.openxmlformats.org/officeDocument/2006/relationships/image" Target="../media/image1100.png"/><Relationship Id="rId300" Type="http://schemas.openxmlformats.org/officeDocument/2006/relationships/customXml" Target="../ink/ink1247.xml"/><Relationship Id="rId482" Type="http://schemas.openxmlformats.org/officeDocument/2006/relationships/customXml" Target="../ink/ink1339.xml"/><Relationship Id="rId81" Type="http://schemas.openxmlformats.org/officeDocument/2006/relationships/image" Target="../media/image1005.png"/><Relationship Id="rId135" Type="http://schemas.openxmlformats.org/officeDocument/2006/relationships/customXml" Target="../ink/ink1163.xml"/><Relationship Id="rId177" Type="http://schemas.openxmlformats.org/officeDocument/2006/relationships/customXml" Target="../ink/ink1184.xml"/><Relationship Id="rId342" Type="http://schemas.openxmlformats.org/officeDocument/2006/relationships/customXml" Target="../ink/ink1268.xml"/><Relationship Id="rId384" Type="http://schemas.openxmlformats.org/officeDocument/2006/relationships/customXml" Target="../ink/ink1289.xml"/><Relationship Id="rId202" Type="http://schemas.openxmlformats.org/officeDocument/2006/relationships/image" Target="../media/image1065.png"/><Relationship Id="rId244" Type="http://schemas.openxmlformats.org/officeDocument/2006/relationships/image" Target="../media/image1085.png"/><Relationship Id="rId39" Type="http://schemas.openxmlformats.org/officeDocument/2006/relationships/customXml" Target="../ink/ink1114.xml"/><Relationship Id="rId286" Type="http://schemas.openxmlformats.org/officeDocument/2006/relationships/customXml" Target="../ink/ink1240.xml"/><Relationship Id="rId451" Type="http://schemas.openxmlformats.org/officeDocument/2006/relationships/customXml" Target="../ink/ink1323.xml"/><Relationship Id="rId493" Type="http://schemas.openxmlformats.org/officeDocument/2006/relationships/image" Target="../media/image1208.png"/><Relationship Id="rId50" Type="http://schemas.openxmlformats.org/officeDocument/2006/relationships/customXml" Target="../ink/ink1120.xml"/><Relationship Id="rId104" Type="http://schemas.openxmlformats.org/officeDocument/2006/relationships/image" Target="../media/image1016.png"/><Relationship Id="rId146" Type="http://schemas.openxmlformats.org/officeDocument/2006/relationships/image" Target="../media/image1037.png"/><Relationship Id="rId188" Type="http://schemas.openxmlformats.org/officeDocument/2006/relationships/image" Target="../media/image1058.png"/><Relationship Id="rId311" Type="http://schemas.openxmlformats.org/officeDocument/2006/relationships/image" Target="../media/image1118.png"/><Relationship Id="rId353" Type="http://schemas.openxmlformats.org/officeDocument/2006/relationships/image" Target="../media/image1139.png"/><Relationship Id="rId395" Type="http://schemas.openxmlformats.org/officeDocument/2006/relationships/image" Target="../media/image1160.png"/><Relationship Id="rId409" Type="http://schemas.openxmlformats.org/officeDocument/2006/relationships/image" Target="../media/image1167.png"/><Relationship Id="rId92" Type="http://schemas.openxmlformats.org/officeDocument/2006/relationships/customXml" Target="../ink/ink1141.xml"/><Relationship Id="rId213" Type="http://schemas.openxmlformats.org/officeDocument/2006/relationships/customXml" Target="../ink/ink1202.xml"/><Relationship Id="rId420" Type="http://schemas.openxmlformats.org/officeDocument/2006/relationships/customXml" Target="../ink/ink1307.xml"/><Relationship Id="rId255" Type="http://schemas.openxmlformats.org/officeDocument/2006/relationships/customXml" Target="../ink/ink1224.xml"/><Relationship Id="rId297" Type="http://schemas.openxmlformats.org/officeDocument/2006/relationships/image" Target="../media/image1111.png"/><Relationship Id="rId462" Type="http://schemas.openxmlformats.org/officeDocument/2006/relationships/image" Target="../media/image1193.png"/><Relationship Id="rId115" Type="http://schemas.openxmlformats.org/officeDocument/2006/relationships/customXml" Target="../ink/ink1153.xml"/><Relationship Id="rId157" Type="http://schemas.openxmlformats.org/officeDocument/2006/relationships/customXml" Target="../ink/ink1174.xml"/><Relationship Id="rId322" Type="http://schemas.openxmlformats.org/officeDocument/2006/relationships/customXml" Target="../ink/ink1258.xml"/><Relationship Id="rId364" Type="http://schemas.openxmlformats.org/officeDocument/2006/relationships/customXml" Target="../ink/ink1279.xml"/><Relationship Id="rId61" Type="http://schemas.openxmlformats.org/officeDocument/2006/relationships/image" Target="../media/image995.png"/><Relationship Id="rId199" Type="http://schemas.openxmlformats.org/officeDocument/2006/relationships/customXml" Target="../ink/ink1195.xml"/><Relationship Id="rId19" Type="http://schemas.openxmlformats.org/officeDocument/2006/relationships/image" Target="../media/image976.png"/><Relationship Id="rId224" Type="http://schemas.openxmlformats.org/officeDocument/2006/relationships/customXml" Target="../ink/ink1208.xml"/><Relationship Id="rId266" Type="http://schemas.openxmlformats.org/officeDocument/2006/relationships/image" Target="../media/image1096.png"/><Relationship Id="rId431" Type="http://schemas.openxmlformats.org/officeDocument/2006/relationships/customXml" Target="../ink/ink1313.xml"/><Relationship Id="rId473" Type="http://schemas.openxmlformats.org/officeDocument/2006/relationships/image" Target="../media/image1198.png"/><Relationship Id="rId30" Type="http://schemas.openxmlformats.org/officeDocument/2006/relationships/customXml" Target="../ink/ink1109.xml"/><Relationship Id="rId126" Type="http://schemas.openxmlformats.org/officeDocument/2006/relationships/image" Target="../media/image1027.png"/><Relationship Id="rId168" Type="http://schemas.openxmlformats.org/officeDocument/2006/relationships/image" Target="../media/image1048.png"/><Relationship Id="rId333" Type="http://schemas.openxmlformats.org/officeDocument/2006/relationships/image" Target="../media/image1129.png"/><Relationship Id="rId72" Type="http://schemas.openxmlformats.org/officeDocument/2006/relationships/customXml" Target="../ink/ink1131.xml"/><Relationship Id="rId375" Type="http://schemas.openxmlformats.org/officeDocument/2006/relationships/image" Target="../media/image1150.png"/><Relationship Id="rId3" Type="http://schemas.openxmlformats.org/officeDocument/2006/relationships/image" Target="NULL"/><Relationship Id="rId235" Type="http://schemas.openxmlformats.org/officeDocument/2006/relationships/customXml" Target="../ink/ink1214.xml"/><Relationship Id="rId277" Type="http://schemas.openxmlformats.org/officeDocument/2006/relationships/image" Target="../media/image1101.png"/><Relationship Id="rId400" Type="http://schemas.openxmlformats.org/officeDocument/2006/relationships/customXml" Target="../ink/ink1297.xml"/><Relationship Id="rId442" Type="http://schemas.openxmlformats.org/officeDocument/2006/relationships/image" Target="../media/image1183.png"/><Relationship Id="rId484" Type="http://schemas.openxmlformats.org/officeDocument/2006/relationships/customXml" Target="../ink/ink1340.xml"/><Relationship Id="rId137" Type="http://schemas.openxmlformats.org/officeDocument/2006/relationships/customXml" Target="../ink/ink1164.xml"/><Relationship Id="rId302" Type="http://schemas.openxmlformats.org/officeDocument/2006/relationships/customXml" Target="../ink/ink1248.xml"/><Relationship Id="rId344" Type="http://schemas.openxmlformats.org/officeDocument/2006/relationships/customXml" Target="../ink/ink1269.xml"/><Relationship Id="rId41" Type="http://schemas.openxmlformats.org/officeDocument/2006/relationships/customXml" Target="../ink/ink1115.xml"/><Relationship Id="rId83" Type="http://schemas.openxmlformats.org/officeDocument/2006/relationships/image" Target="../media/image1006.png"/><Relationship Id="rId179" Type="http://schemas.openxmlformats.org/officeDocument/2006/relationships/customXml" Target="../ink/ink1185.xml"/><Relationship Id="rId386" Type="http://schemas.openxmlformats.org/officeDocument/2006/relationships/customXml" Target="../ink/ink1290.xml"/><Relationship Id="rId190" Type="http://schemas.openxmlformats.org/officeDocument/2006/relationships/image" Target="../media/image1059.png"/><Relationship Id="rId204" Type="http://schemas.openxmlformats.org/officeDocument/2006/relationships/image" Target="../media/image1066.png"/><Relationship Id="rId246" Type="http://schemas.openxmlformats.org/officeDocument/2006/relationships/image" Target="../media/image1086.png"/><Relationship Id="rId288" Type="http://schemas.openxmlformats.org/officeDocument/2006/relationships/customXml" Target="../ink/ink1241.xml"/><Relationship Id="rId411" Type="http://schemas.openxmlformats.org/officeDocument/2006/relationships/image" Target="../media/image1168.png"/><Relationship Id="rId453" Type="http://schemas.openxmlformats.org/officeDocument/2006/relationships/customXml" Target="../ink/ink1324.xml"/></Relationships>
</file>

<file path=ppt/slides/_rels/slide19.xml.rels><?xml version="1.0" encoding="UTF-8" standalone="yes"?>
<Relationships xmlns="http://schemas.openxmlformats.org/package/2006/relationships"><Relationship Id="rId117" Type="http://schemas.openxmlformats.org/officeDocument/2006/relationships/customXml" Target="../ink/ink1403.xml"/><Relationship Id="rId299" Type="http://schemas.openxmlformats.org/officeDocument/2006/relationships/customXml" Target="../ink/ink1495.xml"/><Relationship Id="rId21" Type="http://schemas.openxmlformats.org/officeDocument/2006/relationships/customXml" Target="../ink/ink1355.xml"/><Relationship Id="rId63" Type="http://schemas.openxmlformats.org/officeDocument/2006/relationships/customXml" Target="../ink/ink1376.xml"/><Relationship Id="rId159" Type="http://schemas.openxmlformats.org/officeDocument/2006/relationships/customXml" Target="../ink/ink1424.xml"/><Relationship Id="rId170" Type="http://schemas.openxmlformats.org/officeDocument/2006/relationships/customXml" Target="../ink/ink1430.xml"/><Relationship Id="rId226" Type="http://schemas.openxmlformats.org/officeDocument/2006/relationships/customXml" Target="../ink/ink1458.xml"/><Relationship Id="rId268" Type="http://schemas.openxmlformats.org/officeDocument/2006/relationships/customXml" Target="../ink/ink1479.xml"/><Relationship Id="rId32" Type="http://schemas.openxmlformats.org/officeDocument/2006/relationships/image" Target="../media/image1223.png"/><Relationship Id="rId74" Type="http://schemas.openxmlformats.org/officeDocument/2006/relationships/image" Target="../media/image1243.png"/><Relationship Id="rId128" Type="http://schemas.openxmlformats.org/officeDocument/2006/relationships/image" Target="../media/image1269.png"/><Relationship Id="rId5" Type="http://schemas.openxmlformats.org/officeDocument/2006/relationships/image" Target="NULL"/><Relationship Id="rId181" Type="http://schemas.openxmlformats.org/officeDocument/2006/relationships/image" Target="../media/image1295.png"/><Relationship Id="rId237" Type="http://schemas.openxmlformats.org/officeDocument/2006/relationships/image" Target="../media/image1323.png"/><Relationship Id="rId279" Type="http://schemas.openxmlformats.org/officeDocument/2006/relationships/customXml" Target="../ink/ink1485.xml"/><Relationship Id="rId43" Type="http://schemas.openxmlformats.org/officeDocument/2006/relationships/customXml" Target="../ink/ink1366.xml"/><Relationship Id="rId139" Type="http://schemas.openxmlformats.org/officeDocument/2006/relationships/customXml" Target="../ink/ink1414.xml"/><Relationship Id="rId290" Type="http://schemas.openxmlformats.org/officeDocument/2006/relationships/image" Target="../media/image1348.png"/><Relationship Id="rId304" Type="http://schemas.openxmlformats.org/officeDocument/2006/relationships/image" Target="../media/image1355.png"/><Relationship Id="rId85" Type="http://schemas.openxmlformats.org/officeDocument/2006/relationships/customXml" Target="../ink/ink1387.xml"/><Relationship Id="rId150" Type="http://schemas.openxmlformats.org/officeDocument/2006/relationships/image" Target="../media/image1280.png"/><Relationship Id="rId192" Type="http://schemas.openxmlformats.org/officeDocument/2006/relationships/customXml" Target="../ink/ink1441.xml"/><Relationship Id="rId206" Type="http://schemas.openxmlformats.org/officeDocument/2006/relationships/customXml" Target="../ink/ink1448.xml"/><Relationship Id="rId248" Type="http://schemas.openxmlformats.org/officeDocument/2006/relationships/customXml" Target="../ink/ink1469.xml"/><Relationship Id="rId12" Type="http://schemas.openxmlformats.org/officeDocument/2006/relationships/image" Target="../media/image1213.png"/><Relationship Id="rId108" Type="http://schemas.openxmlformats.org/officeDocument/2006/relationships/image" Target="../media/image1259.png"/><Relationship Id="rId54" Type="http://schemas.openxmlformats.org/officeDocument/2006/relationships/image" Target="../media/image1234.png"/><Relationship Id="rId96" Type="http://schemas.openxmlformats.org/officeDocument/2006/relationships/image" Target="../media/image1254.png"/><Relationship Id="rId161" Type="http://schemas.openxmlformats.org/officeDocument/2006/relationships/customXml" Target="../ink/ink1425.xml"/><Relationship Id="rId217" Type="http://schemas.openxmlformats.org/officeDocument/2006/relationships/image" Target="../media/image1313.png"/><Relationship Id="rId6" Type="http://schemas.openxmlformats.org/officeDocument/2006/relationships/image" Target="NULL"/><Relationship Id="rId238" Type="http://schemas.openxmlformats.org/officeDocument/2006/relationships/customXml" Target="../ink/ink1464.xml"/><Relationship Id="rId259" Type="http://schemas.openxmlformats.org/officeDocument/2006/relationships/image" Target="../media/image1334.png"/><Relationship Id="rId23" Type="http://schemas.openxmlformats.org/officeDocument/2006/relationships/customXml" Target="../ink/ink1356.xml"/><Relationship Id="rId119" Type="http://schemas.openxmlformats.org/officeDocument/2006/relationships/customXml" Target="../ink/ink1404.xml"/><Relationship Id="rId270" Type="http://schemas.openxmlformats.org/officeDocument/2006/relationships/customXml" Target="../ink/ink1480.xml"/><Relationship Id="rId291" Type="http://schemas.openxmlformats.org/officeDocument/2006/relationships/customXml" Target="../ink/ink1491.xml"/><Relationship Id="rId44" Type="http://schemas.openxmlformats.org/officeDocument/2006/relationships/image" Target="../media/image1229.png"/><Relationship Id="rId65" Type="http://schemas.openxmlformats.org/officeDocument/2006/relationships/customXml" Target="../ink/ink1377.xml"/><Relationship Id="rId86" Type="http://schemas.openxmlformats.org/officeDocument/2006/relationships/image" Target="../media/image1249.png"/><Relationship Id="rId130" Type="http://schemas.openxmlformats.org/officeDocument/2006/relationships/image" Target="../media/image1270.png"/><Relationship Id="rId151" Type="http://schemas.openxmlformats.org/officeDocument/2006/relationships/customXml" Target="../ink/ink1420.xml"/><Relationship Id="rId172" Type="http://schemas.openxmlformats.org/officeDocument/2006/relationships/customXml" Target="../ink/ink1431.xml"/><Relationship Id="rId193" Type="http://schemas.openxmlformats.org/officeDocument/2006/relationships/image" Target="../media/image1301.png"/><Relationship Id="rId207" Type="http://schemas.openxmlformats.org/officeDocument/2006/relationships/image" Target="../media/image1308.png"/><Relationship Id="rId228" Type="http://schemas.openxmlformats.org/officeDocument/2006/relationships/customXml" Target="../ink/ink1459.xml"/><Relationship Id="rId249" Type="http://schemas.openxmlformats.org/officeDocument/2006/relationships/image" Target="../media/image1329.png"/><Relationship Id="rId13" Type="http://schemas.openxmlformats.org/officeDocument/2006/relationships/customXml" Target="../ink/ink1351.xml"/><Relationship Id="rId109" Type="http://schemas.openxmlformats.org/officeDocument/2006/relationships/customXml" Target="../ink/ink1399.xml"/><Relationship Id="rId260" Type="http://schemas.openxmlformats.org/officeDocument/2006/relationships/customXml" Target="../ink/ink1475.xml"/><Relationship Id="rId281" Type="http://schemas.openxmlformats.org/officeDocument/2006/relationships/customXml" Target="../ink/ink1486.xml"/><Relationship Id="rId34" Type="http://schemas.openxmlformats.org/officeDocument/2006/relationships/image" Target="../media/image1224.png"/><Relationship Id="rId55" Type="http://schemas.openxmlformats.org/officeDocument/2006/relationships/customXml" Target="../ink/ink1372.xml"/><Relationship Id="rId76" Type="http://schemas.openxmlformats.org/officeDocument/2006/relationships/image" Target="../media/image1244.png"/><Relationship Id="rId97" Type="http://schemas.openxmlformats.org/officeDocument/2006/relationships/customXml" Target="../ink/ink1393.xml"/><Relationship Id="rId120" Type="http://schemas.openxmlformats.org/officeDocument/2006/relationships/image" Target="../media/image1265.png"/><Relationship Id="rId141" Type="http://schemas.openxmlformats.org/officeDocument/2006/relationships/customXml" Target="../ink/ink1415.xml"/><Relationship Id="rId7" Type="http://schemas.openxmlformats.org/officeDocument/2006/relationships/image" Target="NULL"/><Relationship Id="rId162" Type="http://schemas.openxmlformats.org/officeDocument/2006/relationships/image" Target="../media/image1286.png"/><Relationship Id="rId183" Type="http://schemas.openxmlformats.org/officeDocument/2006/relationships/image" Target="../media/image1296.png"/><Relationship Id="rId218" Type="http://schemas.openxmlformats.org/officeDocument/2006/relationships/customXml" Target="../ink/ink1454.xml"/><Relationship Id="rId239" Type="http://schemas.openxmlformats.org/officeDocument/2006/relationships/image" Target="../media/image1324.png"/><Relationship Id="rId250" Type="http://schemas.openxmlformats.org/officeDocument/2006/relationships/customXml" Target="../ink/ink1470.xml"/><Relationship Id="rId271" Type="http://schemas.openxmlformats.org/officeDocument/2006/relationships/image" Target="../media/image1340.png"/><Relationship Id="rId292" Type="http://schemas.openxmlformats.org/officeDocument/2006/relationships/image" Target="../media/image1349.png"/><Relationship Id="rId24" Type="http://schemas.openxmlformats.org/officeDocument/2006/relationships/image" Target="../media/image1219.png"/><Relationship Id="rId45" Type="http://schemas.openxmlformats.org/officeDocument/2006/relationships/customXml" Target="../ink/ink1367.xml"/><Relationship Id="rId66" Type="http://schemas.openxmlformats.org/officeDocument/2006/relationships/image" Target="../media/image1240.png"/><Relationship Id="rId87" Type="http://schemas.openxmlformats.org/officeDocument/2006/relationships/customXml" Target="../ink/ink1388.xml"/><Relationship Id="rId110" Type="http://schemas.openxmlformats.org/officeDocument/2006/relationships/image" Target="../media/image1260.png"/><Relationship Id="rId131" Type="http://schemas.openxmlformats.org/officeDocument/2006/relationships/customXml" Target="../ink/ink1410.xml"/><Relationship Id="rId152" Type="http://schemas.openxmlformats.org/officeDocument/2006/relationships/image" Target="../media/image1281.png"/><Relationship Id="rId173" Type="http://schemas.openxmlformats.org/officeDocument/2006/relationships/image" Target="../media/image1291.png"/><Relationship Id="rId194" Type="http://schemas.openxmlformats.org/officeDocument/2006/relationships/customXml" Target="../ink/ink1442.xml"/><Relationship Id="rId208" Type="http://schemas.openxmlformats.org/officeDocument/2006/relationships/customXml" Target="../ink/ink1449.xml"/><Relationship Id="rId229" Type="http://schemas.openxmlformats.org/officeDocument/2006/relationships/image" Target="../media/image1319.png"/><Relationship Id="rId240" Type="http://schemas.openxmlformats.org/officeDocument/2006/relationships/customXml" Target="../ink/ink1465.xml"/><Relationship Id="rId261" Type="http://schemas.openxmlformats.org/officeDocument/2006/relationships/image" Target="../media/image1335.png"/><Relationship Id="rId14" Type="http://schemas.openxmlformats.org/officeDocument/2006/relationships/image" Target="../media/image1214.png"/><Relationship Id="rId35" Type="http://schemas.openxmlformats.org/officeDocument/2006/relationships/customXml" Target="../ink/ink1362.xml"/><Relationship Id="rId56" Type="http://schemas.openxmlformats.org/officeDocument/2006/relationships/image" Target="../media/image1235.png"/><Relationship Id="rId77" Type="http://schemas.openxmlformats.org/officeDocument/2006/relationships/customXml" Target="../ink/ink1383.xml"/><Relationship Id="rId100" Type="http://schemas.openxmlformats.org/officeDocument/2006/relationships/image" Target="../media/image1256.png"/><Relationship Id="rId282" Type="http://schemas.openxmlformats.org/officeDocument/2006/relationships/image" Target="../media/image1344.png"/><Relationship Id="rId8" Type="http://schemas.openxmlformats.org/officeDocument/2006/relationships/image" Target="NULL"/><Relationship Id="rId98" Type="http://schemas.openxmlformats.org/officeDocument/2006/relationships/image" Target="../media/image1255.png"/><Relationship Id="rId121" Type="http://schemas.openxmlformats.org/officeDocument/2006/relationships/customXml" Target="../ink/ink1405.xml"/><Relationship Id="rId142" Type="http://schemas.openxmlformats.org/officeDocument/2006/relationships/image" Target="../media/image1276.png"/><Relationship Id="rId163" Type="http://schemas.openxmlformats.org/officeDocument/2006/relationships/customXml" Target="../ink/ink1426.xml"/><Relationship Id="rId184" Type="http://schemas.openxmlformats.org/officeDocument/2006/relationships/customXml" Target="../ink/ink1437.xml"/><Relationship Id="rId219" Type="http://schemas.openxmlformats.org/officeDocument/2006/relationships/image" Target="../media/image1314.png"/><Relationship Id="rId230" Type="http://schemas.openxmlformats.org/officeDocument/2006/relationships/customXml" Target="../ink/ink1460.xml"/><Relationship Id="rId251" Type="http://schemas.openxmlformats.org/officeDocument/2006/relationships/image" Target="../media/image1330.png"/><Relationship Id="rId25" Type="http://schemas.openxmlformats.org/officeDocument/2006/relationships/customXml" Target="../ink/ink1357.xml"/><Relationship Id="rId46" Type="http://schemas.openxmlformats.org/officeDocument/2006/relationships/image" Target="../media/image1230.png"/><Relationship Id="rId67" Type="http://schemas.openxmlformats.org/officeDocument/2006/relationships/customXml" Target="../ink/ink1378.xml"/><Relationship Id="rId272" Type="http://schemas.openxmlformats.org/officeDocument/2006/relationships/customXml" Target="../ink/ink1481.xml"/><Relationship Id="rId293" Type="http://schemas.openxmlformats.org/officeDocument/2006/relationships/customXml" Target="../ink/ink1492.xml"/><Relationship Id="rId88" Type="http://schemas.openxmlformats.org/officeDocument/2006/relationships/image" Target="../media/image1250.png"/><Relationship Id="rId111" Type="http://schemas.openxmlformats.org/officeDocument/2006/relationships/customXml" Target="../ink/ink1400.xml"/><Relationship Id="rId132" Type="http://schemas.openxmlformats.org/officeDocument/2006/relationships/image" Target="../media/image1271.png"/><Relationship Id="rId153" Type="http://schemas.openxmlformats.org/officeDocument/2006/relationships/customXml" Target="../ink/ink1421.xml"/><Relationship Id="rId174" Type="http://schemas.openxmlformats.org/officeDocument/2006/relationships/customXml" Target="../ink/ink1432.xml"/><Relationship Id="rId195" Type="http://schemas.openxmlformats.org/officeDocument/2006/relationships/image" Target="../media/image1302.png"/><Relationship Id="rId209" Type="http://schemas.openxmlformats.org/officeDocument/2006/relationships/image" Target="../media/image1309.png"/><Relationship Id="rId220" Type="http://schemas.openxmlformats.org/officeDocument/2006/relationships/customXml" Target="../ink/ink1455.xml"/><Relationship Id="rId241" Type="http://schemas.openxmlformats.org/officeDocument/2006/relationships/image" Target="../media/image1325.png"/><Relationship Id="rId15" Type="http://schemas.openxmlformats.org/officeDocument/2006/relationships/customXml" Target="../ink/ink1352.xml"/><Relationship Id="rId36" Type="http://schemas.openxmlformats.org/officeDocument/2006/relationships/image" Target="../media/image1225.png"/><Relationship Id="rId57" Type="http://schemas.openxmlformats.org/officeDocument/2006/relationships/customXml" Target="../ink/ink1373.xml"/><Relationship Id="rId262" Type="http://schemas.openxmlformats.org/officeDocument/2006/relationships/customXml" Target="../ink/ink1476.xml"/><Relationship Id="rId283" Type="http://schemas.openxmlformats.org/officeDocument/2006/relationships/customXml" Target="../ink/ink1487.xml"/><Relationship Id="rId78" Type="http://schemas.openxmlformats.org/officeDocument/2006/relationships/image" Target="../media/image1245.png"/><Relationship Id="rId99" Type="http://schemas.openxmlformats.org/officeDocument/2006/relationships/customXml" Target="../ink/ink1394.xml"/><Relationship Id="rId101" Type="http://schemas.openxmlformats.org/officeDocument/2006/relationships/customXml" Target="../ink/ink1395.xml"/><Relationship Id="rId122" Type="http://schemas.openxmlformats.org/officeDocument/2006/relationships/image" Target="../media/image1266.png"/><Relationship Id="rId143" Type="http://schemas.openxmlformats.org/officeDocument/2006/relationships/customXml" Target="../ink/ink1416.xml"/><Relationship Id="rId164" Type="http://schemas.openxmlformats.org/officeDocument/2006/relationships/image" Target="../media/image1287.png"/><Relationship Id="rId185" Type="http://schemas.openxmlformats.org/officeDocument/2006/relationships/image" Target="../media/image1297.png"/><Relationship Id="rId9" Type="http://schemas.openxmlformats.org/officeDocument/2006/relationships/customXml" Target="../ink/ink1349.xml"/><Relationship Id="rId210" Type="http://schemas.openxmlformats.org/officeDocument/2006/relationships/customXml" Target="../ink/ink1450.xml"/><Relationship Id="rId26" Type="http://schemas.openxmlformats.org/officeDocument/2006/relationships/image" Target="../media/image1220.png"/><Relationship Id="rId231" Type="http://schemas.openxmlformats.org/officeDocument/2006/relationships/image" Target="../media/image1320.png"/><Relationship Id="rId252" Type="http://schemas.openxmlformats.org/officeDocument/2006/relationships/customXml" Target="../ink/ink1471.xml"/><Relationship Id="rId273" Type="http://schemas.openxmlformats.org/officeDocument/2006/relationships/image" Target="../media/image1061.png"/><Relationship Id="rId294" Type="http://schemas.openxmlformats.org/officeDocument/2006/relationships/image" Target="../media/image1350.png"/><Relationship Id="rId47" Type="http://schemas.openxmlformats.org/officeDocument/2006/relationships/customXml" Target="../ink/ink1368.xml"/><Relationship Id="rId68" Type="http://schemas.openxmlformats.org/officeDocument/2006/relationships/image" Target="../media/image948.png"/><Relationship Id="rId89" Type="http://schemas.openxmlformats.org/officeDocument/2006/relationships/customXml" Target="../ink/ink1389.xml"/><Relationship Id="rId112" Type="http://schemas.openxmlformats.org/officeDocument/2006/relationships/image" Target="../media/image1261.png"/><Relationship Id="rId133" Type="http://schemas.openxmlformats.org/officeDocument/2006/relationships/customXml" Target="../ink/ink1411.xml"/><Relationship Id="rId154" Type="http://schemas.openxmlformats.org/officeDocument/2006/relationships/image" Target="../media/image1282.png"/><Relationship Id="rId175" Type="http://schemas.openxmlformats.org/officeDocument/2006/relationships/image" Target="../media/image1292.png"/><Relationship Id="rId196" Type="http://schemas.openxmlformats.org/officeDocument/2006/relationships/customXml" Target="../ink/ink1443.xml"/><Relationship Id="rId200" Type="http://schemas.openxmlformats.org/officeDocument/2006/relationships/customXml" Target="../ink/ink1445.xml"/><Relationship Id="rId16" Type="http://schemas.openxmlformats.org/officeDocument/2006/relationships/image" Target="../media/image1215.png"/><Relationship Id="rId221" Type="http://schemas.openxmlformats.org/officeDocument/2006/relationships/image" Target="../media/image1315.png"/><Relationship Id="rId242" Type="http://schemas.openxmlformats.org/officeDocument/2006/relationships/customXml" Target="../ink/ink1466.xml"/><Relationship Id="rId263" Type="http://schemas.openxmlformats.org/officeDocument/2006/relationships/image" Target="../media/image1336.png"/><Relationship Id="rId284" Type="http://schemas.openxmlformats.org/officeDocument/2006/relationships/image" Target="../media/image1345.png"/><Relationship Id="rId37" Type="http://schemas.openxmlformats.org/officeDocument/2006/relationships/customXml" Target="../ink/ink1363.xml"/><Relationship Id="rId58" Type="http://schemas.openxmlformats.org/officeDocument/2006/relationships/image" Target="../media/image1236.png"/><Relationship Id="rId79" Type="http://schemas.openxmlformats.org/officeDocument/2006/relationships/customXml" Target="../ink/ink1384.xml"/><Relationship Id="rId102" Type="http://schemas.openxmlformats.org/officeDocument/2006/relationships/image" Target="../media/image986.png"/><Relationship Id="rId123" Type="http://schemas.openxmlformats.org/officeDocument/2006/relationships/customXml" Target="../ink/ink1406.xml"/><Relationship Id="rId144" Type="http://schemas.openxmlformats.org/officeDocument/2006/relationships/image" Target="../media/image1277.png"/><Relationship Id="rId90" Type="http://schemas.openxmlformats.org/officeDocument/2006/relationships/image" Target="../media/image1251.png"/><Relationship Id="rId165" Type="http://schemas.openxmlformats.org/officeDocument/2006/relationships/customXml" Target="../ink/ink1427.xml"/><Relationship Id="rId186" Type="http://schemas.openxmlformats.org/officeDocument/2006/relationships/customXml" Target="../ink/ink1438.xml"/><Relationship Id="rId211" Type="http://schemas.openxmlformats.org/officeDocument/2006/relationships/image" Target="../media/image1310.png"/><Relationship Id="rId232" Type="http://schemas.openxmlformats.org/officeDocument/2006/relationships/customXml" Target="../ink/ink1461.xml"/><Relationship Id="rId253" Type="http://schemas.openxmlformats.org/officeDocument/2006/relationships/image" Target="../media/image1331.png"/><Relationship Id="rId274" Type="http://schemas.openxmlformats.org/officeDocument/2006/relationships/customXml" Target="../ink/ink1482.xml"/><Relationship Id="rId295" Type="http://schemas.openxmlformats.org/officeDocument/2006/relationships/customXml" Target="../ink/ink1493.xml"/><Relationship Id="rId27" Type="http://schemas.openxmlformats.org/officeDocument/2006/relationships/customXml" Target="../ink/ink1358.xml"/><Relationship Id="rId48" Type="http://schemas.openxmlformats.org/officeDocument/2006/relationships/image" Target="../media/image1231.png"/><Relationship Id="rId69" Type="http://schemas.openxmlformats.org/officeDocument/2006/relationships/customXml" Target="../ink/ink1379.xml"/><Relationship Id="rId113" Type="http://schemas.openxmlformats.org/officeDocument/2006/relationships/customXml" Target="../ink/ink1401.xml"/><Relationship Id="rId134" Type="http://schemas.openxmlformats.org/officeDocument/2006/relationships/image" Target="../media/image1272.png"/><Relationship Id="rId80" Type="http://schemas.openxmlformats.org/officeDocument/2006/relationships/image" Target="../media/image1246.png"/><Relationship Id="rId155" Type="http://schemas.openxmlformats.org/officeDocument/2006/relationships/customXml" Target="../ink/ink1422.xml"/><Relationship Id="rId176" Type="http://schemas.openxmlformats.org/officeDocument/2006/relationships/customXml" Target="../ink/ink1433.xml"/><Relationship Id="rId197" Type="http://schemas.openxmlformats.org/officeDocument/2006/relationships/image" Target="../media/image1303.png"/><Relationship Id="rId201" Type="http://schemas.openxmlformats.org/officeDocument/2006/relationships/image" Target="../media/image1305.png"/><Relationship Id="rId222" Type="http://schemas.openxmlformats.org/officeDocument/2006/relationships/customXml" Target="../ink/ink1456.xml"/><Relationship Id="rId243" Type="http://schemas.openxmlformats.org/officeDocument/2006/relationships/image" Target="../media/image1326.png"/><Relationship Id="rId264" Type="http://schemas.openxmlformats.org/officeDocument/2006/relationships/customXml" Target="../ink/ink1477.xml"/><Relationship Id="rId285" Type="http://schemas.openxmlformats.org/officeDocument/2006/relationships/customXml" Target="../ink/ink1488.xml"/><Relationship Id="rId17" Type="http://schemas.openxmlformats.org/officeDocument/2006/relationships/customXml" Target="../ink/ink1353.xml"/><Relationship Id="rId38" Type="http://schemas.openxmlformats.org/officeDocument/2006/relationships/image" Target="../media/image1226.png"/><Relationship Id="rId59" Type="http://schemas.openxmlformats.org/officeDocument/2006/relationships/customXml" Target="../ink/ink1374.xml"/><Relationship Id="rId103" Type="http://schemas.openxmlformats.org/officeDocument/2006/relationships/customXml" Target="../ink/ink1396.xml"/><Relationship Id="rId124" Type="http://schemas.openxmlformats.org/officeDocument/2006/relationships/image" Target="../media/image1267.png"/><Relationship Id="rId70" Type="http://schemas.openxmlformats.org/officeDocument/2006/relationships/image" Target="../media/image1241.png"/><Relationship Id="rId91" Type="http://schemas.openxmlformats.org/officeDocument/2006/relationships/customXml" Target="../ink/ink1390.xml"/><Relationship Id="rId145" Type="http://schemas.openxmlformats.org/officeDocument/2006/relationships/customXml" Target="../ink/ink1417.xml"/><Relationship Id="rId166" Type="http://schemas.openxmlformats.org/officeDocument/2006/relationships/customXml" Target="../ink/ink1428.xml"/><Relationship Id="rId187" Type="http://schemas.openxmlformats.org/officeDocument/2006/relationships/image" Target="../media/image1298.png"/><Relationship Id="rId1" Type="http://schemas.openxmlformats.org/officeDocument/2006/relationships/slideLayout" Target="../slideLayouts/slideLayout7.xml"/><Relationship Id="rId212" Type="http://schemas.openxmlformats.org/officeDocument/2006/relationships/customXml" Target="../ink/ink1451.xml"/><Relationship Id="rId233" Type="http://schemas.openxmlformats.org/officeDocument/2006/relationships/image" Target="../media/image1321.png"/><Relationship Id="rId254" Type="http://schemas.openxmlformats.org/officeDocument/2006/relationships/customXml" Target="../ink/ink1472.xml"/><Relationship Id="rId28" Type="http://schemas.openxmlformats.org/officeDocument/2006/relationships/image" Target="../media/image1221.png"/><Relationship Id="rId49" Type="http://schemas.openxmlformats.org/officeDocument/2006/relationships/customXml" Target="../ink/ink1369.xml"/><Relationship Id="rId114" Type="http://schemas.openxmlformats.org/officeDocument/2006/relationships/image" Target="../media/image1262.png"/><Relationship Id="rId275" Type="http://schemas.openxmlformats.org/officeDocument/2006/relationships/image" Target="../media/image1341.png"/><Relationship Id="rId296" Type="http://schemas.openxmlformats.org/officeDocument/2006/relationships/image" Target="../media/image1351.png"/><Relationship Id="rId300" Type="http://schemas.openxmlformats.org/officeDocument/2006/relationships/image" Target="../media/image1353.png"/><Relationship Id="rId60" Type="http://schemas.openxmlformats.org/officeDocument/2006/relationships/image" Target="../media/image1237.png"/><Relationship Id="rId81" Type="http://schemas.openxmlformats.org/officeDocument/2006/relationships/customXml" Target="../ink/ink1385.xml"/><Relationship Id="rId135" Type="http://schemas.openxmlformats.org/officeDocument/2006/relationships/customXml" Target="../ink/ink1412.xml"/><Relationship Id="rId156" Type="http://schemas.openxmlformats.org/officeDocument/2006/relationships/image" Target="../media/image1283.png"/><Relationship Id="rId177" Type="http://schemas.openxmlformats.org/officeDocument/2006/relationships/image" Target="../media/image1293.png"/><Relationship Id="rId198" Type="http://schemas.openxmlformats.org/officeDocument/2006/relationships/customXml" Target="../ink/ink1444.xml"/><Relationship Id="rId202" Type="http://schemas.openxmlformats.org/officeDocument/2006/relationships/customXml" Target="../ink/ink1446.xml"/><Relationship Id="rId223" Type="http://schemas.openxmlformats.org/officeDocument/2006/relationships/image" Target="../media/image1316.png"/><Relationship Id="rId244" Type="http://schemas.openxmlformats.org/officeDocument/2006/relationships/customXml" Target="../ink/ink1467.xml"/><Relationship Id="rId18" Type="http://schemas.openxmlformats.org/officeDocument/2006/relationships/image" Target="../media/image1216.png"/><Relationship Id="rId39" Type="http://schemas.openxmlformats.org/officeDocument/2006/relationships/customXml" Target="../ink/ink1364.xml"/><Relationship Id="rId265" Type="http://schemas.openxmlformats.org/officeDocument/2006/relationships/image" Target="../media/image1337.png"/><Relationship Id="rId286" Type="http://schemas.openxmlformats.org/officeDocument/2006/relationships/image" Target="../media/image1346.png"/><Relationship Id="rId50" Type="http://schemas.openxmlformats.org/officeDocument/2006/relationships/image" Target="../media/image1232.png"/><Relationship Id="rId104" Type="http://schemas.openxmlformats.org/officeDocument/2006/relationships/image" Target="../media/image1257.png"/><Relationship Id="rId125" Type="http://schemas.openxmlformats.org/officeDocument/2006/relationships/customXml" Target="../ink/ink1407.xml"/><Relationship Id="rId146" Type="http://schemas.openxmlformats.org/officeDocument/2006/relationships/image" Target="../media/image1278.png"/><Relationship Id="rId167" Type="http://schemas.openxmlformats.org/officeDocument/2006/relationships/image" Target="../media/image1288.png"/><Relationship Id="rId188" Type="http://schemas.openxmlformats.org/officeDocument/2006/relationships/customXml" Target="../ink/ink1439.xml"/><Relationship Id="rId71" Type="http://schemas.openxmlformats.org/officeDocument/2006/relationships/customXml" Target="../ink/ink1380.xml"/><Relationship Id="rId92" Type="http://schemas.openxmlformats.org/officeDocument/2006/relationships/image" Target="../media/image1252.png"/><Relationship Id="rId213" Type="http://schemas.openxmlformats.org/officeDocument/2006/relationships/image" Target="../media/image1311.png"/><Relationship Id="rId234" Type="http://schemas.openxmlformats.org/officeDocument/2006/relationships/customXml" Target="../ink/ink1462.xml"/><Relationship Id="rId2" Type="http://schemas.openxmlformats.org/officeDocument/2006/relationships/notesSlide" Target="../notesSlides/notesSlide5.xml"/><Relationship Id="rId29" Type="http://schemas.openxmlformats.org/officeDocument/2006/relationships/customXml" Target="../ink/ink1359.xml"/><Relationship Id="rId255" Type="http://schemas.openxmlformats.org/officeDocument/2006/relationships/image" Target="../media/image1332.png"/><Relationship Id="rId276" Type="http://schemas.openxmlformats.org/officeDocument/2006/relationships/customXml" Target="../ink/ink1483.xml"/><Relationship Id="rId297" Type="http://schemas.openxmlformats.org/officeDocument/2006/relationships/customXml" Target="../ink/ink1494.xml"/><Relationship Id="rId40" Type="http://schemas.openxmlformats.org/officeDocument/2006/relationships/image" Target="../media/image1227.png"/><Relationship Id="rId115" Type="http://schemas.openxmlformats.org/officeDocument/2006/relationships/customXml" Target="../ink/ink1402.xml"/><Relationship Id="rId136" Type="http://schemas.openxmlformats.org/officeDocument/2006/relationships/image" Target="../media/image1273.png"/><Relationship Id="rId157" Type="http://schemas.openxmlformats.org/officeDocument/2006/relationships/customXml" Target="../ink/ink1423.xml"/><Relationship Id="rId178" Type="http://schemas.openxmlformats.org/officeDocument/2006/relationships/customXml" Target="../ink/ink1434.xml"/><Relationship Id="rId301" Type="http://schemas.openxmlformats.org/officeDocument/2006/relationships/customXml" Target="../ink/ink1496.xml"/><Relationship Id="rId61" Type="http://schemas.openxmlformats.org/officeDocument/2006/relationships/customXml" Target="../ink/ink1375.xml"/><Relationship Id="rId82" Type="http://schemas.openxmlformats.org/officeDocument/2006/relationships/image" Target="../media/image1247.png"/><Relationship Id="rId199" Type="http://schemas.openxmlformats.org/officeDocument/2006/relationships/image" Target="../media/image1304.png"/><Relationship Id="rId203" Type="http://schemas.openxmlformats.org/officeDocument/2006/relationships/image" Target="../media/image1306.png"/><Relationship Id="rId19" Type="http://schemas.openxmlformats.org/officeDocument/2006/relationships/customXml" Target="../ink/ink1354.xml"/><Relationship Id="rId224" Type="http://schemas.openxmlformats.org/officeDocument/2006/relationships/customXml" Target="../ink/ink1457.xml"/><Relationship Id="rId245" Type="http://schemas.openxmlformats.org/officeDocument/2006/relationships/image" Target="../media/image1327.png"/><Relationship Id="rId266" Type="http://schemas.openxmlformats.org/officeDocument/2006/relationships/customXml" Target="../ink/ink1478.xml"/><Relationship Id="rId287" Type="http://schemas.openxmlformats.org/officeDocument/2006/relationships/customXml" Target="../ink/ink1489.xml"/><Relationship Id="rId30" Type="http://schemas.openxmlformats.org/officeDocument/2006/relationships/image" Target="../media/image1222.png"/><Relationship Id="rId105" Type="http://schemas.openxmlformats.org/officeDocument/2006/relationships/customXml" Target="../ink/ink1397.xml"/><Relationship Id="rId126" Type="http://schemas.openxmlformats.org/officeDocument/2006/relationships/image" Target="../media/image1268.png"/><Relationship Id="rId147" Type="http://schemas.openxmlformats.org/officeDocument/2006/relationships/customXml" Target="../ink/ink1418.xml"/><Relationship Id="rId168" Type="http://schemas.openxmlformats.org/officeDocument/2006/relationships/customXml" Target="../ink/ink1429.xml"/><Relationship Id="rId51" Type="http://schemas.openxmlformats.org/officeDocument/2006/relationships/customXml" Target="../ink/ink1370.xml"/><Relationship Id="rId72" Type="http://schemas.openxmlformats.org/officeDocument/2006/relationships/image" Target="../media/image1242.png"/><Relationship Id="rId93" Type="http://schemas.openxmlformats.org/officeDocument/2006/relationships/customXml" Target="../ink/ink1391.xml"/><Relationship Id="rId189" Type="http://schemas.openxmlformats.org/officeDocument/2006/relationships/image" Target="../media/image1299.png"/><Relationship Id="rId3" Type="http://schemas.openxmlformats.org/officeDocument/2006/relationships/image" Target="NULL"/><Relationship Id="rId214" Type="http://schemas.openxmlformats.org/officeDocument/2006/relationships/customXml" Target="../ink/ink1452.xml"/><Relationship Id="rId235" Type="http://schemas.openxmlformats.org/officeDocument/2006/relationships/image" Target="../media/image1322.png"/><Relationship Id="rId256" Type="http://schemas.openxmlformats.org/officeDocument/2006/relationships/customXml" Target="../ink/ink1473.xml"/><Relationship Id="rId277" Type="http://schemas.openxmlformats.org/officeDocument/2006/relationships/image" Target="../media/image1342.png"/><Relationship Id="rId298" Type="http://schemas.openxmlformats.org/officeDocument/2006/relationships/image" Target="../media/image1352.png"/><Relationship Id="rId116" Type="http://schemas.openxmlformats.org/officeDocument/2006/relationships/image" Target="../media/image1263.png"/><Relationship Id="rId137" Type="http://schemas.openxmlformats.org/officeDocument/2006/relationships/customXml" Target="../ink/ink1413.xml"/><Relationship Id="rId158" Type="http://schemas.openxmlformats.org/officeDocument/2006/relationships/image" Target="../media/image1284.png"/><Relationship Id="rId302" Type="http://schemas.openxmlformats.org/officeDocument/2006/relationships/image" Target="../media/image1354.png"/><Relationship Id="rId20" Type="http://schemas.openxmlformats.org/officeDocument/2006/relationships/image" Target="../media/image1217.png"/><Relationship Id="rId41" Type="http://schemas.openxmlformats.org/officeDocument/2006/relationships/customXml" Target="../ink/ink1365.xml"/><Relationship Id="rId62" Type="http://schemas.openxmlformats.org/officeDocument/2006/relationships/image" Target="../media/image1238.png"/><Relationship Id="rId83" Type="http://schemas.openxmlformats.org/officeDocument/2006/relationships/customXml" Target="../ink/ink1386.xml"/><Relationship Id="rId179" Type="http://schemas.openxmlformats.org/officeDocument/2006/relationships/image" Target="../media/image1294.png"/><Relationship Id="rId190" Type="http://schemas.openxmlformats.org/officeDocument/2006/relationships/customXml" Target="../ink/ink1440.xml"/><Relationship Id="rId204" Type="http://schemas.openxmlformats.org/officeDocument/2006/relationships/customXml" Target="../ink/ink1447.xml"/><Relationship Id="rId225" Type="http://schemas.openxmlformats.org/officeDocument/2006/relationships/image" Target="../media/image1317.png"/><Relationship Id="rId246" Type="http://schemas.openxmlformats.org/officeDocument/2006/relationships/customXml" Target="../ink/ink1468.xml"/><Relationship Id="rId267" Type="http://schemas.openxmlformats.org/officeDocument/2006/relationships/image" Target="../media/image1338.png"/><Relationship Id="rId288" Type="http://schemas.openxmlformats.org/officeDocument/2006/relationships/image" Target="../media/image1347.png"/><Relationship Id="rId106" Type="http://schemas.openxmlformats.org/officeDocument/2006/relationships/image" Target="../media/image1258.png"/><Relationship Id="rId127" Type="http://schemas.openxmlformats.org/officeDocument/2006/relationships/customXml" Target="../ink/ink1408.xml"/><Relationship Id="rId10" Type="http://schemas.openxmlformats.org/officeDocument/2006/relationships/image" Target="../media/image1212.png"/><Relationship Id="rId31" Type="http://schemas.openxmlformats.org/officeDocument/2006/relationships/customXml" Target="../ink/ink1360.xml"/><Relationship Id="rId52" Type="http://schemas.openxmlformats.org/officeDocument/2006/relationships/image" Target="../media/image1233.png"/><Relationship Id="rId73" Type="http://schemas.openxmlformats.org/officeDocument/2006/relationships/customXml" Target="../ink/ink1381.xml"/><Relationship Id="rId94" Type="http://schemas.openxmlformats.org/officeDocument/2006/relationships/image" Target="../media/image1253.png"/><Relationship Id="rId148" Type="http://schemas.openxmlformats.org/officeDocument/2006/relationships/image" Target="../media/image1279.png"/><Relationship Id="rId169" Type="http://schemas.openxmlformats.org/officeDocument/2006/relationships/image" Target="../media/image1289.png"/><Relationship Id="rId4" Type="http://schemas.openxmlformats.org/officeDocument/2006/relationships/image" Target="NULL"/><Relationship Id="rId180" Type="http://schemas.openxmlformats.org/officeDocument/2006/relationships/customXml" Target="../ink/ink1435.xml"/><Relationship Id="rId215" Type="http://schemas.openxmlformats.org/officeDocument/2006/relationships/image" Target="../media/image1312.png"/><Relationship Id="rId236" Type="http://schemas.openxmlformats.org/officeDocument/2006/relationships/customXml" Target="../ink/ink1463.xml"/><Relationship Id="rId257" Type="http://schemas.openxmlformats.org/officeDocument/2006/relationships/image" Target="../media/image1333.png"/><Relationship Id="rId278" Type="http://schemas.openxmlformats.org/officeDocument/2006/relationships/customXml" Target="../ink/ink1484.xml"/><Relationship Id="rId303" Type="http://schemas.openxmlformats.org/officeDocument/2006/relationships/customXml" Target="../ink/ink1497.xml"/><Relationship Id="rId42" Type="http://schemas.openxmlformats.org/officeDocument/2006/relationships/image" Target="../media/image1228.png"/><Relationship Id="rId84" Type="http://schemas.openxmlformats.org/officeDocument/2006/relationships/image" Target="../media/image1248.png"/><Relationship Id="rId138" Type="http://schemas.openxmlformats.org/officeDocument/2006/relationships/image" Target="../media/image1274.png"/><Relationship Id="rId191" Type="http://schemas.openxmlformats.org/officeDocument/2006/relationships/image" Target="../media/image1300.png"/><Relationship Id="rId205" Type="http://schemas.openxmlformats.org/officeDocument/2006/relationships/image" Target="../media/image1307.png"/><Relationship Id="rId247" Type="http://schemas.openxmlformats.org/officeDocument/2006/relationships/image" Target="../media/image1328.png"/><Relationship Id="rId107" Type="http://schemas.openxmlformats.org/officeDocument/2006/relationships/customXml" Target="../ink/ink1398.xml"/><Relationship Id="rId289" Type="http://schemas.openxmlformats.org/officeDocument/2006/relationships/customXml" Target="../ink/ink1490.xml"/><Relationship Id="rId11" Type="http://schemas.openxmlformats.org/officeDocument/2006/relationships/customXml" Target="../ink/ink1350.xml"/><Relationship Id="rId53" Type="http://schemas.openxmlformats.org/officeDocument/2006/relationships/customXml" Target="../ink/ink1371.xml"/><Relationship Id="rId149" Type="http://schemas.openxmlformats.org/officeDocument/2006/relationships/customXml" Target="../ink/ink1419.xml"/><Relationship Id="rId95" Type="http://schemas.openxmlformats.org/officeDocument/2006/relationships/customXml" Target="../ink/ink1392.xml"/><Relationship Id="rId160" Type="http://schemas.openxmlformats.org/officeDocument/2006/relationships/image" Target="../media/image1285.png"/><Relationship Id="rId216" Type="http://schemas.openxmlformats.org/officeDocument/2006/relationships/customXml" Target="../ink/ink1453.xml"/><Relationship Id="rId258" Type="http://schemas.openxmlformats.org/officeDocument/2006/relationships/customXml" Target="../ink/ink1474.xml"/><Relationship Id="rId22" Type="http://schemas.openxmlformats.org/officeDocument/2006/relationships/image" Target="../media/image1218.png"/><Relationship Id="rId64" Type="http://schemas.openxmlformats.org/officeDocument/2006/relationships/image" Target="../media/image1239.png"/><Relationship Id="rId118" Type="http://schemas.openxmlformats.org/officeDocument/2006/relationships/image" Target="../media/image1264.png"/><Relationship Id="rId171" Type="http://schemas.openxmlformats.org/officeDocument/2006/relationships/image" Target="../media/image1290.png"/><Relationship Id="rId227" Type="http://schemas.openxmlformats.org/officeDocument/2006/relationships/image" Target="../media/image1318.png"/><Relationship Id="rId269" Type="http://schemas.openxmlformats.org/officeDocument/2006/relationships/image" Target="../media/image1339.png"/><Relationship Id="rId33" Type="http://schemas.openxmlformats.org/officeDocument/2006/relationships/customXml" Target="../ink/ink1361.xml"/><Relationship Id="rId129" Type="http://schemas.openxmlformats.org/officeDocument/2006/relationships/customXml" Target="../ink/ink1409.xml"/><Relationship Id="rId280" Type="http://schemas.openxmlformats.org/officeDocument/2006/relationships/image" Target="../media/image1343.png"/><Relationship Id="rId75" Type="http://schemas.openxmlformats.org/officeDocument/2006/relationships/customXml" Target="../ink/ink1382.xml"/><Relationship Id="rId140" Type="http://schemas.openxmlformats.org/officeDocument/2006/relationships/image" Target="../media/image1275.png"/><Relationship Id="rId182" Type="http://schemas.openxmlformats.org/officeDocument/2006/relationships/customXml" Target="../ink/ink143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56.png"/><Relationship Id="rId5" Type="http://schemas.openxmlformats.org/officeDocument/2006/relationships/customXml" Target="../ink/ink1498.xml"/><Relationship Id="rId4" Type="http://schemas.openxmlformats.org/officeDocument/2006/relationships/image" Target="NULL"/></Relationships>
</file>

<file path=ppt/slides/_rels/slide21.xml.rels><?xml version="1.0" encoding="UTF-8" standalone="yes"?>
<Relationships xmlns="http://schemas.openxmlformats.org/package/2006/relationships"><Relationship Id="rId117" Type="http://schemas.openxmlformats.org/officeDocument/2006/relationships/customXml" Target="../ink/ink1553.xml"/><Relationship Id="rId21" Type="http://schemas.openxmlformats.org/officeDocument/2006/relationships/customXml" Target="../ink/ink1505.xml"/><Relationship Id="rId42" Type="http://schemas.openxmlformats.org/officeDocument/2006/relationships/image" Target="../media/image1372.png"/><Relationship Id="rId63" Type="http://schemas.openxmlformats.org/officeDocument/2006/relationships/customXml" Target="../ink/ink1526.xml"/><Relationship Id="rId84" Type="http://schemas.openxmlformats.org/officeDocument/2006/relationships/image" Target="../media/image1393.png"/><Relationship Id="rId138" Type="http://schemas.openxmlformats.org/officeDocument/2006/relationships/image" Target="../media/image1419.png"/><Relationship Id="rId107" Type="http://schemas.openxmlformats.org/officeDocument/2006/relationships/customXml" Target="../ink/ink1548.xml"/><Relationship Id="rId11" Type="http://schemas.openxmlformats.org/officeDocument/2006/relationships/customXml" Target="../ink/ink1500.xml"/><Relationship Id="rId32" Type="http://schemas.openxmlformats.org/officeDocument/2006/relationships/image" Target="../media/image1368.png"/><Relationship Id="rId53" Type="http://schemas.openxmlformats.org/officeDocument/2006/relationships/customXml" Target="../ink/ink1521.xml"/><Relationship Id="rId74" Type="http://schemas.openxmlformats.org/officeDocument/2006/relationships/image" Target="../media/image1388.png"/><Relationship Id="rId128" Type="http://schemas.openxmlformats.org/officeDocument/2006/relationships/customXml" Target="../ink/ink1559.xml"/><Relationship Id="rId149" Type="http://schemas.openxmlformats.org/officeDocument/2006/relationships/image" Target="../media/image1424.png"/><Relationship Id="rId5" Type="http://schemas.openxmlformats.org/officeDocument/2006/relationships/image" Target="NULL"/><Relationship Id="rId95" Type="http://schemas.openxmlformats.org/officeDocument/2006/relationships/customXml" Target="../ink/ink1542.xml"/><Relationship Id="rId22" Type="http://schemas.openxmlformats.org/officeDocument/2006/relationships/image" Target="../media/image1363.png"/><Relationship Id="rId43" Type="http://schemas.openxmlformats.org/officeDocument/2006/relationships/customXml" Target="../ink/ink1516.xml"/><Relationship Id="rId64" Type="http://schemas.openxmlformats.org/officeDocument/2006/relationships/image" Target="../media/image1383.png"/><Relationship Id="rId118" Type="http://schemas.openxmlformats.org/officeDocument/2006/relationships/image" Target="../media/image1410.png"/><Relationship Id="rId139" Type="http://schemas.openxmlformats.org/officeDocument/2006/relationships/customXml" Target="../ink/ink1565.xml"/><Relationship Id="rId80" Type="http://schemas.openxmlformats.org/officeDocument/2006/relationships/image" Target="../media/image1391.png"/><Relationship Id="rId85" Type="http://schemas.openxmlformats.org/officeDocument/2006/relationships/customXml" Target="../ink/ink1537.xml"/><Relationship Id="rId150" Type="http://schemas.openxmlformats.org/officeDocument/2006/relationships/customXml" Target="../ink/ink1571.xml"/><Relationship Id="rId155" Type="http://schemas.openxmlformats.org/officeDocument/2006/relationships/image" Target="../media/image1427.png"/><Relationship Id="rId12" Type="http://schemas.openxmlformats.org/officeDocument/2006/relationships/image" Target="../media/image1358.png"/><Relationship Id="rId17" Type="http://schemas.openxmlformats.org/officeDocument/2006/relationships/customXml" Target="../ink/ink1503.xml"/><Relationship Id="rId33" Type="http://schemas.openxmlformats.org/officeDocument/2006/relationships/customXml" Target="../ink/ink1511.xml"/><Relationship Id="rId38" Type="http://schemas.openxmlformats.org/officeDocument/2006/relationships/image" Target="../media/image1370.png"/><Relationship Id="rId59" Type="http://schemas.openxmlformats.org/officeDocument/2006/relationships/customXml" Target="../ink/ink1524.xml"/><Relationship Id="rId103" Type="http://schemas.openxmlformats.org/officeDocument/2006/relationships/customXml" Target="../ink/ink1546.xml"/><Relationship Id="rId108" Type="http://schemas.openxmlformats.org/officeDocument/2006/relationships/image" Target="../media/image1405.png"/><Relationship Id="rId124" Type="http://schemas.openxmlformats.org/officeDocument/2006/relationships/image" Target="../media/image1413.png"/><Relationship Id="rId129" Type="http://schemas.openxmlformats.org/officeDocument/2006/relationships/image" Target="../media/image1415.png"/><Relationship Id="rId54" Type="http://schemas.openxmlformats.org/officeDocument/2006/relationships/image" Target="../media/image1378.png"/><Relationship Id="rId70" Type="http://schemas.openxmlformats.org/officeDocument/2006/relationships/image" Target="../media/image1386.png"/><Relationship Id="rId75" Type="http://schemas.openxmlformats.org/officeDocument/2006/relationships/customXml" Target="../ink/ink1532.xml"/><Relationship Id="rId91" Type="http://schemas.openxmlformats.org/officeDocument/2006/relationships/customXml" Target="../ink/ink1540.xml"/><Relationship Id="rId96" Type="http://schemas.openxmlformats.org/officeDocument/2006/relationships/image" Target="../media/image1399.png"/><Relationship Id="rId140" Type="http://schemas.openxmlformats.org/officeDocument/2006/relationships/image" Target="../media/image1420.png"/><Relationship Id="rId145" Type="http://schemas.openxmlformats.org/officeDocument/2006/relationships/image" Target="../media/image1422.png"/><Relationship Id="rId1" Type="http://schemas.openxmlformats.org/officeDocument/2006/relationships/slideLayout" Target="../slideLayouts/slideLayout7.xml"/><Relationship Id="rId6" Type="http://schemas.openxmlformats.org/officeDocument/2006/relationships/image" Target="NULL"/><Relationship Id="rId23" Type="http://schemas.openxmlformats.org/officeDocument/2006/relationships/customXml" Target="../ink/ink1506.xml"/><Relationship Id="rId28" Type="http://schemas.openxmlformats.org/officeDocument/2006/relationships/image" Target="../media/image1366.png"/><Relationship Id="rId49" Type="http://schemas.openxmlformats.org/officeDocument/2006/relationships/customXml" Target="../ink/ink1519.xml"/><Relationship Id="rId114" Type="http://schemas.openxmlformats.org/officeDocument/2006/relationships/image" Target="../media/image1408.png"/><Relationship Id="rId119" Type="http://schemas.openxmlformats.org/officeDocument/2006/relationships/customXml" Target="../ink/ink1554.xml"/><Relationship Id="rId44" Type="http://schemas.openxmlformats.org/officeDocument/2006/relationships/image" Target="../media/image1373.png"/><Relationship Id="rId60" Type="http://schemas.openxmlformats.org/officeDocument/2006/relationships/image" Target="../media/image1381.png"/><Relationship Id="rId65" Type="http://schemas.openxmlformats.org/officeDocument/2006/relationships/customXml" Target="../ink/ink1527.xml"/><Relationship Id="rId81" Type="http://schemas.openxmlformats.org/officeDocument/2006/relationships/customXml" Target="../ink/ink1535.xml"/><Relationship Id="rId86" Type="http://schemas.openxmlformats.org/officeDocument/2006/relationships/image" Target="../media/image1394.png"/><Relationship Id="rId130" Type="http://schemas.openxmlformats.org/officeDocument/2006/relationships/customXml" Target="../ink/ink1560.xml"/><Relationship Id="rId135" Type="http://schemas.openxmlformats.org/officeDocument/2006/relationships/image" Target="../media/image1418.png"/><Relationship Id="rId151" Type="http://schemas.openxmlformats.org/officeDocument/2006/relationships/image" Target="../media/image1425.png"/><Relationship Id="rId156" Type="http://schemas.openxmlformats.org/officeDocument/2006/relationships/customXml" Target="../ink/ink1574.xml"/><Relationship Id="rId13" Type="http://schemas.openxmlformats.org/officeDocument/2006/relationships/customXml" Target="../ink/ink1501.xml"/><Relationship Id="rId18" Type="http://schemas.openxmlformats.org/officeDocument/2006/relationships/image" Target="../media/image1361.png"/><Relationship Id="rId39" Type="http://schemas.openxmlformats.org/officeDocument/2006/relationships/customXml" Target="../ink/ink1514.xml"/><Relationship Id="rId109" Type="http://schemas.openxmlformats.org/officeDocument/2006/relationships/customXml" Target="../ink/ink1549.xml"/><Relationship Id="rId34" Type="http://schemas.openxmlformats.org/officeDocument/2006/relationships/image" Target="../media/image948.png"/><Relationship Id="rId50" Type="http://schemas.openxmlformats.org/officeDocument/2006/relationships/image" Target="../media/image1376.png"/><Relationship Id="rId55" Type="http://schemas.openxmlformats.org/officeDocument/2006/relationships/customXml" Target="../ink/ink1522.xml"/><Relationship Id="rId76" Type="http://schemas.openxmlformats.org/officeDocument/2006/relationships/image" Target="../media/image1389.png"/><Relationship Id="rId97" Type="http://schemas.openxmlformats.org/officeDocument/2006/relationships/customXml" Target="../ink/ink1543.xml"/><Relationship Id="rId104" Type="http://schemas.openxmlformats.org/officeDocument/2006/relationships/image" Target="../media/image1403.png"/><Relationship Id="rId120" Type="http://schemas.openxmlformats.org/officeDocument/2006/relationships/image" Target="../media/image1411.png"/><Relationship Id="rId125" Type="http://schemas.openxmlformats.org/officeDocument/2006/relationships/customXml" Target="../ink/ink1557.xml"/><Relationship Id="rId141" Type="http://schemas.openxmlformats.org/officeDocument/2006/relationships/customXml" Target="../ink/ink1566.xml"/><Relationship Id="rId146" Type="http://schemas.openxmlformats.org/officeDocument/2006/relationships/customXml" Target="../ink/ink1569.xml"/><Relationship Id="rId7" Type="http://schemas.openxmlformats.org/officeDocument/2006/relationships/image" Target="NULL"/><Relationship Id="rId71" Type="http://schemas.openxmlformats.org/officeDocument/2006/relationships/customXml" Target="../ink/ink1530.xml"/><Relationship Id="rId92" Type="http://schemas.openxmlformats.org/officeDocument/2006/relationships/image" Target="../media/image1397.png"/><Relationship Id="rId2" Type="http://schemas.openxmlformats.org/officeDocument/2006/relationships/notesSlide" Target="../notesSlides/notesSlide7.xml"/><Relationship Id="rId29" Type="http://schemas.openxmlformats.org/officeDocument/2006/relationships/customXml" Target="../ink/ink1509.xml"/><Relationship Id="rId24" Type="http://schemas.openxmlformats.org/officeDocument/2006/relationships/image" Target="../media/image1364.png"/><Relationship Id="rId40" Type="http://schemas.openxmlformats.org/officeDocument/2006/relationships/image" Target="../media/image1371.png"/><Relationship Id="rId45" Type="http://schemas.openxmlformats.org/officeDocument/2006/relationships/customXml" Target="../ink/ink1517.xml"/><Relationship Id="rId66" Type="http://schemas.openxmlformats.org/officeDocument/2006/relationships/image" Target="../media/image1384.png"/><Relationship Id="rId87" Type="http://schemas.openxmlformats.org/officeDocument/2006/relationships/customXml" Target="../ink/ink1538.xml"/><Relationship Id="rId110" Type="http://schemas.openxmlformats.org/officeDocument/2006/relationships/image" Target="../media/image1406.png"/><Relationship Id="rId115" Type="http://schemas.openxmlformats.org/officeDocument/2006/relationships/customXml" Target="../ink/ink1552.xml"/><Relationship Id="rId131" Type="http://schemas.openxmlformats.org/officeDocument/2006/relationships/image" Target="../media/image1416.png"/><Relationship Id="rId136" Type="http://schemas.openxmlformats.org/officeDocument/2006/relationships/customXml" Target="../ink/ink1563.xml"/><Relationship Id="rId157" Type="http://schemas.openxmlformats.org/officeDocument/2006/relationships/image" Target="../media/image1428.png"/><Relationship Id="rId61" Type="http://schemas.openxmlformats.org/officeDocument/2006/relationships/customXml" Target="../ink/ink1525.xml"/><Relationship Id="rId82" Type="http://schemas.openxmlformats.org/officeDocument/2006/relationships/image" Target="../media/image1392.png"/><Relationship Id="rId152" Type="http://schemas.openxmlformats.org/officeDocument/2006/relationships/customXml" Target="../ink/ink1572.xml"/><Relationship Id="rId19" Type="http://schemas.openxmlformats.org/officeDocument/2006/relationships/customXml" Target="../ink/ink1504.xml"/><Relationship Id="rId14" Type="http://schemas.openxmlformats.org/officeDocument/2006/relationships/image" Target="../media/image1359.png"/><Relationship Id="rId30" Type="http://schemas.openxmlformats.org/officeDocument/2006/relationships/image" Target="../media/image1367.png"/><Relationship Id="rId35" Type="http://schemas.openxmlformats.org/officeDocument/2006/relationships/customXml" Target="../ink/ink1512.xml"/><Relationship Id="rId56" Type="http://schemas.openxmlformats.org/officeDocument/2006/relationships/image" Target="../media/image1379.png"/><Relationship Id="rId77" Type="http://schemas.openxmlformats.org/officeDocument/2006/relationships/customXml" Target="../ink/ink1533.xml"/><Relationship Id="rId100" Type="http://schemas.openxmlformats.org/officeDocument/2006/relationships/image" Target="../media/image1401.png"/><Relationship Id="rId105" Type="http://schemas.openxmlformats.org/officeDocument/2006/relationships/customXml" Target="../ink/ink1547.xml"/><Relationship Id="rId126" Type="http://schemas.openxmlformats.org/officeDocument/2006/relationships/customXml" Target="../ink/ink1558.xml"/><Relationship Id="rId147" Type="http://schemas.openxmlformats.org/officeDocument/2006/relationships/image" Target="../media/image1423.png"/><Relationship Id="rId8" Type="http://schemas.openxmlformats.org/officeDocument/2006/relationships/image" Target="NULL"/><Relationship Id="rId51" Type="http://schemas.openxmlformats.org/officeDocument/2006/relationships/customXml" Target="../ink/ink1520.xml"/><Relationship Id="rId72" Type="http://schemas.openxmlformats.org/officeDocument/2006/relationships/image" Target="../media/image1387.png"/><Relationship Id="rId93" Type="http://schemas.openxmlformats.org/officeDocument/2006/relationships/customXml" Target="../ink/ink1541.xml"/><Relationship Id="rId98" Type="http://schemas.openxmlformats.org/officeDocument/2006/relationships/image" Target="../media/image1400.png"/><Relationship Id="rId121" Type="http://schemas.openxmlformats.org/officeDocument/2006/relationships/customXml" Target="../ink/ink1555.xml"/><Relationship Id="rId142" Type="http://schemas.openxmlformats.org/officeDocument/2006/relationships/image" Target="../media/image1421.png"/><Relationship Id="rId3" Type="http://schemas.openxmlformats.org/officeDocument/2006/relationships/image" Target="NULL"/><Relationship Id="rId25" Type="http://schemas.openxmlformats.org/officeDocument/2006/relationships/customXml" Target="../ink/ink1507.xml"/><Relationship Id="rId46" Type="http://schemas.openxmlformats.org/officeDocument/2006/relationships/image" Target="../media/image1374.png"/><Relationship Id="rId67" Type="http://schemas.openxmlformats.org/officeDocument/2006/relationships/customXml" Target="../ink/ink1528.xml"/><Relationship Id="rId116" Type="http://schemas.openxmlformats.org/officeDocument/2006/relationships/image" Target="../media/image1409.png"/><Relationship Id="rId137" Type="http://schemas.openxmlformats.org/officeDocument/2006/relationships/customXml" Target="../ink/ink1564.xml"/><Relationship Id="rId20" Type="http://schemas.openxmlformats.org/officeDocument/2006/relationships/image" Target="../media/image1362.png"/><Relationship Id="rId41" Type="http://schemas.openxmlformats.org/officeDocument/2006/relationships/customXml" Target="../ink/ink1515.xml"/><Relationship Id="rId62" Type="http://schemas.openxmlformats.org/officeDocument/2006/relationships/image" Target="../media/image1382.png"/><Relationship Id="rId83" Type="http://schemas.openxmlformats.org/officeDocument/2006/relationships/customXml" Target="../ink/ink1536.xml"/><Relationship Id="rId88" Type="http://schemas.openxmlformats.org/officeDocument/2006/relationships/image" Target="../media/image1395.png"/><Relationship Id="rId111" Type="http://schemas.openxmlformats.org/officeDocument/2006/relationships/customXml" Target="../ink/ink1550.xml"/><Relationship Id="rId132" Type="http://schemas.openxmlformats.org/officeDocument/2006/relationships/customXml" Target="../ink/ink1561.xml"/><Relationship Id="rId153" Type="http://schemas.openxmlformats.org/officeDocument/2006/relationships/image" Target="../media/image1426.png"/><Relationship Id="rId15" Type="http://schemas.openxmlformats.org/officeDocument/2006/relationships/customXml" Target="../ink/ink1502.xml"/><Relationship Id="rId36" Type="http://schemas.openxmlformats.org/officeDocument/2006/relationships/image" Target="../media/image1369.png"/><Relationship Id="rId57" Type="http://schemas.openxmlformats.org/officeDocument/2006/relationships/customXml" Target="../ink/ink1523.xml"/><Relationship Id="rId106" Type="http://schemas.openxmlformats.org/officeDocument/2006/relationships/image" Target="../media/image1404.png"/><Relationship Id="rId127" Type="http://schemas.openxmlformats.org/officeDocument/2006/relationships/image" Target="../media/image1414.png"/><Relationship Id="rId10" Type="http://schemas.openxmlformats.org/officeDocument/2006/relationships/image" Target="../media/image1357.png"/><Relationship Id="rId31" Type="http://schemas.openxmlformats.org/officeDocument/2006/relationships/customXml" Target="../ink/ink1510.xml"/><Relationship Id="rId52" Type="http://schemas.openxmlformats.org/officeDocument/2006/relationships/image" Target="../media/image1377.png"/><Relationship Id="rId73" Type="http://schemas.openxmlformats.org/officeDocument/2006/relationships/customXml" Target="../ink/ink1531.xml"/><Relationship Id="rId78" Type="http://schemas.openxmlformats.org/officeDocument/2006/relationships/image" Target="../media/image1390.png"/><Relationship Id="rId94" Type="http://schemas.openxmlformats.org/officeDocument/2006/relationships/image" Target="../media/image1398.png"/><Relationship Id="rId99" Type="http://schemas.openxmlformats.org/officeDocument/2006/relationships/customXml" Target="../ink/ink1544.xml"/><Relationship Id="rId101" Type="http://schemas.openxmlformats.org/officeDocument/2006/relationships/customXml" Target="../ink/ink1545.xml"/><Relationship Id="rId122" Type="http://schemas.openxmlformats.org/officeDocument/2006/relationships/image" Target="../media/image1412.png"/><Relationship Id="rId143" Type="http://schemas.openxmlformats.org/officeDocument/2006/relationships/customXml" Target="../ink/ink1567.xml"/><Relationship Id="rId148" Type="http://schemas.openxmlformats.org/officeDocument/2006/relationships/customXml" Target="../ink/ink1570.xml"/><Relationship Id="rId4" Type="http://schemas.openxmlformats.org/officeDocument/2006/relationships/image" Target="NULL"/><Relationship Id="rId9" Type="http://schemas.openxmlformats.org/officeDocument/2006/relationships/customXml" Target="../ink/ink1499.xml"/><Relationship Id="rId26" Type="http://schemas.openxmlformats.org/officeDocument/2006/relationships/image" Target="../media/image1365.png"/><Relationship Id="rId47" Type="http://schemas.openxmlformats.org/officeDocument/2006/relationships/customXml" Target="../ink/ink1518.xml"/><Relationship Id="rId68" Type="http://schemas.openxmlformats.org/officeDocument/2006/relationships/image" Target="../media/image1385.png"/><Relationship Id="rId89" Type="http://schemas.openxmlformats.org/officeDocument/2006/relationships/customXml" Target="../ink/ink1539.xml"/><Relationship Id="rId112" Type="http://schemas.openxmlformats.org/officeDocument/2006/relationships/image" Target="../media/image1407.png"/><Relationship Id="rId133" Type="http://schemas.openxmlformats.org/officeDocument/2006/relationships/image" Target="../media/image1417.png"/><Relationship Id="rId154" Type="http://schemas.openxmlformats.org/officeDocument/2006/relationships/customXml" Target="../ink/ink1573.xml"/><Relationship Id="rId16" Type="http://schemas.openxmlformats.org/officeDocument/2006/relationships/image" Target="../media/image1360.png"/><Relationship Id="rId37" Type="http://schemas.openxmlformats.org/officeDocument/2006/relationships/customXml" Target="../ink/ink1513.xml"/><Relationship Id="rId58" Type="http://schemas.openxmlformats.org/officeDocument/2006/relationships/image" Target="../media/image1380.png"/><Relationship Id="rId79" Type="http://schemas.openxmlformats.org/officeDocument/2006/relationships/customXml" Target="../ink/ink1534.xml"/><Relationship Id="rId102" Type="http://schemas.openxmlformats.org/officeDocument/2006/relationships/image" Target="../media/image1402.png"/><Relationship Id="rId123" Type="http://schemas.openxmlformats.org/officeDocument/2006/relationships/customXml" Target="../ink/ink1556.xml"/><Relationship Id="rId144" Type="http://schemas.openxmlformats.org/officeDocument/2006/relationships/customXml" Target="../ink/ink1568.xml"/><Relationship Id="rId90" Type="http://schemas.openxmlformats.org/officeDocument/2006/relationships/image" Target="../media/image1396.png"/><Relationship Id="rId27" Type="http://schemas.openxmlformats.org/officeDocument/2006/relationships/customXml" Target="../ink/ink1508.xml"/><Relationship Id="rId48" Type="http://schemas.openxmlformats.org/officeDocument/2006/relationships/image" Target="../media/image1375.png"/><Relationship Id="rId69" Type="http://schemas.openxmlformats.org/officeDocument/2006/relationships/customXml" Target="../ink/ink1529.xml"/><Relationship Id="rId113" Type="http://schemas.openxmlformats.org/officeDocument/2006/relationships/customXml" Target="../ink/ink1551.xml"/><Relationship Id="rId134" Type="http://schemas.openxmlformats.org/officeDocument/2006/relationships/customXml" Target="../ink/ink1562.xml"/></Relationships>
</file>

<file path=ppt/slides/_rels/slide22.xml.rels><?xml version="1.0" encoding="UTF-8" standalone="yes"?>
<Relationships xmlns="http://schemas.openxmlformats.org/package/2006/relationships"><Relationship Id="rId117" Type="http://schemas.openxmlformats.org/officeDocument/2006/relationships/image" Target="../media/image1476.png"/><Relationship Id="rId299" Type="http://schemas.openxmlformats.org/officeDocument/2006/relationships/image" Target="../media/image1574.png"/><Relationship Id="rId21" Type="http://schemas.openxmlformats.org/officeDocument/2006/relationships/image" Target="../media/image1430.png"/><Relationship Id="rId63" Type="http://schemas.openxmlformats.org/officeDocument/2006/relationships/image" Target="../media/image1449.png"/><Relationship Id="rId159" Type="http://schemas.openxmlformats.org/officeDocument/2006/relationships/image" Target="../media/image1498.png"/><Relationship Id="rId324" Type="http://schemas.openxmlformats.org/officeDocument/2006/relationships/customXml" Target="../ink/ink1731.xml"/><Relationship Id="rId170" Type="http://schemas.openxmlformats.org/officeDocument/2006/relationships/customXml" Target="../ink/ink1653.xml"/><Relationship Id="rId226" Type="http://schemas.openxmlformats.org/officeDocument/2006/relationships/customXml" Target="../ink/ink1681.xml"/><Relationship Id="rId268" Type="http://schemas.openxmlformats.org/officeDocument/2006/relationships/customXml" Target="../ink/ink1703.xml"/><Relationship Id="rId32" Type="http://schemas.openxmlformats.org/officeDocument/2006/relationships/customXml" Target="../ink/ink1582.xml"/><Relationship Id="rId74" Type="http://schemas.openxmlformats.org/officeDocument/2006/relationships/customXml" Target="../ink/ink1604.xml"/><Relationship Id="rId128" Type="http://schemas.openxmlformats.org/officeDocument/2006/relationships/image" Target="../media/image1482.png"/><Relationship Id="rId5" Type="http://schemas.openxmlformats.org/officeDocument/2006/relationships/image" Target="NULL"/><Relationship Id="rId181" Type="http://schemas.openxmlformats.org/officeDocument/2006/relationships/image" Target="../media/image1511.png"/><Relationship Id="rId237" Type="http://schemas.openxmlformats.org/officeDocument/2006/relationships/image" Target="../media/image1541.png"/><Relationship Id="rId279" Type="http://schemas.openxmlformats.org/officeDocument/2006/relationships/image" Target="../media/image1563.png"/><Relationship Id="rId43" Type="http://schemas.openxmlformats.org/officeDocument/2006/relationships/image" Target="../media/image1441.png"/><Relationship Id="rId139" Type="http://schemas.openxmlformats.org/officeDocument/2006/relationships/customXml" Target="../ink/ink1637.xml"/><Relationship Id="rId290" Type="http://schemas.openxmlformats.org/officeDocument/2006/relationships/customXml" Target="../ink/ink1714.xml"/><Relationship Id="rId304" Type="http://schemas.openxmlformats.org/officeDocument/2006/relationships/customXml" Target="../ink/ink1721.xml"/><Relationship Id="rId85" Type="http://schemas.openxmlformats.org/officeDocument/2006/relationships/image" Target="../media/image1460.png"/><Relationship Id="rId150" Type="http://schemas.openxmlformats.org/officeDocument/2006/relationships/customXml" Target="../ink/ink1643.xml"/><Relationship Id="rId192" Type="http://schemas.openxmlformats.org/officeDocument/2006/relationships/customXml" Target="../ink/ink1664.xml"/><Relationship Id="rId206" Type="http://schemas.openxmlformats.org/officeDocument/2006/relationships/customXml" Target="../ink/ink1671.xml"/><Relationship Id="rId248" Type="http://schemas.openxmlformats.org/officeDocument/2006/relationships/customXml" Target="../ink/ink1692.xml"/><Relationship Id="rId12" Type="http://schemas.openxmlformats.org/officeDocument/2006/relationships/image" Target="NULL"/><Relationship Id="rId108" Type="http://schemas.openxmlformats.org/officeDocument/2006/relationships/customXml" Target="../ink/ink1621.xml"/><Relationship Id="rId315" Type="http://schemas.openxmlformats.org/officeDocument/2006/relationships/image" Target="../media/image1583.png"/><Relationship Id="rId54" Type="http://schemas.openxmlformats.org/officeDocument/2006/relationships/image" Target="../media/image1445.png"/><Relationship Id="rId96" Type="http://schemas.openxmlformats.org/officeDocument/2006/relationships/customXml" Target="../ink/ink1615.xml"/><Relationship Id="rId161" Type="http://schemas.openxmlformats.org/officeDocument/2006/relationships/image" Target="../media/image1499.png"/><Relationship Id="rId217" Type="http://schemas.openxmlformats.org/officeDocument/2006/relationships/image" Target="../media/image1531.png"/><Relationship Id="rId259" Type="http://schemas.openxmlformats.org/officeDocument/2006/relationships/image" Target="../media/image1552.png"/><Relationship Id="rId23" Type="http://schemas.openxmlformats.org/officeDocument/2006/relationships/image" Target="../media/image1431.png"/><Relationship Id="rId119" Type="http://schemas.openxmlformats.org/officeDocument/2006/relationships/image" Target="../media/image1477.png"/><Relationship Id="rId270" Type="http://schemas.openxmlformats.org/officeDocument/2006/relationships/customXml" Target="../ink/ink1704.xml"/><Relationship Id="rId326" Type="http://schemas.openxmlformats.org/officeDocument/2006/relationships/customXml" Target="../ink/ink1732.xml"/><Relationship Id="rId65" Type="http://schemas.openxmlformats.org/officeDocument/2006/relationships/image" Target="../media/image1450.png"/><Relationship Id="rId130" Type="http://schemas.openxmlformats.org/officeDocument/2006/relationships/image" Target="../media/image1483.png"/><Relationship Id="rId172" Type="http://schemas.openxmlformats.org/officeDocument/2006/relationships/customXml" Target="../ink/ink1654.xml"/><Relationship Id="rId228" Type="http://schemas.openxmlformats.org/officeDocument/2006/relationships/customXml" Target="../ink/ink1682.xml"/><Relationship Id="rId281" Type="http://schemas.openxmlformats.org/officeDocument/2006/relationships/image" Target="../media/image1564.png"/><Relationship Id="rId34" Type="http://schemas.openxmlformats.org/officeDocument/2006/relationships/customXml" Target="../ink/ink1583.xml"/><Relationship Id="rId76" Type="http://schemas.openxmlformats.org/officeDocument/2006/relationships/customXml" Target="../ink/ink1605.xml"/><Relationship Id="rId141" Type="http://schemas.openxmlformats.org/officeDocument/2006/relationships/image" Target="../media/image1488.png"/><Relationship Id="rId7" Type="http://schemas.openxmlformats.org/officeDocument/2006/relationships/image" Target="NULL"/><Relationship Id="rId183" Type="http://schemas.openxmlformats.org/officeDocument/2006/relationships/image" Target="../media/image1512.png"/><Relationship Id="rId239" Type="http://schemas.openxmlformats.org/officeDocument/2006/relationships/image" Target="../media/image1542.png"/><Relationship Id="rId250" Type="http://schemas.openxmlformats.org/officeDocument/2006/relationships/customXml" Target="../ink/ink1693.xml"/><Relationship Id="rId292" Type="http://schemas.openxmlformats.org/officeDocument/2006/relationships/customXml" Target="../ink/ink1715.xml"/><Relationship Id="rId306" Type="http://schemas.openxmlformats.org/officeDocument/2006/relationships/customXml" Target="../ink/ink1722.xml"/><Relationship Id="rId24" Type="http://schemas.openxmlformats.org/officeDocument/2006/relationships/customXml" Target="../ink/ink1578.xml"/><Relationship Id="rId45" Type="http://schemas.openxmlformats.org/officeDocument/2006/relationships/image" Target="../media/image948.png"/><Relationship Id="rId66" Type="http://schemas.openxmlformats.org/officeDocument/2006/relationships/customXml" Target="../ink/ink1600.xml"/><Relationship Id="rId87" Type="http://schemas.openxmlformats.org/officeDocument/2006/relationships/image" Target="../media/image1461.png"/><Relationship Id="rId110" Type="http://schemas.openxmlformats.org/officeDocument/2006/relationships/customXml" Target="../ink/ink1622.xml"/><Relationship Id="rId131" Type="http://schemas.openxmlformats.org/officeDocument/2006/relationships/customXml" Target="../ink/ink1633.xml"/><Relationship Id="rId327" Type="http://schemas.openxmlformats.org/officeDocument/2006/relationships/image" Target="../media/image1589.png"/><Relationship Id="rId152" Type="http://schemas.openxmlformats.org/officeDocument/2006/relationships/customXml" Target="../ink/ink1644.xml"/><Relationship Id="rId173" Type="http://schemas.openxmlformats.org/officeDocument/2006/relationships/image" Target="../media/image1506.png"/><Relationship Id="rId194" Type="http://schemas.openxmlformats.org/officeDocument/2006/relationships/customXml" Target="../ink/ink1665.xml"/><Relationship Id="rId208" Type="http://schemas.openxmlformats.org/officeDocument/2006/relationships/customXml" Target="../ink/ink1672.xml"/><Relationship Id="rId229" Type="http://schemas.openxmlformats.org/officeDocument/2006/relationships/image" Target="../media/image1536.png"/><Relationship Id="rId240" Type="http://schemas.openxmlformats.org/officeDocument/2006/relationships/customXml" Target="../ink/ink1688.xml"/><Relationship Id="rId261" Type="http://schemas.openxmlformats.org/officeDocument/2006/relationships/image" Target="../media/image1553.png"/><Relationship Id="rId14" Type="http://schemas.openxmlformats.org/officeDocument/2006/relationships/image" Target="NULL"/><Relationship Id="rId35" Type="http://schemas.openxmlformats.org/officeDocument/2006/relationships/image" Target="../media/image1437.png"/><Relationship Id="rId56" Type="http://schemas.openxmlformats.org/officeDocument/2006/relationships/image" Target="../media/image1446.png"/><Relationship Id="rId77" Type="http://schemas.openxmlformats.org/officeDocument/2006/relationships/image" Target="../media/image1456.png"/><Relationship Id="rId100" Type="http://schemas.openxmlformats.org/officeDocument/2006/relationships/customXml" Target="../ink/ink1617.xml"/><Relationship Id="rId282" Type="http://schemas.openxmlformats.org/officeDocument/2006/relationships/customXml" Target="../ink/ink1710.xml"/><Relationship Id="rId317" Type="http://schemas.openxmlformats.org/officeDocument/2006/relationships/image" Target="../media/image1584.png"/><Relationship Id="rId8" Type="http://schemas.openxmlformats.org/officeDocument/2006/relationships/image" Target="NULL"/><Relationship Id="rId98" Type="http://schemas.openxmlformats.org/officeDocument/2006/relationships/customXml" Target="../ink/ink1616.xml"/><Relationship Id="rId121" Type="http://schemas.openxmlformats.org/officeDocument/2006/relationships/image" Target="../media/image1478.png"/><Relationship Id="rId142" Type="http://schemas.openxmlformats.org/officeDocument/2006/relationships/customXml" Target="../ink/ink1639.xml"/><Relationship Id="rId163" Type="http://schemas.openxmlformats.org/officeDocument/2006/relationships/image" Target="../media/image1501.png"/><Relationship Id="rId184" Type="http://schemas.openxmlformats.org/officeDocument/2006/relationships/customXml" Target="../ink/ink1660.xml"/><Relationship Id="rId219" Type="http://schemas.openxmlformats.org/officeDocument/2006/relationships/image" Target="../media/image1532.png"/><Relationship Id="rId230" Type="http://schemas.openxmlformats.org/officeDocument/2006/relationships/customXml" Target="../ink/ink1683.xml"/><Relationship Id="rId251" Type="http://schemas.openxmlformats.org/officeDocument/2006/relationships/image" Target="../media/image1548.png"/><Relationship Id="rId25" Type="http://schemas.openxmlformats.org/officeDocument/2006/relationships/image" Target="../media/image1432.png"/><Relationship Id="rId46" Type="http://schemas.openxmlformats.org/officeDocument/2006/relationships/customXml" Target="../ink/ink1589.xml"/><Relationship Id="rId67" Type="http://schemas.openxmlformats.org/officeDocument/2006/relationships/image" Target="../media/image1451.png"/><Relationship Id="rId272" Type="http://schemas.openxmlformats.org/officeDocument/2006/relationships/customXml" Target="../ink/ink1705.xml"/><Relationship Id="rId293" Type="http://schemas.openxmlformats.org/officeDocument/2006/relationships/image" Target="../media/image1571.png"/><Relationship Id="rId307" Type="http://schemas.openxmlformats.org/officeDocument/2006/relationships/image" Target="../media/image1578.png"/><Relationship Id="rId328" Type="http://schemas.openxmlformats.org/officeDocument/2006/relationships/customXml" Target="../ink/ink1733.xml"/><Relationship Id="rId88" Type="http://schemas.openxmlformats.org/officeDocument/2006/relationships/customXml" Target="../ink/ink1611.xml"/><Relationship Id="rId111" Type="http://schemas.openxmlformats.org/officeDocument/2006/relationships/image" Target="../media/image1473.png"/><Relationship Id="rId132" Type="http://schemas.openxmlformats.org/officeDocument/2006/relationships/image" Target="../media/image1484.png"/><Relationship Id="rId153" Type="http://schemas.openxmlformats.org/officeDocument/2006/relationships/image" Target="../media/image1495.png"/><Relationship Id="rId174" Type="http://schemas.openxmlformats.org/officeDocument/2006/relationships/customXml" Target="../ink/ink1655.xml"/><Relationship Id="rId195" Type="http://schemas.openxmlformats.org/officeDocument/2006/relationships/image" Target="../media/image1518.png"/><Relationship Id="rId209" Type="http://schemas.openxmlformats.org/officeDocument/2006/relationships/image" Target="../media/image1526.png"/><Relationship Id="rId220" Type="http://schemas.openxmlformats.org/officeDocument/2006/relationships/customXml" Target="../ink/ink1678.xml"/><Relationship Id="rId241" Type="http://schemas.openxmlformats.org/officeDocument/2006/relationships/image" Target="../media/image1543.png"/><Relationship Id="rId15" Type="http://schemas.openxmlformats.org/officeDocument/2006/relationships/image" Target="NULL"/><Relationship Id="rId36" Type="http://schemas.openxmlformats.org/officeDocument/2006/relationships/customXml" Target="../ink/ink1584.xml"/><Relationship Id="rId57" Type="http://schemas.openxmlformats.org/officeDocument/2006/relationships/customXml" Target="../ink/ink1595.xml"/><Relationship Id="rId262" Type="http://schemas.openxmlformats.org/officeDocument/2006/relationships/customXml" Target="../ink/ink1700.xml"/><Relationship Id="rId283" Type="http://schemas.openxmlformats.org/officeDocument/2006/relationships/image" Target="../media/image1565.png"/><Relationship Id="rId318" Type="http://schemas.openxmlformats.org/officeDocument/2006/relationships/customXml" Target="../ink/ink1728.xml"/><Relationship Id="rId78" Type="http://schemas.openxmlformats.org/officeDocument/2006/relationships/customXml" Target="../ink/ink1606.xml"/><Relationship Id="rId99" Type="http://schemas.openxmlformats.org/officeDocument/2006/relationships/image" Target="../media/image1467.png"/><Relationship Id="rId101" Type="http://schemas.openxmlformats.org/officeDocument/2006/relationships/image" Target="../media/image1468.png"/><Relationship Id="rId122" Type="http://schemas.openxmlformats.org/officeDocument/2006/relationships/customXml" Target="../ink/ink1628.xml"/><Relationship Id="rId143" Type="http://schemas.openxmlformats.org/officeDocument/2006/relationships/image" Target="../media/image1489.png"/><Relationship Id="rId164" Type="http://schemas.openxmlformats.org/officeDocument/2006/relationships/customXml" Target="../ink/ink1650.xml"/><Relationship Id="rId185" Type="http://schemas.openxmlformats.org/officeDocument/2006/relationships/image" Target="../media/image1513.png"/><Relationship Id="rId9" Type="http://schemas.openxmlformats.org/officeDocument/2006/relationships/image" Target="NULL"/><Relationship Id="rId210" Type="http://schemas.openxmlformats.org/officeDocument/2006/relationships/customXml" Target="../ink/ink1673.xml"/><Relationship Id="rId26" Type="http://schemas.openxmlformats.org/officeDocument/2006/relationships/customXml" Target="../ink/ink1579.xml"/><Relationship Id="rId231" Type="http://schemas.openxmlformats.org/officeDocument/2006/relationships/image" Target="../media/image1537.png"/><Relationship Id="rId252" Type="http://schemas.openxmlformats.org/officeDocument/2006/relationships/customXml" Target="../ink/ink1694.xml"/><Relationship Id="rId273" Type="http://schemas.openxmlformats.org/officeDocument/2006/relationships/image" Target="../media/image1559.png"/><Relationship Id="rId294" Type="http://schemas.openxmlformats.org/officeDocument/2006/relationships/customXml" Target="../ink/ink1716.xml"/><Relationship Id="rId308" Type="http://schemas.openxmlformats.org/officeDocument/2006/relationships/customXml" Target="../ink/ink1723.xml"/><Relationship Id="rId329" Type="http://schemas.openxmlformats.org/officeDocument/2006/relationships/image" Target="../media/image1591.png"/><Relationship Id="rId47" Type="http://schemas.openxmlformats.org/officeDocument/2006/relationships/image" Target="../media/image1442.png"/><Relationship Id="rId68" Type="http://schemas.openxmlformats.org/officeDocument/2006/relationships/customXml" Target="../ink/ink1601.xml"/><Relationship Id="rId89" Type="http://schemas.openxmlformats.org/officeDocument/2006/relationships/image" Target="../media/image1462.png"/><Relationship Id="rId112" Type="http://schemas.openxmlformats.org/officeDocument/2006/relationships/customXml" Target="../ink/ink1623.xml"/><Relationship Id="rId133" Type="http://schemas.openxmlformats.org/officeDocument/2006/relationships/customXml" Target="../ink/ink1634.xml"/><Relationship Id="rId154" Type="http://schemas.openxmlformats.org/officeDocument/2006/relationships/customXml" Target="../ink/ink1645.xml"/><Relationship Id="rId175" Type="http://schemas.openxmlformats.org/officeDocument/2006/relationships/image" Target="../media/image1507.png"/><Relationship Id="rId196" Type="http://schemas.openxmlformats.org/officeDocument/2006/relationships/customXml" Target="../ink/ink1666.xml"/><Relationship Id="rId200" Type="http://schemas.openxmlformats.org/officeDocument/2006/relationships/customXml" Target="../ink/ink1668.xml"/><Relationship Id="rId16" Type="http://schemas.openxmlformats.org/officeDocument/2006/relationships/image" Target="NULL"/><Relationship Id="rId221" Type="http://schemas.openxmlformats.org/officeDocument/2006/relationships/image" Target="../media/image1246.png"/><Relationship Id="rId242" Type="http://schemas.openxmlformats.org/officeDocument/2006/relationships/customXml" Target="../ink/ink1689.xml"/><Relationship Id="rId263" Type="http://schemas.openxmlformats.org/officeDocument/2006/relationships/image" Target="../media/image1554.png"/><Relationship Id="rId284" Type="http://schemas.openxmlformats.org/officeDocument/2006/relationships/customXml" Target="../ink/ink1711.xml"/><Relationship Id="rId319" Type="http://schemas.openxmlformats.org/officeDocument/2006/relationships/image" Target="../media/image1585.png"/><Relationship Id="rId37" Type="http://schemas.openxmlformats.org/officeDocument/2006/relationships/image" Target="../media/image1438.png"/><Relationship Id="rId58" Type="http://schemas.openxmlformats.org/officeDocument/2006/relationships/image" Target="../media/image1447.png"/><Relationship Id="rId79" Type="http://schemas.openxmlformats.org/officeDocument/2006/relationships/image" Target="../media/image1457.png"/><Relationship Id="rId102" Type="http://schemas.openxmlformats.org/officeDocument/2006/relationships/customXml" Target="../ink/ink1618.xml"/><Relationship Id="rId123" Type="http://schemas.openxmlformats.org/officeDocument/2006/relationships/image" Target="../media/image1479.png"/><Relationship Id="rId144" Type="http://schemas.openxmlformats.org/officeDocument/2006/relationships/customXml" Target="../ink/ink1640.xml"/><Relationship Id="rId330" Type="http://schemas.openxmlformats.org/officeDocument/2006/relationships/customXml" Target="../ink/ink1734.xml"/><Relationship Id="rId90" Type="http://schemas.openxmlformats.org/officeDocument/2006/relationships/customXml" Target="../ink/ink1612.xml"/><Relationship Id="rId165" Type="http://schemas.openxmlformats.org/officeDocument/2006/relationships/image" Target="../media/image1502.png"/><Relationship Id="rId186" Type="http://schemas.openxmlformats.org/officeDocument/2006/relationships/customXml" Target="../ink/ink1661.xml"/><Relationship Id="rId211" Type="http://schemas.openxmlformats.org/officeDocument/2006/relationships/image" Target="../media/image1527.png"/><Relationship Id="rId232" Type="http://schemas.openxmlformats.org/officeDocument/2006/relationships/customXml" Target="../ink/ink1684.xml"/><Relationship Id="rId253" Type="http://schemas.openxmlformats.org/officeDocument/2006/relationships/image" Target="../media/image1549.png"/><Relationship Id="rId274" Type="http://schemas.openxmlformats.org/officeDocument/2006/relationships/customXml" Target="../ink/ink1706.xml"/><Relationship Id="rId295" Type="http://schemas.openxmlformats.org/officeDocument/2006/relationships/image" Target="../media/image1572.png"/><Relationship Id="rId309" Type="http://schemas.openxmlformats.org/officeDocument/2006/relationships/image" Target="../media/image1579.png"/><Relationship Id="rId27" Type="http://schemas.openxmlformats.org/officeDocument/2006/relationships/image" Target="../media/image1433.png"/><Relationship Id="rId48" Type="http://schemas.openxmlformats.org/officeDocument/2006/relationships/customXml" Target="../ink/ink1590.xml"/><Relationship Id="rId69" Type="http://schemas.openxmlformats.org/officeDocument/2006/relationships/image" Target="../media/image1452.png"/><Relationship Id="rId113" Type="http://schemas.openxmlformats.org/officeDocument/2006/relationships/image" Target="../media/image1474.png"/><Relationship Id="rId134" Type="http://schemas.openxmlformats.org/officeDocument/2006/relationships/image" Target="../media/image1485.png"/><Relationship Id="rId320" Type="http://schemas.openxmlformats.org/officeDocument/2006/relationships/customXml" Target="../ink/ink1729.xml"/><Relationship Id="rId80" Type="http://schemas.openxmlformats.org/officeDocument/2006/relationships/customXml" Target="../ink/ink1607.xml"/><Relationship Id="rId155" Type="http://schemas.openxmlformats.org/officeDocument/2006/relationships/image" Target="../media/image1496.png"/><Relationship Id="rId176" Type="http://schemas.openxmlformats.org/officeDocument/2006/relationships/customXml" Target="../ink/ink1656.xml"/><Relationship Id="rId197" Type="http://schemas.openxmlformats.org/officeDocument/2006/relationships/image" Target="../media/image1519.png"/><Relationship Id="rId201" Type="http://schemas.openxmlformats.org/officeDocument/2006/relationships/image" Target="../media/image1522.png"/><Relationship Id="rId222" Type="http://schemas.openxmlformats.org/officeDocument/2006/relationships/customXml" Target="../ink/ink1679.xml"/><Relationship Id="rId243" Type="http://schemas.openxmlformats.org/officeDocument/2006/relationships/image" Target="../media/image1544.png"/><Relationship Id="rId264" Type="http://schemas.openxmlformats.org/officeDocument/2006/relationships/customXml" Target="../ink/ink1701.xml"/><Relationship Id="rId285" Type="http://schemas.openxmlformats.org/officeDocument/2006/relationships/image" Target="../media/image1566.png"/><Relationship Id="rId17" Type="http://schemas.openxmlformats.org/officeDocument/2006/relationships/image" Target="NULL"/><Relationship Id="rId38" Type="http://schemas.openxmlformats.org/officeDocument/2006/relationships/customXml" Target="../ink/ink1585.xml"/><Relationship Id="rId59" Type="http://schemas.openxmlformats.org/officeDocument/2006/relationships/customXml" Target="../ink/ink1596.xml"/><Relationship Id="rId103" Type="http://schemas.openxmlformats.org/officeDocument/2006/relationships/image" Target="../media/image1469.png"/><Relationship Id="rId124" Type="http://schemas.openxmlformats.org/officeDocument/2006/relationships/customXml" Target="../ink/ink1629.xml"/><Relationship Id="rId310" Type="http://schemas.openxmlformats.org/officeDocument/2006/relationships/customXml" Target="../ink/ink1724.xml"/><Relationship Id="rId70" Type="http://schemas.openxmlformats.org/officeDocument/2006/relationships/customXml" Target="../ink/ink1602.xml"/><Relationship Id="rId91" Type="http://schemas.openxmlformats.org/officeDocument/2006/relationships/image" Target="../media/image1463.png"/><Relationship Id="rId145" Type="http://schemas.openxmlformats.org/officeDocument/2006/relationships/image" Target="../media/image1491.png"/><Relationship Id="rId166" Type="http://schemas.openxmlformats.org/officeDocument/2006/relationships/customXml" Target="../ink/ink1651.xml"/><Relationship Id="rId187" Type="http://schemas.openxmlformats.org/officeDocument/2006/relationships/image" Target="../media/image1514.png"/><Relationship Id="rId331" Type="http://schemas.openxmlformats.org/officeDocument/2006/relationships/image" Target="../media/image1592.png"/><Relationship Id="rId1" Type="http://schemas.openxmlformats.org/officeDocument/2006/relationships/slideLayout" Target="../slideLayouts/slideLayout7.xml"/><Relationship Id="rId212" Type="http://schemas.openxmlformats.org/officeDocument/2006/relationships/customXml" Target="../ink/ink1674.xml"/><Relationship Id="rId233" Type="http://schemas.openxmlformats.org/officeDocument/2006/relationships/image" Target="../media/image1538.png"/><Relationship Id="rId254" Type="http://schemas.openxmlformats.org/officeDocument/2006/relationships/customXml" Target="../ink/ink1695.xml"/><Relationship Id="rId28" Type="http://schemas.openxmlformats.org/officeDocument/2006/relationships/customXml" Target="../ink/ink1580.xml"/><Relationship Id="rId49" Type="http://schemas.openxmlformats.org/officeDocument/2006/relationships/image" Target="../media/image1443.png"/><Relationship Id="rId114" Type="http://schemas.openxmlformats.org/officeDocument/2006/relationships/customXml" Target="../ink/ink1624.xml"/><Relationship Id="rId275" Type="http://schemas.openxmlformats.org/officeDocument/2006/relationships/image" Target="../media/image1561.png"/><Relationship Id="rId296" Type="http://schemas.openxmlformats.org/officeDocument/2006/relationships/customXml" Target="../ink/ink1717.xml"/><Relationship Id="rId300" Type="http://schemas.openxmlformats.org/officeDocument/2006/relationships/customXml" Target="../ink/ink1719.xml"/><Relationship Id="rId60" Type="http://schemas.openxmlformats.org/officeDocument/2006/relationships/image" Target="../media/image1448.png"/><Relationship Id="rId81" Type="http://schemas.openxmlformats.org/officeDocument/2006/relationships/image" Target="../media/image1458.png"/><Relationship Id="rId135" Type="http://schemas.openxmlformats.org/officeDocument/2006/relationships/customXml" Target="../ink/ink1635.xml"/><Relationship Id="rId156" Type="http://schemas.openxmlformats.org/officeDocument/2006/relationships/customXml" Target="../ink/ink1646.xml"/><Relationship Id="rId177" Type="http://schemas.openxmlformats.org/officeDocument/2006/relationships/image" Target="../media/image1508.png"/><Relationship Id="rId198" Type="http://schemas.openxmlformats.org/officeDocument/2006/relationships/customXml" Target="../ink/ink1667.xml"/><Relationship Id="rId321" Type="http://schemas.openxmlformats.org/officeDocument/2006/relationships/image" Target="../media/image1586.png"/><Relationship Id="rId202" Type="http://schemas.openxmlformats.org/officeDocument/2006/relationships/customXml" Target="../ink/ink1669.xml"/><Relationship Id="rId223" Type="http://schemas.openxmlformats.org/officeDocument/2006/relationships/image" Target="../media/image1533.png"/><Relationship Id="rId244" Type="http://schemas.openxmlformats.org/officeDocument/2006/relationships/customXml" Target="../ink/ink1690.xml"/><Relationship Id="rId18" Type="http://schemas.openxmlformats.org/officeDocument/2006/relationships/customXml" Target="../ink/ink1575.xml"/><Relationship Id="rId39" Type="http://schemas.openxmlformats.org/officeDocument/2006/relationships/image" Target="../media/image1439.png"/><Relationship Id="rId265" Type="http://schemas.openxmlformats.org/officeDocument/2006/relationships/image" Target="../media/image1555.png"/><Relationship Id="rId286" Type="http://schemas.openxmlformats.org/officeDocument/2006/relationships/customXml" Target="../ink/ink1712.xml"/><Relationship Id="rId50" Type="http://schemas.openxmlformats.org/officeDocument/2006/relationships/customXml" Target="../ink/ink1591.xml"/><Relationship Id="rId104" Type="http://schemas.openxmlformats.org/officeDocument/2006/relationships/customXml" Target="../ink/ink1619.xml"/><Relationship Id="rId125" Type="http://schemas.openxmlformats.org/officeDocument/2006/relationships/customXml" Target="../ink/ink1630.xml"/><Relationship Id="rId146" Type="http://schemas.openxmlformats.org/officeDocument/2006/relationships/customXml" Target="../ink/ink1641.xml"/><Relationship Id="rId167" Type="http://schemas.openxmlformats.org/officeDocument/2006/relationships/image" Target="../media/image1503.png"/><Relationship Id="rId188" Type="http://schemas.openxmlformats.org/officeDocument/2006/relationships/customXml" Target="../ink/ink1662.xml"/><Relationship Id="rId311" Type="http://schemas.openxmlformats.org/officeDocument/2006/relationships/image" Target="../media/image1581.png"/><Relationship Id="rId332" Type="http://schemas.openxmlformats.org/officeDocument/2006/relationships/customXml" Target="../ink/ink1735.xml"/><Relationship Id="rId71" Type="http://schemas.openxmlformats.org/officeDocument/2006/relationships/image" Target="../media/image1453.png"/><Relationship Id="rId92" Type="http://schemas.openxmlformats.org/officeDocument/2006/relationships/customXml" Target="../ink/ink1613.xml"/><Relationship Id="rId213" Type="http://schemas.openxmlformats.org/officeDocument/2006/relationships/image" Target="../media/image1528.png"/><Relationship Id="rId234" Type="http://schemas.openxmlformats.org/officeDocument/2006/relationships/customXml" Target="../ink/ink1685.xml"/><Relationship Id="rId2" Type="http://schemas.openxmlformats.org/officeDocument/2006/relationships/notesSlide" Target="../notesSlides/notesSlide8.xml"/><Relationship Id="rId29" Type="http://schemas.openxmlformats.org/officeDocument/2006/relationships/image" Target="../media/image1434.png"/><Relationship Id="rId255" Type="http://schemas.openxmlformats.org/officeDocument/2006/relationships/customXml" Target="../ink/ink1696.xml"/><Relationship Id="rId276" Type="http://schemas.openxmlformats.org/officeDocument/2006/relationships/customXml" Target="../ink/ink1707.xml"/><Relationship Id="rId297" Type="http://schemas.openxmlformats.org/officeDocument/2006/relationships/image" Target="../media/image1573.png"/><Relationship Id="rId40" Type="http://schemas.openxmlformats.org/officeDocument/2006/relationships/customXml" Target="../ink/ink1586.xml"/><Relationship Id="rId115" Type="http://schemas.openxmlformats.org/officeDocument/2006/relationships/image" Target="../media/image1475.png"/><Relationship Id="rId136" Type="http://schemas.openxmlformats.org/officeDocument/2006/relationships/image" Target="../media/image1486.png"/><Relationship Id="rId157" Type="http://schemas.openxmlformats.org/officeDocument/2006/relationships/image" Target="../media/image1497.png"/><Relationship Id="rId178" Type="http://schemas.openxmlformats.org/officeDocument/2006/relationships/customXml" Target="../ink/ink1657.xml"/><Relationship Id="rId301" Type="http://schemas.openxmlformats.org/officeDocument/2006/relationships/image" Target="../media/image1575.png"/><Relationship Id="rId322" Type="http://schemas.openxmlformats.org/officeDocument/2006/relationships/customXml" Target="../ink/ink1730.xml"/><Relationship Id="rId61" Type="http://schemas.openxmlformats.org/officeDocument/2006/relationships/customXml" Target="../ink/ink1597.xml"/><Relationship Id="rId82" Type="http://schemas.openxmlformats.org/officeDocument/2006/relationships/customXml" Target="../ink/ink1608.xml"/><Relationship Id="rId199" Type="http://schemas.openxmlformats.org/officeDocument/2006/relationships/image" Target="../media/image1521.png"/><Relationship Id="rId203" Type="http://schemas.openxmlformats.org/officeDocument/2006/relationships/image" Target="../media/image1523.png"/><Relationship Id="rId19" Type="http://schemas.openxmlformats.org/officeDocument/2006/relationships/image" Target="../media/image1429.png"/><Relationship Id="rId224" Type="http://schemas.openxmlformats.org/officeDocument/2006/relationships/customXml" Target="../ink/ink1680.xml"/><Relationship Id="rId245" Type="http://schemas.openxmlformats.org/officeDocument/2006/relationships/image" Target="../media/image1545.png"/><Relationship Id="rId266" Type="http://schemas.openxmlformats.org/officeDocument/2006/relationships/customXml" Target="../ink/ink1702.xml"/><Relationship Id="rId287" Type="http://schemas.openxmlformats.org/officeDocument/2006/relationships/image" Target="../media/image1567.png"/><Relationship Id="rId30" Type="http://schemas.openxmlformats.org/officeDocument/2006/relationships/customXml" Target="../ink/ink1581.xml"/><Relationship Id="rId105" Type="http://schemas.openxmlformats.org/officeDocument/2006/relationships/image" Target="../media/image1470.png"/><Relationship Id="rId126" Type="http://schemas.openxmlformats.org/officeDocument/2006/relationships/image" Target="../media/image1481.png"/><Relationship Id="rId147" Type="http://schemas.openxmlformats.org/officeDocument/2006/relationships/image" Target="../media/image1492.png"/><Relationship Id="rId168" Type="http://schemas.openxmlformats.org/officeDocument/2006/relationships/customXml" Target="../ink/ink1652.xml"/><Relationship Id="rId312" Type="http://schemas.openxmlformats.org/officeDocument/2006/relationships/customXml" Target="../ink/ink1725.xml"/><Relationship Id="rId333" Type="http://schemas.openxmlformats.org/officeDocument/2006/relationships/image" Target="../media/image1593.png"/><Relationship Id="rId51" Type="http://schemas.openxmlformats.org/officeDocument/2006/relationships/image" Target="../media/image1444.png"/><Relationship Id="rId72" Type="http://schemas.openxmlformats.org/officeDocument/2006/relationships/customXml" Target="../ink/ink1603.xml"/><Relationship Id="rId93" Type="http://schemas.openxmlformats.org/officeDocument/2006/relationships/image" Target="../media/image1464.png"/><Relationship Id="rId189" Type="http://schemas.openxmlformats.org/officeDocument/2006/relationships/image" Target="../media/image1515.png"/><Relationship Id="rId3" Type="http://schemas.openxmlformats.org/officeDocument/2006/relationships/image" Target="NULL"/><Relationship Id="rId214" Type="http://schemas.openxmlformats.org/officeDocument/2006/relationships/customXml" Target="../ink/ink1675.xml"/><Relationship Id="rId235" Type="http://schemas.openxmlformats.org/officeDocument/2006/relationships/image" Target="../media/image1539.png"/><Relationship Id="rId256" Type="http://schemas.openxmlformats.org/officeDocument/2006/relationships/image" Target="../media/image1551.png"/><Relationship Id="rId277" Type="http://schemas.openxmlformats.org/officeDocument/2006/relationships/image" Target="../media/image1562.png"/><Relationship Id="rId298" Type="http://schemas.openxmlformats.org/officeDocument/2006/relationships/customXml" Target="../ink/ink1718.xml"/><Relationship Id="rId116" Type="http://schemas.openxmlformats.org/officeDocument/2006/relationships/customXml" Target="../ink/ink1625.xml"/><Relationship Id="rId137" Type="http://schemas.openxmlformats.org/officeDocument/2006/relationships/customXml" Target="../ink/ink1636.xml"/><Relationship Id="rId158" Type="http://schemas.openxmlformats.org/officeDocument/2006/relationships/customXml" Target="../ink/ink1647.xml"/><Relationship Id="rId302" Type="http://schemas.openxmlformats.org/officeDocument/2006/relationships/customXml" Target="../ink/ink1720.xml"/><Relationship Id="rId323" Type="http://schemas.openxmlformats.org/officeDocument/2006/relationships/image" Target="../media/image1587.png"/><Relationship Id="rId20" Type="http://schemas.openxmlformats.org/officeDocument/2006/relationships/customXml" Target="../ink/ink1576.xml"/><Relationship Id="rId41" Type="http://schemas.openxmlformats.org/officeDocument/2006/relationships/image" Target="../media/image1440.png"/><Relationship Id="rId62" Type="http://schemas.openxmlformats.org/officeDocument/2006/relationships/customXml" Target="../ink/ink1598.xml"/><Relationship Id="rId83" Type="http://schemas.openxmlformats.org/officeDocument/2006/relationships/image" Target="../media/image1459.png"/><Relationship Id="rId179" Type="http://schemas.openxmlformats.org/officeDocument/2006/relationships/image" Target="../media/image1509.png"/><Relationship Id="rId190" Type="http://schemas.openxmlformats.org/officeDocument/2006/relationships/customXml" Target="../ink/ink1663.xml"/><Relationship Id="rId204" Type="http://schemas.openxmlformats.org/officeDocument/2006/relationships/customXml" Target="../ink/ink1670.xml"/><Relationship Id="rId225" Type="http://schemas.openxmlformats.org/officeDocument/2006/relationships/image" Target="../media/image1534.png"/><Relationship Id="rId246" Type="http://schemas.openxmlformats.org/officeDocument/2006/relationships/customXml" Target="../ink/ink1691.xml"/><Relationship Id="rId267" Type="http://schemas.openxmlformats.org/officeDocument/2006/relationships/image" Target="../media/image1556.png"/><Relationship Id="rId288" Type="http://schemas.openxmlformats.org/officeDocument/2006/relationships/customXml" Target="../ink/ink1713.xml"/><Relationship Id="rId106" Type="http://schemas.openxmlformats.org/officeDocument/2006/relationships/customXml" Target="../ink/ink1620.xml"/><Relationship Id="rId127" Type="http://schemas.openxmlformats.org/officeDocument/2006/relationships/customXml" Target="../ink/ink1631.xml"/><Relationship Id="rId313" Type="http://schemas.openxmlformats.org/officeDocument/2006/relationships/image" Target="../media/image1582.png"/><Relationship Id="rId10" Type="http://schemas.openxmlformats.org/officeDocument/2006/relationships/image" Target="NULL"/><Relationship Id="rId31" Type="http://schemas.openxmlformats.org/officeDocument/2006/relationships/image" Target="../media/image1435.png"/><Relationship Id="rId52" Type="http://schemas.openxmlformats.org/officeDocument/2006/relationships/customXml" Target="../ink/ink1592.xml"/><Relationship Id="rId73" Type="http://schemas.openxmlformats.org/officeDocument/2006/relationships/image" Target="../media/image1454.png"/><Relationship Id="rId94" Type="http://schemas.openxmlformats.org/officeDocument/2006/relationships/customXml" Target="../ink/ink1614.xml"/><Relationship Id="rId148" Type="http://schemas.openxmlformats.org/officeDocument/2006/relationships/customXml" Target="../ink/ink1642.xml"/><Relationship Id="rId169" Type="http://schemas.openxmlformats.org/officeDocument/2006/relationships/image" Target="../media/image1504.png"/><Relationship Id="rId4" Type="http://schemas.openxmlformats.org/officeDocument/2006/relationships/image" Target="NULL"/><Relationship Id="rId180" Type="http://schemas.openxmlformats.org/officeDocument/2006/relationships/customXml" Target="../ink/ink1658.xml"/><Relationship Id="rId215" Type="http://schemas.openxmlformats.org/officeDocument/2006/relationships/image" Target="../media/image1529.png"/><Relationship Id="rId236" Type="http://schemas.openxmlformats.org/officeDocument/2006/relationships/customXml" Target="../ink/ink1686.xml"/><Relationship Id="rId257" Type="http://schemas.openxmlformats.org/officeDocument/2006/relationships/customXml" Target="../ink/ink1697.xml"/><Relationship Id="rId278" Type="http://schemas.openxmlformats.org/officeDocument/2006/relationships/customXml" Target="../ink/ink1708.xml"/><Relationship Id="rId303" Type="http://schemas.openxmlformats.org/officeDocument/2006/relationships/image" Target="../media/image1576.png"/><Relationship Id="rId42" Type="http://schemas.openxmlformats.org/officeDocument/2006/relationships/customXml" Target="../ink/ink1587.xml"/><Relationship Id="rId84" Type="http://schemas.openxmlformats.org/officeDocument/2006/relationships/customXml" Target="../ink/ink1609.xml"/><Relationship Id="rId138" Type="http://schemas.openxmlformats.org/officeDocument/2006/relationships/image" Target="../media/image1487.png"/><Relationship Id="rId191" Type="http://schemas.openxmlformats.org/officeDocument/2006/relationships/image" Target="../media/image1516.png"/><Relationship Id="rId205" Type="http://schemas.openxmlformats.org/officeDocument/2006/relationships/image" Target="../media/image1524.png"/><Relationship Id="rId247" Type="http://schemas.openxmlformats.org/officeDocument/2006/relationships/image" Target="../media/image1546.png"/><Relationship Id="rId107" Type="http://schemas.openxmlformats.org/officeDocument/2006/relationships/image" Target="../media/image1471.png"/><Relationship Id="rId289" Type="http://schemas.openxmlformats.org/officeDocument/2006/relationships/image" Target="../media/image1568.png"/><Relationship Id="rId11" Type="http://schemas.openxmlformats.org/officeDocument/2006/relationships/image" Target="NULL"/><Relationship Id="rId53" Type="http://schemas.openxmlformats.org/officeDocument/2006/relationships/customXml" Target="../ink/ink1593.xml"/><Relationship Id="rId149" Type="http://schemas.openxmlformats.org/officeDocument/2006/relationships/image" Target="../media/image1493.png"/><Relationship Id="rId314" Type="http://schemas.openxmlformats.org/officeDocument/2006/relationships/customXml" Target="../ink/ink1726.xml"/><Relationship Id="rId95" Type="http://schemas.openxmlformats.org/officeDocument/2006/relationships/image" Target="../media/image1465.png"/><Relationship Id="rId160" Type="http://schemas.openxmlformats.org/officeDocument/2006/relationships/customXml" Target="../ink/ink1648.xml"/><Relationship Id="rId216" Type="http://schemas.openxmlformats.org/officeDocument/2006/relationships/customXml" Target="../ink/ink1676.xml"/><Relationship Id="rId258" Type="http://schemas.openxmlformats.org/officeDocument/2006/relationships/customXml" Target="../ink/ink1698.xml"/><Relationship Id="rId22" Type="http://schemas.openxmlformats.org/officeDocument/2006/relationships/customXml" Target="../ink/ink1577.xml"/><Relationship Id="rId64" Type="http://schemas.openxmlformats.org/officeDocument/2006/relationships/customXml" Target="../ink/ink1599.xml"/><Relationship Id="rId118" Type="http://schemas.openxmlformats.org/officeDocument/2006/relationships/customXml" Target="../ink/ink1626.xml"/><Relationship Id="rId325" Type="http://schemas.openxmlformats.org/officeDocument/2006/relationships/image" Target="../media/image1588.png"/><Relationship Id="rId171" Type="http://schemas.openxmlformats.org/officeDocument/2006/relationships/image" Target="../media/image1505.png"/><Relationship Id="rId227" Type="http://schemas.openxmlformats.org/officeDocument/2006/relationships/image" Target="../media/image1535.png"/><Relationship Id="rId269" Type="http://schemas.openxmlformats.org/officeDocument/2006/relationships/image" Target="../media/image1557.png"/><Relationship Id="rId33" Type="http://schemas.openxmlformats.org/officeDocument/2006/relationships/image" Target="../media/image1436.png"/><Relationship Id="rId129" Type="http://schemas.openxmlformats.org/officeDocument/2006/relationships/customXml" Target="../ink/ink1632.xml"/><Relationship Id="rId280" Type="http://schemas.openxmlformats.org/officeDocument/2006/relationships/customXml" Target="../ink/ink1709.xml"/><Relationship Id="rId75" Type="http://schemas.openxmlformats.org/officeDocument/2006/relationships/image" Target="../media/image1455.png"/><Relationship Id="rId140" Type="http://schemas.openxmlformats.org/officeDocument/2006/relationships/customXml" Target="../ink/ink1638.xml"/><Relationship Id="rId182" Type="http://schemas.openxmlformats.org/officeDocument/2006/relationships/customXml" Target="../ink/ink1659.xml"/><Relationship Id="rId6" Type="http://schemas.openxmlformats.org/officeDocument/2006/relationships/image" Target="NULL"/><Relationship Id="rId238" Type="http://schemas.openxmlformats.org/officeDocument/2006/relationships/customXml" Target="../ink/ink1687.xml"/><Relationship Id="rId291" Type="http://schemas.openxmlformats.org/officeDocument/2006/relationships/image" Target="../media/image1569.png"/><Relationship Id="rId305" Type="http://schemas.openxmlformats.org/officeDocument/2006/relationships/image" Target="../media/image1577.png"/><Relationship Id="rId44" Type="http://schemas.openxmlformats.org/officeDocument/2006/relationships/customXml" Target="../ink/ink1588.xml"/><Relationship Id="rId86" Type="http://schemas.openxmlformats.org/officeDocument/2006/relationships/customXml" Target="../ink/ink1610.xml"/><Relationship Id="rId151" Type="http://schemas.openxmlformats.org/officeDocument/2006/relationships/image" Target="../media/image1494.png"/><Relationship Id="rId193" Type="http://schemas.openxmlformats.org/officeDocument/2006/relationships/image" Target="../media/image1517.png"/><Relationship Id="rId207" Type="http://schemas.openxmlformats.org/officeDocument/2006/relationships/image" Target="../media/image1525.png"/><Relationship Id="rId249" Type="http://schemas.openxmlformats.org/officeDocument/2006/relationships/image" Target="../media/image1547.png"/><Relationship Id="rId13" Type="http://schemas.openxmlformats.org/officeDocument/2006/relationships/image" Target="NULL"/><Relationship Id="rId109" Type="http://schemas.openxmlformats.org/officeDocument/2006/relationships/image" Target="../media/image1472.png"/><Relationship Id="rId260" Type="http://schemas.openxmlformats.org/officeDocument/2006/relationships/customXml" Target="../ink/ink1699.xml"/><Relationship Id="rId316" Type="http://schemas.openxmlformats.org/officeDocument/2006/relationships/customXml" Target="../ink/ink1727.xml"/><Relationship Id="rId55" Type="http://schemas.openxmlformats.org/officeDocument/2006/relationships/customXml" Target="../ink/ink1594.xml"/><Relationship Id="rId97" Type="http://schemas.openxmlformats.org/officeDocument/2006/relationships/image" Target="../media/image1466.png"/><Relationship Id="rId120" Type="http://schemas.openxmlformats.org/officeDocument/2006/relationships/customXml" Target="../ink/ink1627.xml"/><Relationship Id="rId162" Type="http://schemas.openxmlformats.org/officeDocument/2006/relationships/customXml" Target="../ink/ink1649.xml"/><Relationship Id="rId218" Type="http://schemas.openxmlformats.org/officeDocument/2006/relationships/customXml" Target="../ink/ink1677.xml"/><Relationship Id="rId271" Type="http://schemas.openxmlformats.org/officeDocument/2006/relationships/image" Target="../media/image1558.png"/></Relationships>
</file>

<file path=ppt/slides/_rels/slide23.xml.rels><?xml version="1.0" encoding="UTF-8" standalone="yes"?>
<Relationships xmlns="http://schemas.openxmlformats.org/package/2006/relationships"><Relationship Id="rId8" Type="http://schemas.openxmlformats.org/officeDocument/2006/relationships/image" Target="../media/image1596.png"/><Relationship Id="rId3" Type="http://schemas.openxmlformats.org/officeDocument/2006/relationships/customXml" Target="../ink/ink1736.xml"/><Relationship Id="rId7" Type="http://schemas.openxmlformats.org/officeDocument/2006/relationships/customXml" Target="../ink/ink1738.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95.png"/><Relationship Id="rId5" Type="http://schemas.openxmlformats.org/officeDocument/2006/relationships/customXml" Target="../ink/ink1737.xml"/><Relationship Id="rId4" Type="http://schemas.openxmlformats.org/officeDocument/2006/relationships/image" Target="../media/image1594.png"/></Relationships>
</file>

<file path=ppt/slides/_rels/slide24.xml.rels><?xml version="1.0" encoding="UTF-8" standalone="yes"?>
<Relationships xmlns="http://schemas.openxmlformats.org/package/2006/relationships"><Relationship Id="rId8" Type="http://schemas.openxmlformats.org/officeDocument/2006/relationships/customXml" Target="../ink/ink1742.xml"/><Relationship Id="rId13" Type="http://schemas.openxmlformats.org/officeDocument/2006/relationships/image" Target="../media/image1603.png"/><Relationship Id="rId18" Type="http://schemas.openxmlformats.org/officeDocument/2006/relationships/customXml" Target="../ink/ink1747.xml"/><Relationship Id="rId3" Type="http://schemas.openxmlformats.org/officeDocument/2006/relationships/image" Target="../media/image1597.png"/><Relationship Id="rId7" Type="http://schemas.openxmlformats.org/officeDocument/2006/relationships/image" Target="../media/image1599.png"/><Relationship Id="rId12" Type="http://schemas.openxmlformats.org/officeDocument/2006/relationships/customXml" Target="../ink/ink1744.xml"/><Relationship Id="rId17" Type="http://schemas.openxmlformats.org/officeDocument/2006/relationships/image" Target="../media/image1605.png"/><Relationship Id="rId2" Type="http://schemas.openxmlformats.org/officeDocument/2006/relationships/customXml" Target="../ink/ink1739.xml"/><Relationship Id="rId16" Type="http://schemas.openxmlformats.org/officeDocument/2006/relationships/customXml" Target="../ink/ink1746.xml"/><Relationship Id="rId1" Type="http://schemas.openxmlformats.org/officeDocument/2006/relationships/slideLayout" Target="../slideLayouts/slideLayout1.xml"/><Relationship Id="rId6" Type="http://schemas.openxmlformats.org/officeDocument/2006/relationships/customXml" Target="../ink/ink1741.xml"/><Relationship Id="rId11" Type="http://schemas.openxmlformats.org/officeDocument/2006/relationships/image" Target="../media/image1602.png"/><Relationship Id="rId5" Type="http://schemas.openxmlformats.org/officeDocument/2006/relationships/image" Target="../media/image1598.png"/><Relationship Id="rId15" Type="http://schemas.openxmlformats.org/officeDocument/2006/relationships/image" Target="../media/image1604.png"/><Relationship Id="rId10" Type="http://schemas.openxmlformats.org/officeDocument/2006/relationships/customXml" Target="../ink/ink1743.xml"/><Relationship Id="rId19" Type="http://schemas.openxmlformats.org/officeDocument/2006/relationships/image" Target="../media/image1606.png"/><Relationship Id="rId4" Type="http://schemas.openxmlformats.org/officeDocument/2006/relationships/customXml" Target="../ink/ink1740.xml"/><Relationship Id="rId9" Type="http://schemas.openxmlformats.org/officeDocument/2006/relationships/image" Target="../media/image1601.png"/><Relationship Id="rId14" Type="http://schemas.openxmlformats.org/officeDocument/2006/relationships/customXml" Target="../ink/ink174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17" Type="http://schemas.openxmlformats.org/officeDocument/2006/relationships/customXml" Target="../ink/ink1805.xml"/><Relationship Id="rId299" Type="http://schemas.openxmlformats.org/officeDocument/2006/relationships/customXml" Target="../ink/ink1896.xml"/><Relationship Id="rId21" Type="http://schemas.openxmlformats.org/officeDocument/2006/relationships/customXml" Target="../ink/ink1757.xml"/><Relationship Id="rId63" Type="http://schemas.openxmlformats.org/officeDocument/2006/relationships/customXml" Target="../ink/ink1778.xml"/><Relationship Id="rId159" Type="http://schemas.openxmlformats.org/officeDocument/2006/relationships/customXml" Target="../ink/ink1826.xml"/><Relationship Id="rId170" Type="http://schemas.openxmlformats.org/officeDocument/2006/relationships/image" Target="../media/image1699.png"/><Relationship Id="rId226" Type="http://schemas.openxmlformats.org/officeDocument/2006/relationships/image" Target="../media/image1731.png"/><Relationship Id="rId268" Type="http://schemas.openxmlformats.org/officeDocument/2006/relationships/image" Target="../media/image1754.png"/><Relationship Id="rId32" Type="http://schemas.openxmlformats.org/officeDocument/2006/relationships/image" Target="../media/image1624.png"/><Relationship Id="rId74" Type="http://schemas.openxmlformats.org/officeDocument/2006/relationships/image" Target="../media/image1647.png"/><Relationship Id="rId128" Type="http://schemas.openxmlformats.org/officeDocument/2006/relationships/image" Target="../media/image1677.png"/><Relationship Id="rId5" Type="http://schemas.openxmlformats.org/officeDocument/2006/relationships/customXml" Target="../ink/ink1749.xml"/><Relationship Id="rId181" Type="http://schemas.openxmlformats.org/officeDocument/2006/relationships/customXml" Target="../ink/ink1837.xml"/><Relationship Id="rId237" Type="http://schemas.openxmlformats.org/officeDocument/2006/relationships/customXml" Target="../ink/ink1865.xml"/><Relationship Id="rId279" Type="http://schemas.openxmlformats.org/officeDocument/2006/relationships/customXml" Target="../ink/ink1886.xml"/><Relationship Id="rId43" Type="http://schemas.openxmlformats.org/officeDocument/2006/relationships/customXml" Target="../ink/ink1768.xml"/><Relationship Id="rId139" Type="http://schemas.openxmlformats.org/officeDocument/2006/relationships/customXml" Target="../ink/ink1816.xml"/><Relationship Id="rId290" Type="http://schemas.openxmlformats.org/officeDocument/2006/relationships/image" Target="../media/image1766.png"/><Relationship Id="rId304" Type="http://schemas.openxmlformats.org/officeDocument/2006/relationships/image" Target="../media/image1774.png"/><Relationship Id="rId85" Type="http://schemas.openxmlformats.org/officeDocument/2006/relationships/customXml" Target="../ink/ink1789.xml"/><Relationship Id="rId150" Type="http://schemas.openxmlformats.org/officeDocument/2006/relationships/image" Target="../media/image1689.png"/><Relationship Id="rId192" Type="http://schemas.openxmlformats.org/officeDocument/2006/relationships/image" Target="../media/image1712.png"/><Relationship Id="rId206" Type="http://schemas.openxmlformats.org/officeDocument/2006/relationships/image" Target="../media/image1719.png"/><Relationship Id="rId248" Type="http://schemas.openxmlformats.org/officeDocument/2006/relationships/image" Target="../media/image1743.png"/><Relationship Id="rId12" Type="http://schemas.openxmlformats.org/officeDocument/2006/relationships/image" Target="../media/image1613.png"/><Relationship Id="rId108" Type="http://schemas.openxmlformats.org/officeDocument/2006/relationships/image" Target="../media/image1666.png"/><Relationship Id="rId315" Type="http://schemas.openxmlformats.org/officeDocument/2006/relationships/customXml" Target="../ink/ink1904.xml"/><Relationship Id="rId54" Type="http://schemas.openxmlformats.org/officeDocument/2006/relationships/image" Target="../media/image1636.png"/><Relationship Id="rId96" Type="http://schemas.openxmlformats.org/officeDocument/2006/relationships/image" Target="../media/image1659.png"/><Relationship Id="rId161" Type="http://schemas.openxmlformats.org/officeDocument/2006/relationships/customXml" Target="../ink/ink1827.xml"/><Relationship Id="rId217" Type="http://schemas.openxmlformats.org/officeDocument/2006/relationships/customXml" Target="../ink/ink1855.xml"/><Relationship Id="rId259" Type="http://schemas.openxmlformats.org/officeDocument/2006/relationships/customXml" Target="../ink/ink1876.xml"/><Relationship Id="rId23" Type="http://schemas.openxmlformats.org/officeDocument/2006/relationships/customXml" Target="../ink/ink1758.xml"/><Relationship Id="rId119" Type="http://schemas.openxmlformats.org/officeDocument/2006/relationships/customXml" Target="../ink/ink1806.xml"/><Relationship Id="rId270" Type="http://schemas.openxmlformats.org/officeDocument/2006/relationships/image" Target="../media/image1755.png"/><Relationship Id="rId65" Type="http://schemas.openxmlformats.org/officeDocument/2006/relationships/customXml" Target="../ink/ink1779.xml"/><Relationship Id="rId130" Type="http://schemas.openxmlformats.org/officeDocument/2006/relationships/image" Target="../media/image1678.png"/><Relationship Id="rId172" Type="http://schemas.openxmlformats.org/officeDocument/2006/relationships/image" Target="../media/image1701.png"/><Relationship Id="rId228" Type="http://schemas.openxmlformats.org/officeDocument/2006/relationships/image" Target="../media/image1732.png"/><Relationship Id="rId281" Type="http://schemas.openxmlformats.org/officeDocument/2006/relationships/customXml" Target="../ink/ink1887.xml"/><Relationship Id="rId34" Type="http://schemas.openxmlformats.org/officeDocument/2006/relationships/image" Target="../media/image1625.png"/><Relationship Id="rId55" Type="http://schemas.openxmlformats.org/officeDocument/2006/relationships/customXml" Target="../ink/ink1774.xml"/><Relationship Id="rId76" Type="http://schemas.openxmlformats.org/officeDocument/2006/relationships/image" Target="../media/image1648.png"/><Relationship Id="rId97" Type="http://schemas.openxmlformats.org/officeDocument/2006/relationships/customXml" Target="../ink/ink1795.xml"/><Relationship Id="rId120" Type="http://schemas.openxmlformats.org/officeDocument/2006/relationships/image" Target="../media/image1673.png"/><Relationship Id="rId141" Type="http://schemas.openxmlformats.org/officeDocument/2006/relationships/customXml" Target="../ink/ink1817.xml"/><Relationship Id="rId7" Type="http://schemas.openxmlformats.org/officeDocument/2006/relationships/customXml" Target="../ink/ink1750.xml"/><Relationship Id="rId162" Type="http://schemas.openxmlformats.org/officeDocument/2006/relationships/image" Target="../media/image1696.png"/><Relationship Id="rId183" Type="http://schemas.openxmlformats.org/officeDocument/2006/relationships/customXml" Target="../ink/ink1838.xml"/><Relationship Id="rId218" Type="http://schemas.openxmlformats.org/officeDocument/2006/relationships/image" Target="../media/image1726.png"/><Relationship Id="rId239" Type="http://schemas.openxmlformats.org/officeDocument/2006/relationships/customXml" Target="../ink/ink1866.xml"/><Relationship Id="rId250" Type="http://schemas.openxmlformats.org/officeDocument/2006/relationships/image" Target="../media/image1744.png"/><Relationship Id="rId271" Type="http://schemas.openxmlformats.org/officeDocument/2006/relationships/customXml" Target="../ink/ink1882.xml"/><Relationship Id="rId292" Type="http://schemas.openxmlformats.org/officeDocument/2006/relationships/image" Target="../media/image1767.png"/><Relationship Id="rId306" Type="http://schemas.openxmlformats.org/officeDocument/2006/relationships/image" Target="../media/image1775.png"/><Relationship Id="rId24" Type="http://schemas.openxmlformats.org/officeDocument/2006/relationships/image" Target="../media/image1619.png"/><Relationship Id="rId45" Type="http://schemas.openxmlformats.org/officeDocument/2006/relationships/customXml" Target="../ink/ink1769.xml"/><Relationship Id="rId66" Type="http://schemas.openxmlformats.org/officeDocument/2006/relationships/image" Target="../media/image1643.png"/><Relationship Id="rId87" Type="http://schemas.openxmlformats.org/officeDocument/2006/relationships/customXml" Target="../ink/ink1790.xml"/><Relationship Id="rId110" Type="http://schemas.openxmlformats.org/officeDocument/2006/relationships/image" Target="../media/image1667.png"/><Relationship Id="rId131" Type="http://schemas.openxmlformats.org/officeDocument/2006/relationships/customXml" Target="../ink/ink1812.xml"/><Relationship Id="rId152" Type="http://schemas.openxmlformats.org/officeDocument/2006/relationships/image" Target="../media/image1691.png"/><Relationship Id="rId173" Type="http://schemas.openxmlformats.org/officeDocument/2006/relationships/customXml" Target="../ink/ink1833.xml"/><Relationship Id="rId194" Type="http://schemas.openxmlformats.org/officeDocument/2006/relationships/image" Target="../media/image1713.png"/><Relationship Id="rId208" Type="http://schemas.openxmlformats.org/officeDocument/2006/relationships/image" Target="../media/image1721.png"/><Relationship Id="rId229" Type="http://schemas.openxmlformats.org/officeDocument/2006/relationships/customXml" Target="../ink/ink1861.xml"/><Relationship Id="rId240" Type="http://schemas.openxmlformats.org/officeDocument/2006/relationships/image" Target="../media/image1738.png"/><Relationship Id="rId261" Type="http://schemas.openxmlformats.org/officeDocument/2006/relationships/customXml" Target="../ink/ink1877.xml"/><Relationship Id="rId14" Type="http://schemas.openxmlformats.org/officeDocument/2006/relationships/image" Target="../media/image1614.png"/><Relationship Id="rId35" Type="http://schemas.openxmlformats.org/officeDocument/2006/relationships/customXml" Target="../ink/ink1764.xml"/><Relationship Id="rId56" Type="http://schemas.openxmlformats.org/officeDocument/2006/relationships/image" Target="../media/image1637.png"/><Relationship Id="rId77" Type="http://schemas.openxmlformats.org/officeDocument/2006/relationships/customXml" Target="../ink/ink1785.xml"/><Relationship Id="rId100" Type="http://schemas.openxmlformats.org/officeDocument/2006/relationships/image" Target="../media/image1662.png"/><Relationship Id="rId282" Type="http://schemas.openxmlformats.org/officeDocument/2006/relationships/image" Target="../media/image1762.png"/><Relationship Id="rId317" Type="http://schemas.openxmlformats.org/officeDocument/2006/relationships/customXml" Target="../ink/ink1905.xml"/><Relationship Id="rId8" Type="http://schemas.openxmlformats.org/officeDocument/2006/relationships/image" Target="../media/image1611.png"/><Relationship Id="rId98" Type="http://schemas.openxmlformats.org/officeDocument/2006/relationships/image" Target="../media/image1661.png"/><Relationship Id="rId121" Type="http://schemas.openxmlformats.org/officeDocument/2006/relationships/customXml" Target="../ink/ink1807.xml"/><Relationship Id="rId142" Type="http://schemas.openxmlformats.org/officeDocument/2006/relationships/image" Target="../media/image1685.png"/><Relationship Id="rId163" Type="http://schemas.openxmlformats.org/officeDocument/2006/relationships/customXml" Target="../ink/ink1828.xml"/><Relationship Id="rId184" Type="http://schemas.openxmlformats.org/officeDocument/2006/relationships/image" Target="../media/image1707.png"/><Relationship Id="rId219" Type="http://schemas.openxmlformats.org/officeDocument/2006/relationships/customXml" Target="../ink/ink1856.xml"/><Relationship Id="rId230" Type="http://schemas.openxmlformats.org/officeDocument/2006/relationships/image" Target="../media/image1733.png"/><Relationship Id="rId251" Type="http://schemas.openxmlformats.org/officeDocument/2006/relationships/customXml" Target="../ink/ink1872.xml"/><Relationship Id="rId25" Type="http://schemas.openxmlformats.org/officeDocument/2006/relationships/customXml" Target="../ink/ink1759.xml"/><Relationship Id="rId46" Type="http://schemas.openxmlformats.org/officeDocument/2006/relationships/image" Target="../media/image1632.png"/><Relationship Id="rId67" Type="http://schemas.openxmlformats.org/officeDocument/2006/relationships/customXml" Target="../ink/ink1780.xml"/><Relationship Id="rId272" Type="http://schemas.openxmlformats.org/officeDocument/2006/relationships/image" Target="../media/image1756.png"/><Relationship Id="rId293" Type="http://schemas.openxmlformats.org/officeDocument/2006/relationships/customXml" Target="../ink/ink1893.xml"/><Relationship Id="rId307" Type="http://schemas.openxmlformats.org/officeDocument/2006/relationships/customXml" Target="../ink/ink1900.xml"/><Relationship Id="rId88" Type="http://schemas.openxmlformats.org/officeDocument/2006/relationships/image" Target="../media/image1655.png"/><Relationship Id="rId111" Type="http://schemas.openxmlformats.org/officeDocument/2006/relationships/customXml" Target="../ink/ink1802.xml"/><Relationship Id="rId132" Type="http://schemas.openxmlformats.org/officeDocument/2006/relationships/image" Target="../media/image1679.png"/><Relationship Id="rId153" Type="http://schemas.openxmlformats.org/officeDocument/2006/relationships/customXml" Target="../ink/ink1823.xml"/><Relationship Id="rId174" Type="http://schemas.openxmlformats.org/officeDocument/2006/relationships/image" Target="../media/image1702.png"/><Relationship Id="rId195" Type="http://schemas.openxmlformats.org/officeDocument/2006/relationships/customXml" Target="../ink/ink1844.xml"/><Relationship Id="rId209" Type="http://schemas.openxmlformats.org/officeDocument/2006/relationships/customXml" Target="../ink/ink1851.xml"/><Relationship Id="rId220" Type="http://schemas.openxmlformats.org/officeDocument/2006/relationships/image" Target="../media/image1727.png"/><Relationship Id="rId241" Type="http://schemas.openxmlformats.org/officeDocument/2006/relationships/customXml" Target="../ink/ink1867.xml"/><Relationship Id="rId15" Type="http://schemas.openxmlformats.org/officeDocument/2006/relationships/customXml" Target="../ink/ink1754.xml"/><Relationship Id="rId36" Type="http://schemas.openxmlformats.org/officeDocument/2006/relationships/image" Target="../media/image1626.png"/><Relationship Id="rId57" Type="http://schemas.openxmlformats.org/officeDocument/2006/relationships/customXml" Target="../ink/ink1775.xml"/><Relationship Id="rId262" Type="http://schemas.openxmlformats.org/officeDocument/2006/relationships/image" Target="../media/image1751.png"/><Relationship Id="rId283" Type="http://schemas.openxmlformats.org/officeDocument/2006/relationships/customXml" Target="../ink/ink1888.xml"/><Relationship Id="rId318" Type="http://schemas.openxmlformats.org/officeDocument/2006/relationships/image" Target="../media/image1782.png"/><Relationship Id="rId78" Type="http://schemas.openxmlformats.org/officeDocument/2006/relationships/image" Target="../media/image1649.png"/><Relationship Id="rId99" Type="http://schemas.openxmlformats.org/officeDocument/2006/relationships/customXml" Target="../ink/ink1796.xml"/><Relationship Id="rId101" Type="http://schemas.openxmlformats.org/officeDocument/2006/relationships/customXml" Target="../ink/ink1797.xml"/><Relationship Id="rId122" Type="http://schemas.openxmlformats.org/officeDocument/2006/relationships/image" Target="../media/image1674.png"/><Relationship Id="rId143" Type="http://schemas.openxmlformats.org/officeDocument/2006/relationships/customXml" Target="../ink/ink1818.xml"/><Relationship Id="rId164" Type="http://schemas.openxmlformats.org/officeDocument/2006/relationships/image" Target="../media/image1697.png"/><Relationship Id="rId185" Type="http://schemas.openxmlformats.org/officeDocument/2006/relationships/customXml" Target="../ink/ink1839.xml"/><Relationship Id="rId9" Type="http://schemas.openxmlformats.org/officeDocument/2006/relationships/customXml" Target="../ink/ink1751.xml"/><Relationship Id="rId210" Type="http://schemas.openxmlformats.org/officeDocument/2006/relationships/image" Target="../media/image1722.png"/><Relationship Id="rId26" Type="http://schemas.openxmlformats.org/officeDocument/2006/relationships/image" Target="../media/image1621.png"/><Relationship Id="rId231" Type="http://schemas.openxmlformats.org/officeDocument/2006/relationships/customXml" Target="../ink/ink1862.xml"/><Relationship Id="rId252" Type="http://schemas.openxmlformats.org/officeDocument/2006/relationships/image" Target="../media/image1745.png"/><Relationship Id="rId273" Type="http://schemas.openxmlformats.org/officeDocument/2006/relationships/customXml" Target="../ink/ink1883.xml"/><Relationship Id="rId294" Type="http://schemas.openxmlformats.org/officeDocument/2006/relationships/image" Target="../media/image1768.png"/><Relationship Id="rId308" Type="http://schemas.openxmlformats.org/officeDocument/2006/relationships/image" Target="../media/image1776.png"/><Relationship Id="rId47" Type="http://schemas.openxmlformats.org/officeDocument/2006/relationships/customXml" Target="../ink/ink1770.xml"/><Relationship Id="rId68" Type="http://schemas.openxmlformats.org/officeDocument/2006/relationships/image" Target="../media/image1644.png"/><Relationship Id="rId89" Type="http://schemas.openxmlformats.org/officeDocument/2006/relationships/customXml" Target="../ink/ink1791.xml"/><Relationship Id="rId112" Type="http://schemas.openxmlformats.org/officeDocument/2006/relationships/image" Target="../media/image1668.png"/><Relationship Id="rId133" Type="http://schemas.openxmlformats.org/officeDocument/2006/relationships/customXml" Target="../ink/ink1813.xml"/><Relationship Id="rId154" Type="http://schemas.openxmlformats.org/officeDocument/2006/relationships/image" Target="../media/image1692.png"/><Relationship Id="rId175" Type="http://schemas.openxmlformats.org/officeDocument/2006/relationships/customXml" Target="../ink/ink1834.xml"/><Relationship Id="rId196" Type="http://schemas.openxmlformats.org/officeDocument/2006/relationships/image" Target="../media/image1714.png"/><Relationship Id="rId200" Type="http://schemas.openxmlformats.org/officeDocument/2006/relationships/image" Target="../media/image1716.png"/><Relationship Id="rId16" Type="http://schemas.openxmlformats.org/officeDocument/2006/relationships/image" Target="../media/image1615.png"/><Relationship Id="rId221" Type="http://schemas.openxmlformats.org/officeDocument/2006/relationships/customXml" Target="../ink/ink1857.xml"/><Relationship Id="rId242" Type="http://schemas.openxmlformats.org/officeDocument/2006/relationships/image" Target="../media/image1739.png"/><Relationship Id="rId263" Type="http://schemas.openxmlformats.org/officeDocument/2006/relationships/customXml" Target="../ink/ink1878.xml"/><Relationship Id="rId284" Type="http://schemas.openxmlformats.org/officeDocument/2006/relationships/image" Target="../media/image1763.png"/><Relationship Id="rId319" Type="http://schemas.openxmlformats.org/officeDocument/2006/relationships/customXml" Target="../ink/ink1906.xml"/><Relationship Id="rId37" Type="http://schemas.openxmlformats.org/officeDocument/2006/relationships/customXml" Target="../ink/ink1765.xml"/><Relationship Id="rId58" Type="http://schemas.openxmlformats.org/officeDocument/2006/relationships/image" Target="../media/image1638.png"/><Relationship Id="rId79" Type="http://schemas.openxmlformats.org/officeDocument/2006/relationships/customXml" Target="../ink/ink1786.xml"/><Relationship Id="rId102" Type="http://schemas.openxmlformats.org/officeDocument/2006/relationships/image" Target="../media/image1663.png"/><Relationship Id="rId123" Type="http://schemas.openxmlformats.org/officeDocument/2006/relationships/customXml" Target="../ink/ink1808.xml"/><Relationship Id="rId144" Type="http://schemas.openxmlformats.org/officeDocument/2006/relationships/image" Target="../media/image1686.png"/><Relationship Id="rId90" Type="http://schemas.openxmlformats.org/officeDocument/2006/relationships/image" Target="../media/image1656.png"/><Relationship Id="rId165" Type="http://schemas.openxmlformats.org/officeDocument/2006/relationships/customXml" Target="../ink/ink1829.xml"/><Relationship Id="rId186" Type="http://schemas.openxmlformats.org/officeDocument/2006/relationships/image" Target="../media/image1708.png"/><Relationship Id="rId211" Type="http://schemas.openxmlformats.org/officeDocument/2006/relationships/customXml" Target="../ink/ink1852.xml"/><Relationship Id="rId232" Type="http://schemas.openxmlformats.org/officeDocument/2006/relationships/image" Target="../media/image1734.png"/><Relationship Id="rId253" Type="http://schemas.openxmlformats.org/officeDocument/2006/relationships/customXml" Target="../ink/ink1873.xml"/><Relationship Id="rId274" Type="http://schemas.openxmlformats.org/officeDocument/2006/relationships/image" Target="../media/image1757.png"/><Relationship Id="rId295" Type="http://schemas.openxmlformats.org/officeDocument/2006/relationships/customXml" Target="../ink/ink1894.xml"/><Relationship Id="rId309" Type="http://schemas.openxmlformats.org/officeDocument/2006/relationships/customXml" Target="../ink/ink1901.xml"/><Relationship Id="rId27" Type="http://schemas.openxmlformats.org/officeDocument/2006/relationships/customXml" Target="../ink/ink1760.xml"/><Relationship Id="rId48" Type="http://schemas.openxmlformats.org/officeDocument/2006/relationships/image" Target="../media/image1633.png"/><Relationship Id="rId69" Type="http://schemas.openxmlformats.org/officeDocument/2006/relationships/customXml" Target="../ink/ink1781.xml"/><Relationship Id="rId113" Type="http://schemas.openxmlformats.org/officeDocument/2006/relationships/customXml" Target="../ink/ink1803.xml"/><Relationship Id="rId134" Type="http://schemas.openxmlformats.org/officeDocument/2006/relationships/image" Target="../media/image1681.png"/><Relationship Id="rId320" Type="http://schemas.openxmlformats.org/officeDocument/2006/relationships/image" Target="../media/image1783.png"/><Relationship Id="rId80" Type="http://schemas.openxmlformats.org/officeDocument/2006/relationships/image" Target="../media/image1651.png"/><Relationship Id="rId155" Type="http://schemas.openxmlformats.org/officeDocument/2006/relationships/customXml" Target="../ink/ink1824.xml"/><Relationship Id="rId176" Type="http://schemas.openxmlformats.org/officeDocument/2006/relationships/image" Target="../media/image1703.png"/><Relationship Id="rId197" Type="http://schemas.openxmlformats.org/officeDocument/2006/relationships/customXml" Target="../ink/ink1845.xml"/><Relationship Id="rId201" Type="http://schemas.openxmlformats.org/officeDocument/2006/relationships/customXml" Target="../ink/ink1847.xml"/><Relationship Id="rId222" Type="http://schemas.openxmlformats.org/officeDocument/2006/relationships/image" Target="../media/image1728.png"/><Relationship Id="rId243" Type="http://schemas.openxmlformats.org/officeDocument/2006/relationships/customXml" Target="../ink/ink1868.xml"/><Relationship Id="rId264" Type="http://schemas.openxmlformats.org/officeDocument/2006/relationships/image" Target="../media/image1752.png"/><Relationship Id="rId285" Type="http://schemas.openxmlformats.org/officeDocument/2006/relationships/customXml" Target="../ink/ink1889.xml"/><Relationship Id="rId17" Type="http://schemas.openxmlformats.org/officeDocument/2006/relationships/customXml" Target="../ink/ink1755.xml"/><Relationship Id="rId38" Type="http://schemas.openxmlformats.org/officeDocument/2006/relationships/image" Target="../media/image1627.png"/><Relationship Id="rId59" Type="http://schemas.openxmlformats.org/officeDocument/2006/relationships/customXml" Target="../ink/ink1776.xml"/><Relationship Id="rId103" Type="http://schemas.openxmlformats.org/officeDocument/2006/relationships/customXml" Target="../ink/ink1798.xml"/><Relationship Id="rId124" Type="http://schemas.openxmlformats.org/officeDocument/2006/relationships/image" Target="../media/image1675.png"/><Relationship Id="rId310" Type="http://schemas.openxmlformats.org/officeDocument/2006/relationships/image" Target="../media/image1777.png"/><Relationship Id="rId70" Type="http://schemas.openxmlformats.org/officeDocument/2006/relationships/image" Target="../media/image1645.png"/><Relationship Id="rId91" Type="http://schemas.openxmlformats.org/officeDocument/2006/relationships/customXml" Target="../ink/ink1792.xml"/><Relationship Id="rId145" Type="http://schemas.openxmlformats.org/officeDocument/2006/relationships/customXml" Target="../ink/ink1819.xml"/><Relationship Id="rId166" Type="http://schemas.openxmlformats.org/officeDocument/2006/relationships/image" Target="../media/image1698.png"/><Relationship Id="rId187" Type="http://schemas.openxmlformats.org/officeDocument/2006/relationships/customXml" Target="../ink/ink1840.xml"/><Relationship Id="rId1" Type="http://schemas.openxmlformats.org/officeDocument/2006/relationships/slideLayout" Target="../slideLayouts/slideLayout1.xml"/><Relationship Id="rId212" Type="http://schemas.openxmlformats.org/officeDocument/2006/relationships/image" Target="../media/image1723.png"/><Relationship Id="rId233" Type="http://schemas.openxmlformats.org/officeDocument/2006/relationships/customXml" Target="../ink/ink1863.xml"/><Relationship Id="rId254" Type="http://schemas.openxmlformats.org/officeDocument/2006/relationships/image" Target="../media/image1746.png"/><Relationship Id="rId28" Type="http://schemas.openxmlformats.org/officeDocument/2006/relationships/image" Target="../media/image1622.png"/><Relationship Id="rId49" Type="http://schemas.openxmlformats.org/officeDocument/2006/relationships/customXml" Target="../ink/ink1771.xml"/><Relationship Id="rId114" Type="http://schemas.openxmlformats.org/officeDocument/2006/relationships/image" Target="../media/image1669.png"/><Relationship Id="rId275" Type="http://schemas.openxmlformats.org/officeDocument/2006/relationships/customXml" Target="../ink/ink1884.xml"/><Relationship Id="rId296" Type="http://schemas.openxmlformats.org/officeDocument/2006/relationships/image" Target="../media/image1769.png"/><Relationship Id="rId300" Type="http://schemas.openxmlformats.org/officeDocument/2006/relationships/image" Target="../media/image1772.png"/><Relationship Id="rId60" Type="http://schemas.openxmlformats.org/officeDocument/2006/relationships/image" Target="../media/image1639.png"/><Relationship Id="rId81" Type="http://schemas.openxmlformats.org/officeDocument/2006/relationships/customXml" Target="../ink/ink1787.xml"/><Relationship Id="rId135" Type="http://schemas.openxmlformats.org/officeDocument/2006/relationships/customXml" Target="../ink/ink1814.xml"/><Relationship Id="rId156" Type="http://schemas.openxmlformats.org/officeDocument/2006/relationships/image" Target="../media/image1693.png"/><Relationship Id="rId177" Type="http://schemas.openxmlformats.org/officeDocument/2006/relationships/customXml" Target="../ink/ink1835.xml"/><Relationship Id="rId198" Type="http://schemas.openxmlformats.org/officeDocument/2006/relationships/image" Target="../media/image1715.png"/><Relationship Id="rId321" Type="http://schemas.openxmlformats.org/officeDocument/2006/relationships/customXml" Target="../ink/ink1907.xml"/><Relationship Id="rId202" Type="http://schemas.openxmlformats.org/officeDocument/2006/relationships/image" Target="../media/image1717.png"/><Relationship Id="rId223" Type="http://schemas.openxmlformats.org/officeDocument/2006/relationships/customXml" Target="../ink/ink1858.xml"/><Relationship Id="rId244" Type="http://schemas.openxmlformats.org/officeDocument/2006/relationships/image" Target="../media/image1741.png"/><Relationship Id="rId18" Type="http://schemas.openxmlformats.org/officeDocument/2006/relationships/image" Target="../media/image1616.png"/><Relationship Id="rId39" Type="http://schemas.openxmlformats.org/officeDocument/2006/relationships/customXml" Target="../ink/ink1766.xml"/><Relationship Id="rId265" Type="http://schemas.openxmlformats.org/officeDocument/2006/relationships/customXml" Target="../ink/ink1879.xml"/><Relationship Id="rId286" Type="http://schemas.openxmlformats.org/officeDocument/2006/relationships/image" Target="../media/image1764.png"/><Relationship Id="rId50" Type="http://schemas.openxmlformats.org/officeDocument/2006/relationships/image" Target="../media/image1634.png"/><Relationship Id="rId104" Type="http://schemas.openxmlformats.org/officeDocument/2006/relationships/image" Target="../media/image1664.png"/><Relationship Id="rId125" Type="http://schemas.openxmlformats.org/officeDocument/2006/relationships/customXml" Target="../ink/ink1809.xml"/><Relationship Id="rId146" Type="http://schemas.openxmlformats.org/officeDocument/2006/relationships/image" Target="../media/image1687.png"/><Relationship Id="rId167" Type="http://schemas.openxmlformats.org/officeDocument/2006/relationships/customXml" Target="../ink/ink1830.xml"/><Relationship Id="rId188" Type="http://schemas.openxmlformats.org/officeDocument/2006/relationships/image" Target="../media/image1709.png"/><Relationship Id="rId311" Type="http://schemas.openxmlformats.org/officeDocument/2006/relationships/customXml" Target="../ink/ink1902.xml"/><Relationship Id="rId71" Type="http://schemas.openxmlformats.org/officeDocument/2006/relationships/customXml" Target="../ink/ink1782.xml"/><Relationship Id="rId92" Type="http://schemas.openxmlformats.org/officeDocument/2006/relationships/image" Target="../media/image1657.png"/><Relationship Id="rId213" Type="http://schemas.openxmlformats.org/officeDocument/2006/relationships/customXml" Target="../ink/ink1853.xml"/><Relationship Id="rId234" Type="http://schemas.openxmlformats.org/officeDocument/2006/relationships/image" Target="../media/image1735.png"/><Relationship Id="rId2" Type="http://schemas.openxmlformats.org/officeDocument/2006/relationships/customXml" Target="../ink/ink1748.xml"/><Relationship Id="rId29" Type="http://schemas.openxmlformats.org/officeDocument/2006/relationships/customXml" Target="../ink/ink1761.xml"/><Relationship Id="rId255" Type="http://schemas.openxmlformats.org/officeDocument/2006/relationships/customXml" Target="../ink/ink1874.xml"/><Relationship Id="rId276" Type="http://schemas.openxmlformats.org/officeDocument/2006/relationships/image" Target="../media/image1758.png"/><Relationship Id="rId297" Type="http://schemas.openxmlformats.org/officeDocument/2006/relationships/customXml" Target="../ink/ink1895.xml"/><Relationship Id="rId40" Type="http://schemas.openxmlformats.org/officeDocument/2006/relationships/image" Target="../media/image1628.png"/><Relationship Id="rId115" Type="http://schemas.openxmlformats.org/officeDocument/2006/relationships/customXml" Target="../ink/ink1804.xml"/><Relationship Id="rId136" Type="http://schemas.openxmlformats.org/officeDocument/2006/relationships/image" Target="../media/image1682.png"/><Relationship Id="rId157" Type="http://schemas.openxmlformats.org/officeDocument/2006/relationships/customXml" Target="../ink/ink1825.xml"/><Relationship Id="rId178" Type="http://schemas.openxmlformats.org/officeDocument/2006/relationships/image" Target="../media/image1704.png"/><Relationship Id="rId301" Type="http://schemas.openxmlformats.org/officeDocument/2006/relationships/customXml" Target="../ink/ink1897.xml"/><Relationship Id="rId322" Type="http://schemas.openxmlformats.org/officeDocument/2006/relationships/image" Target="../media/image1784.png"/><Relationship Id="rId61" Type="http://schemas.openxmlformats.org/officeDocument/2006/relationships/customXml" Target="../ink/ink1777.xml"/><Relationship Id="rId82" Type="http://schemas.openxmlformats.org/officeDocument/2006/relationships/image" Target="../media/image1652.png"/><Relationship Id="rId199" Type="http://schemas.openxmlformats.org/officeDocument/2006/relationships/customXml" Target="../ink/ink1846.xml"/><Relationship Id="rId203" Type="http://schemas.openxmlformats.org/officeDocument/2006/relationships/customXml" Target="../ink/ink1848.xml"/><Relationship Id="rId19" Type="http://schemas.openxmlformats.org/officeDocument/2006/relationships/customXml" Target="../ink/ink1756.xml"/><Relationship Id="rId224" Type="http://schemas.openxmlformats.org/officeDocument/2006/relationships/image" Target="../media/image1729.png"/><Relationship Id="rId245" Type="http://schemas.openxmlformats.org/officeDocument/2006/relationships/customXml" Target="../ink/ink1869.xml"/><Relationship Id="rId266" Type="http://schemas.openxmlformats.org/officeDocument/2006/relationships/image" Target="../media/image1753.png"/><Relationship Id="rId287" Type="http://schemas.openxmlformats.org/officeDocument/2006/relationships/customXml" Target="../ink/ink1890.xml"/><Relationship Id="rId30" Type="http://schemas.openxmlformats.org/officeDocument/2006/relationships/image" Target="../media/image1623.png"/><Relationship Id="rId105" Type="http://schemas.openxmlformats.org/officeDocument/2006/relationships/customXml" Target="../ink/ink1799.xml"/><Relationship Id="rId126" Type="http://schemas.openxmlformats.org/officeDocument/2006/relationships/image" Target="../media/image1676.png"/><Relationship Id="rId147" Type="http://schemas.openxmlformats.org/officeDocument/2006/relationships/customXml" Target="../ink/ink1820.xml"/><Relationship Id="rId168" Type="http://schemas.openxmlformats.org/officeDocument/2006/relationships/image" Target="../media/image948.png"/><Relationship Id="rId312" Type="http://schemas.openxmlformats.org/officeDocument/2006/relationships/image" Target="../media/image1778.png"/><Relationship Id="rId51" Type="http://schemas.openxmlformats.org/officeDocument/2006/relationships/customXml" Target="../ink/ink1772.xml"/><Relationship Id="rId72" Type="http://schemas.openxmlformats.org/officeDocument/2006/relationships/image" Target="../media/image1646.png"/><Relationship Id="rId93" Type="http://schemas.openxmlformats.org/officeDocument/2006/relationships/customXml" Target="../ink/ink1793.xml"/><Relationship Id="rId189" Type="http://schemas.openxmlformats.org/officeDocument/2006/relationships/customXml" Target="../ink/ink1841.xml"/><Relationship Id="rId3" Type="http://schemas.openxmlformats.org/officeDocument/2006/relationships/image" Target="../media/image1607.png"/><Relationship Id="rId214" Type="http://schemas.openxmlformats.org/officeDocument/2006/relationships/image" Target="../media/image1724.png"/><Relationship Id="rId235" Type="http://schemas.openxmlformats.org/officeDocument/2006/relationships/customXml" Target="../ink/ink1864.xml"/><Relationship Id="rId256" Type="http://schemas.openxmlformats.org/officeDocument/2006/relationships/image" Target="../media/image1747.png"/><Relationship Id="rId277" Type="http://schemas.openxmlformats.org/officeDocument/2006/relationships/customXml" Target="../ink/ink1885.xml"/><Relationship Id="rId298" Type="http://schemas.openxmlformats.org/officeDocument/2006/relationships/image" Target="../media/image1771.png"/><Relationship Id="rId116" Type="http://schemas.openxmlformats.org/officeDocument/2006/relationships/image" Target="../media/image1671.png"/><Relationship Id="rId137" Type="http://schemas.openxmlformats.org/officeDocument/2006/relationships/customXml" Target="../ink/ink1815.xml"/><Relationship Id="rId158" Type="http://schemas.openxmlformats.org/officeDocument/2006/relationships/image" Target="../media/image1694.png"/><Relationship Id="rId302" Type="http://schemas.openxmlformats.org/officeDocument/2006/relationships/image" Target="../media/image1773.png"/><Relationship Id="rId20" Type="http://schemas.openxmlformats.org/officeDocument/2006/relationships/image" Target="../media/image1617.png"/><Relationship Id="rId41" Type="http://schemas.openxmlformats.org/officeDocument/2006/relationships/customXml" Target="../ink/ink1767.xml"/><Relationship Id="rId62" Type="http://schemas.openxmlformats.org/officeDocument/2006/relationships/image" Target="../media/image1641.png"/><Relationship Id="rId83" Type="http://schemas.openxmlformats.org/officeDocument/2006/relationships/customXml" Target="../ink/ink1788.xml"/><Relationship Id="rId179" Type="http://schemas.openxmlformats.org/officeDocument/2006/relationships/customXml" Target="../ink/ink1836.xml"/><Relationship Id="rId190" Type="http://schemas.openxmlformats.org/officeDocument/2006/relationships/image" Target="../media/image1711.png"/><Relationship Id="rId204" Type="http://schemas.openxmlformats.org/officeDocument/2006/relationships/image" Target="../media/image1718.png"/><Relationship Id="rId225" Type="http://schemas.openxmlformats.org/officeDocument/2006/relationships/customXml" Target="../ink/ink1859.xml"/><Relationship Id="rId246" Type="http://schemas.openxmlformats.org/officeDocument/2006/relationships/image" Target="../media/image1742.png"/><Relationship Id="rId267" Type="http://schemas.openxmlformats.org/officeDocument/2006/relationships/customXml" Target="../ink/ink1880.xml"/><Relationship Id="rId288" Type="http://schemas.openxmlformats.org/officeDocument/2006/relationships/image" Target="../media/image1765.png"/><Relationship Id="rId106" Type="http://schemas.openxmlformats.org/officeDocument/2006/relationships/image" Target="../media/image1665.png"/><Relationship Id="rId127" Type="http://schemas.openxmlformats.org/officeDocument/2006/relationships/customXml" Target="../ink/ink1810.xml"/><Relationship Id="rId313" Type="http://schemas.openxmlformats.org/officeDocument/2006/relationships/customXml" Target="../ink/ink1903.xml"/><Relationship Id="rId10" Type="http://schemas.openxmlformats.org/officeDocument/2006/relationships/image" Target="../media/image1612.png"/><Relationship Id="rId31" Type="http://schemas.openxmlformats.org/officeDocument/2006/relationships/customXml" Target="../ink/ink1762.xml"/><Relationship Id="rId52" Type="http://schemas.openxmlformats.org/officeDocument/2006/relationships/image" Target="../media/image1635.png"/><Relationship Id="rId73" Type="http://schemas.openxmlformats.org/officeDocument/2006/relationships/customXml" Target="../ink/ink1783.xml"/><Relationship Id="rId94" Type="http://schemas.openxmlformats.org/officeDocument/2006/relationships/image" Target="../media/image1658.png"/><Relationship Id="rId148" Type="http://schemas.openxmlformats.org/officeDocument/2006/relationships/image" Target="../media/image1688.png"/><Relationship Id="rId169" Type="http://schemas.openxmlformats.org/officeDocument/2006/relationships/customXml" Target="../ink/ink1831.xml"/><Relationship Id="rId4" Type="http://schemas.openxmlformats.org/officeDocument/2006/relationships/image" Target="../media/image1608.png"/><Relationship Id="rId180" Type="http://schemas.openxmlformats.org/officeDocument/2006/relationships/image" Target="../media/image1705.png"/><Relationship Id="rId215" Type="http://schemas.openxmlformats.org/officeDocument/2006/relationships/customXml" Target="../ink/ink1854.xml"/><Relationship Id="rId236" Type="http://schemas.openxmlformats.org/officeDocument/2006/relationships/image" Target="../media/image1736.png"/><Relationship Id="rId257" Type="http://schemas.openxmlformats.org/officeDocument/2006/relationships/customXml" Target="../ink/ink1875.xml"/><Relationship Id="rId278" Type="http://schemas.openxmlformats.org/officeDocument/2006/relationships/image" Target="../media/image1759.png"/><Relationship Id="rId303" Type="http://schemas.openxmlformats.org/officeDocument/2006/relationships/customXml" Target="../ink/ink1898.xml"/><Relationship Id="rId42" Type="http://schemas.openxmlformats.org/officeDocument/2006/relationships/image" Target="../media/image1629.png"/><Relationship Id="rId84" Type="http://schemas.openxmlformats.org/officeDocument/2006/relationships/image" Target="../media/image1653.png"/><Relationship Id="rId138" Type="http://schemas.openxmlformats.org/officeDocument/2006/relationships/image" Target="../media/image1683.png"/><Relationship Id="rId191" Type="http://schemas.openxmlformats.org/officeDocument/2006/relationships/customXml" Target="../ink/ink1842.xml"/><Relationship Id="rId205" Type="http://schemas.openxmlformats.org/officeDocument/2006/relationships/customXml" Target="../ink/ink1849.xml"/><Relationship Id="rId247" Type="http://schemas.openxmlformats.org/officeDocument/2006/relationships/customXml" Target="../ink/ink1870.xml"/><Relationship Id="rId107" Type="http://schemas.openxmlformats.org/officeDocument/2006/relationships/customXml" Target="../ink/ink1800.xml"/><Relationship Id="rId289" Type="http://schemas.openxmlformats.org/officeDocument/2006/relationships/customXml" Target="../ink/ink1891.xml"/><Relationship Id="rId11" Type="http://schemas.openxmlformats.org/officeDocument/2006/relationships/customXml" Target="../ink/ink1752.xml"/><Relationship Id="rId53" Type="http://schemas.openxmlformats.org/officeDocument/2006/relationships/customXml" Target="../ink/ink1773.xml"/><Relationship Id="rId149" Type="http://schemas.openxmlformats.org/officeDocument/2006/relationships/customXml" Target="../ink/ink1821.xml"/><Relationship Id="rId314" Type="http://schemas.openxmlformats.org/officeDocument/2006/relationships/image" Target="../media/image1779.png"/><Relationship Id="rId95" Type="http://schemas.openxmlformats.org/officeDocument/2006/relationships/customXml" Target="../ink/ink1794.xml"/><Relationship Id="rId160" Type="http://schemas.openxmlformats.org/officeDocument/2006/relationships/image" Target="../media/image1695.png"/><Relationship Id="rId216" Type="http://schemas.openxmlformats.org/officeDocument/2006/relationships/image" Target="../media/image1725.png"/><Relationship Id="rId258" Type="http://schemas.openxmlformats.org/officeDocument/2006/relationships/image" Target="../media/image1748.png"/><Relationship Id="rId22" Type="http://schemas.openxmlformats.org/officeDocument/2006/relationships/image" Target="../media/image1618.png"/><Relationship Id="rId64" Type="http://schemas.openxmlformats.org/officeDocument/2006/relationships/image" Target="../media/image1642.png"/><Relationship Id="rId118" Type="http://schemas.openxmlformats.org/officeDocument/2006/relationships/image" Target="../media/image1672.png"/><Relationship Id="rId171" Type="http://schemas.openxmlformats.org/officeDocument/2006/relationships/customXml" Target="../ink/ink1832.xml"/><Relationship Id="rId227" Type="http://schemas.openxmlformats.org/officeDocument/2006/relationships/customXml" Target="../ink/ink1860.xml"/><Relationship Id="rId269" Type="http://schemas.openxmlformats.org/officeDocument/2006/relationships/customXml" Target="../ink/ink1881.xml"/><Relationship Id="rId33" Type="http://schemas.openxmlformats.org/officeDocument/2006/relationships/customXml" Target="../ink/ink1763.xml"/><Relationship Id="rId129" Type="http://schemas.openxmlformats.org/officeDocument/2006/relationships/customXml" Target="../ink/ink1811.xml"/><Relationship Id="rId280" Type="http://schemas.openxmlformats.org/officeDocument/2006/relationships/image" Target="../media/image1761.png"/><Relationship Id="rId75" Type="http://schemas.openxmlformats.org/officeDocument/2006/relationships/customXml" Target="../ink/ink1784.xml"/><Relationship Id="rId140" Type="http://schemas.openxmlformats.org/officeDocument/2006/relationships/image" Target="../media/image1684.png"/><Relationship Id="rId182" Type="http://schemas.openxmlformats.org/officeDocument/2006/relationships/image" Target="../media/image1706.png"/><Relationship Id="rId6" Type="http://schemas.openxmlformats.org/officeDocument/2006/relationships/image" Target="../media/image1609.png"/><Relationship Id="rId238" Type="http://schemas.openxmlformats.org/officeDocument/2006/relationships/image" Target="../media/image1737.png"/><Relationship Id="rId291" Type="http://schemas.openxmlformats.org/officeDocument/2006/relationships/customXml" Target="../ink/ink1892.xml"/><Relationship Id="rId305" Type="http://schemas.openxmlformats.org/officeDocument/2006/relationships/customXml" Target="../ink/ink1899.xml"/><Relationship Id="rId44" Type="http://schemas.openxmlformats.org/officeDocument/2006/relationships/image" Target="../media/image1631.png"/><Relationship Id="rId86" Type="http://schemas.openxmlformats.org/officeDocument/2006/relationships/image" Target="../media/image1654.png"/><Relationship Id="rId151" Type="http://schemas.openxmlformats.org/officeDocument/2006/relationships/customXml" Target="../ink/ink1822.xml"/><Relationship Id="rId193" Type="http://schemas.openxmlformats.org/officeDocument/2006/relationships/customXml" Target="../ink/ink1843.xml"/><Relationship Id="rId207" Type="http://schemas.openxmlformats.org/officeDocument/2006/relationships/customXml" Target="../ink/ink1850.xml"/><Relationship Id="rId249" Type="http://schemas.openxmlformats.org/officeDocument/2006/relationships/customXml" Target="../ink/ink1871.xml"/><Relationship Id="rId13" Type="http://schemas.openxmlformats.org/officeDocument/2006/relationships/customXml" Target="../ink/ink1753.xml"/><Relationship Id="rId109" Type="http://schemas.openxmlformats.org/officeDocument/2006/relationships/customXml" Target="../ink/ink1801.xml"/><Relationship Id="rId260" Type="http://schemas.openxmlformats.org/officeDocument/2006/relationships/image" Target="../media/image1749.png"/><Relationship Id="rId316" Type="http://schemas.openxmlformats.org/officeDocument/2006/relationships/image" Target="../media/image1781.png"/></Relationships>
</file>

<file path=ppt/slides/_rels/slide27.xml.rels><?xml version="1.0" encoding="UTF-8" standalone="yes"?>
<Relationships xmlns="http://schemas.openxmlformats.org/package/2006/relationships"><Relationship Id="rId1522" Type="http://schemas.openxmlformats.org/officeDocument/2006/relationships/customXml" Target="../ink/ink2703.xml"/><Relationship Id="rId1827" Type="http://schemas.openxmlformats.org/officeDocument/2006/relationships/image" Target="../media/image2724.png"/><Relationship Id="rId21" Type="http://schemas.openxmlformats.org/officeDocument/2006/relationships/customXml" Target="../ink/ink1917.xml"/><Relationship Id="rId170" Type="http://schemas.openxmlformats.org/officeDocument/2006/relationships/image" Target="../media/image1874.png"/><Relationship Id="rId268" Type="http://schemas.openxmlformats.org/officeDocument/2006/relationships/image" Target="../media/image1927.png"/><Relationship Id="rId475" Type="http://schemas.openxmlformats.org/officeDocument/2006/relationships/image" Target="../media/image2039.png"/><Relationship Id="rId682" Type="http://schemas.openxmlformats.org/officeDocument/2006/relationships/image" Target="../media/image2154.png"/><Relationship Id="rId128" Type="http://schemas.openxmlformats.org/officeDocument/2006/relationships/image" Target="../media/image1851.png"/><Relationship Id="rId335" Type="http://schemas.openxmlformats.org/officeDocument/2006/relationships/image" Target="../media/image1964.png"/><Relationship Id="rId542" Type="http://schemas.openxmlformats.org/officeDocument/2006/relationships/customXml" Target="../ink/ink2183.xml"/><Relationship Id="rId987" Type="http://schemas.openxmlformats.org/officeDocument/2006/relationships/image" Target="../media/image2321.png"/><Relationship Id="rId1172" Type="http://schemas.openxmlformats.org/officeDocument/2006/relationships/image" Target="../media/image2421.png"/><Relationship Id="rId402" Type="http://schemas.openxmlformats.org/officeDocument/2006/relationships/image" Target="../media/image2001.png"/><Relationship Id="rId847" Type="http://schemas.openxmlformats.org/officeDocument/2006/relationships/customXml" Target="../ink/ink2337.xml"/><Relationship Id="rId1032" Type="http://schemas.openxmlformats.org/officeDocument/2006/relationships/image" Target="../media/image2344.png"/><Relationship Id="rId1477" Type="http://schemas.openxmlformats.org/officeDocument/2006/relationships/image" Target="../media/image2559.png"/><Relationship Id="rId1684" Type="http://schemas.openxmlformats.org/officeDocument/2006/relationships/customXml" Target="../ink/ink2785.xml"/><Relationship Id="rId707" Type="http://schemas.openxmlformats.org/officeDocument/2006/relationships/image" Target="../media/image2167.png"/><Relationship Id="rId914" Type="http://schemas.openxmlformats.org/officeDocument/2006/relationships/image" Target="../media/image2281.png"/><Relationship Id="rId1337" Type="http://schemas.openxmlformats.org/officeDocument/2006/relationships/image" Target="../media/image2505.png"/><Relationship Id="rId1544" Type="http://schemas.openxmlformats.org/officeDocument/2006/relationships/customXml" Target="../ink/ink2714.xml"/><Relationship Id="rId1751" Type="http://schemas.openxmlformats.org/officeDocument/2006/relationships/image" Target="../media/image2686.png"/><Relationship Id="rId43" Type="http://schemas.openxmlformats.org/officeDocument/2006/relationships/customXml" Target="../ink/ink1928.xml"/><Relationship Id="rId1404" Type="http://schemas.openxmlformats.org/officeDocument/2006/relationships/customXml" Target="../ink/ink2620.xml"/><Relationship Id="rId1611" Type="http://schemas.openxmlformats.org/officeDocument/2006/relationships/image" Target="../media/image2617.png"/><Relationship Id="rId192" Type="http://schemas.openxmlformats.org/officeDocument/2006/relationships/image" Target="../media/image1886.png"/><Relationship Id="rId1709" Type="http://schemas.openxmlformats.org/officeDocument/2006/relationships/image" Target="../media/image2665.png"/><Relationship Id="rId497" Type="http://schemas.openxmlformats.org/officeDocument/2006/relationships/image" Target="../media/image2052.png"/><Relationship Id="rId357" Type="http://schemas.openxmlformats.org/officeDocument/2006/relationships/image" Target="../media/image1976.png"/><Relationship Id="rId1194" Type="http://schemas.openxmlformats.org/officeDocument/2006/relationships/image" Target="../media/image2433.png"/><Relationship Id="rId217" Type="http://schemas.openxmlformats.org/officeDocument/2006/relationships/customXml" Target="../ink/ink2017.xml"/><Relationship Id="rId564" Type="http://schemas.openxmlformats.org/officeDocument/2006/relationships/customXml" Target="../ink/ink2194.xml"/><Relationship Id="rId771" Type="http://schemas.openxmlformats.org/officeDocument/2006/relationships/customXml" Target="../ink/ink2299.xml"/><Relationship Id="rId869" Type="http://schemas.openxmlformats.org/officeDocument/2006/relationships/customXml" Target="../ink/ink2348.xml"/><Relationship Id="rId1499" Type="http://schemas.openxmlformats.org/officeDocument/2006/relationships/customXml" Target="../ink/ink2685.xml"/><Relationship Id="rId424" Type="http://schemas.openxmlformats.org/officeDocument/2006/relationships/customXml" Target="../ink/ink2123.xml"/><Relationship Id="rId631" Type="http://schemas.openxmlformats.org/officeDocument/2006/relationships/customXml" Target="../ink/ink2228.xml"/><Relationship Id="rId729" Type="http://schemas.openxmlformats.org/officeDocument/2006/relationships/customXml" Target="../ink/ink2278.xml"/><Relationship Id="rId1054" Type="http://schemas.openxmlformats.org/officeDocument/2006/relationships/image" Target="../media/image2356.png"/><Relationship Id="rId1261" Type="http://schemas.openxmlformats.org/officeDocument/2006/relationships/image" Target="../media/image2467.png"/><Relationship Id="rId1359" Type="http://schemas.openxmlformats.org/officeDocument/2006/relationships/image" Target="../media/image2516.png"/><Relationship Id="rId936" Type="http://schemas.openxmlformats.org/officeDocument/2006/relationships/image" Target="../media/image2293.png"/><Relationship Id="rId1121" Type="http://schemas.openxmlformats.org/officeDocument/2006/relationships/image" Target="../media/image2393.png"/><Relationship Id="rId1219" Type="http://schemas.openxmlformats.org/officeDocument/2006/relationships/customXml" Target="../ink/ink2526.xml"/><Relationship Id="rId1566" Type="http://schemas.openxmlformats.org/officeDocument/2006/relationships/customXml" Target="../ink/ink2725.xml"/><Relationship Id="rId1773" Type="http://schemas.openxmlformats.org/officeDocument/2006/relationships/image" Target="../media/image2697.png"/><Relationship Id="rId65" Type="http://schemas.openxmlformats.org/officeDocument/2006/relationships/customXml" Target="../ink/ink1939.xml"/><Relationship Id="rId1426" Type="http://schemas.openxmlformats.org/officeDocument/2006/relationships/customXml" Target="../ink/ink2634.xml"/><Relationship Id="rId1633" Type="http://schemas.openxmlformats.org/officeDocument/2006/relationships/customXml" Target="../ink/ink2759.xml"/><Relationship Id="rId1840" Type="http://schemas.openxmlformats.org/officeDocument/2006/relationships/customXml" Target="../ink/ink2863.xml"/><Relationship Id="rId1700" Type="http://schemas.openxmlformats.org/officeDocument/2006/relationships/customXml" Target="../ink/ink2793.xml"/><Relationship Id="rId281" Type="http://schemas.openxmlformats.org/officeDocument/2006/relationships/image" Target="../media/image1934.png"/><Relationship Id="rId141" Type="http://schemas.openxmlformats.org/officeDocument/2006/relationships/customXml" Target="../ink/ink1979.xml"/><Relationship Id="rId379" Type="http://schemas.openxmlformats.org/officeDocument/2006/relationships/image" Target="../media/image1988.png"/><Relationship Id="rId586" Type="http://schemas.openxmlformats.org/officeDocument/2006/relationships/customXml" Target="../ink/ink2205.xml"/><Relationship Id="rId793" Type="http://schemas.openxmlformats.org/officeDocument/2006/relationships/customXml" Target="../ink/ink2310.xml"/><Relationship Id="rId7" Type="http://schemas.openxmlformats.org/officeDocument/2006/relationships/customXml" Target="../ink/ink1910.xml"/><Relationship Id="rId239" Type="http://schemas.openxmlformats.org/officeDocument/2006/relationships/image" Target="../media/image1912.png"/><Relationship Id="rId446" Type="http://schemas.openxmlformats.org/officeDocument/2006/relationships/image" Target="../media/image2024.png"/><Relationship Id="rId653" Type="http://schemas.openxmlformats.org/officeDocument/2006/relationships/customXml" Target="../ink/ink2239.xml"/><Relationship Id="rId1076" Type="http://schemas.openxmlformats.org/officeDocument/2006/relationships/customXml" Target="../ink/ink2454.xml"/><Relationship Id="rId1283" Type="http://schemas.openxmlformats.org/officeDocument/2006/relationships/image" Target="../media/image2478.png"/><Relationship Id="rId1490" Type="http://schemas.openxmlformats.org/officeDocument/2006/relationships/customXml" Target="../ink/ink2679.xml"/><Relationship Id="rId306" Type="http://schemas.openxmlformats.org/officeDocument/2006/relationships/customXml" Target="../ink/ink2063.xml"/><Relationship Id="rId860" Type="http://schemas.openxmlformats.org/officeDocument/2006/relationships/image" Target="../media/image2252.png"/><Relationship Id="rId958" Type="http://schemas.openxmlformats.org/officeDocument/2006/relationships/customXml" Target="../ink/ink2394.xml"/><Relationship Id="rId1143" Type="http://schemas.openxmlformats.org/officeDocument/2006/relationships/customXml" Target="../ink/ink2488.xml"/><Relationship Id="rId1588" Type="http://schemas.openxmlformats.org/officeDocument/2006/relationships/customXml" Target="../ink/ink2736.xml"/><Relationship Id="rId1795" Type="http://schemas.openxmlformats.org/officeDocument/2006/relationships/image" Target="../media/image2708.png"/><Relationship Id="rId87" Type="http://schemas.openxmlformats.org/officeDocument/2006/relationships/customXml" Target="../ink/ink1950.xml"/><Relationship Id="rId513" Type="http://schemas.openxmlformats.org/officeDocument/2006/relationships/image" Target="../media/image2061.png"/><Relationship Id="rId720" Type="http://schemas.openxmlformats.org/officeDocument/2006/relationships/customXml" Target="../ink/ink2273.xml"/><Relationship Id="rId818" Type="http://schemas.openxmlformats.org/officeDocument/2006/relationships/image" Target="../media/image2228.png"/><Relationship Id="rId1350" Type="http://schemas.openxmlformats.org/officeDocument/2006/relationships/customXml" Target="../ink/ink2592.xml"/><Relationship Id="rId1448" Type="http://schemas.openxmlformats.org/officeDocument/2006/relationships/customXml" Target="../ink/ink2651.xml"/><Relationship Id="rId1655" Type="http://schemas.openxmlformats.org/officeDocument/2006/relationships/image" Target="../media/image2638.png"/><Relationship Id="rId1003" Type="http://schemas.openxmlformats.org/officeDocument/2006/relationships/customXml" Target="../ink/ink2417.xml"/><Relationship Id="rId1210" Type="http://schemas.openxmlformats.org/officeDocument/2006/relationships/image" Target="../media/image2442.png"/><Relationship Id="rId1308" Type="http://schemas.openxmlformats.org/officeDocument/2006/relationships/customXml" Target="../ink/ink2571.xml"/><Relationship Id="rId1515" Type="http://schemas.openxmlformats.org/officeDocument/2006/relationships/customXml" Target="../ink/ink2699.xml"/><Relationship Id="rId1722" Type="http://schemas.openxmlformats.org/officeDocument/2006/relationships/customXml" Target="../ink/ink2804.xml"/><Relationship Id="rId14" Type="http://schemas.openxmlformats.org/officeDocument/2006/relationships/image" Target="../media/image1791.png"/><Relationship Id="rId163" Type="http://schemas.openxmlformats.org/officeDocument/2006/relationships/customXml" Target="../ink/ink1990.xml"/><Relationship Id="rId370" Type="http://schemas.openxmlformats.org/officeDocument/2006/relationships/customXml" Target="../ink/ink2095.xml"/><Relationship Id="rId230" Type="http://schemas.openxmlformats.org/officeDocument/2006/relationships/image" Target="../media/image1907.png"/><Relationship Id="rId468" Type="http://schemas.openxmlformats.org/officeDocument/2006/relationships/customXml" Target="../ink/ink2146.xml"/><Relationship Id="rId675" Type="http://schemas.openxmlformats.org/officeDocument/2006/relationships/customXml" Target="../ink/ink2250.xml"/><Relationship Id="rId882" Type="http://schemas.openxmlformats.org/officeDocument/2006/relationships/customXml" Target="../ink/ink2355.xml"/><Relationship Id="rId1098" Type="http://schemas.openxmlformats.org/officeDocument/2006/relationships/customXml" Target="../ink/ink2465.xml"/><Relationship Id="rId328" Type="http://schemas.openxmlformats.org/officeDocument/2006/relationships/customXml" Target="../ink/ink2074.xml"/><Relationship Id="rId535" Type="http://schemas.openxmlformats.org/officeDocument/2006/relationships/image" Target="../media/image2073.png"/><Relationship Id="rId742" Type="http://schemas.openxmlformats.org/officeDocument/2006/relationships/image" Target="../media/image2186.png"/><Relationship Id="rId1165" Type="http://schemas.openxmlformats.org/officeDocument/2006/relationships/customXml" Target="../ink/ink2499.xml"/><Relationship Id="rId1372" Type="http://schemas.openxmlformats.org/officeDocument/2006/relationships/customXml" Target="../ink/ink2603.xml"/><Relationship Id="rId602" Type="http://schemas.openxmlformats.org/officeDocument/2006/relationships/image" Target="../media/image2109.png"/><Relationship Id="rId1025" Type="http://schemas.openxmlformats.org/officeDocument/2006/relationships/customXml" Target="../ink/ink2428.xml"/><Relationship Id="rId1232" Type="http://schemas.openxmlformats.org/officeDocument/2006/relationships/image" Target="../media/image2453.png"/><Relationship Id="rId1677" Type="http://schemas.openxmlformats.org/officeDocument/2006/relationships/image" Target="../media/image2649.png"/><Relationship Id="rId907" Type="http://schemas.openxmlformats.org/officeDocument/2006/relationships/customXml" Target="../ink/ink2368.xml"/><Relationship Id="rId1537" Type="http://schemas.openxmlformats.org/officeDocument/2006/relationships/image" Target="../media/image2580.png"/><Relationship Id="rId1744" Type="http://schemas.openxmlformats.org/officeDocument/2006/relationships/customXml" Target="../ink/ink2815.xml"/><Relationship Id="rId36" Type="http://schemas.openxmlformats.org/officeDocument/2006/relationships/image" Target="../media/image1803.png"/><Relationship Id="rId1604" Type="http://schemas.openxmlformats.org/officeDocument/2006/relationships/customXml" Target="../ink/ink2744.xml"/><Relationship Id="rId185" Type="http://schemas.openxmlformats.org/officeDocument/2006/relationships/customXml" Target="../ink/ink2001.xml"/><Relationship Id="rId1811" Type="http://schemas.openxmlformats.org/officeDocument/2006/relationships/image" Target="../media/image2716.png"/><Relationship Id="rId392" Type="http://schemas.openxmlformats.org/officeDocument/2006/relationships/image" Target="../media/image1995.png"/><Relationship Id="rId697" Type="http://schemas.openxmlformats.org/officeDocument/2006/relationships/image" Target="../media/image2162.png"/><Relationship Id="rId252" Type="http://schemas.openxmlformats.org/officeDocument/2006/relationships/image" Target="../media/image1918.png"/><Relationship Id="rId1187" Type="http://schemas.openxmlformats.org/officeDocument/2006/relationships/customXml" Target="../ink/ink2510.xml"/><Relationship Id="rId112" Type="http://schemas.openxmlformats.org/officeDocument/2006/relationships/customXml" Target="../ink/ink1963.xml"/><Relationship Id="rId557" Type="http://schemas.openxmlformats.org/officeDocument/2006/relationships/image" Target="../media/image2085.png"/><Relationship Id="rId764" Type="http://schemas.openxmlformats.org/officeDocument/2006/relationships/image" Target="../media/image2198.png"/><Relationship Id="rId971" Type="http://schemas.openxmlformats.org/officeDocument/2006/relationships/image" Target="../media/image2312.png"/><Relationship Id="rId1394" Type="http://schemas.openxmlformats.org/officeDocument/2006/relationships/customXml" Target="../ink/ink2615.xml"/><Relationship Id="rId1699" Type="http://schemas.openxmlformats.org/officeDocument/2006/relationships/image" Target="../media/image2660.png"/><Relationship Id="rId417" Type="http://schemas.openxmlformats.org/officeDocument/2006/relationships/customXml" Target="../ink/ink2119.xml"/><Relationship Id="rId624" Type="http://schemas.openxmlformats.org/officeDocument/2006/relationships/image" Target="../media/image2122.png"/><Relationship Id="rId831" Type="http://schemas.openxmlformats.org/officeDocument/2006/relationships/customXml" Target="../ink/ink2329.xml"/><Relationship Id="rId1047" Type="http://schemas.openxmlformats.org/officeDocument/2006/relationships/customXml" Target="../ink/ink2439.xml"/><Relationship Id="rId1254" Type="http://schemas.openxmlformats.org/officeDocument/2006/relationships/customXml" Target="../ink/ink2544.xml"/><Relationship Id="rId1461" Type="http://schemas.openxmlformats.org/officeDocument/2006/relationships/customXml" Target="../ink/ink2661.xml"/><Relationship Id="rId929" Type="http://schemas.openxmlformats.org/officeDocument/2006/relationships/customXml" Target="../ink/ink2379.xml"/><Relationship Id="rId1114" Type="http://schemas.openxmlformats.org/officeDocument/2006/relationships/customXml" Target="../ink/ink2473.xml"/><Relationship Id="rId1321" Type="http://schemas.openxmlformats.org/officeDocument/2006/relationships/image" Target="../media/image2497.png"/><Relationship Id="rId1559" Type="http://schemas.openxmlformats.org/officeDocument/2006/relationships/image" Target="../media/image2591.png"/><Relationship Id="rId1766" Type="http://schemas.openxmlformats.org/officeDocument/2006/relationships/customXml" Target="../ink/ink2826.xml"/><Relationship Id="rId58" Type="http://schemas.openxmlformats.org/officeDocument/2006/relationships/image" Target="../media/image1815.png"/><Relationship Id="rId1419" Type="http://schemas.openxmlformats.org/officeDocument/2006/relationships/image" Target="../media/image2545.png"/><Relationship Id="rId1626" Type="http://schemas.openxmlformats.org/officeDocument/2006/relationships/customXml" Target="../ink/ink2755.xml"/><Relationship Id="rId1833" Type="http://schemas.openxmlformats.org/officeDocument/2006/relationships/image" Target="../media/image2727.png"/><Relationship Id="rId274" Type="http://schemas.openxmlformats.org/officeDocument/2006/relationships/image" Target="../media/image1931.png"/><Relationship Id="rId481" Type="http://schemas.openxmlformats.org/officeDocument/2006/relationships/image" Target="../media/image2043.png"/><Relationship Id="rId134" Type="http://schemas.openxmlformats.org/officeDocument/2006/relationships/image" Target="../media/image1854.png"/><Relationship Id="rId579" Type="http://schemas.openxmlformats.org/officeDocument/2006/relationships/image" Target="../media/image2097.png"/><Relationship Id="rId786" Type="http://schemas.openxmlformats.org/officeDocument/2006/relationships/image" Target="../media/image2211.png"/><Relationship Id="rId993" Type="http://schemas.openxmlformats.org/officeDocument/2006/relationships/customXml" Target="../ink/ink2412.xml"/><Relationship Id="rId341" Type="http://schemas.openxmlformats.org/officeDocument/2006/relationships/image" Target="../media/image1967.png"/><Relationship Id="rId439" Type="http://schemas.openxmlformats.org/officeDocument/2006/relationships/customXml" Target="../ink/ink2131.xml"/><Relationship Id="rId646" Type="http://schemas.openxmlformats.org/officeDocument/2006/relationships/image" Target="../media/image2134.png"/><Relationship Id="rId1069" Type="http://schemas.openxmlformats.org/officeDocument/2006/relationships/image" Target="../media/image2364.png"/><Relationship Id="rId1276" Type="http://schemas.openxmlformats.org/officeDocument/2006/relationships/customXml" Target="../ink/ink2555.xml"/><Relationship Id="rId1483" Type="http://schemas.openxmlformats.org/officeDocument/2006/relationships/image" Target="../media/image2561.png"/><Relationship Id="rId201" Type="http://schemas.openxmlformats.org/officeDocument/2006/relationships/customXml" Target="../ink/ink2009.xml"/><Relationship Id="rId506" Type="http://schemas.openxmlformats.org/officeDocument/2006/relationships/customXml" Target="../ink/ink2165.xml"/><Relationship Id="rId853" Type="http://schemas.openxmlformats.org/officeDocument/2006/relationships/customXml" Target="../ink/ink2340.xml"/><Relationship Id="rId1136" Type="http://schemas.openxmlformats.org/officeDocument/2006/relationships/customXml" Target="../ink/ink2484.xml"/><Relationship Id="rId1690" Type="http://schemas.openxmlformats.org/officeDocument/2006/relationships/customXml" Target="../ink/ink2788.xml"/><Relationship Id="rId1788" Type="http://schemas.openxmlformats.org/officeDocument/2006/relationships/customXml" Target="../ink/ink2837.xml"/><Relationship Id="rId713" Type="http://schemas.openxmlformats.org/officeDocument/2006/relationships/image" Target="../media/image2171.png"/><Relationship Id="rId920" Type="http://schemas.openxmlformats.org/officeDocument/2006/relationships/image" Target="../media/image2284.png"/><Relationship Id="rId1343" Type="http://schemas.openxmlformats.org/officeDocument/2006/relationships/image" Target="../media/image2508.png"/><Relationship Id="rId1550" Type="http://schemas.openxmlformats.org/officeDocument/2006/relationships/customXml" Target="../ink/ink2717.xml"/><Relationship Id="rId1648" Type="http://schemas.openxmlformats.org/officeDocument/2006/relationships/customXml" Target="../ink/ink2767.xml"/><Relationship Id="rId1203" Type="http://schemas.openxmlformats.org/officeDocument/2006/relationships/customXml" Target="../ink/ink2518.xml"/><Relationship Id="rId1410" Type="http://schemas.openxmlformats.org/officeDocument/2006/relationships/customXml" Target="../ink/ink2623.xml"/><Relationship Id="rId1508" Type="http://schemas.openxmlformats.org/officeDocument/2006/relationships/customXml" Target="../ink/ink2693.xml"/><Relationship Id="rId1715" Type="http://schemas.openxmlformats.org/officeDocument/2006/relationships/image" Target="../media/image2668.png"/><Relationship Id="rId296" Type="http://schemas.openxmlformats.org/officeDocument/2006/relationships/customXml" Target="../ink/ink2058.xml"/><Relationship Id="rId156" Type="http://schemas.openxmlformats.org/officeDocument/2006/relationships/image" Target="../media/image1866.png"/><Relationship Id="rId363" Type="http://schemas.openxmlformats.org/officeDocument/2006/relationships/image" Target="../media/image1979.png"/><Relationship Id="rId570" Type="http://schemas.openxmlformats.org/officeDocument/2006/relationships/customXml" Target="../ink/ink2197.xml"/><Relationship Id="rId223" Type="http://schemas.openxmlformats.org/officeDocument/2006/relationships/customXml" Target="../ink/ink2020.xml"/><Relationship Id="rId430" Type="http://schemas.openxmlformats.org/officeDocument/2006/relationships/customXml" Target="../ink/ink2126.xml"/><Relationship Id="rId668" Type="http://schemas.openxmlformats.org/officeDocument/2006/relationships/image" Target="../media/image2146.png"/><Relationship Id="rId875" Type="http://schemas.openxmlformats.org/officeDocument/2006/relationships/customXml" Target="../ink/ink2351.xml"/><Relationship Id="rId1060" Type="http://schemas.openxmlformats.org/officeDocument/2006/relationships/image" Target="../media/image2359.png"/><Relationship Id="rId1298" Type="http://schemas.openxmlformats.org/officeDocument/2006/relationships/customXml" Target="../ink/ink2566.xml"/><Relationship Id="rId528" Type="http://schemas.openxmlformats.org/officeDocument/2006/relationships/customXml" Target="../ink/ink2176.xml"/><Relationship Id="rId735" Type="http://schemas.openxmlformats.org/officeDocument/2006/relationships/customXml" Target="../ink/ink2281.xml"/><Relationship Id="rId942" Type="http://schemas.openxmlformats.org/officeDocument/2006/relationships/image" Target="../media/image2296.png"/><Relationship Id="rId1158" Type="http://schemas.openxmlformats.org/officeDocument/2006/relationships/image" Target="../media/image2413.png"/><Relationship Id="rId1365" Type="http://schemas.openxmlformats.org/officeDocument/2006/relationships/image" Target="../media/image2519.png"/><Relationship Id="rId1572" Type="http://schemas.openxmlformats.org/officeDocument/2006/relationships/customXml" Target="../ink/ink2728.xml"/><Relationship Id="rId1018" Type="http://schemas.openxmlformats.org/officeDocument/2006/relationships/image" Target="../media/image2337.png"/><Relationship Id="rId1225" Type="http://schemas.openxmlformats.org/officeDocument/2006/relationships/customXml" Target="../ink/ink2529.xml"/><Relationship Id="rId1432" Type="http://schemas.openxmlformats.org/officeDocument/2006/relationships/customXml" Target="../ink/ink2640.xml"/><Relationship Id="rId71" Type="http://schemas.openxmlformats.org/officeDocument/2006/relationships/customXml" Target="../ink/ink1942.xml"/><Relationship Id="rId802" Type="http://schemas.openxmlformats.org/officeDocument/2006/relationships/image" Target="../media/image2219.png"/><Relationship Id="rId1737" Type="http://schemas.openxmlformats.org/officeDocument/2006/relationships/image" Target="../media/image2679.png"/><Relationship Id="rId29" Type="http://schemas.openxmlformats.org/officeDocument/2006/relationships/customXml" Target="../ink/ink1921.xml"/><Relationship Id="rId178" Type="http://schemas.openxmlformats.org/officeDocument/2006/relationships/image" Target="../media/image1878.png"/><Relationship Id="rId1804" Type="http://schemas.openxmlformats.org/officeDocument/2006/relationships/customXml" Target="../ink/ink2845.xml"/><Relationship Id="rId385" Type="http://schemas.openxmlformats.org/officeDocument/2006/relationships/image" Target="../media/image1992.png"/><Relationship Id="rId592" Type="http://schemas.openxmlformats.org/officeDocument/2006/relationships/customXml" Target="../ink/ink2208.xml"/><Relationship Id="rId245" Type="http://schemas.openxmlformats.org/officeDocument/2006/relationships/customXml" Target="../ink/ink2032.xml"/><Relationship Id="rId452" Type="http://schemas.openxmlformats.org/officeDocument/2006/relationships/image" Target="../media/image2027.png"/><Relationship Id="rId897" Type="http://schemas.openxmlformats.org/officeDocument/2006/relationships/customXml" Target="../ink/ink2363.xml"/><Relationship Id="rId1082" Type="http://schemas.openxmlformats.org/officeDocument/2006/relationships/customXml" Target="../ink/ink2457.xml"/><Relationship Id="rId105" Type="http://schemas.openxmlformats.org/officeDocument/2006/relationships/customXml" Target="../ink/ink1959.xml"/><Relationship Id="rId312" Type="http://schemas.openxmlformats.org/officeDocument/2006/relationships/customXml" Target="../ink/ink2066.xml"/><Relationship Id="rId757" Type="http://schemas.openxmlformats.org/officeDocument/2006/relationships/customXml" Target="../ink/ink2292.xml"/><Relationship Id="rId964" Type="http://schemas.openxmlformats.org/officeDocument/2006/relationships/customXml" Target="../ink/ink2397.xml"/><Relationship Id="rId1387" Type="http://schemas.openxmlformats.org/officeDocument/2006/relationships/image" Target="../media/image2529.png"/><Relationship Id="rId1594" Type="http://schemas.openxmlformats.org/officeDocument/2006/relationships/customXml" Target="../ink/ink2739.xml"/><Relationship Id="rId93" Type="http://schemas.openxmlformats.org/officeDocument/2006/relationships/customXml" Target="../ink/ink1953.xml"/><Relationship Id="rId617" Type="http://schemas.openxmlformats.org/officeDocument/2006/relationships/customXml" Target="../ink/ink2221.xml"/><Relationship Id="rId824" Type="http://schemas.openxmlformats.org/officeDocument/2006/relationships/image" Target="../media/image2232.png"/><Relationship Id="rId1247" Type="http://schemas.openxmlformats.org/officeDocument/2006/relationships/image" Target="../media/image2460.png"/><Relationship Id="rId1454" Type="http://schemas.openxmlformats.org/officeDocument/2006/relationships/customXml" Target="../ink/ink2654.xml"/><Relationship Id="rId1661" Type="http://schemas.openxmlformats.org/officeDocument/2006/relationships/image" Target="../media/image2641.png"/><Relationship Id="rId1107" Type="http://schemas.openxmlformats.org/officeDocument/2006/relationships/image" Target="../media/image2385.png"/><Relationship Id="rId1314" Type="http://schemas.openxmlformats.org/officeDocument/2006/relationships/customXml" Target="../ink/ink2574.xml"/><Relationship Id="rId1521" Type="http://schemas.openxmlformats.org/officeDocument/2006/relationships/customXml" Target="../ink/ink2702.xml"/><Relationship Id="rId1759" Type="http://schemas.openxmlformats.org/officeDocument/2006/relationships/image" Target="../media/image2690.png"/><Relationship Id="rId1619" Type="http://schemas.openxmlformats.org/officeDocument/2006/relationships/image" Target="../media/image2621.png"/><Relationship Id="rId1826" Type="http://schemas.openxmlformats.org/officeDocument/2006/relationships/customXml" Target="../ink/ink2856.xml"/><Relationship Id="rId20" Type="http://schemas.openxmlformats.org/officeDocument/2006/relationships/image" Target="../media/image1794.png"/><Relationship Id="rId267" Type="http://schemas.openxmlformats.org/officeDocument/2006/relationships/customXml" Target="../ink/ink2043.xml"/><Relationship Id="rId474" Type="http://schemas.openxmlformats.org/officeDocument/2006/relationships/customXml" Target="../ink/ink2149.xml"/><Relationship Id="rId127" Type="http://schemas.openxmlformats.org/officeDocument/2006/relationships/customXml" Target="../ink/ink1972.xml"/><Relationship Id="rId681" Type="http://schemas.openxmlformats.org/officeDocument/2006/relationships/customXml" Target="../ink/ink2253.xml"/><Relationship Id="rId779" Type="http://schemas.openxmlformats.org/officeDocument/2006/relationships/customXml" Target="../ink/ink2303.xml"/><Relationship Id="rId986" Type="http://schemas.openxmlformats.org/officeDocument/2006/relationships/customXml" Target="../ink/ink2408.xml"/><Relationship Id="rId334" Type="http://schemas.openxmlformats.org/officeDocument/2006/relationships/customXml" Target="../ink/ink2077.xml"/><Relationship Id="rId541" Type="http://schemas.openxmlformats.org/officeDocument/2006/relationships/image" Target="../media/image2076.png"/><Relationship Id="rId639" Type="http://schemas.openxmlformats.org/officeDocument/2006/relationships/customXml" Target="../ink/ink2232.xml"/><Relationship Id="rId1171" Type="http://schemas.openxmlformats.org/officeDocument/2006/relationships/customXml" Target="../ink/ink2502.xml"/><Relationship Id="rId1269" Type="http://schemas.openxmlformats.org/officeDocument/2006/relationships/image" Target="../media/image2471.png"/><Relationship Id="rId1476" Type="http://schemas.openxmlformats.org/officeDocument/2006/relationships/customXml" Target="../ink/ink2671.xml"/><Relationship Id="rId401" Type="http://schemas.openxmlformats.org/officeDocument/2006/relationships/customXml" Target="../ink/ink2111.xml"/><Relationship Id="rId846" Type="http://schemas.openxmlformats.org/officeDocument/2006/relationships/image" Target="../media/image2244.png"/><Relationship Id="rId1031" Type="http://schemas.openxmlformats.org/officeDocument/2006/relationships/customXml" Target="../ink/ink2431.xml"/><Relationship Id="rId1129" Type="http://schemas.openxmlformats.org/officeDocument/2006/relationships/image" Target="../media/image2397.png"/><Relationship Id="rId1683" Type="http://schemas.openxmlformats.org/officeDocument/2006/relationships/image" Target="../media/image2652.png"/><Relationship Id="rId706" Type="http://schemas.openxmlformats.org/officeDocument/2006/relationships/customXml" Target="../ink/ink2266.xml"/><Relationship Id="rId913" Type="http://schemas.openxmlformats.org/officeDocument/2006/relationships/customXml" Target="../ink/ink2371.xml"/><Relationship Id="rId1336" Type="http://schemas.openxmlformats.org/officeDocument/2006/relationships/customXml" Target="../ink/ink2585.xml"/><Relationship Id="rId1543" Type="http://schemas.openxmlformats.org/officeDocument/2006/relationships/image" Target="../media/image2583.png"/><Relationship Id="rId1750" Type="http://schemas.openxmlformats.org/officeDocument/2006/relationships/customXml" Target="../ink/ink2818.xml"/><Relationship Id="rId42" Type="http://schemas.openxmlformats.org/officeDocument/2006/relationships/image" Target="../media/image1806.png"/><Relationship Id="rId1403" Type="http://schemas.openxmlformats.org/officeDocument/2006/relationships/image" Target="../media/image2537.png"/><Relationship Id="rId1610" Type="http://schemas.openxmlformats.org/officeDocument/2006/relationships/customXml" Target="../ink/ink2747.xml"/><Relationship Id="rId191" Type="http://schemas.openxmlformats.org/officeDocument/2006/relationships/customXml" Target="../ink/ink2004.xml"/><Relationship Id="rId1708" Type="http://schemas.openxmlformats.org/officeDocument/2006/relationships/customXml" Target="../ink/ink2797.xml"/><Relationship Id="rId289" Type="http://schemas.openxmlformats.org/officeDocument/2006/relationships/image" Target="../media/image1938.png"/><Relationship Id="rId496" Type="http://schemas.openxmlformats.org/officeDocument/2006/relationships/customXml" Target="../ink/ink2160.xml"/><Relationship Id="rId149" Type="http://schemas.openxmlformats.org/officeDocument/2006/relationships/customXml" Target="../ink/ink1983.xml"/><Relationship Id="rId356" Type="http://schemas.openxmlformats.org/officeDocument/2006/relationships/customXml" Target="../ink/ink2088.xml"/><Relationship Id="rId563" Type="http://schemas.openxmlformats.org/officeDocument/2006/relationships/image" Target="../media/image2088.png"/><Relationship Id="rId770" Type="http://schemas.openxmlformats.org/officeDocument/2006/relationships/image" Target="../media/image2202.png"/><Relationship Id="rId1193" Type="http://schemas.openxmlformats.org/officeDocument/2006/relationships/customXml" Target="../ink/ink2513.xml"/><Relationship Id="rId216" Type="http://schemas.openxmlformats.org/officeDocument/2006/relationships/image" Target="../media/image1899.png"/><Relationship Id="rId423" Type="http://schemas.openxmlformats.org/officeDocument/2006/relationships/image" Target="../media/image2012.png"/><Relationship Id="rId868" Type="http://schemas.openxmlformats.org/officeDocument/2006/relationships/image" Target="../media/image2256.png"/><Relationship Id="rId1053" Type="http://schemas.openxmlformats.org/officeDocument/2006/relationships/customXml" Target="../ink/ink2442.xml"/><Relationship Id="rId1260" Type="http://schemas.openxmlformats.org/officeDocument/2006/relationships/customXml" Target="../ink/ink2547.xml"/><Relationship Id="rId1498" Type="http://schemas.openxmlformats.org/officeDocument/2006/relationships/image" Target="../media/image2567.png"/><Relationship Id="rId630" Type="http://schemas.openxmlformats.org/officeDocument/2006/relationships/image" Target="../media/image2125.png"/><Relationship Id="rId728" Type="http://schemas.openxmlformats.org/officeDocument/2006/relationships/customXml" Target="../ink/ink2277.xml"/><Relationship Id="rId935" Type="http://schemas.openxmlformats.org/officeDocument/2006/relationships/customXml" Target="../ink/ink2382.xml"/><Relationship Id="rId1358" Type="http://schemas.openxmlformats.org/officeDocument/2006/relationships/customXml" Target="../ink/ink2596.xml"/><Relationship Id="rId1565" Type="http://schemas.openxmlformats.org/officeDocument/2006/relationships/image" Target="../media/image2594.png"/><Relationship Id="rId1772" Type="http://schemas.openxmlformats.org/officeDocument/2006/relationships/customXml" Target="../ink/ink2829.xml"/><Relationship Id="rId64" Type="http://schemas.openxmlformats.org/officeDocument/2006/relationships/image" Target="../media/image1818.png"/><Relationship Id="rId1120" Type="http://schemas.openxmlformats.org/officeDocument/2006/relationships/customXml" Target="../ink/ink2476.xml"/><Relationship Id="rId1218" Type="http://schemas.openxmlformats.org/officeDocument/2006/relationships/image" Target="../media/image2446.png"/><Relationship Id="rId1425" Type="http://schemas.openxmlformats.org/officeDocument/2006/relationships/customXml" Target="../ink/ink2633.xml"/><Relationship Id="rId1632" Type="http://schemas.openxmlformats.org/officeDocument/2006/relationships/image" Target="../media/image2627.png"/><Relationship Id="rId280" Type="http://schemas.openxmlformats.org/officeDocument/2006/relationships/customXml" Target="../ink/ink2050.xml"/><Relationship Id="rId140" Type="http://schemas.openxmlformats.org/officeDocument/2006/relationships/image" Target="../media/image1857.png"/><Relationship Id="rId378" Type="http://schemas.openxmlformats.org/officeDocument/2006/relationships/customXml" Target="../ink/ink2099.xml"/><Relationship Id="rId585" Type="http://schemas.openxmlformats.org/officeDocument/2006/relationships/image" Target="../media/image2101.png"/><Relationship Id="rId792" Type="http://schemas.openxmlformats.org/officeDocument/2006/relationships/image" Target="../media/image2214.png"/><Relationship Id="rId6" Type="http://schemas.openxmlformats.org/officeDocument/2006/relationships/image" Target="../media/image1786.png"/><Relationship Id="rId238" Type="http://schemas.openxmlformats.org/officeDocument/2006/relationships/customXml" Target="../ink/ink2028.xml"/><Relationship Id="rId445" Type="http://schemas.openxmlformats.org/officeDocument/2006/relationships/customXml" Target="../ink/ink2134.xml"/><Relationship Id="rId652" Type="http://schemas.openxmlformats.org/officeDocument/2006/relationships/image" Target="../media/image2137.png"/><Relationship Id="rId1075" Type="http://schemas.openxmlformats.org/officeDocument/2006/relationships/image" Target="../media/image2367.png"/><Relationship Id="rId1282" Type="http://schemas.openxmlformats.org/officeDocument/2006/relationships/customXml" Target="../ink/ink2558.xml"/><Relationship Id="rId305" Type="http://schemas.openxmlformats.org/officeDocument/2006/relationships/image" Target="../media/image1947.png"/><Relationship Id="rId512" Type="http://schemas.openxmlformats.org/officeDocument/2006/relationships/customXml" Target="../ink/ink2168.xml"/><Relationship Id="rId957" Type="http://schemas.openxmlformats.org/officeDocument/2006/relationships/image" Target="../media/image2304.png"/><Relationship Id="rId1142" Type="http://schemas.openxmlformats.org/officeDocument/2006/relationships/image" Target="../media/image2404.png"/><Relationship Id="rId1587" Type="http://schemas.openxmlformats.org/officeDocument/2006/relationships/image" Target="../media/image2605.png"/><Relationship Id="rId1794" Type="http://schemas.openxmlformats.org/officeDocument/2006/relationships/customXml" Target="../ink/ink2840.xml"/><Relationship Id="rId86" Type="http://schemas.openxmlformats.org/officeDocument/2006/relationships/image" Target="../media/image1831.png"/><Relationship Id="rId817" Type="http://schemas.openxmlformats.org/officeDocument/2006/relationships/customXml" Target="../ink/ink2322.xml"/><Relationship Id="rId1002" Type="http://schemas.openxmlformats.org/officeDocument/2006/relationships/image" Target="../media/image2328.png"/><Relationship Id="rId1447" Type="http://schemas.openxmlformats.org/officeDocument/2006/relationships/image" Target="../media/image2550.png"/><Relationship Id="rId1654" Type="http://schemas.openxmlformats.org/officeDocument/2006/relationships/customXml" Target="../ink/ink2770.xml"/><Relationship Id="rId1307" Type="http://schemas.openxmlformats.org/officeDocument/2006/relationships/image" Target="../media/image2490.png"/><Relationship Id="rId1514" Type="http://schemas.openxmlformats.org/officeDocument/2006/relationships/image" Target="../media/image2569.png"/><Relationship Id="rId1721" Type="http://schemas.openxmlformats.org/officeDocument/2006/relationships/image" Target="../media/image2671.png"/><Relationship Id="rId13" Type="http://schemas.openxmlformats.org/officeDocument/2006/relationships/customXml" Target="../ink/ink1913.xml"/><Relationship Id="rId1819" Type="http://schemas.openxmlformats.org/officeDocument/2006/relationships/image" Target="../media/image2720.png"/><Relationship Id="rId162" Type="http://schemas.openxmlformats.org/officeDocument/2006/relationships/image" Target="../media/image1869.png"/><Relationship Id="rId467" Type="http://schemas.openxmlformats.org/officeDocument/2006/relationships/image" Target="../media/image2035.png"/><Relationship Id="rId1097" Type="http://schemas.openxmlformats.org/officeDocument/2006/relationships/image" Target="../media/image2379.png"/><Relationship Id="rId674" Type="http://schemas.openxmlformats.org/officeDocument/2006/relationships/image" Target="../media/image2149.png"/><Relationship Id="rId881" Type="http://schemas.openxmlformats.org/officeDocument/2006/relationships/image" Target="../media/image2263.png"/><Relationship Id="rId979" Type="http://schemas.openxmlformats.org/officeDocument/2006/relationships/image" Target="../media/image2316.png"/><Relationship Id="rId327" Type="http://schemas.openxmlformats.org/officeDocument/2006/relationships/image" Target="../media/image1959.png"/><Relationship Id="rId534" Type="http://schemas.openxmlformats.org/officeDocument/2006/relationships/customXml" Target="../ink/ink2179.xml"/><Relationship Id="rId741" Type="http://schemas.openxmlformats.org/officeDocument/2006/relationships/customXml" Target="../ink/ink2284.xml"/><Relationship Id="rId839" Type="http://schemas.openxmlformats.org/officeDocument/2006/relationships/customXml" Target="../ink/ink2333.xml"/><Relationship Id="rId1164" Type="http://schemas.openxmlformats.org/officeDocument/2006/relationships/image" Target="../media/image2416.png"/><Relationship Id="rId1371" Type="http://schemas.openxmlformats.org/officeDocument/2006/relationships/image" Target="../media/image2522.png"/><Relationship Id="rId1469" Type="http://schemas.openxmlformats.org/officeDocument/2006/relationships/customXml" Target="../ink/ink2667.xml"/><Relationship Id="rId601" Type="http://schemas.openxmlformats.org/officeDocument/2006/relationships/customXml" Target="../ink/ink2213.xml"/><Relationship Id="rId1024" Type="http://schemas.openxmlformats.org/officeDocument/2006/relationships/image" Target="../media/image2339.png"/><Relationship Id="rId1231" Type="http://schemas.openxmlformats.org/officeDocument/2006/relationships/customXml" Target="../ink/ink2532.xml"/><Relationship Id="rId1676" Type="http://schemas.openxmlformats.org/officeDocument/2006/relationships/customXml" Target="../ink/ink2781.xml"/><Relationship Id="rId906" Type="http://schemas.openxmlformats.org/officeDocument/2006/relationships/image" Target="../media/image2276.png"/><Relationship Id="rId1329" Type="http://schemas.openxmlformats.org/officeDocument/2006/relationships/image" Target="../media/image2501.png"/><Relationship Id="rId1536" Type="http://schemas.openxmlformats.org/officeDocument/2006/relationships/customXml" Target="../ink/ink2710.xml"/><Relationship Id="rId1743" Type="http://schemas.openxmlformats.org/officeDocument/2006/relationships/image" Target="../media/image2682.png"/><Relationship Id="rId35" Type="http://schemas.openxmlformats.org/officeDocument/2006/relationships/customXml" Target="../ink/ink1924.xml"/><Relationship Id="rId1603" Type="http://schemas.openxmlformats.org/officeDocument/2006/relationships/image" Target="../media/image2613.png"/><Relationship Id="rId1810" Type="http://schemas.openxmlformats.org/officeDocument/2006/relationships/customXml" Target="../ink/ink2848.xml"/><Relationship Id="rId184" Type="http://schemas.openxmlformats.org/officeDocument/2006/relationships/image" Target="../media/image1882.png"/><Relationship Id="rId391" Type="http://schemas.openxmlformats.org/officeDocument/2006/relationships/customXml" Target="../ink/ink2106.xml"/><Relationship Id="rId251" Type="http://schemas.openxmlformats.org/officeDocument/2006/relationships/customXml" Target="../ink/ink2035.xml"/><Relationship Id="rId489" Type="http://schemas.openxmlformats.org/officeDocument/2006/relationships/image" Target="../media/image2047.png"/><Relationship Id="rId696" Type="http://schemas.openxmlformats.org/officeDocument/2006/relationships/customXml" Target="../ink/ink2261.xml"/><Relationship Id="rId349" Type="http://schemas.openxmlformats.org/officeDocument/2006/relationships/image" Target="../media/image1972.png"/><Relationship Id="rId556" Type="http://schemas.openxmlformats.org/officeDocument/2006/relationships/customXml" Target="../ink/ink2190.xml"/><Relationship Id="rId763" Type="http://schemas.openxmlformats.org/officeDocument/2006/relationships/customXml" Target="../ink/ink2295.xml"/><Relationship Id="rId1186" Type="http://schemas.openxmlformats.org/officeDocument/2006/relationships/image" Target="../media/image2428.png"/><Relationship Id="rId1393" Type="http://schemas.openxmlformats.org/officeDocument/2006/relationships/image" Target="../media/image2532.png"/><Relationship Id="rId111" Type="http://schemas.openxmlformats.org/officeDocument/2006/relationships/image" Target="../media/image1843.png"/><Relationship Id="rId209" Type="http://schemas.openxmlformats.org/officeDocument/2006/relationships/customXml" Target="../ink/ink2013.xml"/><Relationship Id="rId416" Type="http://schemas.openxmlformats.org/officeDocument/2006/relationships/image" Target="../media/image2008.png"/><Relationship Id="rId970" Type="http://schemas.openxmlformats.org/officeDocument/2006/relationships/customXml" Target="../ink/ink2400.xml"/><Relationship Id="rId1046" Type="http://schemas.openxmlformats.org/officeDocument/2006/relationships/image" Target="../media/image2352.png"/><Relationship Id="rId1253" Type="http://schemas.openxmlformats.org/officeDocument/2006/relationships/image" Target="../media/image2463.png"/><Relationship Id="rId1698" Type="http://schemas.openxmlformats.org/officeDocument/2006/relationships/customXml" Target="../ink/ink2792.xml"/><Relationship Id="rId623" Type="http://schemas.openxmlformats.org/officeDocument/2006/relationships/customXml" Target="../ink/ink2224.xml"/><Relationship Id="rId830" Type="http://schemas.openxmlformats.org/officeDocument/2006/relationships/image" Target="../media/image2235.png"/><Relationship Id="rId928" Type="http://schemas.openxmlformats.org/officeDocument/2006/relationships/image" Target="../media/image2288.png"/><Relationship Id="rId1460" Type="http://schemas.openxmlformats.org/officeDocument/2006/relationships/customXml" Target="../ink/ink2660.xml"/><Relationship Id="rId1558" Type="http://schemas.openxmlformats.org/officeDocument/2006/relationships/customXml" Target="../ink/ink2721.xml"/><Relationship Id="rId1765" Type="http://schemas.openxmlformats.org/officeDocument/2006/relationships/image" Target="../media/image2693.png"/><Relationship Id="rId57" Type="http://schemas.openxmlformats.org/officeDocument/2006/relationships/customXml" Target="../ink/ink1935.xml"/><Relationship Id="rId1113" Type="http://schemas.openxmlformats.org/officeDocument/2006/relationships/image" Target="../media/image2388.png"/><Relationship Id="rId1320" Type="http://schemas.openxmlformats.org/officeDocument/2006/relationships/customXml" Target="../ink/ink2577.xml"/><Relationship Id="rId1418" Type="http://schemas.openxmlformats.org/officeDocument/2006/relationships/customXml" Target="../ink/ink2627.xml"/><Relationship Id="rId1625" Type="http://schemas.openxmlformats.org/officeDocument/2006/relationships/image" Target="../media/image2624.png"/><Relationship Id="rId1832" Type="http://schemas.openxmlformats.org/officeDocument/2006/relationships/customXml" Target="../ink/ink2859.xml"/><Relationship Id="rId273" Type="http://schemas.openxmlformats.org/officeDocument/2006/relationships/customXml" Target="../ink/ink2046.xml"/><Relationship Id="rId480" Type="http://schemas.openxmlformats.org/officeDocument/2006/relationships/customXml" Target="../ink/ink2152.xml"/><Relationship Id="rId133" Type="http://schemas.openxmlformats.org/officeDocument/2006/relationships/customXml" Target="../ink/ink1975.xml"/><Relationship Id="rId340" Type="http://schemas.openxmlformats.org/officeDocument/2006/relationships/customXml" Target="../ink/ink2080.xml"/><Relationship Id="rId578" Type="http://schemas.openxmlformats.org/officeDocument/2006/relationships/customXml" Target="../ink/ink2201.xml"/><Relationship Id="rId785" Type="http://schemas.openxmlformats.org/officeDocument/2006/relationships/customXml" Target="../ink/ink2306.xml"/><Relationship Id="rId992" Type="http://schemas.openxmlformats.org/officeDocument/2006/relationships/image" Target="../media/image2323.png"/><Relationship Id="rId200" Type="http://schemas.openxmlformats.org/officeDocument/2006/relationships/image" Target="../media/image1891.png"/><Relationship Id="rId438" Type="http://schemas.openxmlformats.org/officeDocument/2006/relationships/image" Target="../media/image2019.png"/><Relationship Id="rId645" Type="http://schemas.openxmlformats.org/officeDocument/2006/relationships/customXml" Target="../ink/ink2235.xml"/><Relationship Id="rId852" Type="http://schemas.openxmlformats.org/officeDocument/2006/relationships/image" Target="../media/image2247.png"/><Relationship Id="rId1068" Type="http://schemas.openxmlformats.org/officeDocument/2006/relationships/customXml" Target="../ink/ink2450.xml"/><Relationship Id="rId1275" Type="http://schemas.openxmlformats.org/officeDocument/2006/relationships/image" Target="../media/image2474.png"/><Relationship Id="rId1482" Type="http://schemas.openxmlformats.org/officeDocument/2006/relationships/customXml" Target="../ink/ink2675.xml"/><Relationship Id="rId505" Type="http://schemas.openxmlformats.org/officeDocument/2006/relationships/image" Target="../media/image2056.png"/><Relationship Id="rId712" Type="http://schemas.openxmlformats.org/officeDocument/2006/relationships/customXml" Target="../ink/ink2269.xml"/><Relationship Id="rId1135" Type="http://schemas.openxmlformats.org/officeDocument/2006/relationships/image" Target="../media/image2401.png"/><Relationship Id="rId1342" Type="http://schemas.openxmlformats.org/officeDocument/2006/relationships/customXml" Target="../ink/ink2588.xml"/><Relationship Id="rId1787" Type="http://schemas.openxmlformats.org/officeDocument/2006/relationships/image" Target="../media/image2704.png"/><Relationship Id="rId79" Type="http://schemas.openxmlformats.org/officeDocument/2006/relationships/customXml" Target="../ink/ink1946.xml"/><Relationship Id="rId1202" Type="http://schemas.openxmlformats.org/officeDocument/2006/relationships/image" Target="../media/image2437.png"/><Relationship Id="rId1647" Type="http://schemas.openxmlformats.org/officeDocument/2006/relationships/image" Target="../media/image2634.png"/><Relationship Id="rId1507" Type="http://schemas.openxmlformats.org/officeDocument/2006/relationships/customXml" Target="../ink/ink2692.xml"/><Relationship Id="rId1714" Type="http://schemas.openxmlformats.org/officeDocument/2006/relationships/customXml" Target="../ink/ink2800.xml"/><Relationship Id="rId295" Type="http://schemas.openxmlformats.org/officeDocument/2006/relationships/image" Target="../media/image1942.png"/><Relationship Id="rId155" Type="http://schemas.openxmlformats.org/officeDocument/2006/relationships/customXml" Target="../ink/ink1986.xml"/><Relationship Id="rId362" Type="http://schemas.openxmlformats.org/officeDocument/2006/relationships/customXml" Target="../ink/ink2091.xml"/><Relationship Id="rId1297" Type="http://schemas.openxmlformats.org/officeDocument/2006/relationships/image" Target="../media/image2485.png"/><Relationship Id="rId222" Type="http://schemas.openxmlformats.org/officeDocument/2006/relationships/image" Target="../media/image1903.png"/><Relationship Id="rId667" Type="http://schemas.openxmlformats.org/officeDocument/2006/relationships/customXml" Target="../ink/ink2246.xml"/><Relationship Id="rId874" Type="http://schemas.openxmlformats.org/officeDocument/2006/relationships/image" Target="../media/image2259.png"/><Relationship Id="rId527" Type="http://schemas.openxmlformats.org/officeDocument/2006/relationships/image" Target="../media/image2068.png"/><Relationship Id="rId734" Type="http://schemas.openxmlformats.org/officeDocument/2006/relationships/image" Target="../media/image2182.png"/><Relationship Id="rId941" Type="http://schemas.openxmlformats.org/officeDocument/2006/relationships/customXml" Target="../ink/ink2385.xml"/><Relationship Id="rId1157" Type="http://schemas.openxmlformats.org/officeDocument/2006/relationships/customXml" Target="../ink/ink2495.xml"/><Relationship Id="rId1364" Type="http://schemas.openxmlformats.org/officeDocument/2006/relationships/customXml" Target="../ink/ink2599.xml"/><Relationship Id="rId1571" Type="http://schemas.openxmlformats.org/officeDocument/2006/relationships/image" Target="../media/image2597.png"/><Relationship Id="rId70" Type="http://schemas.openxmlformats.org/officeDocument/2006/relationships/image" Target="../media/image1822.png"/><Relationship Id="rId801" Type="http://schemas.openxmlformats.org/officeDocument/2006/relationships/customXml" Target="../ink/ink2314.xml"/><Relationship Id="rId1017" Type="http://schemas.openxmlformats.org/officeDocument/2006/relationships/customXml" Target="../ink/ink2424.xml"/><Relationship Id="rId1224" Type="http://schemas.openxmlformats.org/officeDocument/2006/relationships/image" Target="../media/image2449.png"/><Relationship Id="rId1431" Type="http://schemas.openxmlformats.org/officeDocument/2006/relationships/customXml" Target="../ink/ink2639.xml"/><Relationship Id="rId1669" Type="http://schemas.openxmlformats.org/officeDocument/2006/relationships/image" Target="../media/image2645.png"/><Relationship Id="rId1529" Type="http://schemas.openxmlformats.org/officeDocument/2006/relationships/image" Target="../media/image2576.png"/><Relationship Id="rId1736" Type="http://schemas.openxmlformats.org/officeDocument/2006/relationships/customXml" Target="../ink/ink2811.xml"/><Relationship Id="rId28" Type="http://schemas.openxmlformats.org/officeDocument/2006/relationships/image" Target="../media/image1798.png"/><Relationship Id="rId1803" Type="http://schemas.openxmlformats.org/officeDocument/2006/relationships/image" Target="../media/image2712.png"/><Relationship Id="rId177" Type="http://schemas.openxmlformats.org/officeDocument/2006/relationships/customXml" Target="../ink/ink1997.xml"/><Relationship Id="rId384" Type="http://schemas.openxmlformats.org/officeDocument/2006/relationships/customXml" Target="../ink/ink2102.xml"/><Relationship Id="rId591" Type="http://schemas.openxmlformats.org/officeDocument/2006/relationships/image" Target="../media/image2104.png"/><Relationship Id="rId244" Type="http://schemas.openxmlformats.org/officeDocument/2006/relationships/image" Target="../media/image1914.png"/><Relationship Id="rId689" Type="http://schemas.openxmlformats.org/officeDocument/2006/relationships/customXml" Target="../ink/ink2257.xml"/><Relationship Id="rId896" Type="http://schemas.openxmlformats.org/officeDocument/2006/relationships/image" Target="../media/image2271.png"/><Relationship Id="rId1081" Type="http://schemas.openxmlformats.org/officeDocument/2006/relationships/image" Target="../media/image2371.png"/><Relationship Id="rId451" Type="http://schemas.openxmlformats.org/officeDocument/2006/relationships/customXml" Target="../ink/ink2137.xml"/><Relationship Id="rId549" Type="http://schemas.openxmlformats.org/officeDocument/2006/relationships/image" Target="../media/image2081.png"/><Relationship Id="rId756" Type="http://schemas.openxmlformats.org/officeDocument/2006/relationships/image" Target="../media/image2194.png"/><Relationship Id="rId1179" Type="http://schemas.openxmlformats.org/officeDocument/2006/relationships/customXml" Target="../ink/ink2506.xml"/><Relationship Id="rId1386" Type="http://schemas.openxmlformats.org/officeDocument/2006/relationships/customXml" Target="../ink/ink2611.xml"/><Relationship Id="rId1593" Type="http://schemas.openxmlformats.org/officeDocument/2006/relationships/image" Target="../media/image2608.png"/><Relationship Id="rId104" Type="http://schemas.openxmlformats.org/officeDocument/2006/relationships/image" Target="../media/image1839.png"/><Relationship Id="rId311" Type="http://schemas.openxmlformats.org/officeDocument/2006/relationships/image" Target="../media/image1951.png"/><Relationship Id="rId409" Type="http://schemas.openxmlformats.org/officeDocument/2006/relationships/customXml" Target="../ink/ink2115.xml"/><Relationship Id="rId963" Type="http://schemas.openxmlformats.org/officeDocument/2006/relationships/image" Target="../media/image2307.png"/><Relationship Id="rId1039" Type="http://schemas.openxmlformats.org/officeDocument/2006/relationships/customXml" Target="../ink/ink2435.xml"/><Relationship Id="rId1246" Type="http://schemas.openxmlformats.org/officeDocument/2006/relationships/customXml" Target="../ink/ink2540.xml"/><Relationship Id="rId92" Type="http://schemas.openxmlformats.org/officeDocument/2006/relationships/image" Target="../media/image1834.png"/><Relationship Id="rId616" Type="http://schemas.openxmlformats.org/officeDocument/2006/relationships/image" Target="../media/image2117.png"/><Relationship Id="rId823" Type="http://schemas.openxmlformats.org/officeDocument/2006/relationships/customXml" Target="../ink/ink2325.xml"/><Relationship Id="rId1453" Type="http://schemas.openxmlformats.org/officeDocument/2006/relationships/image" Target="../media/image2553.png"/><Relationship Id="rId1660" Type="http://schemas.openxmlformats.org/officeDocument/2006/relationships/customXml" Target="../ink/ink2773.xml"/><Relationship Id="rId1758" Type="http://schemas.openxmlformats.org/officeDocument/2006/relationships/customXml" Target="../ink/ink2822.xml"/><Relationship Id="rId1106" Type="http://schemas.openxmlformats.org/officeDocument/2006/relationships/customXml" Target="../ink/ink2469.xml"/><Relationship Id="rId1313" Type="http://schemas.openxmlformats.org/officeDocument/2006/relationships/image" Target="../media/image2493.png"/><Relationship Id="rId1520" Type="http://schemas.openxmlformats.org/officeDocument/2006/relationships/image" Target="../media/image2572.png"/><Relationship Id="rId1618" Type="http://schemas.openxmlformats.org/officeDocument/2006/relationships/customXml" Target="../ink/ink2751.xml"/><Relationship Id="rId1825" Type="http://schemas.openxmlformats.org/officeDocument/2006/relationships/image" Target="../media/image2723.png"/><Relationship Id="rId199" Type="http://schemas.openxmlformats.org/officeDocument/2006/relationships/customXml" Target="../ink/ink2008.xml"/><Relationship Id="rId266" Type="http://schemas.openxmlformats.org/officeDocument/2006/relationships/image" Target="../media/image1926.png"/><Relationship Id="rId473" Type="http://schemas.openxmlformats.org/officeDocument/2006/relationships/image" Target="../media/image2038.png"/><Relationship Id="rId680" Type="http://schemas.openxmlformats.org/officeDocument/2006/relationships/image" Target="../media/image2153.png"/><Relationship Id="rId126" Type="http://schemas.openxmlformats.org/officeDocument/2006/relationships/image" Target="../media/image1849.png"/><Relationship Id="rId333" Type="http://schemas.openxmlformats.org/officeDocument/2006/relationships/image" Target="../media/image1963.png"/><Relationship Id="rId540" Type="http://schemas.openxmlformats.org/officeDocument/2006/relationships/customXml" Target="../ink/ink2182.xml"/><Relationship Id="rId778" Type="http://schemas.openxmlformats.org/officeDocument/2006/relationships/image" Target="../media/image2206.png"/><Relationship Id="rId985" Type="http://schemas.openxmlformats.org/officeDocument/2006/relationships/image" Target="../media/image2319.png"/><Relationship Id="rId1170" Type="http://schemas.openxmlformats.org/officeDocument/2006/relationships/image" Target="../media/image2419.png"/><Relationship Id="rId638" Type="http://schemas.openxmlformats.org/officeDocument/2006/relationships/image" Target="../media/image2129.png"/><Relationship Id="rId845" Type="http://schemas.openxmlformats.org/officeDocument/2006/relationships/customXml" Target="../ink/ink2336.xml"/><Relationship Id="rId1030" Type="http://schemas.openxmlformats.org/officeDocument/2006/relationships/image" Target="../media/image2343.png"/><Relationship Id="rId1268" Type="http://schemas.openxmlformats.org/officeDocument/2006/relationships/customXml" Target="../ink/ink2551.xml"/><Relationship Id="rId1475" Type="http://schemas.openxmlformats.org/officeDocument/2006/relationships/image" Target="../media/image2558.png"/><Relationship Id="rId1682" Type="http://schemas.openxmlformats.org/officeDocument/2006/relationships/customXml" Target="../ink/ink2784.xml"/><Relationship Id="rId400" Type="http://schemas.openxmlformats.org/officeDocument/2006/relationships/image" Target="../media/image1999.png"/><Relationship Id="rId705" Type="http://schemas.openxmlformats.org/officeDocument/2006/relationships/image" Target="../media/image2166.png"/><Relationship Id="rId1128" Type="http://schemas.openxmlformats.org/officeDocument/2006/relationships/customXml" Target="../ink/ink2480.xml"/><Relationship Id="rId1335" Type="http://schemas.openxmlformats.org/officeDocument/2006/relationships/image" Target="../media/image2504.png"/><Relationship Id="rId1542" Type="http://schemas.openxmlformats.org/officeDocument/2006/relationships/customXml" Target="../ink/ink2713.xml"/><Relationship Id="rId912" Type="http://schemas.openxmlformats.org/officeDocument/2006/relationships/image" Target="../media/image2279.png"/><Relationship Id="rId1847" Type="http://schemas.openxmlformats.org/officeDocument/2006/relationships/image" Target="../media/image2734.png"/><Relationship Id="rId41" Type="http://schemas.openxmlformats.org/officeDocument/2006/relationships/customXml" Target="../ink/ink1927.xml"/><Relationship Id="rId1402" Type="http://schemas.openxmlformats.org/officeDocument/2006/relationships/customXml" Target="../ink/ink2619.xml"/><Relationship Id="rId1707" Type="http://schemas.openxmlformats.org/officeDocument/2006/relationships/image" Target="../media/image2664.png"/><Relationship Id="rId190" Type="http://schemas.openxmlformats.org/officeDocument/2006/relationships/image" Target="../media/image1885.png"/><Relationship Id="rId288" Type="http://schemas.openxmlformats.org/officeDocument/2006/relationships/customXml" Target="../ink/ink2054.xml"/><Relationship Id="rId495" Type="http://schemas.openxmlformats.org/officeDocument/2006/relationships/image" Target="../media/image2051.png"/><Relationship Id="rId148" Type="http://schemas.openxmlformats.org/officeDocument/2006/relationships/image" Target="../media/image1862.png"/><Relationship Id="rId355" Type="http://schemas.openxmlformats.org/officeDocument/2006/relationships/image" Target="../media/image1975.png"/><Relationship Id="rId562" Type="http://schemas.openxmlformats.org/officeDocument/2006/relationships/customXml" Target="../ink/ink2193.xml"/><Relationship Id="rId1192" Type="http://schemas.openxmlformats.org/officeDocument/2006/relationships/image" Target="../media/image2432.png"/><Relationship Id="rId215" Type="http://schemas.openxmlformats.org/officeDocument/2006/relationships/customXml" Target="../ink/ink2016.xml"/><Relationship Id="rId422" Type="http://schemas.openxmlformats.org/officeDocument/2006/relationships/customXml" Target="../ink/ink2122.xml"/><Relationship Id="rId867" Type="http://schemas.openxmlformats.org/officeDocument/2006/relationships/customXml" Target="../ink/ink2347.xml"/><Relationship Id="rId1052" Type="http://schemas.openxmlformats.org/officeDocument/2006/relationships/image" Target="../media/image2355.png"/><Relationship Id="rId1497" Type="http://schemas.openxmlformats.org/officeDocument/2006/relationships/customXml" Target="../ink/ink2684.xml"/><Relationship Id="rId727" Type="http://schemas.openxmlformats.org/officeDocument/2006/relationships/image" Target="../media/image2178.png"/><Relationship Id="rId934" Type="http://schemas.openxmlformats.org/officeDocument/2006/relationships/image" Target="../media/image2292.png"/><Relationship Id="rId1357" Type="http://schemas.openxmlformats.org/officeDocument/2006/relationships/image" Target="../media/image2515.png"/><Relationship Id="rId1564" Type="http://schemas.openxmlformats.org/officeDocument/2006/relationships/customXml" Target="../ink/ink2724.xml"/><Relationship Id="rId1771" Type="http://schemas.openxmlformats.org/officeDocument/2006/relationships/image" Target="../media/image2696.png"/><Relationship Id="rId63" Type="http://schemas.openxmlformats.org/officeDocument/2006/relationships/customXml" Target="../ink/ink1938.xml"/><Relationship Id="rId1217" Type="http://schemas.openxmlformats.org/officeDocument/2006/relationships/customXml" Target="../ink/ink2525.xml"/><Relationship Id="rId1424" Type="http://schemas.openxmlformats.org/officeDocument/2006/relationships/customXml" Target="../ink/ink2632.xml"/><Relationship Id="rId1631" Type="http://schemas.openxmlformats.org/officeDocument/2006/relationships/customXml" Target="../ink/ink2758.xml"/><Relationship Id="rId1729" Type="http://schemas.openxmlformats.org/officeDocument/2006/relationships/image" Target="../media/image2675.png"/><Relationship Id="rId377" Type="http://schemas.openxmlformats.org/officeDocument/2006/relationships/image" Target="../media/image1987.png"/><Relationship Id="rId584" Type="http://schemas.openxmlformats.org/officeDocument/2006/relationships/customXml" Target="../ink/ink2204.xml"/><Relationship Id="rId5" Type="http://schemas.openxmlformats.org/officeDocument/2006/relationships/customXml" Target="../ink/ink1909.xml"/><Relationship Id="rId237" Type="http://schemas.openxmlformats.org/officeDocument/2006/relationships/customXml" Target="../ink/ink2027.xml"/><Relationship Id="rId791" Type="http://schemas.openxmlformats.org/officeDocument/2006/relationships/customXml" Target="../ink/ink2309.xml"/><Relationship Id="rId889" Type="http://schemas.openxmlformats.org/officeDocument/2006/relationships/image" Target="../media/image2267.png"/><Relationship Id="rId1074" Type="http://schemas.openxmlformats.org/officeDocument/2006/relationships/customXml" Target="../ink/ink2453.xml"/><Relationship Id="rId444" Type="http://schemas.openxmlformats.org/officeDocument/2006/relationships/image" Target="../media/image2023.png"/><Relationship Id="rId651" Type="http://schemas.openxmlformats.org/officeDocument/2006/relationships/customXml" Target="../ink/ink2238.xml"/><Relationship Id="rId749" Type="http://schemas.openxmlformats.org/officeDocument/2006/relationships/customXml" Target="../ink/ink2288.xml"/><Relationship Id="rId1281" Type="http://schemas.openxmlformats.org/officeDocument/2006/relationships/image" Target="../media/image2477.png"/><Relationship Id="rId1379" Type="http://schemas.openxmlformats.org/officeDocument/2006/relationships/customXml" Target="../ink/ink2607.xml"/><Relationship Id="rId1586" Type="http://schemas.openxmlformats.org/officeDocument/2006/relationships/customXml" Target="../ink/ink2735.xml"/><Relationship Id="rId304" Type="http://schemas.openxmlformats.org/officeDocument/2006/relationships/customXml" Target="../ink/ink2062.xml"/><Relationship Id="rId511" Type="http://schemas.openxmlformats.org/officeDocument/2006/relationships/image" Target="../media/image2059.png"/><Relationship Id="rId609" Type="http://schemas.openxmlformats.org/officeDocument/2006/relationships/customXml" Target="../ink/ink2217.xml"/><Relationship Id="rId956" Type="http://schemas.openxmlformats.org/officeDocument/2006/relationships/customXml" Target="../ink/ink2393.xml"/><Relationship Id="rId1141" Type="http://schemas.openxmlformats.org/officeDocument/2006/relationships/customXml" Target="../ink/ink2487.xml"/><Relationship Id="rId1239" Type="http://schemas.openxmlformats.org/officeDocument/2006/relationships/customXml" Target="../ink/ink2536.xml"/><Relationship Id="rId1793" Type="http://schemas.openxmlformats.org/officeDocument/2006/relationships/image" Target="../media/image2707.png"/><Relationship Id="rId85" Type="http://schemas.openxmlformats.org/officeDocument/2006/relationships/customXml" Target="../ink/ink1949.xml"/><Relationship Id="rId816" Type="http://schemas.openxmlformats.org/officeDocument/2006/relationships/image" Target="../media/image2227.png"/><Relationship Id="rId1001" Type="http://schemas.openxmlformats.org/officeDocument/2006/relationships/customXml" Target="../ink/ink2416.xml"/><Relationship Id="rId1446" Type="http://schemas.openxmlformats.org/officeDocument/2006/relationships/customXml" Target="../ink/ink2650.xml"/><Relationship Id="rId1653" Type="http://schemas.openxmlformats.org/officeDocument/2006/relationships/image" Target="../media/image2637.png"/><Relationship Id="rId1306" Type="http://schemas.openxmlformats.org/officeDocument/2006/relationships/customXml" Target="../ink/ink2570.xml"/><Relationship Id="rId1513" Type="http://schemas.openxmlformats.org/officeDocument/2006/relationships/customXml" Target="../ink/ink2698.xml"/><Relationship Id="rId1720" Type="http://schemas.openxmlformats.org/officeDocument/2006/relationships/customXml" Target="../ink/ink2803.xml"/><Relationship Id="rId12" Type="http://schemas.openxmlformats.org/officeDocument/2006/relationships/image" Target="../media/image1789.png"/><Relationship Id="rId1818" Type="http://schemas.openxmlformats.org/officeDocument/2006/relationships/customXml" Target="../ink/ink2852.xml"/><Relationship Id="rId161" Type="http://schemas.openxmlformats.org/officeDocument/2006/relationships/customXml" Target="../ink/ink1989.xml"/><Relationship Id="rId399" Type="http://schemas.openxmlformats.org/officeDocument/2006/relationships/customXml" Target="../ink/ink2110.xml"/><Relationship Id="rId259" Type="http://schemas.openxmlformats.org/officeDocument/2006/relationships/customXml" Target="../ink/ink2039.xml"/><Relationship Id="rId466" Type="http://schemas.openxmlformats.org/officeDocument/2006/relationships/customXml" Target="../ink/ink2145.xml"/><Relationship Id="rId673" Type="http://schemas.openxmlformats.org/officeDocument/2006/relationships/customXml" Target="../ink/ink2249.xml"/><Relationship Id="rId880" Type="http://schemas.openxmlformats.org/officeDocument/2006/relationships/customXml" Target="../ink/ink2354.xml"/><Relationship Id="rId1096" Type="http://schemas.openxmlformats.org/officeDocument/2006/relationships/customXml" Target="../ink/ink2464.xml"/><Relationship Id="rId119" Type="http://schemas.openxmlformats.org/officeDocument/2006/relationships/customXml" Target="../ink/ink1967.xml"/><Relationship Id="rId326" Type="http://schemas.openxmlformats.org/officeDocument/2006/relationships/customXml" Target="../ink/ink2073.xml"/><Relationship Id="rId533" Type="http://schemas.openxmlformats.org/officeDocument/2006/relationships/image" Target="../media/image2072.png"/><Relationship Id="rId978" Type="http://schemas.openxmlformats.org/officeDocument/2006/relationships/customXml" Target="../ink/ink2404.xml"/><Relationship Id="rId1163" Type="http://schemas.openxmlformats.org/officeDocument/2006/relationships/customXml" Target="../ink/ink2498.xml"/><Relationship Id="rId1370" Type="http://schemas.openxmlformats.org/officeDocument/2006/relationships/customXml" Target="../ink/ink2602.xml"/><Relationship Id="rId740" Type="http://schemas.openxmlformats.org/officeDocument/2006/relationships/image" Target="../media/image2185.png"/><Relationship Id="rId838" Type="http://schemas.openxmlformats.org/officeDocument/2006/relationships/image" Target="../media/image2239.png"/><Relationship Id="rId1023" Type="http://schemas.openxmlformats.org/officeDocument/2006/relationships/customXml" Target="../ink/ink2427.xml"/><Relationship Id="rId1468" Type="http://schemas.openxmlformats.org/officeDocument/2006/relationships/image" Target="../media/image2555.png"/><Relationship Id="rId1675" Type="http://schemas.openxmlformats.org/officeDocument/2006/relationships/image" Target="../media/image2648.png"/><Relationship Id="rId600" Type="http://schemas.openxmlformats.org/officeDocument/2006/relationships/customXml" Target="../ink/ink2212.xml"/><Relationship Id="rId1230" Type="http://schemas.openxmlformats.org/officeDocument/2006/relationships/image" Target="../media/image2452.png"/><Relationship Id="rId1328" Type="http://schemas.openxmlformats.org/officeDocument/2006/relationships/customXml" Target="../ink/ink2581.xml"/><Relationship Id="rId1535" Type="http://schemas.openxmlformats.org/officeDocument/2006/relationships/image" Target="../media/image2579.png"/><Relationship Id="rId905" Type="http://schemas.openxmlformats.org/officeDocument/2006/relationships/customXml" Target="../ink/ink2367.xml"/><Relationship Id="rId1742" Type="http://schemas.openxmlformats.org/officeDocument/2006/relationships/customXml" Target="../ink/ink2814.xml"/><Relationship Id="rId34" Type="http://schemas.openxmlformats.org/officeDocument/2006/relationships/image" Target="../media/image1802.png"/><Relationship Id="rId1602" Type="http://schemas.openxmlformats.org/officeDocument/2006/relationships/customXml" Target="../ink/ink2743.xml"/><Relationship Id="rId183" Type="http://schemas.openxmlformats.org/officeDocument/2006/relationships/customXml" Target="../ink/ink2000.xml"/><Relationship Id="rId390" Type="http://schemas.openxmlformats.org/officeDocument/2006/relationships/image" Target="../media/image1994.png"/><Relationship Id="rId250" Type="http://schemas.openxmlformats.org/officeDocument/2006/relationships/image" Target="../media/image1917.png"/><Relationship Id="rId488" Type="http://schemas.openxmlformats.org/officeDocument/2006/relationships/customXml" Target="../ink/ink2156.xml"/><Relationship Id="rId695" Type="http://schemas.openxmlformats.org/officeDocument/2006/relationships/customXml" Target="../ink/ink2260.xml"/><Relationship Id="rId110" Type="http://schemas.openxmlformats.org/officeDocument/2006/relationships/customXml" Target="../ink/ink1962.xml"/><Relationship Id="rId348" Type="http://schemas.openxmlformats.org/officeDocument/2006/relationships/customXml" Target="../ink/ink2084.xml"/><Relationship Id="rId555" Type="http://schemas.openxmlformats.org/officeDocument/2006/relationships/image" Target="../media/image2084.png"/><Relationship Id="rId762" Type="http://schemas.openxmlformats.org/officeDocument/2006/relationships/image" Target="../media/image2197.png"/><Relationship Id="rId1185" Type="http://schemas.openxmlformats.org/officeDocument/2006/relationships/customXml" Target="../ink/ink2509.xml"/><Relationship Id="rId1392" Type="http://schemas.openxmlformats.org/officeDocument/2006/relationships/customXml" Target="../ink/ink2614.xml"/><Relationship Id="rId208" Type="http://schemas.openxmlformats.org/officeDocument/2006/relationships/image" Target="../media/image1895.png"/><Relationship Id="rId415" Type="http://schemas.openxmlformats.org/officeDocument/2006/relationships/customXml" Target="../ink/ink2118.xml"/><Relationship Id="rId622" Type="http://schemas.openxmlformats.org/officeDocument/2006/relationships/image" Target="../media/image2121.png"/><Relationship Id="rId1045" Type="http://schemas.openxmlformats.org/officeDocument/2006/relationships/customXml" Target="../ink/ink2438.xml"/><Relationship Id="rId1252" Type="http://schemas.openxmlformats.org/officeDocument/2006/relationships/customXml" Target="../ink/ink2543.xml"/><Relationship Id="rId1697" Type="http://schemas.openxmlformats.org/officeDocument/2006/relationships/image" Target="../media/image2659.png"/><Relationship Id="rId927" Type="http://schemas.openxmlformats.org/officeDocument/2006/relationships/customXml" Target="../ink/ink2378.xml"/><Relationship Id="rId1112" Type="http://schemas.openxmlformats.org/officeDocument/2006/relationships/customXml" Target="../ink/ink2472.xml"/><Relationship Id="rId1557" Type="http://schemas.openxmlformats.org/officeDocument/2006/relationships/image" Target="../media/image2590.png"/><Relationship Id="rId1764" Type="http://schemas.openxmlformats.org/officeDocument/2006/relationships/customXml" Target="../ink/ink2825.xml"/><Relationship Id="rId56" Type="http://schemas.openxmlformats.org/officeDocument/2006/relationships/image" Target="../media/image1814.png"/><Relationship Id="rId1417" Type="http://schemas.openxmlformats.org/officeDocument/2006/relationships/image" Target="../media/image2544.png"/><Relationship Id="rId1624" Type="http://schemas.openxmlformats.org/officeDocument/2006/relationships/customXml" Target="../ink/ink2754.xml"/><Relationship Id="rId1831" Type="http://schemas.openxmlformats.org/officeDocument/2006/relationships/image" Target="../media/image2726.png"/><Relationship Id="rId272" Type="http://schemas.openxmlformats.org/officeDocument/2006/relationships/image" Target="../media/image1929.png"/><Relationship Id="rId577" Type="http://schemas.openxmlformats.org/officeDocument/2006/relationships/image" Target="../media/image2096.png"/><Relationship Id="rId132" Type="http://schemas.openxmlformats.org/officeDocument/2006/relationships/image" Target="../media/image1853.png"/><Relationship Id="rId784" Type="http://schemas.openxmlformats.org/officeDocument/2006/relationships/image" Target="../media/image2209.png"/><Relationship Id="rId991" Type="http://schemas.openxmlformats.org/officeDocument/2006/relationships/customXml" Target="../ink/ink2411.xml"/><Relationship Id="rId1067" Type="http://schemas.openxmlformats.org/officeDocument/2006/relationships/image" Target="../media/image2363.png"/><Relationship Id="rId437" Type="http://schemas.openxmlformats.org/officeDocument/2006/relationships/customXml" Target="../ink/ink2130.xml"/><Relationship Id="rId644" Type="http://schemas.openxmlformats.org/officeDocument/2006/relationships/image" Target="../media/image2133.png"/><Relationship Id="rId851" Type="http://schemas.openxmlformats.org/officeDocument/2006/relationships/customXml" Target="../ink/ink2339.xml"/><Relationship Id="rId1274" Type="http://schemas.openxmlformats.org/officeDocument/2006/relationships/customXml" Target="../ink/ink2554.xml"/><Relationship Id="rId1481" Type="http://schemas.openxmlformats.org/officeDocument/2006/relationships/customXml" Target="../ink/ink2674.xml"/><Relationship Id="rId1579" Type="http://schemas.openxmlformats.org/officeDocument/2006/relationships/image" Target="../media/image2601.png"/><Relationship Id="rId504" Type="http://schemas.openxmlformats.org/officeDocument/2006/relationships/customXml" Target="../ink/ink2164.xml"/><Relationship Id="rId711" Type="http://schemas.openxmlformats.org/officeDocument/2006/relationships/image" Target="../media/image2169.png"/><Relationship Id="rId949" Type="http://schemas.openxmlformats.org/officeDocument/2006/relationships/customXml" Target="../ink/ink2389.xml"/><Relationship Id="rId1134" Type="http://schemas.openxmlformats.org/officeDocument/2006/relationships/customXml" Target="../ink/ink2483.xml"/><Relationship Id="rId1341" Type="http://schemas.openxmlformats.org/officeDocument/2006/relationships/image" Target="../media/image2507.png"/><Relationship Id="rId1786" Type="http://schemas.openxmlformats.org/officeDocument/2006/relationships/customXml" Target="../ink/ink2836.xml"/><Relationship Id="rId78" Type="http://schemas.openxmlformats.org/officeDocument/2006/relationships/image" Target="../media/image1826.png"/><Relationship Id="rId809" Type="http://schemas.openxmlformats.org/officeDocument/2006/relationships/customXml" Target="../ink/ink2318.xml"/><Relationship Id="rId1201" Type="http://schemas.openxmlformats.org/officeDocument/2006/relationships/customXml" Target="../ink/ink2517.xml"/><Relationship Id="rId1439" Type="http://schemas.openxmlformats.org/officeDocument/2006/relationships/image" Target="../media/image2547.png"/><Relationship Id="rId1646" Type="http://schemas.openxmlformats.org/officeDocument/2006/relationships/customXml" Target="../ink/ink2766.xml"/><Relationship Id="rId1506" Type="http://schemas.openxmlformats.org/officeDocument/2006/relationships/customXml" Target="../ink/ink2691.xml"/><Relationship Id="rId1713" Type="http://schemas.openxmlformats.org/officeDocument/2006/relationships/image" Target="../media/image2667.png"/><Relationship Id="rId294" Type="http://schemas.openxmlformats.org/officeDocument/2006/relationships/customXml" Target="../ink/ink2057.xml"/><Relationship Id="rId154" Type="http://schemas.openxmlformats.org/officeDocument/2006/relationships/image" Target="../media/image1865.png"/><Relationship Id="rId361" Type="http://schemas.openxmlformats.org/officeDocument/2006/relationships/image" Target="../media/image1978.png"/><Relationship Id="rId599" Type="http://schemas.openxmlformats.org/officeDocument/2006/relationships/image" Target="../media/image2108.png"/><Relationship Id="rId459" Type="http://schemas.openxmlformats.org/officeDocument/2006/relationships/customXml" Target="../ink/ink2141.xml"/><Relationship Id="rId666" Type="http://schemas.openxmlformats.org/officeDocument/2006/relationships/image" Target="../media/image2145.png"/><Relationship Id="rId873" Type="http://schemas.openxmlformats.org/officeDocument/2006/relationships/customXml" Target="../ink/ink2350.xml"/><Relationship Id="rId1089" Type="http://schemas.openxmlformats.org/officeDocument/2006/relationships/image" Target="../media/image2375.png"/><Relationship Id="rId1296" Type="http://schemas.openxmlformats.org/officeDocument/2006/relationships/customXml" Target="../ink/ink2565.xml"/><Relationship Id="rId221" Type="http://schemas.openxmlformats.org/officeDocument/2006/relationships/customXml" Target="../ink/ink2019.xml"/><Relationship Id="rId319" Type="http://schemas.openxmlformats.org/officeDocument/2006/relationships/image" Target="../media/image1955.png"/><Relationship Id="rId526" Type="http://schemas.openxmlformats.org/officeDocument/2006/relationships/customXml" Target="../ink/ink2175.xml"/><Relationship Id="rId1156" Type="http://schemas.openxmlformats.org/officeDocument/2006/relationships/image" Target="../media/image2412.png"/><Relationship Id="rId1363" Type="http://schemas.openxmlformats.org/officeDocument/2006/relationships/image" Target="../media/image2518.png"/><Relationship Id="rId733" Type="http://schemas.openxmlformats.org/officeDocument/2006/relationships/customXml" Target="../ink/ink2280.xml"/><Relationship Id="rId940" Type="http://schemas.openxmlformats.org/officeDocument/2006/relationships/image" Target="../media/image2295.png"/><Relationship Id="rId1016" Type="http://schemas.openxmlformats.org/officeDocument/2006/relationships/image" Target="../media/image2336.png"/><Relationship Id="rId1570" Type="http://schemas.openxmlformats.org/officeDocument/2006/relationships/customXml" Target="../ink/ink2727.xml"/><Relationship Id="rId1668" Type="http://schemas.openxmlformats.org/officeDocument/2006/relationships/customXml" Target="../ink/ink2777.xml"/><Relationship Id="rId800" Type="http://schemas.openxmlformats.org/officeDocument/2006/relationships/image" Target="../media/image2218.png"/><Relationship Id="rId1223" Type="http://schemas.openxmlformats.org/officeDocument/2006/relationships/customXml" Target="../ink/ink2528.xml"/><Relationship Id="rId1430" Type="http://schemas.openxmlformats.org/officeDocument/2006/relationships/customXml" Target="../ink/ink2638.xml"/><Relationship Id="rId1528" Type="http://schemas.openxmlformats.org/officeDocument/2006/relationships/customXml" Target="../ink/ink2706.xml"/><Relationship Id="rId1735" Type="http://schemas.openxmlformats.org/officeDocument/2006/relationships/image" Target="../media/image2678.png"/><Relationship Id="rId27" Type="http://schemas.openxmlformats.org/officeDocument/2006/relationships/customXml" Target="../ink/ink1920.xml"/><Relationship Id="rId1802" Type="http://schemas.openxmlformats.org/officeDocument/2006/relationships/customXml" Target="../ink/ink2844.xml"/><Relationship Id="rId176" Type="http://schemas.openxmlformats.org/officeDocument/2006/relationships/image" Target="../media/image1877.png"/><Relationship Id="rId383" Type="http://schemas.openxmlformats.org/officeDocument/2006/relationships/image" Target="../media/image1991.png"/><Relationship Id="rId590" Type="http://schemas.openxmlformats.org/officeDocument/2006/relationships/customXml" Target="../ink/ink2207.xml"/><Relationship Id="rId243" Type="http://schemas.openxmlformats.org/officeDocument/2006/relationships/customXml" Target="../ink/ink2031.xml"/><Relationship Id="rId450" Type="http://schemas.openxmlformats.org/officeDocument/2006/relationships/image" Target="../media/image2026.png"/><Relationship Id="rId688" Type="http://schemas.openxmlformats.org/officeDocument/2006/relationships/image" Target="../media/image2157.png"/><Relationship Id="rId895" Type="http://schemas.openxmlformats.org/officeDocument/2006/relationships/customXml" Target="../ink/ink2362.xml"/><Relationship Id="rId1080" Type="http://schemas.openxmlformats.org/officeDocument/2006/relationships/customXml" Target="../ink/ink2456.xml"/><Relationship Id="rId103" Type="http://schemas.openxmlformats.org/officeDocument/2006/relationships/customXml" Target="../ink/ink1958.xml"/><Relationship Id="rId310" Type="http://schemas.openxmlformats.org/officeDocument/2006/relationships/customXml" Target="../ink/ink2065.xml"/><Relationship Id="rId548" Type="http://schemas.openxmlformats.org/officeDocument/2006/relationships/customXml" Target="../ink/ink2186.xml"/><Relationship Id="rId755" Type="http://schemas.openxmlformats.org/officeDocument/2006/relationships/customXml" Target="../ink/ink2291.xml"/><Relationship Id="rId962" Type="http://schemas.openxmlformats.org/officeDocument/2006/relationships/customXml" Target="../ink/ink2396.xml"/><Relationship Id="rId1178" Type="http://schemas.openxmlformats.org/officeDocument/2006/relationships/image" Target="../media/image2424.png"/><Relationship Id="rId1385" Type="http://schemas.openxmlformats.org/officeDocument/2006/relationships/image" Target="../media/image2528.png"/><Relationship Id="rId1592" Type="http://schemas.openxmlformats.org/officeDocument/2006/relationships/customXml" Target="../ink/ink2738.xml"/><Relationship Id="rId91" Type="http://schemas.openxmlformats.org/officeDocument/2006/relationships/customXml" Target="../ink/ink1952.xml"/><Relationship Id="rId408" Type="http://schemas.openxmlformats.org/officeDocument/2006/relationships/image" Target="../media/image2004.png"/><Relationship Id="rId615" Type="http://schemas.openxmlformats.org/officeDocument/2006/relationships/customXml" Target="../ink/ink2220.xml"/><Relationship Id="rId822" Type="http://schemas.openxmlformats.org/officeDocument/2006/relationships/image" Target="../media/image2231.png"/><Relationship Id="rId1038" Type="http://schemas.openxmlformats.org/officeDocument/2006/relationships/image" Target="../media/image2347.png"/><Relationship Id="rId1245" Type="http://schemas.openxmlformats.org/officeDocument/2006/relationships/customXml" Target="../ink/ink2539.xml"/><Relationship Id="rId1452" Type="http://schemas.openxmlformats.org/officeDocument/2006/relationships/customXml" Target="../ink/ink2653.xml"/><Relationship Id="rId1105" Type="http://schemas.openxmlformats.org/officeDocument/2006/relationships/image" Target="../media/image2384.png"/><Relationship Id="rId1312" Type="http://schemas.openxmlformats.org/officeDocument/2006/relationships/customXml" Target="../ink/ink2573.xml"/><Relationship Id="rId1757" Type="http://schemas.openxmlformats.org/officeDocument/2006/relationships/image" Target="../media/image2689.png"/><Relationship Id="rId49" Type="http://schemas.openxmlformats.org/officeDocument/2006/relationships/customXml" Target="../ink/ink1931.xml"/><Relationship Id="rId1617" Type="http://schemas.openxmlformats.org/officeDocument/2006/relationships/image" Target="../media/image2620.png"/><Relationship Id="rId1824" Type="http://schemas.openxmlformats.org/officeDocument/2006/relationships/customXml" Target="../ink/ink2855.xml"/><Relationship Id="rId198" Type="http://schemas.openxmlformats.org/officeDocument/2006/relationships/image" Target="../media/image1889.png"/><Relationship Id="rId265" Type="http://schemas.openxmlformats.org/officeDocument/2006/relationships/customXml" Target="../ink/ink2042.xml"/><Relationship Id="rId472" Type="http://schemas.openxmlformats.org/officeDocument/2006/relationships/customXml" Target="../ink/ink2148.xml"/><Relationship Id="rId125" Type="http://schemas.openxmlformats.org/officeDocument/2006/relationships/customXml" Target="../ink/ink1971.xml"/><Relationship Id="rId332" Type="http://schemas.openxmlformats.org/officeDocument/2006/relationships/customXml" Target="../ink/ink2076.xml"/><Relationship Id="rId777" Type="http://schemas.openxmlformats.org/officeDocument/2006/relationships/customXml" Target="../ink/ink2302.xml"/><Relationship Id="rId984" Type="http://schemas.openxmlformats.org/officeDocument/2006/relationships/customXml" Target="../ink/ink2407.xml"/><Relationship Id="rId637" Type="http://schemas.openxmlformats.org/officeDocument/2006/relationships/customXml" Target="../ink/ink2231.xml"/><Relationship Id="rId844" Type="http://schemas.openxmlformats.org/officeDocument/2006/relationships/image" Target="../media/image2243.png"/><Relationship Id="rId1267" Type="http://schemas.openxmlformats.org/officeDocument/2006/relationships/image" Target="../media/image2470.png"/><Relationship Id="rId1474" Type="http://schemas.openxmlformats.org/officeDocument/2006/relationships/customXml" Target="../ink/ink2670.xml"/><Relationship Id="rId1681" Type="http://schemas.openxmlformats.org/officeDocument/2006/relationships/image" Target="../media/image2651.png"/><Relationship Id="rId704" Type="http://schemas.openxmlformats.org/officeDocument/2006/relationships/customXml" Target="../ink/ink2265.xml"/><Relationship Id="rId911" Type="http://schemas.openxmlformats.org/officeDocument/2006/relationships/customXml" Target="../ink/ink2370.xml"/><Relationship Id="rId1127" Type="http://schemas.openxmlformats.org/officeDocument/2006/relationships/image" Target="../media/image2396.png"/><Relationship Id="rId1334" Type="http://schemas.openxmlformats.org/officeDocument/2006/relationships/customXml" Target="../ink/ink2584.xml"/><Relationship Id="rId1541" Type="http://schemas.openxmlformats.org/officeDocument/2006/relationships/image" Target="../media/image2582.png"/><Relationship Id="rId1779" Type="http://schemas.openxmlformats.org/officeDocument/2006/relationships/image" Target="../media/image2700.png"/><Relationship Id="rId40" Type="http://schemas.openxmlformats.org/officeDocument/2006/relationships/image" Target="../media/image1805.png"/><Relationship Id="rId1401" Type="http://schemas.openxmlformats.org/officeDocument/2006/relationships/image" Target="../media/image2536.png"/><Relationship Id="rId1639" Type="http://schemas.openxmlformats.org/officeDocument/2006/relationships/customXml" Target="../ink/ink2762.xml"/><Relationship Id="rId1846" Type="http://schemas.openxmlformats.org/officeDocument/2006/relationships/customXml" Target="../ink/ink2866.xml"/><Relationship Id="rId1706" Type="http://schemas.openxmlformats.org/officeDocument/2006/relationships/customXml" Target="../ink/ink2796.xml"/><Relationship Id="rId287" Type="http://schemas.openxmlformats.org/officeDocument/2006/relationships/image" Target="../media/image1937.png"/><Relationship Id="rId494" Type="http://schemas.openxmlformats.org/officeDocument/2006/relationships/customXml" Target="../ink/ink2159.xml"/><Relationship Id="rId147" Type="http://schemas.openxmlformats.org/officeDocument/2006/relationships/customXml" Target="../ink/ink1982.xml"/><Relationship Id="rId354" Type="http://schemas.openxmlformats.org/officeDocument/2006/relationships/customXml" Target="../ink/ink2087.xml"/><Relationship Id="rId799" Type="http://schemas.openxmlformats.org/officeDocument/2006/relationships/customXml" Target="../ink/ink2313.xml"/><Relationship Id="rId1191" Type="http://schemas.openxmlformats.org/officeDocument/2006/relationships/customXml" Target="../ink/ink2512.xml"/><Relationship Id="rId561" Type="http://schemas.openxmlformats.org/officeDocument/2006/relationships/image" Target="../media/image2087.png"/><Relationship Id="rId659" Type="http://schemas.openxmlformats.org/officeDocument/2006/relationships/customXml" Target="../ink/ink2242.xml"/><Relationship Id="rId866" Type="http://schemas.openxmlformats.org/officeDocument/2006/relationships/image" Target="../media/image2255.png"/><Relationship Id="rId1289" Type="http://schemas.openxmlformats.org/officeDocument/2006/relationships/image" Target="../media/image2481.png"/><Relationship Id="rId1496" Type="http://schemas.openxmlformats.org/officeDocument/2006/relationships/customXml" Target="../ink/ink2683.xml"/><Relationship Id="rId214" Type="http://schemas.openxmlformats.org/officeDocument/2006/relationships/image" Target="../media/image1898.png"/><Relationship Id="rId421" Type="http://schemas.openxmlformats.org/officeDocument/2006/relationships/image" Target="../media/image2011.png"/><Relationship Id="rId519" Type="http://schemas.openxmlformats.org/officeDocument/2006/relationships/image" Target="../media/image2064.png"/><Relationship Id="rId1051" Type="http://schemas.openxmlformats.org/officeDocument/2006/relationships/customXml" Target="../ink/ink2441.xml"/><Relationship Id="rId1149" Type="http://schemas.openxmlformats.org/officeDocument/2006/relationships/customXml" Target="../ink/ink2491.xml"/><Relationship Id="rId1356" Type="http://schemas.openxmlformats.org/officeDocument/2006/relationships/customXml" Target="../ink/ink2595.xml"/><Relationship Id="rId726" Type="http://schemas.openxmlformats.org/officeDocument/2006/relationships/customXml" Target="../ink/ink2276.xml"/><Relationship Id="rId933" Type="http://schemas.openxmlformats.org/officeDocument/2006/relationships/customXml" Target="../ink/ink2381.xml"/><Relationship Id="rId1009" Type="http://schemas.openxmlformats.org/officeDocument/2006/relationships/customXml" Target="../ink/ink2420.xml"/><Relationship Id="rId1563" Type="http://schemas.openxmlformats.org/officeDocument/2006/relationships/image" Target="../media/image2593.png"/><Relationship Id="rId1770" Type="http://schemas.openxmlformats.org/officeDocument/2006/relationships/customXml" Target="../ink/ink2828.xml"/><Relationship Id="rId62" Type="http://schemas.openxmlformats.org/officeDocument/2006/relationships/image" Target="../media/image1817.png"/><Relationship Id="rId1216" Type="http://schemas.openxmlformats.org/officeDocument/2006/relationships/image" Target="../media/image2445.png"/><Relationship Id="rId1423" Type="http://schemas.openxmlformats.org/officeDocument/2006/relationships/customXml" Target="../ink/ink2631.xml"/><Relationship Id="rId1630" Type="http://schemas.openxmlformats.org/officeDocument/2006/relationships/image" Target="../media/image2626.png"/><Relationship Id="rId1728" Type="http://schemas.openxmlformats.org/officeDocument/2006/relationships/customXml" Target="../ink/ink2807.xml"/><Relationship Id="rId169" Type="http://schemas.openxmlformats.org/officeDocument/2006/relationships/customXml" Target="../ink/ink1993.xml"/><Relationship Id="rId376" Type="http://schemas.openxmlformats.org/officeDocument/2006/relationships/customXml" Target="../ink/ink2098.xml"/><Relationship Id="rId583" Type="http://schemas.openxmlformats.org/officeDocument/2006/relationships/image" Target="../media/image2099.png"/><Relationship Id="rId790" Type="http://schemas.openxmlformats.org/officeDocument/2006/relationships/image" Target="../media/image2213.png"/><Relationship Id="rId4" Type="http://schemas.openxmlformats.org/officeDocument/2006/relationships/image" Target="../media/image1785.png"/><Relationship Id="rId236" Type="http://schemas.openxmlformats.org/officeDocument/2006/relationships/image" Target="../media/image1911.png"/><Relationship Id="rId443" Type="http://schemas.openxmlformats.org/officeDocument/2006/relationships/customXml" Target="../ink/ink2133.xml"/><Relationship Id="rId650" Type="http://schemas.openxmlformats.org/officeDocument/2006/relationships/image" Target="../media/image2136.png"/><Relationship Id="rId888" Type="http://schemas.openxmlformats.org/officeDocument/2006/relationships/customXml" Target="../ink/ink2358.xml"/><Relationship Id="rId1073" Type="http://schemas.openxmlformats.org/officeDocument/2006/relationships/image" Target="../media/image2366.png"/><Relationship Id="rId1280" Type="http://schemas.openxmlformats.org/officeDocument/2006/relationships/customXml" Target="../ink/ink2557.xml"/><Relationship Id="rId303" Type="http://schemas.openxmlformats.org/officeDocument/2006/relationships/image" Target="../media/image1946.png"/><Relationship Id="rId748" Type="http://schemas.openxmlformats.org/officeDocument/2006/relationships/image" Target="../media/image2189.png"/><Relationship Id="rId955" Type="http://schemas.openxmlformats.org/officeDocument/2006/relationships/customXml" Target="../ink/ink2392.xml"/><Relationship Id="rId1140" Type="http://schemas.openxmlformats.org/officeDocument/2006/relationships/customXml" Target="../ink/ink2486.xml"/><Relationship Id="rId1378" Type="http://schemas.openxmlformats.org/officeDocument/2006/relationships/image" Target="../media/image2525.png"/><Relationship Id="rId1585" Type="http://schemas.openxmlformats.org/officeDocument/2006/relationships/image" Target="../media/image2604.png"/><Relationship Id="rId1792" Type="http://schemas.openxmlformats.org/officeDocument/2006/relationships/customXml" Target="../ink/ink2839.xml"/><Relationship Id="rId84" Type="http://schemas.openxmlformats.org/officeDocument/2006/relationships/image" Target="../media/image1829.png"/><Relationship Id="rId510" Type="http://schemas.openxmlformats.org/officeDocument/2006/relationships/customXml" Target="../ink/ink2167.xml"/><Relationship Id="rId608" Type="http://schemas.openxmlformats.org/officeDocument/2006/relationships/image" Target="../media/image2113.png"/><Relationship Id="rId815" Type="http://schemas.openxmlformats.org/officeDocument/2006/relationships/customXml" Target="../ink/ink2321.xml"/><Relationship Id="rId1238" Type="http://schemas.openxmlformats.org/officeDocument/2006/relationships/image" Target="../media/image2456.png"/><Relationship Id="rId1445" Type="http://schemas.openxmlformats.org/officeDocument/2006/relationships/image" Target="../media/image2549.png"/><Relationship Id="rId1652" Type="http://schemas.openxmlformats.org/officeDocument/2006/relationships/customXml" Target="../ink/ink2769.xml"/><Relationship Id="rId1000" Type="http://schemas.openxmlformats.org/officeDocument/2006/relationships/image" Target="../media/image2327.png"/><Relationship Id="rId1305" Type="http://schemas.openxmlformats.org/officeDocument/2006/relationships/image" Target="../media/image2489.png"/><Relationship Id="rId1512" Type="http://schemas.openxmlformats.org/officeDocument/2006/relationships/customXml" Target="../ink/ink2697.xml"/><Relationship Id="rId1817" Type="http://schemas.openxmlformats.org/officeDocument/2006/relationships/image" Target="../media/image2719.png"/><Relationship Id="rId11" Type="http://schemas.openxmlformats.org/officeDocument/2006/relationships/customXml" Target="../ink/ink1912.xml"/><Relationship Id="rId398" Type="http://schemas.openxmlformats.org/officeDocument/2006/relationships/image" Target="../media/image1998.png"/><Relationship Id="rId160" Type="http://schemas.openxmlformats.org/officeDocument/2006/relationships/image" Target="../media/image1868.png"/><Relationship Id="rId258" Type="http://schemas.openxmlformats.org/officeDocument/2006/relationships/image" Target="../media/image1922.png"/><Relationship Id="rId465" Type="http://schemas.openxmlformats.org/officeDocument/2006/relationships/customXml" Target="../ink/ink2144.xml"/><Relationship Id="rId672" Type="http://schemas.openxmlformats.org/officeDocument/2006/relationships/image" Target="../media/image2148.png"/><Relationship Id="rId1095" Type="http://schemas.openxmlformats.org/officeDocument/2006/relationships/image" Target="../media/image2378.png"/><Relationship Id="rId118" Type="http://schemas.openxmlformats.org/officeDocument/2006/relationships/image" Target="../media/image1846.png"/><Relationship Id="rId325" Type="http://schemas.openxmlformats.org/officeDocument/2006/relationships/image" Target="../media/image1958.png"/><Relationship Id="rId532" Type="http://schemas.openxmlformats.org/officeDocument/2006/relationships/customXml" Target="../ink/ink2178.xml"/><Relationship Id="rId977" Type="http://schemas.openxmlformats.org/officeDocument/2006/relationships/image" Target="../media/image2315.png"/><Relationship Id="rId1162" Type="http://schemas.openxmlformats.org/officeDocument/2006/relationships/image" Target="../media/image2415.png"/><Relationship Id="rId837" Type="http://schemas.openxmlformats.org/officeDocument/2006/relationships/customXml" Target="../ink/ink2332.xml"/><Relationship Id="rId1022" Type="http://schemas.openxmlformats.org/officeDocument/2006/relationships/image" Target="../media/image1541.png"/><Relationship Id="rId1467" Type="http://schemas.openxmlformats.org/officeDocument/2006/relationships/customXml" Target="../ink/ink2666.xml"/><Relationship Id="rId1674" Type="http://schemas.openxmlformats.org/officeDocument/2006/relationships/customXml" Target="../ink/ink2780.xml"/><Relationship Id="rId904" Type="http://schemas.openxmlformats.org/officeDocument/2006/relationships/image" Target="../media/image2275.png"/><Relationship Id="rId1327" Type="http://schemas.openxmlformats.org/officeDocument/2006/relationships/image" Target="../media/image2500.png"/><Relationship Id="rId1534" Type="http://schemas.openxmlformats.org/officeDocument/2006/relationships/customXml" Target="../ink/ink2709.xml"/><Relationship Id="rId1741" Type="http://schemas.openxmlformats.org/officeDocument/2006/relationships/image" Target="../media/image2681.png"/><Relationship Id="rId33" Type="http://schemas.openxmlformats.org/officeDocument/2006/relationships/customXml" Target="../ink/ink1923.xml"/><Relationship Id="rId1601" Type="http://schemas.openxmlformats.org/officeDocument/2006/relationships/image" Target="../media/image2612.png"/><Relationship Id="rId1839" Type="http://schemas.openxmlformats.org/officeDocument/2006/relationships/image" Target="../media/image2730.png"/><Relationship Id="rId182" Type="http://schemas.openxmlformats.org/officeDocument/2006/relationships/image" Target="../media/image1881.png"/><Relationship Id="rId487" Type="http://schemas.openxmlformats.org/officeDocument/2006/relationships/image" Target="../media/image2046.png"/><Relationship Id="rId694" Type="http://schemas.openxmlformats.org/officeDocument/2006/relationships/image" Target="../media/image2161.png"/><Relationship Id="rId347" Type="http://schemas.openxmlformats.org/officeDocument/2006/relationships/image" Target="../media/image1971.png"/><Relationship Id="rId999" Type="http://schemas.openxmlformats.org/officeDocument/2006/relationships/customXml" Target="../ink/ink2415.xml"/><Relationship Id="rId1184" Type="http://schemas.openxmlformats.org/officeDocument/2006/relationships/image" Target="../media/image2427.png"/><Relationship Id="rId44" Type="http://schemas.openxmlformats.org/officeDocument/2006/relationships/image" Target="../media/image1807.png"/><Relationship Id="rId554" Type="http://schemas.openxmlformats.org/officeDocument/2006/relationships/customXml" Target="../ink/ink2189.xml"/><Relationship Id="rId761" Type="http://schemas.openxmlformats.org/officeDocument/2006/relationships/customXml" Target="../ink/ink2294.xml"/><Relationship Id="rId859" Type="http://schemas.openxmlformats.org/officeDocument/2006/relationships/customXml" Target="../ink/ink2343.xml"/><Relationship Id="rId1391" Type="http://schemas.openxmlformats.org/officeDocument/2006/relationships/image" Target="../media/image2531.png"/><Relationship Id="rId1489" Type="http://schemas.openxmlformats.org/officeDocument/2006/relationships/image" Target="../media/image2564.png"/><Relationship Id="rId1612" Type="http://schemas.openxmlformats.org/officeDocument/2006/relationships/customXml" Target="../ink/ink2748.xml"/><Relationship Id="rId1696" Type="http://schemas.openxmlformats.org/officeDocument/2006/relationships/customXml" Target="../ink/ink2791.xml"/><Relationship Id="rId193" Type="http://schemas.openxmlformats.org/officeDocument/2006/relationships/customXml" Target="../ink/ink2005.xml"/><Relationship Id="rId207" Type="http://schemas.openxmlformats.org/officeDocument/2006/relationships/customXml" Target="../ink/ink2012.xml"/><Relationship Id="rId414" Type="http://schemas.openxmlformats.org/officeDocument/2006/relationships/image" Target="../media/image2007.png"/><Relationship Id="rId498" Type="http://schemas.openxmlformats.org/officeDocument/2006/relationships/customXml" Target="../ink/ink2161.xml"/><Relationship Id="rId621" Type="http://schemas.openxmlformats.org/officeDocument/2006/relationships/customXml" Target="../ink/ink2223.xml"/><Relationship Id="rId1044" Type="http://schemas.openxmlformats.org/officeDocument/2006/relationships/image" Target="../media/image2351.png"/><Relationship Id="rId1251" Type="http://schemas.openxmlformats.org/officeDocument/2006/relationships/image" Target="../media/image2462.png"/><Relationship Id="rId1349" Type="http://schemas.openxmlformats.org/officeDocument/2006/relationships/image" Target="../media/image2511.png"/><Relationship Id="rId260" Type="http://schemas.openxmlformats.org/officeDocument/2006/relationships/image" Target="../media/image1923.png"/><Relationship Id="rId719" Type="http://schemas.openxmlformats.org/officeDocument/2006/relationships/image" Target="../media/image2174.png"/><Relationship Id="rId926" Type="http://schemas.openxmlformats.org/officeDocument/2006/relationships/image" Target="../media/image2287.png"/><Relationship Id="rId1111" Type="http://schemas.openxmlformats.org/officeDocument/2006/relationships/image" Target="../media/image2387.png"/><Relationship Id="rId1556" Type="http://schemas.openxmlformats.org/officeDocument/2006/relationships/customXml" Target="../ink/ink2720.xml"/><Relationship Id="rId1763" Type="http://schemas.openxmlformats.org/officeDocument/2006/relationships/image" Target="../media/image2692.png"/><Relationship Id="rId55" Type="http://schemas.openxmlformats.org/officeDocument/2006/relationships/customXml" Target="../ink/ink1934.xml"/><Relationship Id="rId120" Type="http://schemas.openxmlformats.org/officeDocument/2006/relationships/customXml" Target="../ink/ink1968.xml"/><Relationship Id="rId358" Type="http://schemas.openxmlformats.org/officeDocument/2006/relationships/customXml" Target="../ink/ink2089.xml"/><Relationship Id="rId565" Type="http://schemas.openxmlformats.org/officeDocument/2006/relationships/image" Target="../media/image2089.png"/><Relationship Id="rId772" Type="http://schemas.openxmlformats.org/officeDocument/2006/relationships/image" Target="../media/image2203.png"/><Relationship Id="rId1195" Type="http://schemas.openxmlformats.org/officeDocument/2006/relationships/customXml" Target="../ink/ink2514.xml"/><Relationship Id="rId1209" Type="http://schemas.openxmlformats.org/officeDocument/2006/relationships/customXml" Target="../ink/ink2521.xml"/><Relationship Id="rId1416" Type="http://schemas.openxmlformats.org/officeDocument/2006/relationships/customXml" Target="../ink/ink2626.xml"/><Relationship Id="rId1623" Type="http://schemas.openxmlformats.org/officeDocument/2006/relationships/image" Target="../media/image2623.png"/><Relationship Id="rId1830" Type="http://schemas.openxmlformats.org/officeDocument/2006/relationships/customXml" Target="../ink/ink2858.xml"/><Relationship Id="rId218" Type="http://schemas.openxmlformats.org/officeDocument/2006/relationships/image" Target="../media/image1901.png"/><Relationship Id="rId425" Type="http://schemas.openxmlformats.org/officeDocument/2006/relationships/image" Target="../media/image2013.png"/><Relationship Id="rId632" Type="http://schemas.openxmlformats.org/officeDocument/2006/relationships/image" Target="../media/image2126.png"/><Relationship Id="rId1055" Type="http://schemas.openxmlformats.org/officeDocument/2006/relationships/customXml" Target="../ink/ink2443.xml"/><Relationship Id="rId1262" Type="http://schemas.openxmlformats.org/officeDocument/2006/relationships/customXml" Target="../ink/ink2548.xml"/><Relationship Id="rId271" Type="http://schemas.openxmlformats.org/officeDocument/2006/relationships/customXml" Target="../ink/ink2045.xml"/><Relationship Id="rId937" Type="http://schemas.openxmlformats.org/officeDocument/2006/relationships/customXml" Target="../ink/ink2383.xml"/><Relationship Id="rId1122" Type="http://schemas.openxmlformats.org/officeDocument/2006/relationships/customXml" Target="../ink/ink2477.xml"/><Relationship Id="rId1567" Type="http://schemas.openxmlformats.org/officeDocument/2006/relationships/image" Target="../media/image2595.png"/><Relationship Id="rId1774" Type="http://schemas.openxmlformats.org/officeDocument/2006/relationships/customXml" Target="../ink/ink2830.xml"/><Relationship Id="rId66" Type="http://schemas.openxmlformats.org/officeDocument/2006/relationships/image" Target="../media/image1819.png"/><Relationship Id="rId131" Type="http://schemas.openxmlformats.org/officeDocument/2006/relationships/customXml" Target="../ink/ink1974.xml"/><Relationship Id="rId369" Type="http://schemas.openxmlformats.org/officeDocument/2006/relationships/image" Target="../media/image1983.png"/><Relationship Id="rId576" Type="http://schemas.openxmlformats.org/officeDocument/2006/relationships/customXml" Target="../ink/ink2200.xml"/><Relationship Id="rId783" Type="http://schemas.openxmlformats.org/officeDocument/2006/relationships/customXml" Target="../ink/ink2305.xml"/><Relationship Id="rId990" Type="http://schemas.openxmlformats.org/officeDocument/2006/relationships/image" Target="../media/image2322.png"/><Relationship Id="rId1427" Type="http://schemas.openxmlformats.org/officeDocument/2006/relationships/customXml" Target="../ink/ink2635.xml"/><Relationship Id="rId1634" Type="http://schemas.openxmlformats.org/officeDocument/2006/relationships/image" Target="../media/image2628.png"/><Relationship Id="rId1841" Type="http://schemas.openxmlformats.org/officeDocument/2006/relationships/image" Target="../media/image2731.png"/><Relationship Id="rId229" Type="http://schemas.openxmlformats.org/officeDocument/2006/relationships/customXml" Target="../ink/ink2023.xml"/><Relationship Id="rId436" Type="http://schemas.openxmlformats.org/officeDocument/2006/relationships/image" Target="../media/image2018.png"/><Relationship Id="rId643" Type="http://schemas.openxmlformats.org/officeDocument/2006/relationships/customXml" Target="../ink/ink2234.xml"/><Relationship Id="rId1066" Type="http://schemas.openxmlformats.org/officeDocument/2006/relationships/customXml" Target="../ink/ink2449.xml"/><Relationship Id="rId1273" Type="http://schemas.openxmlformats.org/officeDocument/2006/relationships/image" Target="../media/image2473.png"/><Relationship Id="rId1480" Type="http://schemas.openxmlformats.org/officeDocument/2006/relationships/customXml" Target="../ink/ink2673.xml"/><Relationship Id="rId850" Type="http://schemas.openxmlformats.org/officeDocument/2006/relationships/image" Target="../media/image2246.png"/><Relationship Id="rId948" Type="http://schemas.openxmlformats.org/officeDocument/2006/relationships/image" Target="../media/image2299.png"/><Relationship Id="rId1133" Type="http://schemas.openxmlformats.org/officeDocument/2006/relationships/image" Target="../media/image2399.png"/><Relationship Id="rId1578" Type="http://schemas.openxmlformats.org/officeDocument/2006/relationships/customXml" Target="../ink/ink2731.xml"/><Relationship Id="rId1701" Type="http://schemas.openxmlformats.org/officeDocument/2006/relationships/image" Target="../media/image2661.png"/><Relationship Id="rId1785" Type="http://schemas.openxmlformats.org/officeDocument/2006/relationships/image" Target="../media/image2703.png"/><Relationship Id="rId77" Type="http://schemas.openxmlformats.org/officeDocument/2006/relationships/customXml" Target="../ink/ink1945.xml"/><Relationship Id="rId282" Type="http://schemas.openxmlformats.org/officeDocument/2006/relationships/customXml" Target="../ink/ink2051.xml"/><Relationship Id="rId503" Type="http://schemas.openxmlformats.org/officeDocument/2006/relationships/image" Target="../media/image2055.png"/><Relationship Id="rId587" Type="http://schemas.openxmlformats.org/officeDocument/2006/relationships/image" Target="../media/image2102.png"/><Relationship Id="rId710" Type="http://schemas.openxmlformats.org/officeDocument/2006/relationships/customXml" Target="../ink/ink2268.xml"/><Relationship Id="rId808" Type="http://schemas.openxmlformats.org/officeDocument/2006/relationships/image" Target="../media/image2223.png"/><Relationship Id="rId1340" Type="http://schemas.openxmlformats.org/officeDocument/2006/relationships/customXml" Target="../ink/ink2587.xml"/><Relationship Id="rId1438" Type="http://schemas.openxmlformats.org/officeDocument/2006/relationships/customXml" Target="../ink/ink2645.xml"/><Relationship Id="rId1645" Type="http://schemas.openxmlformats.org/officeDocument/2006/relationships/image" Target="../media/image2633.png"/><Relationship Id="rId8" Type="http://schemas.openxmlformats.org/officeDocument/2006/relationships/image" Target="../media/image1787.png"/><Relationship Id="rId142" Type="http://schemas.openxmlformats.org/officeDocument/2006/relationships/image" Target="../media/image1858.png"/><Relationship Id="rId447" Type="http://schemas.openxmlformats.org/officeDocument/2006/relationships/customXml" Target="../ink/ink2135.xml"/><Relationship Id="rId794" Type="http://schemas.openxmlformats.org/officeDocument/2006/relationships/image" Target="../media/image2215.png"/><Relationship Id="rId1077" Type="http://schemas.openxmlformats.org/officeDocument/2006/relationships/image" Target="../media/image2368.png"/><Relationship Id="rId1200" Type="http://schemas.openxmlformats.org/officeDocument/2006/relationships/image" Target="../media/image2436.png"/><Relationship Id="rId654" Type="http://schemas.openxmlformats.org/officeDocument/2006/relationships/image" Target="../media/image2138.png"/><Relationship Id="rId861" Type="http://schemas.openxmlformats.org/officeDocument/2006/relationships/customXml" Target="../ink/ink2344.xml"/><Relationship Id="rId959" Type="http://schemas.openxmlformats.org/officeDocument/2006/relationships/image" Target="../media/image2305.png"/><Relationship Id="rId1284" Type="http://schemas.openxmlformats.org/officeDocument/2006/relationships/customXml" Target="../ink/ink2559.xml"/><Relationship Id="rId1491" Type="http://schemas.openxmlformats.org/officeDocument/2006/relationships/image" Target="../media/image2565.png"/><Relationship Id="rId1505" Type="http://schemas.openxmlformats.org/officeDocument/2006/relationships/customXml" Target="../ink/ink2690.xml"/><Relationship Id="rId1589" Type="http://schemas.openxmlformats.org/officeDocument/2006/relationships/image" Target="../media/image2606.png"/><Relationship Id="rId1712" Type="http://schemas.openxmlformats.org/officeDocument/2006/relationships/customXml" Target="../ink/ink2799.xml"/><Relationship Id="rId293" Type="http://schemas.openxmlformats.org/officeDocument/2006/relationships/image" Target="../media/image1941.png"/><Relationship Id="rId307" Type="http://schemas.openxmlformats.org/officeDocument/2006/relationships/image" Target="../media/image1948.png"/><Relationship Id="rId514" Type="http://schemas.openxmlformats.org/officeDocument/2006/relationships/customXml" Target="../ink/ink2169.xml"/><Relationship Id="rId721" Type="http://schemas.openxmlformats.org/officeDocument/2006/relationships/image" Target="../media/image2175.png"/><Relationship Id="rId1144" Type="http://schemas.openxmlformats.org/officeDocument/2006/relationships/image" Target="../media/image2405.png"/><Relationship Id="rId1351" Type="http://schemas.openxmlformats.org/officeDocument/2006/relationships/image" Target="../media/image2512.png"/><Relationship Id="rId1449" Type="http://schemas.openxmlformats.org/officeDocument/2006/relationships/image" Target="../media/image2551.png"/><Relationship Id="rId1796" Type="http://schemas.openxmlformats.org/officeDocument/2006/relationships/customXml" Target="../ink/ink2841.xml"/><Relationship Id="rId88" Type="http://schemas.openxmlformats.org/officeDocument/2006/relationships/image" Target="../media/image1832.png"/><Relationship Id="rId153" Type="http://schemas.openxmlformats.org/officeDocument/2006/relationships/customXml" Target="../ink/ink1985.xml"/><Relationship Id="rId360" Type="http://schemas.openxmlformats.org/officeDocument/2006/relationships/customXml" Target="../ink/ink2090.xml"/><Relationship Id="rId598" Type="http://schemas.openxmlformats.org/officeDocument/2006/relationships/customXml" Target="../ink/ink2211.xml"/><Relationship Id="rId819" Type="http://schemas.openxmlformats.org/officeDocument/2006/relationships/customXml" Target="../ink/ink2323.xml"/><Relationship Id="rId1004" Type="http://schemas.openxmlformats.org/officeDocument/2006/relationships/image" Target="../media/image2329.png"/><Relationship Id="rId1211" Type="http://schemas.openxmlformats.org/officeDocument/2006/relationships/customXml" Target="../ink/ink2522.xml"/><Relationship Id="rId1656" Type="http://schemas.openxmlformats.org/officeDocument/2006/relationships/customXml" Target="../ink/ink2771.xml"/><Relationship Id="rId220" Type="http://schemas.openxmlformats.org/officeDocument/2006/relationships/image" Target="../media/image1902.png"/><Relationship Id="rId458" Type="http://schemas.openxmlformats.org/officeDocument/2006/relationships/image" Target="../media/image2031.png"/><Relationship Id="rId665" Type="http://schemas.openxmlformats.org/officeDocument/2006/relationships/customXml" Target="../ink/ink2245.xml"/><Relationship Id="rId872" Type="http://schemas.openxmlformats.org/officeDocument/2006/relationships/image" Target="../media/image2258.png"/><Relationship Id="rId1088" Type="http://schemas.openxmlformats.org/officeDocument/2006/relationships/customXml" Target="../ink/ink2460.xml"/><Relationship Id="rId1295" Type="http://schemas.openxmlformats.org/officeDocument/2006/relationships/image" Target="../media/image2484.png"/><Relationship Id="rId1309" Type="http://schemas.openxmlformats.org/officeDocument/2006/relationships/image" Target="../media/image2491.png"/><Relationship Id="rId1516" Type="http://schemas.openxmlformats.org/officeDocument/2006/relationships/image" Target="../media/image2570.png"/><Relationship Id="rId1723" Type="http://schemas.openxmlformats.org/officeDocument/2006/relationships/image" Target="../media/image2672.png"/><Relationship Id="rId15" Type="http://schemas.openxmlformats.org/officeDocument/2006/relationships/customXml" Target="../ink/ink1914.xml"/><Relationship Id="rId318" Type="http://schemas.openxmlformats.org/officeDocument/2006/relationships/customXml" Target="../ink/ink2069.xml"/><Relationship Id="rId525" Type="http://schemas.openxmlformats.org/officeDocument/2006/relationships/image" Target="../media/image2067.png"/><Relationship Id="rId732" Type="http://schemas.openxmlformats.org/officeDocument/2006/relationships/image" Target="../media/image2181.png"/><Relationship Id="rId1155" Type="http://schemas.openxmlformats.org/officeDocument/2006/relationships/customXml" Target="../ink/ink2494.xml"/><Relationship Id="rId1362" Type="http://schemas.openxmlformats.org/officeDocument/2006/relationships/customXml" Target="../ink/ink2598.xml"/><Relationship Id="rId99" Type="http://schemas.openxmlformats.org/officeDocument/2006/relationships/customXml" Target="../ink/ink1956.xml"/><Relationship Id="rId164" Type="http://schemas.openxmlformats.org/officeDocument/2006/relationships/image" Target="../media/image1871.png"/><Relationship Id="rId371" Type="http://schemas.openxmlformats.org/officeDocument/2006/relationships/image" Target="../media/image1984.png"/><Relationship Id="rId1015" Type="http://schemas.openxmlformats.org/officeDocument/2006/relationships/customXml" Target="../ink/ink2423.xml"/><Relationship Id="rId1222" Type="http://schemas.openxmlformats.org/officeDocument/2006/relationships/image" Target="../media/image2448.png"/><Relationship Id="rId1667" Type="http://schemas.openxmlformats.org/officeDocument/2006/relationships/image" Target="../media/image2644.png"/><Relationship Id="rId469" Type="http://schemas.openxmlformats.org/officeDocument/2006/relationships/image" Target="../media/image2036.png"/><Relationship Id="rId676" Type="http://schemas.openxmlformats.org/officeDocument/2006/relationships/image" Target="../media/image2151.png"/><Relationship Id="rId883" Type="http://schemas.openxmlformats.org/officeDocument/2006/relationships/image" Target="../media/image2264.png"/><Relationship Id="rId1099" Type="http://schemas.openxmlformats.org/officeDocument/2006/relationships/image" Target="../media/image2381.png"/><Relationship Id="rId1527" Type="http://schemas.openxmlformats.org/officeDocument/2006/relationships/image" Target="../media/image2575.png"/><Relationship Id="rId1734" Type="http://schemas.openxmlformats.org/officeDocument/2006/relationships/customXml" Target="../ink/ink2810.xml"/><Relationship Id="rId26" Type="http://schemas.openxmlformats.org/officeDocument/2006/relationships/image" Target="../media/image1797.png"/><Relationship Id="rId231" Type="http://schemas.openxmlformats.org/officeDocument/2006/relationships/customXml" Target="../ink/ink2024.xml"/><Relationship Id="rId329" Type="http://schemas.openxmlformats.org/officeDocument/2006/relationships/image" Target="../media/image1961.png"/><Relationship Id="rId536" Type="http://schemas.openxmlformats.org/officeDocument/2006/relationships/customXml" Target="../ink/ink2180.xml"/><Relationship Id="rId1166" Type="http://schemas.openxmlformats.org/officeDocument/2006/relationships/image" Target="../media/image2417.png"/><Relationship Id="rId1373" Type="http://schemas.openxmlformats.org/officeDocument/2006/relationships/image" Target="../media/image2523.png"/><Relationship Id="rId175" Type="http://schemas.openxmlformats.org/officeDocument/2006/relationships/customXml" Target="../ink/ink1996.xml"/><Relationship Id="rId743" Type="http://schemas.openxmlformats.org/officeDocument/2006/relationships/customXml" Target="../ink/ink2285.xml"/><Relationship Id="rId950" Type="http://schemas.openxmlformats.org/officeDocument/2006/relationships/image" Target="../media/image2301.png"/><Relationship Id="rId1026" Type="http://schemas.openxmlformats.org/officeDocument/2006/relationships/image" Target="../media/image2341.png"/><Relationship Id="rId1580" Type="http://schemas.openxmlformats.org/officeDocument/2006/relationships/customXml" Target="../ink/ink2732.xml"/><Relationship Id="rId1678" Type="http://schemas.openxmlformats.org/officeDocument/2006/relationships/customXml" Target="../ink/ink2782.xml"/><Relationship Id="rId1801" Type="http://schemas.openxmlformats.org/officeDocument/2006/relationships/image" Target="../media/image2711.png"/><Relationship Id="rId382" Type="http://schemas.openxmlformats.org/officeDocument/2006/relationships/customXml" Target="../ink/ink2101.xml"/><Relationship Id="rId603" Type="http://schemas.openxmlformats.org/officeDocument/2006/relationships/customXml" Target="../ink/ink2214.xml"/><Relationship Id="rId687" Type="http://schemas.openxmlformats.org/officeDocument/2006/relationships/customXml" Target="../ink/ink2256.xml"/><Relationship Id="rId810" Type="http://schemas.openxmlformats.org/officeDocument/2006/relationships/image" Target="../media/image2224.png"/><Relationship Id="rId908" Type="http://schemas.openxmlformats.org/officeDocument/2006/relationships/image" Target="../media/image2277.png"/><Relationship Id="rId1233" Type="http://schemas.openxmlformats.org/officeDocument/2006/relationships/customXml" Target="../ink/ink2533.xml"/><Relationship Id="rId1440" Type="http://schemas.openxmlformats.org/officeDocument/2006/relationships/customXml" Target="../ink/ink2646.xml"/><Relationship Id="rId1538" Type="http://schemas.openxmlformats.org/officeDocument/2006/relationships/customXml" Target="../ink/ink2711.xml"/><Relationship Id="rId242" Type="http://schemas.openxmlformats.org/officeDocument/2006/relationships/customXml" Target="../ink/ink2030.xml"/><Relationship Id="rId894" Type="http://schemas.openxmlformats.org/officeDocument/2006/relationships/customXml" Target="../ink/ink2361.xml"/><Relationship Id="rId1177" Type="http://schemas.openxmlformats.org/officeDocument/2006/relationships/customXml" Target="../ink/ink2505.xml"/><Relationship Id="rId1300" Type="http://schemas.openxmlformats.org/officeDocument/2006/relationships/customXml" Target="../ink/ink2567.xml"/><Relationship Id="rId1745" Type="http://schemas.openxmlformats.org/officeDocument/2006/relationships/image" Target="../media/image2683.png"/><Relationship Id="rId37" Type="http://schemas.openxmlformats.org/officeDocument/2006/relationships/customXml" Target="../ink/ink1925.xml"/><Relationship Id="rId102" Type="http://schemas.openxmlformats.org/officeDocument/2006/relationships/image" Target="../media/image1838.png"/><Relationship Id="rId547" Type="http://schemas.openxmlformats.org/officeDocument/2006/relationships/image" Target="../media/image2079.png"/><Relationship Id="rId754" Type="http://schemas.openxmlformats.org/officeDocument/2006/relationships/image" Target="../media/image2193.png"/><Relationship Id="rId961" Type="http://schemas.openxmlformats.org/officeDocument/2006/relationships/image" Target="../media/image2306.png"/><Relationship Id="rId1384" Type="http://schemas.openxmlformats.org/officeDocument/2006/relationships/customXml" Target="../ink/ink2610.xml"/><Relationship Id="rId1591" Type="http://schemas.openxmlformats.org/officeDocument/2006/relationships/image" Target="../media/image2607.png"/><Relationship Id="rId1605" Type="http://schemas.openxmlformats.org/officeDocument/2006/relationships/image" Target="../media/image2614.png"/><Relationship Id="rId1689" Type="http://schemas.openxmlformats.org/officeDocument/2006/relationships/image" Target="../media/image2655.png"/><Relationship Id="rId1812" Type="http://schemas.openxmlformats.org/officeDocument/2006/relationships/customXml" Target="../ink/ink2849.xml"/><Relationship Id="rId90" Type="http://schemas.openxmlformats.org/officeDocument/2006/relationships/image" Target="../media/image1833.png"/><Relationship Id="rId186" Type="http://schemas.openxmlformats.org/officeDocument/2006/relationships/image" Target="../media/image1883.png"/><Relationship Id="rId393" Type="http://schemas.openxmlformats.org/officeDocument/2006/relationships/customXml" Target="../ink/ink2107.xml"/><Relationship Id="rId407" Type="http://schemas.openxmlformats.org/officeDocument/2006/relationships/customXml" Target="../ink/ink2114.xml"/><Relationship Id="rId614" Type="http://schemas.openxmlformats.org/officeDocument/2006/relationships/image" Target="../media/image2116.png"/><Relationship Id="rId821" Type="http://schemas.openxmlformats.org/officeDocument/2006/relationships/customXml" Target="../ink/ink2324.xml"/><Relationship Id="rId1037" Type="http://schemas.openxmlformats.org/officeDocument/2006/relationships/customXml" Target="../ink/ink2434.xml"/><Relationship Id="rId1244" Type="http://schemas.openxmlformats.org/officeDocument/2006/relationships/image" Target="../media/image2459.png"/><Relationship Id="rId1451" Type="http://schemas.openxmlformats.org/officeDocument/2006/relationships/image" Target="../media/image2552.png"/><Relationship Id="rId253" Type="http://schemas.openxmlformats.org/officeDocument/2006/relationships/customXml" Target="../ink/ink2036.xml"/><Relationship Id="rId460" Type="http://schemas.openxmlformats.org/officeDocument/2006/relationships/image" Target="../media/image2032.png"/><Relationship Id="rId698" Type="http://schemas.openxmlformats.org/officeDocument/2006/relationships/customXml" Target="../ink/ink2262.xml"/><Relationship Id="rId919" Type="http://schemas.openxmlformats.org/officeDocument/2006/relationships/customXml" Target="../ink/ink2374.xml"/><Relationship Id="rId1090" Type="http://schemas.openxmlformats.org/officeDocument/2006/relationships/customXml" Target="../ink/ink2461.xml"/><Relationship Id="rId1104" Type="http://schemas.openxmlformats.org/officeDocument/2006/relationships/customXml" Target="../ink/ink2468.xml"/><Relationship Id="rId1311" Type="http://schemas.openxmlformats.org/officeDocument/2006/relationships/image" Target="../media/image2492.png"/><Relationship Id="rId1549" Type="http://schemas.openxmlformats.org/officeDocument/2006/relationships/image" Target="../media/image2586.png"/><Relationship Id="rId1756" Type="http://schemas.openxmlformats.org/officeDocument/2006/relationships/customXml" Target="../ink/ink2821.xml"/><Relationship Id="rId48" Type="http://schemas.openxmlformats.org/officeDocument/2006/relationships/image" Target="../media/image1809.png"/><Relationship Id="rId113" Type="http://schemas.openxmlformats.org/officeDocument/2006/relationships/image" Target="../media/image1844.png"/><Relationship Id="rId320" Type="http://schemas.openxmlformats.org/officeDocument/2006/relationships/customXml" Target="../ink/ink2070.xml"/><Relationship Id="rId558" Type="http://schemas.openxmlformats.org/officeDocument/2006/relationships/customXml" Target="../ink/ink2191.xml"/><Relationship Id="rId765" Type="http://schemas.openxmlformats.org/officeDocument/2006/relationships/customXml" Target="../ink/ink2296.xml"/><Relationship Id="rId972" Type="http://schemas.openxmlformats.org/officeDocument/2006/relationships/customXml" Target="../ink/ink2401.xml"/><Relationship Id="rId1188" Type="http://schemas.openxmlformats.org/officeDocument/2006/relationships/image" Target="../media/image2429.png"/><Relationship Id="rId1395" Type="http://schemas.openxmlformats.org/officeDocument/2006/relationships/image" Target="../media/image2533.png"/><Relationship Id="rId1409" Type="http://schemas.openxmlformats.org/officeDocument/2006/relationships/image" Target="../media/image2540.png"/><Relationship Id="rId1616" Type="http://schemas.openxmlformats.org/officeDocument/2006/relationships/customXml" Target="../ink/ink2750.xml"/><Relationship Id="rId1823" Type="http://schemas.openxmlformats.org/officeDocument/2006/relationships/image" Target="../media/image2722.png"/><Relationship Id="rId197" Type="http://schemas.openxmlformats.org/officeDocument/2006/relationships/customXml" Target="../ink/ink2007.xml"/><Relationship Id="rId418" Type="http://schemas.openxmlformats.org/officeDocument/2006/relationships/image" Target="../media/image2009.png"/><Relationship Id="rId625" Type="http://schemas.openxmlformats.org/officeDocument/2006/relationships/customXml" Target="../ink/ink2225.xml"/><Relationship Id="rId832" Type="http://schemas.openxmlformats.org/officeDocument/2006/relationships/image" Target="../media/image2236.png"/><Relationship Id="rId1048" Type="http://schemas.openxmlformats.org/officeDocument/2006/relationships/image" Target="../media/image2353.png"/><Relationship Id="rId1255" Type="http://schemas.openxmlformats.org/officeDocument/2006/relationships/image" Target="../media/image2464.png"/><Relationship Id="rId1462" Type="http://schemas.openxmlformats.org/officeDocument/2006/relationships/customXml" Target="../ink/ink2662.xml"/><Relationship Id="rId264" Type="http://schemas.openxmlformats.org/officeDocument/2006/relationships/image" Target="../media/image1925.png"/><Relationship Id="rId471" Type="http://schemas.openxmlformats.org/officeDocument/2006/relationships/image" Target="../media/image2037.png"/><Relationship Id="rId1115" Type="http://schemas.openxmlformats.org/officeDocument/2006/relationships/image" Target="../media/image2389.png"/><Relationship Id="rId1322" Type="http://schemas.openxmlformats.org/officeDocument/2006/relationships/customXml" Target="../ink/ink2578.xml"/><Relationship Id="rId1767" Type="http://schemas.openxmlformats.org/officeDocument/2006/relationships/image" Target="../media/image2694.png"/><Relationship Id="rId59" Type="http://schemas.openxmlformats.org/officeDocument/2006/relationships/customXml" Target="../ink/ink1936.xml"/><Relationship Id="rId124" Type="http://schemas.openxmlformats.org/officeDocument/2006/relationships/image" Target="../media/image1848.png"/><Relationship Id="rId569" Type="http://schemas.openxmlformats.org/officeDocument/2006/relationships/image" Target="../media/image2092.png"/><Relationship Id="rId776" Type="http://schemas.openxmlformats.org/officeDocument/2006/relationships/image" Target="../media/image2205.png"/><Relationship Id="rId983" Type="http://schemas.openxmlformats.org/officeDocument/2006/relationships/image" Target="../media/image2318.png"/><Relationship Id="rId1199" Type="http://schemas.openxmlformats.org/officeDocument/2006/relationships/customXml" Target="../ink/ink2516.xml"/><Relationship Id="rId1627" Type="http://schemas.openxmlformats.org/officeDocument/2006/relationships/customXml" Target="../ink/ink2756.xml"/><Relationship Id="rId1834" Type="http://schemas.openxmlformats.org/officeDocument/2006/relationships/customXml" Target="../ink/ink2860.xml"/><Relationship Id="rId331" Type="http://schemas.openxmlformats.org/officeDocument/2006/relationships/image" Target="../media/image1962.png"/><Relationship Id="rId429" Type="http://schemas.openxmlformats.org/officeDocument/2006/relationships/image" Target="../media/image2015.png"/><Relationship Id="rId636" Type="http://schemas.openxmlformats.org/officeDocument/2006/relationships/image" Target="../media/image2128.png"/><Relationship Id="rId1059" Type="http://schemas.openxmlformats.org/officeDocument/2006/relationships/customXml" Target="../ink/ink2445.xml"/><Relationship Id="rId1266" Type="http://schemas.openxmlformats.org/officeDocument/2006/relationships/customXml" Target="../ink/ink2550.xml"/><Relationship Id="rId1473" Type="http://schemas.openxmlformats.org/officeDocument/2006/relationships/image" Target="../media/image2557.png"/><Relationship Id="rId843" Type="http://schemas.openxmlformats.org/officeDocument/2006/relationships/customXml" Target="../ink/ink2335.xml"/><Relationship Id="rId1126" Type="http://schemas.openxmlformats.org/officeDocument/2006/relationships/customXml" Target="../ink/ink2479.xml"/><Relationship Id="rId1680" Type="http://schemas.openxmlformats.org/officeDocument/2006/relationships/customXml" Target="../ink/ink2783.xml"/><Relationship Id="rId1778" Type="http://schemas.openxmlformats.org/officeDocument/2006/relationships/customXml" Target="../ink/ink2832.xml"/><Relationship Id="rId275" Type="http://schemas.openxmlformats.org/officeDocument/2006/relationships/customXml" Target="../ink/ink2047.xml"/><Relationship Id="rId482" Type="http://schemas.openxmlformats.org/officeDocument/2006/relationships/customXml" Target="../ink/ink2153.xml"/><Relationship Id="rId703" Type="http://schemas.openxmlformats.org/officeDocument/2006/relationships/image" Target="../media/image2165.png"/><Relationship Id="rId910" Type="http://schemas.openxmlformats.org/officeDocument/2006/relationships/image" Target="../media/image2278.png"/><Relationship Id="rId1333" Type="http://schemas.openxmlformats.org/officeDocument/2006/relationships/image" Target="../media/image2503.png"/><Relationship Id="rId1540" Type="http://schemas.openxmlformats.org/officeDocument/2006/relationships/customXml" Target="../ink/ink2712.xml"/><Relationship Id="rId1638" Type="http://schemas.openxmlformats.org/officeDocument/2006/relationships/image" Target="../media/image2630.png"/><Relationship Id="rId135" Type="http://schemas.openxmlformats.org/officeDocument/2006/relationships/customXml" Target="../ink/ink1976.xml"/><Relationship Id="rId342" Type="http://schemas.openxmlformats.org/officeDocument/2006/relationships/customXml" Target="../ink/ink2081.xml"/><Relationship Id="rId787" Type="http://schemas.openxmlformats.org/officeDocument/2006/relationships/customXml" Target="../ink/ink2307.xml"/><Relationship Id="rId994" Type="http://schemas.openxmlformats.org/officeDocument/2006/relationships/image" Target="../media/image2324.png"/><Relationship Id="rId1400" Type="http://schemas.openxmlformats.org/officeDocument/2006/relationships/customXml" Target="../ink/ink2618.xml"/><Relationship Id="rId1845" Type="http://schemas.openxmlformats.org/officeDocument/2006/relationships/image" Target="../media/image2733.png"/><Relationship Id="rId202" Type="http://schemas.openxmlformats.org/officeDocument/2006/relationships/image" Target="../media/image1892.png"/><Relationship Id="rId647" Type="http://schemas.openxmlformats.org/officeDocument/2006/relationships/customXml" Target="../ink/ink2236.xml"/><Relationship Id="rId854" Type="http://schemas.openxmlformats.org/officeDocument/2006/relationships/image" Target="../media/image2248.png"/><Relationship Id="rId1277" Type="http://schemas.openxmlformats.org/officeDocument/2006/relationships/image" Target="../media/image2475.png"/><Relationship Id="rId1484" Type="http://schemas.openxmlformats.org/officeDocument/2006/relationships/customXml" Target="../ink/ink2676.xml"/><Relationship Id="rId1691" Type="http://schemas.openxmlformats.org/officeDocument/2006/relationships/image" Target="../media/image2656.png"/><Relationship Id="rId1705" Type="http://schemas.openxmlformats.org/officeDocument/2006/relationships/image" Target="../media/image2663.png"/><Relationship Id="rId286" Type="http://schemas.openxmlformats.org/officeDocument/2006/relationships/customXml" Target="../ink/ink2053.xml"/><Relationship Id="rId493" Type="http://schemas.openxmlformats.org/officeDocument/2006/relationships/image" Target="../media/image2049.png"/><Relationship Id="rId507" Type="http://schemas.openxmlformats.org/officeDocument/2006/relationships/image" Target="../media/image2057.png"/><Relationship Id="rId714" Type="http://schemas.openxmlformats.org/officeDocument/2006/relationships/customXml" Target="../ink/ink2270.xml"/><Relationship Id="rId921" Type="http://schemas.openxmlformats.org/officeDocument/2006/relationships/customXml" Target="../ink/ink2375.xml"/><Relationship Id="rId1137" Type="http://schemas.openxmlformats.org/officeDocument/2006/relationships/image" Target="../media/image2402.png"/><Relationship Id="rId1344" Type="http://schemas.openxmlformats.org/officeDocument/2006/relationships/customXml" Target="../ink/ink2589.xml"/><Relationship Id="rId1551" Type="http://schemas.openxmlformats.org/officeDocument/2006/relationships/image" Target="../media/image2587.png"/><Relationship Id="rId1789" Type="http://schemas.openxmlformats.org/officeDocument/2006/relationships/image" Target="../media/image2705.png"/><Relationship Id="rId50" Type="http://schemas.openxmlformats.org/officeDocument/2006/relationships/image" Target="../media/image1811.png"/><Relationship Id="rId146" Type="http://schemas.openxmlformats.org/officeDocument/2006/relationships/image" Target="../media/image1861.png"/><Relationship Id="rId353" Type="http://schemas.openxmlformats.org/officeDocument/2006/relationships/image" Target="../media/image1974.png"/><Relationship Id="rId560" Type="http://schemas.openxmlformats.org/officeDocument/2006/relationships/customXml" Target="../ink/ink2192.xml"/><Relationship Id="rId798" Type="http://schemas.openxmlformats.org/officeDocument/2006/relationships/image" Target="../media/image2217.png"/><Relationship Id="rId1190" Type="http://schemas.openxmlformats.org/officeDocument/2006/relationships/image" Target="../media/image2431.png"/><Relationship Id="rId1204" Type="http://schemas.openxmlformats.org/officeDocument/2006/relationships/image" Target="../media/image2438.png"/><Relationship Id="rId1411" Type="http://schemas.openxmlformats.org/officeDocument/2006/relationships/image" Target="../media/image2541.png"/><Relationship Id="rId1649" Type="http://schemas.openxmlformats.org/officeDocument/2006/relationships/image" Target="../media/image2635.png"/><Relationship Id="rId213" Type="http://schemas.openxmlformats.org/officeDocument/2006/relationships/customXml" Target="../ink/ink2015.xml"/><Relationship Id="rId420" Type="http://schemas.openxmlformats.org/officeDocument/2006/relationships/customXml" Target="../ink/ink2121.xml"/><Relationship Id="rId658" Type="http://schemas.openxmlformats.org/officeDocument/2006/relationships/image" Target="../media/image2141.png"/><Relationship Id="rId865" Type="http://schemas.openxmlformats.org/officeDocument/2006/relationships/customXml" Target="../ink/ink2346.xml"/><Relationship Id="rId1050" Type="http://schemas.openxmlformats.org/officeDocument/2006/relationships/image" Target="../media/image2354.png"/><Relationship Id="rId1288" Type="http://schemas.openxmlformats.org/officeDocument/2006/relationships/customXml" Target="../ink/ink2561.xml"/><Relationship Id="rId1495" Type="http://schemas.openxmlformats.org/officeDocument/2006/relationships/customXml" Target="../ink/ink2682.xml"/><Relationship Id="rId1509" Type="http://schemas.openxmlformats.org/officeDocument/2006/relationships/customXml" Target="../ink/ink2694.xml"/><Relationship Id="rId1716" Type="http://schemas.openxmlformats.org/officeDocument/2006/relationships/customXml" Target="../ink/ink2801.xml"/><Relationship Id="rId297" Type="http://schemas.openxmlformats.org/officeDocument/2006/relationships/image" Target="../media/image1943.png"/><Relationship Id="rId518" Type="http://schemas.openxmlformats.org/officeDocument/2006/relationships/customXml" Target="../ink/ink2171.xml"/><Relationship Id="rId725" Type="http://schemas.openxmlformats.org/officeDocument/2006/relationships/image" Target="../media/image2177.png"/><Relationship Id="rId932" Type="http://schemas.openxmlformats.org/officeDocument/2006/relationships/image" Target="../media/image2291.png"/><Relationship Id="rId1148" Type="http://schemas.openxmlformats.org/officeDocument/2006/relationships/image" Target="../media/image2407.png"/><Relationship Id="rId1355" Type="http://schemas.openxmlformats.org/officeDocument/2006/relationships/image" Target="../media/image2514.png"/><Relationship Id="rId1562" Type="http://schemas.openxmlformats.org/officeDocument/2006/relationships/customXml" Target="../ink/ink2723.xml"/><Relationship Id="rId157" Type="http://schemas.openxmlformats.org/officeDocument/2006/relationships/customXml" Target="../ink/ink1987.xml"/><Relationship Id="rId364" Type="http://schemas.openxmlformats.org/officeDocument/2006/relationships/customXml" Target="../ink/ink2092.xml"/><Relationship Id="rId1008" Type="http://schemas.openxmlformats.org/officeDocument/2006/relationships/image" Target="../media/image2332.png"/><Relationship Id="rId1215" Type="http://schemas.openxmlformats.org/officeDocument/2006/relationships/customXml" Target="../ink/ink2524.xml"/><Relationship Id="rId1422" Type="http://schemas.openxmlformats.org/officeDocument/2006/relationships/customXml" Target="../ink/ink2630.xml"/><Relationship Id="rId61" Type="http://schemas.openxmlformats.org/officeDocument/2006/relationships/customXml" Target="../ink/ink1937.xml"/><Relationship Id="rId571" Type="http://schemas.openxmlformats.org/officeDocument/2006/relationships/image" Target="../media/image2093.png"/><Relationship Id="rId669" Type="http://schemas.openxmlformats.org/officeDocument/2006/relationships/customXml" Target="../ink/ink2247.xml"/><Relationship Id="rId876" Type="http://schemas.openxmlformats.org/officeDocument/2006/relationships/customXml" Target="../ink/ink2352.xml"/><Relationship Id="rId1299" Type="http://schemas.openxmlformats.org/officeDocument/2006/relationships/image" Target="../media/image2486.png"/><Relationship Id="rId1727" Type="http://schemas.openxmlformats.org/officeDocument/2006/relationships/image" Target="../media/image2674.png"/><Relationship Id="rId19" Type="http://schemas.openxmlformats.org/officeDocument/2006/relationships/customXml" Target="../ink/ink1916.xml"/><Relationship Id="rId224" Type="http://schemas.openxmlformats.org/officeDocument/2006/relationships/image" Target="../media/image1904.png"/><Relationship Id="rId431" Type="http://schemas.openxmlformats.org/officeDocument/2006/relationships/customXml" Target="../ink/ink2127.xml"/><Relationship Id="rId529" Type="http://schemas.openxmlformats.org/officeDocument/2006/relationships/image" Target="../media/image2069.png"/><Relationship Id="rId736" Type="http://schemas.openxmlformats.org/officeDocument/2006/relationships/image" Target="../media/image2183.png"/><Relationship Id="rId1061" Type="http://schemas.openxmlformats.org/officeDocument/2006/relationships/customXml" Target="../ink/ink2446.xml"/><Relationship Id="rId1159" Type="http://schemas.openxmlformats.org/officeDocument/2006/relationships/customXml" Target="../ink/ink2496.xml"/><Relationship Id="rId1366" Type="http://schemas.openxmlformats.org/officeDocument/2006/relationships/customXml" Target="../ink/ink2600.xml"/><Relationship Id="rId168" Type="http://schemas.openxmlformats.org/officeDocument/2006/relationships/image" Target="../media/image1873.png"/><Relationship Id="rId943" Type="http://schemas.openxmlformats.org/officeDocument/2006/relationships/customXml" Target="../ink/ink2386.xml"/><Relationship Id="rId1019" Type="http://schemas.openxmlformats.org/officeDocument/2006/relationships/customXml" Target="../ink/ink2425.xml"/><Relationship Id="rId1573" Type="http://schemas.openxmlformats.org/officeDocument/2006/relationships/image" Target="../media/image2598.png"/><Relationship Id="rId1780" Type="http://schemas.openxmlformats.org/officeDocument/2006/relationships/customXml" Target="../ink/ink2833.xml"/><Relationship Id="rId72" Type="http://schemas.openxmlformats.org/officeDocument/2006/relationships/image" Target="../media/image1823.png"/><Relationship Id="rId375" Type="http://schemas.openxmlformats.org/officeDocument/2006/relationships/image" Target="../media/image1986.png"/><Relationship Id="rId582" Type="http://schemas.openxmlformats.org/officeDocument/2006/relationships/customXml" Target="../ink/ink2203.xml"/><Relationship Id="rId803" Type="http://schemas.openxmlformats.org/officeDocument/2006/relationships/customXml" Target="../ink/ink2315.xml"/><Relationship Id="rId1226" Type="http://schemas.openxmlformats.org/officeDocument/2006/relationships/image" Target="../media/image2450.png"/><Relationship Id="rId1433" Type="http://schemas.openxmlformats.org/officeDocument/2006/relationships/customXml" Target="../ink/ink2641.xml"/><Relationship Id="rId1640" Type="http://schemas.openxmlformats.org/officeDocument/2006/relationships/customXml" Target="../ink/ink2763.xml"/><Relationship Id="rId1738" Type="http://schemas.openxmlformats.org/officeDocument/2006/relationships/customXml" Target="../ink/ink2812.xml"/><Relationship Id="rId3" Type="http://schemas.openxmlformats.org/officeDocument/2006/relationships/customXml" Target="../ink/ink1908.xml"/><Relationship Id="rId235" Type="http://schemas.openxmlformats.org/officeDocument/2006/relationships/customXml" Target="../ink/ink2026.xml"/><Relationship Id="rId442" Type="http://schemas.openxmlformats.org/officeDocument/2006/relationships/image" Target="../media/image2022.png"/><Relationship Id="rId887" Type="http://schemas.openxmlformats.org/officeDocument/2006/relationships/image" Target="../media/image2266.png"/><Relationship Id="rId1072" Type="http://schemas.openxmlformats.org/officeDocument/2006/relationships/customXml" Target="../ink/ink2452.xml"/><Relationship Id="rId1500" Type="http://schemas.openxmlformats.org/officeDocument/2006/relationships/image" Target="../media/image2568.png"/><Relationship Id="rId302" Type="http://schemas.openxmlformats.org/officeDocument/2006/relationships/customXml" Target="../ink/ink2061.xml"/><Relationship Id="rId747" Type="http://schemas.openxmlformats.org/officeDocument/2006/relationships/customXml" Target="../ink/ink2287.xml"/><Relationship Id="rId954" Type="http://schemas.openxmlformats.org/officeDocument/2006/relationships/image" Target="../media/image2303.png"/><Relationship Id="rId1377" Type="http://schemas.openxmlformats.org/officeDocument/2006/relationships/customXml" Target="../ink/ink2606.xml"/><Relationship Id="rId1584" Type="http://schemas.openxmlformats.org/officeDocument/2006/relationships/customXml" Target="../ink/ink2734.xml"/><Relationship Id="rId1791" Type="http://schemas.openxmlformats.org/officeDocument/2006/relationships/image" Target="../media/image2706.png"/><Relationship Id="rId1805" Type="http://schemas.openxmlformats.org/officeDocument/2006/relationships/image" Target="../media/image2713.png"/><Relationship Id="rId83" Type="http://schemas.openxmlformats.org/officeDocument/2006/relationships/customXml" Target="../ink/ink1948.xml"/><Relationship Id="rId179" Type="http://schemas.openxmlformats.org/officeDocument/2006/relationships/customXml" Target="../ink/ink1998.xml"/><Relationship Id="rId386" Type="http://schemas.openxmlformats.org/officeDocument/2006/relationships/customXml" Target="../ink/ink2103.xml"/><Relationship Id="rId593" Type="http://schemas.openxmlformats.org/officeDocument/2006/relationships/image" Target="../media/image2105.png"/><Relationship Id="rId607" Type="http://schemas.openxmlformats.org/officeDocument/2006/relationships/customXml" Target="../ink/ink2216.xml"/><Relationship Id="rId814" Type="http://schemas.openxmlformats.org/officeDocument/2006/relationships/image" Target="../media/image2226.png"/><Relationship Id="rId1237" Type="http://schemas.openxmlformats.org/officeDocument/2006/relationships/customXml" Target="../ink/ink2535.xml"/><Relationship Id="rId1444" Type="http://schemas.openxmlformats.org/officeDocument/2006/relationships/customXml" Target="../ink/ink2649.xml"/><Relationship Id="rId1651" Type="http://schemas.openxmlformats.org/officeDocument/2006/relationships/image" Target="../media/image2636.png"/><Relationship Id="rId246" Type="http://schemas.openxmlformats.org/officeDocument/2006/relationships/image" Target="../media/image1915.png"/><Relationship Id="rId453" Type="http://schemas.openxmlformats.org/officeDocument/2006/relationships/customXml" Target="../ink/ink2138.xml"/><Relationship Id="rId660" Type="http://schemas.openxmlformats.org/officeDocument/2006/relationships/image" Target="../media/image2142.png"/><Relationship Id="rId898" Type="http://schemas.openxmlformats.org/officeDocument/2006/relationships/image" Target="../media/image2272.png"/><Relationship Id="rId1083" Type="http://schemas.openxmlformats.org/officeDocument/2006/relationships/image" Target="../media/image2372.png"/><Relationship Id="rId1290" Type="http://schemas.openxmlformats.org/officeDocument/2006/relationships/customXml" Target="../ink/ink2562.xml"/><Relationship Id="rId1304" Type="http://schemas.openxmlformats.org/officeDocument/2006/relationships/customXml" Target="../ink/ink2569.xml"/><Relationship Id="rId1511" Type="http://schemas.openxmlformats.org/officeDocument/2006/relationships/customXml" Target="../ink/ink2696.xml"/><Relationship Id="rId1749" Type="http://schemas.openxmlformats.org/officeDocument/2006/relationships/image" Target="../media/image2685.png"/><Relationship Id="rId106" Type="http://schemas.openxmlformats.org/officeDocument/2006/relationships/image" Target="../media/image1841.png"/><Relationship Id="rId313" Type="http://schemas.openxmlformats.org/officeDocument/2006/relationships/image" Target="../media/image1952.png"/><Relationship Id="rId758" Type="http://schemas.openxmlformats.org/officeDocument/2006/relationships/image" Target="../media/image2195.png"/><Relationship Id="rId965" Type="http://schemas.openxmlformats.org/officeDocument/2006/relationships/image" Target="../media/image2308.png"/><Relationship Id="rId1150" Type="http://schemas.openxmlformats.org/officeDocument/2006/relationships/image" Target="../media/image2408.png"/><Relationship Id="rId1388" Type="http://schemas.openxmlformats.org/officeDocument/2006/relationships/customXml" Target="../ink/ink2612.xml"/><Relationship Id="rId1595" Type="http://schemas.openxmlformats.org/officeDocument/2006/relationships/image" Target="../media/image2609.png"/><Relationship Id="rId1609" Type="http://schemas.openxmlformats.org/officeDocument/2006/relationships/image" Target="../media/image2616.png"/><Relationship Id="rId1816" Type="http://schemas.openxmlformats.org/officeDocument/2006/relationships/customXml" Target="../ink/ink2851.xml"/><Relationship Id="rId10" Type="http://schemas.openxmlformats.org/officeDocument/2006/relationships/image" Target="../media/image1788.png"/><Relationship Id="rId94" Type="http://schemas.openxmlformats.org/officeDocument/2006/relationships/image" Target="../media/image948.png"/><Relationship Id="rId397" Type="http://schemas.openxmlformats.org/officeDocument/2006/relationships/customXml" Target="../ink/ink2109.xml"/><Relationship Id="rId520" Type="http://schemas.openxmlformats.org/officeDocument/2006/relationships/customXml" Target="../ink/ink2172.xml"/><Relationship Id="rId618" Type="http://schemas.openxmlformats.org/officeDocument/2006/relationships/image" Target="../media/image2118.png"/><Relationship Id="rId825" Type="http://schemas.openxmlformats.org/officeDocument/2006/relationships/customXml" Target="../ink/ink2326.xml"/><Relationship Id="rId1248" Type="http://schemas.openxmlformats.org/officeDocument/2006/relationships/customXml" Target="../ink/ink2541.xml"/><Relationship Id="rId1455" Type="http://schemas.openxmlformats.org/officeDocument/2006/relationships/customXml" Target="../ink/ink2655.xml"/><Relationship Id="rId1662" Type="http://schemas.openxmlformats.org/officeDocument/2006/relationships/customXml" Target="../ink/ink2774.xml"/><Relationship Id="rId257" Type="http://schemas.openxmlformats.org/officeDocument/2006/relationships/customXml" Target="../ink/ink2038.xml"/><Relationship Id="rId464" Type="http://schemas.openxmlformats.org/officeDocument/2006/relationships/image" Target="../media/image2034.png"/><Relationship Id="rId1010" Type="http://schemas.openxmlformats.org/officeDocument/2006/relationships/image" Target="../media/image2333.png"/><Relationship Id="rId1094" Type="http://schemas.openxmlformats.org/officeDocument/2006/relationships/customXml" Target="../ink/ink2463.xml"/><Relationship Id="rId1108" Type="http://schemas.openxmlformats.org/officeDocument/2006/relationships/customXml" Target="../ink/ink2470.xml"/><Relationship Id="rId1315" Type="http://schemas.openxmlformats.org/officeDocument/2006/relationships/image" Target="../media/image2494.png"/><Relationship Id="rId117" Type="http://schemas.openxmlformats.org/officeDocument/2006/relationships/customXml" Target="../ink/ink1966.xml"/><Relationship Id="rId671" Type="http://schemas.openxmlformats.org/officeDocument/2006/relationships/customXml" Target="../ink/ink2248.xml"/><Relationship Id="rId769" Type="http://schemas.openxmlformats.org/officeDocument/2006/relationships/customXml" Target="../ink/ink2298.xml"/><Relationship Id="rId976" Type="http://schemas.openxmlformats.org/officeDocument/2006/relationships/customXml" Target="../ink/ink2403.xml"/><Relationship Id="rId1399" Type="http://schemas.openxmlformats.org/officeDocument/2006/relationships/image" Target="../media/image2535.png"/><Relationship Id="rId324" Type="http://schemas.openxmlformats.org/officeDocument/2006/relationships/customXml" Target="../ink/ink2072.xml"/><Relationship Id="rId531" Type="http://schemas.openxmlformats.org/officeDocument/2006/relationships/image" Target="../media/image2071.png"/><Relationship Id="rId629" Type="http://schemas.openxmlformats.org/officeDocument/2006/relationships/customXml" Target="../ink/ink2227.xml"/><Relationship Id="rId1161" Type="http://schemas.openxmlformats.org/officeDocument/2006/relationships/customXml" Target="../ink/ink2497.xml"/><Relationship Id="rId1259" Type="http://schemas.openxmlformats.org/officeDocument/2006/relationships/image" Target="../media/image2466.png"/><Relationship Id="rId1466" Type="http://schemas.openxmlformats.org/officeDocument/2006/relationships/image" Target="../media/image2554.png"/><Relationship Id="rId836" Type="http://schemas.openxmlformats.org/officeDocument/2006/relationships/image" Target="../media/image2238.png"/><Relationship Id="rId1021" Type="http://schemas.openxmlformats.org/officeDocument/2006/relationships/customXml" Target="../ink/ink2426.xml"/><Relationship Id="rId1119" Type="http://schemas.openxmlformats.org/officeDocument/2006/relationships/image" Target="../media/image2392.png"/><Relationship Id="rId1673" Type="http://schemas.openxmlformats.org/officeDocument/2006/relationships/image" Target="../media/image2647.png"/><Relationship Id="rId903" Type="http://schemas.openxmlformats.org/officeDocument/2006/relationships/customXml" Target="../ink/ink2366.xml"/><Relationship Id="rId1326" Type="http://schemas.openxmlformats.org/officeDocument/2006/relationships/customXml" Target="../ink/ink2580.xml"/><Relationship Id="rId1533" Type="http://schemas.openxmlformats.org/officeDocument/2006/relationships/image" Target="../media/image2578.png"/><Relationship Id="rId1740" Type="http://schemas.openxmlformats.org/officeDocument/2006/relationships/customXml" Target="../ink/ink2813.xml"/><Relationship Id="rId32" Type="http://schemas.openxmlformats.org/officeDocument/2006/relationships/image" Target="../media/image1801.png"/><Relationship Id="rId1600" Type="http://schemas.openxmlformats.org/officeDocument/2006/relationships/customXml" Target="../ink/ink2742.xml"/><Relationship Id="rId1838" Type="http://schemas.openxmlformats.org/officeDocument/2006/relationships/customXml" Target="../ink/ink2862.xml"/><Relationship Id="rId181" Type="http://schemas.openxmlformats.org/officeDocument/2006/relationships/customXml" Target="../ink/ink1999.xml"/><Relationship Id="rId279" Type="http://schemas.openxmlformats.org/officeDocument/2006/relationships/image" Target="../media/image1933.png"/><Relationship Id="rId486" Type="http://schemas.openxmlformats.org/officeDocument/2006/relationships/customXml" Target="../ink/ink2155.xml"/><Relationship Id="rId693" Type="http://schemas.openxmlformats.org/officeDocument/2006/relationships/customXml" Target="../ink/ink2259.xml"/><Relationship Id="rId139" Type="http://schemas.openxmlformats.org/officeDocument/2006/relationships/customXml" Target="../ink/ink1978.xml"/><Relationship Id="rId346" Type="http://schemas.openxmlformats.org/officeDocument/2006/relationships/customXml" Target="../ink/ink2083.xml"/><Relationship Id="rId553" Type="http://schemas.openxmlformats.org/officeDocument/2006/relationships/image" Target="../media/image2083.png"/><Relationship Id="rId760" Type="http://schemas.openxmlformats.org/officeDocument/2006/relationships/image" Target="../media/image2196.png"/><Relationship Id="rId998" Type="http://schemas.openxmlformats.org/officeDocument/2006/relationships/image" Target="../media/image2326.png"/><Relationship Id="rId1183" Type="http://schemas.openxmlformats.org/officeDocument/2006/relationships/customXml" Target="../ink/ink2508.xml"/><Relationship Id="rId1390" Type="http://schemas.openxmlformats.org/officeDocument/2006/relationships/customXml" Target="../ink/ink2613.xml"/><Relationship Id="rId206" Type="http://schemas.openxmlformats.org/officeDocument/2006/relationships/image" Target="../media/image1894.png"/><Relationship Id="rId413" Type="http://schemas.openxmlformats.org/officeDocument/2006/relationships/customXml" Target="../ink/ink2117.xml"/><Relationship Id="rId858" Type="http://schemas.openxmlformats.org/officeDocument/2006/relationships/image" Target="../media/image2251.png"/><Relationship Id="rId1043" Type="http://schemas.openxmlformats.org/officeDocument/2006/relationships/customXml" Target="../ink/ink2437.xml"/><Relationship Id="rId1488" Type="http://schemas.openxmlformats.org/officeDocument/2006/relationships/customXml" Target="../ink/ink2678.xml"/><Relationship Id="rId1695" Type="http://schemas.openxmlformats.org/officeDocument/2006/relationships/image" Target="../media/image2658.png"/><Relationship Id="rId620" Type="http://schemas.openxmlformats.org/officeDocument/2006/relationships/image" Target="../media/image2119.png"/><Relationship Id="rId718" Type="http://schemas.openxmlformats.org/officeDocument/2006/relationships/customXml" Target="../ink/ink2272.xml"/><Relationship Id="rId925" Type="http://schemas.openxmlformats.org/officeDocument/2006/relationships/customXml" Target="../ink/ink2377.xml"/><Relationship Id="rId1250" Type="http://schemas.openxmlformats.org/officeDocument/2006/relationships/customXml" Target="../ink/ink2542.xml"/><Relationship Id="rId1348" Type="http://schemas.openxmlformats.org/officeDocument/2006/relationships/customXml" Target="../ink/ink2591.xml"/><Relationship Id="rId1555" Type="http://schemas.openxmlformats.org/officeDocument/2006/relationships/image" Target="../media/image2589.png"/><Relationship Id="rId1762" Type="http://schemas.openxmlformats.org/officeDocument/2006/relationships/customXml" Target="../ink/ink2824.xml"/><Relationship Id="rId1110" Type="http://schemas.openxmlformats.org/officeDocument/2006/relationships/customXml" Target="../ink/ink2471.xml"/><Relationship Id="rId1208" Type="http://schemas.openxmlformats.org/officeDocument/2006/relationships/image" Target="../media/image2441.png"/><Relationship Id="rId1415" Type="http://schemas.openxmlformats.org/officeDocument/2006/relationships/image" Target="../media/image2543.png"/><Relationship Id="rId54" Type="http://schemas.openxmlformats.org/officeDocument/2006/relationships/image" Target="../media/image1813.png"/><Relationship Id="rId1622" Type="http://schemas.openxmlformats.org/officeDocument/2006/relationships/customXml" Target="../ink/ink2753.xml"/><Relationship Id="rId270" Type="http://schemas.openxmlformats.org/officeDocument/2006/relationships/image" Target="../media/image1928.png"/><Relationship Id="rId130" Type="http://schemas.openxmlformats.org/officeDocument/2006/relationships/image" Target="../media/image1852.png"/><Relationship Id="rId368" Type="http://schemas.openxmlformats.org/officeDocument/2006/relationships/customXml" Target="../ink/ink2094.xml"/><Relationship Id="rId575" Type="http://schemas.openxmlformats.org/officeDocument/2006/relationships/image" Target="../media/image2095.png"/><Relationship Id="rId782" Type="http://schemas.openxmlformats.org/officeDocument/2006/relationships/image" Target="../media/image2208.png"/><Relationship Id="rId228" Type="http://schemas.openxmlformats.org/officeDocument/2006/relationships/image" Target="../media/image1906.png"/><Relationship Id="rId435" Type="http://schemas.openxmlformats.org/officeDocument/2006/relationships/customXml" Target="../ink/ink2129.xml"/><Relationship Id="rId642" Type="http://schemas.openxmlformats.org/officeDocument/2006/relationships/image" Target="../media/image2132.png"/><Relationship Id="rId1065" Type="http://schemas.openxmlformats.org/officeDocument/2006/relationships/image" Target="../media/image2362.png"/><Relationship Id="rId1272" Type="http://schemas.openxmlformats.org/officeDocument/2006/relationships/customXml" Target="../ink/ink2553.xml"/><Relationship Id="rId502" Type="http://schemas.openxmlformats.org/officeDocument/2006/relationships/customXml" Target="../ink/ink2163.xml"/><Relationship Id="rId947" Type="http://schemas.openxmlformats.org/officeDocument/2006/relationships/customXml" Target="../ink/ink2388.xml"/><Relationship Id="rId1132" Type="http://schemas.openxmlformats.org/officeDocument/2006/relationships/customXml" Target="../ink/ink2482.xml"/><Relationship Id="rId1577" Type="http://schemas.openxmlformats.org/officeDocument/2006/relationships/image" Target="../media/image2600.png"/><Relationship Id="rId1784" Type="http://schemas.openxmlformats.org/officeDocument/2006/relationships/customXml" Target="../ink/ink2835.xml"/><Relationship Id="rId76" Type="http://schemas.openxmlformats.org/officeDocument/2006/relationships/image" Target="../media/image1825.png"/><Relationship Id="rId807" Type="http://schemas.openxmlformats.org/officeDocument/2006/relationships/customXml" Target="../ink/ink2317.xml"/><Relationship Id="rId1437" Type="http://schemas.openxmlformats.org/officeDocument/2006/relationships/image" Target="../media/image2546.png"/><Relationship Id="rId1644" Type="http://schemas.openxmlformats.org/officeDocument/2006/relationships/customXml" Target="../ink/ink2765.xml"/><Relationship Id="rId1504" Type="http://schemas.openxmlformats.org/officeDocument/2006/relationships/customXml" Target="../ink/ink2689.xml"/><Relationship Id="rId1711" Type="http://schemas.openxmlformats.org/officeDocument/2006/relationships/image" Target="../media/image2666.png"/><Relationship Id="rId292" Type="http://schemas.openxmlformats.org/officeDocument/2006/relationships/customXml" Target="../ink/ink2056.xml"/><Relationship Id="rId1809" Type="http://schemas.openxmlformats.org/officeDocument/2006/relationships/image" Target="../media/image2715.png"/><Relationship Id="rId597" Type="http://schemas.openxmlformats.org/officeDocument/2006/relationships/image" Target="../media/image2107.png"/><Relationship Id="rId152" Type="http://schemas.openxmlformats.org/officeDocument/2006/relationships/image" Target="../media/image1864.png"/><Relationship Id="rId457" Type="http://schemas.openxmlformats.org/officeDocument/2006/relationships/customXml" Target="../ink/ink2140.xml"/><Relationship Id="rId1087" Type="http://schemas.openxmlformats.org/officeDocument/2006/relationships/image" Target="../media/image2374.png"/><Relationship Id="rId1294" Type="http://schemas.openxmlformats.org/officeDocument/2006/relationships/customXml" Target="../ink/ink2564.xml"/><Relationship Id="rId664" Type="http://schemas.openxmlformats.org/officeDocument/2006/relationships/image" Target="../media/image2144.png"/><Relationship Id="rId871" Type="http://schemas.openxmlformats.org/officeDocument/2006/relationships/customXml" Target="../ink/ink2349.xml"/><Relationship Id="rId969" Type="http://schemas.openxmlformats.org/officeDocument/2006/relationships/image" Target="../media/image2311.png"/><Relationship Id="rId1599" Type="http://schemas.openxmlformats.org/officeDocument/2006/relationships/image" Target="../media/image2611.png"/><Relationship Id="rId317" Type="http://schemas.openxmlformats.org/officeDocument/2006/relationships/image" Target="../media/image1954.png"/><Relationship Id="rId524" Type="http://schemas.openxmlformats.org/officeDocument/2006/relationships/customXml" Target="../ink/ink2174.xml"/><Relationship Id="rId731" Type="http://schemas.openxmlformats.org/officeDocument/2006/relationships/customXml" Target="../ink/ink2279.xml"/><Relationship Id="rId1154" Type="http://schemas.openxmlformats.org/officeDocument/2006/relationships/image" Target="../media/image2411.png"/><Relationship Id="rId1361" Type="http://schemas.openxmlformats.org/officeDocument/2006/relationships/image" Target="../media/image2517.png"/><Relationship Id="rId1459" Type="http://schemas.openxmlformats.org/officeDocument/2006/relationships/customXml" Target="../ink/ink2659.xml"/><Relationship Id="rId98" Type="http://schemas.openxmlformats.org/officeDocument/2006/relationships/image" Target="../media/image1836.png"/><Relationship Id="rId829" Type="http://schemas.openxmlformats.org/officeDocument/2006/relationships/customXml" Target="../ink/ink2328.xml"/><Relationship Id="rId1014" Type="http://schemas.openxmlformats.org/officeDocument/2006/relationships/image" Target="../media/image2335.png"/><Relationship Id="rId1221" Type="http://schemas.openxmlformats.org/officeDocument/2006/relationships/customXml" Target="../ink/ink2527.xml"/><Relationship Id="rId1666" Type="http://schemas.openxmlformats.org/officeDocument/2006/relationships/customXml" Target="../ink/ink2776.xml"/><Relationship Id="rId1319" Type="http://schemas.openxmlformats.org/officeDocument/2006/relationships/image" Target="../media/image2496.png"/><Relationship Id="rId1526" Type="http://schemas.openxmlformats.org/officeDocument/2006/relationships/customXml" Target="../ink/ink2705.xml"/><Relationship Id="rId1733" Type="http://schemas.openxmlformats.org/officeDocument/2006/relationships/image" Target="../media/image2677.png"/><Relationship Id="rId25" Type="http://schemas.openxmlformats.org/officeDocument/2006/relationships/customXml" Target="../ink/ink1919.xml"/><Relationship Id="rId1800" Type="http://schemas.openxmlformats.org/officeDocument/2006/relationships/customXml" Target="../ink/ink2843.xml"/><Relationship Id="rId174" Type="http://schemas.openxmlformats.org/officeDocument/2006/relationships/image" Target="../media/image1876.png"/><Relationship Id="rId381" Type="http://schemas.openxmlformats.org/officeDocument/2006/relationships/image" Target="../media/image1989.png"/><Relationship Id="rId241" Type="http://schemas.openxmlformats.org/officeDocument/2006/relationships/image" Target="../media/image1913.png"/><Relationship Id="rId479" Type="http://schemas.openxmlformats.org/officeDocument/2006/relationships/image" Target="../media/image2042.png"/><Relationship Id="rId686" Type="http://schemas.openxmlformats.org/officeDocument/2006/relationships/image" Target="../media/image2156.png"/><Relationship Id="rId893" Type="http://schemas.openxmlformats.org/officeDocument/2006/relationships/image" Target="../media/image2269.png"/><Relationship Id="rId339" Type="http://schemas.openxmlformats.org/officeDocument/2006/relationships/image" Target="../media/image1966.png"/><Relationship Id="rId546" Type="http://schemas.openxmlformats.org/officeDocument/2006/relationships/customXml" Target="../ink/ink2185.xml"/><Relationship Id="rId753" Type="http://schemas.openxmlformats.org/officeDocument/2006/relationships/customXml" Target="../ink/ink2290.xml"/><Relationship Id="rId1176" Type="http://schemas.openxmlformats.org/officeDocument/2006/relationships/image" Target="../media/image2423.png"/><Relationship Id="rId1383" Type="http://schemas.openxmlformats.org/officeDocument/2006/relationships/image" Target="../media/image2527.png"/><Relationship Id="rId101" Type="http://schemas.openxmlformats.org/officeDocument/2006/relationships/customXml" Target="../ink/ink1957.xml"/><Relationship Id="rId406" Type="http://schemas.openxmlformats.org/officeDocument/2006/relationships/image" Target="../media/image2003.png"/><Relationship Id="rId960" Type="http://schemas.openxmlformats.org/officeDocument/2006/relationships/customXml" Target="../ink/ink2395.xml"/><Relationship Id="rId1036" Type="http://schemas.openxmlformats.org/officeDocument/2006/relationships/image" Target="../media/image2346.png"/><Relationship Id="rId1243" Type="http://schemas.openxmlformats.org/officeDocument/2006/relationships/customXml" Target="../ink/ink2538.xml"/><Relationship Id="rId1590" Type="http://schemas.openxmlformats.org/officeDocument/2006/relationships/customXml" Target="../ink/ink2737.xml"/><Relationship Id="rId1688" Type="http://schemas.openxmlformats.org/officeDocument/2006/relationships/customXml" Target="../ink/ink2787.xml"/><Relationship Id="rId613" Type="http://schemas.openxmlformats.org/officeDocument/2006/relationships/customXml" Target="../ink/ink2219.xml"/><Relationship Id="rId820" Type="http://schemas.openxmlformats.org/officeDocument/2006/relationships/image" Target="../media/image2229.png"/><Relationship Id="rId918" Type="http://schemas.openxmlformats.org/officeDocument/2006/relationships/image" Target="../media/image2283.png"/><Relationship Id="rId1450" Type="http://schemas.openxmlformats.org/officeDocument/2006/relationships/customXml" Target="../ink/ink2652.xml"/><Relationship Id="rId1548" Type="http://schemas.openxmlformats.org/officeDocument/2006/relationships/customXml" Target="../ink/ink2716.xml"/><Relationship Id="rId1755" Type="http://schemas.openxmlformats.org/officeDocument/2006/relationships/image" Target="../media/image2688.png"/><Relationship Id="rId1103" Type="http://schemas.openxmlformats.org/officeDocument/2006/relationships/image" Target="../media/image2383.png"/><Relationship Id="rId1310" Type="http://schemas.openxmlformats.org/officeDocument/2006/relationships/customXml" Target="../ink/ink2572.xml"/><Relationship Id="rId1408" Type="http://schemas.openxmlformats.org/officeDocument/2006/relationships/customXml" Target="../ink/ink2622.xml"/><Relationship Id="rId47" Type="http://schemas.openxmlformats.org/officeDocument/2006/relationships/customXml" Target="../ink/ink1930.xml"/><Relationship Id="rId1615" Type="http://schemas.openxmlformats.org/officeDocument/2006/relationships/image" Target="../media/image2619.png"/><Relationship Id="rId1822" Type="http://schemas.openxmlformats.org/officeDocument/2006/relationships/customXml" Target="../ink/ink2854.xml"/><Relationship Id="rId196" Type="http://schemas.openxmlformats.org/officeDocument/2006/relationships/image" Target="../media/image1888.png"/><Relationship Id="rId263" Type="http://schemas.openxmlformats.org/officeDocument/2006/relationships/customXml" Target="../ink/ink2041.xml"/><Relationship Id="rId470" Type="http://schemas.openxmlformats.org/officeDocument/2006/relationships/customXml" Target="../ink/ink2147.xml"/><Relationship Id="rId123" Type="http://schemas.openxmlformats.org/officeDocument/2006/relationships/customXml" Target="../ink/ink1970.xml"/><Relationship Id="rId330" Type="http://schemas.openxmlformats.org/officeDocument/2006/relationships/customXml" Target="../ink/ink2075.xml"/><Relationship Id="rId568" Type="http://schemas.openxmlformats.org/officeDocument/2006/relationships/customXml" Target="../ink/ink2196.xml"/><Relationship Id="rId775" Type="http://schemas.openxmlformats.org/officeDocument/2006/relationships/customXml" Target="../ink/ink2301.xml"/><Relationship Id="rId982" Type="http://schemas.openxmlformats.org/officeDocument/2006/relationships/customXml" Target="../ink/ink2406.xml"/><Relationship Id="rId1198" Type="http://schemas.openxmlformats.org/officeDocument/2006/relationships/image" Target="../media/image2435.png"/><Relationship Id="rId428" Type="http://schemas.openxmlformats.org/officeDocument/2006/relationships/customXml" Target="../ink/ink2125.xml"/><Relationship Id="rId635" Type="http://schemas.openxmlformats.org/officeDocument/2006/relationships/customXml" Target="../ink/ink2230.xml"/><Relationship Id="rId842" Type="http://schemas.openxmlformats.org/officeDocument/2006/relationships/image" Target="../media/image2242.png"/><Relationship Id="rId1058" Type="http://schemas.openxmlformats.org/officeDocument/2006/relationships/image" Target="../media/image2358.png"/><Relationship Id="rId1265" Type="http://schemas.openxmlformats.org/officeDocument/2006/relationships/image" Target="../media/image2469.png"/><Relationship Id="rId1472" Type="http://schemas.openxmlformats.org/officeDocument/2006/relationships/customXml" Target="../ink/ink2669.xml"/><Relationship Id="rId702" Type="http://schemas.openxmlformats.org/officeDocument/2006/relationships/customXml" Target="../ink/ink2264.xml"/><Relationship Id="rId1125" Type="http://schemas.openxmlformats.org/officeDocument/2006/relationships/image" Target="../media/image2395.png"/><Relationship Id="rId1332" Type="http://schemas.openxmlformats.org/officeDocument/2006/relationships/customXml" Target="../ink/ink2583.xml"/><Relationship Id="rId1777" Type="http://schemas.openxmlformats.org/officeDocument/2006/relationships/image" Target="../media/image2699.png"/><Relationship Id="rId69" Type="http://schemas.openxmlformats.org/officeDocument/2006/relationships/customXml" Target="../ink/ink1941.xml"/><Relationship Id="rId1637" Type="http://schemas.openxmlformats.org/officeDocument/2006/relationships/customXml" Target="../ink/ink2761.xml"/><Relationship Id="rId1844" Type="http://schemas.openxmlformats.org/officeDocument/2006/relationships/customXml" Target="../ink/ink2865.xml"/><Relationship Id="rId1704" Type="http://schemas.openxmlformats.org/officeDocument/2006/relationships/customXml" Target="../ink/ink2795.xml"/><Relationship Id="rId285" Type="http://schemas.openxmlformats.org/officeDocument/2006/relationships/image" Target="../media/image1936.png"/><Relationship Id="rId492" Type="http://schemas.openxmlformats.org/officeDocument/2006/relationships/customXml" Target="../ink/ink2158.xml"/><Relationship Id="rId797" Type="http://schemas.openxmlformats.org/officeDocument/2006/relationships/customXml" Target="../ink/ink2312.xml"/><Relationship Id="rId145" Type="http://schemas.openxmlformats.org/officeDocument/2006/relationships/customXml" Target="../ink/ink1981.xml"/><Relationship Id="rId352" Type="http://schemas.openxmlformats.org/officeDocument/2006/relationships/customXml" Target="../ink/ink2086.xml"/><Relationship Id="rId1287" Type="http://schemas.openxmlformats.org/officeDocument/2006/relationships/image" Target="../media/image2480.png"/><Relationship Id="rId212" Type="http://schemas.openxmlformats.org/officeDocument/2006/relationships/image" Target="../media/image1897.png"/><Relationship Id="rId657" Type="http://schemas.openxmlformats.org/officeDocument/2006/relationships/customXml" Target="../ink/ink2241.xml"/><Relationship Id="rId864" Type="http://schemas.openxmlformats.org/officeDocument/2006/relationships/image" Target="../media/image2254.png"/><Relationship Id="rId1494" Type="http://schemas.openxmlformats.org/officeDocument/2006/relationships/customXml" Target="../ink/ink2681.xml"/><Relationship Id="rId1799" Type="http://schemas.openxmlformats.org/officeDocument/2006/relationships/image" Target="../media/image2710.png"/><Relationship Id="rId517" Type="http://schemas.openxmlformats.org/officeDocument/2006/relationships/image" Target="../media/image2063.png"/><Relationship Id="rId724" Type="http://schemas.openxmlformats.org/officeDocument/2006/relationships/customXml" Target="../ink/ink2275.xml"/><Relationship Id="rId931" Type="http://schemas.openxmlformats.org/officeDocument/2006/relationships/customXml" Target="../ink/ink2380.xml"/><Relationship Id="rId1147" Type="http://schemas.openxmlformats.org/officeDocument/2006/relationships/customXml" Target="../ink/ink2490.xml"/><Relationship Id="rId1354" Type="http://schemas.openxmlformats.org/officeDocument/2006/relationships/customXml" Target="../ink/ink2594.xml"/><Relationship Id="rId1561" Type="http://schemas.openxmlformats.org/officeDocument/2006/relationships/image" Target="../media/image2592.png"/><Relationship Id="rId60" Type="http://schemas.openxmlformats.org/officeDocument/2006/relationships/image" Target="../media/image1816.png"/><Relationship Id="rId1007" Type="http://schemas.openxmlformats.org/officeDocument/2006/relationships/customXml" Target="../ink/ink2419.xml"/><Relationship Id="rId1214" Type="http://schemas.openxmlformats.org/officeDocument/2006/relationships/image" Target="../media/image2444.png"/><Relationship Id="rId1421" Type="http://schemas.openxmlformats.org/officeDocument/2006/relationships/customXml" Target="../ink/ink2629.xml"/><Relationship Id="rId1659" Type="http://schemas.openxmlformats.org/officeDocument/2006/relationships/image" Target="../media/image2640.png"/><Relationship Id="rId1519" Type="http://schemas.openxmlformats.org/officeDocument/2006/relationships/customXml" Target="../ink/ink2701.xml"/><Relationship Id="rId1726" Type="http://schemas.openxmlformats.org/officeDocument/2006/relationships/customXml" Target="../ink/ink2806.xml"/><Relationship Id="rId18" Type="http://schemas.openxmlformats.org/officeDocument/2006/relationships/image" Target="../media/image1793.png"/><Relationship Id="rId167" Type="http://schemas.openxmlformats.org/officeDocument/2006/relationships/customXml" Target="../ink/ink1992.xml"/><Relationship Id="rId374" Type="http://schemas.openxmlformats.org/officeDocument/2006/relationships/customXml" Target="../ink/ink2097.xml"/><Relationship Id="rId581" Type="http://schemas.openxmlformats.org/officeDocument/2006/relationships/image" Target="../media/image2098.png"/><Relationship Id="rId234" Type="http://schemas.openxmlformats.org/officeDocument/2006/relationships/image" Target="../media/image1909.png"/><Relationship Id="rId679" Type="http://schemas.openxmlformats.org/officeDocument/2006/relationships/customXml" Target="../ink/ink2252.xml"/><Relationship Id="rId886" Type="http://schemas.openxmlformats.org/officeDocument/2006/relationships/customXml" Target="../ink/ink2357.xml"/><Relationship Id="rId2" Type="http://schemas.openxmlformats.org/officeDocument/2006/relationships/image" Target="../media/image1608.png"/><Relationship Id="rId441" Type="http://schemas.openxmlformats.org/officeDocument/2006/relationships/customXml" Target="../ink/ink2132.xml"/><Relationship Id="rId539" Type="http://schemas.openxmlformats.org/officeDocument/2006/relationships/image" Target="../media/image2075.png"/><Relationship Id="rId746" Type="http://schemas.openxmlformats.org/officeDocument/2006/relationships/image" Target="../media/image2188.png"/><Relationship Id="rId1071" Type="http://schemas.openxmlformats.org/officeDocument/2006/relationships/image" Target="../media/image2365.png"/><Relationship Id="rId1169" Type="http://schemas.openxmlformats.org/officeDocument/2006/relationships/customXml" Target="../ink/ink2501.xml"/><Relationship Id="rId1376" Type="http://schemas.openxmlformats.org/officeDocument/2006/relationships/customXml" Target="../ink/ink2605.xml"/><Relationship Id="rId1583" Type="http://schemas.openxmlformats.org/officeDocument/2006/relationships/image" Target="../media/image2603.png"/><Relationship Id="rId301" Type="http://schemas.openxmlformats.org/officeDocument/2006/relationships/image" Target="../media/image1945.png"/><Relationship Id="rId953" Type="http://schemas.openxmlformats.org/officeDocument/2006/relationships/customXml" Target="../ink/ink2391.xml"/><Relationship Id="rId1029" Type="http://schemas.openxmlformats.org/officeDocument/2006/relationships/customXml" Target="../ink/ink2430.xml"/><Relationship Id="rId1236" Type="http://schemas.openxmlformats.org/officeDocument/2006/relationships/image" Target="../media/image2455.png"/><Relationship Id="rId1790" Type="http://schemas.openxmlformats.org/officeDocument/2006/relationships/customXml" Target="../ink/ink2838.xml"/><Relationship Id="rId82" Type="http://schemas.openxmlformats.org/officeDocument/2006/relationships/image" Target="../media/image1828.png"/><Relationship Id="rId606" Type="http://schemas.openxmlformats.org/officeDocument/2006/relationships/image" Target="../media/image2112.png"/><Relationship Id="rId813" Type="http://schemas.openxmlformats.org/officeDocument/2006/relationships/customXml" Target="../ink/ink2320.xml"/><Relationship Id="rId1443" Type="http://schemas.openxmlformats.org/officeDocument/2006/relationships/image" Target="../media/image2548.png"/><Relationship Id="rId1650" Type="http://schemas.openxmlformats.org/officeDocument/2006/relationships/customXml" Target="../ink/ink2768.xml"/><Relationship Id="rId1748" Type="http://schemas.openxmlformats.org/officeDocument/2006/relationships/customXml" Target="../ink/ink2817.xml"/><Relationship Id="rId1303" Type="http://schemas.openxmlformats.org/officeDocument/2006/relationships/image" Target="../media/image2488.png"/><Relationship Id="rId1510" Type="http://schemas.openxmlformats.org/officeDocument/2006/relationships/customXml" Target="../ink/ink2695.xml"/><Relationship Id="rId1608" Type="http://schemas.openxmlformats.org/officeDocument/2006/relationships/customXml" Target="../ink/ink2746.xml"/><Relationship Id="rId1815" Type="http://schemas.openxmlformats.org/officeDocument/2006/relationships/image" Target="../media/image2718.png"/><Relationship Id="rId189" Type="http://schemas.openxmlformats.org/officeDocument/2006/relationships/customXml" Target="../ink/ink2003.xml"/><Relationship Id="rId396" Type="http://schemas.openxmlformats.org/officeDocument/2006/relationships/image" Target="../media/image1997.png"/><Relationship Id="rId256" Type="http://schemas.openxmlformats.org/officeDocument/2006/relationships/image" Target="../media/image1921.png"/><Relationship Id="rId463" Type="http://schemas.openxmlformats.org/officeDocument/2006/relationships/customXml" Target="../ink/ink2143.xml"/><Relationship Id="rId670" Type="http://schemas.openxmlformats.org/officeDocument/2006/relationships/image" Target="../media/image2147.png"/><Relationship Id="rId1093" Type="http://schemas.openxmlformats.org/officeDocument/2006/relationships/image" Target="../media/image2377.png"/><Relationship Id="rId116" Type="http://schemas.openxmlformats.org/officeDocument/2006/relationships/customXml" Target="../ink/ink1965.xml"/><Relationship Id="rId323" Type="http://schemas.openxmlformats.org/officeDocument/2006/relationships/image" Target="../media/image1957.png"/><Relationship Id="rId530" Type="http://schemas.openxmlformats.org/officeDocument/2006/relationships/customXml" Target="../ink/ink2177.xml"/><Relationship Id="rId768" Type="http://schemas.openxmlformats.org/officeDocument/2006/relationships/image" Target="../media/image2201.png"/><Relationship Id="rId975" Type="http://schemas.openxmlformats.org/officeDocument/2006/relationships/image" Target="../media/image2314.png"/><Relationship Id="rId1160" Type="http://schemas.openxmlformats.org/officeDocument/2006/relationships/image" Target="../media/image2414.png"/><Relationship Id="rId1398" Type="http://schemas.openxmlformats.org/officeDocument/2006/relationships/customXml" Target="../ink/ink2617.xml"/><Relationship Id="rId628" Type="http://schemas.openxmlformats.org/officeDocument/2006/relationships/image" Target="../media/image2124.png"/><Relationship Id="rId835" Type="http://schemas.openxmlformats.org/officeDocument/2006/relationships/customXml" Target="../ink/ink2331.xml"/><Relationship Id="rId1258" Type="http://schemas.openxmlformats.org/officeDocument/2006/relationships/customXml" Target="../ink/ink2546.xml"/><Relationship Id="rId1465" Type="http://schemas.openxmlformats.org/officeDocument/2006/relationships/customXml" Target="../ink/ink2665.xml"/><Relationship Id="rId1672" Type="http://schemas.openxmlformats.org/officeDocument/2006/relationships/customXml" Target="../ink/ink2779.xml"/><Relationship Id="rId1020" Type="http://schemas.openxmlformats.org/officeDocument/2006/relationships/image" Target="../media/image2338.png"/><Relationship Id="rId1118" Type="http://schemas.openxmlformats.org/officeDocument/2006/relationships/customXml" Target="../ink/ink2475.xml"/><Relationship Id="rId1325" Type="http://schemas.openxmlformats.org/officeDocument/2006/relationships/image" Target="../media/image2499.png"/><Relationship Id="rId1532" Type="http://schemas.openxmlformats.org/officeDocument/2006/relationships/customXml" Target="../ink/ink2708.xml"/><Relationship Id="rId902" Type="http://schemas.openxmlformats.org/officeDocument/2006/relationships/image" Target="../media/image2274.png"/><Relationship Id="rId1837" Type="http://schemas.openxmlformats.org/officeDocument/2006/relationships/image" Target="../media/image2729.png"/><Relationship Id="rId31" Type="http://schemas.openxmlformats.org/officeDocument/2006/relationships/customXml" Target="../ink/ink1922.xml"/><Relationship Id="rId180" Type="http://schemas.openxmlformats.org/officeDocument/2006/relationships/image" Target="../media/image1879.png"/><Relationship Id="rId278" Type="http://schemas.openxmlformats.org/officeDocument/2006/relationships/customXml" Target="../ink/ink2049.xml"/><Relationship Id="rId485" Type="http://schemas.openxmlformats.org/officeDocument/2006/relationships/image" Target="../media/image2045.png"/><Relationship Id="rId692" Type="http://schemas.openxmlformats.org/officeDocument/2006/relationships/image" Target="../media/image2159.png"/><Relationship Id="rId138" Type="http://schemas.openxmlformats.org/officeDocument/2006/relationships/image" Target="../media/image1856.png"/><Relationship Id="rId345" Type="http://schemas.openxmlformats.org/officeDocument/2006/relationships/image" Target="../media/image1969.png"/><Relationship Id="rId552" Type="http://schemas.openxmlformats.org/officeDocument/2006/relationships/customXml" Target="../ink/ink2188.xml"/><Relationship Id="rId997" Type="http://schemas.openxmlformats.org/officeDocument/2006/relationships/customXml" Target="../ink/ink2414.xml"/><Relationship Id="rId1182" Type="http://schemas.openxmlformats.org/officeDocument/2006/relationships/image" Target="../media/image2426.png"/><Relationship Id="rId205" Type="http://schemas.openxmlformats.org/officeDocument/2006/relationships/customXml" Target="../ink/ink2011.xml"/><Relationship Id="rId412" Type="http://schemas.openxmlformats.org/officeDocument/2006/relationships/image" Target="../media/image2006.png"/><Relationship Id="rId857" Type="http://schemas.openxmlformats.org/officeDocument/2006/relationships/customXml" Target="../ink/ink2342.xml"/><Relationship Id="rId1042" Type="http://schemas.openxmlformats.org/officeDocument/2006/relationships/image" Target="../media/image2349.png"/><Relationship Id="rId1487" Type="http://schemas.openxmlformats.org/officeDocument/2006/relationships/image" Target="../media/image2563.png"/><Relationship Id="rId1694" Type="http://schemas.openxmlformats.org/officeDocument/2006/relationships/customXml" Target="../ink/ink2790.xml"/><Relationship Id="rId717" Type="http://schemas.openxmlformats.org/officeDocument/2006/relationships/image" Target="../media/image2173.png"/><Relationship Id="rId924" Type="http://schemas.openxmlformats.org/officeDocument/2006/relationships/image" Target="../media/image2286.png"/><Relationship Id="rId1347" Type="http://schemas.openxmlformats.org/officeDocument/2006/relationships/image" Target="../media/image2510.png"/><Relationship Id="rId1554" Type="http://schemas.openxmlformats.org/officeDocument/2006/relationships/customXml" Target="../ink/ink2719.xml"/><Relationship Id="rId1761" Type="http://schemas.openxmlformats.org/officeDocument/2006/relationships/image" Target="../media/image2691.png"/><Relationship Id="rId53" Type="http://schemas.openxmlformats.org/officeDocument/2006/relationships/customXml" Target="../ink/ink1933.xml"/><Relationship Id="rId1207" Type="http://schemas.openxmlformats.org/officeDocument/2006/relationships/customXml" Target="../ink/ink2520.xml"/><Relationship Id="rId1414" Type="http://schemas.openxmlformats.org/officeDocument/2006/relationships/customXml" Target="../ink/ink2625.xml"/><Relationship Id="rId1621" Type="http://schemas.openxmlformats.org/officeDocument/2006/relationships/image" Target="../media/image2622.png"/><Relationship Id="rId1719" Type="http://schemas.openxmlformats.org/officeDocument/2006/relationships/image" Target="../media/image2670.png"/><Relationship Id="rId367" Type="http://schemas.openxmlformats.org/officeDocument/2006/relationships/image" Target="../media/image1982.png"/><Relationship Id="rId574" Type="http://schemas.openxmlformats.org/officeDocument/2006/relationships/customXml" Target="../ink/ink2199.xml"/><Relationship Id="rId227" Type="http://schemas.openxmlformats.org/officeDocument/2006/relationships/customXml" Target="../ink/ink2022.xml"/><Relationship Id="rId781" Type="http://schemas.openxmlformats.org/officeDocument/2006/relationships/customXml" Target="../ink/ink2304.xml"/><Relationship Id="rId879" Type="http://schemas.openxmlformats.org/officeDocument/2006/relationships/image" Target="../media/image2262.png"/><Relationship Id="rId434" Type="http://schemas.openxmlformats.org/officeDocument/2006/relationships/image" Target="../media/image2017.png"/><Relationship Id="rId641" Type="http://schemas.openxmlformats.org/officeDocument/2006/relationships/customXml" Target="../ink/ink2233.xml"/><Relationship Id="rId739" Type="http://schemas.openxmlformats.org/officeDocument/2006/relationships/customXml" Target="../ink/ink2283.xml"/><Relationship Id="rId1064" Type="http://schemas.openxmlformats.org/officeDocument/2006/relationships/customXml" Target="../ink/ink2448.xml"/><Relationship Id="rId1271" Type="http://schemas.openxmlformats.org/officeDocument/2006/relationships/image" Target="../media/image2472.png"/><Relationship Id="rId1369" Type="http://schemas.openxmlformats.org/officeDocument/2006/relationships/image" Target="../media/image2521.png"/><Relationship Id="rId1576" Type="http://schemas.openxmlformats.org/officeDocument/2006/relationships/customXml" Target="../ink/ink2730.xml"/><Relationship Id="rId501" Type="http://schemas.openxmlformats.org/officeDocument/2006/relationships/image" Target="../media/image2054.png"/><Relationship Id="rId946" Type="http://schemas.openxmlformats.org/officeDocument/2006/relationships/image" Target="../media/image2298.png"/><Relationship Id="rId1131" Type="http://schemas.openxmlformats.org/officeDocument/2006/relationships/image" Target="../media/image2398.png"/><Relationship Id="rId1229" Type="http://schemas.openxmlformats.org/officeDocument/2006/relationships/customXml" Target="../ink/ink2531.xml"/><Relationship Id="rId1783" Type="http://schemas.openxmlformats.org/officeDocument/2006/relationships/image" Target="../media/image2702.png"/><Relationship Id="rId75" Type="http://schemas.openxmlformats.org/officeDocument/2006/relationships/customXml" Target="../ink/ink1944.xml"/><Relationship Id="rId806" Type="http://schemas.openxmlformats.org/officeDocument/2006/relationships/image" Target="../media/image2222.png"/><Relationship Id="rId1436" Type="http://schemas.openxmlformats.org/officeDocument/2006/relationships/customXml" Target="../ink/ink2644.xml"/><Relationship Id="rId1643" Type="http://schemas.openxmlformats.org/officeDocument/2006/relationships/image" Target="../media/image2632.png"/><Relationship Id="rId1503" Type="http://schemas.openxmlformats.org/officeDocument/2006/relationships/customXml" Target="../ink/ink2688.xml"/><Relationship Id="rId1710" Type="http://schemas.openxmlformats.org/officeDocument/2006/relationships/customXml" Target="../ink/ink2798.xml"/><Relationship Id="rId291" Type="http://schemas.openxmlformats.org/officeDocument/2006/relationships/image" Target="../media/image1939.png"/><Relationship Id="rId1808" Type="http://schemas.openxmlformats.org/officeDocument/2006/relationships/customXml" Target="../ink/ink2847.xml"/><Relationship Id="rId151" Type="http://schemas.openxmlformats.org/officeDocument/2006/relationships/customXml" Target="../ink/ink1984.xml"/><Relationship Id="rId389" Type="http://schemas.openxmlformats.org/officeDocument/2006/relationships/customXml" Target="../ink/ink2105.xml"/><Relationship Id="rId596" Type="http://schemas.openxmlformats.org/officeDocument/2006/relationships/customXml" Target="../ink/ink2210.xml"/><Relationship Id="rId249" Type="http://schemas.openxmlformats.org/officeDocument/2006/relationships/customXml" Target="../ink/ink2034.xml"/><Relationship Id="rId456" Type="http://schemas.openxmlformats.org/officeDocument/2006/relationships/image" Target="../media/image2029.png"/><Relationship Id="rId663" Type="http://schemas.openxmlformats.org/officeDocument/2006/relationships/customXml" Target="../ink/ink2244.xml"/><Relationship Id="rId870" Type="http://schemas.openxmlformats.org/officeDocument/2006/relationships/image" Target="../media/image2257.png"/><Relationship Id="rId1086" Type="http://schemas.openxmlformats.org/officeDocument/2006/relationships/customXml" Target="../ink/ink2459.xml"/><Relationship Id="rId1293" Type="http://schemas.openxmlformats.org/officeDocument/2006/relationships/image" Target="../media/image2483.png"/><Relationship Id="rId109" Type="http://schemas.openxmlformats.org/officeDocument/2006/relationships/customXml" Target="../ink/ink1961.xml"/><Relationship Id="rId316" Type="http://schemas.openxmlformats.org/officeDocument/2006/relationships/customXml" Target="../ink/ink2068.xml"/><Relationship Id="rId523" Type="http://schemas.openxmlformats.org/officeDocument/2006/relationships/image" Target="../media/image2066.png"/><Relationship Id="rId968" Type="http://schemas.openxmlformats.org/officeDocument/2006/relationships/customXml" Target="../ink/ink2399.xml"/><Relationship Id="rId1153" Type="http://schemas.openxmlformats.org/officeDocument/2006/relationships/customXml" Target="../ink/ink2493.xml"/><Relationship Id="rId1598" Type="http://schemas.openxmlformats.org/officeDocument/2006/relationships/customXml" Target="../ink/ink2741.xml"/><Relationship Id="rId97" Type="http://schemas.openxmlformats.org/officeDocument/2006/relationships/customXml" Target="../ink/ink1955.xml"/><Relationship Id="rId730" Type="http://schemas.openxmlformats.org/officeDocument/2006/relationships/image" Target="../media/image2179.png"/><Relationship Id="rId828" Type="http://schemas.openxmlformats.org/officeDocument/2006/relationships/image" Target="../media/image2234.png"/><Relationship Id="rId1013" Type="http://schemas.openxmlformats.org/officeDocument/2006/relationships/customXml" Target="../ink/ink2422.xml"/><Relationship Id="rId1360" Type="http://schemas.openxmlformats.org/officeDocument/2006/relationships/customXml" Target="../ink/ink2597.xml"/><Relationship Id="rId1458" Type="http://schemas.openxmlformats.org/officeDocument/2006/relationships/customXml" Target="../ink/ink2658.xml"/><Relationship Id="rId1665" Type="http://schemas.openxmlformats.org/officeDocument/2006/relationships/image" Target="../media/image2643.png"/><Relationship Id="rId1220" Type="http://schemas.openxmlformats.org/officeDocument/2006/relationships/image" Target="../media/image2447.png"/><Relationship Id="rId1318" Type="http://schemas.openxmlformats.org/officeDocument/2006/relationships/customXml" Target="../ink/ink2576.xml"/><Relationship Id="rId1525" Type="http://schemas.openxmlformats.org/officeDocument/2006/relationships/image" Target="../media/image2574.png"/><Relationship Id="rId1732" Type="http://schemas.openxmlformats.org/officeDocument/2006/relationships/customXml" Target="../ink/ink2809.xml"/><Relationship Id="rId24" Type="http://schemas.openxmlformats.org/officeDocument/2006/relationships/image" Target="../media/image1796.png"/><Relationship Id="rId173" Type="http://schemas.openxmlformats.org/officeDocument/2006/relationships/customXml" Target="../ink/ink1995.xml"/><Relationship Id="rId380" Type="http://schemas.openxmlformats.org/officeDocument/2006/relationships/customXml" Target="../ink/ink2100.xml"/><Relationship Id="rId240" Type="http://schemas.openxmlformats.org/officeDocument/2006/relationships/customXml" Target="../ink/ink2029.xml"/><Relationship Id="rId478" Type="http://schemas.openxmlformats.org/officeDocument/2006/relationships/customXml" Target="../ink/ink2151.xml"/><Relationship Id="rId685" Type="http://schemas.openxmlformats.org/officeDocument/2006/relationships/customXml" Target="../ink/ink2255.xml"/><Relationship Id="rId892" Type="http://schemas.openxmlformats.org/officeDocument/2006/relationships/customXml" Target="../ink/ink2360.xml"/><Relationship Id="rId100" Type="http://schemas.openxmlformats.org/officeDocument/2006/relationships/image" Target="../media/image1837.png"/><Relationship Id="rId338" Type="http://schemas.openxmlformats.org/officeDocument/2006/relationships/customXml" Target="../ink/ink2079.xml"/><Relationship Id="rId545" Type="http://schemas.openxmlformats.org/officeDocument/2006/relationships/image" Target="../media/image2078.png"/><Relationship Id="rId752" Type="http://schemas.openxmlformats.org/officeDocument/2006/relationships/image" Target="../media/image2192.png"/><Relationship Id="rId1175" Type="http://schemas.openxmlformats.org/officeDocument/2006/relationships/customXml" Target="../ink/ink2504.xml"/><Relationship Id="rId1382" Type="http://schemas.openxmlformats.org/officeDocument/2006/relationships/customXml" Target="../ink/ink2609.xml"/><Relationship Id="rId405" Type="http://schemas.openxmlformats.org/officeDocument/2006/relationships/customXml" Target="../ink/ink2113.xml"/><Relationship Id="rId612" Type="http://schemas.openxmlformats.org/officeDocument/2006/relationships/image" Target="../media/image2115.png"/><Relationship Id="rId1035" Type="http://schemas.openxmlformats.org/officeDocument/2006/relationships/customXml" Target="../ink/ink2433.xml"/><Relationship Id="rId1242" Type="http://schemas.openxmlformats.org/officeDocument/2006/relationships/image" Target="../media/image2458.png"/><Relationship Id="rId1687" Type="http://schemas.openxmlformats.org/officeDocument/2006/relationships/image" Target="../media/image2654.png"/><Relationship Id="rId917" Type="http://schemas.openxmlformats.org/officeDocument/2006/relationships/customXml" Target="../ink/ink2373.xml"/><Relationship Id="rId1102" Type="http://schemas.openxmlformats.org/officeDocument/2006/relationships/customXml" Target="../ink/ink2467.xml"/><Relationship Id="rId1547" Type="http://schemas.openxmlformats.org/officeDocument/2006/relationships/image" Target="../media/image2585.png"/><Relationship Id="rId1754" Type="http://schemas.openxmlformats.org/officeDocument/2006/relationships/customXml" Target="../ink/ink2820.xml"/><Relationship Id="rId46" Type="http://schemas.openxmlformats.org/officeDocument/2006/relationships/image" Target="../media/image1808.png"/><Relationship Id="rId1407" Type="http://schemas.openxmlformats.org/officeDocument/2006/relationships/image" Target="../media/image2539.png"/><Relationship Id="rId1614" Type="http://schemas.openxmlformats.org/officeDocument/2006/relationships/customXml" Target="../ink/ink2749.xml"/><Relationship Id="rId1821" Type="http://schemas.openxmlformats.org/officeDocument/2006/relationships/image" Target="../media/image2721.png"/><Relationship Id="rId195" Type="http://schemas.openxmlformats.org/officeDocument/2006/relationships/customXml" Target="../ink/ink2006.xml"/><Relationship Id="rId262" Type="http://schemas.openxmlformats.org/officeDocument/2006/relationships/image" Target="../media/image1924.png"/><Relationship Id="rId567" Type="http://schemas.openxmlformats.org/officeDocument/2006/relationships/image" Target="../media/image2091.png"/><Relationship Id="rId1197" Type="http://schemas.openxmlformats.org/officeDocument/2006/relationships/customXml" Target="../ink/ink2515.xml"/><Relationship Id="rId122" Type="http://schemas.openxmlformats.org/officeDocument/2006/relationships/image" Target="../media/image1847.png"/><Relationship Id="rId774" Type="http://schemas.openxmlformats.org/officeDocument/2006/relationships/image" Target="../media/image2204.png"/><Relationship Id="rId981" Type="http://schemas.openxmlformats.org/officeDocument/2006/relationships/image" Target="../media/image2317.png"/><Relationship Id="rId1057" Type="http://schemas.openxmlformats.org/officeDocument/2006/relationships/customXml" Target="../ink/ink2444.xml"/><Relationship Id="rId427" Type="http://schemas.openxmlformats.org/officeDocument/2006/relationships/image" Target="../media/image2014.png"/><Relationship Id="rId634" Type="http://schemas.openxmlformats.org/officeDocument/2006/relationships/image" Target="../media/image2127.png"/><Relationship Id="rId841" Type="http://schemas.openxmlformats.org/officeDocument/2006/relationships/customXml" Target="../ink/ink2334.xml"/><Relationship Id="rId1264" Type="http://schemas.openxmlformats.org/officeDocument/2006/relationships/customXml" Target="../ink/ink2549.xml"/><Relationship Id="rId1471" Type="http://schemas.openxmlformats.org/officeDocument/2006/relationships/image" Target="../media/image2556.png"/><Relationship Id="rId1569" Type="http://schemas.openxmlformats.org/officeDocument/2006/relationships/image" Target="../media/image2596.png"/><Relationship Id="rId701" Type="http://schemas.openxmlformats.org/officeDocument/2006/relationships/image" Target="../media/image2164.png"/><Relationship Id="rId939" Type="http://schemas.openxmlformats.org/officeDocument/2006/relationships/customXml" Target="../ink/ink2384.xml"/><Relationship Id="rId1124" Type="http://schemas.openxmlformats.org/officeDocument/2006/relationships/customXml" Target="../ink/ink2478.xml"/><Relationship Id="rId1331" Type="http://schemas.openxmlformats.org/officeDocument/2006/relationships/image" Target="../media/image2502.png"/><Relationship Id="rId1776" Type="http://schemas.openxmlformats.org/officeDocument/2006/relationships/customXml" Target="../ink/ink2831.xml"/><Relationship Id="rId68" Type="http://schemas.openxmlformats.org/officeDocument/2006/relationships/image" Target="../media/image1821.png"/><Relationship Id="rId1429" Type="http://schemas.openxmlformats.org/officeDocument/2006/relationships/customXml" Target="../ink/ink2637.xml"/><Relationship Id="rId1636" Type="http://schemas.openxmlformats.org/officeDocument/2006/relationships/image" Target="../media/image2629.png"/><Relationship Id="rId1843" Type="http://schemas.openxmlformats.org/officeDocument/2006/relationships/image" Target="../media/image2732.png"/><Relationship Id="rId1703" Type="http://schemas.openxmlformats.org/officeDocument/2006/relationships/image" Target="../media/image2662.png"/><Relationship Id="rId284" Type="http://schemas.openxmlformats.org/officeDocument/2006/relationships/customXml" Target="../ink/ink2052.xml"/><Relationship Id="rId491" Type="http://schemas.openxmlformats.org/officeDocument/2006/relationships/image" Target="../media/image2048.png"/><Relationship Id="rId144" Type="http://schemas.openxmlformats.org/officeDocument/2006/relationships/image" Target="../media/image1859.png"/><Relationship Id="rId589" Type="http://schemas.openxmlformats.org/officeDocument/2006/relationships/image" Target="../media/image2103.png"/><Relationship Id="rId796" Type="http://schemas.openxmlformats.org/officeDocument/2006/relationships/image" Target="../media/image2216.png"/><Relationship Id="rId351" Type="http://schemas.openxmlformats.org/officeDocument/2006/relationships/image" Target="../media/image1973.png"/><Relationship Id="rId449" Type="http://schemas.openxmlformats.org/officeDocument/2006/relationships/customXml" Target="../ink/ink2136.xml"/><Relationship Id="rId656" Type="http://schemas.openxmlformats.org/officeDocument/2006/relationships/image" Target="../media/image2139.png"/><Relationship Id="rId863" Type="http://schemas.openxmlformats.org/officeDocument/2006/relationships/customXml" Target="../ink/ink2345.xml"/><Relationship Id="rId1079" Type="http://schemas.openxmlformats.org/officeDocument/2006/relationships/image" Target="../media/image2369.png"/><Relationship Id="rId1286" Type="http://schemas.openxmlformats.org/officeDocument/2006/relationships/customXml" Target="../ink/ink2560.xml"/><Relationship Id="rId1493" Type="http://schemas.openxmlformats.org/officeDocument/2006/relationships/image" Target="../media/image2566.png"/><Relationship Id="rId211" Type="http://schemas.openxmlformats.org/officeDocument/2006/relationships/customXml" Target="../ink/ink2014.xml"/><Relationship Id="rId309" Type="http://schemas.openxmlformats.org/officeDocument/2006/relationships/image" Target="../media/image1949.png"/><Relationship Id="rId516" Type="http://schemas.openxmlformats.org/officeDocument/2006/relationships/customXml" Target="../ink/ink2170.xml"/><Relationship Id="rId1146" Type="http://schemas.openxmlformats.org/officeDocument/2006/relationships/image" Target="../media/image2406.png"/><Relationship Id="rId1798" Type="http://schemas.openxmlformats.org/officeDocument/2006/relationships/customXml" Target="../ink/ink2842.xml"/><Relationship Id="rId723" Type="http://schemas.openxmlformats.org/officeDocument/2006/relationships/image" Target="../media/image2176.png"/><Relationship Id="rId930" Type="http://schemas.openxmlformats.org/officeDocument/2006/relationships/image" Target="../media/image2289.png"/><Relationship Id="rId1006" Type="http://schemas.openxmlformats.org/officeDocument/2006/relationships/image" Target="../media/image2331.png"/><Relationship Id="rId1353" Type="http://schemas.openxmlformats.org/officeDocument/2006/relationships/image" Target="../media/image2513.png"/><Relationship Id="rId1560" Type="http://schemas.openxmlformats.org/officeDocument/2006/relationships/customXml" Target="../ink/ink2722.xml"/><Relationship Id="rId1658" Type="http://schemas.openxmlformats.org/officeDocument/2006/relationships/customXml" Target="../ink/ink2772.xml"/><Relationship Id="rId1213" Type="http://schemas.openxmlformats.org/officeDocument/2006/relationships/customXml" Target="../ink/ink2523.xml"/><Relationship Id="rId1420" Type="http://schemas.openxmlformats.org/officeDocument/2006/relationships/customXml" Target="../ink/ink2628.xml"/><Relationship Id="rId1518" Type="http://schemas.openxmlformats.org/officeDocument/2006/relationships/image" Target="../media/image2571.png"/><Relationship Id="rId1725" Type="http://schemas.openxmlformats.org/officeDocument/2006/relationships/image" Target="../media/image2673.png"/><Relationship Id="rId17" Type="http://schemas.openxmlformats.org/officeDocument/2006/relationships/customXml" Target="../ink/ink1915.xml"/><Relationship Id="rId166" Type="http://schemas.openxmlformats.org/officeDocument/2006/relationships/image" Target="../media/image1872.png"/><Relationship Id="rId373" Type="http://schemas.openxmlformats.org/officeDocument/2006/relationships/image" Target="../media/image1985.png"/><Relationship Id="rId580" Type="http://schemas.openxmlformats.org/officeDocument/2006/relationships/customXml" Target="../ink/ink2202.xml"/><Relationship Id="rId1" Type="http://schemas.openxmlformats.org/officeDocument/2006/relationships/slideLayout" Target="../slideLayouts/slideLayout1.xml"/><Relationship Id="rId233" Type="http://schemas.openxmlformats.org/officeDocument/2006/relationships/customXml" Target="../ink/ink2025.xml"/><Relationship Id="rId440" Type="http://schemas.openxmlformats.org/officeDocument/2006/relationships/image" Target="../media/image2021.png"/><Relationship Id="rId678" Type="http://schemas.openxmlformats.org/officeDocument/2006/relationships/image" Target="../media/image2152.png"/><Relationship Id="rId885" Type="http://schemas.openxmlformats.org/officeDocument/2006/relationships/image" Target="../media/image2265.png"/><Relationship Id="rId1070" Type="http://schemas.openxmlformats.org/officeDocument/2006/relationships/customXml" Target="../ink/ink2451.xml"/><Relationship Id="rId300" Type="http://schemas.openxmlformats.org/officeDocument/2006/relationships/customXml" Target="../ink/ink2060.xml"/><Relationship Id="rId538" Type="http://schemas.openxmlformats.org/officeDocument/2006/relationships/customXml" Target="../ink/ink2181.xml"/><Relationship Id="rId745" Type="http://schemas.openxmlformats.org/officeDocument/2006/relationships/customXml" Target="../ink/ink2286.xml"/><Relationship Id="rId952" Type="http://schemas.openxmlformats.org/officeDocument/2006/relationships/image" Target="../media/image2302.png"/><Relationship Id="rId1168" Type="http://schemas.openxmlformats.org/officeDocument/2006/relationships/image" Target="../media/image2418.png"/><Relationship Id="rId1375" Type="http://schemas.openxmlformats.org/officeDocument/2006/relationships/image" Target="../media/image2524.png"/><Relationship Id="rId1582" Type="http://schemas.openxmlformats.org/officeDocument/2006/relationships/customXml" Target="../ink/ink2733.xml"/><Relationship Id="rId81" Type="http://schemas.openxmlformats.org/officeDocument/2006/relationships/customXml" Target="../ink/ink1947.xml"/><Relationship Id="rId605" Type="http://schemas.openxmlformats.org/officeDocument/2006/relationships/customXml" Target="../ink/ink2215.xml"/><Relationship Id="rId812" Type="http://schemas.openxmlformats.org/officeDocument/2006/relationships/image" Target="../media/image2225.png"/><Relationship Id="rId1028" Type="http://schemas.openxmlformats.org/officeDocument/2006/relationships/image" Target="../media/image2342.png"/><Relationship Id="rId1235" Type="http://schemas.openxmlformats.org/officeDocument/2006/relationships/customXml" Target="../ink/ink2534.xml"/><Relationship Id="rId1442" Type="http://schemas.openxmlformats.org/officeDocument/2006/relationships/customXml" Target="../ink/ink2648.xml"/><Relationship Id="rId1302" Type="http://schemas.openxmlformats.org/officeDocument/2006/relationships/customXml" Target="../ink/ink2568.xml"/><Relationship Id="rId1747" Type="http://schemas.openxmlformats.org/officeDocument/2006/relationships/image" Target="../media/image2684.png"/><Relationship Id="rId39" Type="http://schemas.openxmlformats.org/officeDocument/2006/relationships/customXml" Target="../ink/ink1926.xml"/><Relationship Id="rId1607" Type="http://schemas.openxmlformats.org/officeDocument/2006/relationships/image" Target="../media/image2615.png"/><Relationship Id="rId1814" Type="http://schemas.openxmlformats.org/officeDocument/2006/relationships/customXml" Target="../ink/ink2850.xml"/><Relationship Id="rId188" Type="http://schemas.openxmlformats.org/officeDocument/2006/relationships/image" Target="../media/image1884.png"/><Relationship Id="rId395" Type="http://schemas.openxmlformats.org/officeDocument/2006/relationships/customXml" Target="../ink/ink2108.xml"/><Relationship Id="rId255" Type="http://schemas.openxmlformats.org/officeDocument/2006/relationships/customXml" Target="../ink/ink2037.xml"/><Relationship Id="rId462" Type="http://schemas.openxmlformats.org/officeDocument/2006/relationships/image" Target="../media/image2033.png"/><Relationship Id="rId1092" Type="http://schemas.openxmlformats.org/officeDocument/2006/relationships/customXml" Target="../ink/ink2462.xml"/><Relationship Id="rId1397" Type="http://schemas.openxmlformats.org/officeDocument/2006/relationships/image" Target="../media/image2534.png"/><Relationship Id="rId115" Type="http://schemas.openxmlformats.org/officeDocument/2006/relationships/image" Target="../media/image1845.png"/><Relationship Id="rId322" Type="http://schemas.openxmlformats.org/officeDocument/2006/relationships/customXml" Target="../ink/ink2071.xml"/><Relationship Id="rId767" Type="http://schemas.openxmlformats.org/officeDocument/2006/relationships/customXml" Target="../ink/ink2297.xml"/><Relationship Id="rId974" Type="http://schemas.openxmlformats.org/officeDocument/2006/relationships/customXml" Target="../ink/ink2402.xml"/><Relationship Id="rId627" Type="http://schemas.openxmlformats.org/officeDocument/2006/relationships/customXml" Target="../ink/ink2226.xml"/><Relationship Id="rId834" Type="http://schemas.openxmlformats.org/officeDocument/2006/relationships/image" Target="../media/image2237.png"/><Relationship Id="rId1257" Type="http://schemas.openxmlformats.org/officeDocument/2006/relationships/image" Target="../media/image2465.png"/><Relationship Id="rId1464" Type="http://schemas.openxmlformats.org/officeDocument/2006/relationships/customXml" Target="../ink/ink2664.xml"/><Relationship Id="rId1671" Type="http://schemas.openxmlformats.org/officeDocument/2006/relationships/image" Target="../media/image2646.png"/><Relationship Id="rId901" Type="http://schemas.openxmlformats.org/officeDocument/2006/relationships/customXml" Target="../ink/ink2365.xml"/><Relationship Id="rId1117" Type="http://schemas.openxmlformats.org/officeDocument/2006/relationships/image" Target="../media/image2391.png"/><Relationship Id="rId1324" Type="http://schemas.openxmlformats.org/officeDocument/2006/relationships/customXml" Target="../ink/ink2579.xml"/><Relationship Id="rId1531" Type="http://schemas.openxmlformats.org/officeDocument/2006/relationships/image" Target="../media/image2577.png"/><Relationship Id="rId1769" Type="http://schemas.openxmlformats.org/officeDocument/2006/relationships/image" Target="../media/image2695.png"/><Relationship Id="rId30" Type="http://schemas.openxmlformats.org/officeDocument/2006/relationships/image" Target="../media/image1799.png"/><Relationship Id="rId1629" Type="http://schemas.openxmlformats.org/officeDocument/2006/relationships/customXml" Target="../ink/ink2757.xml"/><Relationship Id="rId1836" Type="http://schemas.openxmlformats.org/officeDocument/2006/relationships/customXml" Target="../ink/ink2861.xml"/><Relationship Id="rId277" Type="http://schemas.openxmlformats.org/officeDocument/2006/relationships/image" Target="../media/image1932.png"/><Relationship Id="rId484" Type="http://schemas.openxmlformats.org/officeDocument/2006/relationships/customXml" Target="../ink/ink2154.xml"/><Relationship Id="rId137" Type="http://schemas.openxmlformats.org/officeDocument/2006/relationships/customXml" Target="../ink/ink1977.xml"/><Relationship Id="rId344" Type="http://schemas.openxmlformats.org/officeDocument/2006/relationships/customXml" Target="../ink/ink2082.xml"/><Relationship Id="rId691" Type="http://schemas.openxmlformats.org/officeDocument/2006/relationships/customXml" Target="../ink/ink2258.xml"/><Relationship Id="rId789" Type="http://schemas.openxmlformats.org/officeDocument/2006/relationships/customXml" Target="../ink/ink2308.xml"/><Relationship Id="rId996" Type="http://schemas.openxmlformats.org/officeDocument/2006/relationships/image" Target="../media/image2325.png"/><Relationship Id="rId551" Type="http://schemas.openxmlformats.org/officeDocument/2006/relationships/image" Target="../media/image2082.png"/><Relationship Id="rId649" Type="http://schemas.openxmlformats.org/officeDocument/2006/relationships/customXml" Target="../ink/ink2237.xml"/><Relationship Id="rId856" Type="http://schemas.openxmlformats.org/officeDocument/2006/relationships/image" Target="../media/image2249.png"/><Relationship Id="rId1181" Type="http://schemas.openxmlformats.org/officeDocument/2006/relationships/customXml" Target="../ink/ink2507.xml"/><Relationship Id="rId1279" Type="http://schemas.openxmlformats.org/officeDocument/2006/relationships/image" Target="../media/image2476.png"/><Relationship Id="rId1486" Type="http://schemas.openxmlformats.org/officeDocument/2006/relationships/customXml" Target="../ink/ink2677.xml"/><Relationship Id="rId204" Type="http://schemas.openxmlformats.org/officeDocument/2006/relationships/image" Target="../media/image1893.png"/><Relationship Id="rId411" Type="http://schemas.openxmlformats.org/officeDocument/2006/relationships/customXml" Target="../ink/ink2116.xml"/><Relationship Id="rId509" Type="http://schemas.openxmlformats.org/officeDocument/2006/relationships/image" Target="../media/image2058.png"/><Relationship Id="rId1041" Type="http://schemas.openxmlformats.org/officeDocument/2006/relationships/customXml" Target="../ink/ink2436.xml"/><Relationship Id="rId1139" Type="http://schemas.openxmlformats.org/officeDocument/2006/relationships/image" Target="../media/image2403.png"/><Relationship Id="rId1346" Type="http://schemas.openxmlformats.org/officeDocument/2006/relationships/customXml" Target="../ink/ink2590.xml"/><Relationship Id="rId1693" Type="http://schemas.openxmlformats.org/officeDocument/2006/relationships/image" Target="../media/image2657.png"/><Relationship Id="rId716" Type="http://schemas.openxmlformats.org/officeDocument/2006/relationships/customXml" Target="../ink/ink2271.xml"/><Relationship Id="rId923" Type="http://schemas.openxmlformats.org/officeDocument/2006/relationships/customXml" Target="../ink/ink2376.xml"/><Relationship Id="rId1553" Type="http://schemas.openxmlformats.org/officeDocument/2006/relationships/image" Target="../media/image2588.png"/><Relationship Id="rId1760" Type="http://schemas.openxmlformats.org/officeDocument/2006/relationships/customXml" Target="../ink/ink2823.xml"/><Relationship Id="rId52" Type="http://schemas.openxmlformats.org/officeDocument/2006/relationships/image" Target="../media/image1812.png"/><Relationship Id="rId1206" Type="http://schemas.openxmlformats.org/officeDocument/2006/relationships/image" Target="../media/image2439.png"/><Relationship Id="rId1413" Type="http://schemas.openxmlformats.org/officeDocument/2006/relationships/image" Target="../media/image2542.png"/><Relationship Id="rId1620" Type="http://schemas.openxmlformats.org/officeDocument/2006/relationships/customXml" Target="../ink/ink2752.xml"/><Relationship Id="rId1718" Type="http://schemas.openxmlformats.org/officeDocument/2006/relationships/customXml" Target="../ink/ink2802.xml"/><Relationship Id="rId299" Type="http://schemas.openxmlformats.org/officeDocument/2006/relationships/image" Target="../media/image1944.png"/><Relationship Id="rId159" Type="http://schemas.openxmlformats.org/officeDocument/2006/relationships/customXml" Target="../ink/ink1988.xml"/><Relationship Id="rId366" Type="http://schemas.openxmlformats.org/officeDocument/2006/relationships/customXml" Target="../ink/ink2093.xml"/><Relationship Id="rId573" Type="http://schemas.openxmlformats.org/officeDocument/2006/relationships/image" Target="../media/image2094.png"/><Relationship Id="rId780" Type="http://schemas.openxmlformats.org/officeDocument/2006/relationships/image" Target="../media/image2207.png"/><Relationship Id="rId226" Type="http://schemas.openxmlformats.org/officeDocument/2006/relationships/image" Target="../media/image1905.png"/><Relationship Id="rId433" Type="http://schemas.openxmlformats.org/officeDocument/2006/relationships/customXml" Target="../ink/ink2128.xml"/><Relationship Id="rId878" Type="http://schemas.openxmlformats.org/officeDocument/2006/relationships/customXml" Target="../ink/ink2353.xml"/><Relationship Id="rId1063" Type="http://schemas.openxmlformats.org/officeDocument/2006/relationships/customXml" Target="../ink/ink2447.xml"/><Relationship Id="rId1270" Type="http://schemas.openxmlformats.org/officeDocument/2006/relationships/customXml" Target="../ink/ink2552.xml"/><Relationship Id="rId640" Type="http://schemas.openxmlformats.org/officeDocument/2006/relationships/image" Target="../media/image2131.png"/><Relationship Id="rId738" Type="http://schemas.openxmlformats.org/officeDocument/2006/relationships/image" Target="../media/image2184.png"/><Relationship Id="rId945" Type="http://schemas.openxmlformats.org/officeDocument/2006/relationships/customXml" Target="../ink/ink2387.xml"/><Relationship Id="rId1368" Type="http://schemas.openxmlformats.org/officeDocument/2006/relationships/customXml" Target="../ink/ink2601.xml"/><Relationship Id="rId1575" Type="http://schemas.openxmlformats.org/officeDocument/2006/relationships/image" Target="../media/image2599.png"/><Relationship Id="rId1782" Type="http://schemas.openxmlformats.org/officeDocument/2006/relationships/customXml" Target="../ink/ink2834.xml"/><Relationship Id="rId74" Type="http://schemas.openxmlformats.org/officeDocument/2006/relationships/image" Target="../media/image1824.png"/><Relationship Id="rId500" Type="http://schemas.openxmlformats.org/officeDocument/2006/relationships/customXml" Target="../ink/ink2162.xml"/><Relationship Id="rId805" Type="http://schemas.openxmlformats.org/officeDocument/2006/relationships/customXml" Target="../ink/ink2316.xml"/><Relationship Id="rId1130" Type="http://schemas.openxmlformats.org/officeDocument/2006/relationships/customXml" Target="../ink/ink2481.xml"/><Relationship Id="rId1228" Type="http://schemas.openxmlformats.org/officeDocument/2006/relationships/image" Target="../media/image2451.png"/><Relationship Id="rId1435" Type="http://schemas.openxmlformats.org/officeDocument/2006/relationships/customXml" Target="../ink/ink2643.xml"/><Relationship Id="rId1642" Type="http://schemas.openxmlformats.org/officeDocument/2006/relationships/customXml" Target="../ink/ink2764.xml"/><Relationship Id="rId1502" Type="http://schemas.openxmlformats.org/officeDocument/2006/relationships/customXml" Target="../ink/ink2687.xml"/><Relationship Id="rId1807" Type="http://schemas.openxmlformats.org/officeDocument/2006/relationships/image" Target="../media/image2714.png"/><Relationship Id="rId290" Type="http://schemas.openxmlformats.org/officeDocument/2006/relationships/customXml" Target="../ink/ink2055.xml"/><Relationship Id="rId388" Type="http://schemas.openxmlformats.org/officeDocument/2006/relationships/image" Target="../media/image1993.png"/><Relationship Id="rId150" Type="http://schemas.openxmlformats.org/officeDocument/2006/relationships/image" Target="../media/image1863.png"/><Relationship Id="rId595" Type="http://schemas.openxmlformats.org/officeDocument/2006/relationships/image" Target="../media/image2106.png"/><Relationship Id="rId248" Type="http://schemas.openxmlformats.org/officeDocument/2006/relationships/image" Target="../media/image1916.png"/><Relationship Id="rId455" Type="http://schemas.openxmlformats.org/officeDocument/2006/relationships/customXml" Target="../ink/ink2139.xml"/><Relationship Id="rId662" Type="http://schemas.openxmlformats.org/officeDocument/2006/relationships/image" Target="../media/image2143.png"/><Relationship Id="rId1085" Type="http://schemas.openxmlformats.org/officeDocument/2006/relationships/image" Target="../media/image2373.png"/><Relationship Id="rId1292" Type="http://schemas.openxmlformats.org/officeDocument/2006/relationships/customXml" Target="../ink/ink2563.xml"/><Relationship Id="rId108" Type="http://schemas.openxmlformats.org/officeDocument/2006/relationships/image" Target="../media/image1842.png"/><Relationship Id="rId315" Type="http://schemas.openxmlformats.org/officeDocument/2006/relationships/image" Target="../media/image1953.png"/><Relationship Id="rId522" Type="http://schemas.openxmlformats.org/officeDocument/2006/relationships/customXml" Target="../ink/ink2173.xml"/><Relationship Id="rId967" Type="http://schemas.openxmlformats.org/officeDocument/2006/relationships/image" Target="../media/image2309.png"/><Relationship Id="rId1152" Type="http://schemas.openxmlformats.org/officeDocument/2006/relationships/image" Target="../media/image2409.png"/><Relationship Id="rId1597" Type="http://schemas.openxmlformats.org/officeDocument/2006/relationships/image" Target="../media/image2610.png"/><Relationship Id="rId96" Type="http://schemas.openxmlformats.org/officeDocument/2006/relationships/image" Target="../media/image1835.png"/><Relationship Id="rId827" Type="http://schemas.openxmlformats.org/officeDocument/2006/relationships/customXml" Target="../ink/ink2327.xml"/><Relationship Id="rId1012" Type="http://schemas.openxmlformats.org/officeDocument/2006/relationships/image" Target="../media/image2334.png"/><Relationship Id="rId1457" Type="http://schemas.openxmlformats.org/officeDocument/2006/relationships/customXml" Target="../ink/ink2657.xml"/><Relationship Id="rId1664" Type="http://schemas.openxmlformats.org/officeDocument/2006/relationships/customXml" Target="../ink/ink2775.xml"/><Relationship Id="rId1317" Type="http://schemas.openxmlformats.org/officeDocument/2006/relationships/image" Target="../media/image2495.png"/><Relationship Id="rId1524" Type="http://schemas.openxmlformats.org/officeDocument/2006/relationships/customXml" Target="../ink/ink2704.xml"/><Relationship Id="rId1731" Type="http://schemas.openxmlformats.org/officeDocument/2006/relationships/image" Target="../media/image2676.png"/><Relationship Id="rId23" Type="http://schemas.openxmlformats.org/officeDocument/2006/relationships/customXml" Target="../ink/ink1918.xml"/><Relationship Id="rId1829" Type="http://schemas.openxmlformats.org/officeDocument/2006/relationships/image" Target="../media/image2725.png"/><Relationship Id="rId172" Type="http://schemas.openxmlformats.org/officeDocument/2006/relationships/image" Target="../media/image1875.png"/><Relationship Id="rId477" Type="http://schemas.openxmlformats.org/officeDocument/2006/relationships/image" Target="../media/image2041.png"/><Relationship Id="rId684" Type="http://schemas.openxmlformats.org/officeDocument/2006/relationships/image" Target="../media/image2155.png"/><Relationship Id="rId337" Type="http://schemas.openxmlformats.org/officeDocument/2006/relationships/image" Target="../media/image1965.png"/><Relationship Id="rId891" Type="http://schemas.openxmlformats.org/officeDocument/2006/relationships/image" Target="../media/image2268.png"/><Relationship Id="rId989" Type="http://schemas.openxmlformats.org/officeDocument/2006/relationships/customXml" Target="../ink/ink2410.xml"/><Relationship Id="rId544" Type="http://schemas.openxmlformats.org/officeDocument/2006/relationships/customXml" Target="../ink/ink2184.xml"/><Relationship Id="rId751" Type="http://schemas.openxmlformats.org/officeDocument/2006/relationships/customXml" Target="../ink/ink2289.xml"/><Relationship Id="rId849" Type="http://schemas.openxmlformats.org/officeDocument/2006/relationships/customXml" Target="../ink/ink2338.xml"/><Relationship Id="rId1174" Type="http://schemas.openxmlformats.org/officeDocument/2006/relationships/image" Target="../media/image2422.png"/><Relationship Id="rId1381" Type="http://schemas.openxmlformats.org/officeDocument/2006/relationships/image" Target="../media/image2526.png"/><Relationship Id="rId1479" Type="http://schemas.openxmlformats.org/officeDocument/2006/relationships/image" Target="../media/image2560.png"/><Relationship Id="rId1686" Type="http://schemas.openxmlformats.org/officeDocument/2006/relationships/customXml" Target="../ink/ink2786.xml"/><Relationship Id="rId404" Type="http://schemas.openxmlformats.org/officeDocument/2006/relationships/image" Target="../media/image2002.png"/><Relationship Id="rId611" Type="http://schemas.openxmlformats.org/officeDocument/2006/relationships/customXml" Target="../ink/ink2218.xml"/><Relationship Id="rId1034" Type="http://schemas.openxmlformats.org/officeDocument/2006/relationships/image" Target="../media/image2345.png"/><Relationship Id="rId1241" Type="http://schemas.openxmlformats.org/officeDocument/2006/relationships/customXml" Target="../ink/ink2537.xml"/><Relationship Id="rId1339" Type="http://schemas.openxmlformats.org/officeDocument/2006/relationships/image" Target="../media/image2506.png"/><Relationship Id="rId709" Type="http://schemas.openxmlformats.org/officeDocument/2006/relationships/image" Target="../media/image2168.png"/><Relationship Id="rId916" Type="http://schemas.openxmlformats.org/officeDocument/2006/relationships/image" Target="../media/image2282.png"/><Relationship Id="rId1101" Type="http://schemas.openxmlformats.org/officeDocument/2006/relationships/image" Target="../media/image2382.png"/><Relationship Id="rId1546" Type="http://schemas.openxmlformats.org/officeDocument/2006/relationships/customXml" Target="../ink/ink2715.xml"/><Relationship Id="rId1753" Type="http://schemas.openxmlformats.org/officeDocument/2006/relationships/image" Target="../media/image2687.png"/><Relationship Id="rId45" Type="http://schemas.openxmlformats.org/officeDocument/2006/relationships/customXml" Target="../ink/ink1929.xml"/><Relationship Id="rId1406" Type="http://schemas.openxmlformats.org/officeDocument/2006/relationships/customXml" Target="../ink/ink2621.xml"/><Relationship Id="rId1613" Type="http://schemas.openxmlformats.org/officeDocument/2006/relationships/image" Target="../media/image2618.png"/><Relationship Id="rId1820" Type="http://schemas.openxmlformats.org/officeDocument/2006/relationships/customXml" Target="../ink/ink2853.xml"/><Relationship Id="rId194" Type="http://schemas.openxmlformats.org/officeDocument/2006/relationships/image" Target="../media/image1887.png"/><Relationship Id="rId261" Type="http://schemas.openxmlformats.org/officeDocument/2006/relationships/customXml" Target="../ink/ink2040.xml"/><Relationship Id="rId499" Type="http://schemas.openxmlformats.org/officeDocument/2006/relationships/image" Target="../media/image2053.png"/><Relationship Id="rId359" Type="http://schemas.openxmlformats.org/officeDocument/2006/relationships/image" Target="../media/image1977.png"/><Relationship Id="rId566" Type="http://schemas.openxmlformats.org/officeDocument/2006/relationships/customXml" Target="../ink/ink2195.xml"/><Relationship Id="rId773" Type="http://schemas.openxmlformats.org/officeDocument/2006/relationships/customXml" Target="../ink/ink2300.xml"/><Relationship Id="rId1196" Type="http://schemas.openxmlformats.org/officeDocument/2006/relationships/image" Target="../media/image2434.png"/><Relationship Id="rId121" Type="http://schemas.openxmlformats.org/officeDocument/2006/relationships/customXml" Target="../ink/ink1969.xml"/><Relationship Id="rId219" Type="http://schemas.openxmlformats.org/officeDocument/2006/relationships/customXml" Target="../ink/ink2018.xml"/><Relationship Id="rId426" Type="http://schemas.openxmlformats.org/officeDocument/2006/relationships/customXml" Target="../ink/ink2124.xml"/><Relationship Id="rId633" Type="http://schemas.openxmlformats.org/officeDocument/2006/relationships/customXml" Target="../ink/ink2229.xml"/><Relationship Id="rId980" Type="http://schemas.openxmlformats.org/officeDocument/2006/relationships/customXml" Target="../ink/ink2405.xml"/><Relationship Id="rId1056" Type="http://schemas.openxmlformats.org/officeDocument/2006/relationships/image" Target="../media/image2357.png"/><Relationship Id="rId1263" Type="http://schemas.openxmlformats.org/officeDocument/2006/relationships/image" Target="../media/image2468.png"/><Relationship Id="rId840" Type="http://schemas.openxmlformats.org/officeDocument/2006/relationships/image" Target="../media/image2241.png"/><Relationship Id="rId938" Type="http://schemas.openxmlformats.org/officeDocument/2006/relationships/image" Target="../media/image2294.png"/><Relationship Id="rId1470" Type="http://schemas.openxmlformats.org/officeDocument/2006/relationships/customXml" Target="../ink/ink2668.xml"/><Relationship Id="rId1568" Type="http://schemas.openxmlformats.org/officeDocument/2006/relationships/customXml" Target="../ink/ink2726.xml"/><Relationship Id="rId1775" Type="http://schemas.openxmlformats.org/officeDocument/2006/relationships/image" Target="../media/image2698.png"/><Relationship Id="rId67" Type="http://schemas.openxmlformats.org/officeDocument/2006/relationships/customXml" Target="../ink/ink1940.xml"/><Relationship Id="rId700" Type="http://schemas.openxmlformats.org/officeDocument/2006/relationships/customXml" Target="../ink/ink2263.xml"/><Relationship Id="rId1123" Type="http://schemas.openxmlformats.org/officeDocument/2006/relationships/image" Target="../media/image2394.png"/><Relationship Id="rId1330" Type="http://schemas.openxmlformats.org/officeDocument/2006/relationships/customXml" Target="../ink/ink2582.xml"/><Relationship Id="rId1428" Type="http://schemas.openxmlformats.org/officeDocument/2006/relationships/customXml" Target="../ink/ink2636.xml"/><Relationship Id="rId1635" Type="http://schemas.openxmlformats.org/officeDocument/2006/relationships/customXml" Target="../ink/ink2760.xml"/><Relationship Id="rId1842" Type="http://schemas.openxmlformats.org/officeDocument/2006/relationships/customXml" Target="../ink/ink2864.xml"/><Relationship Id="rId1702" Type="http://schemas.openxmlformats.org/officeDocument/2006/relationships/customXml" Target="../ink/ink2794.xml"/><Relationship Id="rId283" Type="http://schemas.openxmlformats.org/officeDocument/2006/relationships/image" Target="../media/image1935.png"/><Relationship Id="rId490" Type="http://schemas.openxmlformats.org/officeDocument/2006/relationships/customXml" Target="../ink/ink2157.xml"/><Relationship Id="rId143" Type="http://schemas.openxmlformats.org/officeDocument/2006/relationships/customXml" Target="../ink/ink1980.xml"/><Relationship Id="rId350" Type="http://schemas.openxmlformats.org/officeDocument/2006/relationships/customXml" Target="../ink/ink2085.xml"/><Relationship Id="rId588" Type="http://schemas.openxmlformats.org/officeDocument/2006/relationships/customXml" Target="../ink/ink2206.xml"/><Relationship Id="rId795" Type="http://schemas.openxmlformats.org/officeDocument/2006/relationships/customXml" Target="../ink/ink2311.xml"/><Relationship Id="rId9" Type="http://schemas.openxmlformats.org/officeDocument/2006/relationships/customXml" Target="../ink/ink1911.xml"/><Relationship Id="rId210" Type="http://schemas.openxmlformats.org/officeDocument/2006/relationships/image" Target="../media/image1896.png"/><Relationship Id="rId448" Type="http://schemas.openxmlformats.org/officeDocument/2006/relationships/image" Target="../media/image2025.png"/><Relationship Id="rId655" Type="http://schemas.openxmlformats.org/officeDocument/2006/relationships/customXml" Target="../ink/ink2240.xml"/><Relationship Id="rId862" Type="http://schemas.openxmlformats.org/officeDocument/2006/relationships/image" Target="../media/image2253.png"/><Relationship Id="rId1078" Type="http://schemas.openxmlformats.org/officeDocument/2006/relationships/customXml" Target="../ink/ink2455.xml"/><Relationship Id="rId1285" Type="http://schemas.openxmlformats.org/officeDocument/2006/relationships/image" Target="../media/image2479.png"/><Relationship Id="rId1492" Type="http://schemas.openxmlformats.org/officeDocument/2006/relationships/customXml" Target="../ink/ink2680.xml"/><Relationship Id="rId308" Type="http://schemas.openxmlformats.org/officeDocument/2006/relationships/customXml" Target="../ink/ink2064.xml"/><Relationship Id="rId515" Type="http://schemas.openxmlformats.org/officeDocument/2006/relationships/image" Target="../media/image2062.png"/><Relationship Id="rId722" Type="http://schemas.openxmlformats.org/officeDocument/2006/relationships/customXml" Target="../ink/ink2274.xml"/><Relationship Id="rId1145" Type="http://schemas.openxmlformats.org/officeDocument/2006/relationships/customXml" Target="../ink/ink2489.xml"/><Relationship Id="rId1352" Type="http://schemas.openxmlformats.org/officeDocument/2006/relationships/customXml" Target="../ink/ink2593.xml"/><Relationship Id="rId1797" Type="http://schemas.openxmlformats.org/officeDocument/2006/relationships/image" Target="../media/image2709.png"/><Relationship Id="rId89" Type="http://schemas.openxmlformats.org/officeDocument/2006/relationships/customXml" Target="../ink/ink1951.xml"/><Relationship Id="rId1005" Type="http://schemas.openxmlformats.org/officeDocument/2006/relationships/customXml" Target="../ink/ink2418.xml"/><Relationship Id="rId1212" Type="http://schemas.openxmlformats.org/officeDocument/2006/relationships/image" Target="../media/image2443.png"/><Relationship Id="rId1657" Type="http://schemas.openxmlformats.org/officeDocument/2006/relationships/image" Target="../media/image2639.png"/><Relationship Id="rId1517" Type="http://schemas.openxmlformats.org/officeDocument/2006/relationships/customXml" Target="../ink/ink2700.xml"/><Relationship Id="rId1724" Type="http://schemas.openxmlformats.org/officeDocument/2006/relationships/customXml" Target="../ink/ink2805.xml"/><Relationship Id="rId16" Type="http://schemas.openxmlformats.org/officeDocument/2006/relationships/image" Target="../media/image1792.png"/><Relationship Id="rId165" Type="http://schemas.openxmlformats.org/officeDocument/2006/relationships/customXml" Target="../ink/ink1991.xml"/><Relationship Id="rId372" Type="http://schemas.openxmlformats.org/officeDocument/2006/relationships/customXml" Target="../ink/ink2096.xml"/><Relationship Id="rId677" Type="http://schemas.openxmlformats.org/officeDocument/2006/relationships/customXml" Target="../ink/ink2251.xml"/><Relationship Id="rId232" Type="http://schemas.openxmlformats.org/officeDocument/2006/relationships/image" Target="../media/image1908.png"/><Relationship Id="rId884" Type="http://schemas.openxmlformats.org/officeDocument/2006/relationships/customXml" Target="../ink/ink2356.xml"/><Relationship Id="rId537" Type="http://schemas.openxmlformats.org/officeDocument/2006/relationships/image" Target="../media/image2074.png"/><Relationship Id="rId744" Type="http://schemas.openxmlformats.org/officeDocument/2006/relationships/image" Target="../media/image2187.png"/><Relationship Id="rId951" Type="http://schemas.openxmlformats.org/officeDocument/2006/relationships/customXml" Target="../ink/ink2390.xml"/><Relationship Id="rId1167" Type="http://schemas.openxmlformats.org/officeDocument/2006/relationships/customXml" Target="../ink/ink2500.xml"/><Relationship Id="rId1374" Type="http://schemas.openxmlformats.org/officeDocument/2006/relationships/customXml" Target="../ink/ink2604.xml"/><Relationship Id="rId1581" Type="http://schemas.openxmlformats.org/officeDocument/2006/relationships/image" Target="../media/image2602.png"/><Relationship Id="rId1679" Type="http://schemas.openxmlformats.org/officeDocument/2006/relationships/image" Target="../media/image2650.png"/><Relationship Id="rId80" Type="http://schemas.openxmlformats.org/officeDocument/2006/relationships/image" Target="../media/image1827.png"/><Relationship Id="rId604" Type="http://schemas.openxmlformats.org/officeDocument/2006/relationships/image" Target="../media/image2111.png"/><Relationship Id="rId811" Type="http://schemas.openxmlformats.org/officeDocument/2006/relationships/customXml" Target="../ink/ink2319.xml"/><Relationship Id="rId1027" Type="http://schemas.openxmlformats.org/officeDocument/2006/relationships/customXml" Target="../ink/ink2429.xml"/><Relationship Id="rId1234" Type="http://schemas.openxmlformats.org/officeDocument/2006/relationships/image" Target="../media/image2454.png"/><Relationship Id="rId1441" Type="http://schemas.openxmlformats.org/officeDocument/2006/relationships/customXml" Target="../ink/ink2647.xml"/><Relationship Id="rId909" Type="http://schemas.openxmlformats.org/officeDocument/2006/relationships/customXml" Target="../ink/ink2369.xml"/><Relationship Id="rId1301" Type="http://schemas.openxmlformats.org/officeDocument/2006/relationships/image" Target="../media/image2487.png"/><Relationship Id="rId1539" Type="http://schemas.openxmlformats.org/officeDocument/2006/relationships/image" Target="../media/image2581.png"/><Relationship Id="rId1746" Type="http://schemas.openxmlformats.org/officeDocument/2006/relationships/customXml" Target="../ink/ink2816.xml"/><Relationship Id="rId38" Type="http://schemas.openxmlformats.org/officeDocument/2006/relationships/image" Target="../media/image1804.png"/><Relationship Id="rId1606" Type="http://schemas.openxmlformats.org/officeDocument/2006/relationships/customXml" Target="../ink/ink2745.xml"/><Relationship Id="rId1813" Type="http://schemas.openxmlformats.org/officeDocument/2006/relationships/image" Target="../media/image2717.png"/><Relationship Id="rId187" Type="http://schemas.openxmlformats.org/officeDocument/2006/relationships/customXml" Target="../ink/ink2002.xml"/><Relationship Id="rId394" Type="http://schemas.openxmlformats.org/officeDocument/2006/relationships/image" Target="../media/image1996.png"/><Relationship Id="rId254" Type="http://schemas.openxmlformats.org/officeDocument/2006/relationships/image" Target="../media/image1919.png"/><Relationship Id="rId699" Type="http://schemas.openxmlformats.org/officeDocument/2006/relationships/image" Target="../media/image2163.png"/><Relationship Id="rId1091" Type="http://schemas.openxmlformats.org/officeDocument/2006/relationships/image" Target="../media/image2376.png"/><Relationship Id="rId114" Type="http://schemas.openxmlformats.org/officeDocument/2006/relationships/customXml" Target="../ink/ink1964.xml"/><Relationship Id="rId461" Type="http://schemas.openxmlformats.org/officeDocument/2006/relationships/customXml" Target="../ink/ink2142.xml"/><Relationship Id="rId559" Type="http://schemas.openxmlformats.org/officeDocument/2006/relationships/image" Target="../media/image2086.png"/><Relationship Id="rId766" Type="http://schemas.openxmlformats.org/officeDocument/2006/relationships/image" Target="../media/image2199.png"/><Relationship Id="rId1189" Type="http://schemas.openxmlformats.org/officeDocument/2006/relationships/customXml" Target="../ink/ink2511.xml"/><Relationship Id="rId1396" Type="http://schemas.openxmlformats.org/officeDocument/2006/relationships/customXml" Target="../ink/ink2616.xml"/><Relationship Id="rId321" Type="http://schemas.openxmlformats.org/officeDocument/2006/relationships/image" Target="../media/image1956.png"/><Relationship Id="rId419" Type="http://schemas.openxmlformats.org/officeDocument/2006/relationships/customXml" Target="../ink/ink2120.xml"/><Relationship Id="rId626" Type="http://schemas.openxmlformats.org/officeDocument/2006/relationships/image" Target="../media/image2123.png"/><Relationship Id="rId973" Type="http://schemas.openxmlformats.org/officeDocument/2006/relationships/image" Target="../media/image2313.png"/><Relationship Id="rId1049" Type="http://schemas.openxmlformats.org/officeDocument/2006/relationships/customXml" Target="../ink/ink2440.xml"/><Relationship Id="rId1256" Type="http://schemas.openxmlformats.org/officeDocument/2006/relationships/customXml" Target="../ink/ink2545.xml"/><Relationship Id="rId833" Type="http://schemas.openxmlformats.org/officeDocument/2006/relationships/customXml" Target="../ink/ink2330.xml"/><Relationship Id="rId1116" Type="http://schemas.openxmlformats.org/officeDocument/2006/relationships/customXml" Target="../ink/ink2474.xml"/><Relationship Id="rId1463" Type="http://schemas.openxmlformats.org/officeDocument/2006/relationships/customXml" Target="../ink/ink2663.xml"/><Relationship Id="rId1670" Type="http://schemas.openxmlformats.org/officeDocument/2006/relationships/customXml" Target="../ink/ink2778.xml"/><Relationship Id="rId1768" Type="http://schemas.openxmlformats.org/officeDocument/2006/relationships/customXml" Target="../ink/ink2827.xml"/><Relationship Id="rId900" Type="http://schemas.openxmlformats.org/officeDocument/2006/relationships/image" Target="../media/image2273.png"/><Relationship Id="rId1323" Type="http://schemas.openxmlformats.org/officeDocument/2006/relationships/image" Target="../media/image2498.png"/><Relationship Id="rId1530" Type="http://schemas.openxmlformats.org/officeDocument/2006/relationships/customXml" Target="../ink/ink2707.xml"/><Relationship Id="rId1628" Type="http://schemas.openxmlformats.org/officeDocument/2006/relationships/image" Target="../media/image2625.png"/><Relationship Id="rId1835" Type="http://schemas.openxmlformats.org/officeDocument/2006/relationships/image" Target="../media/image2728.png"/><Relationship Id="rId276" Type="http://schemas.openxmlformats.org/officeDocument/2006/relationships/customXml" Target="../ink/ink2048.xml"/><Relationship Id="rId483" Type="http://schemas.openxmlformats.org/officeDocument/2006/relationships/image" Target="../media/image2044.png"/><Relationship Id="rId690" Type="http://schemas.openxmlformats.org/officeDocument/2006/relationships/image" Target="../media/image2158.png"/><Relationship Id="rId136" Type="http://schemas.openxmlformats.org/officeDocument/2006/relationships/image" Target="../media/image1855.png"/><Relationship Id="rId343" Type="http://schemas.openxmlformats.org/officeDocument/2006/relationships/image" Target="../media/image1968.png"/><Relationship Id="rId550" Type="http://schemas.openxmlformats.org/officeDocument/2006/relationships/customXml" Target="../ink/ink2187.xml"/><Relationship Id="rId788" Type="http://schemas.openxmlformats.org/officeDocument/2006/relationships/image" Target="../media/image2212.png"/><Relationship Id="rId995" Type="http://schemas.openxmlformats.org/officeDocument/2006/relationships/customXml" Target="../ink/ink2413.xml"/><Relationship Id="rId1180" Type="http://schemas.openxmlformats.org/officeDocument/2006/relationships/image" Target="../media/image2425.png"/><Relationship Id="rId203" Type="http://schemas.openxmlformats.org/officeDocument/2006/relationships/customXml" Target="../ink/ink2010.xml"/><Relationship Id="rId648" Type="http://schemas.openxmlformats.org/officeDocument/2006/relationships/image" Target="../media/image2135.png"/><Relationship Id="rId855" Type="http://schemas.openxmlformats.org/officeDocument/2006/relationships/customXml" Target="../ink/ink2341.xml"/><Relationship Id="rId1040" Type="http://schemas.openxmlformats.org/officeDocument/2006/relationships/image" Target="../media/image2348.png"/><Relationship Id="rId1278" Type="http://schemas.openxmlformats.org/officeDocument/2006/relationships/customXml" Target="../ink/ink2556.xml"/><Relationship Id="rId1485" Type="http://schemas.openxmlformats.org/officeDocument/2006/relationships/image" Target="../media/image2562.png"/><Relationship Id="rId1692" Type="http://schemas.openxmlformats.org/officeDocument/2006/relationships/customXml" Target="../ink/ink2789.xml"/><Relationship Id="rId410" Type="http://schemas.openxmlformats.org/officeDocument/2006/relationships/image" Target="../media/image2005.png"/><Relationship Id="rId508" Type="http://schemas.openxmlformats.org/officeDocument/2006/relationships/customXml" Target="../ink/ink2166.xml"/><Relationship Id="rId715" Type="http://schemas.openxmlformats.org/officeDocument/2006/relationships/image" Target="../media/image2172.png"/><Relationship Id="rId922" Type="http://schemas.openxmlformats.org/officeDocument/2006/relationships/image" Target="../media/image2285.png"/><Relationship Id="rId1138" Type="http://schemas.openxmlformats.org/officeDocument/2006/relationships/customXml" Target="../ink/ink2485.xml"/><Relationship Id="rId1345" Type="http://schemas.openxmlformats.org/officeDocument/2006/relationships/image" Target="../media/image2509.png"/><Relationship Id="rId1552" Type="http://schemas.openxmlformats.org/officeDocument/2006/relationships/customXml" Target="../ink/ink2718.xml"/><Relationship Id="rId1205" Type="http://schemas.openxmlformats.org/officeDocument/2006/relationships/customXml" Target="../ink/ink2519.xml"/><Relationship Id="rId51" Type="http://schemas.openxmlformats.org/officeDocument/2006/relationships/customXml" Target="../ink/ink1932.xml"/><Relationship Id="rId1412" Type="http://schemas.openxmlformats.org/officeDocument/2006/relationships/customXml" Target="../ink/ink2624.xml"/><Relationship Id="rId1717" Type="http://schemas.openxmlformats.org/officeDocument/2006/relationships/image" Target="../media/image2669.png"/><Relationship Id="rId298" Type="http://schemas.openxmlformats.org/officeDocument/2006/relationships/customXml" Target="../ink/ink2059.xml"/><Relationship Id="rId158" Type="http://schemas.openxmlformats.org/officeDocument/2006/relationships/image" Target="../media/image1867.png"/><Relationship Id="rId365" Type="http://schemas.openxmlformats.org/officeDocument/2006/relationships/image" Target="../media/image1981.png"/><Relationship Id="rId572" Type="http://schemas.openxmlformats.org/officeDocument/2006/relationships/customXml" Target="../ink/ink2198.xml"/><Relationship Id="rId225" Type="http://schemas.openxmlformats.org/officeDocument/2006/relationships/customXml" Target="../ink/ink2021.xml"/><Relationship Id="rId432" Type="http://schemas.openxmlformats.org/officeDocument/2006/relationships/image" Target="../media/image2016.png"/><Relationship Id="rId877" Type="http://schemas.openxmlformats.org/officeDocument/2006/relationships/image" Target="../media/image2261.png"/><Relationship Id="rId1062" Type="http://schemas.openxmlformats.org/officeDocument/2006/relationships/image" Target="../media/image2361.png"/><Relationship Id="rId737" Type="http://schemas.openxmlformats.org/officeDocument/2006/relationships/customXml" Target="../ink/ink2282.xml"/><Relationship Id="rId944" Type="http://schemas.openxmlformats.org/officeDocument/2006/relationships/image" Target="../media/image2297.png"/><Relationship Id="rId1367" Type="http://schemas.openxmlformats.org/officeDocument/2006/relationships/image" Target="../media/image2520.png"/><Relationship Id="rId1574" Type="http://schemas.openxmlformats.org/officeDocument/2006/relationships/customXml" Target="../ink/ink2729.xml"/><Relationship Id="rId1781" Type="http://schemas.openxmlformats.org/officeDocument/2006/relationships/image" Target="../media/image2701.png"/><Relationship Id="rId73" Type="http://schemas.openxmlformats.org/officeDocument/2006/relationships/customXml" Target="../ink/ink1943.xml"/><Relationship Id="rId804" Type="http://schemas.openxmlformats.org/officeDocument/2006/relationships/image" Target="../media/image2221.png"/><Relationship Id="rId1227" Type="http://schemas.openxmlformats.org/officeDocument/2006/relationships/customXml" Target="../ink/ink2530.xml"/><Relationship Id="rId1434" Type="http://schemas.openxmlformats.org/officeDocument/2006/relationships/customXml" Target="../ink/ink2642.xml"/><Relationship Id="rId1641" Type="http://schemas.openxmlformats.org/officeDocument/2006/relationships/image" Target="../media/image2631.png"/><Relationship Id="rId1501" Type="http://schemas.openxmlformats.org/officeDocument/2006/relationships/customXml" Target="../ink/ink2686.xml"/><Relationship Id="rId1739" Type="http://schemas.openxmlformats.org/officeDocument/2006/relationships/image" Target="../media/image2680.png"/><Relationship Id="rId1806" Type="http://schemas.openxmlformats.org/officeDocument/2006/relationships/customXml" Target="../ink/ink2846.xml"/><Relationship Id="rId387" Type="http://schemas.openxmlformats.org/officeDocument/2006/relationships/customXml" Target="../ink/ink2104.xml"/><Relationship Id="rId594" Type="http://schemas.openxmlformats.org/officeDocument/2006/relationships/customXml" Target="../ink/ink2209.xml"/><Relationship Id="rId247" Type="http://schemas.openxmlformats.org/officeDocument/2006/relationships/customXml" Target="../ink/ink2033.xml"/><Relationship Id="rId899" Type="http://schemas.openxmlformats.org/officeDocument/2006/relationships/customXml" Target="../ink/ink2364.xml"/><Relationship Id="rId1084" Type="http://schemas.openxmlformats.org/officeDocument/2006/relationships/customXml" Target="../ink/ink2458.xml"/><Relationship Id="rId107" Type="http://schemas.openxmlformats.org/officeDocument/2006/relationships/customXml" Target="../ink/ink1960.xml"/><Relationship Id="rId454" Type="http://schemas.openxmlformats.org/officeDocument/2006/relationships/image" Target="../media/image2028.png"/><Relationship Id="rId661" Type="http://schemas.openxmlformats.org/officeDocument/2006/relationships/customXml" Target="../ink/ink2243.xml"/><Relationship Id="rId759" Type="http://schemas.openxmlformats.org/officeDocument/2006/relationships/customXml" Target="../ink/ink2293.xml"/><Relationship Id="rId966" Type="http://schemas.openxmlformats.org/officeDocument/2006/relationships/customXml" Target="../ink/ink2398.xml"/><Relationship Id="rId1291" Type="http://schemas.openxmlformats.org/officeDocument/2006/relationships/image" Target="../media/image2482.png"/><Relationship Id="rId1389" Type="http://schemas.openxmlformats.org/officeDocument/2006/relationships/image" Target="../media/image2530.png"/><Relationship Id="rId1596" Type="http://schemas.openxmlformats.org/officeDocument/2006/relationships/customXml" Target="../ink/ink2740.xml"/><Relationship Id="rId314" Type="http://schemas.openxmlformats.org/officeDocument/2006/relationships/customXml" Target="../ink/ink2067.xml"/><Relationship Id="rId521" Type="http://schemas.openxmlformats.org/officeDocument/2006/relationships/image" Target="../media/image2065.png"/><Relationship Id="rId619" Type="http://schemas.openxmlformats.org/officeDocument/2006/relationships/customXml" Target="../ink/ink2222.xml"/><Relationship Id="rId1151" Type="http://schemas.openxmlformats.org/officeDocument/2006/relationships/customXml" Target="../ink/ink2492.xml"/><Relationship Id="rId1249" Type="http://schemas.openxmlformats.org/officeDocument/2006/relationships/image" Target="../media/image2461.png"/><Relationship Id="rId95" Type="http://schemas.openxmlformats.org/officeDocument/2006/relationships/customXml" Target="../ink/ink1954.xml"/><Relationship Id="rId826" Type="http://schemas.openxmlformats.org/officeDocument/2006/relationships/image" Target="../media/image2233.png"/><Relationship Id="rId1011" Type="http://schemas.openxmlformats.org/officeDocument/2006/relationships/customXml" Target="../ink/ink2421.xml"/><Relationship Id="rId1109" Type="http://schemas.openxmlformats.org/officeDocument/2006/relationships/image" Target="../media/image2386.png"/><Relationship Id="rId1456" Type="http://schemas.openxmlformats.org/officeDocument/2006/relationships/customXml" Target="../ink/ink2656.xml"/><Relationship Id="rId1663" Type="http://schemas.openxmlformats.org/officeDocument/2006/relationships/image" Target="../media/image2642.png"/><Relationship Id="rId1316" Type="http://schemas.openxmlformats.org/officeDocument/2006/relationships/customXml" Target="../ink/ink2575.xml"/><Relationship Id="rId1523" Type="http://schemas.openxmlformats.org/officeDocument/2006/relationships/image" Target="../media/image2573.png"/><Relationship Id="rId1730" Type="http://schemas.openxmlformats.org/officeDocument/2006/relationships/customXml" Target="../ink/ink2808.xml"/><Relationship Id="rId22" Type="http://schemas.openxmlformats.org/officeDocument/2006/relationships/image" Target="../media/image1795.png"/><Relationship Id="rId1828" Type="http://schemas.openxmlformats.org/officeDocument/2006/relationships/customXml" Target="../ink/ink2857.xml"/><Relationship Id="rId171" Type="http://schemas.openxmlformats.org/officeDocument/2006/relationships/customXml" Target="../ink/ink1994.xml"/><Relationship Id="rId269" Type="http://schemas.openxmlformats.org/officeDocument/2006/relationships/customXml" Target="../ink/ink2044.xml"/><Relationship Id="rId476" Type="http://schemas.openxmlformats.org/officeDocument/2006/relationships/customXml" Target="../ink/ink2150.xml"/><Relationship Id="rId683" Type="http://schemas.openxmlformats.org/officeDocument/2006/relationships/customXml" Target="../ink/ink2254.xml"/><Relationship Id="rId890" Type="http://schemas.openxmlformats.org/officeDocument/2006/relationships/customXml" Target="../ink/ink2359.xml"/><Relationship Id="rId129" Type="http://schemas.openxmlformats.org/officeDocument/2006/relationships/customXml" Target="../ink/ink1973.xml"/><Relationship Id="rId336" Type="http://schemas.openxmlformats.org/officeDocument/2006/relationships/customXml" Target="../ink/ink2078.xml"/><Relationship Id="rId543" Type="http://schemas.openxmlformats.org/officeDocument/2006/relationships/image" Target="../media/image2077.png"/><Relationship Id="rId988" Type="http://schemas.openxmlformats.org/officeDocument/2006/relationships/customXml" Target="../ink/ink2409.xml"/><Relationship Id="rId1173" Type="http://schemas.openxmlformats.org/officeDocument/2006/relationships/customXml" Target="../ink/ink2503.xml"/><Relationship Id="rId1380" Type="http://schemas.openxmlformats.org/officeDocument/2006/relationships/customXml" Target="../ink/ink2608.xml"/><Relationship Id="rId403" Type="http://schemas.openxmlformats.org/officeDocument/2006/relationships/customXml" Target="../ink/ink2112.xml"/><Relationship Id="rId750" Type="http://schemas.openxmlformats.org/officeDocument/2006/relationships/image" Target="../media/image2191.png"/><Relationship Id="rId848" Type="http://schemas.openxmlformats.org/officeDocument/2006/relationships/image" Target="../media/image2245.png"/><Relationship Id="rId1033" Type="http://schemas.openxmlformats.org/officeDocument/2006/relationships/customXml" Target="../ink/ink2432.xml"/><Relationship Id="rId1478" Type="http://schemas.openxmlformats.org/officeDocument/2006/relationships/customXml" Target="../ink/ink2672.xml"/><Relationship Id="rId1685" Type="http://schemas.openxmlformats.org/officeDocument/2006/relationships/image" Target="../media/image2653.png"/><Relationship Id="rId610" Type="http://schemas.openxmlformats.org/officeDocument/2006/relationships/image" Target="../media/image2114.png"/><Relationship Id="rId708" Type="http://schemas.openxmlformats.org/officeDocument/2006/relationships/customXml" Target="../ink/ink2267.xml"/><Relationship Id="rId915" Type="http://schemas.openxmlformats.org/officeDocument/2006/relationships/customXml" Target="../ink/ink2372.xml"/><Relationship Id="rId1240" Type="http://schemas.openxmlformats.org/officeDocument/2006/relationships/image" Target="../media/image2457.png"/><Relationship Id="rId1338" Type="http://schemas.openxmlformats.org/officeDocument/2006/relationships/customXml" Target="../ink/ink2586.xml"/><Relationship Id="rId1545" Type="http://schemas.openxmlformats.org/officeDocument/2006/relationships/image" Target="../media/image2584.png"/><Relationship Id="rId1100" Type="http://schemas.openxmlformats.org/officeDocument/2006/relationships/customXml" Target="../ink/ink2466.xml"/><Relationship Id="rId1405" Type="http://schemas.openxmlformats.org/officeDocument/2006/relationships/image" Target="../media/image2538.png"/><Relationship Id="rId1752" Type="http://schemas.openxmlformats.org/officeDocument/2006/relationships/customXml" Target="../ink/ink28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NULL"/><Relationship Id="rId9" Type="http://schemas.openxmlformats.org/officeDocument/2006/relationships/image" Target="NULL"/></Relationships>
</file>

<file path=ppt/slides/_rels/slide3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NUL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www.trademap.org/Index.aspx" TargetMode="External"/><Relationship Id="rId3" Type="http://schemas.openxmlformats.org/officeDocument/2006/relationships/hyperlink" Target="https://comtrade.un.org/" TargetMode="External"/><Relationship Id="rId7" Type="http://schemas.openxmlformats.org/officeDocument/2006/relationships/hyperlink" Target="https://www.imf.org/en/Data" TargetMode="External"/><Relationship Id="rId2" Type="http://schemas.openxmlformats.org/officeDocument/2006/relationships/hyperlink" Target="https://data.wto.org/en" TargetMode="External"/><Relationship Id="rId1" Type="http://schemas.openxmlformats.org/officeDocument/2006/relationships/slideLayout" Target="../slideLayouts/slideLayout1.xml"/><Relationship Id="rId6" Type="http://schemas.openxmlformats.org/officeDocument/2006/relationships/hyperlink" Target="https://ec.europa.eu/eurostat/de/web/main/data/database" TargetMode="External"/><Relationship Id="rId5" Type="http://schemas.openxmlformats.org/officeDocument/2006/relationships/hyperlink" Target="https://www.bundesbank.de/de/statistiken" TargetMode="External"/><Relationship Id="rId4" Type="http://schemas.openxmlformats.org/officeDocument/2006/relationships/hyperlink" Target="https://www-genesis.destatis.de/genesis/onlin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bundesfinanzministerium.de/Datenportal/start.html" TargetMode="External"/><Relationship Id="rId2" Type="http://schemas.openxmlformats.org/officeDocument/2006/relationships/hyperlink" Target="https://www-genesis.destatis.de/genesis/online" TargetMode="External"/><Relationship Id="rId1" Type="http://schemas.openxmlformats.org/officeDocument/2006/relationships/slideLayout" Target="../slideLayouts/slideLayout1.xml"/><Relationship Id="rId6" Type="http://schemas.openxmlformats.org/officeDocument/2006/relationships/hyperlink" Target="https://data.oecd.org/" TargetMode="External"/><Relationship Id="rId5" Type="http://schemas.openxmlformats.org/officeDocument/2006/relationships/hyperlink" Target="https://ec.europa.eu/eurostat/de/data/database" TargetMode="External"/><Relationship Id="rId4" Type="http://schemas.openxmlformats.org/officeDocument/2006/relationships/hyperlink" Target="https://www.bundesbank.de/de/statistiken/oeffentliche-finanze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17" Type="http://schemas.openxmlformats.org/officeDocument/2006/relationships/customXml" Target="../ink/ink61.xml"/><Relationship Id="rId299" Type="http://schemas.openxmlformats.org/officeDocument/2006/relationships/image" Target="../media/image150.png"/><Relationship Id="rId21" Type="http://schemas.openxmlformats.org/officeDocument/2006/relationships/customXml" Target="../ink/ink12.xml"/><Relationship Id="rId63" Type="http://schemas.openxmlformats.org/officeDocument/2006/relationships/image" Target="../media/image35.png"/><Relationship Id="rId159" Type="http://schemas.openxmlformats.org/officeDocument/2006/relationships/image" Target="../media/image82.png"/><Relationship Id="rId324" Type="http://schemas.openxmlformats.org/officeDocument/2006/relationships/customXml" Target="../ink/ink167.xml"/><Relationship Id="rId366" Type="http://schemas.openxmlformats.org/officeDocument/2006/relationships/customXml" Target="../ink/ink188.xml"/><Relationship Id="rId170" Type="http://schemas.openxmlformats.org/officeDocument/2006/relationships/customXml" Target="../ink/ink88.xml"/><Relationship Id="rId226" Type="http://schemas.openxmlformats.org/officeDocument/2006/relationships/image" Target="../media/image114.png"/><Relationship Id="rId433" Type="http://schemas.openxmlformats.org/officeDocument/2006/relationships/image" Target="../media/image217.png"/><Relationship Id="rId268" Type="http://schemas.openxmlformats.org/officeDocument/2006/relationships/customXml" Target="../ink/ink139.xml"/><Relationship Id="rId475" Type="http://schemas.openxmlformats.org/officeDocument/2006/relationships/image" Target="../media/image238.png"/><Relationship Id="rId32" Type="http://schemas.openxmlformats.org/officeDocument/2006/relationships/image" Target="../media/image20.png"/><Relationship Id="rId74" Type="http://schemas.openxmlformats.org/officeDocument/2006/relationships/customXml" Target="../ink/ink39.xml"/><Relationship Id="rId128" Type="http://schemas.openxmlformats.org/officeDocument/2006/relationships/image" Target="../media/image67.png"/><Relationship Id="rId335" Type="http://schemas.openxmlformats.org/officeDocument/2006/relationships/image" Target="../media/image168.png"/><Relationship Id="rId377" Type="http://schemas.openxmlformats.org/officeDocument/2006/relationships/image" Target="../media/image189.png"/><Relationship Id="rId5" Type="http://schemas.openxmlformats.org/officeDocument/2006/relationships/customXml" Target="../ink/ink4.xml"/><Relationship Id="rId181" Type="http://schemas.openxmlformats.org/officeDocument/2006/relationships/customXml" Target="../ink/ink94.xml"/><Relationship Id="rId237" Type="http://schemas.openxmlformats.org/officeDocument/2006/relationships/customXml" Target="../ink/ink123.xml"/><Relationship Id="rId402" Type="http://schemas.openxmlformats.org/officeDocument/2006/relationships/customXml" Target="../ink/ink206.xml"/><Relationship Id="rId279" Type="http://schemas.openxmlformats.org/officeDocument/2006/relationships/image" Target="../media/image140.png"/><Relationship Id="rId444" Type="http://schemas.openxmlformats.org/officeDocument/2006/relationships/customXml" Target="../ink/ink227.xml"/><Relationship Id="rId43" Type="http://schemas.openxmlformats.org/officeDocument/2006/relationships/customXml" Target="../ink/ink23.xml"/><Relationship Id="rId139" Type="http://schemas.openxmlformats.org/officeDocument/2006/relationships/customXml" Target="../ink/ink72.xml"/><Relationship Id="rId290" Type="http://schemas.openxmlformats.org/officeDocument/2006/relationships/customXml" Target="../ink/ink150.xml"/><Relationship Id="rId304" Type="http://schemas.openxmlformats.org/officeDocument/2006/relationships/customXml" Target="../ink/ink157.xml"/><Relationship Id="rId346" Type="http://schemas.openxmlformats.org/officeDocument/2006/relationships/customXml" Target="../ink/ink178.xml"/><Relationship Id="rId388" Type="http://schemas.openxmlformats.org/officeDocument/2006/relationships/customXml" Target="../ink/ink199.xml"/><Relationship Id="rId85" Type="http://schemas.openxmlformats.org/officeDocument/2006/relationships/image" Target="../media/image46.png"/><Relationship Id="rId150" Type="http://schemas.openxmlformats.org/officeDocument/2006/relationships/customXml" Target="../ink/ink78.xml"/><Relationship Id="rId192" Type="http://schemas.openxmlformats.org/officeDocument/2006/relationships/image" Target="../media/image98.png"/><Relationship Id="rId206" Type="http://schemas.openxmlformats.org/officeDocument/2006/relationships/customXml" Target="../ink/ink107.xml"/><Relationship Id="rId413" Type="http://schemas.openxmlformats.org/officeDocument/2006/relationships/image" Target="../media/image207.png"/><Relationship Id="rId248" Type="http://schemas.openxmlformats.org/officeDocument/2006/relationships/image" Target="../media/image125.png"/><Relationship Id="rId455" Type="http://schemas.openxmlformats.org/officeDocument/2006/relationships/image" Target="../media/image228.png"/><Relationship Id="rId12" Type="http://schemas.openxmlformats.org/officeDocument/2006/relationships/image" Target="../media/image10.png"/><Relationship Id="rId108" Type="http://schemas.openxmlformats.org/officeDocument/2006/relationships/image" Target="../media/image57.png"/><Relationship Id="rId315" Type="http://schemas.openxmlformats.org/officeDocument/2006/relationships/image" Target="../media/image158.png"/><Relationship Id="rId357" Type="http://schemas.openxmlformats.org/officeDocument/2006/relationships/image" Target="../media/image179.png"/><Relationship Id="rId54" Type="http://schemas.openxmlformats.org/officeDocument/2006/relationships/customXml" Target="../ink/ink29.xml"/><Relationship Id="rId96" Type="http://schemas.openxmlformats.org/officeDocument/2006/relationships/customXml" Target="../ink/ink50.xml"/><Relationship Id="rId161" Type="http://schemas.openxmlformats.org/officeDocument/2006/relationships/image" Target="../media/image83.png"/><Relationship Id="rId217" Type="http://schemas.openxmlformats.org/officeDocument/2006/relationships/customXml" Target="../ink/ink113.xml"/><Relationship Id="rId399" Type="http://schemas.openxmlformats.org/officeDocument/2006/relationships/image" Target="../media/image200.png"/><Relationship Id="rId259" Type="http://schemas.openxmlformats.org/officeDocument/2006/relationships/image" Target="../media/image130.png"/><Relationship Id="rId424" Type="http://schemas.openxmlformats.org/officeDocument/2006/relationships/customXml" Target="../ink/ink217.xml"/><Relationship Id="rId466" Type="http://schemas.openxmlformats.org/officeDocument/2006/relationships/customXml" Target="../ink/ink238.xml"/><Relationship Id="rId23" Type="http://schemas.openxmlformats.org/officeDocument/2006/relationships/customXml" Target="../ink/ink13.xml"/><Relationship Id="rId119" Type="http://schemas.openxmlformats.org/officeDocument/2006/relationships/customXml" Target="../ink/ink62.xml"/><Relationship Id="rId270" Type="http://schemas.openxmlformats.org/officeDocument/2006/relationships/customXml" Target="../ink/ink140.xml"/><Relationship Id="rId326" Type="http://schemas.openxmlformats.org/officeDocument/2006/relationships/customXml" Target="../ink/ink168.xml"/><Relationship Id="rId65" Type="http://schemas.openxmlformats.org/officeDocument/2006/relationships/image" Target="../media/image36.png"/><Relationship Id="rId130" Type="http://schemas.openxmlformats.org/officeDocument/2006/relationships/image" Target="../media/image68.png"/><Relationship Id="rId368" Type="http://schemas.openxmlformats.org/officeDocument/2006/relationships/customXml" Target="../ink/ink189.xml"/><Relationship Id="rId172" Type="http://schemas.openxmlformats.org/officeDocument/2006/relationships/customXml" Target="../ink/ink89.xml"/><Relationship Id="rId228" Type="http://schemas.openxmlformats.org/officeDocument/2006/relationships/image" Target="../media/image115.png"/><Relationship Id="rId435" Type="http://schemas.openxmlformats.org/officeDocument/2006/relationships/image" Target="../media/image218.png"/><Relationship Id="rId477" Type="http://schemas.openxmlformats.org/officeDocument/2006/relationships/image" Target="../media/image239.png"/><Relationship Id="rId281" Type="http://schemas.openxmlformats.org/officeDocument/2006/relationships/image" Target="../media/image141.png"/><Relationship Id="rId337" Type="http://schemas.openxmlformats.org/officeDocument/2006/relationships/image" Target="../media/image169.png"/><Relationship Id="rId34" Type="http://schemas.openxmlformats.org/officeDocument/2006/relationships/image" Target="../media/image21.png"/><Relationship Id="rId76" Type="http://schemas.openxmlformats.org/officeDocument/2006/relationships/customXml" Target="../ink/ink40.xml"/><Relationship Id="rId141" Type="http://schemas.openxmlformats.org/officeDocument/2006/relationships/customXml" Target="../ink/ink73.xml"/><Relationship Id="rId379" Type="http://schemas.openxmlformats.org/officeDocument/2006/relationships/image" Target="../media/image190.png"/><Relationship Id="rId7" Type="http://schemas.openxmlformats.org/officeDocument/2006/relationships/customXml" Target="../ink/ink5.xml"/><Relationship Id="rId183" Type="http://schemas.openxmlformats.org/officeDocument/2006/relationships/customXml" Target="../ink/ink95.xml"/><Relationship Id="rId239" Type="http://schemas.openxmlformats.org/officeDocument/2006/relationships/customXml" Target="../ink/ink124.xml"/><Relationship Id="rId390" Type="http://schemas.openxmlformats.org/officeDocument/2006/relationships/customXml" Target="../ink/ink200.xml"/><Relationship Id="rId404" Type="http://schemas.openxmlformats.org/officeDocument/2006/relationships/customXml" Target="../ink/ink207.xml"/><Relationship Id="rId446" Type="http://schemas.openxmlformats.org/officeDocument/2006/relationships/customXml" Target="../ink/ink228.xml"/><Relationship Id="rId250" Type="http://schemas.openxmlformats.org/officeDocument/2006/relationships/image" Target="../media/image126.png"/><Relationship Id="rId292" Type="http://schemas.openxmlformats.org/officeDocument/2006/relationships/customXml" Target="../ink/ink151.xml"/><Relationship Id="rId306" Type="http://schemas.openxmlformats.org/officeDocument/2006/relationships/customXml" Target="../ink/ink158.xml"/><Relationship Id="rId45" Type="http://schemas.openxmlformats.org/officeDocument/2006/relationships/customXml" Target="../ink/ink24.xml"/><Relationship Id="rId87" Type="http://schemas.openxmlformats.org/officeDocument/2006/relationships/image" Target="../media/image47.png"/><Relationship Id="rId110" Type="http://schemas.openxmlformats.org/officeDocument/2006/relationships/image" Target="../media/image58.png"/><Relationship Id="rId348" Type="http://schemas.openxmlformats.org/officeDocument/2006/relationships/customXml" Target="../ink/ink179.xml"/><Relationship Id="rId152" Type="http://schemas.openxmlformats.org/officeDocument/2006/relationships/customXml" Target="../ink/ink79.xml"/><Relationship Id="rId194" Type="http://schemas.openxmlformats.org/officeDocument/2006/relationships/image" Target="../media/image99.png"/><Relationship Id="rId208" Type="http://schemas.openxmlformats.org/officeDocument/2006/relationships/customXml" Target="../ink/ink108.xml"/><Relationship Id="rId415" Type="http://schemas.openxmlformats.org/officeDocument/2006/relationships/image" Target="../media/image208.png"/><Relationship Id="rId457" Type="http://schemas.openxmlformats.org/officeDocument/2006/relationships/image" Target="../media/image229.png"/><Relationship Id="rId261" Type="http://schemas.openxmlformats.org/officeDocument/2006/relationships/image" Target="../media/image131.png"/><Relationship Id="rId14" Type="http://schemas.openxmlformats.org/officeDocument/2006/relationships/image" Target="../media/image11.png"/><Relationship Id="rId56" Type="http://schemas.openxmlformats.org/officeDocument/2006/relationships/customXml" Target="../ink/ink30.xml"/><Relationship Id="rId317" Type="http://schemas.openxmlformats.org/officeDocument/2006/relationships/image" Target="../media/image159.png"/><Relationship Id="rId359" Type="http://schemas.openxmlformats.org/officeDocument/2006/relationships/image" Target="../media/image180.png"/><Relationship Id="rId98" Type="http://schemas.openxmlformats.org/officeDocument/2006/relationships/image" Target="../media/image52.png"/><Relationship Id="rId121" Type="http://schemas.openxmlformats.org/officeDocument/2006/relationships/customXml" Target="../ink/ink63.xml"/><Relationship Id="rId163" Type="http://schemas.openxmlformats.org/officeDocument/2006/relationships/image" Target="../media/image84.png"/><Relationship Id="rId219" Type="http://schemas.openxmlformats.org/officeDocument/2006/relationships/customXml" Target="../ink/ink114.xml"/><Relationship Id="rId370" Type="http://schemas.openxmlformats.org/officeDocument/2006/relationships/customXml" Target="../ink/ink190.xml"/><Relationship Id="rId426" Type="http://schemas.openxmlformats.org/officeDocument/2006/relationships/customXml" Target="../ink/ink218.xml"/><Relationship Id="rId230" Type="http://schemas.openxmlformats.org/officeDocument/2006/relationships/image" Target="../media/image116.png"/><Relationship Id="rId468" Type="http://schemas.openxmlformats.org/officeDocument/2006/relationships/customXml" Target="../ink/ink239.xml"/><Relationship Id="rId25" Type="http://schemas.openxmlformats.org/officeDocument/2006/relationships/customXml" Target="../ink/ink14.xml"/><Relationship Id="rId67" Type="http://schemas.openxmlformats.org/officeDocument/2006/relationships/image" Target="../media/image37.png"/><Relationship Id="rId272" Type="http://schemas.openxmlformats.org/officeDocument/2006/relationships/customXml" Target="../ink/ink141.xml"/><Relationship Id="rId328" Type="http://schemas.openxmlformats.org/officeDocument/2006/relationships/customXml" Target="../ink/ink169.xml"/><Relationship Id="rId132" Type="http://schemas.openxmlformats.org/officeDocument/2006/relationships/image" Target="../media/image69.png"/><Relationship Id="rId174" Type="http://schemas.openxmlformats.org/officeDocument/2006/relationships/customXml" Target="../ink/ink90.xml"/><Relationship Id="rId381" Type="http://schemas.openxmlformats.org/officeDocument/2006/relationships/image" Target="../media/image191.png"/><Relationship Id="rId241" Type="http://schemas.openxmlformats.org/officeDocument/2006/relationships/customXml" Target="../ink/ink125.xml"/><Relationship Id="rId437" Type="http://schemas.openxmlformats.org/officeDocument/2006/relationships/image" Target="../media/image219.png"/><Relationship Id="rId479" Type="http://schemas.openxmlformats.org/officeDocument/2006/relationships/image" Target="../media/image240.png"/><Relationship Id="rId36" Type="http://schemas.openxmlformats.org/officeDocument/2006/relationships/image" Target="../media/image22.png"/><Relationship Id="rId283" Type="http://schemas.openxmlformats.org/officeDocument/2006/relationships/image" Target="../media/image142.png"/><Relationship Id="rId339" Type="http://schemas.openxmlformats.org/officeDocument/2006/relationships/image" Target="../media/image170.png"/><Relationship Id="rId78" Type="http://schemas.openxmlformats.org/officeDocument/2006/relationships/customXml" Target="../ink/ink41.xml"/><Relationship Id="rId101" Type="http://schemas.openxmlformats.org/officeDocument/2006/relationships/customXml" Target="../ink/ink53.xml"/><Relationship Id="rId143" Type="http://schemas.openxmlformats.org/officeDocument/2006/relationships/customXml" Target="../ink/ink74.xml"/><Relationship Id="rId185" Type="http://schemas.openxmlformats.org/officeDocument/2006/relationships/customXml" Target="../ink/ink96.xml"/><Relationship Id="rId350" Type="http://schemas.openxmlformats.org/officeDocument/2006/relationships/customXml" Target="../ink/ink180.xml"/><Relationship Id="rId406" Type="http://schemas.openxmlformats.org/officeDocument/2006/relationships/customXml" Target="../ink/ink208.xml"/><Relationship Id="rId9" Type="http://schemas.openxmlformats.org/officeDocument/2006/relationships/customXml" Target="../ink/ink6.xml"/><Relationship Id="rId210" Type="http://schemas.openxmlformats.org/officeDocument/2006/relationships/customXml" Target="../ink/ink109.xml"/><Relationship Id="rId392" Type="http://schemas.openxmlformats.org/officeDocument/2006/relationships/customXml" Target="../ink/ink201.xml"/><Relationship Id="rId448" Type="http://schemas.openxmlformats.org/officeDocument/2006/relationships/customXml" Target="../ink/ink229.xml"/><Relationship Id="rId252" Type="http://schemas.openxmlformats.org/officeDocument/2006/relationships/customXml" Target="../ink/ink131.xml"/><Relationship Id="rId294" Type="http://schemas.openxmlformats.org/officeDocument/2006/relationships/customXml" Target="../ink/ink152.xml"/><Relationship Id="rId308" Type="http://schemas.openxmlformats.org/officeDocument/2006/relationships/customXml" Target="../ink/ink159.xml"/><Relationship Id="rId47" Type="http://schemas.openxmlformats.org/officeDocument/2006/relationships/customXml" Target="../ink/ink25.xml"/><Relationship Id="rId89" Type="http://schemas.openxmlformats.org/officeDocument/2006/relationships/image" Target="../media/image48.png"/><Relationship Id="rId112" Type="http://schemas.openxmlformats.org/officeDocument/2006/relationships/image" Target="../media/image59.png"/><Relationship Id="rId154" Type="http://schemas.openxmlformats.org/officeDocument/2006/relationships/customXml" Target="../ink/ink80.xml"/><Relationship Id="rId361" Type="http://schemas.openxmlformats.org/officeDocument/2006/relationships/image" Target="../media/image181.png"/><Relationship Id="rId196" Type="http://schemas.openxmlformats.org/officeDocument/2006/relationships/image" Target="../media/image100.png"/><Relationship Id="rId417" Type="http://schemas.openxmlformats.org/officeDocument/2006/relationships/image" Target="../media/image209.png"/><Relationship Id="rId459" Type="http://schemas.openxmlformats.org/officeDocument/2006/relationships/image" Target="../media/image230.png"/><Relationship Id="rId16" Type="http://schemas.openxmlformats.org/officeDocument/2006/relationships/image" Target="../media/image12.png"/><Relationship Id="rId221" Type="http://schemas.openxmlformats.org/officeDocument/2006/relationships/customXml" Target="../ink/ink115.xml"/><Relationship Id="rId263" Type="http://schemas.openxmlformats.org/officeDocument/2006/relationships/image" Target="../media/image132.png"/><Relationship Id="rId319" Type="http://schemas.openxmlformats.org/officeDocument/2006/relationships/image" Target="../media/image160.png"/><Relationship Id="rId470" Type="http://schemas.openxmlformats.org/officeDocument/2006/relationships/customXml" Target="../ink/ink240.xml"/><Relationship Id="rId58" Type="http://schemas.openxmlformats.org/officeDocument/2006/relationships/customXml" Target="../ink/ink31.xml"/><Relationship Id="rId123" Type="http://schemas.openxmlformats.org/officeDocument/2006/relationships/customXml" Target="../ink/ink64.xml"/><Relationship Id="rId330" Type="http://schemas.openxmlformats.org/officeDocument/2006/relationships/customXml" Target="../ink/ink170.xml"/><Relationship Id="rId165" Type="http://schemas.openxmlformats.org/officeDocument/2006/relationships/image" Target="../media/image85.png"/><Relationship Id="rId372" Type="http://schemas.openxmlformats.org/officeDocument/2006/relationships/customXml" Target="../ink/ink191.xml"/><Relationship Id="rId428" Type="http://schemas.openxmlformats.org/officeDocument/2006/relationships/customXml" Target="../ink/ink219.xml"/><Relationship Id="rId232" Type="http://schemas.openxmlformats.org/officeDocument/2006/relationships/image" Target="../media/image117.png"/><Relationship Id="rId274" Type="http://schemas.openxmlformats.org/officeDocument/2006/relationships/customXml" Target="../ink/ink142.xml"/><Relationship Id="rId481" Type="http://schemas.openxmlformats.org/officeDocument/2006/relationships/image" Target="../media/image241.png"/><Relationship Id="rId27" Type="http://schemas.openxmlformats.org/officeDocument/2006/relationships/customXml" Target="../ink/ink15.xml"/><Relationship Id="rId69" Type="http://schemas.openxmlformats.org/officeDocument/2006/relationships/image" Target="../media/image38.png"/><Relationship Id="rId134" Type="http://schemas.openxmlformats.org/officeDocument/2006/relationships/image" Target="../media/image70.png"/><Relationship Id="rId80" Type="http://schemas.openxmlformats.org/officeDocument/2006/relationships/customXml" Target="../ink/ink42.xml"/><Relationship Id="rId176" Type="http://schemas.openxmlformats.org/officeDocument/2006/relationships/customXml" Target="../ink/ink91.xml"/><Relationship Id="rId341" Type="http://schemas.openxmlformats.org/officeDocument/2006/relationships/image" Target="../media/image171.png"/><Relationship Id="rId383" Type="http://schemas.openxmlformats.org/officeDocument/2006/relationships/image" Target="../media/image192.png"/><Relationship Id="rId439" Type="http://schemas.openxmlformats.org/officeDocument/2006/relationships/image" Target="../media/image220.png"/><Relationship Id="rId201" Type="http://schemas.openxmlformats.org/officeDocument/2006/relationships/customXml" Target="../ink/ink104.xml"/><Relationship Id="rId243" Type="http://schemas.openxmlformats.org/officeDocument/2006/relationships/customXml" Target="../ink/ink126.xml"/><Relationship Id="rId285" Type="http://schemas.openxmlformats.org/officeDocument/2006/relationships/image" Target="../media/image143.png"/><Relationship Id="rId450" Type="http://schemas.openxmlformats.org/officeDocument/2006/relationships/customXml" Target="../ink/ink230.xml"/><Relationship Id="rId38" Type="http://schemas.openxmlformats.org/officeDocument/2006/relationships/image" Target="../media/image23.png"/><Relationship Id="rId103" Type="http://schemas.openxmlformats.org/officeDocument/2006/relationships/customXml" Target="../ink/ink54.xml"/><Relationship Id="rId310" Type="http://schemas.openxmlformats.org/officeDocument/2006/relationships/customXml" Target="../ink/ink160.xml"/><Relationship Id="rId91" Type="http://schemas.openxmlformats.org/officeDocument/2006/relationships/image" Target="../media/image49.png"/><Relationship Id="rId145" Type="http://schemas.openxmlformats.org/officeDocument/2006/relationships/customXml" Target="../ink/ink75.xml"/><Relationship Id="rId187" Type="http://schemas.openxmlformats.org/officeDocument/2006/relationships/customXml" Target="../ink/ink97.xml"/><Relationship Id="rId352" Type="http://schemas.openxmlformats.org/officeDocument/2006/relationships/customXml" Target="../ink/ink181.xml"/><Relationship Id="rId394" Type="http://schemas.openxmlformats.org/officeDocument/2006/relationships/customXml" Target="../ink/ink202.xml"/><Relationship Id="rId408" Type="http://schemas.openxmlformats.org/officeDocument/2006/relationships/customXml" Target="../ink/ink209.xml"/><Relationship Id="rId212" Type="http://schemas.openxmlformats.org/officeDocument/2006/relationships/customXml" Target="../ink/ink110.xml"/><Relationship Id="rId254" Type="http://schemas.openxmlformats.org/officeDocument/2006/relationships/customXml" Target="../ink/ink132.xml"/><Relationship Id="rId49" Type="http://schemas.openxmlformats.org/officeDocument/2006/relationships/customXml" Target="../ink/ink26.xml"/><Relationship Id="rId114" Type="http://schemas.openxmlformats.org/officeDocument/2006/relationships/image" Target="../media/image60.png"/><Relationship Id="rId296" Type="http://schemas.openxmlformats.org/officeDocument/2006/relationships/customXml" Target="../ink/ink153.xml"/><Relationship Id="rId461" Type="http://schemas.openxmlformats.org/officeDocument/2006/relationships/image" Target="../media/image231.png"/><Relationship Id="rId60" Type="http://schemas.openxmlformats.org/officeDocument/2006/relationships/customXml" Target="../ink/ink32.xml"/><Relationship Id="rId156" Type="http://schemas.openxmlformats.org/officeDocument/2006/relationships/customXml" Target="../ink/ink81.xml"/><Relationship Id="rId198" Type="http://schemas.openxmlformats.org/officeDocument/2006/relationships/image" Target="../media/image101.png"/><Relationship Id="rId321" Type="http://schemas.openxmlformats.org/officeDocument/2006/relationships/image" Target="../media/image161.png"/><Relationship Id="rId363" Type="http://schemas.openxmlformats.org/officeDocument/2006/relationships/image" Target="../media/image182.png"/><Relationship Id="rId419" Type="http://schemas.openxmlformats.org/officeDocument/2006/relationships/image" Target="../media/image210.png"/><Relationship Id="rId223" Type="http://schemas.openxmlformats.org/officeDocument/2006/relationships/customXml" Target="../ink/ink116.xml"/><Relationship Id="rId430" Type="http://schemas.openxmlformats.org/officeDocument/2006/relationships/customXml" Target="../ink/ink220.xml"/><Relationship Id="rId18" Type="http://schemas.openxmlformats.org/officeDocument/2006/relationships/image" Target="../media/image13.png"/><Relationship Id="rId265" Type="http://schemas.openxmlformats.org/officeDocument/2006/relationships/image" Target="../media/image133.png"/><Relationship Id="rId472" Type="http://schemas.openxmlformats.org/officeDocument/2006/relationships/customXml" Target="../ink/ink241.xml"/><Relationship Id="rId125" Type="http://schemas.openxmlformats.org/officeDocument/2006/relationships/customXml" Target="../ink/ink65.xml"/><Relationship Id="rId167" Type="http://schemas.openxmlformats.org/officeDocument/2006/relationships/image" Target="../media/image86.png"/><Relationship Id="rId332" Type="http://schemas.openxmlformats.org/officeDocument/2006/relationships/customXml" Target="../ink/ink171.xml"/><Relationship Id="rId374" Type="http://schemas.openxmlformats.org/officeDocument/2006/relationships/customXml" Target="../ink/ink192.xml"/><Relationship Id="rId71" Type="http://schemas.openxmlformats.org/officeDocument/2006/relationships/image" Target="../media/image39.png"/><Relationship Id="rId234" Type="http://schemas.openxmlformats.org/officeDocument/2006/relationships/image" Target="../media/image118.png"/><Relationship Id="rId2" Type="http://schemas.openxmlformats.org/officeDocument/2006/relationships/image" Target="../media/image5.png"/><Relationship Id="rId29" Type="http://schemas.openxmlformats.org/officeDocument/2006/relationships/customXml" Target="../ink/ink16.xml"/><Relationship Id="rId276" Type="http://schemas.openxmlformats.org/officeDocument/2006/relationships/customXml" Target="../ink/ink143.xml"/><Relationship Id="rId441" Type="http://schemas.openxmlformats.org/officeDocument/2006/relationships/image" Target="../media/image221.png"/><Relationship Id="rId483" Type="http://schemas.openxmlformats.org/officeDocument/2006/relationships/image" Target="../media/image242.png"/><Relationship Id="rId40" Type="http://schemas.openxmlformats.org/officeDocument/2006/relationships/image" Target="../media/image24.png"/><Relationship Id="rId136" Type="http://schemas.openxmlformats.org/officeDocument/2006/relationships/image" Target="../media/image71.png"/><Relationship Id="rId178" Type="http://schemas.openxmlformats.org/officeDocument/2006/relationships/customXml" Target="../ink/ink92.xml"/><Relationship Id="rId301" Type="http://schemas.openxmlformats.org/officeDocument/2006/relationships/image" Target="../media/image151.png"/><Relationship Id="rId343" Type="http://schemas.openxmlformats.org/officeDocument/2006/relationships/image" Target="../media/image172.png"/><Relationship Id="rId82" Type="http://schemas.openxmlformats.org/officeDocument/2006/relationships/customXml" Target="../ink/ink43.xml"/><Relationship Id="rId203" Type="http://schemas.openxmlformats.org/officeDocument/2006/relationships/image" Target="../media/image103.png"/><Relationship Id="rId385" Type="http://schemas.openxmlformats.org/officeDocument/2006/relationships/image" Target="../media/image193.png"/><Relationship Id="rId245" Type="http://schemas.openxmlformats.org/officeDocument/2006/relationships/customXml" Target="../ink/ink127.xml"/><Relationship Id="rId287" Type="http://schemas.openxmlformats.org/officeDocument/2006/relationships/image" Target="../media/image144.png"/><Relationship Id="rId410" Type="http://schemas.openxmlformats.org/officeDocument/2006/relationships/customXml" Target="../ink/ink210.xml"/><Relationship Id="rId452" Type="http://schemas.openxmlformats.org/officeDocument/2006/relationships/customXml" Target="../ink/ink231.xml"/><Relationship Id="rId105" Type="http://schemas.openxmlformats.org/officeDocument/2006/relationships/customXml" Target="../ink/ink55.xml"/><Relationship Id="rId147" Type="http://schemas.openxmlformats.org/officeDocument/2006/relationships/customXml" Target="../ink/ink76.xml"/><Relationship Id="rId312" Type="http://schemas.openxmlformats.org/officeDocument/2006/relationships/customXml" Target="../ink/ink161.xml"/><Relationship Id="rId354" Type="http://schemas.openxmlformats.org/officeDocument/2006/relationships/customXml" Target="../ink/ink182.xml"/><Relationship Id="rId51" Type="http://schemas.openxmlformats.org/officeDocument/2006/relationships/customXml" Target="../ink/ink27.xml"/><Relationship Id="rId93" Type="http://schemas.openxmlformats.org/officeDocument/2006/relationships/image" Target="../media/image50.png"/><Relationship Id="rId189" Type="http://schemas.openxmlformats.org/officeDocument/2006/relationships/customXml" Target="../ink/ink98.xml"/><Relationship Id="rId396" Type="http://schemas.openxmlformats.org/officeDocument/2006/relationships/customXml" Target="../ink/ink203.xml"/><Relationship Id="rId214" Type="http://schemas.openxmlformats.org/officeDocument/2006/relationships/customXml" Target="../ink/ink111.xml"/><Relationship Id="rId256" Type="http://schemas.openxmlformats.org/officeDocument/2006/relationships/customXml" Target="../ink/ink133.xml"/><Relationship Id="rId298" Type="http://schemas.openxmlformats.org/officeDocument/2006/relationships/customXml" Target="../ink/ink154.xml"/><Relationship Id="rId421" Type="http://schemas.openxmlformats.org/officeDocument/2006/relationships/image" Target="../media/image211.png"/><Relationship Id="rId463" Type="http://schemas.openxmlformats.org/officeDocument/2006/relationships/image" Target="../media/image232.png"/><Relationship Id="rId116" Type="http://schemas.openxmlformats.org/officeDocument/2006/relationships/image" Target="../media/image61.png"/><Relationship Id="rId137" Type="http://schemas.openxmlformats.org/officeDocument/2006/relationships/customXml" Target="../ink/ink71.xml"/><Relationship Id="rId158" Type="http://schemas.openxmlformats.org/officeDocument/2006/relationships/customXml" Target="../ink/ink82.xml"/><Relationship Id="rId302" Type="http://schemas.openxmlformats.org/officeDocument/2006/relationships/customXml" Target="../ink/ink156.xml"/><Relationship Id="rId323" Type="http://schemas.openxmlformats.org/officeDocument/2006/relationships/image" Target="../media/image162.png"/><Relationship Id="rId344" Type="http://schemas.openxmlformats.org/officeDocument/2006/relationships/customXml" Target="../ink/ink177.xml"/><Relationship Id="rId20" Type="http://schemas.openxmlformats.org/officeDocument/2006/relationships/image" Target="../media/image14.png"/><Relationship Id="rId41" Type="http://schemas.openxmlformats.org/officeDocument/2006/relationships/customXml" Target="../ink/ink22.xml"/><Relationship Id="rId62" Type="http://schemas.openxmlformats.org/officeDocument/2006/relationships/customXml" Target="../ink/ink33.xml"/><Relationship Id="rId83" Type="http://schemas.openxmlformats.org/officeDocument/2006/relationships/image" Target="../media/image45.png"/><Relationship Id="rId179" Type="http://schemas.openxmlformats.org/officeDocument/2006/relationships/customXml" Target="../ink/ink93.xml"/><Relationship Id="rId365" Type="http://schemas.openxmlformats.org/officeDocument/2006/relationships/image" Target="../media/image183.png"/><Relationship Id="rId386" Type="http://schemas.openxmlformats.org/officeDocument/2006/relationships/customXml" Target="../ink/ink198.xml"/><Relationship Id="rId190" Type="http://schemas.openxmlformats.org/officeDocument/2006/relationships/image" Target="../media/image97.png"/><Relationship Id="rId204" Type="http://schemas.openxmlformats.org/officeDocument/2006/relationships/customXml" Target="../ink/ink106.xml"/><Relationship Id="rId225" Type="http://schemas.openxmlformats.org/officeDocument/2006/relationships/customXml" Target="../ink/ink117.xml"/><Relationship Id="rId246" Type="http://schemas.openxmlformats.org/officeDocument/2006/relationships/image" Target="../media/image124.png"/><Relationship Id="rId267" Type="http://schemas.openxmlformats.org/officeDocument/2006/relationships/image" Target="../media/image134.png"/><Relationship Id="rId288" Type="http://schemas.openxmlformats.org/officeDocument/2006/relationships/customXml" Target="../ink/ink149.xml"/><Relationship Id="rId411" Type="http://schemas.openxmlformats.org/officeDocument/2006/relationships/image" Target="../media/image206.png"/><Relationship Id="rId432" Type="http://schemas.openxmlformats.org/officeDocument/2006/relationships/customXml" Target="../ink/ink221.xml"/><Relationship Id="rId453" Type="http://schemas.openxmlformats.org/officeDocument/2006/relationships/image" Target="../media/image227.png"/><Relationship Id="rId474" Type="http://schemas.openxmlformats.org/officeDocument/2006/relationships/customXml" Target="../ink/ink242.xml"/><Relationship Id="rId106" Type="http://schemas.openxmlformats.org/officeDocument/2006/relationships/image" Target="../media/image56.png"/><Relationship Id="rId127" Type="http://schemas.openxmlformats.org/officeDocument/2006/relationships/customXml" Target="../ink/ink66.xml"/><Relationship Id="rId313" Type="http://schemas.openxmlformats.org/officeDocument/2006/relationships/image" Target="../media/image157.png"/><Relationship Id="rId10" Type="http://schemas.openxmlformats.org/officeDocument/2006/relationships/image" Target="../media/image9.png"/><Relationship Id="rId31" Type="http://schemas.openxmlformats.org/officeDocument/2006/relationships/customXml" Target="../ink/ink17.xml"/><Relationship Id="rId52" Type="http://schemas.openxmlformats.org/officeDocument/2006/relationships/image" Target="../media/image30.png"/><Relationship Id="rId73" Type="http://schemas.openxmlformats.org/officeDocument/2006/relationships/image" Target="../media/image40.png"/><Relationship Id="rId94" Type="http://schemas.openxmlformats.org/officeDocument/2006/relationships/customXml" Target="../ink/ink49.xml"/><Relationship Id="rId148" Type="http://schemas.openxmlformats.org/officeDocument/2006/relationships/customXml" Target="../ink/ink77.xml"/><Relationship Id="rId169" Type="http://schemas.openxmlformats.org/officeDocument/2006/relationships/image" Target="../media/image87.png"/><Relationship Id="rId334" Type="http://schemas.openxmlformats.org/officeDocument/2006/relationships/customXml" Target="../ink/ink172.xml"/><Relationship Id="rId355" Type="http://schemas.openxmlformats.org/officeDocument/2006/relationships/image" Target="../media/image178.png"/><Relationship Id="rId376" Type="http://schemas.openxmlformats.org/officeDocument/2006/relationships/customXml" Target="../ink/ink193.xml"/><Relationship Id="rId397" Type="http://schemas.openxmlformats.org/officeDocument/2006/relationships/image" Target="../media/image199.png"/><Relationship Id="rId4" Type="http://schemas.openxmlformats.org/officeDocument/2006/relationships/image" Target="../media/image6.png"/><Relationship Id="rId180" Type="http://schemas.openxmlformats.org/officeDocument/2006/relationships/image" Target="../media/image92.png"/><Relationship Id="rId215" Type="http://schemas.openxmlformats.org/officeDocument/2006/relationships/customXml" Target="../ink/ink112.xml"/><Relationship Id="rId236" Type="http://schemas.openxmlformats.org/officeDocument/2006/relationships/image" Target="../media/image119.png"/><Relationship Id="rId257" Type="http://schemas.openxmlformats.org/officeDocument/2006/relationships/image" Target="../media/image129.png"/><Relationship Id="rId278" Type="http://schemas.openxmlformats.org/officeDocument/2006/relationships/customXml" Target="../ink/ink144.xml"/><Relationship Id="rId401" Type="http://schemas.openxmlformats.org/officeDocument/2006/relationships/image" Target="../media/image201.png"/><Relationship Id="rId422" Type="http://schemas.openxmlformats.org/officeDocument/2006/relationships/customXml" Target="../ink/ink216.xml"/><Relationship Id="rId443" Type="http://schemas.openxmlformats.org/officeDocument/2006/relationships/image" Target="../media/image222.png"/><Relationship Id="rId464" Type="http://schemas.openxmlformats.org/officeDocument/2006/relationships/customXml" Target="../ink/ink237.xml"/><Relationship Id="rId303" Type="http://schemas.openxmlformats.org/officeDocument/2006/relationships/image" Target="../media/image152.png"/><Relationship Id="rId485" Type="http://schemas.openxmlformats.org/officeDocument/2006/relationships/image" Target="../media/image243.png"/><Relationship Id="rId42" Type="http://schemas.openxmlformats.org/officeDocument/2006/relationships/image" Target="../media/image25.png"/><Relationship Id="rId84" Type="http://schemas.openxmlformats.org/officeDocument/2006/relationships/customXml" Target="../ink/ink44.xml"/><Relationship Id="rId138" Type="http://schemas.openxmlformats.org/officeDocument/2006/relationships/image" Target="../media/image72.png"/><Relationship Id="rId345" Type="http://schemas.openxmlformats.org/officeDocument/2006/relationships/image" Target="../media/image173.png"/><Relationship Id="rId387" Type="http://schemas.openxmlformats.org/officeDocument/2006/relationships/image" Target="../media/image194.png"/><Relationship Id="rId191" Type="http://schemas.openxmlformats.org/officeDocument/2006/relationships/customXml" Target="../ink/ink99.xml"/><Relationship Id="rId205" Type="http://schemas.openxmlformats.org/officeDocument/2006/relationships/image" Target="../media/image104.png"/><Relationship Id="rId247" Type="http://schemas.openxmlformats.org/officeDocument/2006/relationships/customXml" Target="../ink/ink128.xml"/><Relationship Id="rId412" Type="http://schemas.openxmlformats.org/officeDocument/2006/relationships/customXml" Target="../ink/ink211.xml"/><Relationship Id="rId107" Type="http://schemas.openxmlformats.org/officeDocument/2006/relationships/customXml" Target="../ink/ink56.xml"/><Relationship Id="rId289" Type="http://schemas.openxmlformats.org/officeDocument/2006/relationships/image" Target="../media/image145.png"/><Relationship Id="rId454" Type="http://schemas.openxmlformats.org/officeDocument/2006/relationships/customXml" Target="../ink/ink232.xml"/><Relationship Id="rId11" Type="http://schemas.openxmlformats.org/officeDocument/2006/relationships/customXml" Target="../ink/ink7.xml"/><Relationship Id="rId53" Type="http://schemas.openxmlformats.org/officeDocument/2006/relationships/customXml" Target="../ink/ink28.xml"/><Relationship Id="rId149" Type="http://schemas.openxmlformats.org/officeDocument/2006/relationships/image" Target="../media/image77.png"/><Relationship Id="rId314" Type="http://schemas.openxmlformats.org/officeDocument/2006/relationships/customXml" Target="../ink/ink162.xml"/><Relationship Id="rId356" Type="http://schemas.openxmlformats.org/officeDocument/2006/relationships/customXml" Target="../ink/ink183.xml"/><Relationship Id="rId398" Type="http://schemas.openxmlformats.org/officeDocument/2006/relationships/customXml" Target="../ink/ink204.xml"/><Relationship Id="rId95" Type="http://schemas.openxmlformats.org/officeDocument/2006/relationships/image" Target="../media/image51.png"/><Relationship Id="rId160" Type="http://schemas.openxmlformats.org/officeDocument/2006/relationships/customXml" Target="../ink/ink83.xml"/><Relationship Id="rId216" Type="http://schemas.openxmlformats.org/officeDocument/2006/relationships/image" Target="../media/image109.png"/><Relationship Id="rId423" Type="http://schemas.openxmlformats.org/officeDocument/2006/relationships/image" Target="../media/image212.png"/><Relationship Id="rId258" Type="http://schemas.openxmlformats.org/officeDocument/2006/relationships/customXml" Target="../ink/ink134.xml"/><Relationship Id="rId465" Type="http://schemas.openxmlformats.org/officeDocument/2006/relationships/image" Target="../media/image233.png"/><Relationship Id="rId22" Type="http://schemas.openxmlformats.org/officeDocument/2006/relationships/image" Target="../media/image15.png"/><Relationship Id="rId64" Type="http://schemas.openxmlformats.org/officeDocument/2006/relationships/customXml" Target="../ink/ink34.xml"/><Relationship Id="rId118" Type="http://schemas.openxmlformats.org/officeDocument/2006/relationships/image" Target="../media/image62.png"/><Relationship Id="rId325" Type="http://schemas.openxmlformats.org/officeDocument/2006/relationships/image" Target="../media/image163.png"/><Relationship Id="rId367" Type="http://schemas.openxmlformats.org/officeDocument/2006/relationships/image" Target="../media/image184.png"/><Relationship Id="rId171" Type="http://schemas.openxmlformats.org/officeDocument/2006/relationships/image" Target="../media/image88.png"/><Relationship Id="rId227" Type="http://schemas.openxmlformats.org/officeDocument/2006/relationships/customXml" Target="../ink/ink118.xml"/><Relationship Id="rId269" Type="http://schemas.openxmlformats.org/officeDocument/2006/relationships/image" Target="../media/image135.png"/><Relationship Id="rId434" Type="http://schemas.openxmlformats.org/officeDocument/2006/relationships/customXml" Target="../ink/ink222.xml"/><Relationship Id="rId476" Type="http://schemas.openxmlformats.org/officeDocument/2006/relationships/customXml" Target="../ink/ink243.xml"/><Relationship Id="rId33" Type="http://schemas.openxmlformats.org/officeDocument/2006/relationships/customXml" Target="../ink/ink18.xml"/><Relationship Id="rId129" Type="http://schemas.openxmlformats.org/officeDocument/2006/relationships/customXml" Target="../ink/ink67.xml"/><Relationship Id="rId280" Type="http://schemas.openxmlformats.org/officeDocument/2006/relationships/customXml" Target="../ink/ink145.xml"/><Relationship Id="rId336" Type="http://schemas.openxmlformats.org/officeDocument/2006/relationships/customXml" Target="../ink/ink173.xml"/><Relationship Id="rId75" Type="http://schemas.openxmlformats.org/officeDocument/2006/relationships/image" Target="../media/image41.png"/><Relationship Id="rId140" Type="http://schemas.openxmlformats.org/officeDocument/2006/relationships/image" Target="../media/image73.png"/><Relationship Id="rId182" Type="http://schemas.openxmlformats.org/officeDocument/2006/relationships/image" Target="../media/image93.png"/><Relationship Id="rId378" Type="http://schemas.openxmlformats.org/officeDocument/2006/relationships/customXml" Target="../ink/ink194.xml"/><Relationship Id="rId403" Type="http://schemas.openxmlformats.org/officeDocument/2006/relationships/image" Target="../media/image202.png"/><Relationship Id="rId6" Type="http://schemas.openxmlformats.org/officeDocument/2006/relationships/image" Target="../media/image7.png"/><Relationship Id="rId238" Type="http://schemas.openxmlformats.org/officeDocument/2006/relationships/image" Target="../media/image120.png"/><Relationship Id="rId445" Type="http://schemas.openxmlformats.org/officeDocument/2006/relationships/image" Target="../media/image223.png"/><Relationship Id="rId291" Type="http://schemas.openxmlformats.org/officeDocument/2006/relationships/image" Target="../media/image146.png"/><Relationship Id="rId305" Type="http://schemas.openxmlformats.org/officeDocument/2006/relationships/image" Target="../media/image153.png"/><Relationship Id="rId347" Type="http://schemas.openxmlformats.org/officeDocument/2006/relationships/image" Target="../media/image174.png"/><Relationship Id="rId44" Type="http://schemas.openxmlformats.org/officeDocument/2006/relationships/image" Target="../media/image26.png"/><Relationship Id="rId86" Type="http://schemas.openxmlformats.org/officeDocument/2006/relationships/customXml" Target="../ink/ink45.xml"/><Relationship Id="rId151" Type="http://schemas.openxmlformats.org/officeDocument/2006/relationships/image" Target="../media/image78.png"/><Relationship Id="rId389" Type="http://schemas.openxmlformats.org/officeDocument/2006/relationships/image" Target="../media/image195.png"/><Relationship Id="rId193" Type="http://schemas.openxmlformats.org/officeDocument/2006/relationships/customXml" Target="../ink/ink100.xml"/><Relationship Id="rId207" Type="http://schemas.openxmlformats.org/officeDocument/2006/relationships/image" Target="../media/image105.png"/><Relationship Id="rId249" Type="http://schemas.openxmlformats.org/officeDocument/2006/relationships/customXml" Target="../ink/ink129.xml"/><Relationship Id="rId414" Type="http://schemas.openxmlformats.org/officeDocument/2006/relationships/customXml" Target="../ink/ink212.xml"/><Relationship Id="rId456" Type="http://schemas.openxmlformats.org/officeDocument/2006/relationships/customXml" Target="../ink/ink233.xml"/><Relationship Id="rId13" Type="http://schemas.openxmlformats.org/officeDocument/2006/relationships/customXml" Target="../ink/ink8.xml"/><Relationship Id="rId109" Type="http://schemas.openxmlformats.org/officeDocument/2006/relationships/customXml" Target="../ink/ink57.xml"/><Relationship Id="rId260" Type="http://schemas.openxmlformats.org/officeDocument/2006/relationships/customXml" Target="../ink/ink135.xml"/><Relationship Id="rId316" Type="http://schemas.openxmlformats.org/officeDocument/2006/relationships/customXml" Target="../ink/ink163.xml"/><Relationship Id="rId55" Type="http://schemas.openxmlformats.org/officeDocument/2006/relationships/image" Target="../media/image31.png"/><Relationship Id="rId97" Type="http://schemas.openxmlformats.org/officeDocument/2006/relationships/customXml" Target="../ink/ink51.xml"/><Relationship Id="rId120" Type="http://schemas.openxmlformats.org/officeDocument/2006/relationships/image" Target="../media/image63.png"/><Relationship Id="rId358" Type="http://schemas.openxmlformats.org/officeDocument/2006/relationships/customXml" Target="../ink/ink184.xml"/><Relationship Id="rId162" Type="http://schemas.openxmlformats.org/officeDocument/2006/relationships/customXml" Target="../ink/ink84.xml"/><Relationship Id="rId218" Type="http://schemas.openxmlformats.org/officeDocument/2006/relationships/image" Target="../media/image110.png"/><Relationship Id="rId425" Type="http://schemas.openxmlformats.org/officeDocument/2006/relationships/image" Target="../media/image213.png"/><Relationship Id="rId467" Type="http://schemas.openxmlformats.org/officeDocument/2006/relationships/image" Target="../media/image234.png"/><Relationship Id="rId271" Type="http://schemas.openxmlformats.org/officeDocument/2006/relationships/image" Target="../media/image136.png"/><Relationship Id="rId24" Type="http://schemas.openxmlformats.org/officeDocument/2006/relationships/image" Target="../media/image16.png"/><Relationship Id="rId66" Type="http://schemas.openxmlformats.org/officeDocument/2006/relationships/customXml" Target="../ink/ink35.xml"/><Relationship Id="rId131" Type="http://schemas.openxmlformats.org/officeDocument/2006/relationships/customXml" Target="../ink/ink68.xml"/><Relationship Id="rId327" Type="http://schemas.openxmlformats.org/officeDocument/2006/relationships/image" Target="../media/image164.png"/><Relationship Id="rId369" Type="http://schemas.openxmlformats.org/officeDocument/2006/relationships/image" Target="../media/image185.png"/><Relationship Id="rId173" Type="http://schemas.openxmlformats.org/officeDocument/2006/relationships/image" Target="../media/image89.png"/><Relationship Id="rId229" Type="http://schemas.openxmlformats.org/officeDocument/2006/relationships/customXml" Target="../ink/ink119.xml"/><Relationship Id="rId380" Type="http://schemas.openxmlformats.org/officeDocument/2006/relationships/customXml" Target="../ink/ink195.xml"/><Relationship Id="rId436" Type="http://schemas.openxmlformats.org/officeDocument/2006/relationships/customXml" Target="../ink/ink223.xml"/><Relationship Id="rId240" Type="http://schemas.openxmlformats.org/officeDocument/2006/relationships/image" Target="../media/image121.png"/><Relationship Id="rId478" Type="http://schemas.openxmlformats.org/officeDocument/2006/relationships/customXml" Target="../ink/ink244.xml"/><Relationship Id="rId35" Type="http://schemas.openxmlformats.org/officeDocument/2006/relationships/customXml" Target="../ink/ink19.xml"/><Relationship Id="rId77" Type="http://schemas.openxmlformats.org/officeDocument/2006/relationships/image" Target="../media/image42.png"/><Relationship Id="rId100" Type="http://schemas.openxmlformats.org/officeDocument/2006/relationships/image" Target="../media/image53.png"/><Relationship Id="rId282" Type="http://schemas.openxmlformats.org/officeDocument/2006/relationships/customXml" Target="../ink/ink146.xml"/><Relationship Id="rId338" Type="http://schemas.openxmlformats.org/officeDocument/2006/relationships/customXml" Target="../ink/ink174.xml"/><Relationship Id="rId8" Type="http://schemas.openxmlformats.org/officeDocument/2006/relationships/image" Target="../media/image8.png"/><Relationship Id="rId142" Type="http://schemas.openxmlformats.org/officeDocument/2006/relationships/image" Target="../media/image74.png"/><Relationship Id="rId184" Type="http://schemas.openxmlformats.org/officeDocument/2006/relationships/image" Target="../media/image94.png"/><Relationship Id="rId391" Type="http://schemas.openxmlformats.org/officeDocument/2006/relationships/image" Target="../media/image196.png"/><Relationship Id="rId405" Type="http://schemas.openxmlformats.org/officeDocument/2006/relationships/image" Target="../media/image203.png"/><Relationship Id="rId447" Type="http://schemas.openxmlformats.org/officeDocument/2006/relationships/image" Target="../media/image224.png"/><Relationship Id="rId251" Type="http://schemas.openxmlformats.org/officeDocument/2006/relationships/customXml" Target="../ink/ink130.xml"/><Relationship Id="rId46" Type="http://schemas.openxmlformats.org/officeDocument/2006/relationships/image" Target="../media/image27.png"/><Relationship Id="rId293" Type="http://schemas.openxmlformats.org/officeDocument/2006/relationships/image" Target="../media/image147.png"/><Relationship Id="rId307" Type="http://schemas.openxmlformats.org/officeDocument/2006/relationships/image" Target="../media/image154.png"/><Relationship Id="rId349" Type="http://schemas.openxmlformats.org/officeDocument/2006/relationships/image" Target="../media/image175.png"/><Relationship Id="rId88" Type="http://schemas.openxmlformats.org/officeDocument/2006/relationships/customXml" Target="../ink/ink46.xml"/><Relationship Id="rId111" Type="http://schemas.openxmlformats.org/officeDocument/2006/relationships/customXml" Target="../ink/ink58.xml"/><Relationship Id="rId153" Type="http://schemas.openxmlformats.org/officeDocument/2006/relationships/image" Target="../media/image79.png"/><Relationship Id="rId195" Type="http://schemas.openxmlformats.org/officeDocument/2006/relationships/customXml" Target="../ink/ink101.xml"/><Relationship Id="rId209" Type="http://schemas.openxmlformats.org/officeDocument/2006/relationships/image" Target="../media/image106.png"/><Relationship Id="rId360" Type="http://schemas.openxmlformats.org/officeDocument/2006/relationships/customXml" Target="../ink/ink185.xml"/><Relationship Id="rId416" Type="http://schemas.openxmlformats.org/officeDocument/2006/relationships/customXml" Target="../ink/ink213.xml"/><Relationship Id="rId220" Type="http://schemas.openxmlformats.org/officeDocument/2006/relationships/image" Target="../media/image111.png"/><Relationship Id="rId458" Type="http://schemas.openxmlformats.org/officeDocument/2006/relationships/customXml" Target="../ink/ink234.xml"/><Relationship Id="rId15" Type="http://schemas.openxmlformats.org/officeDocument/2006/relationships/customXml" Target="../ink/ink9.xml"/><Relationship Id="rId57" Type="http://schemas.openxmlformats.org/officeDocument/2006/relationships/image" Target="../media/image32.png"/><Relationship Id="rId262" Type="http://schemas.openxmlformats.org/officeDocument/2006/relationships/customXml" Target="../ink/ink136.xml"/><Relationship Id="rId318" Type="http://schemas.openxmlformats.org/officeDocument/2006/relationships/customXml" Target="../ink/ink164.xml"/><Relationship Id="rId99" Type="http://schemas.openxmlformats.org/officeDocument/2006/relationships/customXml" Target="../ink/ink52.xml"/><Relationship Id="rId122" Type="http://schemas.openxmlformats.org/officeDocument/2006/relationships/image" Target="../media/image64.png"/><Relationship Id="rId164" Type="http://schemas.openxmlformats.org/officeDocument/2006/relationships/customXml" Target="../ink/ink85.xml"/><Relationship Id="rId371" Type="http://schemas.openxmlformats.org/officeDocument/2006/relationships/image" Target="../media/image186.png"/><Relationship Id="rId427" Type="http://schemas.openxmlformats.org/officeDocument/2006/relationships/image" Target="../media/image214.png"/><Relationship Id="rId469" Type="http://schemas.openxmlformats.org/officeDocument/2006/relationships/image" Target="../media/image235.png"/><Relationship Id="rId26" Type="http://schemas.openxmlformats.org/officeDocument/2006/relationships/image" Target="../media/image17.png"/><Relationship Id="rId231" Type="http://schemas.openxmlformats.org/officeDocument/2006/relationships/customXml" Target="../ink/ink120.xml"/><Relationship Id="rId273" Type="http://schemas.openxmlformats.org/officeDocument/2006/relationships/image" Target="../media/image137.png"/><Relationship Id="rId329" Type="http://schemas.openxmlformats.org/officeDocument/2006/relationships/image" Target="../media/image165.png"/><Relationship Id="rId480" Type="http://schemas.openxmlformats.org/officeDocument/2006/relationships/customXml" Target="../ink/ink245.xml"/><Relationship Id="rId68" Type="http://schemas.openxmlformats.org/officeDocument/2006/relationships/customXml" Target="../ink/ink36.xml"/><Relationship Id="rId133" Type="http://schemas.openxmlformats.org/officeDocument/2006/relationships/customXml" Target="../ink/ink69.xml"/><Relationship Id="rId175" Type="http://schemas.openxmlformats.org/officeDocument/2006/relationships/image" Target="../media/image90.png"/><Relationship Id="rId340" Type="http://schemas.openxmlformats.org/officeDocument/2006/relationships/customXml" Target="../ink/ink175.xml"/><Relationship Id="rId200" Type="http://schemas.openxmlformats.org/officeDocument/2006/relationships/image" Target="../media/image102.png"/><Relationship Id="rId382" Type="http://schemas.openxmlformats.org/officeDocument/2006/relationships/customXml" Target="../ink/ink196.xml"/><Relationship Id="rId438" Type="http://schemas.openxmlformats.org/officeDocument/2006/relationships/customXml" Target="../ink/ink224.xml"/><Relationship Id="rId242" Type="http://schemas.openxmlformats.org/officeDocument/2006/relationships/image" Target="../media/image122.png"/><Relationship Id="rId284" Type="http://schemas.openxmlformats.org/officeDocument/2006/relationships/customXml" Target="../ink/ink147.xml"/><Relationship Id="rId37" Type="http://schemas.openxmlformats.org/officeDocument/2006/relationships/customXml" Target="../ink/ink20.xml"/><Relationship Id="rId79" Type="http://schemas.openxmlformats.org/officeDocument/2006/relationships/image" Target="../media/image43.png"/><Relationship Id="rId102" Type="http://schemas.openxmlformats.org/officeDocument/2006/relationships/image" Target="../media/image54.png"/><Relationship Id="rId144" Type="http://schemas.openxmlformats.org/officeDocument/2006/relationships/image" Target="../media/image75.png"/><Relationship Id="rId90" Type="http://schemas.openxmlformats.org/officeDocument/2006/relationships/customXml" Target="../ink/ink47.xml"/><Relationship Id="rId186" Type="http://schemas.openxmlformats.org/officeDocument/2006/relationships/image" Target="../media/image95.png"/><Relationship Id="rId351" Type="http://schemas.openxmlformats.org/officeDocument/2006/relationships/image" Target="../media/image176.png"/><Relationship Id="rId393" Type="http://schemas.openxmlformats.org/officeDocument/2006/relationships/image" Target="../media/image197.png"/><Relationship Id="rId407" Type="http://schemas.openxmlformats.org/officeDocument/2006/relationships/image" Target="../media/image204.png"/><Relationship Id="rId449" Type="http://schemas.openxmlformats.org/officeDocument/2006/relationships/image" Target="../media/image225.png"/><Relationship Id="rId211" Type="http://schemas.openxmlformats.org/officeDocument/2006/relationships/image" Target="../media/image107.png"/><Relationship Id="rId253" Type="http://schemas.openxmlformats.org/officeDocument/2006/relationships/image" Target="../media/image127.png"/><Relationship Id="rId295" Type="http://schemas.openxmlformats.org/officeDocument/2006/relationships/image" Target="../media/image148.png"/><Relationship Id="rId309" Type="http://schemas.openxmlformats.org/officeDocument/2006/relationships/image" Target="../media/image155.png"/><Relationship Id="rId460" Type="http://schemas.openxmlformats.org/officeDocument/2006/relationships/customXml" Target="../ink/ink235.xml"/><Relationship Id="rId48" Type="http://schemas.openxmlformats.org/officeDocument/2006/relationships/image" Target="../media/image28.png"/><Relationship Id="rId113" Type="http://schemas.openxmlformats.org/officeDocument/2006/relationships/customXml" Target="../ink/ink59.xml"/><Relationship Id="rId320" Type="http://schemas.openxmlformats.org/officeDocument/2006/relationships/customXml" Target="../ink/ink165.xml"/><Relationship Id="rId155" Type="http://schemas.openxmlformats.org/officeDocument/2006/relationships/image" Target="../media/image80.png"/><Relationship Id="rId197" Type="http://schemas.openxmlformats.org/officeDocument/2006/relationships/customXml" Target="../ink/ink102.xml"/><Relationship Id="rId362" Type="http://schemas.openxmlformats.org/officeDocument/2006/relationships/customXml" Target="../ink/ink186.xml"/><Relationship Id="rId418" Type="http://schemas.openxmlformats.org/officeDocument/2006/relationships/customXml" Target="../ink/ink214.xml"/><Relationship Id="rId222" Type="http://schemas.openxmlformats.org/officeDocument/2006/relationships/image" Target="../media/image112.png"/><Relationship Id="rId264" Type="http://schemas.openxmlformats.org/officeDocument/2006/relationships/customXml" Target="../ink/ink137.xml"/><Relationship Id="rId471" Type="http://schemas.openxmlformats.org/officeDocument/2006/relationships/image" Target="../media/image236.png"/><Relationship Id="rId17" Type="http://schemas.openxmlformats.org/officeDocument/2006/relationships/customXml" Target="../ink/ink10.xml"/><Relationship Id="rId59" Type="http://schemas.openxmlformats.org/officeDocument/2006/relationships/image" Target="../media/image33.png"/><Relationship Id="rId124" Type="http://schemas.openxmlformats.org/officeDocument/2006/relationships/image" Target="../media/image65.png"/><Relationship Id="rId70" Type="http://schemas.openxmlformats.org/officeDocument/2006/relationships/customXml" Target="../ink/ink37.xml"/><Relationship Id="rId166" Type="http://schemas.openxmlformats.org/officeDocument/2006/relationships/customXml" Target="../ink/ink86.xml"/><Relationship Id="rId331" Type="http://schemas.openxmlformats.org/officeDocument/2006/relationships/image" Target="../media/image166.png"/><Relationship Id="rId373" Type="http://schemas.openxmlformats.org/officeDocument/2006/relationships/image" Target="../media/image187.png"/><Relationship Id="rId429" Type="http://schemas.openxmlformats.org/officeDocument/2006/relationships/image" Target="../media/image215.png"/><Relationship Id="rId1" Type="http://schemas.openxmlformats.org/officeDocument/2006/relationships/slideLayout" Target="../slideLayouts/slideLayout1.xml"/><Relationship Id="rId233" Type="http://schemas.openxmlformats.org/officeDocument/2006/relationships/customXml" Target="../ink/ink121.xml"/><Relationship Id="rId440" Type="http://schemas.openxmlformats.org/officeDocument/2006/relationships/customXml" Target="../ink/ink225.xml"/><Relationship Id="rId28" Type="http://schemas.openxmlformats.org/officeDocument/2006/relationships/image" Target="../media/image18.png"/><Relationship Id="rId275" Type="http://schemas.openxmlformats.org/officeDocument/2006/relationships/image" Target="../media/image138.png"/><Relationship Id="rId300" Type="http://schemas.openxmlformats.org/officeDocument/2006/relationships/customXml" Target="../ink/ink155.xml"/><Relationship Id="rId482" Type="http://schemas.openxmlformats.org/officeDocument/2006/relationships/customXml" Target="../ink/ink246.xml"/><Relationship Id="rId81" Type="http://schemas.openxmlformats.org/officeDocument/2006/relationships/image" Target="../media/image44.png"/><Relationship Id="rId135" Type="http://schemas.openxmlformats.org/officeDocument/2006/relationships/customXml" Target="../ink/ink70.xml"/><Relationship Id="rId177" Type="http://schemas.openxmlformats.org/officeDocument/2006/relationships/image" Target="../media/image91.png"/><Relationship Id="rId342" Type="http://schemas.openxmlformats.org/officeDocument/2006/relationships/customXml" Target="../ink/ink176.xml"/><Relationship Id="rId384" Type="http://schemas.openxmlformats.org/officeDocument/2006/relationships/customXml" Target="../ink/ink197.xml"/><Relationship Id="rId202" Type="http://schemas.openxmlformats.org/officeDocument/2006/relationships/customXml" Target="../ink/ink105.xml"/><Relationship Id="rId244" Type="http://schemas.openxmlformats.org/officeDocument/2006/relationships/image" Target="../media/image123.png"/><Relationship Id="rId39" Type="http://schemas.openxmlformats.org/officeDocument/2006/relationships/customXml" Target="../ink/ink21.xml"/><Relationship Id="rId286" Type="http://schemas.openxmlformats.org/officeDocument/2006/relationships/customXml" Target="../ink/ink148.xml"/><Relationship Id="rId451" Type="http://schemas.openxmlformats.org/officeDocument/2006/relationships/image" Target="../media/image226.png"/><Relationship Id="rId50" Type="http://schemas.openxmlformats.org/officeDocument/2006/relationships/image" Target="../media/image29.png"/><Relationship Id="rId104" Type="http://schemas.openxmlformats.org/officeDocument/2006/relationships/image" Target="../media/image55.png"/><Relationship Id="rId146" Type="http://schemas.openxmlformats.org/officeDocument/2006/relationships/image" Target="../media/image76.png"/><Relationship Id="rId188" Type="http://schemas.openxmlformats.org/officeDocument/2006/relationships/image" Target="../media/image96.png"/><Relationship Id="rId311" Type="http://schemas.openxmlformats.org/officeDocument/2006/relationships/image" Target="../media/image156.png"/><Relationship Id="rId353" Type="http://schemas.openxmlformats.org/officeDocument/2006/relationships/image" Target="../media/image177.png"/><Relationship Id="rId395" Type="http://schemas.openxmlformats.org/officeDocument/2006/relationships/image" Target="../media/image198.png"/><Relationship Id="rId409" Type="http://schemas.openxmlformats.org/officeDocument/2006/relationships/image" Target="../media/image205.png"/><Relationship Id="rId92" Type="http://schemas.openxmlformats.org/officeDocument/2006/relationships/customXml" Target="../ink/ink48.xml"/><Relationship Id="rId213" Type="http://schemas.openxmlformats.org/officeDocument/2006/relationships/image" Target="../media/image108.png"/><Relationship Id="rId420" Type="http://schemas.openxmlformats.org/officeDocument/2006/relationships/customXml" Target="../ink/ink215.xml"/><Relationship Id="rId255" Type="http://schemas.openxmlformats.org/officeDocument/2006/relationships/image" Target="../media/image128.png"/><Relationship Id="rId297" Type="http://schemas.openxmlformats.org/officeDocument/2006/relationships/image" Target="../media/image149.png"/><Relationship Id="rId462" Type="http://schemas.openxmlformats.org/officeDocument/2006/relationships/customXml" Target="../ink/ink236.xml"/><Relationship Id="rId115" Type="http://schemas.openxmlformats.org/officeDocument/2006/relationships/customXml" Target="../ink/ink60.xml"/><Relationship Id="rId157" Type="http://schemas.openxmlformats.org/officeDocument/2006/relationships/image" Target="../media/image81.png"/><Relationship Id="rId322" Type="http://schemas.openxmlformats.org/officeDocument/2006/relationships/customXml" Target="../ink/ink166.xml"/><Relationship Id="rId364" Type="http://schemas.openxmlformats.org/officeDocument/2006/relationships/customXml" Target="../ink/ink187.xml"/><Relationship Id="rId61" Type="http://schemas.openxmlformats.org/officeDocument/2006/relationships/image" Target="../media/image34.png"/><Relationship Id="rId199" Type="http://schemas.openxmlformats.org/officeDocument/2006/relationships/customXml" Target="../ink/ink103.xml"/><Relationship Id="rId19" Type="http://schemas.openxmlformats.org/officeDocument/2006/relationships/customXml" Target="../ink/ink11.xml"/><Relationship Id="rId224" Type="http://schemas.openxmlformats.org/officeDocument/2006/relationships/image" Target="../media/image113.png"/><Relationship Id="rId266" Type="http://schemas.openxmlformats.org/officeDocument/2006/relationships/customXml" Target="../ink/ink138.xml"/><Relationship Id="rId431" Type="http://schemas.openxmlformats.org/officeDocument/2006/relationships/image" Target="../media/image216.png"/><Relationship Id="rId473" Type="http://schemas.openxmlformats.org/officeDocument/2006/relationships/image" Target="../media/image237.png"/><Relationship Id="rId30" Type="http://schemas.openxmlformats.org/officeDocument/2006/relationships/image" Target="../media/image19.png"/><Relationship Id="rId126" Type="http://schemas.openxmlformats.org/officeDocument/2006/relationships/image" Target="../media/image66.png"/><Relationship Id="rId168" Type="http://schemas.openxmlformats.org/officeDocument/2006/relationships/customXml" Target="../ink/ink87.xml"/><Relationship Id="rId333" Type="http://schemas.openxmlformats.org/officeDocument/2006/relationships/image" Target="../media/image167.png"/><Relationship Id="rId72" Type="http://schemas.openxmlformats.org/officeDocument/2006/relationships/customXml" Target="../ink/ink38.xml"/><Relationship Id="rId375" Type="http://schemas.openxmlformats.org/officeDocument/2006/relationships/image" Target="../media/image188.png"/><Relationship Id="rId3" Type="http://schemas.openxmlformats.org/officeDocument/2006/relationships/customXml" Target="../ink/ink3.xml"/><Relationship Id="rId235" Type="http://schemas.openxmlformats.org/officeDocument/2006/relationships/customXml" Target="../ink/ink122.xml"/><Relationship Id="rId277" Type="http://schemas.openxmlformats.org/officeDocument/2006/relationships/image" Target="../media/image139.png"/><Relationship Id="rId400" Type="http://schemas.openxmlformats.org/officeDocument/2006/relationships/customXml" Target="../ink/ink205.xml"/><Relationship Id="rId442" Type="http://schemas.openxmlformats.org/officeDocument/2006/relationships/customXml" Target="../ink/ink226.xml"/><Relationship Id="rId484" Type="http://schemas.openxmlformats.org/officeDocument/2006/relationships/customXml" Target="../ink/ink2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1384995"/>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Öffentliche Finanzen</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und</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Außenwirtschaft</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5ABF7C73-8527-4F92-A0E6-046C06AB87D2}"/>
              </a:ext>
            </a:extLst>
          </p:cNvPr>
          <p:cNvGrpSpPr/>
          <p:nvPr/>
        </p:nvGrpSpPr>
        <p:grpSpPr>
          <a:xfrm>
            <a:off x="10640600" y="849667"/>
            <a:ext cx="241920" cy="280080"/>
            <a:chOff x="10640600" y="849667"/>
            <a:chExt cx="241920" cy="28008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C9C35D1D-2B0D-4D1D-B6D2-91F84C85A85B}"/>
                    </a:ext>
                  </a:extLst>
                </p14:cNvPr>
                <p14:cNvContentPartPr/>
                <p14:nvPr/>
              </p14:nvContentPartPr>
              <p14:xfrm>
                <a:off x="10640600" y="849667"/>
                <a:ext cx="241920" cy="280080"/>
              </p14:xfrm>
            </p:contentPart>
          </mc:Choice>
          <mc:Fallback xmlns="">
            <p:pic>
              <p:nvPicPr>
                <p:cNvPr id="2" name="Freihand 1">
                  <a:extLst>
                    <a:ext uri="{FF2B5EF4-FFF2-40B4-BE49-F238E27FC236}">
                      <a16:creationId xmlns:a16="http://schemas.microsoft.com/office/drawing/2014/main" id="{C9C35D1D-2B0D-4D1D-B6D2-91F84C85A85B}"/>
                    </a:ext>
                  </a:extLst>
                </p:cNvPr>
                <p:cNvPicPr/>
                <p:nvPr/>
              </p:nvPicPr>
              <p:blipFill>
                <a:blip r:embed="rId6"/>
                <a:stretch>
                  <a:fillRect/>
                </a:stretch>
              </p:blipFill>
              <p:spPr>
                <a:xfrm>
                  <a:off x="10636280" y="845347"/>
                  <a:ext cx="25056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C716AB41-634E-4105-94E0-5CCD34B61ED1}"/>
                    </a:ext>
                  </a:extLst>
                </p14:cNvPr>
                <p14:cNvContentPartPr/>
                <p14:nvPr/>
              </p14:nvContentPartPr>
              <p14:xfrm>
                <a:off x="10665800" y="905107"/>
                <a:ext cx="207360" cy="212760"/>
              </p14:xfrm>
            </p:contentPart>
          </mc:Choice>
          <mc:Fallback xmlns="">
            <p:pic>
              <p:nvPicPr>
                <p:cNvPr id="3" name="Freihand 2">
                  <a:extLst>
                    <a:ext uri="{FF2B5EF4-FFF2-40B4-BE49-F238E27FC236}">
                      <a16:creationId xmlns:a16="http://schemas.microsoft.com/office/drawing/2014/main" id="{C716AB41-634E-4105-94E0-5CCD34B61ED1}"/>
                    </a:ext>
                  </a:extLst>
                </p:cNvPr>
                <p:cNvPicPr/>
                <p:nvPr/>
              </p:nvPicPr>
              <p:blipFill>
                <a:blip r:embed="rId8"/>
                <a:stretch>
                  <a:fillRect/>
                </a:stretch>
              </p:blipFill>
              <p:spPr>
                <a:xfrm>
                  <a:off x="10661480" y="900787"/>
                  <a:ext cx="216000" cy="22140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192751" y="25136"/>
            <a:ext cx="6545138" cy="567680"/>
          </a:xfrm>
          <a:prstGeom prst="rect">
            <a:avLst/>
          </a:prstGeom>
          <a:noFill/>
        </p:spPr>
        <p:txBody>
          <a:bodyPr wrap="square" rtlCol="0">
            <a:noAutofit/>
          </a:bodyPr>
          <a:lstStyle/>
          <a:p>
            <a:pPr algn="ctr"/>
            <a:r>
              <a:rPr lang="de-DE" sz="3200" dirty="0"/>
              <a:t>Welthandel und Weltproduktion (real)</a:t>
            </a:r>
          </a:p>
          <a:p>
            <a:endParaRPr lang="de-DE" sz="2400" dirty="0"/>
          </a:p>
        </p:txBody>
      </p:sp>
      <p:sp>
        <p:nvSpPr>
          <p:cNvPr id="8" name="Textfeld 7">
            <a:extLst>
              <a:ext uri="{FF2B5EF4-FFF2-40B4-BE49-F238E27FC236}">
                <a16:creationId xmlns:a16="http://schemas.microsoft.com/office/drawing/2014/main" id="{4EFE902C-4502-4719-BE52-6C2F9B3BFC6F}"/>
              </a:ext>
            </a:extLst>
          </p:cNvPr>
          <p:cNvSpPr txBox="1"/>
          <p:nvPr/>
        </p:nvSpPr>
        <p:spPr>
          <a:xfrm>
            <a:off x="-28486" y="4862765"/>
            <a:ext cx="4076344"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IMF, CPB, eigene Berechnungen</a:t>
            </a:r>
          </a:p>
        </p:txBody>
      </p:sp>
      <p:sp>
        <p:nvSpPr>
          <p:cNvPr id="22" name="Rechteck 21">
            <a:extLst>
              <a:ext uri="{FF2B5EF4-FFF2-40B4-BE49-F238E27FC236}">
                <a16:creationId xmlns:a16="http://schemas.microsoft.com/office/drawing/2014/main" id="{B2E8BBCF-E657-4DE6-91C1-741B93AC3F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6ABAD828-AC9A-478B-3796-839966BC480D}"/>
              </a:ext>
            </a:extLst>
          </p:cNvPr>
          <p:cNvPicPr>
            <a:picLocks noChangeAspect="1"/>
          </p:cNvPicPr>
          <p:nvPr/>
        </p:nvPicPr>
        <p:blipFill>
          <a:blip r:embed="rId2"/>
          <a:stretch>
            <a:fillRect/>
          </a:stretch>
        </p:blipFill>
        <p:spPr>
          <a:xfrm>
            <a:off x="431469" y="748976"/>
            <a:ext cx="6306420" cy="3967789"/>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F6A7AE22-2E80-407E-81AC-20BC0BD98899}"/>
                  </a:ext>
                </a:extLst>
              </p14:cNvPr>
              <p14:cNvContentPartPr/>
              <p14:nvPr/>
            </p14:nvContentPartPr>
            <p14:xfrm>
              <a:off x="1260080" y="5173787"/>
              <a:ext cx="473040" cy="43920"/>
            </p14:xfrm>
          </p:contentPart>
        </mc:Choice>
        <mc:Fallback xmlns="">
          <p:pic>
            <p:nvPicPr>
              <p:cNvPr id="3" name="Freihand 2">
                <a:extLst>
                  <a:ext uri="{FF2B5EF4-FFF2-40B4-BE49-F238E27FC236}">
                    <a16:creationId xmlns:a16="http://schemas.microsoft.com/office/drawing/2014/main" id="{F6A7AE22-2E80-407E-81AC-20BC0BD98899}"/>
                  </a:ext>
                </a:extLst>
              </p:cNvPr>
              <p:cNvPicPr/>
              <p:nvPr/>
            </p:nvPicPr>
            <p:blipFill>
              <a:blip r:embed="rId4"/>
              <a:stretch>
                <a:fillRect/>
              </a:stretch>
            </p:blipFill>
            <p:spPr>
              <a:xfrm>
                <a:off x="1255760" y="5169467"/>
                <a:ext cx="4816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7" name="Freihand 56">
                <a:extLst>
                  <a:ext uri="{FF2B5EF4-FFF2-40B4-BE49-F238E27FC236}">
                    <a16:creationId xmlns:a16="http://schemas.microsoft.com/office/drawing/2014/main" id="{501D8157-4B8B-4897-A462-FC628ED2C08D}"/>
                  </a:ext>
                </a:extLst>
              </p14:cNvPr>
              <p14:cNvContentPartPr/>
              <p14:nvPr/>
            </p14:nvContentPartPr>
            <p14:xfrm>
              <a:off x="2632040" y="818867"/>
              <a:ext cx="916200" cy="2956320"/>
            </p14:xfrm>
          </p:contentPart>
        </mc:Choice>
        <mc:Fallback xmlns="">
          <p:pic>
            <p:nvPicPr>
              <p:cNvPr id="57" name="Freihand 56">
                <a:extLst>
                  <a:ext uri="{FF2B5EF4-FFF2-40B4-BE49-F238E27FC236}">
                    <a16:creationId xmlns:a16="http://schemas.microsoft.com/office/drawing/2014/main" id="{501D8157-4B8B-4897-A462-FC628ED2C08D}"/>
                  </a:ext>
                </a:extLst>
              </p:cNvPr>
              <p:cNvPicPr/>
              <p:nvPr/>
            </p:nvPicPr>
            <p:blipFill>
              <a:blip r:embed="rId6"/>
              <a:stretch>
                <a:fillRect/>
              </a:stretch>
            </p:blipFill>
            <p:spPr>
              <a:xfrm>
                <a:off x="2627720" y="814547"/>
                <a:ext cx="924840" cy="2964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9" name="Freihand 108">
                <a:extLst>
                  <a:ext uri="{FF2B5EF4-FFF2-40B4-BE49-F238E27FC236}">
                    <a16:creationId xmlns:a16="http://schemas.microsoft.com/office/drawing/2014/main" id="{DD59BD54-E479-481A-8650-D53064C7E0D4}"/>
                  </a:ext>
                </a:extLst>
              </p14:cNvPr>
              <p14:cNvContentPartPr/>
              <p14:nvPr/>
            </p14:nvContentPartPr>
            <p14:xfrm>
              <a:off x="4198760" y="2015507"/>
              <a:ext cx="580680" cy="355680"/>
            </p14:xfrm>
          </p:contentPart>
        </mc:Choice>
        <mc:Fallback xmlns="">
          <p:pic>
            <p:nvPicPr>
              <p:cNvPr id="109" name="Freihand 108">
                <a:extLst>
                  <a:ext uri="{FF2B5EF4-FFF2-40B4-BE49-F238E27FC236}">
                    <a16:creationId xmlns:a16="http://schemas.microsoft.com/office/drawing/2014/main" id="{DD59BD54-E479-481A-8650-D53064C7E0D4}"/>
                  </a:ext>
                </a:extLst>
              </p:cNvPr>
              <p:cNvPicPr/>
              <p:nvPr/>
            </p:nvPicPr>
            <p:blipFill>
              <a:blip r:embed="rId8"/>
              <a:stretch>
                <a:fillRect/>
              </a:stretch>
            </p:blipFill>
            <p:spPr>
              <a:xfrm>
                <a:off x="4194440" y="2011187"/>
                <a:ext cx="58932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9" name="Freihand 58">
                <a:extLst>
                  <a:ext uri="{FF2B5EF4-FFF2-40B4-BE49-F238E27FC236}">
                    <a16:creationId xmlns:a16="http://schemas.microsoft.com/office/drawing/2014/main" id="{6C3BD7BD-D4FB-4ED0-A5AF-3EC398FD3CD6}"/>
                  </a:ext>
                </a:extLst>
              </p14:cNvPr>
              <p14:cNvContentPartPr/>
              <p14:nvPr/>
            </p14:nvContentPartPr>
            <p14:xfrm>
              <a:off x="2787560" y="3774107"/>
              <a:ext cx="15840" cy="182160"/>
            </p14:xfrm>
          </p:contentPart>
        </mc:Choice>
        <mc:Fallback xmlns="">
          <p:pic>
            <p:nvPicPr>
              <p:cNvPr id="59" name="Freihand 58">
                <a:extLst>
                  <a:ext uri="{FF2B5EF4-FFF2-40B4-BE49-F238E27FC236}">
                    <a16:creationId xmlns:a16="http://schemas.microsoft.com/office/drawing/2014/main" id="{6C3BD7BD-D4FB-4ED0-A5AF-3EC398FD3CD6}"/>
                  </a:ext>
                </a:extLst>
              </p:cNvPr>
              <p:cNvPicPr/>
              <p:nvPr/>
            </p:nvPicPr>
            <p:blipFill>
              <a:blip r:embed="rId10"/>
              <a:stretch>
                <a:fillRect/>
              </a:stretch>
            </p:blipFill>
            <p:spPr>
              <a:xfrm>
                <a:off x="2783240" y="3769787"/>
                <a:ext cx="244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0" name="Freihand 59">
                <a:extLst>
                  <a:ext uri="{FF2B5EF4-FFF2-40B4-BE49-F238E27FC236}">
                    <a16:creationId xmlns:a16="http://schemas.microsoft.com/office/drawing/2014/main" id="{B3C9916D-B4EA-4089-9908-D6FABDDBA96D}"/>
                  </a:ext>
                </a:extLst>
              </p14:cNvPr>
              <p14:cNvContentPartPr/>
              <p14:nvPr/>
            </p14:nvContentPartPr>
            <p14:xfrm>
              <a:off x="2682440" y="3710387"/>
              <a:ext cx="206640" cy="48600"/>
            </p14:xfrm>
          </p:contentPart>
        </mc:Choice>
        <mc:Fallback xmlns="">
          <p:pic>
            <p:nvPicPr>
              <p:cNvPr id="60" name="Freihand 59">
                <a:extLst>
                  <a:ext uri="{FF2B5EF4-FFF2-40B4-BE49-F238E27FC236}">
                    <a16:creationId xmlns:a16="http://schemas.microsoft.com/office/drawing/2014/main" id="{B3C9916D-B4EA-4089-9908-D6FABDDBA96D}"/>
                  </a:ext>
                </a:extLst>
              </p:cNvPr>
              <p:cNvPicPr/>
              <p:nvPr/>
            </p:nvPicPr>
            <p:blipFill>
              <a:blip r:embed="rId12"/>
              <a:stretch>
                <a:fillRect/>
              </a:stretch>
            </p:blipFill>
            <p:spPr>
              <a:xfrm>
                <a:off x="2678120" y="3706067"/>
                <a:ext cx="2152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1" name="Freihand 60">
                <a:extLst>
                  <a:ext uri="{FF2B5EF4-FFF2-40B4-BE49-F238E27FC236}">
                    <a16:creationId xmlns:a16="http://schemas.microsoft.com/office/drawing/2014/main" id="{D4B7E7D2-9A4F-433C-9BF7-C04F6F04762B}"/>
                  </a:ext>
                </a:extLst>
              </p14:cNvPr>
              <p14:cNvContentPartPr/>
              <p14:nvPr/>
            </p14:nvContentPartPr>
            <p14:xfrm>
              <a:off x="2688920" y="3817307"/>
              <a:ext cx="167040" cy="43200"/>
            </p14:xfrm>
          </p:contentPart>
        </mc:Choice>
        <mc:Fallback xmlns="">
          <p:pic>
            <p:nvPicPr>
              <p:cNvPr id="61" name="Freihand 60">
                <a:extLst>
                  <a:ext uri="{FF2B5EF4-FFF2-40B4-BE49-F238E27FC236}">
                    <a16:creationId xmlns:a16="http://schemas.microsoft.com/office/drawing/2014/main" id="{D4B7E7D2-9A4F-433C-9BF7-C04F6F04762B}"/>
                  </a:ext>
                </a:extLst>
              </p:cNvPr>
              <p:cNvPicPr/>
              <p:nvPr/>
            </p:nvPicPr>
            <p:blipFill>
              <a:blip r:embed="rId14"/>
              <a:stretch>
                <a:fillRect/>
              </a:stretch>
            </p:blipFill>
            <p:spPr>
              <a:xfrm>
                <a:off x="2684600" y="3812987"/>
                <a:ext cx="1756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2" name="Freihand 61">
                <a:extLst>
                  <a:ext uri="{FF2B5EF4-FFF2-40B4-BE49-F238E27FC236}">
                    <a16:creationId xmlns:a16="http://schemas.microsoft.com/office/drawing/2014/main" id="{54F6B162-0F13-4A7E-86C5-7DEBF805F254}"/>
                  </a:ext>
                </a:extLst>
              </p14:cNvPr>
              <p14:cNvContentPartPr/>
              <p14:nvPr/>
            </p14:nvContentPartPr>
            <p14:xfrm>
              <a:off x="2854520" y="3820907"/>
              <a:ext cx="198360" cy="62280"/>
            </p14:xfrm>
          </p:contentPart>
        </mc:Choice>
        <mc:Fallback xmlns="">
          <p:pic>
            <p:nvPicPr>
              <p:cNvPr id="62" name="Freihand 61">
                <a:extLst>
                  <a:ext uri="{FF2B5EF4-FFF2-40B4-BE49-F238E27FC236}">
                    <a16:creationId xmlns:a16="http://schemas.microsoft.com/office/drawing/2014/main" id="{54F6B162-0F13-4A7E-86C5-7DEBF805F254}"/>
                  </a:ext>
                </a:extLst>
              </p:cNvPr>
              <p:cNvPicPr/>
              <p:nvPr/>
            </p:nvPicPr>
            <p:blipFill>
              <a:blip r:embed="rId16"/>
              <a:stretch>
                <a:fillRect/>
              </a:stretch>
            </p:blipFill>
            <p:spPr>
              <a:xfrm>
                <a:off x="2850200" y="3816587"/>
                <a:ext cx="2070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3" name="Freihand 62">
                <a:extLst>
                  <a:ext uri="{FF2B5EF4-FFF2-40B4-BE49-F238E27FC236}">
                    <a16:creationId xmlns:a16="http://schemas.microsoft.com/office/drawing/2014/main" id="{D46AE65D-767E-484B-9E6F-F220CE767D7E}"/>
                  </a:ext>
                </a:extLst>
              </p14:cNvPr>
              <p14:cNvContentPartPr/>
              <p14:nvPr/>
            </p14:nvContentPartPr>
            <p14:xfrm>
              <a:off x="3054320" y="3795347"/>
              <a:ext cx="360" cy="360"/>
            </p14:xfrm>
          </p:contentPart>
        </mc:Choice>
        <mc:Fallback xmlns="">
          <p:pic>
            <p:nvPicPr>
              <p:cNvPr id="63" name="Freihand 62">
                <a:extLst>
                  <a:ext uri="{FF2B5EF4-FFF2-40B4-BE49-F238E27FC236}">
                    <a16:creationId xmlns:a16="http://schemas.microsoft.com/office/drawing/2014/main" id="{D46AE65D-767E-484B-9E6F-F220CE767D7E}"/>
                  </a:ext>
                </a:extLst>
              </p:cNvPr>
              <p:cNvPicPr/>
              <p:nvPr/>
            </p:nvPicPr>
            <p:blipFill>
              <a:blip r:embed="rId18"/>
              <a:stretch>
                <a:fillRect/>
              </a:stretch>
            </p:blipFill>
            <p:spPr>
              <a:xfrm>
                <a:off x="3050000" y="3791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4" name="Freihand 63">
                <a:extLst>
                  <a:ext uri="{FF2B5EF4-FFF2-40B4-BE49-F238E27FC236}">
                    <a16:creationId xmlns:a16="http://schemas.microsoft.com/office/drawing/2014/main" id="{1B84CEEE-FD40-4307-B726-8D8D2974E255}"/>
                  </a:ext>
                </a:extLst>
              </p14:cNvPr>
              <p14:cNvContentPartPr/>
              <p14:nvPr/>
            </p14:nvContentPartPr>
            <p14:xfrm>
              <a:off x="3068360" y="3821987"/>
              <a:ext cx="105840" cy="66960"/>
            </p14:xfrm>
          </p:contentPart>
        </mc:Choice>
        <mc:Fallback xmlns="">
          <p:pic>
            <p:nvPicPr>
              <p:cNvPr id="64" name="Freihand 63">
                <a:extLst>
                  <a:ext uri="{FF2B5EF4-FFF2-40B4-BE49-F238E27FC236}">
                    <a16:creationId xmlns:a16="http://schemas.microsoft.com/office/drawing/2014/main" id="{1B84CEEE-FD40-4307-B726-8D8D2974E255}"/>
                  </a:ext>
                </a:extLst>
              </p:cNvPr>
              <p:cNvPicPr/>
              <p:nvPr/>
            </p:nvPicPr>
            <p:blipFill>
              <a:blip r:embed="rId20"/>
              <a:stretch>
                <a:fillRect/>
              </a:stretch>
            </p:blipFill>
            <p:spPr>
              <a:xfrm>
                <a:off x="3064040" y="3817667"/>
                <a:ext cx="1144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5" name="Freihand 64">
                <a:extLst>
                  <a:ext uri="{FF2B5EF4-FFF2-40B4-BE49-F238E27FC236}">
                    <a16:creationId xmlns:a16="http://schemas.microsoft.com/office/drawing/2014/main" id="{B690940E-5C7B-4057-80BB-04A91429A14F}"/>
                  </a:ext>
                </a:extLst>
              </p14:cNvPr>
              <p14:cNvContentPartPr/>
              <p14:nvPr/>
            </p14:nvContentPartPr>
            <p14:xfrm>
              <a:off x="3182840" y="3725867"/>
              <a:ext cx="61200" cy="137520"/>
            </p14:xfrm>
          </p:contentPart>
        </mc:Choice>
        <mc:Fallback xmlns="">
          <p:pic>
            <p:nvPicPr>
              <p:cNvPr id="65" name="Freihand 64">
                <a:extLst>
                  <a:ext uri="{FF2B5EF4-FFF2-40B4-BE49-F238E27FC236}">
                    <a16:creationId xmlns:a16="http://schemas.microsoft.com/office/drawing/2014/main" id="{B690940E-5C7B-4057-80BB-04A91429A14F}"/>
                  </a:ext>
                </a:extLst>
              </p:cNvPr>
              <p:cNvPicPr/>
              <p:nvPr/>
            </p:nvPicPr>
            <p:blipFill>
              <a:blip r:embed="rId22"/>
              <a:stretch>
                <a:fillRect/>
              </a:stretch>
            </p:blipFill>
            <p:spPr>
              <a:xfrm>
                <a:off x="3178520" y="3721547"/>
                <a:ext cx="698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6" name="Freihand 65">
                <a:extLst>
                  <a:ext uri="{FF2B5EF4-FFF2-40B4-BE49-F238E27FC236}">
                    <a16:creationId xmlns:a16="http://schemas.microsoft.com/office/drawing/2014/main" id="{7769F232-AEAF-468B-9FFF-EECDD61203F6}"/>
                  </a:ext>
                </a:extLst>
              </p14:cNvPr>
              <p14:cNvContentPartPr/>
              <p14:nvPr/>
            </p14:nvContentPartPr>
            <p14:xfrm>
              <a:off x="3205520" y="3779867"/>
              <a:ext cx="158040" cy="90000"/>
            </p14:xfrm>
          </p:contentPart>
        </mc:Choice>
        <mc:Fallback xmlns="">
          <p:pic>
            <p:nvPicPr>
              <p:cNvPr id="66" name="Freihand 65">
                <a:extLst>
                  <a:ext uri="{FF2B5EF4-FFF2-40B4-BE49-F238E27FC236}">
                    <a16:creationId xmlns:a16="http://schemas.microsoft.com/office/drawing/2014/main" id="{7769F232-AEAF-468B-9FFF-EECDD61203F6}"/>
                  </a:ext>
                </a:extLst>
              </p:cNvPr>
              <p:cNvPicPr/>
              <p:nvPr/>
            </p:nvPicPr>
            <p:blipFill>
              <a:blip r:embed="rId24"/>
              <a:stretch>
                <a:fillRect/>
              </a:stretch>
            </p:blipFill>
            <p:spPr>
              <a:xfrm>
                <a:off x="3201200" y="3775547"/>
                <a:ext cx="1666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7" name="Freihand 66">
                <a:extLst>
                  <a:ext uri="{FF2B5EF4-FFF2-40B4-BE49-F238E27FC236}">
                    <a16:creationId xmlns:a16="http://schemas.microsoft.com/office/drawing/2014/main" id="{ED62DDB9-7D68-49AA-BD90-9FB1FE51F30A}"/>
                  </a:ext>
                </a:extLst>
              </p14:cNvPr>
              <p14:cNvContentPartPr/>
              <p14:nvPr/>
            </p14:nvContentPartPr>
            <p14:xfrm>
              <a:off x="3348440" y="3736667"/>
              <a:ext cx="88920" cy="133920"/>
            </p14:xfrm>
          </p:contentPart>
        </mc:Choice>
        <mc:Fallback xmlns="">
          <p:pic>
            <p:nvPicPr>
              <p:cNvPr id="67" name="Freihand 66">
                <a:extLst>
                  <a:ext uri="{FF2B5EF4-FFF2-40B4-BE49-F238E27FC236}">
                    <a16:creationId xmlns:a16="http://schemas.microsoft.com/office/drawing/2014/main" id="{ED62DDB9-7D68-49AA-BD90-9FB1FE51F30A}"/>
                  </a:ext>
                </a:extLst>
              </p:cNvPr>
              <p:cNvPicPr/>
              <p:nvPr/>
            </p:nvPicPr>
            <p:blipFill>
              <a:blip r:embed="rId26"/>
              <a:stretch>
                <a:fillRect/>
              </a:stretch>
            </p:blipFill>
            <p:spPr>
              <a:xfrm>
                <a:off x="3344120" y="3732347"/>
                <a:ext cx="975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8" name="Freihand 67">
                <a:extLst>
                  <a:ext uri="{FF2B5EF4-FFF2-40B4-BE49-F238E27FC236}">
                    <a16:creationId xmlns:a16="http://schemas.microsoft.com/office/drawing/2014/main" id="{C706CD5A-3308-4319-BE5D-A7EC18E51B88}"/>
                  </a:ext>
                </a:extLst>
              </p14:cNvPr>
              <p14:cNvContentPartPr/>
              <p14:nvPr/>
            </p14:nvContentPartPr>
            <p14:xfrm>
              <a:off x="3447800" y="3737387"/>
              <a:ext cx="78480" cy="139680"/>
            </p14:xfrm>
          </p:contentPart>
        </mc:Choice>
        <mc:Fallback xmlns="">
          <p:pic>
            <p:nvPicPr>
              <p:cNvPr id="68" name="Freihand 67">
                <a:extLst>
                  <a:ext uri="{FF2B5EF4-FFF2-40B4-BE49-F238E27FC236}">
                    <a16:creationId xmlns:a16="http://schemas.microsoft.com/office/drawing/2014/main" id="{C706CD5A-3308-4319-BE5D-A7EC18E51B88}"/>
                  </a:ext>
                </a:extLst>
              </p:cNvPr>
              <p:cNvPicPr/>
              <p:nvPr/>
            </p:nvPicPr>
            <p:blipFill>
              <a:blip r:embed="rId28"/>
              <a:stretch>
                <a:fillRect/>
              </a:stretch>
            </p:blipFill>
            <p:spPr>
              <a:xfrm>
                <a:off x="3443480" y="3733067"/>
                <a:ext cx="871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1" name="Freihand 110">
                <a:extLst>
                  <a:ext uri="{FF2B5EF4-FFF2-40B4-BE49-F238E27FC236}">
                    <a16:creationId xmlns:a16="http://schemas.microsoft.com/office/drawing/2014/main" id="{740D0479-C789-420C-BE14-C78867701E53}"/>
                  </a:ext>
                </a:extLst>
              </p14:cNvPr>
              <p14:cNvContentPartPr/>
              <p14:nvPr/>
            </p14:nvContentPartPr>
            <p14:xfrm>
              <a:off x="4454000" y="2325827"/>
              <a:ext cx="32040" cy="832680"/>
            </p14:xfrm>
          </p:contentPart>
        </mc:Choice>
        <mc:Fallback xmlns="">
          <p:pic>
            <p:nvPicPr>
              <p:cNvPr id="111" name="Freihand 110">
                <a:extLst>
                  <a:ext uri="{FF2B5EF4-FFF2-40B4-BE49-F238E27FC236}">
                    <a16:creationId xmlns:a16="http://schemas.microsoft.com/office/drawing/2014/main" id="{740D0479-C789-420C-BE14-C78867701E53}"/>
                  </a:ext>
                </a:extLst>
              </p:cNvPr>
              <p:cNvPicPr/>
              <p:nvPr/>
            </p:nvPicPr>
            <p:blipFill>
              <a:blip r:embed="rId30"/>
              <a:stretch>
                <a:fillRect/>
              </a:stretch>
            </p:blipFill>
            <p:spPr>
              <a:xfrm>
                <a:off x="4449680" y="2321507"/>
                <a:ext cx="40680" cy="841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12" name="Freihand 111">
                <a:extLst>
                  <a:ext uri="{FF2B5EF4-FFF2-40B4-BE49-F238E27FC236}">
                    <a16:creationId xmlns:a16="http://schemas.microsoft.com/office/drawing/2014/main" id="{471B0812-7C30-4C0D-9136-10715FE2507E}"/>
                  </a:ext>
                </a:extLst>
              </p14:cNvPr>
              <p14:cNvContentPartPr/>
              <p14:nvPr/>
            </p14:nvContentPartPr>
            <p14:xfrm>
              <a:off x="3993560" y="3371627"/>
              <a:ext cx="144360" cy="186480"/>
            </p14:xfrm>
          </p:contentPart>
        </mc:Choice>
        <mc:Fallback xmlns="">
          <p:pic>
            <p:nvPicPr>
              <p:cNvPr id="112" name="Freihand 111">
                <a:extLst>
                  <a:ext uri="{FF2B5EF4-FFF2-40B4-BE49-F238E27FC236}">
                    <a16:creationId xmlns:a16="http://schemas.microsoft.com/office/drawing/2014/main" id="{471B0812-7C30-4C0D-9136-10715FE2507E}"/>
                  </a:ext>
                </a:extLst>
              </p:cNvPr>
              <p:cNvPicPr/>
              <p:nvPr/>
            </p:nvPicPr>
            <p:blipFill>
              <a:blip r:embed="rId32"/>
              <a:stretch>
                <a:fillRect/>
              </a:stretch>
            </p:blipFill>
            <p:spPr>
              <a:xfrm>
                <a:off x="3989240" y="3367307"/>
                <a:ext cx="1530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3" name="Freihand 112">
                <a:extLst>
                  <a:ext uri="{FF2B5EF4-FFF2-40B4-BE49-F238E27FC236}">
                    <a16:creationId xmlns:a16="http://schemas.microsoft.com/office/drawing/2014/main" id="{E6902B13-5303-42E0-923C-033F0137F12A}"/>
                  </a:ext>
                </a:extLst>
              </p14:cNvPr>
              <p14:cNvContentPartPr/>
              <p14:nvPr/>
            </p14:nvContentPartPr>
            <p14:xfrm>
              <a:off x="4135040" y="3350027"/>
              <a:ext cx="82440" cy="126000"/>
            </p14:xfrm>
          </p:contentPart>
        </mc:Choice>
        <mc:Fallback xmlns="">
          <p:pic>
            <p:nvPicPr>
              <p:cNvPr id="113" name="Freihand 112">
                <a:extLst>
                  <a:ext uri="{FF2B5EF4-FFF2-40B4-BE49-F238E27FC236}">
                    <a16:creationId xmlns:a16="http://schemas.microsoft.com/office/drawing/2014/main" id="{E6902B13-5303-42E0-923C-033F0137F12A}"/>
                  </a:ext>
                </a:extLst>
              </p:cNvPr>
              <p:cNvPicPr/>
              <p:nvPr/>
            </p:nvPicPr>
            <p:blipFill>
              <a:blip r:embed="rId34"/>
              <a:stretch>
                <a:fillRect/>
              </a:stretch>
            </p:blipFill>
            <p:spPr>
              <a:xfrm>
                <a:off x="4130720" y="3345707"/>
                <a:ext cx="910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14" name="Freihand 113">
                <a:extLst>
                  <a:ext uri="{FF2B5EF4-FFF2-40B4-BE49-F238E27FC236}">
                    <a16:creationId xmlns:a16="http://schemas.microsoft.com/office/drawing/2014/main" id="{86E25226-BA00-4371-94A4-8047C3881292}"/>
                  </a:ext>
                </a:extLst>
              </p14:cNvPr>
              <p14:cNvContentPartPr/>
              <p14:nvPr/>
            </p14:nvContentPartPr>
            <p14:xfrm>
              <a:off x="4263920" y="3280547"/>
              <a:ext cx="182880" cy="189360"/>
            </p14:xfrm>
          </p:contentPart>
        </mc:Choice>
        <mc:Fallback xmlns="">
          <p:pic>
            <p:nvPicPr>
              <p:cNvPr id="114" name="Freihand 113">
                <a:extLst>
                  <a:ext uri="{FF2B5EF4-FFF2-40B4-BE49-F238E27FC236}">
                    <a16:creationId xmlns:a16="http://schemas.microsoft.com/office/drawing/2014/main" id="{86E25226-BA00-4371-94A4-8047C3881292}"/>
                  </a:ext>
                </a:extLst>
              </p:cNvPr>
              <p:cNvPicPr/>
              <p:nvPr/>
            </p:nvPicPr>
            <p:blipFill>
              <a:blip r:embed="rId36"/>
              <a:stretch>
                <a:fillRect/>
              </a:stretch>
            </p:blipFill>
            <p:spPr>
              <a:xfrm>
                <a:off x="4259600" y="3276227"/>
                <a:ext cx="1915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16" name="Freihand 115">
                <a:extLst>
                  <a:ext uri="{FF2B5EF4-FFF2-40B4-BE49-F238E27FC236}">
                    <a16:creationId xmlns:a16="http://schemas.microsoft.com/office/drawing/2014/main" id="{0445C886-8A45-48D8-BE1E-1725BF0CDB17}"/>
                  </a:ext>
                </a:extLst>
              </p14:cNvPr>
              <p14:cNvContentPartPr/>
              <p14:nvPr/>
            </p14:nvContentPartPr>
            <p14:xfrm>
              <a:off x="3996800" y="3656027"/>
              <a:ext cx="260640" cy="123840"/>
            </p14:xfrm>
          </p:contentPart>
        </mc:Choice>
        <mc:Fallback xmlns="">
          <p:pic>
            <p:nvPicPr>
              <p:cNvPr id="116" name="Freihand 115">
                <a:extLst>
                  <a:ext uri="{FF2B5EF4-FFF2-40B4-BE49-F238E27FC236}">
                    <a16:creationId xmlns:a16="http://schemas.microsoft.com/office/drawing/2014/main" id="{0445C886-8A45-48D8-BE1E-1725BF0CDB17}"/>
                  </a:ext>
                </a:extLst>
              </p:cNvPr>
              <p:cNvPicPr/>
              <p:nvPr/>
            </p:nvPicPr>
            <p:blipFill>
              <a:blip r:embed="rId38"/>
              <a:stretch>
                <a:fillRect/>
              </a:stretch>
            </p:blipFill>
            <p:spPr>
              <a:xfrm>
                <a:off x="3992480" y="3651707"/>
                <a:ext cx="2692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17" name="Freihand 116">
                <a:extLst>
                  <a:ext uri="{FF2B5EF4-FFF2-40B4-BE49-F238E27FC236}">
                    <a16:creationId xmlns:a16="http://schemas.microsoft.com/office/drawing/2014/main" id="{680814DC-3A89-4B2D-96B5-CCC72D1B442C}"/>
                  </a:ext>
                </a:extLst>
              </p14:cNvPr>
              <p14:cNvContentPartPr/>
              <p14:nvPr/>
            </p14:nvContentPartPr>
            <p14:xfrm>
              <a:off x="4275800" y="3592307"/>
              <a:ext cx="177120" cy="179280"/>
            </p14:xfrm>
          </p:contentPart>
        </mc:Choice>
        <mc:Fallback xmlns="">
          <p:pic>
            <p:nvPicPr>
              <p:cNvPr id="117" name="Freihand 116">
                <a:extLst>
                  <a:ext uri="{FF2B5EF4-FFF2-40B4-BE49-F238E27FC236}">
                    <a16:creationId xmlns:a16="http://schemas.microsoft.com/office/drawing/2014/main" id="{680814DC-3A89-4B2D-96B5-CCC72D1B442C}"/>
                  </a:ext>
                </a:extLst>
              </p:cNvPr>
              <p:cNvPicPr/>
              <p:nvPr/>
            </p:nvPicPr>
            <p:blipFill>
              <a:blip r:embed="rId40"/>
              <a:stretch>
                <a:fillRect/>
              </a:stretch>
            </p:blipFill>
            <p:spPr>
              <a:xfrm>
                <a:off x="4271480" y="3587987"/>
                <a:ext cx="1857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18" name="Freihand 117">
                <a:extLst>
                  <a:ext uri="{FF2B5EF4-FFF2-40B4-BE49-F238E27FC236}">
                    <a16:creationId xmlns:a16="http://schemas.microsoft.com/office/drawing/2014/main" id="{780D3DAD-EA98-4AC3-8D51-DD5985293D1C}"/>
                  </a:ext>
                </a:extLst>
              </p14:cNvPr>
              <p14:cNvContentPartPr/>
              <p14:nvPr/>
            </p14:nvContentPartPr>
            <p14:xfrm>
              <a:off x="3889520" y="3822347"/>
              <a:ext cx="170640" cy="201240"/>
            </p14:xfrm>
          </p:contentPart>
        </mc:Choice>
        <mc:Fallback xmlns="">
          <p:pic>
            <p:nvPicPr>
              <p:cNvPr id="118" name="Freihand 117">
                <a:extLst>
                  <a:ext uri="{FF2B5EF4-FFF2-40B4-BE49-F238E27FC236}">
                    <a16:creationId xmlns:a16="http://schemas.microsoft.com/office/drawing/2014/main" id="{780D3DAD-EA98-4AC3-8D51-DD5985293D1C}"/>
                  </a:ext>
                </a:extLst>
              </p:cNvPr>
              <p:cNvPicPr/>
              <p:nvPr/>
            </p:nvPicPr>
            <p:blipFill>
              <a:blip r:embed="rId42"/>
              <a:stretch>
                <a:fillRect/>
              </a:stretch>
            </p:blipFill>
            <p:spPr>
              <a:xfrm>
                <a:off x="3885200" y="3818027"/>
                <a:ext cx="1792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19" name="Freihand 118">
                <a:extLst>
                  <a:ext uri="{FF2B5EF4-FFF2-40B4-BE49-F238E27FC236}">
                    <a16:creationId xmlns:a16="http://schemas.microsoft.com/office/drawing/2014/main" id="{13A40171-0129-43CF-B69E-0C563D98DA92}"/>
                  </a:ext>
                </a:extLst>
              </p14:cNvPr>
              <p14:cNvContentPartPr/>
              <p14:nvPr/>
            </p14:nvContentPartPr>
            <p14:xfrm>
              <a:off x="4070960" y="3856547"/>
              <a:ext cx="366480" cy="204120"/>
            </p14:xfrm>
          </p:contentPart>
        </mc:Choice>
        <mc:Fallback xmlns="">
          <p:pic>
            <p:nvPicPr>
              <p:cNvPr id="119" name="Freihand 118">
                <a:extLst>
                  <a:ext uri="{FF2B5EF4-FFF2-40B4-BE49-F238E27FC236}">
                    <a16:creationId xmlns:a16="http://schemas.microsoft.com/office/drawing/2014/main" id="{13A40171-0129-43CF-B69E-0C563D98DA92}"/>
                  </a:ext>
                </a:extLst>
              </p:cNvPr>
              <p:cNvPicPr/>
              <p:nvPr/>
            </p:nvPicPr>
            <p:blipFill>
              <a:blip r:embed="rId44"/>
              <a:stretch>
                <a:fillRect/>
              </a:stretch>
            </p:blipFill>
            <p:spPr>
              <a:xfrm>
                <a:off x="4066640" y="3852227"/>
                <a:ext cx="3751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20" name="Freihand 119">
                <a:extLst>
                  <a:ext uri="{FF2B5EF4-FFF2-40B4-BE49-F238E27FC236}">
                    <a16:creationId xmlns:a16="http://schemas.microsoft.com/office/drawing/2014/main" id="{B3C852DB-3DF5-44AA-B9C4-385AC0362DE9}"/>
                  </a:ext>
                </a:extLst>
              </p14:cNvPr>
              <p14:cNvContentPartPr/>
              <p14:nvPr/>
            </p14:nvContentPartPr>
            <p14:xfrm>
              <a:off x="4490360" y="3816587"/>
              <a:ext cx="127080" cy="90720"/>
            </p14:xfrm>
          </p:contentPart>
        </mc:Choice>
        <mc:Fallback xmlns="">
          <p:pic>
            <p:nvPicPr>
              <p:cNvPr id="120" name="Freihand 119">
                <a:extLst>
                  <a:ext uri="{FF2B5EF4-FFF2-40B4-BE49-F238E27FC236}">
                    <a16:creationId xmlns:a16="http://schemas.microsoft.com/office/drawing/2014/main" id="{B3C852DB-3DF5-44AA-B9C4-385AC0362DE9}"/>
                  </a:ext>
                </a:extLst>
              </p:cNvPr>
              <p:cNvPicPr/>
              <p:nvPr/>
            </p:nvPicPr>
            <p:blipFill>
              <a:blip r:embed="rId46"/>
              <a:stretch>
                <a:fillRect/>
              </a:stretch>
            </p:blipFill>
            <p:spPr>
              <a:xfrm>
                <a:off x="4486040" y="3812267"/>
                <a:ext cx="1357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22" name="Freihand 121">
                <a:extLst>
                  <a:ext uri="{FF2B5EF4-FFF2-40B4-BE49-F238E27FC236}">
                    <a16:creationId xmlns:a16="http://schemas.microsoft.com/office/drawing/2014/main" id="{0C6DA2D7-051A-4588-92F6-C982881BDBAE}"/>
                  </a:ext>
                </a:extLst>
              </p14:cNvPr>
              <p14:cNvContentPartPr/>
              <p14:nvPr/>
            </p14:nvContentPartPr>
            <p14:xfrm>
              <a:off x="4581440" y="3751067"/>
              <a:ext cx="241560" cy="138960"/>
            </p14:xfrm>
          </p:contentPart>
        </mc:Choice>
        <mc:Fallback xmlns="">
          <p:pic>
            <p:nvPicPr>
              <p:cNvPr id="122" name="Freihand 121">
                <a:extLst>
                  <a:ext uri="{FF2B5EF4-FFF2-40B4-BE49-F238E27FC236}">
                    <a16:creationId xmlns:a16="http://schemas.microsoft.com/office/drawing/2014/main" id="{0C6DA2D7-051A-4588-92F6-C982881BDBAE}"/>
                  </a:ext>
                </a:extLst>
              </p:cNvPr>
              <p:cNvPicPr/>
              <p:nvPr/>
            </p:nvPicPr>
            <p:blipFill>
              <a:blip r:embed="rId48"/>
              <a:stretch>
                <a:fillRect/>
              </a:stretch>
            </p:blipFill>
            <p:spPr>
              <a:xfrm>
                <a:off x="4577120" y="3746747"/>
                <a:ext cx="2502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23" name="Freihand 122">
                <a:extLst>
                  <a:ext uri="{FF2B5EF4-FFF2-40B4-BE49-F238E27FC236}">
                    <a16:creationId xmlns:a16="http://schemas.microsoft.com/office/drawing/2014/main" id="{2204D06E-5117-4E5F-94B8-DF76AB9ECEF1}"/>
                  </a:ext>
                </a:extLst>
              </p14:cNvPr>
              <p14:cNvContentPartPr/>
              <p14:nvPr/>
            </p14:nvContentPartPr>
            <p14:xfrm>
              <a:off x="4804640" y="3742067"/>
              <a:ext cx="9720" cy="18000"/>
            </p14:xfrm>
          </p:contentPart>
        </mc:Choice>
        <mc:Fallback xmlns="">
          <p:pic>
            <p:nvPicPr>
              <p:cNvPr id="123" name="Freihand 122">
                <a:extLst>
                  <a:ext uri="{FF2B5EF4-FFF2-40B4-BE49-F238E27FC236}">
                    <a16:creationId xmlns:a16="http://schemas.microsoft.com/office/drawing/2014/main" id="{2204D06E-5117-4E5F-94B8-DF76AB9ECEF1}"/>
                  </a:ext>
                </a:extLst>
              </p:cNvPr>
              <p:cNvPicPr/>
              <p:nvPr/>
            </p:nvPicPr>
            <p:blipFill>
              <a:blip r:embed="rId50"/>
              <a:stretch>
                <a:fillRect/>
              </a:stretch>
            </p:blipFill>
            <p:spPr>
              <a:xfrm>
                <a:off x="4800320" y="3737747"/>
                <a:ext cx="183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24" name="Freihand 123">
                <a:extLst>
                  <a:ext uri="{FF2B5EF4-FFF2-40B4-BE49-F238E27FC236}">
                    <a16:creationId xmlns:a16="http://schemas.microsoft.com/office/drawing/2014/main" id="{ABBDC3E0-2537-4BF5-B8ED-0AA7B7920A4B}"/>
                  </a:ext>
                </a:extLst>
              </p14:cNvPr>
              <p14:cNvContentPartPr/>
              <p14:nvPr/>
            </p14:nvContentPartPr>
            <p14:xfrm>
              <a:off x="4852160" y="3783107"/>
              <a:ext cx="16560" cy="77040"/>
            </p14:xfrm>
          </p:contentPart>
        </mc:Choice>
        <mc:Fallback xmlns="">
          <p:pic>
            <p:nvPicPr>
              <p:cNvPr id="124" name="Freihand 123">
                <a:extLst>
                  <a:ext uri="{FF2B5EF4-FFF2-40B4-BE49-F238E27FC236}">
                    <a16:creationId xmlns:a16="http://schemas.microsoft.com/office/drawing/2014/main" id="{ABBDC3E0-2537-4BF5-B8ED-0AA7B7920A4B}"/>
                  </a:ext>
                </a:extLst>
              </p:cNvPr>
              <p:cNvPicPr/>
              <p:nvPr/>
            </p:nvPicPr>
            <p:blipFill>
              <a:blip r:embed="rId52"/>
              <a:stretch>
                <a:fillRect/>
              </a:stretch>
            </p:blipFill>
            <p:spPr>
              <a:xfrm>
                <a:off x="4847840" y="3778787"/>
                <a:ext cx="252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25" name="Freihand 124">
                <a:extLst>
                  <a:ext uri="{FF2B5EF4-FFF2-40B4-BE49-F238E27FC236}">
                    <a16:creationId xmlns:a16="http://schemas.microsoft.com/office/drawing/2014/main" id="{D510F00A-B866-464B-885A-8FA98231D132}"/>
                  </a:ext>
                </a:extLst>
              </p14:cNvPr>
              <p14:cNvContentPartPr/>
              <p14:nvPr/>
            </p14:nvContentPartPr>
            <p14:xfrm>
              <a:off x="4885640" y="3763667"/>
              <a:ext cx="52560" cy="77400"/>
            </p14:xfrm>
          </p:contentPart>
        </mc:Choice>
        <mc:Fallback xmlns="">
          <p:pic>
            <p:nvPicPr>
              <p:cNvPr id="125" name="Freihand 124">
                <a:extLst>
                  <a:ext uri="{FF2B5EF4-FFF2-40B4-BE49-F238E27FC236}">
                    <a16:creationId xmlns:a16="http://schemas.microsoft.com/office/drawing/2014/main" id="{D510F00A-B866-464B-885A-8FA98231D132}"/>
                  </a:ext>
                </a:extLst>
              </p:cNvPr>
              <p:cNvPicPr/>
              <p:nvPr/>
            </p:nvPicPr>
            <p:blipFill>
              <a:blip r:embed="rId54"/>
              <a:stretch>
                <a:fillRect/>
              </a:stretch>
            </p:blipFill>
            <p:spPr>
              <a:xfrm>
                <a:off x="4881320" y="3759347"/>
                <a:ext cx="612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26" name="Freihand 125">
                <a:extLst>
                  <a:ext uri="{FF2B5EF4-FFF2-40B4-BE49-F238E27FC236}">
                    <a16:creationId xmlns:a16="http://schemas.microsoft.com/office/drawing/2014/main" id="{9BF7FCD3-697A-44DF-86AD-DD9F01046E61}"/>
                  </a:ext>
                </a:extLst>
              </p14:cNvPr>
              <p14:cNvContentPartPr/>
              <p14:nvPr/>
            </p14:nvContentPartPr>
            <p14:xfrm>
              <a:off x="4946120" y="3652067"/>
              <a:ext cx="103680" cy="194400"/>
            </p14:xfrm>
          </p:contentPart>
        </mc:Choice>
        <mc:Fallback xmlns="">
          <p:pic>
            <p:nvPicPr>
              <p:cNvPr id="126" name="Freihand 125">
                <a:extLst>
                  <a:ext uri="{FF2B5EF4-FFF2-40B4-BE49-F238E27FC236}">
                    <a16:creationId xmlns:a16="http://schemas.microsoft.com/office/drawing/2014/main" id="{9BF7FCD3-697A-44DF-86AD-DD9F01046E61}"/>
                  </a:ext>
                </a:extLst>
              </p:cNvPr>
              <p:cNvPicPr/>
              <p:nvPr/>
            </p:nvPicPr>
            <p:blipFill>
              <a:blip r:embed="rId56"/>
              <a:stretch>
                <a:fillRect/>
              </a:stretch>
            </p:blipFill>
            <p:spPr>
              <a:xfrm>
                <a:off x="4941800" y="3647747"/>
                <a:ext cx="1123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27" name="Freihand 126">
                <a:extLst>
                  <a:ext uri="{FF2B5EF4-FFF2-40B4-BE49-F238E27FC236}">
                    <a16:creationId xmlns:a16="http://schemas.microsoft.com/office/drawing/2014/main" id="{65DD756D-607D-4DA8-9EDA-0B3B60204248}"/>
                  </a:ext>
                </a:extLst>
              </p14:cNvPr>
              <p14:cNvContentPartPr/>
              <p14:nvPr/>
            </p14:nvContentPartPr>
            <p14:xfrm>
              <a:off x="4898960" y="3665387"/>
              <a:ext cx="73440" cy="38520"/>
            </p14:xfrm>
          </p:contentPart>
        </mc:Choice>
        <mc:Fallback xmlns="">
          <p:pic>
            <p:nvPicPr>
              <p:cNvPr id="127" name="Freihand 126">
                <a:extLst>
                  <a:ext uri="{FF2B5EF4-FFF2-40B4-BE49-F238E27FC236}">
                    <a16:creationId xmlns:a16="http://schemas.microsoft.com/office/drawing/2014/main" id="{65DD756D-607D-4DA8-9EDA-0B3B60204248}"/>
                  </a:ext>
                </a:extLst>
              </p:cNvPr>
              <p:cNvPicPr/>
              <p:nvPr/>
            </p:nvPicPr>
            <p:blipFill>
              <a:blip r:embed="rId58"/>
              <a:stretch>
                <a:fillRect/>
              </a:stretch>
            </p:blipFill>
            <p:spPr>
              <a:xfrm>
                <a:off x="4894640" y="3661067"/>
                <a:ext cx="820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28" name="Freihand 127">
                <a:extLst>
                  <a:ext uri="{FF2B5EF4-FFF2-40B4-BE49-F238E27FC236}">
                    <a16:creationId xmlns:a16="http://schemas.microsoft.com/office/drawing/2014/main" id="{4FF37097-B546-405B-8EF9-FF013E82235B}"/>
                  </a:ext>
                </a:extLst>
              </p14:cNvPr>
              <p14:cNvContentPartPr/>
              <p14:nvPr/>
            </p14:nvContentPartPr>
            <p14:xfrm>
              <a:off x="5051600" y="3621827"/>
              <a:ext cx="225000" cy="165600"/>
            </p14:xfrm>
          </p:contentPart>
        </mc:Choice>
        <mc:Fallback xmlns="">
          <p:pic>
            <p:nvPicPr>
              <p:cNvPr id="128" name="Freihand 127">
                <a:extLst>
                  <a:ext uri="{FF2B5EF4-FFF2-40B4-BE49-F238E27FC236}">
                    <a16:creationId xmlns:a16="http://schemas.microsoft.com/office/drawing/2014/main" id="{4FF37097-B546-405B-8EF9-FF013E82235B}"/>
                  </a:ext>
                </a:extLst>
              </p:cNvPr>
              <p:cNvPicPr/>
              <p:nvPr/>
            </p:nvPicPr>
            <p:blipFill>
              <a:blip r:embed="rId60"/>
              <a:stretch>
                <a:fillRect/>
              </a:stretch>
            </p:blipFill>
            <p:spPr>
              <a:xfrm>
                <a:off x="5047280" y="3617507"/>
                <a:ext cx="2336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29" name="Freihand 128">
                <a:extLst>
                  <a:ext uri="{FF2B5EF4-FFF2-40B4-BE49-F238E27FC236}">
                    <a16:creationId xmlns:a16="http://schemas.microsoft.com/office/drawing/2014/main" id="{DA4A40F6-5A84-43C0-848F-D49B438F4ED0}"/>
                  </a:ext>
                </a:extLst>
              </p14:cNvPr>
              <p14:cNvContentPartPr/>
              <p14:nvPr/>
            </p14:nvContentPartPr>
            <p14:xfrm>
              <a:off x="5262560" y="3617507"/>
              <a:ext cx="9360" cy="45000"/>
            </p14:xfrm>
          </p:contentPart>
        </mc:Choice>
        <mc:Fallback xmlns="">
          <p:pic>
            <p:nvPicPr>
              <p:cNvPr id="129" name="Freihand 128">
                <a:extLst>
                  <a:ext uri="{FF2B5EF4-FFF2-40B4-BE49-F238E27FC236}">
                    <a16:creationId xmlns:a16="http://schemas.microsoft.com/office/drawing/2014/main" id="{DA4A40F6-5A84-43C0-848F-D49B438F4ED0}"/>
                  </a:ext>
                </a:extLst>
              </p:cNvPr>
              <p:cNvPicPr/>
              <p:nvPr/>
            </p:nvPicPr>
            <p:blipFill>
              <a:blip r:embed="rId62"/>
              <a:stretch>
                <a:fillRect/>
              </a:stretch>
            </p:blipFill>
            <p:spPr>
              <a:xfrm>
                <a:off x="5258240" y="3613187"/>
                <a:ext cx="180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30" name="Freihand 129">
                <a:extLst>
                  <a:ext uri="{FF2B5EF4-FFF2-40B4-BE49-F238E27FC236}">
                    <a16:creationId xmlns:a16="http://schemas.microsoft.com/office/drawing/2014/main" id="{4C27A16A-D2B7-43B6-BC44-28F676AD0201}"/>
                  </a:ext>
                </a:extLst>
              </p14:cNvPr>
              <p14:cNvContentPartPr/>
              <p14:nvPr/>
            </p14:nvContentPartPr>
            <p14:xfrm>
              <a:off x="5303600" y="3706067"/>
              <a:ext cx="151920" cy="41760"/>
            </p14:xfrm>
          </p:contentPart>
        </mc:Choice>
        <mc:Fallback xmlns="">
          <p:pic>
            <p:nvPicPr>
              <p:cNvPr id="130" name="Freihand 129">
                <a:extLst>
                  <a:ext uri="{FF2B5EF4-FFF2-40B4-BE49-F238E27FC236}">
                    <a16:creationId xmlns:a16="http://schemas.microsoft.com/office/drawing/2014/main" id="{4C27A16A-D2B7-43B6-BC44-28F676AD0201}"/>
                  </a:ext>
                </a:extLst>
              </p:cNvPr>
              <p:cNvPicPr/>
              <p:nvPr/>
            </p:nvPicPr>
            <p:blipFill>
              <a:blip r:embed="rId64"/>
              <a:stretch>
                <a:fillRect/>
              </a:stretch>
            </p:blipFill>
            <p:spPr>
              <a:xfrm>
                <a:off x="5299280" y="3701747"/>
                <a:ext cx="1605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31" name="Freihand 130">
                <a:extLst>
                  <a:ext uri="{FF2B5EF4-FFF2-40B4-BE49-F238E27FC236}">
                    <a16:creationId xmlns:a16="http://schemas.microsoft.com/office/drawing/2014/main" id="{B35E5164-ACDE-4DE6-9F57-270A46143739}"/>
                  </a:ext>
                </a:extLst>
              </p14:cNvPr>
              <p14:cNvContentPartPr/>
              <p14:nvPr/>
            </p14:nvContentPartPr>
            <p14:xfrm>
              <a:off x="5511680" y="3511307"/>
              <a:ext cx="26640" cy="100440"/>
            </p14:xfrm>
          </p:contentPart>
        </mc:Choice>
        <mc:Fallback xmlns="">
          <p:pic>
            <p:nvPicPr>
              <p:cNvPr id="131" name="Freihand 130">
                <a:extLst>
                  <a:ext uri="{FF2B5EF4-FFF2-40B4-BE49-F238E27FC236}">
                    <a16:creationId xmlns:a16="http://schemas.microsoft.com/office/drawing/2014/main" id="{B35E5164-ACDE-4DE6-9F57-270A46143739}"/>
                  </a:ext>
                </a:extLst>
              </p:cNvPr>
              <p:cNvPicPr/>
              <p:nvPr/>
            </p:nvPicPr>
            <p:blipFill>
              <a:blip r:embed="rId66"/>
              <a:stretch>
                <a:fillRect/>
              </a:stretch>
            </p:blipFill>
            <p:spPr>
              <a:xfrm>
                <a:off x="5507360" y="3506987"/>
                <a:ext cx="352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32" name="Freihand 131">
                <a:extLst>
                  <a:ext uri="{FF2B5EF4-FFF2-40B4-BE49-F238E27FC236}">
                    <a16:creationId xmlns:a16="http://schemas.microsoft.com/office/drawing/2014/main" id="{63393A9D-FF38-40D1-99E0-92A27A8D154D}"/>
                  </a:ext>
                </a:extLst>
              </p14:cNvPr>
              <p14:cNvContentPartPr/>
              <p14:nvPr/>
            </p14:nvContentPartPr>
            <p14:xfrm>
              <a:off x="5560640" y="3742787"/>
              <a:ext cx="20880" cy="16920"/>
            </p14:xfrm>
          </p:contentPart>
        </mc:Choice>
        <mc:Fallback xmlns="">
          <p:pic>
            <p:nvPicPr>
              <p:cNvPr id="132" name="Freihand 131">
                <a:extLst>
                  <a:ext uri="{FF2B5EF4-FFF2-40B4-BE49-F238E27FC236}">
                    <a16:creationId xmlns:a16="http://schemas.microsoft.com/office/drawing/2014/main" id="{63393A9D-FF38-40D1-99E0-92A27A8D154D}"/>
                  </a:ext>
                </a:extLst>
              </p:cNvPr>
              <p:cNvPicPr/>
              <p:nvPr/>
            </p:nvPicPr>
            <p:blipFill>
              <a:blip r:embed="rId68"/>
              <a:stretch>
                <a:fillRect/>
              </a:stretch>
            </p:blipFill>
            <p:spPr>
              <a:xfrm>
                <a:off x="5556320" y="3738467"/>
                <a:ext cx="295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34" name="Freihand 133">
                <a:extLst>
                  <a:ext uri="{FF2B5EF4-FFF2-40B4-BE49-F238E27FC236}">
                    <a16:creationId xmlns:a16="http://schemas.microsoft.com/office/drawing/2014/main" id="{6A5F2CA6-FDE7-4E9B-A480-5E5C380E88DB}"/>
                  </a:ext>
                </a:extLst>
              </p14:cNvPr>
              <p14:cNvContentPartPr/>
              <p14:nvPr/>
            </p14:nvContentPartPr>
            <p14:xfrm>
              <a:off x="4994000" y="1247987"/>
              <a:ext cx="722520" cy="1668600"/>
            </p14:xfrm>
          </p:contentPart>
        </mc:Choice>
        <mc:Fallback xmlns="">
          <p:pic>
            <p:nvPicPr>
              <p:cNvPr id="134" name="Freihand 133">
                <a:extLst>
                  <a:ext uri="{FF2B5EF4-FFF2-40B4-BE49-F238E27FC236}">
                    <a16:creationId xmlns:a16="http://schemas.microsoft.com/office/drawing/2014/main" id="{6A5F2CA6-FDE7-4E9B-A480-5E5C380E88DB}"/>
                  </a:ext>
                </a:extLst>
              </p:cNvPr>
              <p:cNvPicPr/>
              <p:nvPr/>
            </p:nvPicPr>
            <p:blipFill>
              <a:blip r:embed="rId70"/>
              <a:stretch>
                <a:fillRect/>
              </a:stretch>
            </p:blipFill>
            <p:spPr>
              <a:xfrm>
                <a:off x="4989680" y="1243667"/>
                <a:ext cx="731160" cy="1677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35" name="Freihand 134">
                <a:extLst>
                  <a:ext uri="{FF2B5EF4-FFF2-40B4-BE49-F238E27FC236}">
                    <a16:creationId xmlns:a16="http://schemas.microsoft.com/office/drawing/2014/main" id="{A2E15CCB-A423-4609-84B2-4FC6AA413B73}"/>
                  </a:ext>
                </a:extLst>
              </p14:cNvPr>
              <p14:cNvContentPartPr/>
              <p14:nvPr/>
            </p14:nvContentPartPr>
            <p14:xfrm>
              <a:off x="5359040" y="2943227"/>
              <a:ext cx="90720" cy="231840"/>
            </p14:xfrm>
          </p:contentPart>
        </mc:Choice>
        <mc:Fallback xmlns="">
          <p:pic>
            <p:nvPicPr>
              <p:cNvPr id="135" name="Freihand 134">
                <a:extLst>
                  <a:ext uri="{FF2B5EF4-FFF2-40B4-BE49-F238E27FC236}">
                    <a16:creationId xmlns:a16="http://schemas.microsoft.com/office/drawing/2014/main" id="{A2E15CCB-A423-4609-84B2-4FC6AA413B73}"/>
                  </a:ext>
                </a:extLst>
              </p:cNvPr>
              <p:cNvPicPr/>
              <p:nvPr/>
            </p:nvPicPr>
            <p:blipFill>
              <a:blip r:embed="rId72"/>
              <a:stretch>
                <a:fillRect/>
              </a:stretch>
            </p:blipFill>
            <p:spPr>
              <a:xfrm>
                <a:off x="5354720" y="2938907"/>
                <a:ext cx="993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36" name="Freihand 135">
                <a:extLst>
                  <a:ext uri="{FF2B5EF4-FFF2-40B4-BE49-F238E27FC236}">
                    <a16:creationId xmlns:a16="http://schemas.microsoft.com/office/drawing/2014/main" id="{970EECF7-C0B5-4372-86FE-CAE2CDAC8F7B}"/>
                  </a:ext>
                </a:extLst>
              </p14:cNvPr>
              <p14:cNvContentPartPr/>
              <p14:nvPr/>
            </p14:nvContentPartPr>
            <p14:xfrm>
              <a:off x="5163920" y="3221867"/>
              <a:ext cx="138600" cy="214560"/>
            </p14:xfrm>
          </p:contentPart>
        </mc:Choice>
        <mc:Fallback xmlns="">
          <p:pic>
            <p:nvPicPr>
              <p:cNvPr id="136" name="Freihand 135">
                <a:extLst>
                  <a:ext uri="{FF2B5EF4-FFF2-40B4-BE49-F238E27FC236}">
                    <a16:creationId xmlns:a16="http://schemas.microsoft.com/office/drawing/2014/main" id="{970EECF7-C0B5-4372-86FE-CAE2CDAC8F7B}"/>
                  </a:ext>
                </a:extLst>
              </p:cNvPr>
              <p:cNvPicPr/>
              <p:nvPr/>
            </p:nvPicPr>
            <p:blipFill>
              <a:blip r:embed="rId74"/>
              <a:stretch>
                <a:fillRect/>
              </a:stretch>
            </p:blipFill>
            <p:spPr>
              <a:xfrm>
                <a:off x="5159600" y="3217547"/>
                <a:ext cx="1472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37" name="Freihand 136">
                <a:extLst>
                  <a:ext uri="{FF2B5EF4-FFF2-40B4-BE49-F238E27FC236}">
                    <a16:creationId xmlns:a16="http://schemas.microsoft.com/office/drawing/2014/main" id="{CEA57C56-529D-426A-8FE9-E6DB270EA656}"/>
                  </a:ext>
                </a:extLst>
              </p14:cNvPr>
              <p14:cNvContentPartPr/>
              <p14:nvPr/>
            </p14:nvContentPartPr>
            <p14:xfrm>
              <a:off x="5297840" y="3163187"/>
              <a:ext cx="425880" cy="251280"/>
            </p14:xfrm>
          </p:contentPart>
        </mc:Choice>
        <mc:Fallback xmlns="">
          <p:pic>
            <p:nvPicPr>
              <p:cNvPr id="137" name="Freihand 136">
                <a:extLst>
                  <a:ext uri="{FF2B5EF4-FFF2-40B4-BE49-F238E27FC236}">
                    <a16:creationId xmlns:a16="http://schemas.microsoft.com/office/drawing/2014/main" id="{CEA57C56-529D-426A-8FE9-E6DB270EA656}"/>
                  </a:ext>
                </a:extLst>
              </p:cNvPr>
              <p:cNvPicPr/>
              <p:nvPr/>
            </p:nvPicPr>
            <p:blipFill>
              <a:blip r:embed="rId76"/>
              <a:stretch>
                <a:fillRect/>
              </a:stretch>
            </p:blipFill>
            <p:spPr>
              <a:xfrm>
                <a:off x="5293520" y="3158867"/>
                <a:ext cx="43452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38" name="Freihand 137">
                <a:extLst>
                  <a:ext uri="{FF2B5EF4-FFF2-40B4-BE49-F238E27FC236}">
                    <a16:creationId xmlns:a16="http://schemas.microsoft.com/office/drawing/2014/main" id="{E49500FD-2DD7-4AE3-A590-8DF98835FB43}"/>
                  </a:ext>
                </a:extLst>
              </p14:cNvPr>
              <p14:cNvContentPartPr/>
              <p14:nvPr/>
            </p14:nvContentPartPr>
            <p14:xfrm>
              <a:off x="5758280" y="3030707"/>
              <a:ext cx="181800" cy="119520"/>
            </p14:xfrm>
          </p:contentPart>
        </mc:Choice>
        <mc:Fallback xmlns="">
          <p:pic>
            <p:nvPicPr>
              <p:cNvPr id="138" name="Freihand 137">
                <a:extLst>
                  <a:ext uri="{FF2B5EF4-FFF2-40B4-BE49-F238E27FC236}">
                    <a16:creationId xmlns:a16="http://schemas.microsoft.com/office/drawing/2014/main" id="{E49500FD-2DD7-4AE3-A590-8DF98835FB43}"/>
                  </a:ext>
                </a:extLst>
              </p:cNvPr>
              <p:cNvPicPr/>
              <p:nvPr/>
            </p:nvPicPr>
            <p:blipFill>
              <a:blip r:embed="rId78"/>
              <a:stretch>
                <a:fillRect/>
              </a:stretch>
            </p:blipFill>
            <p:spPr>
              <a:xfrm>
                <a:off x="5753960" y="3026387"/>
                <a:ext cx="1904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39" name="Freihand 138">
                <a:extLst>
                  <a:ext uri="{FF2B5EF4-FFF2-40B4-BE49-F238E27FC236}">
                    <a16:creationId xmlns:a16="http://schemas.microsoft.com/office/drawing/2014/main" id="{D364AF75-6CDD-40C6-BAF7-040867A7B940}"/>
                  </a:ext>
                </a:extLst>
              </p14:cNvPr>
              <p14:cNvContentPartPr/>
              <p14:nvPr/>
            </p14:nvContentPartPr>
            <p14:xfrm>
              <a:off x="5020640" y="3194147"/>
              <a:ext cx="129240" cy="320040"/>
            </p14:xfrm>
          </p:contentPart>
        </mc:Choice>
        <mc:Fallback xmlns="">
          <p:pic>
            <p:nvPicPr>
              <p:cNvPr id="139" name="Freihand 138">
                <a:extLst>
                  <a:ext uri="{FF2B5EF4-FFF2-40B4-BE49-F238E27FC236}">
                    <a16:creationId xmlns:a16="http://schemas.microsoft.com/office/drawing/2014/main" id="{D364AF75-6CDD-40C6-BAF7-040867A7B940}"/>
                  </a:ext>
                </a:extLst>
              </p:cNvPr>
              <p:cNvPicPr/>
              <p:nvPr/>
            </p:nvPicPr>
            <p:blipFill>
              <a:blip r:embed="rId80"/>
              <a:stretch>
                <a:fillRect/>
              </a:stretch>
            </p:blipFill>
            <p:spPr>
              <a:xfrm>
                <a:off x="5016320" y="3189827"/>
                <a:ext cx="13788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40" name="Freihand 139">
                <a:extLst>
                  <a:ext uri="{FF2B5EF4-FFF2-40B4-BE49-F238E27FC236}">
                    <a16:creationId xmlns:a16="http://schemas.microsoft.com/office/drawing/2014/main" id="{DFA27436-C516-4ECD-8859-D25E83BD8176}"/>
                  </a:ext>
                </a:extLst>
              </p14:cNvPr>
              <p14:cNvContentPartPr/>
              <p14:nvPr/>
            </p14:nvContentPartPr>
            <p14:xfrm>
              <a:off x="5132960" y="2739827"/>
              <a:ext cx="961920" cy="461880"/>
            </p14:xfrm>
          </p:contentPart>
        </mc:Choice>
        <mc:Fallback xmlns="">
          <p:pic>
            <p:nvPicPr>
              <p:cNvPr id="140" name="Freihand 139">
                <a:extLst>
                  <a:ext uri="{FF2B5EF4-FFF2-40B4-BE49-F238E27FC236}">
                    <a16:creationId xmlns:a16="http://schemas.microsoft.com/office/drawing/2014/main" id="{DFA27436-C516-4ECD-8859-D25E83BD8176}"/>
                  </a:ext>
                </a:extLst>
              </p:cNvPr>
              <p:cNvPicPr/>
              <p:nvPr/>
            </p:nvPicPr>
            <p:blipFill>
              <a:blip r:embed="rId82"/>
              <a:stretch>
                <a:fillRect/>
              </a:stretch>
            </p:blipFill>
            <p:spPr>
              <a:xfrm>
                <a:off x="5128640" y="2735507"/>
                <a:ext cx="970560" cy="470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41" name="Freihand 140">
                <a:extLst>
                  <a:ext uri="{FF2B5EF4-FFF2-40B4-BE49-F238E27FC236}">
                    <a16:creationId xmlns:a16="http://schemas.microsoft.com/office/drawing/2014/main" id="{CD82FA09-A31A-4F0E-B403-705BCE5B9460}"/>
                  </a:ext>
                </a:extLst>
              </p14:cNvPr>
              <p14:cNvContentPartPr/>
              <p14:nvPr/>
            </p14:nvContentPartPr>
            <p14:xfrm>
              <a:off x="5145200" y="2969147"/>
              <a:ext cx="1098720" cy="608760"/>
            </p14:xfrm>
          </p:contentPart>
        </mc:Choice>
        <mc:Fallback xmlns="">
          <p:pic>
            <p:nvPicPr>
              <p:cNvPr id="141" name="Freihand 140">
                <a:extLst>
                  <a:ext uri="{FF2B5EF4-FFF2-40B4-BE49-F238E27FC236}">
                    <a16:creationId xmlns:a16="http://schemas.microsoft.com/office/drawing/2014/main" id="{CD82FA09-A31A-4F0E-B403-705BCE5B9460}"/>
                  </a:ext>
                </a:extLst>
              </p:cNvPr>
              <p:cNvPicPr/>
              <p:nvPr/>
            </p:nvPicPr>
            <p:blipFill>
              <a:blip r:embed="rId84"/>
              <a:stretch>
                <a:fillRect/>
              </a:stretch>
            </p:blipFill>
            <p:spPr>
              <a:xfrm>
                <a:off x="5140880" y="2964827"/>
                <a:ext cx="1107360" cy="617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43" name="Freihand 142">
                <a:extLst>
                  <a:ext uri="{FF2B5EF4-FFF2-40B4-BE49-F238E27FC236}">
                    <a16:creationId xmlns:a16="http://schemas.microsoft.com/office/drawing/2014/main" id="{99854F86-2926-4596-BC0F-408414662D5E}"/>
                  </a:ext>
                </a:extLst>
              </p14:cNvPr>
              <p14:cNvContentPartPr/>
              <p14:nvPr/>
            </p14:nvContentPartPr>
            <p14:xfrm>
              <a:off x="5807960" y="1751267"/>
              <a:ext cx="800280" cy="723240"/>
            </p14:xfrm>
          </p:contentPart>
        </mc:Choice>
        <mc:Fallback xmlns="">
          <p:pic>
            <p:nvPicPr>
              <p:cNvPr id="143" name="Freihand 142">
                <a:extLst>
                  <a:ext uri="{FF2B5EF4-FFF2-40B4-BE49-F238E27FC236}">
                    <a16:creationId xmlns:a16="http://schemas.microsoft.com/office/drawing/2014/main" id="{99854F86-2926-4596-BC0F-408414662D5E}"/>
                  </a:ext>
                </a:extLst>
              </p:cNvPr>
              <p:cNvPicPr/>
              <p:nvPr/>
            </p:nvPicPr>
            <p:blipFill>
              <a:blip r:embed="rId86"/>
              <a:stretch>
                <a:fillRect/>
              </a:stretch>
            </p:blipFill>
            <p:spPr>
              <a:xfrm>
                <a:off x="5803640" y="1746947"/>
                <a:ext cx="808920" cy="731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44" name="Freihand 143">
                <a:extLst>
                  <a:ext uri="{FF2B5EF4-FFF2-40B4-BE49-F238E27FC236}">
                    <a16:creationId xmlns:a16="http://schemas.microsoft.com/office/drawing/2014/main" id="{5365A928-C038-46DF-812C-F7E56D68A792}"/>
                  </a:ext>
                </a:extLst>
              </p14:cNvPr>
              <p14:cNvContentPartPr/>
              <p14:nvPr/>
            </p14:nvContentPartPr>
            <p14:xfrm>
              <a:off x="1496240" y="1131347"/>
              <a:ext cx="1281960" cy="1060920"/>
            </p14:xfrm>
          </p:contentPart>
        </mc:Choice>
        <mc:Fallback xmlns="">
          <p:pic>
            <p:nvPicPr>
              <p:cNvPr id="144" name="Freihand 143">
                <a:extLst>
                  <a:ext uri="{FF2B5EF4-FFF2-40B4-BE49-F238E27FC236}">
                    <a16:creationId xmlns:a16="http://schemas.microsoft.com/office/drawing/2014/main" id="{5365A928-C038-46DF-812C-F7E56D68A792}"/>
                  </a:ext>
                </a:extLst>
              </p:cNvPr>
              <p:cNvPicPr/>
              <p:nvPr/>
            </p:nvPicPr>
            <p:blipFill>
              <a:blip r:embed="rId88"/>
              <a:stretch>
                <a:fillRect/>
              </a:stretch>
            </p:blipFill>
            <p:spPr>
              <a:xfrm>
                <a:off x="1491920" y="1127027"/>
                <a:ext cx="1290600" cy="1069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46" name="Freihand 145">
                <a:extLst>
                  <a:ext uri="{FF2B5EF4-FFF2-40B4-BE49-F238E27FC236}">
                    <a16:creationId xmlns:a16="http://schemas.microsoft.com/office/drawing/2014/main" id="{64390629-A4FB-4B1A-BF91-492F8B6E3FB3}"/>
                  </a:ext>
                </a:extLst>
              </p14:cNvPr>
              <p14:cNvContentPartPr/>
              <p14:nvPr/>
            </p14:nvContentPartPr>
            <p14:xfrm>
              <a:off x="1540880" y="1276787"/>
              <a:ext cx="1347120" cy="1039680"/>
            </p14:xfrm>
          </p:contentPart>
        </mc:Choice>
        <mc:Fallback xmlns="">
          <p:pic>
            <p:nvPicPr>
              <p:cNvPr id="146" name="Freihand 145">
                <a:extLst>
                  <a:ext uri="{FF2B5EF4-FFF2-40B4-BE49-F238E27FC236}">
                    <a16:creationId xmlns:a16="http://schemas.microsoft.com/office/drawing/2014/main" id="{64390629-A4FB-4B1A-BF91-492F8B6E3FB3}"/>
                  </a:ext>
                </a:extLst>
              </p:cNvPr>
              <p:cNvPicPr/>
              <p:nvPr/>
            </p:nvPicPr>
            <p:blipFill>
              <a:blip r:embed="rId90"/>
              <a:stretch>
                <a:fillRect/>
              </a:stretch>
            </p:blipFill>
            <p:spPr>
              <a:xfrm>
                <a:off x="1536560" y="1272467"/>
                <a:ext cx="1355760" cy="1048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48" name="Freihand 147">
                <a:extLst>
                  <a:ext uri="{FF2B5EF4-FFF2-40B4-BE49-F238E27FC236}">
                    <a16:creationId xmlns:a16="http://schemas.microsoft.com/office/drawing/2014/main" id="{2A0BB96F-7123-4D45-870E-8F354ABD651C}"/>
                  </a:ext>
                </a:extLst>
              </p14:cNvPr>
              <p14:cNvContentPartPr/>
              <p14:nvPr/>
            </p14:nvContentPartPr>
            <p14:xfrm>
              <a:off x="2794400" y="1557947"/>
              <a:ext cx="1315440" cy="931680"/>
            </p14:xfrm>
          </p:contentPart>
        </mc:Choice>
        <mc:Fallback xmlns="">
          <p:pic>
            <p:nvPicPr>
              <p:cNvPr id="148" name="Freihand 147">
                <a:extLst>
                  <a:ext uri="{FF2B5EF4-FFF2-40B4-BE49-F238E27FC236}">
                    <a16:creationId xmlns:a16="http://schemas.microsoft.com/office/drawing/2014/main" id="{2A0BB96F-7123-4D45-870E-8F354ABD651C}"/>
                  </a:ext>
                </a:extLst>
              </p:cNvPr>
              <p:cNvPicPr/>
              <p:nvPr/>
            </p:nvPicPr>
            <p:blipFill>
              <a:blip r:embed="rId92"/>
              <a:stretch>
                <a:fillRect/>
              </a:stretch>
            </p:blipFill>
            <p:spPr>
              <a:xfrm>
                <a:off x="2790080" y="1553627"/>
                <a:ext cx="1324080" cy="940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 name="Freihand 3">
                <a:extLst>
                  <a:ext uri="{FF2B5EF4-FFF2-40B4-BE49-F238E27FC236}">
                    <a16:creationId xmlns:a16="http://schemas.microsoft.com/office/drawing/2014/main" id="{BEBEEFB4-F50F-4C94-829C-CC77EC5DEB5E}"/>
                  </a:ext>
                </a:extLst>
              </p14:cNvPr>
              <p14:cNvContentPartPr/>
              <p14:nvPr/>
            </p14:nvContentPartPr>
            <p14:xfrm>
              <a:off x="1480760" y="1903187"/>
              <a:ext cx="27720" cy="9000"/>
            </p14:xfrm>
          </p:contentPart>
        </mc:Choice>
        <mc:Fallback xmlns="">
          <p:pic>
            <p:nvPicPr>
              <p:cNvPr id="4" name="Freihand 3">
                <a:extLst>
                  <a:ext uri="{FF2B5EF4-FFF2-40B4-BE49-F238E27FC236}">
                    <a16:creationId xmlns:a16="http://schemas.microsoft.com/office/drawing/2014/main" id="{BEBEEFB4-F50F-4C94-829C-CC77EC5DEB5E}"/>
                  </a:ext>
                </a:extLst>
              </p:cNvPr>
              <p:cNvPicPr/>
              <p:nvPr/>
            </p:nvPicPr>
            <p:blipFill>
              <a:blip r:embed="rId94"/>
              <a:stretch>
                <a:fillRect/>
              </a:stretch>
            </p:blipFill>
            <p:spPr>
              <a:xfrm>
                <a:off x="1476440" y="1898867"/>
                <a:ext cx="363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 name="Freihand 5">
                <a:extLst>
                  <a:ext uri="{FF2B5EF4-FFF2-40B4-BE49-F238E27FC236}">
                    <a16:creationId xmlns:a16="http://schemas.microsoft.com/office/drawing/2014/main" id="{809D4674-184A-44BA-96E7-3E13AB87FFDA}"/>
                  </a:ext>
                </a:extLst>
              </p14:cNvPr>
              <p14:cNvContentPartPr/>
              <p14:nvPr/>
            </p14:nvContentPartPr>
            <p14:xfrm>
              <a:off x="1502720" y="1842347"/>
              <a:ext cx="1210680" cy="101880"/>
            </p14:xfrm>
          </p:contentPart>
        </mc:Choice>
        <mc:Fallback xmlns="">
          <p:pic>
            <p:nvPicPr>
              <p:cNvPr id="6" name="Freihand 5">
                <a:extLst>
                  <a:ext uri="{FF2B5EF4-FFF2-40B4-BE49-F238E27FC236}">
                    <a16:creationId xmlns:a16="http://schemas.microsoft.com/office/drawing/2014/main" id="{809D4674-184A-44BA-96E7-3E13AB87FFDA}"/>
                  </a:ext>
                </a:extLst>
              </p:cNvPr>
              <p:cNvPicPr/>
              <p:nvPr/>
            </p:nvPicPr>
            <p:blipFill>
              <a:blip r:embed="rId96"/>
              <a:stretch>
                <a:fillRect/>
              </a:stretch>
            </p:blipFill>
            <p:spPr>
              <a:xfrm>
                <a:off x="1498400" y="1838027"/>
                <a:ext cx="12193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 name="Freihand 8">
                <a:extLst>
                  <a:ext uri="{FF2B5EF4-FFF2-40B4-BE49-F238E27FC236}">
                    <a16:creationId xmlns:a16="http://schemas.microsoft.com/office/drawing/2014/main" id="{2C2CE0BE-83B9-4BAC-9324-683346FBF891}"/>
                  </a:ext>
                </a:extLst>
              </p14:cNvPr>
              <p14:cNvContentPartPr/>
              <p14:nvPr/>
            </p14:nvContentPartPr>
            <p14:xfrm>
              <a:off x="1490840" y="1376867"/>
              <a:ext cx="1055160" cy="57240"/>
            </p14:xfrm>
          </p:contentPart>
        </mc:Choice>
        <mc:Fallback xmlns="">
          <p:pic>
            <p:nvPicPr>
              <p:cNvPr id="9" name="Freihand 8">
                <a:extLst>
                  <a:ext uri="{FF2B5EF4-FFF2-40B4-BE49-F238E27FC236}">
                    <a16:creationId xmlns:a16="http://schemas.microsoft.com/office/drawing/2014/main" id="{2C2CE0BE-83B9-4BAC-9324-683346FBF891}"/>
                  </a:ext>
                </a:extLst>
              </p:cNvPr>
              <p:cNvPicPr/>
              <p:nvPr/>
            </p:nvPicPr>
            <p:blipFill>
              <a:blip r:embed="rId98"/>
              <a:stretch>
                <a:fillRect/>
              </a:stretch>
            </p:blipFill>
            <p:spPr>
              <a:xfrm>
                <a:off x="1486520" y="1372547"/>
                <a:ext cx="10638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8" name="Freihand 27">
                <a:extLst>
                  <a:ext uri="{FF2B5EF4-FFF2-40B4-BE49-F238E27FC236}">
                    <a16:creationId xmlns:a16="http://schemas.microsoft.com/office/drawing/2014/main" id="{315E61DE-65CC-4507-813E-5BDF9DD2751E}"/>
                  </a:ext>
                </a:extLst>
              </p14:cNvPr>
              <p14:cNvContentPartPr/>
              <p14:nvPr/>
            </p14:nvContentPartPr>
            <p14:xfrm>
              <a:off x="2303720" y="1431227"/>
              <a:ext cx="65880" cy="7200"/>
            </p14:xfrm>
          </p:contentPart>
        </mc:Choice>
        <mc:Fallback xmlns="">
          <p:pic>
            <p:nvPicPr>
              <p:cNvPr id="28" name="Freihand 27">
                <a:extLst>
                  <a:ext uri="{FF2B5EF4-FFF2-40B4-BE49-F238E27FC236}">
                    <a16:creationId xmlns:a16="http://schemas.microsoft.com/office/drawing/2014/main" id="{315E61DE-65CC-4507-813E-5BDF9DD2751E}"/>
                  </a:ext>
                </a:extLst>
              </p:cNvPr>
              <p:cNvPicPr/>
              <p:nvPr/>
            </p:nvPicPr>
            <p:blipFill>
              <a:blip r:embed="rId100"/>
              <a:stretch>
                <a:fillRect/>
              </a:stretch>
            </p:blipFill>
            <p:spPr>
              <a:xfrm>
                <a:off x="2299400" y="1426907"/>
                <a:ext cx="74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0" name="Freihand 9">
                <a:extLst>
                  <a:ext uri="{FF2B5EF4-FFF2-40B4-BE49-F238E27FC236}">
                    <a16:creationId xmlns:a16="http://schemas.microsoft.com/office/drawing/2014/main" id="{5E5B1F71-D22D-44BB-B8CC-04A949D33474}"/>
                  </a:ext>
                </a:extLst>
              </p14:cNvPr>
              <p14:cNvContentPartPr/>
              <p14:nvPr/>
            </p14:nvContentPartPr>
            <p14:xfrm>
              <a:off x="1476800" y="672707"/>
              <a:ext cx="19800" cy="150840"/>
            </p14:xfrm>
          </p:contentPart>
        </mc:Choice>
        <mc:Fallback xmlns="">
          <p:pic>
            <p:nvPicPr>
              <p:cNvPr id="10" name="Freihand 9">
                <a:extLst>
                  <a:ext uri="{FF2B5EF4-FFF2-40B4-BE49-F238E27FC236}">
                    <a16:creationId xmlns:a16="http://schemas.microsoft.com/office/drawing/2014/main" id="{5E5B1F71-D22D-44BB-B8CC-04A949D33474}"/>
                  </a:ext>
                </a:extLst>
              </p:cNvPr>
              <p:cNvPicPr/>
              <p:nvPr/>
            </p:nvPicPr>
            <p:blipFill>
              <a:blip r:embed="rId102"/>
              <a:stretch>
                <a:fillRect/>
              </a:stretch>
            </p:blipFill>
            <p:spPr>
              <a:xfrm>
                <a:off x="1472480" y="668387"/>
                <a:ext cx="284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1" name="Freihand 10">
                <a:extLst>
                  <a:ext uri="{FF2B5EF4-FFF2-40B4-BE49-F238E27FC236}">
                    <a16:creationId xmlns:a16="http://schemas.microsoft.com/office/drawing/2014/main" id="{23CAECCE-AA60-434E-AF28-593486D5977C}"/>
                  </a:ext>
                </a:extLst>
              </p14:cNvPr>
              <p14:cNvContentPartPr/>
              <p14:nvPr/>
            </p14:nvContentPartPr>
            <p14:xfrm>
              <a:off x="1382120" y="668747"/>
              <a:ext cx="155520" cy="168120"/>
            </p14:xfrm>
          </p:contentPart>
        </mc:Choice>
        <mc:Fallback xmlns="">
          <p:pic>
            <p:nvPicPr>
              <p:cNvPr id="11" name="Freihand 10">
                <a:extLst>
                  <a:ext uri="{FF2B5EF4-FFF2-40B4-BE49-F238E27FC236}">
                    <a16:creationId xmlns:a16="http://schemas.microsoft.com/office/drawing/2014/main" id="{23CAECCE-AA60-434E-AF28-593486D5977C}"/>
                  </a:ext>
                </a:extLst>
              </p:cNvPr>
              <p:cNvPicPr/>
              <p:nvPr/>
            </p:nvPicPr>
            <p:blipFill>
              <a:blip r:embed="rId104"/>
              <a:stretch>
                <a:fillRect/>
              </a:stretch>
            </p:blipFill>
            <p:spPr>
              <a:xfrm>
                <a:off x="1377800" y="664427"/>
                <a:ext cx="1641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2" name="Freihand 11">
                <a:extLst>
                  <a:ext uri="{FF2B5EF4-FFF2-40B4-BE49-F238E27FC236}">
                    <a16:creationId xmlns:a16="http://schemas.microsoft.com/office/drawing/2014/main" id="{D7520655-C3C9-4DB8-899D-E52FC047BBA4}"/>
                  </a:ext>
                </a:extLst>
              </p14:cNvPr>
              <p14:cNvContentPartPr/>
              <p14:nvPr/>
            </p14:nvContentPartPr>
            <p14:xfrm>
              <a:off x="1539080" y="724547"/>
              <a:ext cx="238320" cy="80280"/>
            </p14:xfrm>
          </p:contentPart>
        </mc:Choice>
        <mc:Fallback xmlns="">
          <p:pic>
            <p:nvPicPr>
              <p:cNvPr id="12" name="Freihand 11">
                <a:extLst>
                  <a:ext uri="{FF2B5EF4-FFF2-40B4-BE49-F238E27FC236}">
                    <a16:creationId xmlns:a16="http://schemas.microsoft.com/office/drawing/2014/main" id="{D7520655-C3C9-4DB8-899D-E52FC047BBA4}"/>
                  </a:ext>
                </a:extLst>
              </p:cNvPr>
              <p:cNvPicPr/>
              <p:nvPr/>
            </p:nvPicPr>
            <p:blipFill>
              <a:blip r:embed="rId106"/>
              <a:stretch>
                <a:fillRect/>
              </a:stretch>
            </p:blipFill>
            <p:spPr>
              <a:xfrm>
                <a:off x="1534760" y="720227"/>
                <a:ext cx="2469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3" name="Freihand 12">
                <a:extLst>
                  <a:ext uri="{FF2B5EF4-FFF2-40B4-BE49-F238E27FC236}">
                    <a16:creationId xmlns:a16="http://schemas.microsoft.com/office/drawing/2014/main" id="{0511033A-8DEB-492E-AB75-D1F04BA65CB5}"/>
                  </a:ext>
                </a:extLst>
              </p14:cNvPr>
              <p14:cNvContentPartPr/>
              <p14:nvPr/>
            </p14:nvContentPartPr>
            <p14:xfrm>
              <a:off x="1908800" y="615467"/>
              <a:ext cx="147960" cy="160200"/>
            </p14:xfrm>
          </p:contentPart>
        </mc:Choice>
        <mc:Fallback xmlns="">
          <p:pic>
            <p:nvPicPr>
              <p:cNvPr id="13" name="Freihand 12">
                <a:extLst>
                  <a:ext uri="{FF2B5EF4-FFF2-40B4-BE49-F238E27FC236}">
                    <a16:creationId xmlns:a16="http://schemas.microsoft.com/office/drawing/2014/main" id="{0511033A-8DEB-492E-AB75-D1F04BA65CB5}"/>
                  </a:ext>
                </a:extLst>
              </p:cNvPr>
              <p:cNvPicPr/>
              <p:nvPr/>
            </p:nvPicPr>
            <p:blipFill>
              <a:blip r:embed="rId108"/>
              <a:stretch>
                <a:fillRect/>
              </a:stretch>
            </p:blipFill>
            <p:spPr>
              <a:xfrm>
                <a:off x="1904480" y="611147"/>
                <a:ext cx="1566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4" name="Freihand 13">
                <a:extLst>
                  <a:ext uri="{FF2B5EF4-FFF2-40B4-BE49-F238E27FC236}">
                    <a16:creationId xmlns:a16="http://schemas.microsoft.com/office/drawing/2014/main" id="{759A4C28-CBB4-45B6-9385-1EAB6EC56CF1}"/>
                  </a:ext>
                </a:extLst>
              </p14:cNvPr>
              <p14:cNvContentPartPr/>
              <p14:nvPr/>
            </p14:nvContentPartPr>
            <p14:xfrm>
              <a:off x="2102840" y="587387"/>
              <a:ext cx="210960" cy="194400"/>
            </p14:xfrm>
          </p:contentPart>
        </mc:Choice>
        <mc:Fallback xmlns="">
          <p:pic>
            <p:nvPicPr>
              <p:cNvPr id="14" name="Freihand 13">
                <a:extLst>
                  <a:ext uri="{FF2B5EF4-FFF2-40B4-BE49-F238E27FC236}">
                    <a16:creationId xmlns:a16="http://schemas.microsoft.com/office/drawing/2014/main" id="{759A4C28-CBB4-45B6-9385-1EAB6EC56CF1}"/>
                  </a:ext>
                </a:extLst>
              </p:cNvPr>
              <p:cNvPicPr/>
              <p:nvPr/>
            </p:nvPicPr>
            <p:blipFill>
              <a:blip r:embed="rId110"/>
              <a:stretch>
                <a:fillRect/>
              </a:stretch>
            </p:blipFill>
            <p:spPr>
              <a:xfrm>
                <a:off x="2098520" y="583067"/>
                <a:ext cx="2196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5" name="Freihand 14">
                <a:extLst>
                  <a:ext uri="{FF2B5EF4-FFF2-40B4-BE49-F238E27FC236}">
                    <a16:creationId xmlns:a16="http://schemas.microsoft.com/office/drawing/2014/main" id="{4C027B6C-674A-496B-94B1-A94349496B11}"/>
                  </a:ext>
                </a:extLst>
              </p14:cNvPr>
              <p14:cNvContentPartPr/>
              <p14:nvPr/>
            </p14:nvContentPartPr>
            <p14:xfrm>
              <a:off x="2344040" y="558227"/>
              <a:ext cx="551520" cy="175320"/>
            </p14:xfrm>
          </p:contentPart>
        </mc:Choice>
        <mc:Fallback xmlns="">
          <p:pic>
            <p:nvPicPr>
              <p:cNvPr id="15" name="Freihand 14">
                <a:extLst>
                  <a:ext uri="{FF2B5EF4-FFF2-40B4-BE49-F238E27FC236}">
                    <a16:creationId xmlns:a16="http://schemas.microsoft.com/office/drawing/2014/main" id="{4C027B6C-674A-496B-94B1-A94349496B11}"/>
                  </a:ext>
                </a:extLst>
              </p:cNvPr>
              <p:cNvPicPr/>
              <p:nvPr/>
            </p:nvPicPr>
            <p:blipFill>
              <a:blip r:embed="rId112"/>
              <a:stretch>
                <a:fillRect/>
              </a:stretch>
            </p:blipFill>
            <p:spPr>
              <a:xfrm>
                <a:off x="2339720" y="553907"/>
                <a:ext cx="5601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7" name="Freihand 16">
                <a:extLst>
                  <a:ext uri="{FF2B5EF4-FFF2-40B4-BE49-F238E27FC236}">
                    <a16:creationId xmlns:a16="http://schemas.microsoft.com/office/drawing/2014/main" id="{44181C4B-A8BC-48AD-AEEB-98488B5488AF}"/>
                  </a:ext>
                </a:extLst>
              </p14:cNvPr>
              <p14:cNvContentPartPr/>
              <p14:nvPr/>
            </p14:nvContentPartPr>
            <p14:xfrm>
              <a:off x="1497680" y="908147"/>
              <a:ext cx="178920" cy="108000"/>
            </p14:xfrm>
          </p:contentPart>
        </mc:Choice>
        <mc:Fallback xmlns="">
          <p:pic>
            <p:nvPicPr>
              <p:cNvPr id="17" name="Freihand 16">
                <a:extLst>
                  <a:ext uri="{FF2B5EF4-FFF2-40B4-BE49-F238E27FC236}">
                    <a16:creationId xmlns:a16="http://schemas.microsoft.com/office/drawing/2014/main" id="{44181C4B-A8BC-48AD-AEEB-98488B5488AF}"/>
                  </a:ext>
                </a:extLst>
              </p:cNvPr>
              <p:cNvPicPr/>
              <p:nvPr/>
            </p:nvPicPr>
            <p:blipFill>
              <a:blip r:embed="rId114"/>
              <a:stretch>
                <a:fillRect/>
              </a:stretch>
            </p:blipFill>
            <p:spPr>
              <a:xfrm>
                <a:off x="1493360" y="903827"/>
                <a:ext cx="187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8" name="Freihand 17">
                <a:extLst>
                  <a:ext uri="{FF2B5EF4-FFF2-40B4-BE49-F238E27FC236}">
                    <a16:creationId xmlns:a16="http://schemas.microsoft.com/office/drawing/2014/main" id="{63236B89-145F-43B6-968E-C990AC14AE80}"/>
                  </a:ext>
                </a:extLst>
              </p14:cNvPr>
              <p14:cNvContentPartPr/>
              <p14:nvPr/>
            </p14:nvContentPartPr>
            <p14:xfrm>
              <a:off x="1715120" y="931547"/>
              <a:ext cx="114120" cy="66960"/>
            </p14:xfrm>
          </p:contentPart>
        </mc:Choice>
        <mc:Fallback xmlns="">
          <p:pic>
            <p:nvPicPr>
              <p:cNvPr id="18" name="Freihand 17">
                <a:extLst>
                  <a:ext uri="{FF2B5EF4-FFF2-40B4-BE49-F238E27FC236}">
                    <a16:creationId xmlns:a16="http://schemas.microsoft.com/office/drawing/2014/main" id="{63236B89-145F-43B6-968E-C990AC14AE80}"/>
                  </a:ext>
                </a:extLst>
              </p:cNvPr>
              <p:cNvPicPr/>
              <p:nvPr/>
            </p:nvPicPr>
            <p:blipFill>
              <a:blip r:embed="rId116"/>
              <a:stretch>
                <a:fillRect/>
              </a:stretch>
            </p:blipFill>
            <p:spPr>
              <a:xfrm>
                <a:off x="1710800" y="927227"/>
                <a:ext cx="1227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9" name="Freihand 18">
                <a:extLst>
                  <a:ext uri="{FF2B5EF4-FFF2-40B4-BE49-F238E27FC236}">
                    <a16:creationId xmlns:a16="http://schemas.microsoft.com/office/drawing/2014/main" id="{92CA5E31-F9CE-4A53-A5E2-68F2D8BB3352}"/>
                  </a:ext>
                </a:extLst>
              </p14:cNvPr>
              <p14:cNvContentPartPr/>
              <p14:nvPr/>
            </p14:nvContentPartPr>
            <p14:xfrm>
              <a:off x="1865240" y="850907"/>
              <a:ext cx="133200" cy="115920"/>
            </p14:xfrm>
          </p:contentPart>
        </mc:Choice>
        <mc:Fallback xmlns="">
          <p:pic>
            <p:nvPicPr>
              <p:cNvPr id="19" name="Freihand 18">
                <a:extLst>
                  <a:ext uri="{FF2B5EF4-FFF2-40B4-BE49-F238E27FC236}">
                    <a16:creationId xmlns:a16="http://schemas.microsoft.com/office/drawing/2014/main" id="{92CA5E31-F9CE-4A53-A5E2-68F2D8BB3352}"/>
                  </a:ext>
                </a:extLst>
              </p:cNvPr>
              <p:cNvPicPr/>
              <p:nvPr/>
            </p:nvPicPr>
            <p:blipFill>
              <a:blip r:embed="rId118"/>
              <a:stretch>
                <a:fillRect/>
              </a:stretch>
            </p:blipFill>
            <p:spPr>
              <a:xfrm>
                <a:off x="1860920" y="846587"/>
                <a:ext cx="1418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0" name="Freihand 19">
                <a:extLst>
                  <a:ext uri="{FF2B5EF4-FFF2-40B4-BE49-F238E27FC236}">
                    <a16:creationId xmlns:a16="http://schemas.microsoft.com/office/drawing/2014/main" id="{2DE7A4CE-E3B4-4575-8C87-FDAFD9EB0588}"/>
                  </a:ext>
                </a:extLst>
              </p14:cNvPr>
              <p14:cNvContentPartPr/>
              <p14:nvPr/>
            </p14:nvContentPartPr>
            <p14:xfrm>
              <a:off x="1976840" y="910307"/>
              <a:ext cx="69840" cy="76320"/>
            </p14:xfrm>
          </p:contentPart>
        </mc:Choice>
        <mc:Fallback xmlns="">
          <p:pic>
            <p:nvPicPr>
              <p:cNvPr id="20" name="Freihand 19">
                <a:extLst>
                  <a:ext uri="{FF2B5EF4-FFF2-40B4-BE49-F238E27FC236}">
                    <a16:creationId xmlns:a16="http://schemas.microsoft.com/office/drawing/2014/main" id="{2DE7A4CE-E3B4-4575-8C87-FDAFD9EB0588}"/>
                  </a:ext>
                </a:extLst>
              </p:cNvPr>
              <p:cNvPicPr/>
              <p:nvPr/>
            </p:nvPicPr>
            <p:blipFill>
              <a:blip r:embed="rId120"/>
              <a:stretch>
                <a:fillRect/>
              </a:stretch>
            </p:blipFill>
            <p:spPr>
              <a:xfrm>
                <a:off x="1972520" y="905987"/>
                <a:ext cx="784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1" name="Freihand 20">
                <a:extLst>
                  <a:ext uri="{FF2B5EF4-FFF2-40B4-BE49-F238E27FC236}">
                    <a16:creationId xmlns:a16="http://schemas.microsoft.com/office/drawing/2014/main" id="{1B009C86-EE7A-48D1-BBE6-E991601C0032}"/>
                  </a:ext>
                </a:extLst>
              </p14:cNvPr>
              <p14:cNvContentPartPr/>
              <p14:nvPr/>
            </p14:nvContentPartPr>
            <p14:xfrm>
              <a:off x="2094560" y="831467"/>
              <a:ext cx="57600" cy="171360"/>
            </p14:xfrm>
          </p:contentPart>
        </mc:Choice>
        <mc:Fallback xmlns="">
          <p:pic>
            <p:nvPicPr>
              <p:cNvPr id="21" name="Freihand 20">
                <a:extLst>
                  <a:ext uri="{FF2B5EF4-FFF2-40B4-BE49-F238E27FC236}">
                    <a16:creationId xmlns:a16="http://schemas.microsoft.com/office/drawing/2014/main" id="{1B009C86-EE7A-48D1-BBE6-E991601C0032}"/>
                  </a:ext>
                </a:extLst>
              </p:cNvPr>
              <p:cNvPicPr/>
              <p:nvPr/>
            </p:nvPicPr>
            <p:blipFill>
              <a:blip r:embed="rId122"/>
              <a:stretch>
                <a:fillRect/>
              </a:stretch>
            </p:blipFill>
            <p:spPr>
              <a:xfrm>
                <a:off x="2090240" y="827147"/>
                <a:ext cx="662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3" name="Freihand 22">
                <a:extLst>
                  <a:ext uri="{FF2B5EF4-FFF2-40B4-BE49-F238E27FC236}">
                    <a16:creationId xmlns:a16="http://schemas.microsoft.com/office/drawing/2014/main" id="{3217A5F6-B519-497E-A1B3-20BFB0C96E5E}"/>
                  </a:ext>
                </a:extLst>
              </p14:cNvPr>
              <p14:cNvContentPartPr/>
              <p14:nvPr/>
            </p14:nvContentPartPr>
            <p14:xfrm>
              <a:off x="1759400" y="828227"/>
              <a:ext cx="95400" cy="27360"/>
            </p14:xfrm>
          </p:contentPart>
        </mc:Choice>
        <mc:Fallback xmlns="">
          <p:pic>
            <p:nvPicPr>
              <p:cNvPr id="23" name="Freihand 22">
                <a:extLst>
                  <a:ext uri="{FF2B5EF4-FFF2-40B4-BE49-F238E27FC236}">
                    <a16:creationId xmlns:a16="http://schemas.microsoft.com/office/drawing/2014/main" id="{3217A5F6-B519-497E-A1B3-20BFB0C96E5E}"/>
                  </a:ext>
                </a:extLst>
              </p:cNvPr>
              <p:cNvPicPr/>
              <p:nvPr/>
            </p:nvPicPr>
            <p:blipFill>
              <a:blip r:embed="rId124"/>
              <a:stretch>
                <a:fillRect/>
              </a:stretch>
            </p:blipFill>
            <p:spPr>
              <a:xfrm>
                <a:off x="1755080" y="823907"/>
                <a:ext cx="1040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4" name="Freihand 23">
                <a:extLst>
                  <a:ext uri="{FF2B5EF4-FFF2-40B4-BE49-F238E27FC236}">
                    <a16:creationId xmlns:a16="http://schemas.microsoft.com/office/drawing/2014/main" id="{78269CFA-00F3-482B-8B85-BDDD4A831B7F}"/>
                  </a:ext>
                </a:extLst>
              </p14:cNvPr>
              <p14:cNvContentPartPr/>
              <p14:nvPr/>
            </p14:nvContentPartPr>
            <p14:xfrm>
              <a:off x="2277080" y="836507"/>
              <a:ext cx="160920" cy="124920"/>
            </p14:xfrm>
          </p:contentPart>
        </mc:Choice>
        <mc:Fallback xmlns="">
          <p:pic>
            <p:nvPicPr>
              <p:cNvPr id="24" name="Freihand 23">
                <a:extLst>
                  <a:ext uri="{FF2B5EF4-FFF2-40B4-BE49-F238E27FC236}">
                    <a16:creationId xmlns:a16="http://schemas.microsoft.com/office/drawing/2014/main" id="{78269CFA-00F3-482B-8B85-BDDD4A831B7F}"/>
                  </a:ext>
                </a:extLst>
              </p:cNvPr>
              <p:cNvPicPr/>
              <p:nvPr/>
            </p:nvPicPr>
            <p:blipFill>
              <a:blip r:embed="rId126"/>
              <a:stretch>
                <a:fillRect/>
              </a:stretch>
            </p:blipFill>
            <p:spPr>
              <a:xfrm>
                <a:off x="2272760" y="832187"/>
                <a:ext cx="1695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5" name="Freihand 24">
                <a:extLst>
                  <a:ext uri="{FF2B5EF4-FFF2-40B4-BE49-F238E27FC236}">
                    <a16:creationId xmlns:a16="http://schemas.microsoft.com/office/drawing/2014/main" id="{5A87CEE1-541D-4212-AEE6-BCDBC69C94AA}"/>
                  </a:ext>
                </a:extLst>
              </p14:cNvPr>
              <p14:cNvContentPartPr/>
              <p14:nvPr/>
            </p14:nvContentPartPr>
            <p14:xfrm>
              <a:off x="2466080" y="856667"/>
              <a:ext cx="135000" cy="100800"/>
            </p14:xfrm>
          </p:contentPart>
        </mc:Choice>
        <mc:Fallback xmlns="">
          <p:pic>
            <p:nvPicPr>
              <p:cNvPr id="25" name="Freihand 24">
                <a:extLst>
                  <a:ext uri="{FF2B5EF4-FFF2-40B4-BE49-F238E27FC236}">
                    <a16:creationId xmlns:a16="http://schemas.microsoft.com/office/drawing/2014/main" id="{5A87CEE1-541D-4212-AEE6-BCDBC69C94AA}"/>
                  </a:ext>
                </a:extLst>
              </p:cNvPr>
              <p:cNvPicPr/>
              <p:nvPr/>
            </p:nvPicPr>
            <p:blipFill>
              <a:blip r:embed="rId128"/>
              <a:stretch>
                <a:fillRect/>
              </a:stretch>
            </p:blipFill>
            <p:spPr>
              <a:xfrm>
                <a:off x="2461760" y="852347"/>
                <a:ext cx="1436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6" name="Freihand 25">
                <a:extLst>
                  <a:ext uri="{FF2B5EF4-FFF2-40B4-BE49-F238E27FC236}">
                    <a16:creationId xmlns:a16="http://schemas.microsoft.com/office/drawing/2014/main" id="{FB04E520-3CFA-4BF5-8E0E-9320BF7F89C6}"/>
                  </a:ext>
                </a:extLst>
              </p14:cNvPr>
              <p14:cNvContentPartPr/>
              <p14:nvPr/>
            </p14:nvContentPartPr>
            <p14:xfrm>
              <a:off x="2625560" y="776387"/>
              <a:ext cx="99360" cy="171720"/>
            </p14:xfrm>
          </p:contentPart>
        </mc:Choice>
        <mc:Fallback xmlns="">
          <p:pic>
            <p:nvPicPr>
              <p:cNvPr id="26" name="Freihand 25">
                <a:extLst>
                  <a:ext uri="{FF2B5EF4-FFF2-40B4-BE49-F238E27FC236}">
                    <a16:creationId xmlns:a16="http://schemas.microsoft.com/office/drawing/2014/main" id="{FB04E520-3CFA-4BF5-8E0E-9320BF7F89C6}"/>
                  </a:ext>
                </a:extLst>
              </p:cNvPr>
              <p:cNvPicPr/>
              <p:nvPr/>
            </p:nvPicPr>
            <p:blipFill>
              <a:blip r:embed="rId130"/>
              <a:stretch>
                <a:fillRect/>
              </a:stretch>
            </p:blipFill>
            <p:spPr>
              <a:xfrm>
                <a:off x="2621240" y="772067"/>
                <a:ext cx="1080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9" name="Freihand 28">
                <a:extLst>
                  <a:ext uri="{FF2B5EF4-FFF2-40B4-BE49-F238E27FC236}">
                    <a16:creationId xmlns:a16="http://schemas.microsoft.com/office/drawing/2014/main" id="{C84331E4-897A-43D3-8E73-CDCD9E2F28C8}"/>
                  </a:ext>
                </a:extLst>
              </p14:cNvPr>
              <p14:cNvContentPartPr/>
              <p14:nvPr/>
            </p14:nvContentPartPr>
            <p14:xfrm>
              <a:off x="1400840" y="1100747"/>
              <a:ext cx="130680" cy="100440"/>
            </p14:xfrm>
          </p:contentPart>
        </mc:Choice>
        <mc:Fallback xmlns="">
          <p:pic>
            <p:nvPicPr>
              <p:cNvPr id="29" name="Freihand 28">
                <a:extLst>
                  <a:ext uri="{FF2B5EF4-FFF2-40B4-BE49-F238E27FC236}">
                    <a16:creationId xmlns:a16="http://schemas.microsoft.com/office/drawing/2014/main" id="{C84331E4-897A-43D3-8E73-CDCD9E2F28C8}"/>
                  </a:ext>
                </a:extLst>
              </p:cNvPr>
              <p:cNvPicPr/>
              <p:nvPr/>
            </p:nvPicPr>
            <p:blipFill>
              <a:blip r:embed="rId132"/>
              <a:stretch>
                <a:fillRect/>
              </a:stretch>
            </p:blipFill>
            <p:spPr>
              <a:xfrm>
                <a:off x="1396520" y="1096427"/>
                <a:ext cx="1393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0" name="Freihand 29">
                <a:extLst>
                  <a:ext uri="{FF2B5EF4-FFF2-40B4-BE49-F238E27FC236}">
                    <a16:creationId xmlns:a16="http://schemas.microsoft.com/office/drawing/2014/main" id="{673090B8-C940-4B3E-AE37-083888F77450}"/>
                  </a:ext>
                </a:extLst>
              </p14:cNvPr>
              <p14:cNvContentPartPr/>
              <p14:nvPr/>
            </p14:nvContentPartPr>
            <p14:xfrm>
              <a:off x="1509200" y="1111187"/>
              <a:ext cx="126000" cy="89640"/>
            </p14:xfrm>
          </p:contentPart>
        </mc:Choice>
        <mc:Fallback xmlns="">
          <p:pic>
            <p:nvPicPr>
              <p:cNvPr id="30" name="Freihand 29">
                <a:extLst>
                  <a:ext uri="{FF2B5EF4-FFF2-40B4-BE49-F238E27FC236}">
                    <a16:creationId xmlns:a16="http://schemas.microsoft.com/office/drawing/2014/main" id="{673090B8-C940-4B3E-AE37-083888F77450}"/>
                  </a:ext>
                </a:extLst>
              </p:cNvPr>
              <p:cNvPicPr/>
              <p:nvPr/>
            </p:nvPicPr>
            <p:blipFill>
              <a:blip r:embed="rId134"/>
              <a:stretch>
                <a:fillRect/>
              </a:stretch>
            </p:blipFill>
            <p:spPr>
              <a:xfrm>
                <a:off x="1504880" y="1106867"/>
                <a:ext cx="1346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1" name="Freihand 30">
                <a:extLst>
                  <a:ext uri="{FF2B5EF4-FFF2-40B4-BE49-F238E27FC236}">
                    <a16:creationId xmlns:a16="http://schemas.microsoft.com/office/drawing/2014/main" id="{9147CDD3-97D3-4806-B4FE-1CAE82BBABE7}"/>
                  </a:ext>
                </a:extLst>
              </p14:cNvPr>
              <p14:cNvContentPartPr/>
              <p14:nvPr/>
            </p14:nvContentPartPr>
            <p14:xfrm>
              <a:off x="1664360" y="1203347"/>
              <a:ext cx="21600" cy="3960"/>
            </p14:xfrm>
          </p:contentPart>
        </mc:Choice>
        <mc:Fallback xmlns="">
          <p:pic>
            <p:nvPicPr>
              <p:cNvPr id="31" name="Freihand 30">
                <a:extLst>
                  <a:ext uri="{FF2B5EF4-FFF2-40B4-BE49-F238E27FC236}">
                    <a16:creationId xmlns:a16="http://schemas.microsoft.com/office/drawing/2014/main" id="{9147CDD3-97D3-4806-B4FE-1CAE82BBABE7}"/>
                  </a:ext>
                </a:extLst>
              </p:cNvPr>
              <p:cNvPicPr/>
              <p:nvPr/>
            </p:nvPicPr>
            <p:blipFill>
              <a:blip r:embed="rId136"/>
              <a:stretch>
                <a:fillRect/>
              </a:stretch>
            </p:blipFill>
            <p:spPr>
              <a:xfrm>
                <a:off x="1660040" y="1199027"/>
                <a:ext cx="302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2" name="Freihand 31">
                <a:extLst>
                  <a:ext uri="{FF2B5EF4-FFF2-40B4-BE49-F238E27FC236}">
                    <a16:creationId xmlns:a16="http://schemas.microsoft.com/office/drawing/2014/main" id="{A2B1511B-7A84-48D0-8DCE-B5E954B36BEE}"/>
                  </a:ext>
                </a:extLst>
              </p14:cNvPr>
              <p14:cNvContentPartPr/>
              <p14:nvPr/>
            </p14:nvContentPartPr>
            <p14:xfrm>
              <a:off x="1766600" y="1039547"/>
              <a:ext cx="151200" cy="147600"/>
            </p14:xfrm>
          </p:contentPart>
        </mc:Choice>
        <mc:Fallback xmlns="">
          <p:pic>
            <p:nvPicPr>
              <p:cNvPr id="32" name="Freihand 31">
                <a:extLst>
                  <a:ext uri="{FF2B5EF4-FFF2-40B4-BE49-F238E27FC236}">
                    <a16:creationId xmlns:a16="http://schemas.microsoft.com/office/drawing/2014/main" id="{A2B1511B-7A84-48D0-8DCE-B5E954B36BEE}"/>
                  </a:ext>
                </a:extLst>
              </p:cNvPr>
              <p:cNvPicPr/>
              <p:nvPr/>
            </p:nvPicPr>
            <p:blipFill>
              <a:blip r:embed="rId138"/>
              <a:stretch>
                <a:fillRect/>
              </a:stretch>
            </p:blipFill>
            <p:spPr>
              <a:xfrm>
                <a:off x="1762280" y="1035227"/>
                <a:ext cx="1598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3" name="Freihand 32">
                <a:extLst>
                  <a:ext uri="{FF2B5EF4-FFF2-40B4-BE49-F238E27FC236}">
                    <a16:creationId xmlns:a16="http://schemas.microsoft.com/office/drawing/2014/main" id="{8C03C350-8B53-49A2-B1D6-FB249B0D1DA5}"/>
                  </a:ext>
                </a:extLst>
              </p14:cNvPr>
              <p14:cNvContentPartPr/>
              <p14:nvPr/>
            </p14:nvContentPartPr>
            <p14:xfrm>
              <a:off x="1890800" y="1084187"/>
              <a:ext cx="75960" cy="97920"/>
            </p14:xfrm>
          </p:contentPart>
        </mc:Choice>
        <mc:Fallback xmlns="">
          <p:pic>
            <p:nvPicPr>
              <p:cNvPr id="33" name="Freihand 32">
                <a:extLst>
                  <a:ext uri="{FF2B5EF4-FFF2-40B4-BE49-F238E27FC236}">
                    <a16:creationId xmlns:a16="http://schemas.microsoft.com/office/drawing/2014/main" id="{8C03C350-8B53-49A2-B1D6-FB249B0D1DA5}"/>
                  </a:ext>
                </a:extLst>
              </p:cNvPr>
              <p:cNvPicPr/>
              <p:nvPr/>
            </p:nvPicPr>
            <p:blipFill>
              <a:blip r:embed="rId140"/>
              <a:stretch>
                <a:fillRect/>
              </a:stretch>
            </p:blipFill>
            <p:spPr>
              <a:xfrm>
                <a:off x="1886480" y="1079867"/>
                <a:ext cx="84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4" name="Freihand 33">
                <a:extLst>
                  <a:ext uri="{FF2B5EF4-FFF2-40B4-BE49-F238E27FC236}">
                    <a16:creationId xmlns:a16="http://schemas.microsoft.com/office/drawing/2014/main" id="{B469EEA7-DBEE-469F-92A6-6F5A45F2C916}"/>
                  </a:ext>
                </a:extLst>
              </p14:cNvPr>
              <p14:cNvContentPartPr/>
              <p14:nvPr/>
            </p14:nvContentPartPr>
            <p14:xfrm>
              <a:off x="1970000" y="1075547"/>
              <a:ext cx="181080" cy="181800"/>
            </p14:xfrm>
          </p:contentPart>
        </mc:Choice>
        <mc:Fallback xmlns="">
          <p:pic>
            <p:nvPicPr>
              <p:cNvPr id="34" name="Freihand 33">
                <a:extLst>
                  <a:ext uri="{FF2B5EF4-FFF2-40B4-BE49-F238E27FC236}">
                    <a16:creationId xmlns:a16="http://schemas.microsoft.com/office/drawing/2014/main" id="{B469EEA7-DBEE-469F-92A6-6F5A45F2C916}"/>
                  </a:ext>
                </a:extLst>
              </p:cNvPr>
              <p:cNvPicPr/>
              <p:nvPr/>
            </p:nvPicPr>
            <p:blipFill>
              <a:blip r:embed="rId142"/>
              <a:stretch>
                <a:fillRect/>
              </a:stretch>
            </p:blipFill>
            <p:spPr>
              <a:xfrm>
                <a:off x="1965680" y="1071227"/>
                <a:ext cx="1897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6" name="Freihand 35">
                <a:extLst>
                  <a:ext uri="{FF2B5EF4-FFF2-40B4-BE49-F238E27FC236}">
                    <a16:creationId xmlns:a16="http://schemas.microsoft.com/office/drawing/2014/main" id="{40F2B90A-2E6D-439F-8464-782DADE7D536}"/>
                  </a:ext>
                </a:extLst>
              </p14:cNvPr>
              <p14:cNvContentPartPr/>
              <p14:nvPr/>
            </p14:nvContentPartPr>
            <p14:xfrm>
              <a:off x="2180240" y="985187"/>
              <a:ext cx="232560" cy="171000"/>
            </p14:xfrm>
          </p:contentPart>
        </mc:Choice>
        <mc:Fallback xmlns="">
          <p:pic>
            <p:nvPicPr>
              <p:cNvPr id="36" name="Freihand 35">
                <a:extLst>
                  <a:ext uri="{FF2B5EF4-FFF2-40B4-BE49-F238E27FC236}">
                    <a16:creationId xmlns:a16="http://schemas.microsoft.com/office/drawing/2014/main" id="{40F2B90A-2E6D-439F-8464-782DADE7D536}"/>
                  </a:ext>
                </a:extLst>
              </p:cNvPr>
              <p:cNvPicPr/>
              <p:nvPr/>
            </p:nvPicPr>
            <p:blipFill>
              <a:blip r:embed="rId144"/>
              <a:stretch>
                <a:fillRect/>
              </a:stretch>
            </p:blipFill>
            <p:spPr>
              <a:xfrm>
                <a:off x="2175920" y="980867"/>
                <a:ext cx="2412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7" name="Freihand 36">
                <a:extLst>
                  <a:ext uri="{FF2B5EF4-FFF2-40B4-BE49-F238E27FC236}">
                    <a16:creationId xmlns:a16="http://schemas.microsoft.com/office/drawing/2014/main" id="{BE38D793-9C90-4653-B814-C09381272308}"/>
                  </a:ext>
                </a:extLst>
              </p14:cNvPr>
              <p14:cNvContentPartPr/>
              <p14:nvPr/>
            </p14:nvContentPartPr>
            <p14:xfrm>
              <a:off x="2497760" y="1053587"/>
              <a:ext cx="108360" cy="85680"/>
            </p14:xfrm>
          </p:contentPart>
        </mc:Choice>
        <mc:Fallback xmlns="">
          <p:pic>
            <p:nvPicPr>
              <p:cNvPr id="37" name="Freihand 36">
                <a:extLst>
                  <a:ext uri="{FF2B5EF4-FFF2-40B4-BE49-F238E27FC236}">
                    <a16:creationId xmlns:a16="http://schemas.microsoft.com/office/drawing/2014/main" id="{BE38D793-9C90-4653-B814-C09381272308}"/>
                  </a:ext>
                </a:extLst>
              </p:cNvPr>
              <p:cNvPicPr/>
              <p:nvPr/>
            </p:nvPicPr>
            <p:blipFill>
              <a:blip r:embed="rId146"/>
              <a:stretch>
                <a:fillRect/>
              </a:stretch>
            </p:blipFill>
            <p:spPr>
              <a:xfrm>
                <a:off x="2493440" y="1049267"/>
                <a:ext cx="1170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8" name="Freihand 37">
                <a:extLst>
                  <a:ext uri="{FF2B5EF4-FFF2-40B4-BE49-F238E27FC236}">
                    <a16:creationId xmlns:a16="http://schemas.microsoft.com/office/drawing/2014/main" id="{D35D7085-66F4-445D-9C64-6BB17C53CD6A}"/>
                  </a:ext>
                </a:extLst>
              </p14:cNvPr>
              <p14:cNvContentPartPr/>
              <p14:nvPr/>
            </p14:nvContentPartPr>
            <p14:xfrm>
              <a:off x="2652200" y="1061867"/>
              <a:ext cx="60120" cy="61200"/>
            </p14:xfrm>
          </p:contentPart>
        </mc:Choice>
        <mc:Fallback xmlns="">
          <p:pic>
            <p:nvPicPr>
              <p:cNvPr id="38" name="Freihand 37">
                <a:extLst>
                  <a:ext uri="{FF2B5EF4-FFF2-40B4-BE49-F238E27FC236}">
                    <a16:creationId xmlns:a16="http://schemas.microsoft.com/office/drawing/2014/main" id="{D35D7085-66F4-445D-9C64-6BB17C53CD6A}"/>
                  </a:ext>
                </a:extLst>
              </p:cNvPr>
              <p:cNvPicPr/>
              <p:nvPr/>
            </p:nvPicPr>
            <p:blipFill>
              <a:blip r:embed="rId148"/>
              <a:stretch>
                <a:fillRect/>
              </a:stretch>
            </p:blipFill>
            <p:spPr>
              <a:xfrm>
                <a:off x="2647880" y="1057547"/>
                <a:ext cx="687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9" name="Freihand 38">
                <a:extLst>
                  <a:ext uri="{FF2B5EF4-FFF2-40B4-BE49-F238E27FC236}">
                    <a16:creationId xmlns:a16="http://schemas.microsoft.com/office/drawing/2014/main" id="{1B2D0527-7058-44F0-BC8E-6B7B90C0D124}"/>
                  </a:ext>
                </a:extLst>
              </p14:cNvPr>
              <p14:cNvContentPartPr/>
              <p14:nvPr/>
            </p14:nvContentPartPr>
            <p14:xfrm>
              <a:off x="1470320" y="1271027"/>
              <a:ext cx="69120" cy="74520"/>
            </p14:xfrm>
          </p:contentPart>
        </mc:Choice>
        <mc:Fallback xmlns="">
          <p:pic>
            <p:nvPicPr>
              <p:cNvPr id="39" name="Freihand 38">
                <a:extLst>
                  <a:ext uri="{FF2B5EF4-FFF2-40B4-BE49-F238E27FC236}">
                    <a16:creationId xmlns:a16="http://schemas.microsoft.com/office/drawing/2014/main" id="{1B2D0527-7058-44F0-BC8E-6B7B90C0D124}"/>
                  </a:ext>
                </a:extLst>
              </p:cNvPr>
              <p:cNvPicPr/>
              <p:nvPr/>
            </p:nvPicPr>
            <p:blipFill>
              <a:blip r:embed="rId150"/>
              <a:stretch>
                <a:fillRect/>
              </a:stretch>
            </p:blipFill>
            <p:spPr>
              <a:xfrm>
                <a:off x="1466000" y="1266707"/>
                <a:ext cx="777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0" name="Freihand 39">
                <a:extLst>
                  <a:ext uri="{FF2B5EF4-FFF2-40B4-BE49-F238E27FC236}">
                    <a16:creationId xmlns:a16="http://schemas.microsoft.com/office/drawing/2014/main" id="{EC6DE529-7AEA-4615-964F-53C5DB723970}"/>
                  </a:ext>
                </a:extLst>
              </p14:cNvPr>
              <p14:cNvContentPartPr/>
              <p14:nvPr/>
            </p14:nvContentPartPr>
            <p14:xfrm>
              <a:off x="1584080" y="1219907"/>
              <a:ext cx="219960" cy="131760"/>
            </p14:xfrm>
          </p:contentPart>
        </mc:Choice>
        <mc:Fallback xmlns="">
          <p:pic>
            <p:nvPicPr>
              <p:cNvPr id="40" name="Freihand 39">
                <a:extLst>
                  <a:ext uri="{FF2B5EF4-FFF2-40B4-BE49-F238E27FC236}">
                    <a16:creationId xmlns:a16="http://schemas.microsoft.com/office/drawing/2014/main" id="{EC6DE529-7AEA-4615-964F-53C5DB723970}"/>
                  </a:ext>
                </a:extLst>
              </p:cNvPr>
              <p:cNvPicPr/>
              <p:nvPr/>
            </p:nvPicPr>
            <p:blipFill>
              <a:blip r:embed="rId152"/>
              <a:stretch>
                <a:fillRect/>
              </a:stretch>
            </p:blipFill>
            <p:spPr>
              <a:xfrm>
                <a:off x="1579760" y="1215587"/>
                <a:ext cx="2286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1" name="Freihand 40">
                <a:extLst>
                  <a:ext uri="{FF2B5EF4-FFF2-40B4-BE49-F238E27FC236}">
                    <a16:creationId xmlns:a16="http://schemas.microsoft.com/office/drawing/2014/main" id="{3E171311-C813-4DDB-8A86-15AABDAEC572}"/>
                  </a:ext>
                </a:extLst>
              </p14:cNvPr>
              <p14:cNvContentPartPr/>
              <p14:nvPr/>
            </p14:nvContentPartPr>
            <p14:xfrm>
              <a:off x="1869200" y="1200107"/>
              <a:ext cx="222480" cy="132480"/>
            </p14:xfrm>
          </p:contentPart>
        </mc:Choice>
        <mc:Fallback xmlns="">
          <p:pic>
            <p:nvPicPr>
              <p:cNvPr id="41" name="Freihand 40">
                <a:extLst>
                  <a:ext uri="{FF2B5EF4-FFF2-40B4-BE49-F238E27FC236}">
                    <a16:creationId xmlns:a16="http://schemas.microsoft.com/office/drawing/2014/main" id="{3E171311-C813-4DDB-8A86-15AABDAEC572}"/>
                  </a:ext>
                </a:extLst>
              </p:cNvPr>
              <p:cNvPicPr/>
              <p:nvPr/>
            </p:nvPicPr>
            <p:blipFill>
              <a:blip r:embed="rId154"/>
              <a:stretch>
                <a:fillRect/>
              </a:stretch>
            </p:blipFill>
            <p:spPr>
              <a:xfrm>
                <a:off x="1864880" y="1195787"/>
                <a:ext cx="2311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2" name="Freihand 41">
                <a:extLst>
                  <a:ext uri="{FF2B5EF4-FFF2-40B4-BE49-F238E27FC236}">
                    <a16:creationId xmlns:a16="http://schemas.microsoft.com/office/drawing/2014/main" id="{53DC2FD9-7CF1-49E3-B421-264112C51624}"/>
                  </a:ext>
                </a:extLst>
              </p14:cNvPr>
              <p14:cNvContentPartPr/>
              <p14:nvPr/>
            </p14:nvContentPartPr>
            <p14:xfrm>
              <a:off x="2179160" y="1243667"/>
              <a:ext cx="272880" cy="66960"/>
            </p14:xfrm>
          </p:contentPart>
        </mc:Choice>
        <mc:Fallback xmlns="">
          <p:pic>
            <p:nvPicPr>
              <p:cNvPr id="42" name="Freihand 41">
                <a:extLst>
                  <a:ext uri="{FF2B5EF4-FFF2-40B4-BE49-F238E27FC236}">
                    <a16:creationId xmlns:a16="http://schemas.microsoft.com/office/drawing/2014/main" id="{53DC2FD9-7CF1-49E3-B421-264112C51624}"/>
                  </a:ext>
                </a:extLst>
              </p:cNvPr>
              <p:cNvPicPr/>
              <p:nvPr/>
            </p:nvPicPr>
            <p:blipFill>
              <a:blip r:embed="rId156"/>
              <a:stretch>
                <a:fillRect/>
              </a:stretch>
            </p:blipFill>
            <p:spPr>
              <a:xfrm>
                <a:off x="2174840" y="1239347"/>
                <a:ext cx="2815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43" name="Freihand 42">
                <a:extLst>
                  <a:ext uri="{FF2B5EF4-FFF2-40B4-BE49-F238E27FC236}">
                    <a16:creationId xmlns:a16="http://schemas.microsoft.com/office/drawing/2014/main" id="{F5F6C39F-34B4-408B-8D96-3B7633394273}"/>
                  </a:ext>
                </a:extLst>
              </p14:cNvPr>
              <p14:cNvContentPartPr/>
              <p14:nvPr/>
            </p14:nvContentPartPr>
            <p14:xfrm>
              <a:off x="2405600" y="1193627"/>
              <a:ext cx="360" cy="360"/>
            </p14:xfrm>
          </p:contentPart>
        </mc:Choice>
        <mc:Fallback xmlns="">
          <p:pic>
            <p:nvPicPr>
              <p:cNvPr id="43" name="Freihand 42">
                <a:extLst>
                  <a:ext uri="{FF2B5EF4-FFF2-40B4-BE49-F238E27FC236}">
                    <a16:creationId xmlns:a16="http://schemas.microsoft.com/office/drawing/2014/main" id="{F5F6C39F-34B4-408B-8D96-3B7633394273}"/>
                  </a:ext>
                </a:extLst>
              </p:cNvPr>
              <p:cNvPicPr/>
              <p:nvPr/>
            </p:nvPicPr>
            <p:blipFill>
              <a:blip r:embed="rId18"/>
              <a:stretch>
                <a:fillRect/>
              </a:stretch>
            </p:blipFill>
            <p:spPr>
              <a:xfrm>
                <a:off x="2401280" y="1189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44" name="Freihand 43">
                <a:extLst>
                  <a:ext uri="{FF2B5EF4-FFF2-40B4-BE49-F238E27FC236}">
                    <a16:creationId xmlns:a16="http://schemas.microsoft.com/office/drawing/2014/main" id="{A94DC225-4A87-4743-A49F-A2A0E1BAB257}"/>
                  </a:ext>
                </a:extLst>
              </p14:cNvPr>
              <p14:cNvContentPartPr/>
              <p14:nvPr/>
            </p14:nvContentPartPr>
            <p14:xfrm>
              <a:off x="2495960" y="1183547"/>
              <a:ext cx="238320" cy="114840"/>
            </p14:xfrm>
          </p:contentPart>
        </mc:Choice>
        <mc:Fallback xmlns="">
          <p:pic>
            <p:nvPicPr>
              <p:cNvPr id="44" name="Freihand 43">
                <a:extLst>
                  <a:ext uri="{FF2B5EF4-FFF2-40B4-BE49-F238E27FC236}">
                    <a16:creationId xmlns:a16="http://schemas.microsoft.com/office/drawing/2014/main" id="{A94DC225-4A87-4743-A49F-A2A0E1BAB257}"/>
                  </a:ext>
                </a:extLst>
              </p:cNvPr>
              <p:cNvPicPr/>
              <p:nvPr/>
            </p:nvPicPr>
            <p:blipFill>
              <a:blip r:embed="rId159"/>
              <a:stretch>
                <a:fillRect/>
              </a:stretch>
            </p:blipFill>
            <p:spPr>
              <a:xfrm>
                <a:off x="2491640" y="1179227"/>
                <a:ext cx="2469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45" name="Freihand 44">
                <a:extLst>
                  <a:ext uri="{FF2B5EF4-FFF2-40B4-BE49-F238E27FC236}">
                    <a16:creationId xmlns:a16="http://schemas.microsoft.com/office/drawing/2014/main" id="{B5C0DDFC-9E93-421F-81C5-BA66958EC9F3}"/>
                  </a:ext>
                </a:extLst>
              </p14:cNvPr>
              <p14:cNvContentPartPr/>
              <p14:nvPr/>
            </p14:nvContentPartPr>
            <p14:xfrm>
              <a:off x="2670200" y="1182107"/>
              <a:ext cx="360" cy="360"/>
            </p14:xfrm>
          </p:contentPart>
        </mc:Choice>
        <mc:Fallback xmlns="">
          <p:pic>
            <p:nvPicPr>
              <p:cNvPr id="45" name="Freihand 44">
                <a:extLst>
                  <a:ext uri="{FF2B5EF4-FFF2-40B4-BE49-F238E27FC236}">
                    <a16:creationId xmlns:a16="http://schemas.microsoft.com/office/drawing/2014/main" id="{B5C0DDFC-9E93-421F-81C5-BA66958EC9F3}"/>
                  </a:ext>
                </a:extLst>
              </p:cNvPr>
              <p:cNvPicPr/>
              <p:nvPr/>
            </p:nvPicPr>
            <p:blipFill>
              <a:blip r:embed="rId18"/>
              <a:stretch>
                <a:fillRect/>
              </a:stretch>
            </p:blipFill>
            <p:spPr>
              <a:xfrm>
                <a:off x="2665880" y="1177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46" name="Freihand 45">
                <a:extLst>
                  <a:ext uri="{FF2B5EF4-FFF2-40B4-BE49-F238E27FC236}">
                    <a16:creationId xmlns:a16="http://schemas.microsoft.com/office/drawing/2014/main" id="{30ACD491-B836-4AF5-8408-106AEA410A4E}"/>
                  </a:ext>
                </a:extLst>
              </p14:cNvPr>
              <p14:cNvContentPartPr/>
              <p14:nvPr/>
            </p14:nvContentPartPr>
            <p14:xfrm>
              <a:off x="2584160" y="1411787"/>
              <a:ext cx="130680" cy="111240"/>
            </p14:xfrm>
          </p:contentPart>
        </mc:Choice>
        <mc:Fallback xmlns="">
          <p:pic>
            <p:nvPicPr>
              <p:cNvPr id="46" name="Freihand 45">
                <a:extLst>
                  <a:ext uri="{FF2B5EF4-FFF2-40B4-BE49-F238E27FC236}">
                    <a16:creationId xmlns:a16="http://schemas.microsoft.com/office/drawing/2014/main" id="{30ACD491-B836-4AF5-8408-106AEA410A4E}"/>
                  </a:ext>
                </a:extLst>
              </p:cNvPr>
              <p:cNvPicPr/>
              <p:nvPr/>
            </p:nvPicPr>
            <p:blipFill>
              <a:blip r:embed="rId162"/>
              <a:stretch>
                <a:fillRect/>
              </a:stretch>
            </p:blipFill>
            <p:spPr>
              <a:xfrm>
                <a:off x="2579840" y="1407467"/>
                <a:ext cx="1393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47" name="Freihand 46">
                <a:extLst>
                  <a:ext uri="{FF2B5EF4-FFF2-40B4-BE49-F238E27FC236}">
                    <a16:creationId xmlns:a16="http://schemas.microsoft.com/office/drawing/2014/main" id="{CFF4A2C1-D96D-4254-A613-98DCB5CE4504}"/>
                  </a:ext>
                </a:extLst>
              </p14:cNvPr>
              <p14:cNvContentPartPr/>
              <p14:nvPr/>
            </p14:nvContentPartPr>
            <p14:xfrm>
              <a:off x="2732480" y="1353467"/>
              <a:ext cx="128160" cy="159120"/>
            </p14:xfrm>
          </p:contentPart>
        </mc:Choice>
        <mc:Fallback xmlns="">
          <p:pic>
            <p:nvPicPr>
              <p:cNvPr id="47" name="Freihand 46">
                <a:extLst>
                  <a:ext uri="{FF2B5EF4-FFF2-40B4-BE49-F238E27FC236}">
                    <a16:creationId xmlns:a16="http://schemas.microsoft.com/office/drawing/2014/main" id="{CFF4A2C1-D96D-4254-A613-98DCB5CE4504}"/>
                  </a:ext>
                </a:extLst>
              </p:cNvPr>
              <p:cNvPicPr/>
              <p:nvPr/>
            </p:nvPicPr>
            <p:blipFill>
              <a:blip r:embed="rId164"/>
              <a:stretch>
                <a:fillRect/>
              </a:stretch>
            </p:blipFill>
            <p:spPr>
              <a:xfrm>
                <a:off x="2728160" y="1349147"/>
                <a:ext cx="1368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49" name="Freihand 48">
                <a:extLst>
                  <a:ext uri="{FF2B5EF4-FFF2-40B4-BE49-F238E27FC236}">
                    <a16:creationId xmlns:a16="http://schemas.microsoft.com/office/drawing/2014/main" id="{FF504213-8940-4B5A-8DBC-879BD7DB2E4C}"/>
                  </a:ext>
                </a:extLst>
              </p14:cNvPr>
              <p14:cNvContentPartPr/>
              <p14:nvPr/>
            </p14:nvContentPartPr>
            <p14:xfrm>
              <a:off x="2892320" y="1411787"/>
              <a:ext cx="35640" cy="181800"/>
            </p14:xfrm>
          </p:contentPart>
        </mc:Choice>
        <mc:Fallback xmlns="">
          <p:pic>
            <p:nvPicPr>
              <p:cNvPr id="49" name="Freihand 48">
                <a:extLst>
                  <a:ext uri="{FF2B5EF4-FFF2-40B4-BE49-F238E27FC236}">
                    <a16:creationId xmlns:a16="http://schemas.microsoft.com/office/drawing/2014/main" id="{FF504213-8940-4B5A-8DBC-879BD7DB2E4C}"/>
                  </a:ext>
                </a:extLst>
              </p:cNvPr>
              <p:cNvPicPr/>
              <p:nvPr/>
            </p:nvPicPr>
            <p:blipFill>
              <a:blip r:embed="rId166"/>
              <a:stretch>
                <a:fillRect/>
              </a:stretch>
            </p:blipFill>
            <p:spPr>
              <a:xfrm>
                <a:off x="2888000" y="1407467"/>
                <a:ext cx="442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50" name="Freihand 49">
                <a:extLst>
                  <a:ext uri="{FF2B5EF4-FFF2-40B4-BE49-F238E27FC236}">
                    <a16:creationId xmlns:a16="http://schemas.microsoft.com/office/drawing/2014/main" id="{113F41AB-B0E8-4648-A7B6-03183012BB0E}"/>
                  </a:ext>
                </a:extLst>
              </p14:cNvPr>
              <p14:cNvContentPartPr/>
              <p14:nvPr/>
            </p14:nvContentPartPr>
            <p14:xfrm>
              <a:off x="2947040" y="1418987"/>
              <a:ext cx="21240" cy="92880"/>
            </p14:xfrm>
          </p:contentPart>
        </mc:Choice>
        <mc:Fallback xmlns="">
          <p:pic>
            <p:nvPicPr>
              <p:cNvPr id="50" name="Freihand 49">
                <a:extLst>
                  <a:ext uri="{FF2B5EF4-FFF2-40B4-BE49-F238E27FC236}">
                    <a16:creationId xmlns:a16="http://schemas.microsoft.com/office/drawing/2014/main" id="{113F41AB-B0E8-4648-A7B6-03183012BB0E}"/>
                  </a:ext>
                </a:extLst>
              </p:cNvPr>
              <p:cNvPicPr/>
              <p:nvPr/>
            </p:nvPicPr>
            <p:blipFill>
              <a:blip r:embed="rId168"/>
              <a:stretch>
                <a:fillRect/>
              </a:stretch>
            </p:blipFill>
            <p:spPr>
              <a:xfrm>
                <a:off x="2942720" y="1414667"/>
                <a:ext cx="298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51" name="Freihand 50">
                <a:extLst>
                  <a:ext uri="{FF2B5EF4-FFF2-40B4-BE49-F238E27FC236}">
                    <a16:creationId xmlns:a16="http://schemas.microsoft.com/office/drawing/2014/main" id="{50DCC0AE-041F-4DDF-BB5D-F04A059F0D35}"/>
                  </a:ext>
                </a:extLst>
              </p14:cNvPr>
              <p14:cNvContentPartPr/>
              <p14:nvPr/>
            </p14:nvContentPartPr>
            <p14:xfrm>
              <a:off x="2982320" y="1422587"/>
              <a:ext cx="29880" cy="63360"/>
            </p14:xfrm>
          </p:contentPart>
        </mc:Choice>
        <mc:Fallback xmlns="">
          <p:pic>
            <p:nvPicPr>
              <p:cNvPr id="51" name="Freihand 50">
                <a:extLst>
                  <a:ext uri="{FF2B5EF4-FFF2-40B4-BE49-F238E27FC236}">
                    <a16:creationId xmlns:a16="http://schemas.microsoft.com/office/drawing/2014/main" id="{50DCC0AE-041F-4DDF-BB5D-F04A059F0D35}"/>
                  </a:ext>
                </a:extLst>
              </p:cNvPr>
              <p:cNvPicPr/>
              <p:nvPr/>
            </p:nvPicPr>
            <p:blipFill>
              <a:blip r:embed="rId170"/>
              <a:stretch>
                <a:fillRect/>
              </a:stretch>
            </p:blipFill>
            <p:spPr>
              <a:xfrm>
                <a:off x="2978000" y="1418267"/>
                <a:ext cx="385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52" name="Freihand 51">
                <a:extLst>
                  <a:ext uri="{FF2B5EF4-FFF2-40B4-BE49-F238E27FC236}">
                    <a16:creationId xmlns:a16="http://schemas.microsoft.com/office/drawing/2014/main" id="{1094B1E0-A274-401C-9201-3FC7209AD297}"/>
                  </a:ext>
                </a:extLst>
              </p14:cNvPr>
              <p14:cNvContentPartPr/>
              <p14:nvPr/>
            </p14:nvContentPartPr>
            <p14:xfrm>
              <a:off x="3060440" y="1436267"/>
              <a:ext cx="58320" cy="13680"/>
            </p14:xfrm>
          </p:contentPart>
        </mc:Choice>
        <mc:Fallback xmlns="">
          <p:pic>
            <p:nvPicPr>
              <p:cNvPr id="52" name="Freihand 51">
                <a:extLst>
                  <a:ext uri="{FF2B5EF4-FFF2-40B4-BE49-F238E27FC236}">
                    <a16:creationId xmlns:a16="http://schemas.microsoft.com/office/drawing/2014/main" id="{1094B1E0-A274-401C-9201-3FC7209AD297}"/>
                  </a:ext>
                </a:extLst>
              </p:cNvPr>
              <p:cNvPicPr/>
              <p:nvPr/>
            </p:nvPicPr>
            <p:blipFill>
              <a:blip r:embed="rId172"/>
              <a:stretch>
                <a:fillRect/>
              </a:stretch>
            </p:blipFill>
            <p:spPr>
              <a:xfrm>
                <a:off x="3056120" y="1431947"/>
                <a:ext cx="669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53" name="Freihand 52">
                <a:extLst>
                  <a:ext uri="{FF2B5EF4-FFF2-40B4-BE49-F238E27FC236}">
                    <a16:creationId xmlns:a16="http://schemas.microsoft.com/office/drawing/2014/main" id="{18AC057A-32BE-4672-AB66-FB5CA6369741}"/>
                  </a:ext>
                </a:extLst>
              </p14:cNvPr>
              <p14:cNvContentPartPr/>
              <p14:nvPr/>
            </p14:nvContentPartPr>
            <p14:xfrm>
              <a:off x="2592800" y="1547867"/>
              <a:ext cx="167040" cy="106560"/>
            </p14:xfrm>
          </p:contentPart>
        </mc:Choice>
        <mc:Fallback xmlns="">
          <p:pic>
            <p:nvPicPr>
              <p:cNvPr id="53" name="Freihand 52">
                <a:extLst>
                  <a:ext uri="{FF2B5EF4-FFF2-40B4-BE49-F238E27FC236}">
                    <a16:creationId xmlns:a16="http://schemas.microsoft.com/office/drawing/2014/main" id="{18AC057A-32BE-4672-AB66-FB5CA6369741}"/>
                  </a:ext>
                </a:extLst>
              </p:cNvPr>
              <p:cNvPicPr/>
              <p:nvPr/>
            </p:nvPicPr>
            <p:blipFill>
              <a:blip r:embed="rId174"/>
              <a:stretch>
                <a:fillRect/>
              </a:stretch>
            </p:blipFill>
            <p:spPr>
              <a:xfrm>
                <a:off x="2588480" y="1543547"/>
                <a:ext cx="175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54" name="Freihand 53">
                <a:extLst>
                  <a:ext uri="{FF2B5EF4-FFF2-40B4-BE49-F238E27FC236}">
                    <a16:creationId xmlns:a16="http://schemas.microsoft.com/office/drawing/2014/main" id="{5D44203A-CC3A-441A-AC57-1514A1AA91D8}"/>
                  </a:ext>
                </a:extLst>
              </p14:cNvPr>
              <p14:cNvContentPartPr/>
              <p14:nvPr/>
            </p14:nvContentPartPr>
            <p14:xfrm>
              <a:off x="2760920" y="1514387"/>
              <a:ext cx="145080" cy="129240"/>
            </p14:xfrm>
          </p:contentPart>
        </mc:Choice>
        <mc:Fallback xmlns="">
          <p:pic>
            <p:nvPicPr>
              <p:cNvPr id="54" name="Freihand 53">
                <a:extLst>
                  <a:ext uri="{FF2B5EF4-FFF2-40B4-BE49-F238E27FC236}">
                    <a16:creationId xmlns:a16="http://schemas.microsoft.com/office/drawing/2014/main" id="{5D44203A-CC3A-441A-AC57-1514A1AA91D8}"/>
                  </a:ext>
                </a:extLst>
              </p:cNvPr>
              <p:cNvPicPr/>
              <p:nvPr/>
            </p:nvPicPr>
            <p:blipFill>
              <a:blip r:embed="rId176"/>
              <a:stretch>
                <a:fillRect/>
              </a:stretch>
            </p:blipFill>
            <p:spPr>
              <a:xfrm>
                <a:off x="2756600" y="1510067"/>
                <a:ext cx="1537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55" name="Freihand 54">
                <a:extLst>
                  <a:ext uri="{FF2B5EF4-FFF2-40B4-BE49-F238E27FC236}">
                    <a16:creationId xmlns:a16="http://schemas.microsoft.com/office/drawing/2014/main" id="{4F65B6A6-ACD8-4862-9FD6-38E811DC4E7E}"/>
                  </a:ext>
                </a:extLst>
              </p14:cNvPr>
              <p14:cNvContentPartPr/>
              <p14:nvPr/>
            </p14:nvContentPartPr>
            <p14:xfrm>
              <a:off x="2893760" y="1508267"/>
              <a:ext cx="159840" cy="109080"/>
            </p14:xfrm>
          </p:contentPart>
        </mc:Choice>
        <mc:Fallback xmlns="">
          <p:pic>
            <p:nvPicPr>
              <p:cNvPr id="55" name="Freihand 54">
                <a:extLst>
                  <a:ext uri="{FF2B5EF4-FFF2-40B4-BE49-F238E27FC236}">
                    <a16:creationId xmlns:a16="http://schemas.microsoft.com/office/drawing/2014/main" id="{4F65B6A6-ACD8-4862-9FD6-38E811DC4E7E}"/>
                  </a:ext>
                </a:extLst>
              </p:cNvPr>
              <p:cNvPicPr/>
              <p:nvPr/>
            </p:nvPicPr>
            <p:blipFill>
              <a:blip r:embed="rId178"/>
              <a:stretch>
                <a:fillRect/>
              </a:stretch>
            </p:blipFill>
            <p:spPr>
              <a:xfrm>
                <a:off x="2889440" y="1503947"/>
                <a:ext cx="1684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50" name="Freihand 149">
                <a:extLst>
                  <a:ext uri="{FF2B5EF4-FFF2-40B4-BE49-F238E27FC236}">
                    <a16:creationId xmlns:a16="http://schemas.microsoft.com/office/drawing/2014/main" id="{C287B971-C3D0-4025-B729-670531AAAAEE}"/>
                  </a:ext>
                </a:extLst>
              </p14:cNvPr>
              <p14:cNvContentPartPr/>
              <p14:nvPr/>
            </p14:nvContentPartPr>
            <p14:xfrm>
              <a:off x="3084200" y="1577387"/>
              <a:ext cx="1158840" cy="926640"/>
            </p14:xfrm>
          </p:contentPart>
        </mc:Choice>
        <mc:Fallback xmlns="">
          <p:pic>
            <p:nvPicPr>
              <p:cNvPr id="150" name="Freihand 149">
                <a:extLst>
                  <a:ext uri="{FF2B5EF4-FFF2-40B4-BE49-F238E27FC236}">
                    <a16:creationId xmlns:a16="http://schemas.microsoft.com/office/drawing/2014/main" id="{C287B971-C3D0-4025-B729-670531AAAAEE}"/>
                  </a:ext>
                </a:extLst>
              </p:cNvPr>
              <p:cNvPicPr/>
              <p:nvPr/>
            </p:nvPicPr>
            <p:blipFill>
              <a:blip r:embed="rId180"/>
              <a:stretch>
                <a:fillRect/>
              </a:stretch>
            </p:blipFill>
            <p:spPr>
              <a:xfrm>
                <a:off x="3079880" y="1573067"/>
                <a:ext cx="1167480" cy="935280"/>
              </a:xfrm>
              <a:prstGeom prst="rect">
                <a:avLst/>
              </a:prstGeom>
            </p:spPr>
          </p:pic>
        </mc:Fallback>
      </mc:AlternateContent>
      <p:grpSp>
        <p:nvGrpSpPr>
          <p:cNvPr id="200" name="Gruppieren 199">
            <a:extLst>
              <a:ext uri="{FF2B5EF4-FFF2-40B4-BE49-F238E27FC236}">
                <a16:creationId xmlns:a16="http://schemas.microsoft.com/office/drawing/2014/main" id="{6450D4BC-6DE0-4DE8-B01E-7ADE991ED1E7}"/>
              </a:ext>
            </a:extLst>
          </p:cNvPr>
          <p:cNvGrpSpPr/>
          <p:nvPr/>
        </p:nvGrpSpPr>
        <p:grpSpPr>
          <a:xfrm>
            <a:off x="3665240" y="373907"/>
            <a:ext cx="7365600" cy="2021040"/>
            <a:chOff x="3665240" y="373907"/>
            <a:chExt cx="7365600" cy="2021040"/>
          </a:xfrm>
        </p:grpSpPr>
        <mc:AlternateContent xmlns:mc="http://schemas.openxmlformats.org/markup-compatibility/2006" xmlns:p14="http://schemas.microsoft.com/office/powerpoint/2010/main">
          <mc:Choice Requires="p14">
            <p:contentPart p14:bwMode="auto" r:id="rId181">
              <p14:nvContentPartPr>
                <p14:cNvPr id="72" name="Freihand 71">
                  <a:extLst>
                    <a:ext uri="{FF2B5EF4-FFF2-40B4-BE49-F238E27FC236}">
                      <a16:creationId xmlns:a16="http://schemas.microsoft.com/office/drawing/2014/main" id="{3FFEE51F-1728-4DF0-B4E7-90C97AB8C7A9}"/>
                    </a:ext>
                  </a:extLst>
                </p14:cNvPr>
                <p14:cNvContentPartPr/>
                <p14:nvPr/>
              </p14:nvContentPartPr>
              <p14:xfrm>
                <a:off x="3873680" y="668387"/>
                <a:ext cx="216720" cy="214920"/>
              </p14:xfrm>
            </p:contentPart>
          </mc:Choice>
          <mc:Fallback xmlns="">
            <p:pic>
              <p:nvPicPr>
                <p:cNvPr id="72" name="Freihand 71">
                  <a:extLst>
                    <a:ext uri="{FF2B5EF4-FFF2-40B4-BE49-F238E27FC236}">
                      <a16:creationId xmlns:a16="http://schemas.microsoft.com/office/drawing/2014/main" id="{3FFEE51F-1728-4DF0-B4E7-90C97AB8C7A9}"/>
                    </a:ext>
                  </a:extLst>
                </p:cNvPr>
                <p:cNvPicPr/>
                <p:nvPr/>
              </p:nvPicPr>
              <p:blipFill>
                <a:blip r:embed="rId182"/>
                <a:stretch>
                  <a:fillRect/>
                </a:stretch>
              </p:blipFill>
              <p:spPr>
                <a:xfrm>
                  <a:off x="3869360" y="664067"/>
                  <a:ext cx="2253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73" name="Freihand 72">
                  <a:extLst>
                    <a:ext uri="{FF2B5EF4-FFF2-40B4-BE49-F238E27FC236}">
                      <a16:creationId xmlns:a16="http://schemas.microsoft.com/office/drawing/2014/main" id="{4693E435-14B6-46D5-85C8-C2A1AEF1D5DF}"/>
                    </a:ext>
                  </a:extLst>
                </p14:cNvPr>
                <p14:cNvContentPartPr/>
                <p14:nvPr/>
              </p14:nvContentPartPr>
              <p14:xfrm>
                <a:off x="4081400" y="651107"/>
                <a:ext cx="315000" cy="232200"/>
              </p14:xfrm>
            </p:contentPart>
          </mc:Choice>
          <mc:Fallback xmlns="">
            <p:pic>
              <p:nvPicPr>
                <p:cNvPr id="73" name="Freihand 72">
                  <a:extLst>
                    <a:ext uri="{FF2B5EF4-FFF2-40B4-BE49-F238E27FC236}">
                      <a16:creationId xmlns:a16="http://schemas.microsoft.com/office/drawing/2014/main" id="{4693E435-14B6-46D5-85C8-C2A1AEF1D5DF}"/>
                    </a:ext>
                  </a:extLst>
                </p:cNvPr>
                <p:cNvPicPr/>
                <p:nvPr/>
              </p:nvPicPr>
              <p:blipFill>
                <a:blip r:embed="rId184"/>
                <a:stretch>
                  <a:fillRect/>
                </a:stretch>
              </p:blipFill>
              <p:spPr>
                <a:xfrm>
                  <a:off x="4077080" y="646787"/>
                  <a:ext cx="3236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74" name="Freihand 73">
                  <a:extLst>
                    <a:ext uri="{FF2B5EF4-FFF2-40B4-BE49-F238E27FC236}">
                      <a16:creationId xmlns:a16="http://schemas.microsoft.com/office/drawing/2014/main" id="{937E9194-5A10-4F87-BCD6-86C610EADEC5}"/>
                    </a:ext>
                  </a:extLst>
                </p14:cNvPr>
                <p14:cNvContentPartPr/>
                <p14:nvPr/>
              </p14:nvContentPartPr>
              <p14:xfrm>
                <a:off x="4458680" y="652547"/>
                <a:ext cx="153720" cy="200160"/>
              </p14:xfrm>
            </p:contentPart>
          </mc:Choice>
          <mc:Fallback xmlns="">
            <p:pic>
              <p:nvPicPr>
                <p:cNvPr id="74" name="Freihand 73">
                  <a:extLst>
                    <a:ext uri="{FF2B5EF4-FFF2-40B4-BE49-F238E27FC236}">
                      <a16:creationId xmlns:a16="http://schemas.microsoft.com/office/drawing/2014/main" id="{937E9194-5A10-4F87-BCD6-86C610EADEC5}"/>
                    </a:ext>
                  </a:extLst>
                </p:cNvPr>
                <p:cNvPicPr/>
                <p:nvPr/>
              </p:nvPicPr>
              <p:blipFill>
                <a:blip r:embed="rId186"/>
                <a:stretch>
                  <a:fillRect/>
                </a:stretch>
              </p:blipFill>
              <p:spPr>
                <a:xfrm>
                  <a:off x="4454360" y="648227"/>
                  <a:ext cx="1623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75" name="Freihand 74">
                  <a:extLst>
                    <a:ext uri="{FF2B5EF4-FFF2-40B4-BE49-F238E27FC236}">
                      <a16:creationId xmlns:a16="http://schemas.microsoft.com/office/drawing/2014/main" id="{3BA2757E-880E-4844-A8B1-8BA5568D3958}"/>
                    </a:ext>
                  </a:extLst>
                </p14:cNvPr>
                <p14:cNvContentPartPr/>
                <p14:nvPr/>
              </p14:nvContentPartPr>
              <p14:xfrm>
                <a:off x="4584320" y="658667"/>
                <a:ext cx="537120" cy="191160"/>
              </p14:xfrm>
            </p:contentPart>
          </mc:Choice>
          <mc:Fallback xmlns="">
            <p:pic>
              <p:nvPicPr>
                <p:cNvPr id="75" name="Freihand 74">
                  <a:extLst>
                    <a:ext uri="{FF2B5EF4-FFF2-40B4-BE49-F238E27FC236}">
                      <a16:creationId xmlns:a16="http://schemas.microsoft.com/office/drawing/2014/main" id="{3BA2757E-880E-4844-A8B1-8BA5568D3958}"/>
                    </a:ext>
                  </a:extLst>
                </p:cNvPr>
                <p:cNvPicPr/>
                <p:nvPr/>
              </p:nvPicPr>
              <p:blipFill>
                <a:blip r:embed="rId188"/>
                <a:stretch>
                  <a:fillRect/>
                </a:stretch>
              </p:blipFill>
              <p:spPr>
                <a:xfrm>
                  <a:off x="4580000" y="654347"/>
                  <a:ext cx="5457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78" name="Freihand 77">
                  <a:extLst>
                    <a:ext uri="{FF2B5EF4-FFF2-40B4-BE49-F238E27FC236}">
                      <a16:creationId xmlns:a16="http://schemas.microsoft.com/office/drawing/2014/main" id="{EF22F725-C86A-479A-AB77-7EF996CC00B4}"/>
                    </a:ext>
                  </a:extLst>
                </p14:cNvPr>
                <p14:cNvContentPartPr/>
                <p14:nvPr/>
              </p14:nvContentPartPr>
              <p14:xfrm>
                <a:off x="5247080" y="742907"/>
                <a:ext cx="155520" cy="123840"/>
              </p14:xfrm>
            </p:contentPart>
          </mc:Choice>
          <mc:Fallback xmlns="">
            <p:pic>
              <p:nvPicPr>
                <p:cNvPr id="78" name="Freihand 77">
                  <a:extLst>
                    <a:ext uri="{FF2B5EF4-FFF2-40B4-BE49-F238E27FC236}">
                      <a16:creationId xmlns:a16="http://schemas.microsoft.com/office/drawing/2014/main" id="{EF22F725-C86A-479A-AB77-7EF996CC00B4}"/>
                    </a:ext>
                  </a:extLst>
                </p:cNvPr>
                <p:cNvPicPr/>
                <p:nvPr/>
              </p:nvPicPr>
              <p:blipFill>
                <a:blip r:embed="rId190"/>
                <a:stretch>
                  <a:fillRect/>
                </a:stretch>
              </p:blipFill>
              <p:spPr>
                <a:xfrm>
                  <a:off x="5242760" y="738587"/>
                  <a:ext cx="1641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79" name="Freihand 78">
                  <a:extLst>
                    <a:ext uri="{FF2B5EF4-FFF2-40B4-BE49-F238E27FC236}">
                      <a16:creationId xmlns:a16="http://schemas.microsoft.com/office/drawing/2014/main" id="{2F13E6E8-7EFC-4D90-B7C7-58FEA36B10A0}"/>
                    </a:ext>
                  </a:extLst>
                </p14:cNvPr>
                <p14:cNvContentPartPr/>
                <p14:nvPr/>
              </p14:nvContentPartPr>
              <p14:xfrm>
                <a:off x="5414480" y="754787"/>
                <a:ext cx="118080" cy="83520"/>
              </p14:xfrm>
            </p:contentPart>
          </mc:Choice>
          <mc:Fallback xmlns="">
            <p:pic>
              <p:nvPicPr>
                <p:cNvPr id="79" name="Freihand 78">
                  <a:extLst>
                    <a:ext uri="{FF2B5EF4-FFF2-40B4-BE49-F238E27FC236}">
                      <a16:creationId xmlns:a16="http://schemas.microsoft.com/office/drawing/2014/main" id="{2F13E6E8-7EFC-4D90-B7C7-58FEA36B10A0}"/>
                    </a:ext>
                  </a:extLst>
                </p:cNvPr>
                <p:cNvPicPr/>
                <p:nvPr/>
              </p:nvPicPr>
              <p:blipFill>
                <a:blip r:embed="rId192"/>
                <a:stretch>
                  <a:fillRect/>
                </a:stretch>
              </p:blipFill>
              <p:spPr>
                <a:xfrm>
                  <a:off x="5410160" y="750467"/>
                  <a:ext cx="1267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80" name="Freihand 79">
                  <a:extLst>
                    <a:ext uri="{FF2B5EF4-FFF2-40B4-BE49-F238E27FC236}">
                      <a16:creationId xmlns:a16="http://schemas.microsoft.com/office/drawing/2014/main" id="{1E53190D-787F-491B-A956-90671CB017FA}"/>
                    </a:ext>
                  </a:extLst>
                </p14:cNvPr>
                <p14:cNvContentPartPr/>
                <p14:nvPr/>
              </p14:nvContentPartPr>
              <p14:xfrm>
                <a:off x="5526800" y="632027"/>
                <a:ext cx="238680" cy="178560"/>
              </p14:xfrm>
            </p:contentPart>
          </mc:Choice>
          <mc:Fallback xmlns="">
            <p:pic>
              <p:nvPicPr>
                <p:cNvPr id="80" name="Freihand 79">
                  <a:extLst>
                    <a:ext uri="{FF2B5EF4-FFF2-40B4-BE49-F238E27FC236}">
                      <a16:creationId xmlns:a16="http://schemas.microsoft.com/office/drawing/2014/main" id="{1E53190D-787F-491B-A956-90671CB017FA}"/>
                    </a:ext>
                  </a:extLst>
                </p:cNvPr>
                <p:cNvPicPr/>
                <p:nvPr/>
              </p:nvPicPr>
              <p:blipFill>
                <a:blip r:embed="rId194"/>
                <a:stretch>
                  <a:fillRect/>
                </a:stretch>
              </p:blipFill>
              <p:spPr>
                <a:xfrm>
                  <a:off x="5522480" y="627707"/>
                  <a:ext cx="2473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81" name="Freihand 80">
                  <a:extLst>
                    <a:ext uri="{FF2B5EF4-FFF2-40B4-BE49-F238E27FC236}">
                      <a16:creationId xmlns:a16="http://schemas.microsoft.com/office/drawing/2014/main" id="{5E702FF7-2386-4C2B-ABB1-B698A72570BD}"/>
                    </a:ext>
                  </a:extLst>
                </p14:cNvPr>
                <p14:cNvContentPartPr/>
                <p14:nvPr/>
              </p14:nvContentPartPr>
              <p14:xfrm>
                <a:off x="5763680" y="610067"/>
                <a:ext cx="68760" cy="188640"/>
              </p14:xfrm>
            </p:contentPart>
          </mc:Choice>
          <mc:Fallback xmlns="">
            <p:pic>
              <p:nvPicPr>
                <p:cNvPr id="81" name="Freihand 80">
                  <a:extLst>
                    <a:ext uri="{FF2B5EF4-FFF2-40B4-BE49-F238E27FC236}">
                      <a16:creationId xmlns:a16="http://schemas.microsoft.com/office/drawing/2014/main" id="{5E702FF7-2386-4C2B-ABB1-B698A72570BD}"/>
                    </a:ext>
                  </a:extLst>
                </p:cNvPr>
                <p:cNvPicPr/>
                <p:nvPr/>
              </p:nvPicPr>
              <p:blipFill>
                <a:blip r:embed="rId196"/>
                <a:stretch>
                  <a:fillRect/>
                </a:stretch>
              </p:blipFill>
              <p:spPr>
                <a:xfrm>
                  <a:off x="5759360" y="605747"/>
                  <a:ext cx="774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82" name="Freihand 81">
                  <a:extLst>
                    <a:ext uri="{FF2B5EF4-FFF2-40B4-BE49-F238E27FC236}">
                      <a16:creationId xmlns:a16="http://schemas.microsoft.com/office/drawing/2014/main" id="{24CAA447-B41C-4B0E-BA70-ABBA6266C184}"/>
                    </a:ext>
                  </a:extLst>
                </p14:cNvPr>
                <p14:cNvContentPartPr/>
                <p14:nvPr/>
              </p14:nvContentPartPr>
              <p14:xfrm>
                <a:off x="5492240" y="624107"/>
                <a:ext cx="51840" cy="6840"/>
              </p14:xfrm>
            </p:contentPart>
          </mc:Choice>
          <mc:Fallback xmlns="">
            <p:pic>
              <p:nvPicPr>
                <p:cNvPr id="82" name="Freihand 81">
                  <a:extLst>
                    <a:ext uri="{FF2B5EF4-FFF2-40B4-BE49-F238E27FC236}">
                      <a16:creationId xmlns:a16="http://schemas.microsoft.com/office/drawing/2014/main" id="{24CAA447-B41C-4B0E-BA70-ABBA6266C184}"/>
                    </a:ext>
                  </a:extLst>
                </p:cNvPr>
                <p:cNvPicPr/>
                <p:nvPr/>
              </p:nvPicPr>
              <p:blipFill>
                <a:blip r:embed="rId198"/>
                <a:stretch>
                  <a:fillRect/>
                </a:stretch>
              </p:blipFill>
              <p:spPr>
                <a:xfrm>
                  <a:off x="5487920" y="619787"/>
                  <a:ext cx="60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84" name="Freihand 83">
                  <a:extLst>
                    <a:ext uri="{FF2B5EF4-FFF2-40B4-BE49-F238E27FC236}">
                      <a16:creationId xmlns:a16="http://schemas.microsoft.com/office/drawing/2014/main" id="{30FC8D96-6F14-414C-BF0E-5EE8C4F3F2CE}"/>
                    </a:ext>
                  </a:extLst>
                </p14:cNvPr>
                <p14:cNvContentPartPr/>
                <p14:nvPr/>
              </p14:nvContentPartPr>
              <p14:xfrm>
                <a:off x="3831560" y="979787"/>
                <a:ext cx="142200" cy="81360"/>
              </p14:xfrm>
            </p:contentPart>
          </mc:Choice>
          <mc:Fallback xmlns="">
            <p:pic>
              <p:nvPicPr>
                <p:cNvPr id="84" name="Freihand 83">
                  <a:extLst>
                    <a:ext uri="{FF2B5EF4-FFF2-40B4-BE49-F238E27FC236}">
                      <a16:creationId xmlns:a16="http://schemas.microsoft.com/office/drawing/2014/main" id="{30FC8D96-6F14-414C-BF0E-5EE8C4F3F2CE}"/>
                    </a:ext>
                  </a:extLst>
                </p:cNvPr>
                <p:cNvPicPr/>
                <p:nvPr/>
              </p:nvPicPr>
              <p:blipFill>
                <a:blip r:embed="rId200"/>
                <a:stretch>
                  <a:fillRect/>
                </a:stretch>
              </p:blipFill>
              <p:spPr>
                <a:xfrm>
                  <a:off x="3827240" y="975467"/>
                  <a:ext cx="1508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85" name="Freihand 84">
                  <a:extLst>
                    <a:ext uri="{FF2B5EF4-FFF2-40B4-BE49-F238E27FC236}">
                      <a16:creationId xmlns:a16="http://schemas.microsoft.com/office/drawing/2014/main" id="{A776DBE2-0591-4124-B61D-783A6705AC5A}"/>
                    </a:ext>
                  </a:extLst>
                </p14:cNvPr>
                <p14:cNvContentPartPr/>
                <p14:nvPr/>
              </p14:nvContentPartPr>
              <p14:xfrm>
                <a:off x="3944960" y="995267"/>
                <a:ext cx="120960" cy="82440"/>
              </p14:xfrm>
            </p:contentPart>
          </mc:Choice>
          <mc:Fallback xmlns="">
            <p:pic>
              <p:nvPicPr>
                <p:cNvPr id="85" name="Freihand 84">
                  <a:extLst>
                    <a:ext uri="{FF2B5EF4-FFF2-40B4-BE49-F238E27FC236}">
                      <a16:creationId xmlns:a16="http://schemas.microsoft.com/office/drawing/2014/main" id="{A776DBE2-0591-4124-B61D-783A6705AC5A}"/>
                    </a:ext>
                  </a:extLst>
                </p:cNvPr>
                <p:cNvPicPr/>
                <p:nvPr/>
              </p:nvPicPr>
              <p:blipFill>
                <a:blip r:embed="rId202"/>
                <a:stretch>
                  <a:fillRect/>
                </a:stretch>
              </p:blipFill>
              <p:spPr>
                <a:xfrm>
                  <a:off x="3940640" y="990947"/>
                  <a:ext cx="1296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86" name="Freihand 85">
                  <a:extLst>
                    <a:ext uri="{FF2B5EF4-FFF2-40B4-BE49-F238E27FC236}">
                      <a16:creationId xmlns:a16="http://schemas.microsoft.com/office/drawing/2014/main" id="{06A5CF76-22D1-42F6-8CAC-F33106F7B89F}"/>
                    </a:ext>
                  </a:extLst>
                </p14:cNvPr>
                <p14:cNvContentPartPr/>
                <p14:nvPr/>
              </p14:nvContentPartPr>
              <p14:xfrm>
                <a:off x="4110920" y="1053227"/>
                <a:ext cx="22680" cy="18360"/>
              </p14:xfrm>
            </p:contentPart>
          </mc:Choice>
          <mc:Fallback xmlns="">
            <p:pic>
              <p:nvPicPr>
                <p:cNvPr id="86" name="Freihand 85">
                  <a:extLst>
                    <a:ext uri="{FF2B5EF4-FFF2-40B4-BE49-F238E27FC236}">
                      <a16:creationId xmlns:a16="http://schemas.microsoft.com/office/drawing/2014/main" id="{06A5CF76-22D1-42F6-8CAC-F33106F7B89F}"/>
                    </a:ext>
                  </a:extLst>
                </p:cNvPr>
                <p:cNvPicPr/>
                <p:nvPr/>
              </p:nvPicPr>
              <p:blipFill>
                <a:blip r:embed="rId204"/>
                <a:stretch>
                  <a:fillRect/>
                </a:stretch>
              </p:blipFill>
              <p:spPr>
                <a:xfrm>
                  <a:off x="4106600" y="1048907"/>
                  <a:ext cx="313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87" name="Freihand 86">
                  <a:extLst>
                    <a:ext uri="{FF2B5EF4-FFF2-40B4-BE49-F238E27FC236}">
                      <a16:creationId xmlns:a16="http://schemas.microsoft.com/office/drawing/2014/main" id="{8277285C-BE0B-4332-86EF-0A13DA8BA7BB}"/>
                    </a:ext>
                  </a:extLst>
                </p14:cNvPr>
                <p14:cNvContentPartPr/>
                <p14:nvPr/>
              </p14:nvContentPartPr>
              <p14:xfrm>
                <a:off x="4263200" y="970787"/>
                <a:ext cx="317160" cy="240840"/>
              </p14:xfrm>
            </p:contentPart>
          </mc:Choice>
          <mc:Fallback xmlns="">
            <p:pic>
              <p:nvPicPr>
                <p:cNvPr id="87" name="Freihand 86">
                  <a:extLst>
                    <a:ext uri="{FF2B5EF4-FFF2-40B4-BE49-F238E27FC236}">
                      <a16:creationId xmlns:a16="http://schemas.microsoft.com/office/drawing/2014/main" id="{8277285C-BE0B-4332-86EF-0A13DA8BA7BB}"/>
                    </a:ext>
                  </a:extLst>
                </p:cNvPr>
                <p:cNvPicPr/>
                <p:nvPr/>
              </p:nvPicPr>
              <p:blipFill>
                <a:blip r:embed="rId206"/>
                <a:stretch>
                  <a:fillRect/>
                </a:stretch>
              </p:blipFill>
              <p:spPr>
                <a:xfrm>
                  <a:off x="4258880" y="966467"/>
                  <a:ext cx="3258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88" name="Freihand 87">
                  <a:extLst>
                    <a:ext uri="{FF2B5EF4-FFF2-40B4-BE49-F238E27FC236}">
                      <a16:creationId xmlns:a16="http://schemas.microsoft.com/office/drawing/2014/main" id="{4E26972E-ED0B-49AC-9349-32E376B13DA8}"/>
                    </a:ext>
                  </a:extLst>
                </p14:cNvPr>
                <p14:cNvContentPartPr/>
                <p14:nvPr/>
              </p14:nvContentPartPr>
              <p14:xfrm>
                <a:off x="4616000" y="992387"/>
                <a:ext cx="230760" cy="86400"/>
              </p14:xfrm>
            </p:contentPart>
          </mc:Choice>
          <mc:Fallback xmlns="">
            <p:pic>
              <p:nvPicPr>
                <p:cNvPr id="88" name="Freihand 87">
                  <a:extLst>
                    <a:ext uri="{FF2B5EF4-FFF2-40B4-BE49-F238E27FC236}">
                      <a16:creationId xmlns:a16="http://schemas.microsoft.com/office/drawing/2014/main" id="{4E26972E-ED0B-49AC-9349-32E376B13DA8}"/>
                    </a:ext>
                  </a:extLst>
                </p:cNvPr>
                <p:cNvPicPr/>
                <p:nvPr/>
              </p:nvPicPr>
              <p:blipFill>
                <a:blip r:embed="rId208"/>
                <a:stretch>
                  <a:fillRect/>
                </a:stretch>
              </p:blipFill>
              <p:spPr>
                <a:xfrm>
                  <a:off x="4611680" y="988067"/>
                  <a:ext cx="2394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89" name="Freihand 88">
                  <a:extLst>
                    <a:ext uri="{FF2B5EF4-FFF2-40B4-BE49-F238E27FC236}">
                      <a16:creationId xmlns:a16="http://schemas.microsoft.com/office/drawing/2014/main" id="{840E4C9F-4060-4379-8971-81CDB348DF67}"/>
                    </a:ext>
                  </a:extLst>
                </p14:cNvPr>
                <p14:cNvContentPartPr/>
                <p14:nvPr/>
              </p14:nvContentPartPr>
              <p14:xfrm>
                <a:off x="4862240" y="978707"/>
                <a:ext cx="90000" cy="99000"/>
              </p14:xfrm>
            </p:contentPart>
          </mc:Choice>
          <mc:Fallback xmlns="">
            <p:pic>
              <p:nvPicPr>
                <p:cNvPr id="89" name="Freihand 88">
                  <a:extLst>
                    <a:ext uri="{FF2B5EF4-FFF2-40B4-BE49-F238E27FC236}">
                      <a16:creationId xmlns:a16="http://schemas.microsoft.com/office/drawing/2014/main" id="{840E4C9F-4060-4379-8971-81CDB348DF67}"/>
                    </a:ext>
                  </a:extLst>
                </p:cNvPr>
                <p:cNvPicPr/>
                <p:nvPr/>
              </p:nvPicPr>
              <p:blipFill>
                <a:blip r:embed="rId210"/>
                <a:stretch>
                  <a:fillRect/>
                </a:stretch>
              </p:blipFill>
              <p:spPr>
                <a:xfrm>
                  <a:off x="4857920" y="974387"/>
                  <a:ext cx="986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90" name="Freihand 89">
                  <a:extLst>
                    <a:ext uri="{FF2B5EF4-FFF2-40B4-BE49-F238E27FC236}">
                      <a16:creationId xmlns:a16="http://schemas.microsoft.com/office/drawing/2014/main" id="{8F9A2263-CA3A-40E0-BC00-1A8D5AAAB6C2}"/>
                    </a:ext>
                  </a:extLst>
                </p14:cNvPr>
                <p14:cNvContentPartPr/>
                <p14:nvPr/>
              </p14:nvContentPartPr>
              <p14:xfrm>
                <a:off x="4951520" y="990227"/>
                <a:ext cx="81720" cy="78480"/>
              </p14:xfrm>
            </p:contentPart>
          </mc:Choice>
          <mc:Fallback xmlns="">
            <p:pic>
              <p:nvPicPr>
                <p:cNvPr id="90" name="Freihand 89">
                  <a:extLst>
                    <a:ext uri="{FF2B5EF4-FFF2-40B4-BE49-F238E27FC236}">
                      <a16:creationId xmlns:a16="http://schemas.microsoft.com/office/drawing/2014/main" id="{8F9A2263-CA3A-40E0-BC00-1A8D5AAAB6C2}"/>
                    </a:ext>
                  </a:extLst>
                </p:cNvPr>
                <p:cNvPicPr/>
                <p:nvPr/>
              </p:nvPicPr>
              <p:blipFill>
                <a:blip r:embed="rId212"/>
                <a:stretch>
                  <a:fillRect/>
                </a:stretch>
              </p:blipFill>
              <p:spPr>
                <a:xfrm>
                  <a:off x="4947200" y="985907"/>
                  <a:ext cx="903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91" name="Freihand 90">
                  <a:extLst>
                    <a:ext uri="{FF2B5EF4-FFF2-40B4-BE49-F238E27FC236}">
                      <a16:creationId xmlns:a16="http://schemas.microsoft.com/office/drawing/2014/main" id="{776B66CE-A15C-483A-9EC4-FA3C9A39E63C}"/>
                    </a:ext>
                  </a:extLst>
                </p14:cNvPr>
                <p14:cNvContentPartPr/>
                <p14:nvPr/>
              </p14:nvContentPartPr>
              <p14:xfrm>
                <a:off x="5157800" y="944507"/>
                <a:ext cx="129240" cy="110160"/>
              </p14:xfrm>
            </p:contentPart>
          </mc:Choice>
          <mc:Fallback xmlns="">
            <p:pic>
              <p:nvPicPr>
                <p:cNvPr id="91" name="Freihand 90">
                  <a:extLst>
                    <a:ext uri="{FF2B5EF4-FFF2-40B4-BE49-F238E27FC236}">
                      <a16:creationId xmlns:a16="http://schemas.microsoft.com/office/drawing/2014/main" id="{776B66CE-A15C-483A-9EC4-FA3C9A39E63C}"/>
                    </a:ext>
                  </a:extLst>
                </p:cNvPr>
                <p:cNvPicPr/>
                <p:nvPr/>
              </p:nvPicPr>
              <p:blipFill>
                <a:blip r:embed="rId214"/>
                <a:stretch>
                  <a:fillRect/>
                </a:stretch>
              </p:blipFill>
              <p:spPr>
                <a:xfrm>
                  <a:off x="5153480" y="940187"/>
                  <a:ext cx="137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92" name="Freihand 91">
                  <a:extLst>
                    <a:ext uri="{FF2B5EF4-FFF2-40B4-BE49-F238E27FC236}">
                      <a16:creationId xmlns:a16="http://schemas.microsoft.com/office/drawing/2014/main" id="{18954441-229C-4624-8FE5-074E04053E1D}"/>
                    </a:ext>
                  </a:extLst>
                </p14:cNvPr>
                <p14:cNvContentPartPr/>
                <p14:nvPr/>
              </p14:nvContentPartPr>
              <p14:xfrm>
                <a:off x="5308640" y="912827"/>
                <a:ext cx="237600" cy="119520"/>
              </p14:xfrm>
            </p:contentPart>
          </mc:Choice>
          <mc:Fallback xmlns="">
            <p:pic>
              <p:nvPicPr>
                <p:cNvPr id="92" name="Freihand 91">
                  <a:extLst>
                    <a:ext uri="{FF2B5EF4-FFF2-40B4-BE49-F238E27FC236}">
                      <a16:creationId xmlns:a16="http://schemas.microsoft.com/office/drawing/2014/main" id="{18954441-229C-4624-8FE5-074E04053E1D}"/>
                    </a:ext>
                  </a:extLst>
                </p:cNvPr>
                <p:cNvPicPr/>
                <p:nvPr/>
              </p:nvPicPr>
              <p:blipFill>
                <a:blip r:embed="rId216"/>
                <a:stretch>
                  <a:fillRect/>
                </a:stretch>
              </p:blipFill>
              <p:spPr>
                <a:xfrm>
                  <a:off x="5304320" y="908507"/>
                  <a:ext cx="2462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93" name="Freihand 92">
                  <a:extLst>
                    <a:ext uri="{FF2B5EF4-FFF2-40B4-BE49-F238E27FC236}">
                      <a16:creationId xmlns:a16="http://schemas.microsoft.com/office/drawing/2014/main" id="{FFDB5AFD-D67A-47FF-8A7F-0137105EF684}"/>
                    </a:ext>
                  </a:extLst>
                </p14:cNvPr>
                <p14:cNvContentPartPr/>
                <p14:nvPr/>
              </p14:nvContentPartPr>
              <p14:xfrm>
                <a:off x="5611040" y="871067"/>
                <a:ext cx="246240" cy="154800"/>
              </p14:xfrm>
            </p:contentPart>
          </mc:Choice>
          <mc:Fallback xmlns="">
            <p:pic>
              <p:nvPicPr>
                <p:cNvPr id="93" name="Freihand 92">
                  <a:extLst>
                    <a:ext uri="{FF2B5EF4-FFF2-40B4-BE49-F238E27FC236}">
                      <a16:creationId xmlns:a16="http://schemas.microsoft.com/office/drawing/2014/main" id="{FFDB5AFD-D67A-47FF-8A7F-0137105EF684}"/>
                    </a:ext>
                  </a:extLst>
                </p:cNvPr>
                <p:cNvPicPr/>
                <p:nvPr/>
              </p:nvPicPr>
              <p:blipFill>
                <a:blip r:embed="rId218"/>
                <a:stretch>
                  <a:fillRect/>
                </a:stretch>
              </p:blipFill>
              <p:spPr>
                <a:xfrm>
                  <a:off x="5606720" y="866747"/>
                  <a:ext cx="2548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94" name="Freihand 93">
                  <a:extLst>
                    <a:ext uri="{FF2B5EF4-FFF2-40B4-BE49-F238E27FC236}">
                      <a16:creationId xmlns:a16="http://schemas.microsoft.com/office/drawing/2014/main" id="{5ED6E84F-943E-4982-BABF-54CBC8402F4A}"/>
                    </a:ext>
                  </a:extLst>
                </p14:cNvPr>
                <p14:cNvContentPartPr/>
                <p14:nvPr/>
              </p14:nvContentPartPr>
              <p14:xfrm>
                <a:off x="3833000" y="1217387"/>
                <a:ext cx="378720" cy="97920"/>
              </p14:xfrm>
            </p:contentPart>
          </mc:Choice>
          <mc:Fallback xmlns="">
            <p:pic>
              <p:nvPicPr>
                <p:cNvPr id="94" name="Freihand 93">
                  <a:extLst>
                    <a:ext uri="{FF2B5EF4-FFF2-40B4-BE49-F238E27FC236}">
                      <a16:creationId xmlns:a16="http://schemas.microsoft.com/office/drawing/2014/main" id="{5ED6E84F-943E-4982-BABF-54CBC8402F4A}"/>
                    </a:ext>
                  </a:extLst>
                </p:cNvPr>
                <p:cNvPicPr/>
                <p:nvPr/>
              </p:nvPicPr>
              <p:blipFill>
                <a:blip r:embed="rId220"/>
                <a:stretch>
                  <a:fillRect/>
                </a:stretch>
              </p:blipFill>
              <p:spPr>
                <a:xfrm>
                  <a:off x="3828680" y="1213067"/>
                  <a:ext cx="3873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95" name="Freihand 94">
                  <a:extLst>
                    <a:ext uri="{FF2B5EF4-FFF2-40B4-BE49-F238E27FC236}">
                      <a16:creationId xmlns:a16="http://schemas.microsoft.com/office/drawing/2014/main" id="{D03E8731-14E7-46DB-941D-288E14AD37E2}"/>
                    </a:ext>
                  </a:extLst>
                </p14:cNvPr>
                <p14:cNvContentPartPr/>
                <p14:nvPr/>
              </p14:nvContentPartPr>
              <p14:xfrm>
                <a:off x="4118840" y="1141427"/>
                <a:ext cx="32760" cy="8280"/>
              </p14:xfrm>
            </p:contentPart>
          </mc:Choice>
          <mc:Fallback xmlns="">
            <p:pic>
              <p:nvPicPr>
                <p:cNvPr id="95" name="Freihand 94">
                  <a:extLst>
                    <a:ext uri="{FF2B5EF4-FFF2-40B4-BE49-F238E27FC236}">
                      <a16:creationId xmlns:a16="http://schemas.microsoft.com/office/drawing/2014/main" id="{D03E8731-14E7-46DB-941D-288E14AD37E2}"/>
                    </a:ext>
                  </a:extLst>
                </p:cNvPr>
                <p:cNvPicPr/>
                <p:nvPr/>
              </p:nvPicPr>
              <p:blipFill>
                <a:blip r:embed="rId222"/>
                <a:stretch>
                  <a:fillRect/>
                </a:stretch>
              </p:blipFill>
              <p:spPr>
                <a:xfrm>
                  <a:off x="4114520" y="1137107"/>
                  <a:ext cx="414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97" name="Freihand 96">
                  <a:extLst>
                    <a:ext uri="{FF2B5EF4-FFF2-40B4-BE49-F238E27FC236}">
                      <a16:creationId xmlns:a16="http://schemas.microsoft.com/office/drawing/2014/main" id="{42AA0482-D60A-4047-A974-D171F2FD168A}"/>
                    </a:ext>
                  </a:extLst>
                </p14:cNvPr>
                <p14:cNvContentPartPr/>
                <p14:nvPr/>
              </p14:nvContentPartPr>
              <p14:xfrm>
                <a:off x="4335200" y="1160867"/>
                <a:ext cx="302760" cy="143280"/>
              </p14:xfrm>
            </p:contentPart>
          </mc:Choice>
          <mc:Fallback xmlns="">
            <p:pic>
              <p:nvPicPr>
                <p:cNvPr id="97" name="Freihand 96">
                  <a:extLst>
                    <a:ext uri="{FF2B5EF4-FFF2-40B4-BE49-F238E27FC236}">
                      <a16:creationId xmlns:a16="http://schemas.microsoft.com/office/drawing/2014/main" id="{42AA0482-D60A-4047-A974-D171F2FD168A}"/>
                    </a:ext>
                  </a:extLst>
                </p:cNvPr>
                <p:cNvPicPr/>
                <p:nvPr/>
              </p:nvPicPr>
              <p:blipFill>
                <a:blip r:embed="rId224"/>
                <a:stretch>
                  <a:fillRect/>
                </a:stretch>
              </p:blipFill>
              <p:spPr>
                <a:xfrm>
                  <a:off x="4330880" y="1156547"/>
                  <a:ext cx="3114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98" name="Freihand 97">
                  <a:extLst>
                    <a:ext uri="{FF2B5EF4-FFF2-40B4-BE49-F238E27FC236}">
                      <a16:creationId xmlns:a16="http://schemas.microsoft.com/office/drawing/2014/main" id="{90B26B11-8F83-4606-86FB-FB7B55E1D487}"/>
                    </a:ext>
                  </a:extLst>
                </p14:cNvPr>
                <p14:cNvContentPartPr/>
                <p14:nvPr/>
              </p14:nvContentPartPr>
              <p14:xfrm>
                <a:off x="4592240" y="1121987"/>
                <a:ext cx="26640" cy="29160"/>
              </p14:xfrm>
            </p:contentPart>
          </mc:Choice>
          <mc:Fallback xmlns="">
            <p:pic>
              <p:nvPicPr>
                <p:cNvPr id="98" name="Freihand 97">
                  <a:extLst>
                    <a:ext uri="{FF2B5EF4-FFF2-40B4-BE49-F238E27FC236}">
                      <a16:creationId xmlns:a16="http://schemas.microsoft.com/office/drawing/2014/main" id="{90B26B11-8F83-4606-86FB-FB7B55E1D487}"/>
                    </a:ext>
                  </a:extLst>
                </p:cNvPr>
                <p:cNvPicPr/>
                <p:nvPr/>
              </p:nvPicPr>
              <p:blipFill>
                <a:blip r:embed="rId226"/>
                <a:stretch>
                  <a:fillRect/>
                </a:stretch>
              </p:blipFill>
              <p:spPr>
                <a:xfrm>
                  <a:off x="4587920" y="1117667"/>
                  <a:ext cx="352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99" name="Freihand 98">
                  <a:extLst>
                    <a:ext uri="{FF2B5EF4-FFF2-40B4-BE49-F238E27FC236}">
                      <a16:creationId xmlns:a16="http://schemas.microsoft.com/office/drawing/2014/main" id="{68866010-6095-4DDE-9C5C-8B3D301DB16A}"/>
                    </a:ext>
                  </a:extLst>
                </p14:cNvPr>
                <p14:cNvContentPartPr/>
                <p14:nvPr/>
              </p14:nvContentPartPr>
              <p14:xfrm>
                <a:off x="4707440" y="1147187"/>
                <a:ext cx="174240" cy="160920"/>
              </p14:xfrm>
            </p:contentPart>
          </mc:Choice>
          <mc:Fallback xmlns="">
            <p:pic>
              <p:nvPicPr>
                <p:cNvPr id="99" name="Freihand 98">
                  <a:extLst>
                    <a:ext uri="{FF2B5EF4-FFF2-40B4-BE49-F238E27FC236}">
                      <a16:creationId xmlns:a16="http://schemas.microsoft.com/office/drawing/2014/main" id="{68866010-6095-4DDE-9C5C-8B3D301DB16A}"/>
                    </a:ext>
                  </a:extLst>
                </p:cNvPr>
                <p:cNvPicPr/>
                <p:nvPr/>
              </p:nvPicPr>
              <p:blipFill>
                <a:blip r:embed="rId228"/>
                <a:stretch>
                  <a:fillRect/>
                </a:stretch>
              </p:blipFill>
              <p:spPr>
                <a:xfrm>
                  <a:off x="4703120" y="1142867"/>
                  <a:ext cx="1828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00" name="Freihand 99">
                  <a:extLst>
                    <a:ext uri="{FF2B5EF4-FFF2-40B4-BE49-F238E27FC236}">
                      <a16:creationId xmlns:a16="http://schemas.microsoft.com/office/drawing/2014/main" id="{29B776E3-A0B0-48E0-85F8-8DD2FD8BA4C0}"/>
                    </a:ext>
                  </a:extLst>
                </p14:cNvPr>
                <p14:cNvContentPartPr/>
                <p14:nvPr/>
              </p14:nvContentPartPr>
              <p14:xfrm>
                <a:off x="4913000" y="1138187"/>
                <a:ext cx="273960" cy="162000"/>
              </p14:xfrm>
            </p:contentPart>
          </mc:Choice>
          <mc:Fallback xmlns="">
            <p:pic>
              <p:nvPicPr>
                <p:cNvPr id="100" name="Freihand 99">
                  <a:extLst>
                    <a:ext uri="{FF2B5EF4-FFF2-40B4-BE49-F238E27FC236}">
                      <a16:creationId xmlns:a16="http://schemas.microsoft.com/office/drawing/2014/main" id="{29B776E3-A0B0-48E0-85F8-8DD2FD8BA4C0}"/>
                    </a:ext>
                  </a:extLst>
                </p:cNvPr>
                <p:cNvPicPr/>
                <p:nvPr/>
              </p:nvPicPr>
              <p:blipFill>
                <a:blip r:embed="rId230"/>
                <a:stretch>
                  <a:fillRect/>
                </a:stretch>
              </p:blipFill>
              <p:spPr>
                <a:xfrm>
                  <a:off x="4908680" y="1133867"/>
                  <a:ext cx="2826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01" name="Freihand 100">
                  <a:extLst>
                    <a:ext uri="{FF2B5EF4-FFF2-40B4-BE49-F238E27FC236}">
                      <a16:creationId xmlns:a16="http://schemas.microsoft.com/office/drawing/2014/main" id="{BAB65051-BA7F-4769-9F4E-7204ADEC0BE4}"/>
                    </a:ext>
                  </a:extLst>
                </p14:cNvPr>
                <p14:cNvContentPartPr/>
                <p14:nvPr/>
              </p14:nvContentPartPr>
              <p14:xfrm>
                <a:off x="5177600" y="1186787"/>
                <a:ext cx="96480" cy="226800"/>
              </p14:xfrm>
            </p:contentPart>
          </mc:Choice>
          <mc:Fallback xmlns="">
            <p:pic>
              <p:nvPicPr>
                <p:cNvPr id="101" name="Freihand 100">
                  <a:extLst>
                    <a:ext uri="{FF2B5EF4-FFF2-40B4-BE49-F238E27FC236}">
                      <a16:creationId xmlns:a16="http://schemas.microsoft.com/office/drawing/2014/main" id="{BAB65051-BA7F-4769-9F4E-7204ADEC0BE4}"/>
                    </a:ext>
                  </a:extLst>
                </p:cNvPr>
                <p:cNvPicPr/>
                <p:nvPr/>
              </p:nvPicPr>
              <p:blipFill>
                <a:blip r:embed="rId232"/>
                <a:stretch>
                  <a:fillRect/>
                </a:stretch>
              </p:blipFill>
              <p:spPr>
                <a:xfrm>
                  <a:off x="5173280" y="1182467"/>
                  <a:ext cx="1051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02" name="Freihand 101">
                  <a:extLst>
                    <a:ext uri="{FF2B5EF4-FFF2-40B4-BE49-F238E27FC236}">
                      <a16:creationId xmlns:a16="http://schemas.microsoft.com/office/drawing/2014/main" id="{B8A55BA5-D977-484A-8A07-A544B3005B49}"/>
                    </a:ext>
                  </a:extLst>
                </p14:cNvPr>
                <p14:cNvContentPartPr/>
                <p14:nvPr/>
              </p14:nvContentPartPr>
              <p14:xfrm>
                <a:off x="5303240" y="1193267"/>
                <a:ext cx="61920" cy="90720"/>
              </p14:xfrm>
            </p:contentPart>
          </mc:Choice>
          <mc:Fallback xmlns="">
            <p:pic>
              <p:nvPicPr>
                <p:cNvPr id="102" name="Freihand 101">
                  <a:extLst>
                    <a:ext uri="{FF2B5EF4-FFF2-40B4-BE49-F238E27FC236}">
                      <a16:creationId xmlns:a16="http://schemas.microsoft.com/office/drawing/2014/main" id="{B8A55BA5-D977-484A-8A07-A544B3005B49}"/>
                    </a:ext>
                  </a:extLst>
                </p:cNvPr>
                <p:cNvPicPr/>
                <p:nvPr/>
              </p:nvPicPr>
              <p:blipFill>
                <a:blip r:embed="rId234"/>
                <a:stretch>
                  <a:fillRect/>
                </a:stretch>
              </p:blipFill>
              <p:spPr>
                <a:xfrm>
                  <a:off x="5298920" y="1188947"/>
                  <a:ext cx="705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03" name="Freihand 102">
                  <a:extLst>
                    <a:ext uri="{FF2B5EF4-FFF2-40B4-BE49-F238E27FC236}">
                      <a16:creationId xmlns:a16="http://schemas.microsoft.com/office/drawing/2014/main" id="{B8FC641A-0B2C-447E-B10F-E2B33D13F411}"/>
                    </a:ext>
                  </a:extLst>
                </p14:cNvPr>
                <p14:cNvContentPartPr/>
                <p14:nvPr/>
              </p14:nvContentPartPr>
              <p14:xfrm>
                <a:off x="5361920" y="1163747"/>
                <a:ext cx="81000" cy="95400"/>
              </p14:xfrm>
            </p:contentPart>
          </mc:Choice>
          <mc:Fallback xmlns="">
            <p:pic>
              <p:nvPicPr>
                <p:cNvPr id="103" name="Freihand 102">
                  <a:extLst>
                    <a:ext uri="{FF2B5EF4-FFF2-40B4-BE49-F238E27FC236}">
                      <a16:creationId xmlns:a16="http://schemas.microsoft.com/office/drawing/2014/main" id="{B8FC641A-0B2C-447E-B10F-E2B33D13F411}"/>
                    </a:ext>
                  </a:extLst>
                </p:cNvPr>
                <p:cNvPicPr/>
                <p:nvPr/>
              </p:nvPicPr>
              <p:blipFill>
                <a:blip r:embed="rId236"/>
                <a:stretch>
                  <a:fillRect/>
                </a:stretch>
              </p:blipFill>
              <p:spPr>
                <a:xfrm>
                  <a:off x="5357600" y="1159427"/>
                  <a:ext cx="896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04" name="Freihand 103">
                  <a:extLst>
                    <a:ext uri="{FF2B5EF4-FFF2-40B4-BE49-F238E27FC236}">
                      <a16:creationId xmlns:a16="http://schemas.microsoft.com/office/drawing/2014/main" id="{F3FD109E-D05B-4D9D-98CA-8B1C5D05F633}"/>
                    </a:ext>
                  </a:extLst>
                </p14:cNvPr>
                <p14:cNvContentPartPr/>
                <p14:nvPr/>
              </p14:nvContentPartPr>
              <p14:xfrm>
                <a:off x="5457680" y="1091747"/>
                <a:ext cx="201960" cy="145800"/>
              </p14:xfrm>
            </p:contentPart>
          </mc:Choice>
          <mc:Fallback xmlns="">
            <p:pic>
              <p:nvPicPr>
                <p:cNvPr id="104" name="Freihand 103">
                  <a:extLst>
                    <a:ext uri="{FF2B5EF4-FFF2-40B4-BE49-F238E27FC236}">
                      <a16:creationId xmlns:a16="http://schemas.microsoft.com/office/drawing/2014/main" id="{F3FD109E-D05B-4D9D-98CA-8B1C5D05F633}"/>
                    </a:ext>
                  </a:extLst>
                </p:cNvPr>
                <p:cNvPicPr/>
                <p:nvPr/>
              </p:nvPicPr>
              <p:blipFill>
                <a:blip r:embed="rId238"/>
                <a:stretch>
                  <a:fillRect/>
                </a:stretch>
              </p:blipFill>
              <p:spPr>
                <a:xfrm>
                  <a:off x="5453360" y="1087427"/>
                  <a:ext cx="2106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05" name="Freihand 104">
                  <a:extLst>
                    <a:ext uri="{FF2B5EF4-FFF2-40B4-BE49-F238E27FC236}">
                      <a16:creationId xmlns:a16="http://schemas.microsoft.com/office/drawing/2014/main" id="{7688730B-8985-45AD-9CA9-C8B661BFF2C3}"/>
                    </a:ext>
                  </a:extLst>
                </p14:cNvPr>
                <p14:cNvContentPartPr/>
                <p14:nvPr/>
              </p14:nvContentPartPr>
              <p14:xfrm>
                <a:off x="5720120" y="1039907"/>
                <a:ext cx="213840" cy="173880"/>
              </p14:xfrm>
            </p:contentPart>
          </mc:Choice>
          <mc:Fallback xmlns="">
            <p:pic>
              <p:nvPicPr>
                <p:cNvPr id="105" name="Freihand 104">
                  <a:extLst>
                    <a:ext uri="{FF2B5EF4-FFF2-40B4-BE49-F238E27FC236}">
                      <a16:creationId xmlns:a16="http://schemas.microsoft.com/office/drawing/2014/main" id="{7688730B-8985-45AD-9CA9-C8B661BFF2C3}"/>
                    </a:ext>
                  </a:extLst>
                </p:cNvPr>
                <p:cNvPicPr/>
                <p:nvPr/>
              </p:nvPicPr>
              <p:blipFill>
                <a:blip r:embed="rId240"/>
                <a:stretch>
                  <a:fillRect/>
                </a:stretch>
              </p:blipFill>
              <p:spPr>
                <a:xfrm>
                  <a:off x="5715800" y="1035587"/>
                  <a:ext cx="2224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06" name="Freihand 105">
                  <a:extLst>
                    <a:ext uri="{FF2B5EF4-FFF2-40B4-BE49-F238E27FC236}">
                      <a16:creationId xmlns:a16="http://schemas.microsoft.com/office/drawing/2014/main" id="{E3C724AB-4B31-47E8-8597-B75960658BC2}"/>
                    </a:ext>
                  </a:extLst>
                </p14:cNvPr>
                <p14:cNvContentPartPr/>
                <p14:nvPr/>
              </p14:nvContentPartPr>
              <p14:xfrm>
                <a:off x="5944040" y="1025507"/>
                <a:ext cx="12240" cy="28800"/>
              </p14:xfrm>
            </p:contentPart>
          </mc:Choice>
          <mc:Fallback xmlns="">
            <p:pic>
              <p:nvPicPr>
                <p:cNvPr id="106" name="Freihand 105">
                  <a:extLst>
                    <a:ext uri="{FF2B5EF4-FFF2-40B4-BE49-F238E27FC236}">
                      <a16:creationId xmlns:a16="http://schemas.microsoft.com/office/drawing/2014/main" id="{E3C724AB-4B31-47E8-8597-B75960658BC2}"/>
                    </a:ext>
                  </a:extLst>
                </p:cNvPr>
                <p:cNvPicPr/>
                <p:nvPr/>
              </p:nvPicPr>
              <p:blipFill>
                <a:blip r:embed="rId242"/>
                <a:stretch>
                  <a:fillRect/>
                </a:stretch>
              </p:blipFill>
              <p:spPr>
                <a:xfrm>
                  <a:off x="5939720" y="1021187"/>
                  <a:ext cx="208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07" name="Freihand 106">
                  <a:extLst>
                    <a:ext uri="{FF2B5EF4-FFF2-40B4-BE49-F238E27FC236}">
                      <a16:creationId xmlns:a16="http://schemas.microsoft.com/office/drawing/2014/main" id="{C33BB64B-62B1-4E72-9C86-F6D1552EFD8F}"/>
                    </a:ext>
                  </a:extLst>
                </p14:cNvPr>
                <p14:cNvContentPartPr/>
                <p14:nvPr/>
              </p14:nvContentPartPr>
              <p14:xfrm>
                <a:off x="5981840" y="1119467"/>
                <a:ext cx="177480" cy="54720"/>
              </p14:xfrm>
            </p:contentPart>
          </mc:Choice>
          <mc:Fallback xmlns="">
            <p:pic>
              <p:nvPicPr>
                <p:cNvPr id="107" name="Freihand 106">
                  <a:extLst>
                    <a:ext uri="{FF2B5EF4-FFF2-40B4-BE49-F238E27FC236}">
                      <a16:creationId xmlns:a16="http://schemas.microsoft.com/office/drawing/2014/main" id="{C33BB64B-62B1-4E72-9C86-F6D1552EFD8F}"/>
                    </a:ext>
                  </a:extLst>
                </p:cNvPr>
                <p:cNvPicPr/>
                <p:nvPr/>
              </p:nvPicPr>
              <p:blipFill>
                <a:blip r:embed="rId244"/>
                <a:stretch>
                  <a:fillRect/>
                </a:stretch>
              </p:blipFill>
              <p:spPr>
                <a:xfrm>
                  <a:off x="5977520" y="1115147"/>
                  <a:ext cx="1861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70" name="Freihand 69">
                  <a:extLst>
                    <a:ext uri="{FF2B5EF4-FFF2-40B4-BE49-F238E27FC236}">
                      <a16:creationId xmlns:a16="http://schemas.microsoft.com/office/drawing/2014/main" id="{627CDD30-C2CA-4DAB-A715-BE5916D6A28B}"/>
                    </a:ext>
                  </a:extLst>
                </p14:cNvPr>
                <p14:cNvContentPartPr/>
                <p14:nvPr/>
              </p14:nvContentPartPr>
              <p14:xfrm>
                <a:off x="3665240" y="1945667"/>
                <a:ext cx="1323360" cy="47880"/>
              </p14:xfrm>
            </p:contentPart>
          </mc:Choice>
          <mc:Fallback xmlns="">
            <p:pic>
              <p:nvPicPr>
                <p:cNvPr id="70" name="Freihand 69">
                  <a:extLst>
                    <a:ext uri="{FF2B5EF4-FFF2-40B4-BE49-F238E27FC236}">
                      <a16:creationId xmlns:a16="http://schemas.microsoft.com/office/drawing/2014/main" id="{627CDD30-C2CA-4DAB-A715-BE5916D6A28B}"/>
                    </a:ext>
                  </a:extLst>
                </p:cNvPr>
                <p:cNvPicPr/>
                <p:nvPr/>
              </p:nvPicPr>
              <p:blipFill>
                <a:blip r:embed="rId246"/>
                <a:stretch>
                  <a:fillRect/>
                </a:stretch>
              </p:blipFill>
              <p:spPr>
                <a:xfrm>
                  <a:off x="3660920" y="1941347"/>
                  <a:ext cx="13320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71" name="Freihand 70">
                  <a:extLst>
                    <a:ext uri="{FF2B5EF4-FFF2-40B4-BE49-F238E27FC236}">
                      <a16:creationId xmlns:a16="http://schemas.microsoft.com/office/drawing/2014/main" id="{1FC82F5C-9E03-4C41-A847-943068DE0C74}"/>
                    </a:ext>
                  </a:extLst>
                </p14:cNvPr>
                <p14:cNvContentPartPr/>
                <p14:nvPr/>
              </p14:nvContentPartPr>
              <p14:xfrm>
                <a:off x="3743360" y="1950707"/>
                <a:ext cx="994320" cy="43200"/>
              </p14:xfrm>
            </p:contentPart>
          </mc:Choice>
          <mc:Fallback xmlns="">
            <p:pic>
              <p:nvPicPr>
                <p:cNvPr id="71" name="Freihand 70">
                  <a:extLst>
                    <a:ext uri="{FF2B5EF4-FFF2-40B4-BE49-F238E27FC236}">
                      <a16:creationId xmlns:a16="http://schemas.microsoft.com/office/drawing/2014/main" id="{1FC82F5C-9E03-4C41-A847-943068DE0C74}"/>
                    </a:ext>
                  </a:extLst>
                </p:cNvPr>
                <p:cNvPicPr/>
                <p:nvPr/>
              </p:nvPicPr>
              <p:blipFill>
                <a:blip r:embed="rId248"/>
                <a:stretch>
                  <a:fillRect/>
                </a:stretch>
              </p:blipFill>
              <p:spPr>
                <a:xfrm>
                  <a:off x="3739040" y="1946387"/>
                  <a:ext cx="10029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2" name="Freihand 151">
                  <a:extLst>
                    <a:ext uri="{FF2B5EF4-FFF2-40B4-BE49-F238E27FC236}">
                      <a16:creationId xmlns:a16="http://schemas.microsoft.com/office/drawing/2014/main" id="{B1C88952-D6F3-4759-8A33-396435AD8A9F}"/>
                    </a:ext>
                  </a:extLst>
                </p14:cNvPr>
                <p14:cNvContentPartPr/>
                <p14:nvPr/>
              </p14:nvContentPartPr>
              <p14:xfrm>
                <a:off x="5858360" y="1685747"/>
                <a:ext cx="725400" cy="709200"/>
              </p14:xfrm>
            </p:contentPart>
          </mc:Choice>
          <mc:Fallback xmlns="">
            <p:pic>
              <p:nvPicPr>
                <p:cNvPr id="152" name="Freihand 151">
                  <a:extLst>
                    <a:ext uri="{FF2B5EF4-FFF2-40B4-BE49-F238E27FC236}">
                      <a16:creationId xmlns:a16="http://schemas.microsoft.com/office/drawing/2014/main" id="{B1C88952-D6F3-4759-8A33-396435AD8A9F}"/>
                    </a:ext>
                  </a:extLst>
                </p:cNvPr>
                <p:cNvPicPr/>
                <p:nvPr/>
              </p:nvPicPr>
              <p:blipFill>
                <a:blip r:embed="rId250"/>
                <a:stretch>
                  <a:fillRect/>
                </a:stretch>
              </p:blipFill>
              <p:spPr>
                <a:xfrm>
                  <a:off x="5854040" y="1681427"/>
                  <a:ext cx="734040" cy="7178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3" name="Freihand 152">
                  <a:extLst>
                    <a:ext uri="{FF2B5EF4-FFF2-40B4-BE49-F238E27FC236}">
                      <a16:creationId xmlns:a16="http://schemas.microsoft.com/office/drawing/2014/main" id="{D6481C1B-03C4-46CC-BC14-99C158366104}"/>
                    </a:ext>
                  </a:extLst>
                </p14:cNvPr>
                <p14:cNvContentPartPr/>
                <p14:nvPr/>
              </p14:nvContentPartPr>
              <p14:xfrm>
                <a:off x="6657920" y="1259147"/>
                <a:ext cx="528120" cy="468360"/>
              </p14:xfrm>
            </p:contentPart>
          </mc:Choice>
          <mc:Fallback xmlns="">
            <p:pic>
              <p:nvPicPr>
                <p:cNvPr id="153" name="Freihand 152">
                  <a:extLst>
                    <a:ext uri="{FF2B5EF4-FFF2-40B4-BE49-F238E27FC236}">
                      <a16:creationId xmlns:a16="http://schemas.microsoft.com/office/drawing/2014/main" id="{D6481C1B-03C4-46CC-BC14-99C158366104}"/>
                    </a:ext>
                  </a:extLst>
                </p:cNvPr>
                <p:cNvPicPr/>
                <p:nvPr/>
              </p:nvPicPr>
              <p:blipFill>
                <a:blip r:embed="rId252"/>
                <a:stretch>
                  <a:fillRect/>
                </a:stretch>
              </p:blipFill>
              <p:spPr>
                <a:xfrm>
                  <a:off x="6653600" y="1254827"/>
                  <a:ext cx="536760" cy="4770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4" name="Freihand 153">
                  <a:extLst>
                    <a:ext uri="{FF2B5EF4-FFF2-40B4-BE49-F238E27FC236}">
                      <a16:creationId xmlns:a16="http://schemas.microsoft.com/office/drawing/2014/main" id="{3F1D4488-A9AB-45D3-8593-4565F5D06405}"/>
                    </a:ext>
                  </a:extLst>
                </p14:cNvPr>
                <p14:cNvContentPartPr/>
                <p14:nvPr/>
              </p14:nvContentPartPr>
              <p14:xfrm>
                <a:off x="6565040" y="1424747"/>
                <a:ext cx="297360" cy="368280"/>
              </p14:xfrm>
            </p:contentPart>
          </mc:Choice>
          <mc:Fallback xmlns="">
            <p:pic>
              <p:nvPicPr>
                <p:cNvPr id="154" name="Freihand 153">
                  <a:extLst>
                    <a:ext uri="{FF2B5EF4-FFF2-40B4-BE49-F238E27FC236}">
                      <a16:creationId xmlns:a16="http://schemas.microsoft.com/office/drawing/2014/main" id="{3F1D4488-A9AB-45D3-8593-4565F5D06405}"/>
                    </a:ext>
                  </a:extLst>
                </p:cNvPr>
                <p:cNvPicPr/>
                <p:nvPr/>
              </p:nvPicPr>
              <p:blipFill>
                <a:blip r:embed="rId254"/>
                <a:stretch>
                  <a:fillRect/>
                </a:stretch>
              </p:blipFill>
              <p:spPr>
                <a:xfrm>
                  <a:off x="6560720" y="1420427"/>
                  <a:ext cx="30600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6" name="Freihand 155">
                  <a:extLst>
                    <a:ext uri="{FF2B5EF4-FFF2-40B4-BE49-F238E27FC236}">
                      <a16:creationId xmlns:a16="http://schemas.microsoft.com/office/drawing/2014/main" id="{C3CF6045-A632-4694-8038-B0546137C060}"/>
                    </a:ext>
                  </a:extLst>
                </p14:cNvPr>
                <p14:cNvContentPartPr/>
                <p14:nvPr/>
              </p14:nvContentPartPr>
              <p14:xfrm>
                <a:off x="7424720" y="1053227"/>
                <a:ext cx="14400" cy="122760"/>
              </p14:xfrm>
            </p:contentPart>
          </mc:Choice>
          <mc:Fallback xmlns="">
            <p:pic>
              <p:nvPicPr>
                <p:cNvPr id="156" name="Freihand 155">
                  <a:extLst>
                    <a:ext uri="{FF2B5EF4-FFF2-40B4-BE49-F238E27FC236}">
                      <a16:creationId xmlns:a16="http://schemas.microsoft.com/office/drawing/2014/main" id="{C3CF6045-A632-4694-8038-B0546137C060}"/>
                    </a:ext>
                  </a:extLst>
                </p:cNvPr>
                <p:cNvPicPr/>
                <p:nvPr/>
              </p:nvPicPr>
              <p:blipFill>
                <a:blip r:embed="rId256"/>
                <a:stretch>
                  <a:fillRect/>
                </a:stretch>
              </p:blipFill>
              <p:spPr>
                <a:xfrm>
                  <a:off x="7420400" y="1048907"/>
                  <a:ext cx="230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7" name="Freihand 156">
                  <a:extLst>
                    <a:ext uri="{FF2B5EF4-FFF2-40B4-BE49-F238E27FC236}">
                      <a16:creationId xmlns:a16="http://schemas.microsoft.com/office/drawing/2014/main" id="{15819321-FEB9-42C5-B180-32299C90CF53}"/>
                    </a:ext>
                  </a:extLst>
                </p14:cNvPr>
                <p14:cNvContentPartPr/>
                <p14:nvPr/>
              </p14:nvContentPartPr>
              <p14:xfrm>
                <a:off x="7289000" y="971507"/>
                <a:ext cx="232560" cy="221760"/>
              </p14:xfrm>
            </p:contentPart>
          </mc:Choice>
          <mc:Fallback xmlns="">
            <p:pic>
              <p:nvPicPr>
                <p:cNvPr id="157" name="Freihand 156">
                  <a:extLst>
                    <a:ext uri="{FF2B5EF4-FFF2-40B4-BE49-F238E27FC236}">
                      <a16:creationId xmlns:a16="http://schemas.microsoft.com/office/drawing/2014/main" id="{15819321-FEB9-42C5-B180-32299C90CF53}"/>
                    </a:ext>
                  </a:extLst>
                </p:cNvPr>
                <p:cNvPicPr/>
                <p:nvPr/>
              </p:nvPicPr>
              <p:blipFill>
                <a:blip r:embed="rId258"/>
                <a:stretch>
                  <a:fillRect/>
                </a:stretch>
              </p:blipFill>
              <p:spPr>
                <a:xfrm>
                  <a:off x="7284680" y="967187"/>
                  <a:ext cx="2412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8" name="Freihand 157">
                  <a:extLst>
                    <a:ext uri="{FF2B5EF4-FFF2-40B4-BE49-F238E27FC236}">
                      <a16:creationId xmlns:a16="http://schemas.microsoft.com/office/drawing/2014/main" id="{9C366392-9E64-42AE-AF6A-1A2647DE6A36}"/>
                    </a:ext>
                  </a:extLst>
                </p14:cNvPr>
                <p14:cNvContentPartPr/>
                <p14:nvPr/>
              </p14:nvContentPartPr>
              <p14:xfrm>
                <a:off x="7551800" y="1030907"/>
                <a:ext cx="139680" cy="128520"/>
              </p14:xfrm>
            </p:contentPart>
          </mc:Choice>
          <mc:Fallback xmlns="">
            <p:pic>
              <p:nvPicPr>
                <p:cNvPr id="158" name="Freihand 157">
                  <a:extLst>
                    <a:ext uri="{FF2B5EF4-FFF2-40B4-BE49-F238E27FC236}">
                      <a16:creationId xmlns:a16="http://schemas.microsoft.com/office/drawing/2014/main" id="{9C366392-9E64-42AE-AF6A-1A2647DE6A36}"/>
                    </a:ext>
                  </a:extLst>
                </p:cNvPr>
                <p:cNvPicPr/>
                <p:nvPr/>
              </p:nvPicPr>
              <p:blipFill>
                <a:blip r:embed="rId260"/>
                <a:stretch>
                  <a:fillRect/>
                </a:stretch>
              </p:blipFill>
              <p:spPr>
                <a:xfrm>
                  <a:off x="7547480" y="1026587"/>
                  <a:ext cx="1483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0" name="Freihand 159">
                  <a:extLst>
                    <a:ext uri="{FF2B5EF4-FFF2-40B4-BE49-F238E27FC236}">
                      <a16:creationId xmlns:a16="http://schemas.microsoft.com/office/drawing/2014/main" id="{58E576B9-7123-4496-B2EE-0A7C238CDCD8}"/>
                    </a:ext>
                  </a:extLst>
                </p14:cNvPr>
                <p14:cNvContentPartPr/>
                <p14:nvPr/>
              </p14:nvContentPartPr>
              <p14:xfrm>
                <a:off x="7802360" y="857747"/>
                <a:ext cx="178560" cy="250920"/>
              </p14:xfrm>
            </p:contentPart>
          </mc:Choice>
          <mc:Fallback xmlns="">
            <p:pic>
              <p:nvPicPr>
                <p:cNvPr id="160" name="Freihand 159">
                  <a:extLst>
                    <a:ext uri="{FF2B5EF4-FFF2-40B4-BE49-F238E27FC236}">
                      <a16:creationId xmlns:a16="http://schemas.microsoft.com/office/drawing/2014/main" id="{58E576B9-7123-4496-B2EE-0A7C238CDCD8}"/>
                    </a:ext>
                  </a:extLst>
                </p:cNvPr>
                <p:cNvPicPr/>
                <p:nvPr/>
              </p:nvPicPr>
              <p:blipFill>
                <a:blip r:embed="rId262"/>
                <a:stretch>
                  <a:fillRect/>
                </a:stretch>
              </p:blipFill>
              <p:spPr>
                <a:xfrm>
                  <a:off x="7798040" y="853427"/>
                  <a:ext cx="1872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1" name="Freihand 160">
                  <a:extLst>
                    <a:ext uri="{FF2B5EF4-FFF2-40B4-BE49-F238E27FC236}">
                      <a16:creationId xmlns:a16="http://schemas.microsoft.com/office/drawing/2014/main" id="{2A8F83D5-252B-434D-B0CE-14E1984B61CF}"/>
                    </a:ext>
                  </a:extLst>
                </p14:cNvPr>
                <p14:cNvContentPartPr/>
                <p14:nvPr/>
              </p14:nvContentPartPr>
              <p14:xfrm>
                <a:off x="8054360" y="927227"/>
                <a:ext cx="15120" cy="112320"/>
              </p14:xfrm>
            </p:contentPart>
          </mc:Choice>
          <mc:Fallback xmlns="">
            <p:pic>
              <p:nvPicPr>
                <p:cNvPr id="161" name="Freihand 160">
                  <a:extLst>
                    <a:ext uri="{FF2B5EF4-FFF2-40B4-BE49-F238E27FC236}">
                      <a16:creationId xmlns:a16="http://schemas.microsoft.com/office/drawing/2014/main" id="{2A8F83D5-252B-434D-B0CE-14E1984B61CF}"/>
                    </a:ext>
                  </a:extLst>
                </p:cNvPr>
                <p:cNvPicPr/>
                <p:nvPr/>
              </p:nvPicPr>
              <p:blipFill>
                <a:blip r:embed="rId264"/>
                <a:stretch>
                  <a:fillRect/>
                </a:stretch>
              </p:blipFill>
              <p:spPr>
                <a:xfrm>
                  <a:off x="8050040" y="922907"/>
                  <a:ext cx="237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2" name="Freihand 161">
                  <a:extLst>
                    <a:ext uri="{FF2B5EF4-FFF2-40B4-BE49-F238E27FC236}">
                      <a16:creationId xmlns:a16="http://schemas.microsoft.com/office/drawing/2014/main" id="{85C44E25-A85F-4025-8868-755D1726B55B}"/>
                    </a:ext>
                  </a:extLst>
                </p14:cNvPr>
                <p14:cNvContentPartPr/>
                <p14:nvPr/>
              </p14:nvContentPartPr>
              <p14:xfrm>
                <a:off x="8041040" y="865307"/>
                <a:ext cx="47880" cy="33120"/>
              </p14:xfrm>
            </p:contentPart>
          </mc:Choice>
          <mc:Fallback xmlns="">
            <p:pic>
              <p:nvPicPr>
                <p:cNvPr id="162" name="Freihand 161">
                  <a:extLst>
                    <a:ext uri="{FF2B5EF4-FFF2-40B4-BE49-F238E27FC236}">
                      <a16:creationId xmlns:a16="http://schemas.microsoft.com/office/drawing/2014/main" id="{85C44E25-A85F-4025-8868-755D1726B55B}"/>
                    </a:ext>
                  </a:extLst>
                </p:cNvPr>
                <p:cNvPicPr/>
                <p:nvPr/>
              </p:nvPicPr>
              <p:blipFill>
                <a:blip r:embed="rId266"/>
                <a:stretch>
                  <a:fillRect/>
                </a:stretch>
              </p:blipFill>
              <p:spPr>
                <a:xfrm>
                  <a:off x="8036720" y="860987"/>
                  <a:ext cx="565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3" name="Freihand 162">
                  <a:extLst>
                    <a:ext uri="{FF2B5EF4-FFF2-40B4-BE49-F238E27FC236}">
                      <a16:creationId xmlns:a16="http://schemas.microsoft.com/office/drawing/2014/main" id="{02C91012-571F-4437-8C7C-0109985E48C0}"/>
                    </a:ext>
                  </a:extLst>
                </p14:cNvPr>
                <p14:cNvContentPartPr/>
                <p14:nvPr/>
              </p14:nvContentPartPr>
              <p14:xfrm>
                <a:off x="8085320" y="899867"/>
                <a:ext cx="110520" cy="117720"/>
              </p14:xfrm>
            </p:contentPart>
          </mc:Choice>
          <mc:Fallback xmlns="">
            <p:pic>
              <p:nvPicPr>
                <p:cNvPr id="163" name="Freihand 162">
                  <a:extLst>
                    <a:ext uri="{FF2B5EF4-FFF2-40B4-BE49-F238E27FC236}">
                      <a16:creationId xmlns:a16="http://schemas.microsoft.com/office/drawing/2014/main" id="{02C91012-571F-4437-8C7C-0109985E48C0}"/>
                    </a:ext>
                  </a:extLst>
                </p:cNvPr>
                <p:cNvPicPr/>
                <p:nvPr/>
              </p:nvPicPr>
              <p:blipFill>
                <a:blip r:embed="rId268"/>
                <a:stretch>
                  <a:fillRect/>
                </a:stretch>
              </p:blipFill>
              <p:spPr>
                <a:xfrm>
                  <a:off x="8081000" y="895547"/>
                  <a:ext cx="1191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4" name="Freihand 163">
                  <a:extLst>
                    <a:ext uri="{FF2B5EF4-FFF2-40B4-BE49-F238E27FC236}">
                      <a16:creationId xmlns:a16="http://schemas.microsoft.com/office/drawing/2014/main" id="{02567261-C7C1-4D26-B203-65F21D6744B8}"/>
                    </a:ext>
                  </a:extLst>
                </p14:cNvPr>
                <p14:cNvContentPartPr/>
                <p14:nvPr/>
              </p14:nvContentPartPr>
              <p14:xfrm>
                <a:off x="8212760" y="797267"/>
                <a:ext cx="133560" cy="177480"/>
              </p14:xfrm>
            </p:contentPart>
          </mc:Choice>
          <mc:Fallback xmlns="">
            <p:pic>
              <p:nvPicPr>
                <p:cNvPr id="164" name="Freihand 163">
                  <a:extLst>
                    <a:ext uri="{FF2B5EF4-FFF2-40B4-BE49-F238E27FC236}">
                      <a16:creationId xmlns:a16="http://schemas.microsoft.com/office/drawing/2014/main" id="{02567261-C7C1-4D26-B203-65F21D6744B8}"/>
                    </a:ext>
                  </a:extLst>
                </p:cNvPr>
                <p:cNvPicPr/>
                <p:nvPr/>
              </p:nvPicPr>
              <p:blipFill>
                <a:blip r:embed="rId270"/>
                <a:stretch>
                  <a:fillRect/>
                </a:stretch>
              </p:blipFill>
              <p:spPr>
                <a:xfrm>
                  <a:off x="8208440" y="792947"/>
                  <a:ext cx="1422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5" name="Freihand 164">
                  <a:extLst>
                    <a:ext uri="{FF2B5EF4-FFF2-40B4-BE49-F238E27FC236}">
                      <a16:creationId xmlns:a16="http://schemas.microsoft.com/office/drawing/2014/main" id="{EEFA3F25-1C52-4C2F-9F85-2A94E448BEC4}"/>
                    </a:ext>
                  </a:extLst>
                </p14:cNvPr>
                <p14:cNvContentPartPr/>
                <p14:nvPr/>
              </p14:nvContentPartPr>
              <p14:xfrm>
                <a:off x="8300960" y="873947"/>
                <a:ext cx="415080" cy="83520"/>
              </p14:xfrm>
            </p:contentPart>
          </mc:Choice>
          <mc:Fallback xmlns="">
            <p:pic>
              <p:nvPicPr>
                <p:cNvPr id="165" name="Freihand 164">
                  <a:extLst>
                    <a:ext uri="{FF2B5EF4-FFF2-40B4-BE49-F238E27FC236}">
                      <a16:creationId xmlns:a16="http://schemas.microsoft.com/office/drawing/2014/main" id="{EEFA3F25-1C52-4C2F-9F85-2A94E448BEC4}"/>
                    </a:ext>
                  </a:extLst>
                </p:cNvPr>
                <p:cNvPicPr/>
                <p:nvPr/>
              </p:nvPicPr>
              <p:blipFill>
                <a:blip r:embed="rId272"/>
                <a:stretch>
                  <a:fillRect/>
                </a:stretch>
              </p:blipFill>
              <p:spPr>
                <a:xfrm>
                  <a:off x="8296640" y="869627"/>
                  <a:ext cx="4237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6" name="Freihand 165">
                  <a:extLst>
                    <a:ext uri="{FF2B5EF4-FFF2-40B4-BE49-F238E27FC236}">
                      <a16:creationId xmlns:a16="http://schemas.microsoft.com/office/drawing/2014/main" id="{B0316227-C91C-4B95-9D2C-C120C8FD6711}"/>
                    </a:ext>
                  </a:extLst>
                </p14:cNvPr>
                <p14:cNvContentPartPr/>
                <p14:nvPr/>
              </p14:nvContentPartPr>
              <p14:xfrm>
                <a:off x="8627840" y="747227"/>
                <a:ext cx="360" cy="360"/>
              </p14:xfrm>
            </p:contentPart>
          </mc:Choice>
          <mc:Fallback xmlns="">
            <p:pic>
              <p:nvPicPr>
                <p:cNvPr id="166" name="Freihand 165">
                  <a:extLst>
                    <a:ext uri="{FF2B5EF4-FFF2-40B4-BE49-F238E27FC236}">
                      <a16:creationId xmlns:a16="http://schemas.microsoft.com/office/drawing/2014/main" id="{B0316227-C91C-4B95-9D2C-C120C8FD6711}"/>
                    </a:ext>
                  </a:extLst>
                </p:cNvPr>
                <p:cNvPicPr/>
                <p:nvPr/>
              </p:nvPicPr>
              <p:blipFill>
                <a:blip r:embed="rId18"/>
                <a:stretch>
                  <a:fillRect/>
                </a:stretch>
              </p:blipFill>
              <p:spPr>
                <a:xfrm>
                  <a:off x="8623520" y="742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8" name="Freihand 167">
                  <a:extLst>
                    <a:ext uri="{FF2B5EF4-FFF2-40B4-BE49-F238E27FC236}">
                      <a16:creationId xmlns:a16="http://schemas.microsoft.com/office/drawing/2014/main" id="{06ADD02F-0119-4F2B-A0CC-D534FB3BC490}"/>
                    </a:ext>
                  </a:extLst>
                </p14:cNvPr>
                <p14:cNvContentPartPr/>
                <p14:nvPr/>
              </p14:nvContentPartPr>
              <p14:xfrm>
                <a:off x="8892800" y="604667"/>
                <a:ext cx="171720" cy="275040"/>
              </p14:xfrm>
            </p:contentPart>
          </mc:Choice>
          <mc:Fallback xmlns="">
            <p:pic>
              <p:nvPicPr>
                <p:cNvPr id="168" name="Freihand 167">
                  <a:extLst>
                    <a:ext uri="{FF2B5EF4-FFF2-40B4-BE49-F238E27FC236}">
                      <a16:creationId xmlns:a16="http://schemas.microsoft.com/office/drawing/2014/main" id="{06ADD02F-0119-4F2B-A0CC-D534FB3BC490}"/>
                    </a:ext>
                  </a:extLst>
                </p:cNvPr>
                <p:cNvPicPr/>
                <p:nvPr/>
              </p:nvPicPr>
              <p:blipFill>
                <a:blip r:embed="rId275"/>
                <a:stretch>
                  <a:fillRect/>
                </a:stretch>
              </p:blipFill>
              <p:spPr>
                <a:xfrm>
                  <a:off x="8888480" y="600347"/>
                  <a:ext cx="18036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9" name="Freihand 168">
                  <a:extLst>
                    <a:ext uri="{FF2B5EF4-FFF2-40B4-BE49-F238E27FC236}">
                      <a16:creationId xmlns:a16="http://schemas.microsoft.com/office/drawing/2014/main" id="{0A673E32-6E6F-4B01-BBBF-497FE00B6DDB}"/>
                    </a:ext>
                  </a:extLst>
                </p14:cNvPr>
                <p14:cNvContentPartPr/>
                <p14:nvPr/>
              </p14:nvContentPartPr>
              <p14:xfrm>
                <a:off x="9342440" y="632387"/>
                <a:ext cx="36000" cy="150840"/>
              </p14:xfrm>
            </p:contentPart>
          </mc:Choice>
          <mc:Fallback xmlns="">
            <p:pic>
              <p:nvPicPr>
                <p:cNvPr id="169" name="Freihand 168">
                  <a:extLst>
                    <a:ext uri="{FF2B5EF4-FFF2-40B4-BE49-F238E27FC236}">
                      <a16:creationId xmlns:a16="http://schemas.microsoft.com/office/drawing/2014/main" id="{0A673E32-6E6F-4B01-BBBF-497FE00B6DDB}"/>
                    </a:ext>
                  </a:extLst>
                </p:cNvPr>
                <p:cNvPicPr/>
                <p:nvPr/>
              </p:nvPicPr>
              <p:blipFill>
                <a:blip r:embed="rId277"/>
                <a:stretch>
                  <a:fillRect/>
                </a:stretch>
              </p:blipFill>
              <p:spPr>
                <a:xfrm>
                  <a:off x="9338120" y="628067"/>
                  <a:ext cx="446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0" name="Freihand 169">
                  <a:extLst>
                    <a:ext uri="{FF2B5EF4-FFF2-40B4-BE49-F238E27FC236}">
                      <a16:creationId xmlns:a16="http://schemas.microsoft.com/office/drawing/2014/main" id="{0DE5F7B1-4CE0-4070-A068-32335C916994}"/>
                    </a:ext>
                  </a:extLst>
                </p14:cNvPr>
                <p14:cNvContentPartPr/>
                <p14:nvPr/>
              </p14:nvContentPartPr>
              <p14:xfrm>
                <a:off x="9228320" y="556067"/>
                <a:ext cx="206640" cy="222480"/>
              </p14:xfrm>
            </p:contentPart>
          </mc:Choice>
          <mc:Fallback xmlns="">
            <p:pic>
              <p:nvPicPr>
                <p:cNvPr id="170" name="Freihand 169">
                  <a:extLst>
                    <a:ext uri="{FF2B5EF4-FFF2-40B4-BE49-F238E27FC236}">
                      <a16:creationId xmlns:a16="http://schemas.microsoft.com/office/drawing/2014/main" id="{0DE5F7B1-4CE0-4070-A068-32335C916994}"/>
                    </a:ext>
                  </a:extLst>
                </p:cNvPr>
                <p:cNvPicPr/>
                <p:nvPr/>
              </p:nvPicPr>
              <p:blipFill>
                <a:blip r:embed="rId279"/>
                <a:stretch>
                  <a:fillRect/>
                </a:stretch>
              </p:blipFill>
              <p:spPr>
                <a:xfrm>
                  <a:off x="9224000" y="551747"/>
                  <a:ext cx="2152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1" name="Freihand 170">
                  <a:extLst>
                    <a:ext uri="{FF2B5EF4-FFF2-40B4-BE49-F238E27FC236}">
                      <a16:creationId xmlns:a16="http://schemas.microsoft.com/office/drawing/2014/main" id="{E82872BA-99FE-4F3D-A0E7-1446231F3F43}"/>
                    </a:ext>
                  </a:extLst>
                </p14:cNvPr>
                <p14:cNvContentPartPr/>
                <p14:nvPr/>
              </p14:nvContentPartPr>
              <p14:xfrm>
                <a:off x="9498320" y="592067"/>
                <a:ext cx="122400" cy="113760"/>
              </p14:xfrm>
            </p:contentPart>
          </mc:Choice>
          <mc:Fallback xmlns="">
            <p:pic>
              <p:nvPicPr>
                <p:cNvPr id="171" name="Freihand 170">
                  <a:extLst>
                    <a:ext uri="{FF2B5EF4-FFF2-40B4-BE49-F238E27FC236}">
                      <a16:creationId xmlns:a16="http://schemas.microsoft.com/office/drawing/2014/main" id="{E82872BA-99FE-4F3D-A0E7-1446231F3F43}"/>
                    </a:ext>
                  </a:extLst>
                </p:cNvPr>
                <p:cNvPicPr/>
                <p:nvPr/>
              </p:nvPicPr>
              <p:blipFill>
                <a:blip r:embed="rId281"/>
                <a:stretch>
                  <a:fillRect/>
                </a:stretch>
              </p:blipFill>
              <p:spPr>
                <a:xfrm>
                  <a:off x="9494000" y="587747"/>
                  <a:ext cx="1310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2" name="Freihand 171">
                  <a:extLst>
                    <a:ext uri="{FF2B5EF4-FFF2-40B4-BE49-F238E27FC236}">
                      <a16:creationId xmlns:a16="http://schemas.microsoft.com/office/drawing/2014/main" id="{40961539-AEA6-4255-A842-90070A95202E}"/>
                    </a:ext>
                  </a:extLst>
                </p14:cNvPr>
                <p14:cNvContentPartPr/>
                <p14:nvPr/>
              </p14:nvContentPartPr>
              <p14:xfrm>
                <a:off x="9802880" y="503867"/>
                <a:ext cx="111960" cy="158040"/>
              </p14:xfrm>
            </p:contentPart>
          </mc:Choice>
          <mc:Fallback xmlns="">
            <p:pic>
              <p:nvPicPr>
                <p:cNvPr id="172" name="Freihand 171">
                  <a:extLst>
                    <a:ext uri="{FF2B5EF4-FFF2-40B4-BE49-F238E27FC236}">
                      <a16:creationId xmlns:a16="http://schemas.microsoft.com/office/drawing/2014/main" id="{40961539-AEA6-4255-A842-90070A95202E}"/>
                    </a:ext>
                  </a:extLst>
                </p:cNvPr>
                <p:cNvPicPr/>
                <p:nvPr/>
              </p:nvPicPr>
              <p:blipFill>
                <a:blip r:embed="rId283"/>
                <a:stretch>
                  <a:fillRect/>
                </a:stretch>
              </p:blipFill>
              <p:spPr>
                <a:xfrm>
                  <a:off x="9798560" y="499547"/>
                  <a:ext cx="1206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3" name="Freihand 172">
                  <a:extLst>
                    <a:ext uri="{FF2B5EF4-FFF2-40B4-BE49-F238E27FC236}">
                      <a16:creationId xmlns:a16="http://schemas.microsoft.com/office/drawing/2014/main" id="{BC2272E7-289C-46BB-8A08-EDC38B94AB4F}"/>
                    </a:ext>
                  </a:extLst>
                </p14:cNvPr>
                <p14:cNvContentPartPr/>
                <p14:nvPr/>
              </p14:nvContentPartPr>
              <p14:xfrm>
                <a:off x="9928520" y="554987"/>
                <a:ext cx="273600" cy="84240"/>
              </p14:xfrm>
            </p:contentPart>
          </mc:Choice>
          <mc:Fallback xmlns="">
            <p:pic>
              <p:nvPicPr>
                <p:cNvPr id="173" name="Freihand 172">
                  <a:extLst>
                    <a:ext uri="{FF2B5EF4-FFF2-40B4-BE49-F238E27FC236}">
                      <a16:creationId xmlns:a16="http://schemas.microsoft.com/office/drawing/2014/main" id="{BC2272E7-289C-46BB-8A08-EDC38B94AB4F}"/>
                    </a:ext>
                  </a:extLst>
                </p:cNvPr>
                <p:cNvPicPr/>
                <p:nvPr/>
              </p:nvPicPr>
              <p:blipFill>
                <a:blip r:embed="rId285"/>
                <a:stretch>
                  <a:fillRect/>
                </a:stretch>
              </p:blipFill>
              <p:spPr>
                <a:xfrm>
                  <a:off x="9924200" y="550667"/>
                  <a:ext cx="2822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4" name="Freihand 173">
                  <a:extLst>
                    <a:ext uri="{FF2B5EF4-FFF2-40B4-BE49-F238E27FC236}">
                      <a16:creationId xmlns:a16="http://schemas.microsoft.com/office/drawing/2014/main" id="{D9A4D2F6-85A6-4FE3-96D0-72FD5C8014C3}"/>
                    </a:ext>
                  </a:extLst>
                </p14:cNvPr>
                <p14:cNvContentPartPr/>
                <p14:nvPr/>
              </p14:nvContentPartPr>
              <p14:xfrm>
                <a:off x="10285640" y="507827"/>
                <a:ext cx="141480" cy="240120"/>
              </p14:xfrm>
            </p:contentPart>
          </mc:Choice>
          <mc:Fallback xmlns="">
            <p:pic>
              <p:nvPicPr>
                <p:cNvPr id="174" name="Freihand 173">
                  <a:extLst>
                    <a:ext uri="{FF2B5EF4-FFF2-40B4-BE49-F238E27FC236}">
                      <a16:creationId xmlns:a16="http://schemas.microsoft.com/office/drawing/2014/main" id="{D9A4D2F6-85A6-4FE3-96D0-72FD5C8014C3}"/>
                    </a:ext>
                  </a:extLst>
                </p:cNvPr>
                <p:cNvPicPr/>
                <p:nvPr/>
              </p:nvPicPr>
              <p:blipFill>
                <a:blip r:embed="rId287"/>
                <a:stretch>
                  <a:fillRect/>
                </a:stretch>
              </p:blipFill>
              <p:spPr>
                <a:xfrm>
                  <a:off x="10281320" y="503507"/>
                  <a:ext cx="1501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5" name="Freihand 174">
                  <a:extLst>
                    <a:ext uri="{FF2B5EF4-FFF2-40B4-BE49-F238E27FC236}">
                      <a16:creationId xmlns:a16="http://schemas.microsoft.com/office/drawing/2014/main" id="{76E7BEFF-8D66-44E1-81F8-CA6595FC5152}"/>
                    </a:ext>
                  </a:extLst>
                </p14:cNvPr>
                <p14:cNvContentPartPr/>
                <p14:nvPr/>
              </p14:nvContentPartPr>
              <p14:xfrm>
                <a:off x="10475720" y="385067"/>
                <a:ext cx="333720" cy="163800"/>
              </p14:xfrm>
            </p:contentPart>
          </mc:Choice>
          <mc:Fallback xmlns="">
            <p:pic>
              <p:nvPicPr>
                <p:cNvPr id="175" name="Freihand 174">
                  <a:extLst>
                    <a:ext uri="{FF2B5EF4-FFF2-40B4-BE49-F238E27FC236}">
                      <a16:creationId xmlns:a16="http://schemas.microsoft.com/office/drawing/2014/main" id="{76E7BEFF-8D66-44E1-81F8-CA6595FC5152}"/>
                    </a:ext>
                  </a:extLst>
                </p:cNvPr>
                <p:cNvPicPr/>
                <p:nvPr/>
              </p:nvPicPr>
              <p:blipFill>
                <a:blip r:embed="rId289"/>
                <a:stretch>
                  <a:fillRect/>
                </a:stretch>
              </p:blipFill>
              <p:spPr>
                <a:xfrm>
                  <a:off x="10471400" y="380747"/>
                  <a:ext cx="3423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6" name="Freihand 175">
                  <a:extLst>
                    <a:ext uri="{FF2B5EF4-FFF2-40B4-BE49-F238E27FC236}">
                      <a16:creationId xmlns:a16="http://schemas.microsoft.com/office/drawing/2014/main" id="{C90A063A-DAA7-47B9-9439-4856E61D6E51}"/>
                    </a:ext>
                  </a:extLst>
                </p14:cNvPr>
                <p14:cNvContentPartPr/>
                <p14:nvPr/>
              </p14:nvContentPartPr>
              <p14:xfrm>
                <a:off x="10808360" y="373907"/>
                <a:ext cx="360" cy="360"/>
              </p14:xfrm>
            </p:contentPart>
          </mc:Choice>
          <mc:Fallback xmlns="">
            <p:pic>
              <p:nvPicPr>
                <p:cNvPr id="176" name="Freihand 175">
                  <a:extLst>
                    <a:ext uri="{FF2B5EF4-FFF2-40B4-BE49-F238E27FC236}">
                      <a16:creationId xmlns:a16="http://schemas.microsoft.com/office/drawing/2014/main" id="{C90A063A-DAA7-47B9-9439-4856E61D6E51}"/>
                    </a:ext>
                  </a:extLst>
                </p:cNvPr>
                <p:cNvPicPr/>
                <p:nvPr/>
              </p:nvPicPr>
              <p:blipFill>
                <a:blip r:embed="rId18"/>
                <a:stretch>
                  <a:fillRect/>
                </a:stretch>
              </p:blipFill>
              <p:spPr>
                <a:xfrm>
                  <a:off x="10803680" y="369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7" name="Freihand 176">
                  <a:extLst>
                    <a:ext uri="{FF2B5EF4-FFF2-40B4-BE49-F238E27FC236}">
                      <a16:creationId xmlns:a16="http://schemas.microsoft.com/office/drawing/2014/main" id="{FD708E7B-56A6-45F2-A860-C3B0C7ACBD83}"/>
                    </a:ext>
                  </a:extLst>
                </p14:cNvPr>
                <p14:cNvContentPartPr/>
                <p14:nvPr/>
              </p14:nvContentPartPr>
              <p14:xfrm>
                <a:off x="10866680" y="431507"/>
                <a:ext cx="164160" cy="342000"/>
              </p14:xfrm>
            </p:contentPart>
          </mc:Choice>
          <mc:Fallback xmlns="">
            <p:pic>
              <p:nvPicPr>
                <p:cNvPr id="177" name="Freihand 176">
                  <a:extLst>
                    <a:ext uri="{FF2B5EF4-FFF2-40B4-BE49-F238E27FC236}">
                      <a16:creationId xmlns:a16="http://schemas.microsoft.com/office/drawing/2014/main" id="{FD708E7B-56A6-45F2-A860-C3B0C7ACBD83}"/>
                    </a:ext>
                  </a:extLst>
                </p:cNvPr>
                <p:cNvPicPr/>
                <p:nvPr/>
              </p:nvPicPr>
              <p:blipFill>
                <a:blip r:embed="rId292"/>
                <a:stretch>
                  <a:fillRect/>
                </a:stretch>
              </p:blipFill>
              <p:spPr>
                <a:xfrm>
                  <a:off x="10862360" y="427187"/>
                  <a:ext cx="17280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0" name="Freihand 179">
                  <a:extLst>
                    <a:ext uri="{FF2B5EF4-FFF2-40B4-BE49-F238E27FC236}">
                      <a16:creationId xmlns:a16="http://schemas.microsoft.com/office/drawing/2014/main" id="{50C58F5E-BE7C-4691-A4DA-47B69294FB6A}"/>
                    </a:ext>
                  </a:extLst>
                </p14:cNvPr>
                <p14:cNvContentPartPr/>
                <p14:nvPr/>
              </p14:nvContentPartPr>
              <p14:xfrm>
                <a:off x="8065520" y="1351307"/>
                <a:ext cx="383760" cy="170280"/>
              </p14:xfrm>
            </p:contentPart>
          </mc:Choice>
          <mc:Fallback xmlns="">
            <p:pic>
              <p:nvPicPr>
                <p:cNvPr id="180" name="Freihand 179">
                  <a:extLst>
                    <a:ext uri="{FF2B5EF4-FFF2-40B4-BE49-F238E27FC236}">
                      <a16:creationId xmlns:a16="http://schemas.microsoft.com/office/drawing/2014/main" id="{50C58F5E-BE7C-4691-A4DA-47B69294FB6A}"/>
                    </a:ext>
                  </a:extLst>
                </p:cNvPr>
                <p:cNvPicPr/>
                <p:nvPr/>
              </p:nvPicPr>
              <p:blipFill>
                <a:blip r:embed="rId294"/>
                <a:stretch>
                  <a:fillRect/>
                </a:stretch>
              </p:blipFill>
              <p:spPr>
                <a:xfrm>
                  <a:off x="8061200" y="1346987"/>
                  <a:ext cx="3924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1" name="Freihand 180">
                  <a:extLst>
                    <a:ext uri="{FF2B5EF4-FFF2-40B4-BE49-F238E27FC236}">
                      <a16:creationId xmlns:a16="http://schemas.microsoft.com/office/drawing/2014/main" id="{2D1A3AD3-6CA3-4ECC-817A-AF6160596A9E}"/>
                    </a:ext>
                  </a:extLst>
                </p14:cNvPr>
                <p14:cNvContentPartPr/>
                <p14:nvPr/>
              </p14:nvContentPartPr>
              <p14:xfrm>
                <a:off x="8367560" y="1196507"/>
                <a:ext cx="21960" cy="6840"/>
              </p14:xfrm>
            </p:contentPart>
          </mc:Choice>
          <mc:Fallback xmlns="">
            <p:pic>
              <p:nvPicPr>
                <p:cNvPr id="181" name="Freihand 180">
                  <a:extLst>
                    <a:ext uri="{FF2B5EF4-FFF2-40B4-BE49-F238E27FC236}">
                      <a16:creationId xmlns:a16="http://schemas.microsoft.com/office/drawing/2014/main" id="{2D1A3AD3-6CA3-4ECC-817A-AF6160596A9E}"/>
                    </a:ext>
                  </a:extLst>
                </p:cNvPr>
                <p:cNvPicPr/>
                <p:nvPr/>
              </p:nvPicPr>
              <p:blipFill>
                <a:blip r:embed="rId296"/>
                <a:stretch>
                  <a:fillRect/>
                </a:stretch>
              </p:blipFill>
              <p:spPr>
                <a:xfrm>
                  <a:off x="8363240" y="1192187"/>
                  <a:ext cx="306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2" name="Freihand 181">
                  <a:extLst>
                    <a:ext uri="{FF2B5EF4-FFF2-40B4-BE49-F238E27FC236}">
                      <a16:creationId xmlns:a16="http://schemas.microsoft.com/office/drawing/2014/main" id="{3871DFF2-E248-4A4F-945C-6FE92B2CF0DF}"/>
                    </a:ext>
                  </a:extLst>
                </p14:cNvPr>
                <p14:cNvContentPartPr/>
                <p14:nvPr/>
              </p14:nvContentPartPr>
              <p14:xfrm>
                <a:off x="8790200" y="1170587"/>
                <a:ext cx="33480" cy="186480"/>
              </p14:xfrm>
            </p:contentPart>
          </mc:Choice>
          <mc:Fallback xmlns="">
            <p:pic>
              <p:nvPicPr>
                <p:cNvPr id="182" name="Freihand 181">
                  <a:extLst>
                    <a:ext uri="{FF2B5EF4-FFF2-40B4-BE49-F238E27FC236}">
                      <a16:creationId xmlns:a16="http://schemas.microsoft.com/office/drawing/2014/main" id="{3871DFF2-E248-4A4F-945C-6FE92B2CF0DF}"/>
                    </a:ext>
                  </a:extLst>
                </p:cNvPr>
                <p:cNvPicPr/>
                <p:nvPr/>
              </p:nvPicPr>
              <p:blipFill>
                <a:blip r:embed="rId298"/>
                <a:stretch>
                  <a:fillRect/>
                </a:stretch>
              </p:blipFill>
              <p:spPr>
                <a:xfrm>
                  <a:off x="8785880" y="1166267"/>
                  <a:ext cx="421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3" name="Freihand 182">
                  <a:extLst>
                    <a:ext uri="{FF2B5EF4-FFF2-40B4-BE49-F238E27FC236}">
                      <a16:creationId xmlns:a16="http://schemas.microsoft.com/office/drawing/2014/main" id="{51B71E7C-14DF-4A99-952C-3FDF50892D93}"/>
                    </a:ext>
                  </a:extLst>
                </p14:cNvPr>
                <p14:cNvContentPartPr/>
                <p14:nvPr/>
              </p14:nvContentPartPr>
              <p14:xfrm>
                <a:off x="8712080" y="1290107"/>
                <a:ext cx="195480" cy="82080"/>
              </p14:xfrm>
            </p:contentPart>
          </mc:Choice>
          <mc:Fallback xmlns="">
            <p:pic>
              <p:nvPicPr>
                <p:cNvPr id="183" name="Freihand 182">
                  <a:extLst>
                    <a:ext uri="{FF2B5EF4-FFF2-40B4-BE49-F238E27FC236}">
                      <a16:creationId xmlns:a16="http://schemas.microsoft.com/office/drawing/2014/main" id="{51B71E7C-14DF-4A99-952C-3FDF50892D93}"/>
                    </a:ext>
                  </a:extLst>
                </p:cNvPr>
                <p:cNvPicPr/>
                <p:nvPr/>
              </p:nvPicPr>
              <p:blipFill>
                <a:blip r:embed="rId300"/>
                <a:stretch>
                  <a:fillRect/>
                </a:stretch>
              </p:blipFill>
              <p:spPr>
                <a:xfrm>
                  <a:off x="8707760" y="1285787"/>
                  <a:ext cx="204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4" name="Freihand 183">
                  <a:extLst>
                    <a:ext uri="{FF2B5EF4-FFF2-40B4-BE49-F238E27FC236}">
                      <a16:creationId xmlns:a16="http://schemas.microsoft.com/office/drawing/2014/main" id="{CC737D31-A37A-4C10-96BC-D20476894CEE}"/>
                    </a:ext>
                  </a:extLst>
                </p14:cNvPr>
                <p14:cNvContentPartPr/>
                <p14:nvPr/>
              </p14:nvContentPartPr>
              <p14:xfrm>
                <a:off x="8650880" y="1105427"/>
                <a:ext cx="206640" cy="73800"/>
              </p14:xfrm>
            </p:contentPart>
          </mc:Choice>
          <mc:Fallback xmlns="">
            <p:pic>
              <p:nvPicPr>
                <p:cNvPr id="184" name="Freihand 183">
                  <a:extLst>
                    <a:ext uri="{FF2B5EF4-FFF2-40B4-BE49-F238E27FC236}">
                      <a16:creationId xmlns:a16="http://schemas.microsoft.com/office/drawing/2014/main" id="{CC737D31-A37A-4C10-96BC-D20476894CEE}"/>
                    </a:ext>
                  </a:extLst>
                </p:cNvPr>
                <p:cNvPicPr/>
                <p:nvPr/>
              </p:nvPicPr>
              <p:blipFill>
                <a:blip r:embed="rId302"/>
                <a:stretch>
                  <a:fillRect/>
                </a:stretch>
              </p:blipFill>
              <p:spPr>
                <a:xfrm>
                  <a:off x="8646560" y="1101107"/>
                  <a:ext cx="2152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5" name="Freihand 184">
                  <a:extLst>
                    <a:ext uri="{FF2B5EF4-FFF2-40B4-BE49-F238E27FC236}">
                      <a16:creationId xmlns:a16="http://schemas.microsoft.com/office/drawing/2014/main" id="{E2BB274E-A5C1-4AD1-8CA1-03085F060DD1}"/>
                    </a:ext>
                  </a:extLst>
                </p14:cNvPr>
                <p14:cNvContentPartPr/>
                <p14:nvPr/>
              </p14:nvContentPartPr>
              <p14:xfrm>
                <a:off x="8907200" y="1209467"/>
                <a:ext cx="219960" cy="79560"/>
              </p14:xfrm>
            </p:contentPart>
          </mc:Choice>
          <mc:Fallback xmlns="">
            <p:pic>
              <p:nvPicPr>
                <p:cNvPr id="185" name="Freihand 184">
                  <a:extLst>
                    <a:ext uri="{FF2B5EF4-FFF2-40B4-BE49-F238E27FC236}">
                      <a16:creationId xmlns:a16="http://schemas.microsoft.com/office/drawing/2014/main" id="{E2BB274E-A5C1-4AD1-8CA1-03085F060DD1}"/>
                    </a:ext>
                  </a:extLst>
                </p:cNvPr>
                <p:cNvPicPr/>
                <p:nvPr/>
              </p:nvPicPr>
              <p:blipFill>
                <a:blip r:embed="rId304"/>
                <a:stretch>
                  <a:fillRect/>
                </a:stretch>
              </p:blipFill>
              <p:spPr>
                <a:xfrm>
                  <a:off x="8902880" y="1205147"/>
                  <a:ext cx="2286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6" name="Freihand 185">
                  <a:extLst>
                    <a:ext uri="{FF2B5EF4-FFF2-40B4-BE49-F238E27FC236}">
                      <a16:creationId xmlns:a16="http://schemas.microsoft.com/office/drawing/2014/main" id="{C0FDCC5F-04B2-4BDE-A2EE-22637497679F}"/>
                    </a:ext>
                  </a:extLst>
                </p14:cNvPr>
                <p14:cNvContentPartPr/>
                <p14:nvPr/>
              </p14:nvContentPartPr>
              <p14:xfrm>
                <a:off x="9088280" y="1126307"/>
                <a:ext cx="240840" cy="128520"/>
              </p14:xfrm>
            </p:contentPart>
          </mc:Choice>
          <mc:Fallback xmlns="">
            <p:pic>
              <p:nvPicPr>
                <p:cNvPr id="186" name="Freihand 185">
                  <a:extLst>
                    <a:ext uri="{FF2B5EF4-FFF2-40B4-BE49-F238E27FC236}">
                      <a16:creationId xmlns:a16="http://schemas.microsoft.com/office/drawing/2014/main" id="{C0FDCC5F-04B2-4BDE-A2EE-22637497679F}"/>
                    </a:ext>
                  </a:extLst>
                </p:cNvPr>
                <p:cNvPicPr/>
                <p:nvPr/>
              </p:nvPicPr>
              <p:blipFill>
                <a:blip r:embed="rId306"/>
                <a:stretch>
                  <a:fillRect/>
                </a:stretch>
              </p:blipFill>
              <p:spPr>
                <a:xfrm>
                  <a:off x="9083960" y="1121987"/>
                  <a:ext cx="2494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88" name="Freihand 187">
                  <a:extLst>
                    <a:ext uri="{FF2B5EF4-FFF2-40B4-BE49-F238E27FC236}">
                      <a16:creationId xmlns:a16="http://schemas.microsoft.com/office/drawing/2014/main" id="{020CE3BB-181F-4619-9E26-459D4DBE3AEB}"/>
                    </a:ext>
                  </a:extLst>
                </p14:cNvPr>
                <p14:cNvContentPartPr/>
                <p14:nvPr/>
              </p14:nvContentPartPr>
              <p14:xfrm>
                <a:off x="9019520" y="985187"/>
                <a:ext cx="119520" cy="282240"/>
              </p14:xfrm>
            </p:contentPart>
          </mc:Choice>
          <mc:Fallback xmlns="">
            <p:pic>
              <p:nvPicPr>
                <p:cNvPr id="188" name="Freihand 187">
                  <a:extLst>
                    <a:ext uri="{FF2B5EF4-FFF2-40B4-BE49-F238E27FC236}">
                      <a16:creationId xmlns:a16="http://schemas.microsoft.com/office/drawing/2014/main" id="{020CE3BB-181F-4619-9E26-459D4DBE3AEB}"/>
                    </a:ext>
                  </a:extLst>
                </p:cNvPr>
                <p:cNvPicPr/>
                <p:nvPr/>
              </p:nvPicPr>
              <p:blipFill>
                <a:blip r:embed="rId308"/>
                <a:stretch>
                  <a:fillRect/>
                </a:stretch>
              </p:blipFill>
              <p:spPr>
                <a:xfrm>
                  <a:off x="9015200" y="980867"/>
                  <a:ext cx="1281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89" name="Freihand 188">
                  <a:extLst>
                    <a:ext uri="{FF2B5EF4-FFF2-40B4-BE49-F238E27FC236}">
                      <a16:creationId xmlns:a16="http://schemas.microsoft.com/office/drawing/2014/main" id="{0F185808-4F61-4501-B256-AD69F3AC84EC}"/>
                    </a:ext>
                  </a:extLst>
                </p14:cNvPr>
                <p14:cNvContentPartPr/>
                <p14:nvPr/>
              </p14:nvContentPartPr>
              <p14:xfrm>
                <a:off x="9374480" y="1096787"/>
                <a:ext cx="175320" cy="114840"/>
              </p14:xfrm>
            </p:contentPart>
          </mc:Choice>
          <mc:Fallback xmlns="">
            <p:pic>
              <p:nvPicPr>
                <p:cNvPr id="189" name="Freihand 188">
                  <a:extLst>
                    <a:ext uri="{FF2B5EF4-FFF2-40B4-BE49-F238E27FC236}">
                      <a16:creationId xmlns:a16="http://schemas.microsoft.com/office/drawing/2014/main" id="{0F185808-4F61-4501-B256-AD69F3AC84EC}"/>
                    </a:ext>
                  </a:extLst>
                </p:cNvPr>
                <p:cNvPicPr/>
                <p:nvPr/>
              </p:nvPicPr>
              <p:blipFill>
                <a:blip r:embed="rId310"/>
                <a:stretch>
                  <a:fillRect/>
                </a:stretch>
              </p:blipFill>
              <p:spPr>
                <a:xfrm>
                  <a:off x="9370160" y="1092467"/>
                  <a:ext cx="1839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0" name="Freihand 189">
                  <a:extLst>
                    <a:ext uri="{FF2B5EF4-FFF2-40B4-BE49-F238E27FC236}">
                      <a16:creationId xmlns:a16="http://schemas.microsoft.com/office/drawing/2014/main" id="{8EEFA39D-AE0D-42DC-91F1-8F10A7DC8175}"/>
                    </a:ext>
                  </a:extLst>
                </p14:cNvPr>
                <p14:cNvContentPartPr/>
                <p14:nvPr/>
              </p14:nvContentPartPr>
              <p14:xfrm>
                <a:off x="9513080" y="1015067"/>
                <a:ext cx="54360" cy="34560"/>
              </p14:xfrm>
            </p:contentPart>
          </mc:Choice>
          <mc:Fallback xmlns="">
            <p:pic>
              <p:nvPicPr>
                <p:cNvPr id="190" name="Freihand 189">
                  <a:extLst>
                    <a:ext uri="{FF2B5EF4-FFF2-40B4-BE49-F238E27FC236}">
                      <a16:creationId xmlns:a16="http://schemas.microsoft.com/office/drawing/2014/main" id="{8EEFA39D-AE0D-42DC-91F1-8F10A7DC8175}"/>
                    </a:ext>
                  </a:extLst>
                </p:cNvPr>
                <p:cNvPicPr/>
                <p:nvPr/>
              </p:nvPicPr>
              <p:blipFill>
                <a:blip r:embed="rId312"/>
                <a:stretch>
                  <a:fillRect/>
                </a:stretch>
              </p:blipFill>
              <p:spPr>
                <a:xfrm>
                  <a:off x="9508760" y="1010747"/>
                  <a:ext cx="630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3" name="Freihand 192">
                  <a:extLst>
                    <a:ext uri="{FF2B5EF4-FFF2-40B4-BE49-F238E27FC236}">
                      <a16:creationId xmlns:a16="http://schemas.microsoft.com/office/drawing/2014/main" id="{D63522CB-15BF-4F38-9FB4-0ECACF47EDEE}"/>
                    </a:ext>
                  </a:extLst>
                </p14:cNvPr>
                <p14:cNvContentPartPr/>
                <p14:nvPr/>
              </p14:nvContentPartPr>
              <p14:xfrm>
                <a:off x="9579680" y="922547"/>
                <a:ext cx="495360" cy="223200"/>
              </p14:xfrm>
            </p:contentPart>
          </mc:Choice>
          <mc:Fallback xmlns="">
            <p:pic>
              <p:nvPicPr>
                <p:cNvPr id="193" name="Freihand 192">
                  <a:extLst>
                    <a:ext uri="{FF2B5EF4-FFF2-40B4-BE49-F238E27FC236}">
                      <a16:creationId xmlns:a16="http://schemas.microsoft.com/office/drawing/2014/main" id="{D63522CB-15BF-4F38-9FB4-0ECACF47EDEE}"/>
                    </a:ext>
                  </a:extLst>
                </p:cNvPr>
                <p:cNvPicPr/>
                <p:nvPr/>
              </p:nvPicPr>
              <p:blipFill>
                <a:blip r:embed="rId314"/>
                <a:stretch>
                  <a:fillRect/>
                </a:stretch>
              </p:blipFill>
              <p:spPr>
                <a:xfrm>
                  <a:off x="9575360" y="918227"/>
                  <a:ext cx="5040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4" name="Freihand 193">
                  <a:extLst>
                    <a:ext uri="{FF2B5EF4-FFF2-40B4-BE49-F238E27FC236}">
                      <a16:creationId xmlns:a16="http://schemas.microsoft.com/office/drawing/2014/main" id="{6225CFC6-C5B1-4A68-BC07-36A653F0CA3A}"/>
                    </a:ext>
                  </a:extLst>
                </p14:cNvPr>
                <p14:cNvContentPartPr/>
                <p14:nvPr/>
              </p14:nvContentPartPr>
              <p14:xfrm>
                <a:off x="10086200" y="959627"/>
                <a:ext cx="107640" cy="122400"/>
              </p14:xfrm>
            </p:contentPart>
          </mc:Choice>
          <mc:Fallback xmlns="">
            <p:pic>
              <p:nvPicPr>
                <p:cNvPr id="194" name="Freihand 193">
                  <a:extLst>
                    <a:ext uri="{FF2B5EF4-FFF2-40B4-BE49-F238E27FC236}">
                      <a16:creationId xmlns:a16="http://schemas.microsoft.com/office/drawing/2014/main" id="{6225CFC6-C5B1-4A68-BC07-36A653F0CA3A}"/>
                    </a:ext>
                  </a:extLst>
                </p:cNvPr>
                <p:cNvPicPr/>
                <p:nvPr/>
              </p:nvPicPr>
              <p:blipFill>
                <a:blip r:embed="rId316"/>
                <a:stretch>
                  <a:fillRect/>
                </a:stretch>
              </p:blipFill>
              <p:spPr>
                <a:xfrm>
                  <a:off x="10081880" y="955307"/>
                  <a:ext cx="1162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5" name="Freihand 194">
                  <a:extLst>
                    <a:ext uri="{FF2B5EF4-FFF2-40B4-BE49-F238E27FC236}">
                      <a16:creationId xmlns:a16="http://schemas.microsoft.com/office/drawing/2014/main" id="{CCF62719-EDC9-480A-A980-9C21AB931AD0}"/>
                    </a:ext>
                  </a:extLst>
                </p14:cNvPr>
                <p14:cNvContentPartPr/>
                <p14:nvPr/>
              </p14:nvContentPartPr>
              <p14:xfrm>
                <a:off x="9397160" y="1394147"/>
                <a:ext cx="172080" cy="245880"/>
              </p14:xfrm>
            </p:contentPart>
          </mc:Choice>
          <mc:Fallback xmlns="">
            <p:pic>
              <p:nvPicPr>
                <p:cNvPr id="195" name="Freihand 194">
                  <a:extLst>
                    <a:ext uri="{FF2B5EF4-FFF2-40B4-BE49-F238E27FC236}">
                      <a16:creationId xmlns:a16="http://schemas.microsoft.com/office/drawing/2014/main" id="{CCF62719-EDC9-480A-A980-9C21AB931AD0}"/>
                    </a:ext>
                  </a:extLst>
                </p:cNvPr>
                <p:cNvPicPr/>
                <p:nvPr/>
              </p:nvPicPr>
              <p:blipFill>
                <a:blip r:embed="rId318"/>
                <a:stretch>
                  <a:fillRect/>
                </a:stretch>
              </p:blipFill>
              <p:spPr>
                <a:xfrm>
                  <a:off x="9392840" y="1389827"/>
                  <a:ext cx="1807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6" name="Freihand 195">
                  <a:extLst>
                    <a:ext uri="{FF2B5EF4-FFF2-40B4-BE49-F238E27FC236}">
                      <a16:creationId xmlns:a16="http://schemas.microsoft.com/office/drawing/2014/main" id="{257761D0-051B-4AAC-B497-CB9E6FEF4B0E}"/>
                    </a:ext>
                  </a:extLst>
                </p14:cNvPr>
                <p14:cNvContentPartPr/>
                <p14:nvPr/>
              </p14:nvContentPartPr>
              <p14:xfrm>
                <a:off x="9561320" y="1463987"/>
                <a:ext cx="255960" cy="110160"/>
              </p14:xfrm>
            </p:contentPart>
          </mc:Choice>
          <mc:Fallback xmlns="">
            <p:pic>
              <p:nvPicPr>
                <p:cNvPr id="196" name="Freihand 195">
                  <a:extLst>
                    <a:ext uri="{FF2B5EF4-FFF2-40B4-BE49-F238E27FC236}">
                      <a16:creationId xmlns:a16="http://schemas.microsoft.com/office/drawing/2014/main" id="{257761D0-051B-4AAC-B497-CB9E6FEF4B0E}"/>
                    </a:ext>
                  </a:extLst>
                </p:cNvPr>
                <p:cNvPicPr/>
                <p:nvPr/>
              </p:nvPicPr>
              <p:blipFill>
                <a:blip r:embed="rId320"/>
                <a:stretch>
                  <a:fillRect/>
                </a:stretch>
              </p:blipFill>
              <p:spPr>
                <a:xfrm>
                  <a:off x="9557000" y="1459667"/>
                  <a:ext cx="2646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7" name="Freihand 196">
                  <a:extLst>
                    <a:ext uri="{FF2B5EF4-FFF2-40B4-BE49-F238E27FC236}">
                      <a16:creationId xmlns:a16="http://schemas.microsoft.com/office/drawing/2014/main" id="{04FFC935-A9D8-4CA2-B51E-BD483CBBD96E}"/>
                    </a:ext>
                  </a:extLst>
                </p14:cNvPr>
                <p14:cNvContentPartPr/>
                <p14:nvPr/>
              </p14:nvContentPartPr>
              <p14:xfrm>
                <a:off x="9840680" y="1279307"/>
                <a:ext cx="422280" cy="234360"/>
              </p14:xfrm>
            </p:contentPart>
          </mc:Choice>
          <mc:Fallback xmlns="">
            <p:pic>
              <p:nvPicPr>
                <p:cNvPr id="197" name="Freihand 196">
                  <a:extLst>
                    <a:ext uri="{FF2B5EF4-FFF2-40B4-BE49-F238E27FC236}">
                      <a16:creationId xmlns:a16="http://schemas.microsoft.com/office/drawing/2014/main" id="{04FFC935-A9D8-4CA2-B51E-BD483CBBD96E}"/>
                    </a:ext>
                  </a:extLst>
                </p:cNvPr>
                <p:cNvPicPr/>
                <p:nvPr/>
              </p:nvPicPr>
              <p:blipFill>
                <a:blip r:embed="rId322"/>
                <a:stretch>
                  <a:fillRect/>
                </a:stretch>
              </p:blipFill>
              <p:spPr>
                <a:xfrm>
                  <a:off x="9836360" y="1274987"/>
                  <a:ext cx="4309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99" name="Freihand 198">
                  <a:extLst>
                    <a:ext uri="{FF2B5EF4-FFF2-40B4-BE49-F238E27FC236}">
                      <a16:creationId xmlns:a16="http://schemas.microsoft.com/office/drawing/2014/main" id="{A2191DFA-1F88-4D0A-A7F4-4C751E254A9D}"/>
                    </a:ext>
                  </a:extLst>
                </p14:cNvPr>
                <p14:cNvContentPartPr/>
                <p14:nvPr/>
              </p14:nvContentPartPr>
              <p14:xfrm>
                <a:off x="9121760" y="1378307"/>
                <a:ext cx="1677240" cy="543960"/>
              </p14:xfrm>
            </p:contentPart>
          </mc:Choice>
          <mc:Fallback xmlns="">
            <p:pic>
              <p:nvPicPr>
                <p:cNvPr id="199" name="Freihand 198">
                  <a:extLst>
                    <a:ext uri="{FF2B5EF4-FFF2-40B4-BE49-F238E27FC236}">
                      <a16:creationId xmlns:a16="http://schemas.microsoft.com/office/drawing/2014/main" id="{A2191DFA-1F88-4D0A-A7F4-4C751E254A9D}"/>
                    </a:ext>
                  </a:extLst>
                </p:cNvPr>
                <p:cNvPicPr/>
                <p:nvPr/>
              </p:nvPicPr>
              <p:blipFill>
                <a:blip r:embed="rId324"/>
                <a:stretch>
                  <a:fillRect/>
                </a:stretch>
              </p:blipFill>
              <p:spPr>
                <a:xfrm>
                  <a:off x="9117440" y="1373987"/>
                  <a:ext cx="1685880" cy="55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5">
            <p14:nvContentPartPr>
              <p14:cNvPr id="7" name="Freihand 6">
                <a:extLst>
                  <a:ext uri="{FF2B5EF4-FFF2-40B4-BE49-F238E27FC236}">
                    <a16:creationId xmlns:a16="http://schemas.microsoft.com/office/drawing/2014/main" id="{CA38706D-EB2E-401D-8004-38473B1FAE4F}"/>
                  </a:ext>
                </a:extLst>
              </p14:cNvPr>
              <p14:cNvContentPartPr/>
              <p14:nvPr/>
            </p14:nvContentPartPr>
            <p14:xfrm>
              <a:off x="1263320" y="713747"/>
              <a:ext cx="1546560" cy="1888560"/>
            </p14:xfrm>
          </p:contentPart>
        </mc:Choice>
        <mc:Fallback xmlns="">
          <p:pic>
            <p:nvPicPr>
              <p:cNvPr id="7" name="Freihand 6">
                <a:extLst>
                  <a:ext uri="{FF2B5EF4-FFF2-40B4-BE49-F238E27FC236}">
                    <a16:creationId xmlns:a16="http://schemas.microsoft.com/office/drawing/2014/main" id="{CA38706D-EB2E-401D-8004-38473B1FAE4F}"/>
                  </a:ext>
                </a:extLst>
              </p:cNvPr>
              <p:cNvPicPr/>
              <p:nvPr/>
            </p:nvPicPr>
            <p:blipFill>
              <a:blip r:embed="rId326"/>
              <a:stretch>
                <a:fillRect/>
              </a:stretch>
            </p:blipFill>
            <p:spPr>
              <a:xfrm>
                <a:off x="1259000" y="709427"/>
                <a:ext cx="1555200" cy="18972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48" name="Freihand 47">
                <a:extLst>
                  <a:ext uri="{FF2B5EF4-FFF2-40B4-BE49-F238E27FC236}">
                    <a16:creationId xmlns:a16="http://schemas.microsoft.com/office/drawing/2014/main" id="{4B23BEB3-ED24-4CA8-9D58-6EE3FB49F6B9}"/>
                  </a:ext>
                </a:extLst>
              </p14:cNvPr>
              <p14:cNvContentPartPr/>
              <p14:nvPr/>
            </p14:nvContentPartPr>
            <p14:xfrm>
              <a:off x="1387160" y="640307"/>
              <a:ext cx="1390680" cy="2250720"/>
            </p14:xfrm>
          </p:contentPart>
        </mc:Choice>
        <mc:Fallback xmlns="">
          <p:pic>
            <p:nvPicPr>
              <p:cNvPr id="48" name="Freihand 47">
                <a:extLst>
                  <a:ext uri="{FF2B5EF4-FFF2-40B4-BE49-F238E27FC236}">
                    <a16:creationId xmlns:a16="http://schemas.microsoft.com/office/drawing/2014/main" id="{4B23BEB3-ED24-4CA8-9D58-6EE3FB49F6B9}"/>
                  </a:ext>
                </a:extLst>
              </p:cNvPr>
              <p:cNvPicPr/>
              <p:nvPr/>
            </p:nvPicPr>
            <p:blipFill>
              <a:blip r:embed="rId328"/>
              <a:stretch>
                <a:fillRect/>
              </a:stretch>
            </p:blipFill>
            <p:spPr>
              <a:xfrm>
                <a:off x="1382840" y="635987"/>
                <a:ext cx="1399320" cy="22593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58" name="Freihand 57">
                <a:extLst>
                  <a:ext uri="{FF2B5EF4-FFF2-40B4-BE49-F238E27FC236}">
                    <a16:creationId xmlns:a16="http://schemas.microsoft.com/office/drawing/2014/main" id="{542DAF98-FA16-4048-AEFD-45D92809777B}"/>
                  </a:ext>
                </a:extLst>
              </p14:cNvPr>
              <p14:cNvContentPartPr/>
              <p14:nvPr/>
            </p14:nvContentPartPr>
            <p14:xfrm>
              <a:off x="3557600" y="1979147"/>
              <a:ext cx="1455120" cy="63720"/>
            </p14:xfrm>
          </p:contentPart>
        </mc:Choice>
        <mc:Fallback xmlns="">
          <p:pic>
            <p:nvPicPr>
              <p:cNvPr id="58" name="Freihand 57">
                <a:extLst>
                  <a:ext uri="{FF2B5EF4-FFF2-40B4-BE49-F238E27FC236}">
                    <a16:creationId xmlns:a16="http://schemas.microsoft.com/office/drawing/2014/main" id="{542DAF98-FA16-4048-AEFD-45D92809777B}"/>
                  </a:ext>
                </a:extLst>
              </p:cNvPr>
              <p:cNvPicPr/>
              <p:nvPr/>
            </p:nvPicPr>
            <p:blipFill>
              <a:blip r:embed="rId330"/>
              <a:stretch>
                <a:fillRect/>
              </a:stretch>
            </p:blipFill>
            <p:spPr>
              <a:xfrm>
                <a:off x="3553280" y="1974827"/>
                <a:ext cx="14637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76" name="Freihand 75">
                <a:extLst>
                  <a:ext uri="{FF2B5EF4-FFF2-40B4-BE49-F238E27FC236}">
                    <a16:creationId xmlns:a16="http://schemas.microsoft.com/office/drawing/2014/main" id="{2611E017-0250-41AC-8740-71093DD8DC03}"/>
                  </a:ext>
                </a:extLst>
              </p14:cNvPr>
              <p14:cNvContentPartPr/>
              <p14:nvPr/>
            </p14:nvContentPartPr>
            <p14:xfrm>
              <a:off x="3550760" y="2004707"/>
              <a:ext cx="1292760" cy="366480"/>
            </p14:xfrm>
          </p:contentPart>
        </mc:Choice>
        <mc:Fallback xmlns="">
          <p:pic>
            <p:nvPicPr>
              <p:cNvPr id="76" name="Freihand 75">
                <a:extLst>
                  <a:ext uri="{FF2B5EF4-FFF2-40B4-BE49-F238E27FC236}">
                    <a16:creationId xmlns:a16="http://schemas.microsoft.com/office/drawing/2014/main" id="{2611E017-0250-41AC-8740-71093DD8DC03}"/>
                  </a:ext>
                </a:extLst>
              </p:cNvPr>
              <p:cNvPicPr/>
              <p:nvPr/>
            </p:nvPicPr>
            <p:blipFill>
              <a:blip r:embed="rId332"/>
              <a:stretch>
                <a:fillRect/>
              </a:stretch>
            </p:blipFill>
            <p:spPr>
              <a:xfrm>
                <a:off x="3546440" y="2000387"/>
                <a:ext cx="1301400" cy="375120"/>
              </a:xfrm>
              <a:prstGeom prst="rect">
                <a:avLst/>
              </a:prstGeom>
            </p:spPr>
          </p:pic>
        </mc:Fallback>
      </mc:AlternateContent>
      <p:grpSp>
        <p:nvGrpSpPr>
          <p:cNvPr id="155" name="Gruppieren 154">
            <a:extLst>
              <a:ext uri="{FF2B5EF4-FFF2-40B4-BE49-F238E27FC236}">
                <a16:creationId xmlns:a16="http://schemas.microsoft.com/office/drawing/2014/main" id="{23AA0807-5856-4482-B9BC-87F48A08BD08}"/>
              </a:ext>
            </a:extLst>
          </p:cNvPr>
          <p:cNvGrpSpPr/>
          <p:nvPr/>
        </p:nvGrpSpPr>
        <p:grpSpPr>
          <a:xfrm>
            <a:off x="1143440" y="271307"/>
            <a:ext cx="10157760" cy="3235680"/>
            <a:chOff x="1143440" y="271307"/>
            <a:chExt cx="10157760" cy="3235680"/>
          </a:xfrm>
        </p:grpSpPr>
        <mc:AlternateContent xmlns:mc="http://schemas.openxmlformats.org/markup-compatibility/2006" xmlns:p14="http://schemas.microsoft.com/office/powerpoint/2010/main">
          <mc:Choice Requires="p14">
            <p:contentPart p14:bwMode="auto" r:id="rId333">
              <p14:nvContentPartPr>
                <p14:cNvPr id="16" name="Freihand 15">
                  <a:extLst>
                    <a:ext uri="{FF2B5EF4-FFF2-40B4-BE49-F238E27FC236}">
                      <a16:creationId xmlns:a16="http://schemas.microsoft.com/office/drawing/2014/main" id="{9B9E4947-DD93-4B78-9591-3F4A953FDA62}"/>
                    </a:ext>
                  </a:extLst>
                </p14:cNvPr>
                <p14:cNvContentPartPr/>
                <p14:nvPr/>
              </p14:nvContentPartPr>
              <p14:xfrm>
                <a:off x="1143440" y="468947"/>
                <a:ext cx="2066760" cy="1178280"/>
              </p14:xfrm>
            </p:contentPart>
          </mc:Choice>
          <mc:Fallback xmlns="">
            <p:pic>
              <p:nvPicPr>
                <p:cNvPr id="16" name="Freihand 15">
                  <a:extLst>
                    <a:ext uri="{FF2B5EF4-FFF2-40B4-BE49-F238E27FC236}">
                      <a16:creationId xmlns:a16="http://schemas.microsoft.com/office/drawing/2014/main" id="{9B9E4947-DD93-4B78-9591-3F4A953FDA62}"/>
                    </a:ext>
                  </a:extLst>
                </p:cNvPr>
                <p:cNvPicPr/>
                <p:nvPr/>
              </p:nvPicPr>
              <p:blipFill>
                <a:blip r:embed="rId334"/>
                <a:stretch>
                  <a:fillRect/>
                </a:stretch>
              </p:blipFill>
              <p:spPr>
                <a:xfrm>
                  <a:off x="1139120" y="464627"/>
                  <a:ext cx="2075400" cy="11869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7" name="Freihand 26">
                  <a:extLst>
                    <a:ext uri="{FF2B5EF4-FFF2-40B4-BE49-F238E27FC236}">
                      <a16:creationId xmlns:a16="http://schemas.microsoft.com/office/drawing/2014/main" id="{121B0571-7AD1-4E65-918A-A48F910ECB49}"/>
                    </a:ext>
                  </a:extLst>
                </p14:cNvPr>
                <p14:cNvContentPartPr/>
                <p14:nvPr/>
              </p14:nvContentPartPr>
              <p14:xfrm>
                <a:off x="2695760" y="936227"/>
                <a:ext cx="1056240" cy="2570760"/>
              </p14:xfrm>
            </p:contentPart>
          </mc:Choice>
          <mc:Fallback xmlns="">
            <p:pic>
              <p:nvPicPr>
                <p:cNvPr id="27" name="Freihand 26">
                  <a:extLst>
                    <a:ext uri="{FF2B5EF4-FFF2-40B4-BE49-F238E27FC236}">
                      <a16:creationId xmlns:a16="http://schemas.microsoft.com/office/drawing/2014/main" id="{121B0571-7AD1-4E65-918A-A48F910ECB49}"/>
                    </a:ext>
                  </a:extLst>
                </p:cNvPr>
                <p:cNvPicPr/>
                <p:nvPr/>
              </p:nvPicPr>
              <p:blipFill>
                <a:blip r:embed="rId336"/>
                <a:stretch>
                  <a:fillRect/>
                </a:stretch>
              </p:blipFill>
              <p:spPr>
                <a:xfrm>
                  <a:off x="2691440" y="931907"/>
                  <a:ext cx="1064880" cy="25794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83" name="Freihand 82">
                  <a:extLst>
                    <a:ext uri="{FF2B5EF4-FFF2-40B4-BE49-F238E27FC236}">
                      <a16:creationId xmlns:a16="http://schemas.microsoft.com/office/drawing/2014/main" id="{48196F88-4D9A-44D4-83A9-40637E292492}"/>
                    </a:ext>
                  </a:extLst>
                </p14:cNvPr>
                <p14:cNvContentPartPr/>
                <p14:nvPr/>
              </p14:nvContentPartPr>
              <p14:xfrm>
                <a:off x="1930040" y="1855667"/>
                <a:ext cx="100440" cy="47160"/>
              </p14:xfrm>
            </p:contentPart>
          </mc:Choice>
          <mc:Fallback xmlns="">
            <p:pic>
              <p:nvPicPr>
                <p:cNvPr id="83" name="Freihand 82">
                  <a:extLst>
                    <a:ext uri="{FF2B5EF4-FFF2-40B4-BE49-F238E27FC236}">
                      <a16:creationId xmlns:a16="http://schemas.microsoft.com/office/drawing/2014/main" id="{48196F88-4D9A-44D4-83A9-40637E292492}"/>
                    </a:ext>
                  </a:extLst>
                </p:cNvPr>
                <p:cNvPicPr/>
                <p:nvPr/>
              </p:nvPicPr>
              <p:blipFill>
                <a:blip r:embed="rId338"/>
                <a:stretch>
                  <a:fillRect/>
                </a:stretch>
              </p:blipFill>
              <p:spPr>
                <a:xfrm>
                  <a:off x="1925720" y="1851347"/>
                  <a:ext cx="1090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96" name="Freihand 95">
                  <a:extLst>
                    <a:ext uri="{FF2B5EF4-FFF2-40B4-BE49-F238E27FC236}">
                      <a16:creationId xmlns:a16="http://schemas.microsoft.com/office/drawing/2014/main" id="{CFB4274F-7CFD-44F9-A045-857A2E337936}"/>
                    </a:ext>
                  </a:extLst>
                </p14:cNvPr>
                <p14:cNvContentPartPr/>
                <p14:nvPr/>
              </p14:nvContentPartPr>
              <p14:xfrm>
                <a:off x="1914200" y="1877627"/>
                <a:ext cx="47880" cy="360"/>
              </p14:xfrm>
            </p:contentPart>
          </mc:Choice>
          <mc:Fallback xmlns="">
            <p:pic>
              <p:nvPicPr>
                <p:cNvPr id="96" name="Freihand 95">
                  <a:extLst>
                    <a:ext uri="{FF2B5EF4-FFF2-40B4-BE49-F238E27FC236}">
                      <a16:creationId xmlns:a16="http://schemas.microsoft.com/office/drawing/2014/main" id="{CFB4274F-7CFD-44F9-A045-857A2E337936}"/>
                    </a:ext>
                  </a:extLst>
                </p:cNvPr>
                <p:cNvPicPr/>
                <p:nvPr/>
              </p:nvPicPr>
              <p:blipFill>
                <a:blip r:embed="rId340"/>
                <a:stretch>
                  <a:fillRect/>
                </a:stretch>
              </p:blipFill>
              <p:spPr>
                <a:xfrm>
                  <a:off x="1909880" y="1873307"/>
                  <a:ext cx="565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08" name="Freihand 107">
                  <a:extLst>
                    <a:ext uri="{FF2B5EF4-FFF2-40B4-BE49-F238E27FC236}">
                      <a16:creationId xmlns:a16="http://schemas.microsoft.com/office/drawing/2014/main" id="{E9F99010-9AAD-4162-9474-8090AB47C406}"/>
                    </a:ext>
                  </a:extLst>
                </p14:cNvPr>
                <p14:cNvContentPartPr/>
                <p14:nvPr/>
              </p14:nvContentPartPr>
              <p14:xfrm>
                <a:off x="1844720" y="1840187"/>
                <a:ext cx="653040" cy="64080"/>
              </p14:xfrm>
            </p:contentPart>
          </mc:Choice>
          <mc:Fallback xmlns="">
            <p:pic>
              <p:nvPicPr>
                <p:cNvPr id="108" name="Freihand 107">
                  <a:extLst>
                    <a:ext uri="{FF2B5EF4-FFF2-40B4-BE49-F238E27FC236}">
                      <a16:creationId xmlns:a16="http://schemas.microsoft.com/office/drawing/2014/main" id="{E9F99010-9AAD-4162-9474-8090AB47C406}"/>
                    </a:ext>
                  </a:extLst>
                </p:cNvPr>
                <p:cNvPicPr/>
                <p:nvPr/>
              </p:nvPicPr>
              <p:blipFill>
                <a:blip r:embed="rId342"/>
                <a:stretch>
                  <a:fillRect/>
                </a:stretch>
              </p:blipFill>
              <p:spPr>
                <a:xfrm>
                  <a:off x="1840400" y="1835867"/>
                  <a:ext cx="6616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15" name="Freihand 114">
                  <a:extLst>
                    <a:ext uri="{FF2B5EF4-FFF2-40B4-BE49-F238E27FC236}">
                      <a16:creationId xmlns:a16="http://schemas.microsoft.com/office/drawing/2014/main" id="{CD3BABDF-2452-4946-9760-4FDE223C2DBB}"/>
                    </a:ext>
                  </a:extLst>
                </p14:cNvPr>
                <p14:cNvContentPartPr/>
                <p14:nvPr/>
              </p14:nvContentPartPr>
              <p14:xfrm>
                <a:off x="1763720" y="1834787"/>
                <a:ext cx="797400" cy="102240"/>
              </p14:xfrm>
            </p:contentPart>
          </mc:Choice>
          <mc:Fallback xmlns="">
            <p:pic>
              <p:nvPicPr>
                <p:cNvPr id="115" name="Freihand 114">
                  <a:extLst>
                    <a:ext uri="{FF2B5EF4-FFF2-40B4-BE49-F238E27FC236}">
                      <a16:creationId xmlns:a16="http://schemas.microsoft.com/office/drawing/2014/main" id="{CD3BABDF-2452-4946-9760-4FDE223C2DBB}"/>
                    </a:ext>
                  </a:extLst>
                </p:cNvPr>
                <p:cNvPicPr/>
                <p:nvPr/>
              </p:nvPicPr>
              <p:blipFill>
                <a:blip r:embed="rId344"/>
                <a:stretch>
                  <a:fillRect/>
                </a:stretch>
              </p:blipFill>
              <p:spPr>
                <a:xfrm>
                  <a:off x="1759400" y="1830467"/>
                  <a:ext cx="8060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33" name="Freihand 132">
                  <a:extLst>
                    <a:ext uri="{FF2B5EF4-FFF2-40B4-BE49-F238E27FC236}">
                      <a16:creationId xmlns:a16="http://schemas.microsoft.com/office/drawing/2014/main" id="{52C16B66-EF8B-48F6-AF89-F6AD49D8C530}"/>
                    </a:ext>
                  </a:extLst>
                </p14:cNvPr>
                <p14:cNvContentPartPr/>
                <p14:nvPr/>
              </p14:nvContentPartPr>
              <p14:xfrm>
                <a:off x="3625280" y="2061587"/>
                <a:ext cx="1571400" cy="45360"/>
              </p14:xfrm>
            </p:contentPart>
          </mc:Choice>
          <mc:Fallback xmlns="">
            <p:pic>
              <p:nvPicPr>
                <p:cNvPr id="133" name="Freihand 132">
                  <a:extLst>
                    <a:ext uri="{FF2B5EF4-FFF2-40B4-BE49-F238E27FC236}">
                      <a16:creationId xmlns:a16="http://schemas.microsoft.com/office/drawing/2014/main" id="{52C16B66-EF8B-48F6-AF89-F6AD49D8C530}"/>
                    </a:ext>
                  </a:extLst>
                </p:cNvPr>
                <p:cNvPicPr/>
                <p:nvPr/>
              </p:nvPicPr>
              <p:blipFill>
                <a:blip r:embed="rId346"/>
                <a:stretch>
                  <a:fillRect/>
                </a:stretch>
              </p:blipFill>
              <p:spPr>
                <a:xfrm>
                  <a:off x="3620960" y="2057267"/>
                  <a:ext cx="15800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45" name="Freihand 144">
                  <a:extLst>
                    <a:ext uri="{FF2B5EF4-FFF2-40B4-BE49-F238E27FC236}">
                      <a16:creationId xmlns:a16="http://schemas.microsoft.com/office/drawing/2014/main" id="{1C1F4B34-D704-4260-9CEB-42979341F65A}"/>
                    </a:ext>
                  </a:extLst>
                </p14:cNvPr>
                <p14:cNvContentPartPr/>
                <p14:nvPr/>
              </p14:nvContentPartPr>
              <p14:xfrm>
                <a:off x="5066360" y="1245467"/>
                <a:ext cx="802080" cy="1799280"/>
              </p14:xfrm>
            </p:contentPart>
          </mc:Choice>
          <mc:Fallback xmlns="">
            <p:pic>
              <p:nvPicPr>
                <p:cNvPr id="145" name="Freihand 144">
                  <a:extLst>
                    <a:ext uri="{FF2B5EF4-FFF2-40B4-BE49-F238E27FC236}">
                      <a16:creationId xmlns:a16="http://schemas.microsoft.com/office/drawing/2014/main" id="{1C1F4B34-D704-4260-9CEB-42979341F65A}"/>
                    </a:ext>
                  </a:extLst>
                </p:cNvPr>
                <p:cNvPicPr/>
                <p:nvPr/>
              </p:nvPicPr>
              <p:blipFill>
                <a:blip r:embed="rId348"/>
                <a:stretch>
                  <a:fillRect/>
                </a:stretch>
              </p:blipFill>
              <p:spPr>
                <a:xfrm>
                  <a:off x="5062040" y="1241147"/>
                  <a:ext cx="810720" cy="18079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47" name="Freihand 146">
                  <a:extLst>
                    <a:ext uri="{FF2B5EF4-FFF2-40B4-BE49-F238E27FC236}">
                      <a16:creationId xmlns:a16="http://schemas.microsoft.com/office/drawing/2014/main" id="{8983690D-89CD-491A-836D-C79F4D6D6C84}"/>
                    </a:ext>
                  </a:extLst>
                </p14:cNvPr>
                <p14:cNvContentPartPr/>
                <p14:nvPr/>
              </p14:nvContentPartPr>
              <p14:xfrm>
                <a:off x="5885720" y="1660187"/>
                <a:ext cx="759600" cy="878760"/>
              </p14:xfrm>
            </p:contentPart>
          </mc:Choice>
          <mc:Fallback xmlns="">
            <p:pic>
              <p:nvPicPr>
                <p:cNvPr id="147" name="Freihand 146">
                  <a:extLst>
                    <a:ext uri="{FF2B5EF4-FFF2-40B4-BE49-F238E27FC236}">
                      <a16:creationId xmlns:a16="http://schemas.microsoft.com/office/drawing/2014/main" id="{8983690D-89CD-491A-836D-C79F4D6D6C84}"/>
                    </a:ext>
                  </a:extLst>
                </p:cNvPr>
                <p:cNvPicPr/>
                <p:nvPr/>
              </p:nvPicPr>
              <p:blipFill>
                <a:blip r:embed="rId350"/>
                <a:stretch>
                  <a:fillRect/>
                </a:stretch>
              </p:blipFill>
              <p:spPr>
                <a:xfrm>
                  <a:off x="5881400" y="1655867"/>
                  <a:ext cx="768240" cy="8874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51" name="Freihand 150">
                  <a:extLst>
                    <a:ext uri="{FF2B5EF4-FFF2-40B4-BE49-F238E27FC236}">
                      <a16:creationId xmlns:a16="http://schemas.microsoft.com/office/drawing/2014/main" id="{A004C242-7BA0-452E-8E2B-3FEA02206092}"/>
                    </a:ext>
                  </a:extLst>
                </p14:cNvPr>
                <p14:cNvContentPartPr/>
                <p14:nvPr/>
              </p14:nvContentPartPr>
              <p14:xfrm>
                <a:off x="6840440" y="271307"/>
                <a:ext cx="4460760" cy="1059840"/>
              </p14:xfrm>
            </p:contentPart>
          </mc:Choice>
          <mc:Fallback xmlns="">
            <p:pic>
              <p:nvPicPr>
                <p:cNvPr id="151" name="Freihand 150">
                  <a:extLst>
                    <a:ext uri="{FF2B5EF4-FFF2-40B4-BE49-F238E27FC236}">
                      <a16:creationId xmlns:a16="http://schemas.microsoft.com/office/drawing/2014/main" id="{A004C242-7BA0-452E-8E2B-3FEA02206092}"/>
                    </a:ext>
                  </a:extLst>
                </p:cNvPr>
                <p:cNvPicPr/>
                <p:nvPr/>
              </p:nvPicPr>
              <p:blipFill>
                <a:blip r:embed="rId352"/>
                <a:stretch>
                  <a:fillRect/>
                </a:stretch>
              </p:blipFill>
              <p:spPr>
                <a:xfrm>
                  <a:off x="6836120" y="266987"/>
                  <a:ext cx="4469400" cy="1068480"/>
                </a:xfrm>
                <a:prstGeom prst="rect">
                  <a:avLst/>
                </a:prstGeom>
              </p:spPr>
            </p:pic>
          </mc:Fallback>
        </mc:AlternateContent>
      </p:grpSp>
    </p:spTree>
    <p:extLst>
      <p:ext uri="{BB962C8B-B14F-4D97-AF65-F5344CB8AC3E}">
        <p14:creationId xmlns:p14="http://schemas.microsoft.com/office/powerpoint/2010/main" val="2038279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205099" y="0"/>
            <a:ext cx="11083895" cy="567680"/>
          </a:xfrm>
          <a:prstGeom prst="rect">
            <a:avLst/>
          </a:prstGeom>
          <a:noFill/>
        </p:spPr>
        <p:txBody>
          <a:bodyPr wrap="square" rtlCol="0">
            <a:noAutofit/>
          </a:bodyPr>
          <a:lstStyle/>
          <a:p>
            <a:pPr algn="ctr"/>
            <a:r>
              <a:rPr lang="de-DE" sz="3200" dirty="0"/>
              <a:t>Internationale Handelsverflechtungen im weltweiten Vergleich</a:t>
            </a:r>
          </a:p>
          <a:p>
            <a:endParaRPr lang="de-DE" sz="2400" dirty="0"/>
          </a:p>
        </p:txBody>
      </p:sp>
      <p:sp>
        <p:nvSpPr>
          <p:cNvPr id="8" name="Textfeld 7">
            <a:extLst>
              <a:ext uri="{FF2B5EF4-FFF2-40B4-BE49-F238E27FC236}">
                <a16:creationId xmlns:a16="http://schemas.microsoft.com/office/drawing/2014/main" id="{4EFE902C-4502-4719-BE52-6C2F9B3BFC6F}"/>
              </a:ext>
            </a:extLst>
          </p:cNvPr>
          <p:cNvSpPr txBox="1"/>
          <p:nvPr/>
        </p:nvSpPr>
        <p:spPr>
          <a:xfrm>
            <a:off x="18420" y="4128327"/>
            <a:ext cx="5660164" cy="360995"/>
          </a:xfrm>
          <a:prstGeom prst="rect">
            <a:avLst/>
          </a:prstGeom>
          <a:noFill/>
        </p:spPr>
        <p:txBody>
          <a:bodyPr wrap="square" rtlCol="0">
            <a:noAutofit/>
          </a:bodyPr>
          <a:lstStyle/>
          <a:p>
            <a:r>
              <a:rPr lang="de-DE" sz="1200" dirty="0">
                <a:latin typeface="Times New Roman" panose="02020603050405020304" pitchFamily="18" charset="0"/>
                <a:cs typeface="Times New Roman" panose="02020603050405020304" pitchFamily="18" charset="0"/>
              </a:rPr>
              <a:t>Quelle: World Bank, eigene Berechnungen</a:t>
            </a:r>
          </a:p>
        </p:txBody>
      </p:sp>
      <p:sp>
        <p:nvSpPr>
          <p:cNvPr id="22" name="Textfeld 21">
            <a:extLst>
              <a:ext uri="{FF2B5EF4-FFF2-40B4-BE49-F238E27FC236}">
                <a16:creationId xmlns:a16="http://schemas.microsoft.com/office/drawing/2014/main" id="{4EFE902C-4502-4719-BE52-6C2F9B3BFC6F}"/>
              </a:ext>
            </a:extLst>
          </p:cNvPr>
          <p:cNvSpPr txBox="1"/>
          <p:nvPr/>
        </p:nvSpPr>
        <p:spPr>
          <a:xfrm>
            <a:off x="59909" y="4520883"/>
            <a:ext cx="5660165" cy="360995"/>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Offenheitsgrad: Summe aus Exporten und Importen in 	          Relation zum Bruttoinlandsprodukt</a:t>
            </a:r>
          </a:p>
        </p:txBody>
      </p:sp>
      <p:sp>
        <p:nvSpPr>
          <p:cNvPr id="13" name="Rechteck 12">
            <a:extLst>
              <a:ext uri="{FF2B5EF4-FFF2-40B4-BE49-F238E27FC236}">
                <a16:creationId xmlns:a16="http://schemas.microsoft.com/office/drawing/2014/main" id="{0F76F213-A884-4AA6-9B2B-15E87D3DE97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7A54941D-A708-35FD-CE98-C5FBD7C9743C}"/>
              </a:ext>
            </a:extLst>
          </p:cNvPr>
          <p:cNvPicPr>
            <a:picLocks noChangeAspect="1"/>
          </p:cNvPicPr>
          <p:nvPr/>
        </p:nvPicPr>
        <p:blipFill>
          <a:blip r:embed="rId2"/>
          <a:stretch>
            <a:fillRect/>
          </a:stretch>
        </p:blipFill>
        <p:spPr>
          <a:xfrm>
            <a:off x="59908" y="567680"/>
            <a:ext cx="5529907" cy="3529086"/>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467E8CC5-8796-4101-950C-F08BCAADBCE4}"/>
                  </a:ext>
                </a:extLst>
              </p14:cNvPr>
              <p14:cNvContentPartPr/>
              <p14:nvPr/>
            </p14:nvContentPartPr>
            <p14:xfrm>
              <a:off x="2739320" y="378587"/>
              <a:ext cx="945720" cy="3901320"/>
            </p14:xfrm>
          </p:contentPart>
        </mc:Choice>
        <mc:Fallback xmlns="">
          <p:pic>
            <p:nvPicPr>
              <p:cNvPr id="3" name="Freihand 2">
                <a:extLst>
                  <a:ext uri="{FF2B5EF4-FFF2-40B4-BE49-F238E27FC236}">
                    <a16:creationId xmlns:a16="http://schemas.microsoft.com/office/drawing/2014/main" id="{467E8CC5-8796-4101-950C-F08BCAADBCE4}"/>
                  </a:ext>
                </a:extLst>
              </p:cNvPr>
              <p:cNvPicPr/>
              <p:nvPr/>
            </p:nvPicPr>
            <p:blipFill>
              <a:blip r:embed="rId4"/>
              <a:stretch>
                <a:fillRect/>
              </a:stretch>
            </p:blipFill>
            <p:spPr>
              <a:xfrm>
                <a:off x="2735000" y="374267"/>
                <a:ext cx="954360" cy="3909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97B70778-363A-479C-878E-91BF600885E2}"/>
                  </a:ext>
                </a:extLst>
              </p14:cNvPr>
              <p14:cNvContentPartPr/>
              <p14:nvPr/>
            </p14:nvContentPartPr>
            <p14:xfrm>
              <a:off x="2728520" y="4814867"/>
              <a:ext cx="1950120" cy="28800"/>
            </p14:xfrm>
          </p:contentPart>
        </mc:Choice>
        <mc:Fallback xmlns="">
          <p:pic>
            <p:nvPicPr>
              <p:cNvPr id="4" name="Freihand 3">
                <a:extLst>
                  <a:ext uri="{FF2B5EF4-FFF2-40B4-BE49-F238E27FC236}">
                    <a16:creationId xmlns:a16="http://schemas.microsoft.com/office/drawing/2014/main" id="{97B70778-363A-479C-878E-91BF600885E2}"/>
                  </a:ext>
                </a:extLst>
              </p:cNvPr>
              <p:cNvPicPr/>
              <p:nvPr/>
            </p:nvPicPr>
            <p:blipFill>
              <a:blip r:embed="rId6"/>
              <a:stretch>
                <a:fillRect/>
              </a:stretch>
            </p:blipFill>
            <p:spPr>
              <a:xfrm>
                <a:off x="2724200" y="4810547"/>
                <a:ext cx="19587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81470227-A10D-4632-921A-F00AD62FDF6D}"/>
                  </a:ext>
                </a:extLst>
              </p14:cNvPr>
              <p14:cNvContentPartPr/>
              <p14:nvPr/>
            </p14:nvContentPartPr>
            <p14:xfrm>
              <a:off x="4316840" y="1713827"/>
              <a:ext cx="1082160" cy="304200"/>
            </p14:xfrm>
          </p:contentPart>
        </mc:Choice>
        <mc:Fallback xmlns="">
          <p:pic>
            <p:nvPicPr>
              <p:cNvPr id="6" name="Freihand 5">
                <a:extLst>
                  <a:ext uri="{FF2B5EF4-FFF2-40B4-BE49-F238E27FC236}">
                    <a16:creationId xmlns:a16="http://schemas.microsoft.com/office/drawing/2014/main" id="{81470227-A10D-4632-921A-F00AD62FDF6D}"/>
                  </a:ext>
                </a:extLst>
              </p:cNvPr>
              <p:cNvPicPr/>
              <p:nvPr/>
            </p:nvPicPr>
            <p:blipFill>
              <a:blip r:embed="rId8"/>
              <a:stretch>
                <a:fillRect/>
              </a:stretch>
            </p:blipFill>
            <p:spPr>
              <a:xfrm>
                <a:off x="4312520" y="1709507"/>
                <a:ext cx="109080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BE58B34D-7C15-4D20-A12A-58564F2DC702}"/>
                  </a:ext>
                </a:extLst>
              </p14:cNvPr>
              <p14:cNvContentPartPr/>
              <p14:nvPr/>
            </p14:nvContentPartPr>
            <p14:xfrm>
              <a:off x="4318280" y="2941427"/>
              <a:ext cx="892800" cy="286920"/>
            </p14:xfrm>
          </p:contentPart>
        </mc:Choice>
        <mc:Fallback xmlns="">
          <p:pic>
            <p:nvPicPr>
              <p:cNvPr id="7" name="Freihand 6">
                <a:extLst>
                  <a:ext uri="{FF2B5EF4-FFF2-40B4-BE49-F238E27FC236}">
                    <a16:creationId xmlns:a16="http://schemas.microsoft.com/office/drawing/2014/main" id="{BE58B34D-7C15-4D20-A12A-58564F2DC702}"/>
                  </a:ext>
                </a:extLst>
              </p:cNvPr>
              <p:cNvPicPr/>
              <p:nvPr/>
            </p:nvPicPr>
            <p:blipFill>
              <a:blip r:embed="rId10"/>
              <a:stretch>
                <a:fillRect/>
              </a:stretch>
            </p:blipFill>
            <p:spPr>
              <a:xfrm>
                <a:off x="4313960" y="2937107"/>
                <a:ext cx="90144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9" name="Freihand 28">
                <a:extLst>
                  <a:ext uri="{FF2B5EF4-FFF2-40B4-BE49-F238E27FC236}">
                    <a16:creationId xmlns:a16="http://schemas.microsoft.com/office/drawing/2014/main" id="{31DB1244-D4CB-4042-B1D1-BB4CF6F59C9A}"/>
                  </a:ext>
                </a:extLst>
              </p14:cNvPr>
              <p14:cNvContentPartPr/>
              <p14:nvPr/>
            </p14:nvContentPartPr>
            <p14:xfrm>
              <a:off x="2713400" y="1721747"/>
              <a:ext cx="903960" cy="669240"/>
            </p14:xfrm>
          </p:contentPart>
        </mc:Choice>
        <mc:Fallback xmlns="">
          <p:pic>
            <p:nvPicPr>
              <p:cNvPr id="29" name="Freihand 28">
                <a:extLst>
                  <a:ext uri="{FF2B5EF4-FFF2-40B4-BE49-F238E27FC236}">
                    <a16:creationId xmlns:a16="http://schemas.microsoft.com/office/drawing/2014/main" id="{31DB1244-D4CB-4042-B1D1-BB4CF6F59C9A}"/>
                  </a:ext>
                </a:extLst>
              </p:cNvPr>
              <p:cNvPicPr/>
              <p:nvPr/>
            </p:nvPicPr>
            <p:blipFill>
              <a:blip r:embed="rId12"/>
              <a:stretch>
                <a:fillRect/>
              </a:stretch>
            </p:blipFill>
            <p:spPr>
              <a:xfrm>
                <a:off x="2709080" y="1717427"/>
                <a:ext cx="912600" cy="677880"/>
              </a:xfrm>
              <a:prstGeom prst="rect">
                <a:avLst/>
              </a:prstGeom>
            </p:spPr>
          </p:pic>
        </mc:Fallback>
      </mc:AlternateContent>
      <p:grpSp>
        <p:nvGrpSpPr>
          <p:cNvPr id="43" name="Gruppieren 42">
            <a:extLst>
              <a:ext uri="{FF2B5EF4-FFF2-40B4-BE49-F238E27FC236}">
                <a16:creationId xmlns:a16="http://schemas.microsoft.com/office/drawing/2014/main" id="{9810CDBF-9C06-4566-B7E3-6DD8FED6E928}"/>
              </a:ext>
            </a:extLst>
          </p:cNvPr>
          <p:cNvGrpSpPr/>
          <p:nvPr/>
        </p:nvGrpSpPr>
        <p:grpSpPr>
          <a:xfrm>
            <a:off x="1474280" y="1814267"/>
            <a:ext cx="795600" cy="438120"/>
            <a:chOff x="1474280" y="1814267"/>
            <a:chExt cx="795600" cy="438120"/>
          </a:xfrm>
        </p:grpSpPr>
        <mc:AlternateContent xmlns:mc="http://schemas.openxmlformats.org/markup-compatibility/2006" xmlns:p14="http://schemas.microsoft.com/office/powerpoint/2010/main">
          <mc:Choice Requires="p14">
            <p:contentPart p14:bwMode="auto" r:id="rId13">
              <p14:nvContentPartPr>
                <p14:cNvPr id="31" name="Freihand 30">
                  <a:extLst>
                    <a:ext uri="{FF2B5EF4-FFF2-40B4-BE49-F238E27FC236}">
                      <a16:creationId xmlns:a16="http://schemas.microsoft.com/office/drawing/2014/main" id="{E4650B09-94CF-445F-9D61-31D462CC63A7}"/>
                    </a:ext>
                  </a:extLst>
                </p14:cNvPr>
                <p14:cNvContentPartPr/>
                <p14:nvPr/>
              </p14:nvContentPartPr>
              <p14:xfrm>
                <a:off x="1731680" y="1826507"/>
                <a:ext cx="163440" cy="146520"/>
              </p14:xfrm>
            </p:contentPart>
          </mc:Choice>
          <mc:Fallback xmlns="">
            <p:pic>
              <p:nvPicPr>
                <p:cNvPr id="31" name="Freihand 30">
                  <a:extLst>
                    <a:ext uri="{FF2B5EF4-FFF2-40B4-BE49-F238E27FC236}">
                      <a16:creationId xmlns:a16="http://schemas.microsoft.com/office/drawing/2014/main" id="{E4650B09-94CF-445F-9D61-31D462CC63A7}"/>
                    </a:ext>
                  </a:extLst>
                </p:cNvPr>
                <p:cNvPicPr/>
                <p:nvPr/>
              </p:nvPicPr>
              <p:blipFill>
                <a:blip r:embed="rId14"/>
                <a:stretch>
                  <a:fillRect/>
                </a:stretch>
              </p:blipFill>
              <p:spPr>
                <a:xfrm>
                  <a:off x="1727360" y="1822187"/>
                  <a:ext cx="1720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2" name="Freihand 31">
                  <a:extLst>
                    <a:ext uri="{FF2B5EF4-FFF2-40B4-BE49-F238E27FC236}">
                      <a16:creationId xmlns:a16="http://schemas.microsoft.com/office/drawing/2014/main" id="{1094AEE2-9B54-46E6-81C2-9266561878C1}"/>
                    </a:ext>
                  </a:extLst>
                </p14:cNvPr>
                <p14:cNvContentPartPr/>
                <p14:nvPr/>
              </p14:nvContentPartPr>
              <p14:xfrm>
                <a:off x="1895480" y="1860347"/>
                <a:ext cx="86040" cy="102600"/>
              </p14:xfrm>
            </p:contentPart>
          </mc:Choice>
          <mc:Fallback xmlns="">
            <p:pic>
              <p:nvPicPr>
                <p:cNvPr id="32" name="Freihand 31">
                  <a:extLst>
                    <a:ext uri="{FF2B5EF4-FFF2-40B4-BE49-F238E27FC236}">
                      <a16:creationId xmlns:a16="http://schemas.microsoft.com/office/drawing/2014/main" id="{1094AEE2-9B54-46E6-81C2-9266561878C1}"/>
                    </a:ext>
                  </a:extLst>
                </p:cNvPr>
                <p:cNvPicPr/>
                <p:nvPr/>
              </p:nvPicPr>
              <p:blipFill>
                <a:blip r:embed="rId16"/>
                <a:stretch>
                  <a:fillRect/>
                </a:stretch>
              </p:blipFill>
              <p:spPr>
                <a:xfrm>
                  <a:off x="1891160" y="1856027"/>
                  <a:ext cx="946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3" name="Freihand 32">
                  <a:extLst>
                    <a:ext uri="{FF2B5EF4-FFF2-40B4-BE49-F238E27FC236}">
                      <a16:creationId xmlns:a16="http://schemas.microsoft.com/office/drawing/2014/main" id="{BA98D615-9E29-4441-A1C1-148DE8E4FF3D}"/>
                    </a:ext>
                  </a:extLst>
                </p14:cNvPr>
                <p14:cNvContentPartPr/>
                <p14:nvPr/>
              </p14:nvContentPartPr>
              <p14:xfrm>
                <a:off x="2047760" y="1814267"/>
                <a:ext cx="115200" cy="154440"/>
              </p14:xfrm>
            </p:contentPart>
          </mc:Choice>
          <mc:Fallback xmlns="">
            <p:pic>
              <p:nvPicPr>
                <p:cNvPr id="33" name="Freihand 32">
                  <a:extLst>
                    <a:ext uri="{FF2B5EF4-FFF2-40B4-BE49-F238E27FC236}">
                      <a16:creationId xmlns:a16="http://schemas.microsoft.com/office/drawing/2014/main" id="{BA98D615-9E29-4441-A1C1-148DE8E4FF3D}"/>
                    </a:ext>
                  </a:extLst>
                </p:cNvPr>
                <p:cNvPicPr/>
                <p:nvPr/>
              </p:nvPicPr>
              <p:blipFill>
                <a:blip r:embed="rId18"/>
                <a:stretch>
                  <a:fillRect/>
                </a:stretch>
              </p:blipFill>
              <p:spPr>
                <a:xfrm>
                  <a:off x="2043440" y="1809947"/>
                  <a:ext cx="1238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4" name="Freihand 33">
                  <a:extLst>
                    <a:ext uri="{FF2B5EF4-FFF2-40B4-BE49-F238E27FC236}">
                      <a16:creationId xmlns:a16="http://schemas.microsoft.com/office/drawing/2014/main" id="{89555309-DA60-480F-B50B-4C51FA112F3F}"/>
                    </a:ext>
                  </a:extLst>
                </p14:cNvPr>
                <p14:cNvContentPartPr/>
                <p14:nvPr/>
              </p14:nvContentPartPr>
              <p14:xfrm>
                <a:off x="2159000" y="1860347"/>
                <a:ext cx="360" cy="360"/>
              </p14:xfrm>
            </p:contentPart>
          </mc:Choice>
          <mc:Fallback xmlns="">
            <p:pic>
              <p:nvPicPr>
                <p:cNvPr id="34" name="Freihand 33">
                  <a:extLst>
                    <a:ext uri="{FF2B5EF4-FFF2-40B4-BE49-F238E27FC236}">
                      <a16:creationId xmlns:a16="http://schemas.microsoft.com/office/drawing/2014/main" id="{89555309-DA60-480F-B50B-4C51FA112F3F}"/>
                    </a:ext>
                  </a:extLst>
                </p:cNvPr>
                <p:cNvPicPr/>
                <p:nvPr/>
              </p:nvPicPr>
              <p:blipFill>
                <a:blip r:embed="rId20"/>
                <a:stretch>
                  <a:fillRect/>
                </a:stretch>
              </p:blipFill>
              <p:spPr>
                <a:xfrm>
                  <a:off x="2154680" y="1856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5" name="Freihand 34">
                  <a:extLst>
                    <a:ext uri="{FF2B5EF4-FFF2-40B4-BE49-F238E27FC236}">
                      <a16:creationId xmlns:a16="http://schemas.microsoft.com/office/drawing/2014/main" id="{7786EBAA-A63B-4E9D-8888-F33E65A0CDBB}"/>
                    </a:ext>
                  </a:extLst>
                </p14:cNvPr>
                <p14:cNvContentPartPr/>
                <p14:nvPr/>
              </p14:nvContentPartPr>
              <p14:xfrm>
                <a:off x="2196440" y="1890947"/>
                <a:ext cx="73440" cy="84600"/>
              </p14:xfrm>
            </p:contentPart>
          </mc:Choice>
          <mc:Fallback xmlns="">
            <p:pic>
              <p:nvPicPr>
                <p:cNvPr id="35" name="Freihand 34">
                  <a:extLst>
                    <a:ext uri="{FF2B5EF4-FFF2-40B4-BE49-F238E27FC236}">
                      <a16:creationId xmlns:a16="http://schemas.microsoft.com/office/drawing/2014/main" id="{7786EBAA-A63B-4E9D-8888-F33E65A0CDBB}"/>
                    </a:ext>
                  </a:extLst>
                </p:cNvPr>
                <p:cNvPicPr/>
                <p:nvPr/>
              </p:nvPicPr>
              <p:blipFill>
                <a:blip r:embed="rId22"/>
                <a:stretch>
                  <a:fillRect/>
                </a:stretch>
              </p:blipFill>
              <p:spPr>
                <a:xfrm>
                  <a:off x="2192120" y="1886627"/>
                  <a:ext cx="820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7" name="Freihand 36">
                  <a:extLst>
                    <a:ext uri="{FF2B5EF4-FFF2-40B4-BE49-F238E27FC236}">
                      <a16:creationId xmlns:a16="http://schemas.microsoft.com/office/drawing/2014/main" id="{FFB29E8B-291D-4E3E-8110-1BC4104BD06C}"/>
                    </a:ext>
                  </a:extLst>
                </p14:cNvPr>
                <p14:cNvContentPartPr/>
                <p14:nvPr/>
              </p14:nvContentPartPr>
              <p14:xfrm>
                <a:off x="1474280" y="2128907"/>
                <a:ext cx="121680" cy="111960"/>
              </p14:xfrm>
            </p:contentPart>
          </mc:Choice>
          <mc:Fallback xmlns="">
            <p:pic>
              <p:nvPicPr>
                <p:cNvPr id="37" name="Freihand 36">
                  <a:extLst>
                    <a:ext uri="{FF2B5EF4-FFF2-40B4-BE49-F238E27FC236}">
                      <a16:creationId xmlns:a16="http://schemas.microsoft.com/office/drawing/2014/main" id="{FFB29E8B-291D-4E3E-8110-1BC4104BD06C}"/>
                    </a:ext>
                  </a:extLst>
                </p:cNvPr>
                <p:cNvPicPr/>
                <p:nvPr/>
              </p:nvPicPr>
              <p:blipFill>
                <a:blip r:embed="rId24"/>
                <a:stretch>
                  <a:fillRect/>
                </a:stretch>
              </p:blipFill>
              <p:spPr>
                <a:xfrm>
                  <a:off x="1469960" y="2124587"/>
                  <a:ext cx="1303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8" name="Freihand 37">
                  <a:extLst>
                    <a:ext uri="{FF2B5EF4-FFF2-40B4-BE49-F238E27FC236}">
                      <a16:creationId xmlns:a16="http://schemas.microsoft.com/office/drawing/2014/main" id="{3692A70E-BE70-480C-AEAA-4F28A50647E0}"/>
                    </a:ext>
                  </a:extLst>
                </p14:cNvPr>
                <p14:cNvContentPartPr/>
                <p14:nvPr/>
              </p14:nvContentPartPr>
              <p14:xfrm>
                <a:off x="1661480" y="2116667"/>
                <a:ext cx="91440" cy="123480"/>
              </p14:xfrm>
            </p:contentPart>
          </mc:Choice>
          <mc:Fallback xmlns="">
            <p:pic>
              <p:nvPicPr>
                <p:cNvPr id="38" name="Freihand 37">
                  <a:extLst>
                    <a:ext uri="{FF2B5EF4-FFF2-40B4-BE49-F238E27FC236}">
                      <a16:creationId xmlns:a16="http://schemas.microsoft.com/office/drawing/2014/main" id="{3692A70E-BE70-480C-AEAA-4F28A50647E0}"/>
                    </a:ext>
                  </a:extLst>
                </p:cNvPr>
                <p:cNvPicPr/>
                <p:nvPr/>
              </p:nvPicPr>
              <p:blipFill>
                <a:blip r:embed="rId26"/>
                <a:stretch>
                  <a:fillRect/>
                </a:stretch>
              </p:blipFill>
              <p:spPr>
                <a:xfrm>
                  <a:off x="1657160" y="2112347"/>
                  <a:ext cx="1000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9" name="Freihand 38">
                  <a:extLst>
                    <a:ext uri="{FF2B5EF4-FFF2-40B4-BE49-F238E27FC236}">
                      <a16:creationId xmlns:a16="http://schemas.microsoft.com/office/drawing/2014/main" id="{E5B1486F-9856-4034-B4E2-E2EB7683D01A}"/>
                    </a:ext>
                  </a:extLst>
                </p14:cNvPr>
                <p14:cNvContentPartPr/>
                <p14:nvPr/>
              </p14:nvContentPartPr>
              <p14:xfrm>
                <a:off x="1793600" y="2118467"/>
                <a:ext cx="79200" cy="117000"/>
              </p14:xfrm>
            </p:contentPart>
          </mc:Choice>
          <mc:Fallback xmlns="">
            <p:pic>
              <p:nvPicPr>
                <p:cNvPr id="39" name="Freihand 38">
                  <a:extLst>
                    <a:ext uri="{FF2B5EF4-FFF2-40B4-BE49-F238E27FC236}">
                      <a16:creationId xmlns:a16="http://schemas.microsoft.com/office/drawing/2014/main" id="{E5B1486F-9856-4034-B4E2-E2EB7683D01A}"/>
                    </a:ext>
                  </a:extLst>
                </p:cNvPr>
                <p:cNvPicPr/>
                <p:nvPr/>
              </p:nvPicPr>
              <p:blipFill>
                <a:blip r:embed="rId28"/>
                <a:stretch>
                  <a:fillRect/>
                </a:stretch>
              </p:blipFill>
              <p:spPr>
                <a:xfrm>
                  <a:off x="1789280" y="2114147"/>
                  <a:ext cx="878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0" name="Freihand 39">
                  <a:extLst>
                    <a:ext uri="{FF2B5EF4-FFF2-40B4-BE49-F238E27FC236}">
                      <a16:creationId xmlns:a16="http://schemas.microsoft.com/office/drawing/2014/main" id="{F1E50B44-EBAB-411A-8506-694D9BE33948}"/>
                    </a:ext>
                  </a:extLst>
                </p14:cNvPr>
                <p14:cNvContentPartPr/>
                <p14:nvPr/>
              </p14:nvContentPartPr>
              <p14:xfrm>
                <a:off x="1994480" y="2093627"/>
                <a:ext cx="126000" cy="154800"/>
              </p14:xfrm>
            </p:contentPart>
          </mc:Choice>
          <mc:Fallback xmlns="">
            <p:pic>
              <p:nvPicPr>
                <p:cNvPr id="40" name="Freihand 39">
                  <a:extLst>
                    <a:ext uri="{FF2B5EF4-FFF2-40B4-BE49-F238E27FC236}">
                      <a16:creationId xmlns:a16="http://schemas.microsoft.com/office/drawing/2014/main" id="{F1E50B44-EBAB-411A-8506-694D9BE33948}"/>
                    </a:ext>
                  </a:extLst>
                </p:cNvPr>
                <p:cNvPicPr/>
                <p:nvPr/>
              </p:nvPicPr>
              <p:blipFill>
                <a:blip r:embed="rId30"/>
                <a:stretch>
                  <a:fillRect/>
                </a:stretch>
              </p:blipFill>
              <p:spPr>
                <a:xfrm>
                  <a:off x="1990160" y="2089307"/>
                  <a:ext cx="1346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1" name="Freihand 40">
                  <a:extLst>
                    <a:ext uri="{FF2B5EF4-FFF2-40B4-BE49-F238E27FC236}">
                      <a16:creationId xmlns:a16="http://schemas.microsoft.com/office/drawing/2014/main" id="{00EFC15D-5911-4760-821A-28B02A5553EB}"/>
                    </a:ext>
                  </a:extLst>
                </p14:cNvPr>
                <p14:cNvContentPartPr/>
                <p14:nvPr/>
              </p14:nvContentPartPr>
              <p14:xfrm>
                <a:off x="2142080" y="2144027"/>
                <a:ext cx="360" cy="360"/>
              </p14:xfrm>
            </p:contentPart>
          </mc:Choice>
          <mc:Fallback xmlns="">
            <p:pic>
              <p:nvPicPr>
                <p:cNvPr id="41" name="Freihand 40">
                  <a:extLst>
                    <a:ext uri="{FF2B5EF4-FFF2-40B4-BE49-F238E27FC236}">
                      <a16:creationId xmlns:a16="http://schemas.microsoft.com/office/drawing/2014/main" id="{00EFC15D-5911-4760-821A-28B02A5553EB}"/>
                    </a:ext>
                  </a:extLst>
                </p:cNvPr>
                <p:cNvPicPr/>
                <p:nvPr/>
              </p:nvPicPr>
              <p:blipFill>
                <a:blip r:embed="rId20"/>
                <a:stretch>
                  <a:fillRect/>
                </a:stretch>
              </p:blipFill>
              <p:spPr>
                <a:xfrm>
                  <a:off x="2137760" y="2139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2" name="Freihand 41">
                  <a:extLst>
                    <a:ext uri="{FF2B5EF4-FFF2-40B4-BE49-F238E27FC236}">
                      <a16:creationId xmlns:a16="http://schemas.microsoft.com/office/drawing/2014/main" id="{E6BFC6D4-7981-4092-B6E0-2416CA066DF3}"/>
                    </a:ext>
                  </a:extLst>
                </p14:cNvPr>
                <p14:cNvContentPartPr/>
                <p14:nvPr/>
              </p14:nvContentPartPr>
              <p14:xfrm>
                <a:off x="2159000" y="2199827"/>
                <a:ext cx="50760" cy="52560"/>
              </p14:xfrm>
            </p:contentPart>
          </mc:Choice>
          <mc:Fallback xmlns="">
            <p:pic>
              <p:nvPicPr>
                <p:cNvPr id="42" name="Freihand 41">
                  <a:extLst>
                    <a:ext uri="{FF2B5EF4-FFF2-40B4-BE49-F238E27FC236}">
                      <a16:creationId xmlns:a16="http://schemas.microsoft.com/office/drawing/2014/main" id="{E6BFC6D4-7981-4092-B6E0-2416CA066DF3}"/>
                    </a:ext>
                  </a:extLst>
                </p:cNvPr>
                <p:cNvPicPr/>
                <p:nvPr/>
              </p:nvPicPr>
              <p:blipFill>
                <a:blip r:embed="rId33"/>
                <a:stretch>
                  <a:fillRect/>
                </a:stretch>
              </p:blipFill>
              <p:spPr>
                <a:xfrm>
                  <a:off x="2154680" y="2195507"/>
                  <a:ext cx="59400" cy="61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51" name="Freihand 50">
                <a:extLst>
                  <a:ext uri="{FF2B5EF4-FFF2-40B4-BE49-F238E27FC236}">
                    <a16:creationId xmlns:a16="http://schemas.microsoft.com/office/drawing/2014/main" id="{3304398C-F71D-4631-9530-E722CDC746F4}"/>
                  </a:ext>
                </a:extLst>
              </p14:cNvPr>
              <p14:cNvContentPartPr/>
              <p14:nvPr/>
            </p14:nvContentPartPr>
            <p14:xfrm>
              <a:off x="2772800" y="841547"/>
              <a:ext cx="1260000" cy="421920"/>
            </p14:xfrm>
          </p:contentPart>
        </mc:Choice>
        <mc:Fallback xmlns="">
          <p:pic>
            <p:nvPicPr>
              <p:cNvPr id="51" name="Freihand 50">
                <a:extLst>
                  <a:ext uri="{FF2B5EF4-FFF2-40B4-BE49-F238E27FC236}">
                    <a16:creationId xmlns:a16="http://schemas.microsoft.com/office/drawing/2014/main" id="{3304398C-F71D-4631-9530-E722CDC746F4}"/>
                  </a:ext>
                </a:extLst>
              </p:cNvPr>
              <p:cNvPicPr/>
              <p:nvPr/>
            </p:nvPicPr>
            <p:blipFill>
              <a:blip r:embed="rId35"/>
              <a:stretch>
                <a:fillRect/>
              </a:stretch>
            </p:blipFill>
            <p:spPr>
              <a:xfrm>
                <a:off x="2768480" y="837227"/>
                <a:ext cx="126864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2" name="Freihand 71">
                <a:extLst>
                  <a:ext uri="{FF2B5EF4-FFF2-40B4-BE49-F238E27FC236}">
                    <a16:creationId xmlns:a16="http://schemas.microsoft.com/office/drawing/2014/main" id="{7D0B63C2-BEDB-47FE-9483-3BA650001283}"/>
                  </a:ext>
                </a:extLst>
              </p14:cNvPr>
              <p14:cNvContentPartPr/>
              <p14:nvPr/>
            </p14:nvContentPartPr>
            <p14:xfrm>
              <a:off x="10263680" y="501707"/>
              <a:ext cx="331200" cy="160200"/>
            </p14:xfrm>
          </p:contentPart>
        </mc:Choice>
        <mc:Fallback xmlns="">
          <p:pic>
            <p:nvPicPr>
              <p:cNvPr id="72" name="Freihand 71">
                <a:extLst>
                  <a:ext uri="{FF2B5EF4-FFF2-40B4-BE49-F238E27FC236}">
                    <a16:creationId xmlns:a16="http://schemas.microsoft.com/office/drawing/2014/main" id="{7D0B63C2-BEDB-47FE-9483-3BA650001283}"/>
                  </a:ext>
                </a:extLst>
              </p:cNvPr>
              <p:cNvPicPr/>
              <p:nvPr/>
            </p:nvPicPr>
            <p:blipFill>
              <a:blip r:embed="rId37"/>
              <a:stretch>
                <a:fillRect/>
              </a:stretch>
            </p:blipFill>
            <p:spPr>
              <a:xfrm>
                <a:off x="10259360" y="497387"/>
                <a:ext cx="3398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3" name="Freihand 72">
                <a:extLst>
                  <a:ext uri="{FF2B5EF4-FFF2-40B4-BE49-F238E27FC236}">
                    <a16:creationId xmlns:a16="http://schemas.microsoft.com/office/drawing/2014/main" id="{3E098D70-8297-4250-BEE9-D107100B9058}"/>
                  </a:ext>
                </a:extLst>
              </p14:cNvPr>
              <p14:cNvContentPartPr/>
              <p14:nvPr/>
            </p14:nvContentPartPr>
            <p14:xfrm>
              <a:off x="10522520" y="457787"/>
              <a:ext cx="27000" cy="31680"/>
            </p14:xfrm>
          </p:contentPart>
        </mc:Choice>
        <mc:Fallback xmlns="">
          <p:pic>
            <p:nvPicPr>
              <p:cNvPr id="73" name="Freihand 72">
                <a:extLst>
                  <a:ext uri="{FF2B5EF4-FFF2-40B4-BE49-F238E27FC236}">
                    <a16:creationId xmlns:a16="http://schemas.microsoft.com/office/drawing/2014/main" id="{3E098D70-8297-4250-BEE9-D107100B9058}"/>
                  </a:ext>
                </a:extLst>
              </p:cNvPr>
              <p:cNvPicPr/>
              <p:nvPr/>
            </p:nvPicPr>
            <p:blipFill>
              <a:blip r:embed="rId39"/>
              <a:stretch>
                <a:fillRect/>
              </a:stretch>
            </p:blipFill>
            <p:spPr>
              <a:xfrm>
                <a:off x="10518200" y="453467"/>
                <a:ext cx="356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 name="Freihand 8">
                <a:extLst>
                  <a:ext uri="{FF2B5EF4-FFF2-40B4-BE49-F238E27FC236}">
                    <a16:creationId xmlns:a16="http://schemas.microsoft.com/office/drawing/2014/main" id="{605B8AF9-CF85-48DD-9598-710D9B5C3940}"/>
                  </a:ext>
                </a:extLst>
              </p14:cNvPr>
              <p14:cNvContentPartPr/>
              <p14:nvPr/>
            </p14:nvContentPartPr>
            <p14:xfrm>
              <a:off x="5582600" y="1875467"/>
              <a:ext cx="539280" cy="87480"/>
            </p14:xfrm>
          </p:contentPart>
        </mc:Choice>
        <mc:Fallback xmlns="">
          <p:pic>
            <p:nvPicPr>
              <p:cNvPr id="9" name="Freihand 8">
                <a:extLst>
                  <a:ext uri="{FF2B5EF4-FFF2-40B4-BE49-F238E27FC236}">
                    <a16:creationId xmlns:a16="http://schemas.microsoft.com/office/drawing/2014/main" id="{605B8AF9-CF85-48DD-9598-710D9B5C3940}"/>
                  </a:ext>
                </a:extLst>
              </p:cNvPr>
              <p:cNvPicPr/>
              <p:nvPr/>
            </p:nvPicPr>
            <p:blipFill>
              <a:blip r:embed="rId41"/>
              <a:stretch>
                <a:fillRect/>
              </a:stretch>
            </p:blipFill>
            <p:spPr>
              <a:xfrm>
                <a:off x="5578280" y="1871147"/>
                <a:ext cx="5479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0" name="Freihand 9">
                <a:extLst>
                  <a:ext uri="{FF2B5EF4-FFF2-40B4-BE49-F238E27FC236}">
                    <a16:creationId xmlns:a16="http://schemas.microsoft.com/office/drawing/2014/main" id="{0FA99C36-2C2E-43C2-A55B-429693748294}"/>
                  </a:ext>
                </a:extLst>
              </p14:cNvPr>
              <p14:cNvContentPartPr/>
              <p14:nvPr/>
            </p14:nvContentPartPr>
            <p14:xfrm>
              <a:off x="5469920" y="1809947"/>
              <a:ext cx="497880" cy="181800"/>
            </p14:xfrm>
          </p:contentPart>
        </mc:Choice>
        <mc:Fallback xmlns="">
          <p:pic>
            <p:nvPicPr>
              <p:cNvPr id="10" name="Freihand 9">
                <a:extLst>
                  <a:ext uri="{FF2B5EF4-FFF2-40B4-BE49-F238E27FC236}">
                    <a16:creationId xmlns:a16="http://schemas.microsoft.com/office/drawing/2014/main" id="{0FA99C36-2C2E-43C2-A55B-429693748294}"/>
                  </a:ext>
                </a:extLst>
              </p:cNvPr>
              <p:cNvPicPr/>
              <p:nvPr/>
            </p:nvPicPr>
            <p:blipFill>
              <a:blip r:embed="rId43"/>
              <a:stretch>
                <a:fillRect/>
              </a:stretch>
            </p:blipFill>
            <p:spPr>
              <a:xfrm>
                <a:off x="5465600" y="1805627"/>
                <a:ext cx="5065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 name="Freihand 11">
                <a:extLst>
                  <a:ext uri="{FF2B5EF4-FFF2-40B4-BE49-F238E27FC236}">
                    <a16:creationId xmlns:a16="http://schemas.microsoft.com/office/drawing/2014/main" id="{CDF1AF88-262C-4111-A130-2A879B8E8CD1}"/>
                  </a:ext>
                </a:extLst>
              </p14:cNvPr>
              <p14:cNvContentPartPr/>
              <p14:nvPr/>
            </p14:nvContentPartPr>
            <p14:xfrm>
              <a:off x="6299720" y="1822907"/>
              <a:ext cx="304200" cy="270000"/>
            </p14:xfrm>
          </p:contentPart>
        </mc:Choice>
        <mc:Fallback xmlns="">
          <p:pic>
            <p:nvPicPr>
              <p:cNvPr id="12" name="Freihand 11">
                <a:extLst>
                  <a:ext uri="{FF2B5EF4-FFF2-40B4-BE49-F238E27FC236}">
                    <a16:creationId xmlns:a16="http://schemas.microsoft.com/office/drawing/2014/main" id="{CDF1AF88-262C-4111-A130-2A879B8E8CD1}"/>
                  </a:ext>
                </a:extLst>
              </p:cNvPr>
              <p:cNvPicPr/>
              <p:nvPr/>
            </p:nvPicPr>
            <p:blipFill>
              <a:blip r:embed="rId45"/>
              <a:stretch>
                <a:fillRect/>
              </a:stretch>
            </p:blipFill>
            <p:spPr>
              <a:xfrm>
                <a:off x="6295400" y="1818587"/>
                <a:ext cx="3128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 name="Freihand 13">
                <a:extLst>
                  <a:ext uri="{FF2B5EF4-FFF2-40B4-BE49-F238E27FC236}">
                    <a16:creationId xmlns:a16="http://schemas.microsoft.com/office/drawing/2014/main" id="{93E6791B-2A92-4DE9-95B3-649F560A02D9}"/>
                  </a:ext>
                </a:extLst>
              </p14:cNvPr>
              <p14:cNvContentPartPr/>
              <p14:nvPr/>
            </p14:nvContentPartPr>
            <p14:xfrm>
              <a:off x="6603920" y="1746947"/>
              <a:ext cx="263880" cy="273240"/>
            </p14:xfrm>
          </p:contentPart>
        </mc:Choice>
        <mc:Fallback xmlns="">
          <p:pic>
            <p:nvPicPr>
              <p:cNvPr id="14" name="Freihand 13">
                <a:extLst>
                  <a:ext uri="{FF2B5EF4-FFF2-40B4-BE49-F238E27FC236}">
                    <a16:creationId xmlns:a16="http://schemas.microsoft.com/office/drawing/2014/main" id="{93E6791B-2A92-4DE9-95B3-649F560A02D9}"/>
                  </a:ext>
                </a:extLst>
              </p:cNvPr>
              <p:cNvPicPr/>
              <p:nvPr/>
            </p:nvPicPr>
            <p:blipFill>
              <a:blip r:embed="rId47"/>
              <a:stretch>
                <a:fillRect/>
              </a:stretch>
            </p:blipFill>
            <p:spPr>
              <a:xfrm>
                <a:off x="6599600" y="1742627"/>
                <a:ext cx="2725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5" name="Freihand 14">
                <a:extLst>
                  <a:ext uri="{FF2B5EF4-FFF2-40B4-BE49-F238E27FC236}">
                    <a16:creationId xmlns:a16="http://schemas.microsoft.com/office/drawing/2014/main" id="{A6E8A545-4415-4BE8-BA0F-EE0371D0A8D6}"/>
                  </a:ext>
                </a:extLst>
              </p14:cNvPr>
              <p14:cNvContentPartPr/>
              <p14:nvPr/>
            </p14:nvContentPartPr>
            <p14:xfrm>
              <a:off x="6906320" y="1715987"/>
              <a:ext cx="190440" cy="187200"/>
            </p14:xfrm>
          </p:contentPart>
        </mc:Choice>
        <mc:Fallback xmlns="">
          <p:pic>
            <p:nvPicPr>
              <p:cNvPr id="15" name="Freihand 14">
                <a:extLst>
                  <a:ext uri="{FF2B5EF4-FFF2-40B4-BE49-F238E27FC236}">
                    <a16:creationId xmlns:a16="http://schemas.microsoft.com/office/drawing/2014/main" id="{A6E8A545-4415-4BE8-BA0F-EE0371D0A8D6}"/>
                  </a:ext>
                </a:extLst>
              </p:cNvPr>
              <p:cNvPicPr/>
              <p:nvPr/>
            </p:nvPicPr>
            <p:blipFill>
              <a:blip r:embed="rId49"/>
              <a:stretch>
                <a:fillRect/>
              </a:stretch>
            </p:blipFill>
            <p:spPr>
              <a:xfrm>
                <a:off x="6902000" y="1711667"/>
                <a:ext cx="1990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6" name="Freihand 15">
                <a:extLst>
                  <a:ext uri="{FF2B5EF4-FFF2-40B4-BE49-F238E27FC236}">
                    <a16:creationId xmlns:a16="http://schemas.microsoft.com/office/drawing/2014/main" id="{5E8AF3AC-9186-4425-8567-A30860712167}"/>
                  </a:ext>
                </a:extLst>
              </p14:cNvPr>
              <p14:cNvContentPartPr/>
              <p14:nvPr/>
            </p14:nvContentPartPr>
            <p14:xfrm>
              <a:off x="6682760" y="1634267"/>
              <a:ext cx="106560" cy="5040"/>
            </p14:xfrm>
          </p:contentPart>
        </mc:Choice>
        <mc:Fallback xmlns="">
          <p:pic>
            <p:nvPicPr>
              <p:cNvPr id="16" name="Freihand 15">
                <a:extLst>
                  <a:ext uri="{FF2B5EF4-FFF2-40B4-BE49-F238E27FC236}">
                    <a16:creationId xmlns:a16="http://schemas.microsoft.com/office/drawing/2014/main" id="{5E8AF3AC-9186-4425-8567-A30860712167}"/>
                  </a:ext>
                </a:extLst>
              </p:cNvPr>
              <p:cNvPicPr/>
              <p:nvPr/>
            </p:nvPicPr>
            <p:blipFill>
              <a:blip r:embed="rId51"/>
              <a:stretch>
                <a:fillRect/>
              </a:stretch>
            </p:blipFill>
            <p:spPr>
              <a:xfrm>
                <a:off x="6678440" y="1629947"/>
                <a:ext cx="1152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7" name="Freihand 16">
                <a:extLst>
                  <a:ext uri="{FF2B5EF4-FFF2-40B4-BE49-F238E27FC236}">
                    <a16:creationId xmlns:a16="http://schemas.microsoft.com/office/drawing/2014/main" id="{25C35100-22EB-4D75-893D-5A96668712C1}"/>
                  </a:ext>
                </a:extLst>
              </p14:cNvPr>
              <p14:cNvContentPartPr/>
              <p14:nvPr/>
            </p14:nvContentPartPr>
            <p14:xfrm>
              <a:off x="7352360" y="1659467"/>
              <a:ext cx="178920" cy="190080"/>
            </p14:xfrm>
          </p:contentPart>
        </mc:Choice>
        <mc:Fallback xmlns="">
          <p:pic>
            <p:nvPicPr>
              <p:cNvPr id="17" name="Freihand 16">
                <a:extLst>
                  <a:ext uri="{FF2B5EF4-FFF2-40B4-BE49-F238E27FC236}">
                    <a16:creationId xmlns:a16="http://schemas.microsoft.com/office/drawing/2014/main" id="{25C35100-22EB-4D75-893D-5A96668712C1}"/>
                  </a:ext>
                </a:extLst>
              </p:cNvPr>
              <p:cNvPicPr/>
              <p:nvPr/>
            </p:nvPicPr>
            <p:blipFill>
              <a:blip r:embed="rId53"/>
              <a:stretch>
                <a:fillRect/>
              </a:stretch>
            </p:blipFill>
            <p:spPr>
              <a:xfrm>
                <a:off x="7348040" y="1655147"/>
                <a:ext cx="1875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8" name="Freihand 17">
                <a:extLst>
                  <a:ext uri="{FF2B5EF4-FFF2-40B4-BE49-F238E27FC236}">
                    <a16:creationId xmlns:a16="http://schemas.microsoft.com/office/drawing/2014/main" id="{FCD1677A-75DB-4A87-946D-6C6656BA2F85}"/>
                  </a:ext>
                </a:extLst>
              </p14:cNvPr>
              <p14:cNvContentPartPr/>
              <p14:nvPr/>
            </p14:nvContentPartPr>
            <p14:xfrm>
              <a:off x="7496360" y="1750907"/>
              <a:ext cx="219240" cy="80640"/>
            </p14:xfrm>
          </p:contentPart>
        </mc:Choice>
        <mc:Fallback xmlns="">
          <p:pic>
            <p:nvPicPr>
              <p:cNvPr id="18" name="Freihand 17">
                <a:extLst>
                  <a:ext uri="{FF2B5EF4-FFF2-40B4-BE49-F238E27FC236}">
                    <a16:creationId xmlns:a16="http://schemas.microsoft.com/office/drawing/2014/main" id="{FCD1677A-75DB-4A87-946D-6C6656BA2F85}"/>
                  </a:ext>
                </a:extLst>
              </p:cNvPr>
              <p:cNvPicPr/>
              <p:nvPr/>
            </p:nvPicPr>
            <p:blipFill>
              <a:blip r:embed="rId55"/>
              <a:stretch>
                <a:fillRect/>
              </a:stretch>
            </p:blipFill>
            <p:spPr>
              <a:xfrm>
                <a:off x="7492040" y="1746587"/>
                <a:ext cx="2278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9" name="Freihand 18">
                <a:extLst>
                  <a:ext uri="{FF2B5EF4-FFF2-40B4-BE49-F238E27FC236}">
                    <a16:creationId xmlns:a16="http://schemas.microsoft.com/office/drawing/2014/main" id="{CA456302-F2A5-4899-86F2-FBCCF823A6C3}"/>
                  </a:ext>
                </a:extLst>
              </p14:cNvPr>
              <p14:cNvContentPartPr/>
              <p14:nvPr/>
            </p14:nvContentPartPr>
            <p14:xfrm>
              <a:off x="7732880" y="1652987"/>
              <a:ext cx="458280" cy="172440"/>
            </p14:xfrm>
          </p:contentPart>
        </mc:Choice>
        <mc:Fallback xmlns="">
          <p:pic>
            <p:nvPicPr>
              <p:cNvPr id="19" name="Freihand 18">
                <a:extLst>
                  <a:ext uri="{FF2B5EF4-FFF2-40B4-BE49-F238E27FC236}">
                    <a16:creationId xmlns:a16="http://schemas.microsoft.com/office/drawing/2014/main" id="{CA456302-F2A5-4899-86F2-FBCCF823A6C3}"/>
                  </a:ext>
                </a:extLst>
              </p:cNvPr>
              <p:cNvPicPr/>
              <p:nvPr/>
            </p:nvPicPr>
            <p:blipFill>
              <a:blip r:embed="rId57"/>
              <a:stretch>
                <a:fillRect/>
              </a:stretch>
            </p:blipFill>
            <p:spPr>
              <a:xfrm>
                <a:off x="7728560" y="1648667"/>
                <a:ext cx="4669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0" name="Freihand 19">
                <a:extLst>
                  <a:ext uri="{FF2B5EF4-FFF2-40B4-BE49-F238E27FC236}">
                    <a16:creationId xmlns:a16="http://schemas.microsoft.com/office/drawing/2014/main" id="{CFFAF584-A938-4621-912A-136B4C5ED928}"/>
                  </a:ext>
                </a:extLst>
              </p14:cNvPr>
              <p14:cNvContentPartPr/>
              <p14:nvPr/>
            </p14:nvContentPartPr>
            <p14:xfrm>
              <a:off x="7640720" y="1543547"/>
              <a:ext cx="120960" cy="41040"/>
            </p14:xfrm>
          </p:contentPart>
        </mc:Choice>
        <mc:Fallback xmlns="">
          <p:pic>
            <p:nvPicPr>
              <p:cNvPr id="20" name="Freihand 19">
                <a:extLst>
                  <a:ext uri="{FF2B5EF4-FFF2-40B4-BE49-F238E27FC236}">
                    <a16:creationId xmlns:a16="http://schemas.microsoft.com/office/drawing/2014/main" id="{CFFAF584-A938-4621-912A-136B4C5ED928}"/>
                  </a:ext>
                </a:extLst>
              </p:cNvPr>
              <p:cNvPicPr/>
              <p:nvPr/>
            </p:nvPicPr>
            <p:blipFill>
              <a:blip r:embed="rId59"/>
              <a:stretch>
                <a:fillRect/>
              </a:stretch>
            </p:blipFill>
            <p:spPr>
              <a:xfrm>
                <a:off x="7636400" y="1539227"/>
                <a:ext cx="1296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1" name="Freihand 20">
                <a:extLst>
                  <a:ext uri="{FF2B5EF4-FFF2-40B4-BE49-F238E27FC236}">
                    <a16:creationId xmlns:a16="http://schemas.microsoft.com/office/drawing/2014/main" id="{2B89EDE1-7A0A-471C-AEFF-CA986210C472}"/>
                  </a:ext>
                </a:extLst>
              </p14:cNvPr>
              <p14:cNvContentPartPr/>
              <p14:nvPr/>
            </p14:nvContentPartPr>
            <p14:xfrm>
              <a:off x="8335520" y="1613027"/>
              <a:ext cx="390600" cy="152280"/>
            </p14:xfrm>
          </p:contentPart>
        </mc:Choice>
        <mc:Fallback xmlns="">
          <p:pic>
            <p:nvPicPr>
              <p:cNvPr id="21" name="Freihand 20">
                <a:extLst>
                  <a:ext uri="{FF2B5EF4-FFF2-40B4-BE49-F238E27FC236}">
                    <a16:creationId xmlns:a16="http://schemas.microsoft.com/office/drawing/2014/main" id="{2B89EDE1-7A0A-471C-AEFF-CA986210C472}"/>
                  </a:ext>
                </a:extLst>
              </p:cNvPr>
              <p:cNvPicPr/>
              <p:nvPr/>
            </p:nvPicPr>
            <p:blipFill>
              <a:blip r:embed="rId61"/>
              <a:stretch>
                <a:fillRect/>
              </a:stretch>
            </p:blipFill>
            <p:spPr>
              <a:xfrm>
                <a:off x="8331200" y="1608707"/>
                <a:ext cx="3992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3" name="Freihand 22">
                <a:extLst>
                  <a:ext uri="{FF2B5EF4-FFF2-40B4-BE49-F238E27FC236}">
                    <a16:creationId xmlns:a16="http://schemas.microsoft.com/office/drawing/2014/main" id="{ABB7B1B9-A636-459E-8620-8210FEFA68C4}"/>
                  </a:ext>
                </a:extLst>
              </p14:cNvPr>
              <p14:cNvContentPartPr/>
              <p14:nvPr/>
            </p14:nvContentPartPr>
            <p14:xfrm>
              <a:off x="8926280" y="1519427"/>
              <a:ext cx="249840" cy="218160"/>
            </p14:xfrm>
          </p:contentPart>
        </mc:Choice>
        <mc:Fallback xmlns="">
          <p:pic>
            <p:nvPicPr>
              <p:cNvPr id="23" name="Freihand 22">
                <a:extLst>
                  <a:ext uri="{FF2B5EF4-FFF2-40B4-BE49-F238E27FC236}">
                    <a16:creationId xmlns:a16="http://schemas.microsoft.com/office/drawing/2014/main" id="{ABB7B1B9-A636-459E-8620-8210FEFA68C4}"/>
                  </a:ext>
                </a:extLst>
              </p:cNvPr>
              <p:cNvPicPr/>
              <p:nvPr/>
            </p:nvPicPr>
            <p:blipFill>
              <a:blip r:embed="rId63"/>
              <a:stretch>
                <a:fillRect/>
              </a:stretch>
            </p:blipFill>
            <p:spPr>
              <a:xfrm>
                <a:off x="8921960" y="1515107"/>
                <a:ext cx="2584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4" name="Freihand 23">
                <a:extLst>
                  <a:ext uri="{FF2B5EF4-FFF2-40B4-BE49-F238E27FC236}">
                    <a16:creationId xmlns:a16="http://schemas.microsoft.com/office/drawing/2014/main" id="{970BB680-A0FD-44E8-A06C-8B4DEB4F051C}"/>
                  </a:ext>
                </a:extLst>
              </p14:cNvPr>
              <p14:cNvContentPartPr/>
              <p14:nvPr/>
            </p14:nvContentPartPr>
            <p14:xfrm>
              <a:off x="9188000" y="1435907"/>
              <a:ext cx="472320" cy="272160"/>
            </p14:xfrm>
          </p:contentPart>
        </mc:Choice>
        <mc:Fallback xmlns="">
          <p:pic>
            <p:nvPicPr>
              <p:cNvPr id="24" name="Freihand 23">
                <a:extLst>
                  <a:ext uri="{FF2B5EF4-FFF2-40B4-BE49-F238E27FC236}">
                    <a16:creationId xmlns:a16="http://schemas.microsoft.com/office/drawing/2014/main" id="{970BB680-A0FD-44E8-A06C-8B4DEB4F051C}"/>
                  </a:ext>
                </a:extLst>
              </p:cNvPr>
              <p:cNvPicPr/>
              <p:nvPr/>
            </p:nvPicPr>
            <p:blipFill>
              <a:blip r:embed="rId65"/>
              <a:stretch>
                <a:fillRect/>
              </a:stretch>
            </p:blipFill>
            <p:spPr>
              <a:xfrm>
                <a:off x="9183680" y="1431587"/>
                <a:ext cx="48096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6" name="Freihand 25">
                <a:extLst>
                  <a:ext uri="{FF2B5EF4-FFF2-40B4-BE49-F238E27FC236}">
                    <a16:creationId xmlns:a16="http://schemas.microsoft.com/office/drawing/2014/main" id="{0679FAE2-3828-49B2-BF2B-D32497E0B1E2}"/>
                  </a:ext>
                </a:extLst>
              </p14:cNvPr>
              <p14:cNvContentPartPr/>
              <p14:nvPr/>
            </p14:nvContentPartPr>
            <p14:xfrm>
              <a:off x="2894840" y="1703027"/>
              <a:ext cx="630360" cy="28080"/>
            </p14:xfrm>
          </p:contentPart>
        </mc:Choice>
        <mc:Fallback xmlns="">
          <p:pic>
            <p:nvPicPr>
              <p:cNvPr id="26" name="Freihand 25">
                <a:extLst>
                  <a:ext uri="{FF2B5EF4-FFF2-40B4-BE49-F238E27FC236}">
                    <a16:creationId xmlns:a16="http://schemas.microsoft.com/office/drawing/2014/main" id="{0679FAE2-3828-49B2-BF2B-D32497E0B1E2}"/>
                  </a:ext>
                </a:extLst>
              </p:cNvPr>
              <p:cNvPicPr/>
              <p:nvPr/>
            </p:nvPicPr>
            <p:blipFill>
              <a:blip r:embed="rId67"/>
              <a:stretch>
                <a:fillRect/>
              </a:stretch>
            </p:blipFill>
            <p:spPr>
              <a:xfrm>
                <a:off x="2890520" y="1698707"/>
                <a:ext cx="639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7" name="Freihand 26">
                <a:extLst>
                  <a:ext uri="{FF2B5EF4-FFF2-40B4-BE49-F238E27FC236}">
                    <a16:creationId xmlns:a16="http://schemas.microsoft.com/office/drawing/2014/main" id="{63BF709F-6A15-4991-97B9-4E61C002C90A}"/>
                  </a:ext>
                </a:extLst>
              </p14:cNvPr>
              <p14:cNvContentPartPr/>
              <p14:nvPr/>
            </p14:nvContentPartPr>
            <p14:xfrm>
              <a:off x="2852720" y="1409627"/>
              <a:ext cx="741600" cy="40320"/>
            </p14:xfrm>
          </p:contentPart>
        </mc:Choice>
        <mc:Fallback xmlns="">
          <p:pic>
            <p:nvPicPr>
              <p:cNvPr id="27" name="Freihand 26">
                <a:extLst>
                  <a:ext uri="{FF2B5EF4-FFF2-40B4-BE49-F238E27FC236}">
                    <a16:creationId xmlns:a16="http://schemas.microsoft.com/office/drawing/2014/main" id="{63BF709F-6A15-4991-97B9-4E61C002C90A}"/>
                  </a:ext>
                </a:extLst>
              </p:cNvPr>
              <p:cNvPicPr/>
              <p:nvPr/>
            </p:nvPicPr>
            <p:blipFill>
              <a:blip r:embed="rId69"/>
              <a:stretch>
                <a:fillRect/>
              </a:stretch>
            </p:blipFill>
            <p:spPr>
              <a:xfrm>
                <a:off x="2848400" y="1405307"/>
                <a:ext cx="7502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DB440F28-452F-491E-8E62-9BFD8AA1FC98}"/>
                  </a:ext>
                </a:extLst>
              </p14:cNvPr>
              <p14:cNvContentPartPr/>
              <p14:nvPr/>
            </p14:nvContentPartPr>
            <p14:xfrm>
              <a:off x="2621960" y="460667"/>
              <a:ext cx="154440" cy="87840"/>
            </p14:xfrm>
          </p:contentPart>
        </mc:Choice>
        <mc:Fallback xmlns="">
          <p:pic>
            <p:nvPicPr>
              <p:cNvPr id="44" name="Freihand 43">
                <a:extLst>
                  <a:ext uri="{FF2B5EF4-FFF2-40B4-BE49-F238E27FC236}">
                    <a16:creationId xmlns:a16="http://schemas.microsoft.com/office/drawing/2014/main" id="{DB440F28-452F-491E-8E62-9BFD8AA1FC98}"/>
                  </a:ext>
                </a:extLst>
              </p:cNvPr>
              <p:cNvPicPr/>
              <p:nvPr/>
            </p:nvPicPr>
            <p:blipFill>
              <a:blip r:embed="rId71"/>
              <a:stretch>
                <a:fillRect/>
              </a:stretch>
            </p:blipFill>
            <p:spPr>
              <a:xfrm>
                <a:off x="2617640" y="456347"/>
                <a:ext cx="163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EA195082-B0AE-4E1E-BAD2-2C7537EFAAA6}"/>
                  </a:ext>
                </a:extLst>
              </p14:cNvPr>
              <p14:cNvContentPartPr/>
              <p14:nvPr/>
            </p14:nvContentPartPr>
            <p14:xfrm>
              <a:off x="2814920" y="497387"/>
              <a:ext cx="237960" cy="46800"/>
            </p14:xfrm>
          </p:contentPart>
        </mc:Choice>
        <mc:Fallback xmlns="">
          <p:pic>
            <p:nvPicPr>
              <p:cNvPr id="45" name="Freihand 44">
                <a:extLst>
                  <a:ext uri="{FF2B5EF4-FFF2-40B4-BE49-F238E27FC236}">
                    <a16:creationId xmlns:a16="http://schemas.microsoft.com/office/drawing/2014/main" id="{EA195082-B0AE-4E1E-BAD2-2C7537EFAAA6}"/>
                  </a:ext>
                </a:extLst>
              </p:cNvPr>
              <p:cNvPicPr/>
              <p:nvPr/>
            </p:nvPicPr>
            <p:blipFill>
              <a:blip r:embed="rId73"/>
              <a:stretch>
                <a:fillRect/>
              </a:stretch>
            </p:blipFill>
            <p:spPr>
              <a:xfrm>
                <a:off x="2810600" y="493067"/>
                <a:ext cx="2466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D46F3776-5D5B-4CE7-BC88-B4F2104C59B1}"/>
                  </a:ext>
                </a:extLst>
              </p14:cNvPr>
              <p14:cNvContentPartPr/>
              <p14:nvPr/>
            </p14:nvContentPartPr>
            <p14:xfrm>
              <a:off x="3108320" y="473987"/>
              <a:ext cx="8280" cy="70920"/>
            </p14:xfrm>
          </p:contentPart>
        </mc:Choice>
        <mc:Fallback xmlns="">
          <p:pic>
            <p:nvPicPr>
              <p:cNvPr id="46" name="Freihand 45">
                <a:extLst>
                  <a:ext uri="{FF2B5EF4-FFF2-40B4-BE49-F238E27FC236}">
                    <a16:creationId xmlns:a16="http://schemas.microsoft.com/office/drawing/2014/main" id="{D46F3776-5D5B-4CE7-BC88-B4F2104C59B1}"/>
                  </a:ext>
                </a:extLst>
              </p:cNvPr>
              <p:cNvPicPr/>
              <p:nvPr/>
            </p:nvPicPr>
            <p:blipFill>
              <a:blip r:embed="rId75"/>
              <a:stretch>
                <a:fillRect/>
              </a:stretch>
            </p:blipFill>
            <p:spPr>
              <a:xfrm>
                <a:off x="3104000" y="469667"/>
                <a:ext cx="169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E62C56A8-5DBC-4F3C-8104-FBFE48522B6B}"/>
                  </a:ext>
                </a:extLst>
              </p14:cNvPr>
              <p14:cNvContentPartPr/>
              <p14:nvPr/>
            </p14:nvContentPartPr>
            <p14:xfrm>
              <a:off x="3153680" y="491987"/>
              <a:ext cx="77040" cy="51120"/>
            </p14:xfrm>
          </p:contentPart>
        </mc:Choice>
        <mc:Fallback xmlns="">
          <p:pic>
            <p:nvPicPr>
              <p:cNvPr id="47" name="Freihand 46">
                <a:extLst>
                  <a:ext uri="{FF2B5EF4-FFF2-40B4-BE49-F238E27FC236}">
                    <a16:creationId xmlns:a16="http://schemas.microsoft.com/office/drawing/2014/main" id="{E62C56A8-5DBC-4F3C-8104-FBFE48522B6B}"/>
                  </a:ext>
                </a:extLst>
              </p:cNvPr>
              <p:cNvPicPr/>
              <p:nvPr/>
            </p:nvPicPr>
            <p:blipFill>
              <a:blip r:embed="rId77"/>
              <a:stretch>
                <a:fillRect/>
              </a:stretch>
            </p:blipFill>
            <p:spPr>
              <a:xfrm>
                <a:off x="3149360" y="487667"/>
                <a:ext cx="856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FB90AE64-D28F-47E9-B4A0-1F304C12C48D}"/>
                  </a:ext>
                </a:extLst>
              </p14:cNvPr>
              <p14:cNvContentPartPr/>
              <p14:nvPr/>
            </p14:nvContentPartPr>
            <p14:xfrm>
              <a:off x="3237920" y="410627"/>
              <a:ext cx="179640" cy="148320"/>
            </p14:xfrm>
          </p:contentPart>
        </mc:Choice>
        <mc:Fallback xmlns="">
          <p:pic>
            <p:nvPicPr>
              <p:cNvPr id="48" name="Freihand 47">
                <a:extLst>
                  <a:ext uri="{FF2B5EF4-FFF2-40B4-BE49-F238E27FC236}">
                    <a16:creationId xmlns:a16="http://schemas.microsoft.com/office/drawing/2014/main" id="{FB90AE64-D28F-47E9-B4A0-1F304C12C48D}"/>
                  </a:ext>
                </a:extLst>
              </p:cNvPr>
              <p:cNvPicPr/>
              <p:nvPr/>
            </p:nvPicPr>
            <p:blipFill>
              <a:blip r:embed="rId79"/>
              <a:stretch>
                <a:fillRect/>
              </a:stretch>
            </p:blipFill>
            <p:spPr>
              <a:xfrm>
                <a:off x="3233600" y="405947"/>
                <a:ext cx="1882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4A93093C-8247-48C5-B6BA-F1D3790D8D07}"/>
                  </a:ext>
                </a:extLst>
              </p14:cNvPr>
              <p14:cNvContentPartPr/>
              <p14:nvPr/>
            </p14:nvContentPartPr>
            <p14:xfrm>
              <a:off x="3109400" y="411707"/>
              <a:ext cx="18720" cy="14760"/>
            </p14:xfrm>
          </p:contentPart>
        </mc:Choice>
        <mc:Fallback xmlns="">
          <p:pic>
            <p:nvPicPr>
              <p:cNvPr id="49" name="Freihand 48">
                <a:extLst>
                  <a:ext uri="{FF2B5EF4-FFF2-40B4-BE49-F238E27FC236}">
                    <a16:creationId xmlns:a16="http://schemas.microsoft.com/office/drawing/2014/main" id="{4A93093C-8247-48C5-B6BA-F1D3790D8D07}"/>
                  </a:ext>
                </a:extLst>
              </p:cNvPr>
              <p:cNvPicPr/>
              <p:nvPr/>
            </p:nvPicPr>
            <p:blipFill>
              <a:blip r:embed="rId81"/>
              <a:stretch>
                <a:fillRect/>
              </a:stretch>
            </p:blipFill>
            <p:spPr>
              <a:xfrm>
                <a:off x="3105080" y="407387"/>
                <a:ext cx="273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Freihand 51">
                <a:extLst>
                  <a:ext uri="{FF2B5EF4-FFF2-40B4-BE49-F238E27FC236}">
                    <a16:creationId xmlns:a16="http://schemas.microsoft.com/office/drawing/2014/main" id="{89773570-7AF9-4ADF-9BE4-858DD9123269}"/>
                  </a:ext>
                </a:extLst>
              </p14:cNvPr>
              <p14:cNvContentPartPr/>
              <p14:nvPr/>
            </p14:nvContentPartPr>
            <p14:xfrm>
              <a:off x="3732920" y="1227107"/>
              <a:ext cx="2608200" cy="883440"/>
            </p14:xfrm>
          </p:contentPart>
        </mc:Choice>
        <mc:Fallback xmlns="">
          <p:pic>
            <p:nvPicPr>
              <p:cNvPr id="52" name="Freihand 51">
                <a:extLst>
                  <a:ext uri="{FF2B5EF4-FFF2-40B4-BE49-F238E27FC236}">
                    <a16:creationId xmlns:a16="http://schemas.microsoft.com/office/drawing/2014/main" id="{89773570-7AF9-4ADF-9BE4-858DD9123269}"/>
                  </a:ext>
                </a:extLst>
              </p:cNvPr>
              <p:cNvPicPr/>
              <p:nvPr/>
            </p:nvPicPr>
            <p:blipFill>
              <a:blip r:embed="rId83"/>
              <a:stretch>
                <a:fillRect/>
              </a:stretch>
            </p:blipFill>
            <p:spPr>
              <a:xfrm>
                <a:off x="3728600" y="1222787"/>
                <a:ext cx="2616840" cy="892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Freihand 52">
                <a:extLst>
                  <a:ext uri="{FF2B5EF4-FFF2-40B4-BE49-F238E27FC236}">
                    <a16:creationId xmlns:a16="http://schemas.microsoft.com/office/drawing/2014/main" id="{FA8D766C-E390-4667-940E-51BBBA17C191}"/>
                  </a:ext>
                </a:extLst>
              </p14:cNvPr>
              <p14:cNvContentPartPr/>
              <p14:nvPr/>
            </p14:nvContentPartPr>
            <p14:xfrm>
              <a:off x="6519320" y="955307"/>
              <a:ext cx="482040" cy="299880"/>
            </p14:xfrm>
          </p:contentPart>
        </mc:Choice>
        <mc:Fallback xmlns="">
          <p:pic>
            <p:nvPicPr>
              <p:cNvPr id="53" name="Freihand 52">
                <a:extLst>
                  <a:ext uri="{FF2B5EF4-FFF2-40B4-BE49-F238E27FC236}">
                    <a16:creationId xmlns:a16="http://schemas.microsoft.com/office/drawing/2014/main" id="{FA8D766C-E390-4667-940E-51BBBA17C191}"/>
                  </a:ext>
                </a:extLst>
              </p:cNvPr>
              <p:cNvPicPr/>
              <p:nvPr/>
            </p:nvPicPr>
            <p:blipFill>
              <a:blip r:embed="rId85"/>
              <a:stretch>
                <a:fillRect/>
              </a:stretch>
            </p:blipFill>
            <p:spPr>
              <a:xfrm>
                <a:off x="6515000" y="950987"/>
                <a:ext cx="49068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Freihand 53">
                <a:extLst>
                  <a:ext uri="{FF2B5EF4-FFF2-40B4-BE49-F238E27FC236}">
                    <a16:creationId xmlns:a16="http://schemas.microsoft.com/office/drawing/2014/main" id="{FC6261A1-4C19-40AD-8198-29A16301A5B7}"/>
                  </a:ext>
                </a:extLst>
              </p14:cNvPr>
              <p14:cNvContentPartPr/>
              <p14:nvPr/>
            </p14:nvContentPartPr>
            <p14:xfrm>
              <a:off x="7029080" y="900947"/>
              <a:ext cx="160200" cy="197640"/>
            </p14:xfrm>
          </p:contentPart>
        </mc:Choice>
        <mc:Fallback xmlns="">
          <p:pic>
            <p:nvPicPr>
              <p:cNvPr id="54" name="Freihand 53">
                <a:extLst>
                  <a:ext uri="{FF2B5EF4-FFF2-40B4-BE49-F238E27FC236}">
                    <a16:creationId xmlns:a16="http://schemas.microsoft.com/office/drawing/2014/main" id="{FC6261A1-4C19-40AD-8198-29A16301A5B7}"/>
                  </a:ext>
                </a:extLst>
              </p:cNvPr>
              <p:cNvPicPr/>
              <p:nvPr/>
            </p:nvPicPr>
            <p:blipFill>
              <a:blip r:embed="rId87"/>
              <a:stretch>
                <a:fillRect/>
              </a:stretch>
            </p:blipFill>
            <p:spPr>
              <a:xfrm>
                <a:off x="7024760" y="896627"/>
                <a:ext cx="1688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Freihand 54">
                <a:extLst>
                  <a:ext uri="{FF2B5EF4-FFF2-40B4-BE49-F238E27FC236}">
                    <a16:creationId xmlns:a16="http://schemas.microsoft.com/office/drawing/2014/main" id="{C2753A8A-596A-4126-8690-0F8C50C8E0DC}"/>
                  </a:ext>
                </a:extLst>
              </p14:cNvPr>
              <p14:cNvContentPartPr/>
              <p14:nvPr/>
            </p14:nvContentPartPr>
            <p14:xfrm>
              <a:off x="7391960" y="739307"/>
              <a:ext cx="308160" cy="276120"/>
            </p14:xfrm>
          </p:contentPart>
        </mc:Choice>
        <mc:Fallback xmlns="">
          <p:pic>
            <p:nvPicPr>
              <p:cNvPr id="55" name="Freihand 54">
                <a:extLst>
                  <a:ext uri="{FF2B5EF4-FFF2-40B4-BE49-F238E27FC236}">
                    <a16:creationId xmlns:a16="http://schemas.microsoft.com/office/drawing/2014/main" id="{C2753A8A-596A-4126-8690-0F8C50C8E0DC}"/>
                  </a:ext>
                </a:extLst>
              </p:cNvPr>
              <p:cNvPicPr/>
              <p:nvPr/>
            </p:nvPicPr>
            <p:blipFill>
              <a:blip r:embed="rId89"/>
              <a:stretch>
                <a:fillRect/>
              </a:stretch>
            </p:blipFill>
            <p:spPr>
              <a:xfrm>
                <a:off x="7387640" y="734987"/>
                <a:ext cx="31680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Freihand 55">
                <a:extLst>
                  <a:ext uri="{FF2B5EF4-FFF2-40B4-BE49-F238E27FC236}">
                    <a16:creationId xmlns:a16="http://schemas.microsoft.com/office/drawing/2014/main" id="{1E818FB5-3080-4DB4-BD22-AFA28CD9E62D}"/>
                  </a:ext>
                </a:extLst>
              </p14:cNvPr>
              <p14:cNvContentPartPr/>
              <p14:nvPr/>
            </p14:nvContentPartPr>
            <p14:xfrm>
              <a:off x="7613000" y="760547"/>
              <a:ext cx="67680" cy="27000"/>
            </p14:xfrm>
          </p:contentPart>
        </mc:Choice>
        <mc:Fallback xmlns="">
          <p:pic>
            <p:nvPicPr>
              <p:cNvPr id="56" name="Freihand 55">
                <a:extLst>
                  <a:ext uri="{FF2B5EF4-FFF2-40B4-BE49-F238E27FC236}">
                    <a16:creationId xmlns:a16="http://schemas.microsoft.com/office/drawing/2014/main" id="{1E818FB5-3080-4DB4-BD22-AFA28CD9E62D}"/>
                  </a:ext>
                </a:extLst>
              </p:cNvPr>
              <p:cNvPicPr/>
              <p:nvPr/>
            </p:nvPicPr>
            <p:blipFill>
              <a:blip r:embed="rId91"/>
              <a:stretch>
                <a:fillRect/>
              </a:stretch>
            </p:blipFill>
            <p:spPr>
              <a:xfrm>
                <a:off x="7608680" y="756227"/>
                <a:ext cx="763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Freihand 56">
                <a:extLst>
                  <a:ext uri="{FF2B5EF4-FFF2-40B4-BE49-F238E27FC236}">
                    <a16:creationId xmlns:a16="http://schemas.microsoft.com/office/drawing/2014/main" id="{AC2C3990-C33A-45F4-9396-BF1EEBF111B8}"/>
                  </a:ext>
                </a:extLst>
              </p14:cNvPr>
              <p14:cNvContentPartPr/>
              <p14:nvPr/>
            </p14:nvContentPartPr>
            <p14:xfrm>
              <a:off x="7908200" y="708707"/>
              <a:ext cx="294480" cy="144360"/>
            </p14:xfrm>
          </p:contentPart>
        </mc:Choice>
        <mc:Fallback xmlns="">
          <p:pic>
            <p:nvPicPr>
              <p:cNvPr id="57" name="Freihand 56">
                <a:extLst>
                  <a:ext uri="{FF2B5EF4-FFF2-40B4-BE49-F238E27FC236}">
                    <a16:creationId xmlns:a16="http://schemas.microsoft.com/office/drawing/2014/main" id="{AC2C3990-C33A-45F4-9396-BF1EEBF111B8}"/>
                  </a:ext>
                </a:extLst>
              </p:cNvPr>
              <p:cNvPicPr/>
              <p:nvPr/>
            </p:nvPicPr>
            <p:blipFill>
              <a:blip r:embed="rId93"/>
              <a:stretch>
                <a:fillRect/>
              </a:stretch>
            </p:blipFill>
            <p:spPr>
              <a:xfrm>
                <a:off x="7903880" y="704387"/>
                <a:ext cx="3031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8" name="Freihand 57">
                <a:extLst>
                  <a:ext uri="{FF2B5EF4-FFF2-40B4-BE49-F238E27FC236}">
                    <a16:creationId xmlns:a16="http://schemas.microsoft.com/office/drawing/2014/main" id="{A01FFB3A-D167-41C3-8B70-94A382D0021F}"/>
                  </a:ext>
                </a:extLst>
              </p14:cNvPr>
              <p14:cNvContentPartPr/>
              <p14:nvPr/>
            </p14:nvContentPartPr>
            <p14:xfrm>
              <a:off x="8114840" y="655067"/>
              <a:ext cx="360" cy="360"/>
            </p14:xfrm>
          </p:contentPart>
        </mc:Choice>
        <mc:Fallback xmlns="">
          <p:pic>
            <p:nvPicPr>
              <p:cNvPr id="58" name="Freihand 57">
                <a:extLst>
                  <a:ext uri="{FF2B5EF4-FFF2-40B4-BE49-F238E27FC236}">
                    <a16:creationId xmlns:a16="http://schemas.microsoft.com/office/drawing/2014/main" id="{A01FFB3A-D167-41C3-8B70-94A382D0021F}"/>
                  </a:ext>
                </a:extLst>
              </p:cNvPr>
              <p:cNvPicPr/>
              <p:nvPr/>
            </p:nvPicPr>
            <p:blipFill>
              <a:blip r:embed="rId20"/>
              <a:stretch>
                <a:fillRect/>
              </a:stretch>
            </p:blipFill>
            <p:spPr>
              <a:xfrm>
                <a:off x="8110520" y="6507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7E545EAE-4A55-4EFB-9620-8979E97145D8}"/>
                  </a:ext>
                </a:extLst>
              </p14:cNvPr>
              <p14:cNvContentPartPr/>
              <p14:nvPr/>
            </p14:nvContentPartPr>
            <p14:xfrm>
              <a:off x="8380880" y="603947"/>
              <a:ext cx="186120" cy="240120"/>
            </p14:xfrm>
          </p:contentPart>
        </mc:Choice>
        <mc:Fallback xmlns="">
          <p:pic>
            <p:nvPicPr>
              <p:cNvPr id="59" name="Freihand 58">
                <a:extLst>
                  <a:ext uri="{FF2B5EF4-FFF2-40B4-BE49-F238E27FC236}">
                    <a16:creationId xmlns:a16="http://schemas.microsoft.com/office/drawing/2014/main" id="{7E545EAE-4A55-4EFB-9620-8979E97145D8}"/>
                  </a:ext>
                </a:extLst>
              </p:cNvPr>
              <p:cNvPicPr/>
              <p:nvPr/>
            </p:nvPicPr>
            <p:blipFill>
              <a:blip r:embed="rId96"/>
              <a:stretch>
                <a:fillRect/>
              </a:stretch>
            </p:blipFill>
            <p:spPr>
              <a:xfrm>
                <a:off x="8376560" y="599627"/>
                <a:ext cx="1947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D8BECF3C-ABF5-4CE7-95BC-BE39B69E8BF8}"/>
                  </a:ext>
                </a:extLst>
              </p14:cNvPr>
              <p14:cNvContentPartPr/>
              <p14:nvPr/>
            </p14:nvContentPartPr>
            <p14:xfrm>
              <a:off x="8535680" y="664787"/>
              <a:ext cx="153000" cy="128880"/>
            </p14:xfrm>
          </p:contentPart>
        </mc:Choice>
        <mc:Fallback xmlns="">
          <p:pic>
            <p:nvPicPr>
              <p:cNvPr id="60" name="Freihand 59">
                <a:extLst>
                  <a:ext uri="{FF2B5EF4-FFF2-40B4-BE49-F238E27FC236}">
                    <a16:creationId xmlns:a16="http://schemas.microsoft.com/office/drawing/2014/main" id="{D8BECF3C-ABF5-4CE7-95BC-BE39B69E8BF8}"/>
                  </a:ext>
                </a:extLst>
              </p:cNvPr>
              <p:cNvPicPr/>
              <p:nvPr/>
            </p:nvPicPr>
            <p:blipFill>
              <a:blip r:embed="rId98"/>
              <a:stretch>
                <a:fillRect/>
              </a:stretch>
            </p:blipFill>
            <p:spPr>
              <a:xfrm>
                <a:off x="8531360" y="660467"/>
                <a:ext cx="1616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93D231C5-77CB-4A61-A4A0-A566268419DB}"/>
                  </a:ext>
                </a:extLst>
              </p14:cNvPr>
              <p14:cNvContentPartPr/>
              <p14:nvPr/>
            </p14:nvContentPartPr>
            <p14:xfrm>
              <a:off x="8660240" y="563987"/>
              <a:ext cx="360" cy="360"/>
            </p14:xfrm>
          </p:contentPart>
        </mc:Choice>
        <mc:Fallback xmlns="">
          <p:pic>
            <p:nvPicPr>
              <p:cNvPr id="61" name="Freihand 60">
                <a:extLst>
                  <a:ext uri="{FF2B5EF4-FFF2-40B4-BE49-F238E27FC236}">
                    <a16:creationId xmlns:a16="http://schemas.microsoft.com/office/drawing/2014/main" id="{93D231C5-77CB-4A61-A4A0-A566268419DB}"/>
                  </a:ext>
                </a:extLst>
              </p:cNvPr>
              <p:cNvPicPr/>
              <p:nvPr/>
            </p:nvPicPr>
            <p:blipFill>
              <a:blip r:embed="rId20"/>
              <a:stretch>
                <a:fillRect/>
              </a:stretch>
            </p:blipFill>
            <p:spPr>
              <a:xfrm>
                <a:off x="8655920" y="559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Freihand 61">
                <a:extLst>
                  <a:ext uri="{FF2B5EF4-FFF2-40B4-BE49-F238E27FC236}">
                    <a16:creationId xmlns:a16="http://schemas.microsoft.com/office/drawing/2014/main" id="{5311D09D-B5CD-4B0B-995B-C5DE55969314}"/>
                  </a:ext>
                </a:extLst>
              </p14:cNvPr>
              <p14:cNvContentPartPr/>
              <p14:nvPr/>
            </p14:nvContentPartPr>
            <p14:xfrm>
              <a:off x="8692640" y="552107"/>
              <a:ext cx="97200" cy="223920"/>
            </p14:xfrm>
          </p:contentPart>
        </mc:Choice>
        <mc:Fallback xmlns="">
          <p:pic>
            <p:nvPicPr>
              <p:cNvPr id="62" name="Freihand 61">
                <a:extLst>
                  <a:ext uri="{FF2B5EF4-FFF2-40B4-BE49-F238E27FC236}">
                    <a16:creationId xmlns:a16="http://schemas.microsoft.com/office/drawing/2014/main" id="{5311D09D-B5CD-4B0B-995B-C5DE55969314}"/>
                  </a:ext>
                </a:extLst>
              </p:cNvPr>
              <p:cNvPicPr/>
              <p:nvPr/>
            </p:nvPicPr>
            <p:blipFill>
              <a:blip r:embed="rId101"/>
              <a:stretch>
                <a:fillRect/>
              </a:stretch>
            </p:blipFill>
            <p:spPr>
              <a:xfrm>
                <a:off x="8688320" y="547787"/>
                <a:ext cx="10584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Freihand 62">
                <a:extLst>
                  <a:ext uri="{FF2B5EF4-FFF2-40B4-BE49-F238E27FC236}">
                    <a16:creationId xmlns:a16="http://schemas.microsoft.com/office/drawing/2014/main" id="{6F0695E1-D621-4E17-94F8-76549EE4AE8E}"/>
                  </a:ext>
                </a:extLst>
              </p14:cNvPr>
              <p14:cNvContentPartPr/>
              <p14:nvPr/>
            </p14:nvContentPartPr>
            <p14:xfrm>
              <a:off x="8815400" y="620147"/>
              <a:ext cx="189720" cy="86040"/>
            </p14:xfrm>
          </p:contentPart>
        </mc:Choice>
        <mc:Fallback xmlns="">
          <p:pic>
            <p:nvPicPr>
              <p:cNvPr id="63" name="Freihand 62">
                <a:extLst>
                  <a:ext uri="{FF2B5EF4-FFF2-40B4-BE49-F238E27FC236}">
                    <a16:creationId xmlns:a16="http://schemas.microsoft.com/office/drawing/2014/main" id="{6F0695E1-D621-4E17-94F8-76549EE4AE8E}"/>
                  </a:ext>
                </a:extLst>
              </p:cNvPr>
              <p:cNvPicPr/>
              <p:nvPr/>
            </p:nvPicPr>
            <p:blipFill>
              <a:blip r:embed="rId103"/>
              <a:stretch>
                <a:fillRect/>
              </a:stretch>
            </p:blipFill>
            <p:spPr>
              <a:xfrm>
                <a:off x="8811080" y="615827"/>
                <a:ext cx="1983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Freihand 63">
                <a:extLst>
                  <a:ext uri="{FF2B5EF4-FFF2-40B4-BE49-F238E27FC236}">
                    <a16:creationId xmlns:a16="http://schemas.microsoft.com/office/drawing/2014/main" id="{224670E0-1E7F-4AF7-99AC-AEFBCF8B42E8}"/>
                  </a:ext>
                </a:extLst>
              </p14:cNvPr>
              <p14:cNvContentPartPr/>
              <p14:nvPr/>
            </p14:nvContentPartPr>
            <p14:xfrm>
              <a:off x="9090440" y="541667"/>
              <a:ext cx="86760" cy="229680"/>
            </p14:xfrm>
          </p:contentPart>
        </mc:Choice>
        <mc:Fallback xmlns="">
          <p:pic>
            <p:nvPicPr>
              <p:cNvPr id="64" name="Freihand 63">
                <a:extLst>
                  <a:ext uri="{FF2B5EF4-FFF2-40B4-BE49-F238E27FC236}">
                    <a16:creationId xmlns:a16="http://schemas.microsoft.com/office/drawing/2014/main" id="{224670E0-1E7F-4AF7-99AC-AEFBCF8B42E8}"/>
                  </a:ext>
                </a:extLst>
              </p:cNvPr>
              <p:cNvPicPr/>
              <p:nvPr/>
            </p:nvPicPr>
            <p:blipFill>
              <a:blip r:embed="rId105"/>
              <a:stretch>
                <a:fillRect/>
              </a:stretch>
            </p:blipFill>
            <p:spPr>
              <a:xfrm>
                <a:off x="9086120" y="537347"/>
                <a:ext cx="9540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6" name="Freihand 65">
                <a:extLst>
                  <a:ext uri="{FF2B5EF4-FFF2-40B4-BE49-F238E27FC236}">
                    <a16:creationId xmlns:a16="http://schemas.microsoft.com/office/drawing/2014/main" id="{2F7C2513-08C4-4081-963D-C31D0918B1EB}"/>
                  </a:ext>
                </a:extLst>
              </p14:cNvPr>
              <p14:cNvContentPartPr/>
              <p14:nvPr/>
            </p14:nvContentPartPr>
            <p14:xfrm>
              <a:off x="9191600" y="497027"/>
              <a:ext cx="187920" cy="159120"/>
            </p14:xfrm>
          </p:contentPart>
        </mc:Choice>
        <mc:Fallback xmlns="">
          <p:pic>
            <p:nvPicPr>
              <p:cNvPr id="66" name="Freihand 65">
                <a:extLst>
                  <a:ext uri="{FF2B5EF4-FFF2-40B4-BE49-F238E27FC236}">
                    <a16:creationId xmlns:a16="http://schemas.microsoft.com/office/drawing/2014/main" id="{2F7C2513-08C4-4081-963D-C31D0918B1EB}"/>
                  </a:ext>
                </a:extLst>
              </p:cNvPr>
              <p:cNvPicPr/>
              <p:nvPr/>
            </p:nvPicPr>
            <p:blipFill>
              <a:blip r:embed="rId107"/>
              <a:stretch>
                <a:fillRect/>
              </a:stretch>
            </p:blipFill>
            <p:spPr>
              <a:xfrm>
                <a:off x="9187280" y="492707"/>
                <a:ext cx="1965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Freihand 66">
                <a:extLst>
                  <a:ext uri="{FF2B5EF4-FFF2-40B4-BE49-F238E27FC236}">
                    <a16:creationId xmlns:a16="http://schemas.microsoft.com/office/drawing/2014/main" id="{F2DB1F02-D4F7-4C2F-89CB-0FB0664FC074}"/>
                  </a:ext>
                </a:extLst>
              </p14:cNvPr>
              <p14:cNvContentPartPr/>
              <p14:nvPr/>
            </p14:nvContentPartPr>
            <p14:xfrm>
              <a:off x="9385640" y="562907"/>
              <a:ext cx="155520" cy="225360"/>
            </p14:xfrm>
          </p:contentPart>
        </mc:Choice>
        <mc:Fallback xmlns="">
          <p:pic>
            <p:nvPicPr>
              <p:cNvPr id="67" name="Freihand 66">
                <a:extLst>
                  <a:ext uri="{FF2B5EF4-FFF2-40B4-BE49-F238E27FC236}">
                    <a16:creationId xmlns:a16="http://schemas.microsoft.com/office/drawing/2014/main" id="{F2DB1F02-D4F7-4C2F-89CB-0FB0664FC074}"/>
                  </a:ext>
                </a:extLst>
              </p:cNvPr>
              <p:cNvPicPr/>
              <p:nvPr/>
            </p:nvPicPr>
            <p:blipFill>
              <a:blip r:embed="rId109"/>
              <a:stretch>
                <a:fillRect/>
              </a:stretch>
            </p:blipFill>
            <p:spPr>
              <a:xfrm>
                <a:off x="9381320" y="558587"/>
                <a:ext cx="1641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8" name="Freihand 67">
                <a:extLst>
                  <a:ext uri="{FF2B5EF4-FFF2-40B4-BE49-F238E27FC236}">
                    <a16:creationId xmlns:a16="http://schemas.microsoft.com/office/drawing/2014/main" id="{4FA9D779-7DB4-4D47-B15F-62B669120DDF}"/>
                  </a:ext>
                </a:extLst>
              </p14:cNvPr>
              <p14:cNvContentPartPr/>
              <p14:nvPr/>
            </p14:nvContentPartPr>
            <p14:xfrm>
              <a:off x="9814760" y="614747"/>
              <a:ext cx="25560" cy="87480"/>
            </p14:xfrm>
          </p:contentPart>
        </mc:Choice>
        <mc:Fallback xmlns="">
          <p:pic>
            <p:nvPicPr>
              <p:cNvPr id="68" name="Freihand 67">
                <a:extLst>
                  <a:ext uri="{FF2B5EF4-FFF2-40B4-BE49-F238E27FC236}">
                    <a16:creationId xmlns:a16="http://schemas.microsoft.com/office/drawing/2014/main" id="{4FA9D779-7DB4-4D47-B15F-62B669120DDF}"/>
                  </a:ext>
                </a:extLst>
              </p:cNvPr>
              <p:cNvPicPr/>
              <p:nvPr/>
            </p:nvPicPr>
            <p:blipFill>
              <a:blip r:embed="rId111"/>
              <a:stretch>
                <a:fillRect/>
              </a:stretch>
            </p:blipFill>
            <p:spPr>
              <a:xfrm>
                <a:off x="9810440" y="610427"/>
                <a:ext cx="34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9" name="Freihand 68">
                <a:extLst>
                  <a:ext uri="{FF2B5EF4-FFF2-40B4-BE49-F238E27FC236}">
                    <a16:creationId xmlns:a16="http://schemas.microsoft.com/office/drawing/2014/main" id="{8488489B-7103-4B0F-9FDF-2290BD5788A9}"/>
                  </a:ext>
                </a:extLst>
              </p14:cNvPr>
              <p14:cNvContentPartPr/>
              <p14:nvPr/>
            </p14:nvContentPartPr>
            <p14:xfrm>
              <a:off x="9808280" y="517907"/>
              <a:ext cx="69840" cy="67320"/>
            </p14:xfrm>
          </p:contentPart>
        </mc:Choice>
        <mc:Fallback xmlns="">
          <p:pic>
            <p:nvPicPr>
              <p:cNvPr id="69" name="Freihand 68">
                <a:extLst>
                  <a:ext uri="{FF2B5EF4-FFF2-40B4-BE49-F238E27FC236}">
                    <a16:creationId xmlns:a16="http://schemas.microsoft.com/office/drawing/2014/main" id="{8488489B-7103-4B0F-9FDF-2290BD5788A9}"/>
                  </a:ext>
                </a:extLst>
              </p:cNvPr>
              <p:cNvPicPr/>
              <p:nvPr/>
            </p:nvPicPr>
            <p:blipFill>
              <a:blip r:embed="rId113"/>
              <a:stretch>
                <a:fillRect/>
              </a:stretch>
            </p:blipFill>
            <p:spPr>
              <a:xfrm>
                <a:off x="9803960" y="513587"/>
                <a:ext cx="784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0" name="Freihand 69">
                <a:extLst>
                  <a:ext uri="{FF2B5EF4-FFF2-40B4-BE49-F238E27FC236}">
                    <a16:creationId xmlns:a16="http://schemas.microsoft.com/office/drawing/2014/main" id="{B9C33000-57F7-4686-8AC7-8AB5214424E4}"/>
                  </a:ext>
                </a:extLst>
              </p14:cNvPr>
              <p14:cNvContentPartPr/>
              <p14:nvPr/>
            </p14:nvContentPartPr>
            <p14:xfrm>
              <a:off x="9890000" y="588467"/>
              <a:ext cx="90360" cy="114480"/>
            </p14:xfrm>
          </p:contentPart>
        </mc:Choice>
        <mc:Fallback xmlns="">
          <p:pic>
            <p:nvPicPr>
              <p:cNvPr id="70" name="Freihand 69">
                <a:extLst>
                  <a:ext uri="{FF2B5EF4-FFF2-40B4-BE49-F238E27FC236}">
                    <a16:creationId xmlns:a16="http://schemas.microsoft.com/office/drawing/2014/main" id="{B9C33000-57F7-4686-8AC7-8AB5214424E4}"/>
                  </a:ext>
                </a:extLst>
              </p:cNvPr>
              <p:cNvPicPr/>
              <p:nvPr/>
            </p:nvPicPr>
            <p:blipFill>
              <a:blip r:embed="rId115"/>
              <a:stretch>
                <a:fillRect/>
              </a:stretch>
            </p:blipFill>
            <p:spPr>
              <a:xfrm>
                <a:off x="9885680" y="584147"/>
                <a:ext cx="990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1" name="Freihand 70">
                <a:extLst>
                  <a:ext uri="{FF2B5EF4-FFF2-40B4-BE49-F238E27FC236}">
                    <a16:creationId xmlns:a16="http://schemas.microsoft.com/office/drawing/2014/main" id="{B96C69E9-B44C-43FB-9778-03E086C17EB4}"/>
                  </a:ext>
                </a:extLst>
              </p14:cNvPr>
              <p14:cNvContentPartPr/>
              <p14:nvPr/>
            </p14:nvContentPartPr>
            <p14:xfrm>
              <a:off x="9963800" y="484427"/>
              <a:ext cx="74520" cy="193680"/>
            </p14:xfrm>
          </p:contentPart>
        </mc:Choice>
        <mc:Fallback xmlns="">
          <p:pic>
            <p:nvPicPr>
              <p:cNvPr id="71" name="Freihand 70">
                <a:extLst>
                  <a:ext uri="{FF2B5EF4-FFF2-40B4-BE49-F238E27FC236}">
                    <a16:creationId xmlns:a16="http://schemas.microsoft.com/office/drawing/2014/main" id="{B96C69E9-B44C-43FB-9778-03E086C17EB4}"/>
                  </a:ext>
                </a:extLst>
              </p:cNvPr>
              <p:cNvPicPr/>
              <p:nvPr/>
            </p:nvPicPr>
            <p:blipFill>
              <a:blip r:embed="rId117"/>
              <a:stretch>
                <a:fillRect/>
              </a:stretch>
            </p:blipFill>
            <p:spPr>
              <a:xfrm>
                <a:off x="9959480" y="480107"/>
                <a:ext cx="831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4" name="Freihand 73">
                <a:extLst>
                  <a:ext uri="{FF2B5EF4-FFF2-40B4-BE49-F238E27FC236}">
                    <a16:creationId xmlns:a16="http://schemas.microsoft.com/office/drawing/2014/main" id="{87930787-5030-42C0-AE5E-BBCF779D2914}"/>
                  </a:ext>
                </a:extLst>
              </p14:cNvPr>
              <p14:cNvContentPartPr/>
              <p14:nvPr/>
            </p14:nvContentPartPr>
            <p14:xfrm>
              <a:off x="7783280" y="989867"/>
              <a:ext cx="226080" cy="303840"/>
            </p14:xfrm>
          </p:contentPart>
        </mc:Choice>
        <mc:Fallback xmlns="">
          <p:pic>
            <p:nvPicPr>
              <p:cNvPr id="74" name="Freihand 73">
                <a:extLst>
                  <a:ext uri="{FF2B5EF4-FFF2-40B4-BE49-F238E27FC236}">
                    <a16:creationId xmlns:a16="http://schemas.microsoft.com/office/drawing/2014/main" id="{87930787-5030-42C0-AE5E-BBCF779D2914}"/>
                  </a:ext>
                </a:extLst>
              </p:cNvPr>
              <p:cNvPicPr/>
              <p:nvPr/>
            </p:nvPicPr>
            <p:blipFill>
              <a:blip r:embed="rId119"/>
              <a:stretch>
                <a:fillRect/>
              </a:stretch>
            </p:blipFill>
            <p:spPr>
              <a:xfrm>
                <a:off x="7778960" y="985547"/>
                <a:ext cx="23472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5" name="Freihand 74">
                <a:extLst>
                  <a:ext uri="{FF2B5EF4-FFF2-40B4-BE49-F238E27FC236}">
                    <a16:creationId xmlns:a16="http://schemas.microsoft.com/office/drawing/2014/main" id="{44F05299-0964-469C-AACF-4DFFFEF18F30}"/>
                  </a:ext>
                </a:extLst>
              </p14:cNvPr>
              <p14:cNvContentPartPr/>
              <p14:nvPr/>
            </p14:nvContentPartPr>
            <p14:xfrm>
              <a:off x="7926560" y="1136747"/>
              <a:ext cx="137160" cy="25560"/>
            </p14:xfrm>
          </p:contentPart>
        </mc:Choice>
        <mc:Fallback xmlns="">
          <p:pic>
            <p:nvPicPr>
              <p:cNvPr id="75" name="Freihand 74">
                <a:extLst>
                  <a:ext uri="{FF2B5EF4-FFF2-40B4-BE49-F238E27FC236}">
                    <a16:creationId xmlns:a16="http://schemas.microsoft.com/office/drawing/2014/main" id="{44F05299-0964-469C-AACF-4DFFFEF18F30}"/>
                  </a:ext>
                </a:extLst>
              </p:cNvPr>
              <p:cNvPicPr/>
              <p:nvPr/>
            </p:nvPicPr>
            <p:blipFill>
              <a:blip r:embed="rId121"/>
              <a:stretch>
                <a:fillRect/>
              </a:stretch>
            </p:blipFill>
            <p:spPr>
              <a:xfrm>
                <a:off x="7922240" y="1132427"/>
                <a:ext cx="1458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6" name="Freihand 75">
                <a:extLst>
                  <a:ext uri="{FF2B5EF4-FFF2-40B4-BE49-F238E27FC236}">
                    <a16:creationId xmlns:a16="http://schemas.microsoft.com/office/drawing/2014/main" id="{CA60DB57-6314-4E2F-B4DC-2B3F48C30166}"/>
                  </a:ext>
                </a:extLst>
              </p14:cNvPr>
              <p14:cNvContentPartPr/>
              <p14:nvPr/>
            </p14:nvContentPartPr>
            <p14:xfrm>
              <a:off x="8100080" y="959627"/>
              <a:ext cx="144360" cy="253800"/>
            </p14:xfrm>
          </p:contentPart>
        </mc:Choice>
        <mc:Fallback xmlns="">
          <p:pic>
            <p:nvPicPr>
              <p:cNvPr id="76" name="Freihand 75">
                <a:extLst>
                  <a:ext uri="{FF2B5EF4-FFF2-40B4-BE49-F238E27FC236}">
                    <a16:creationId xmlns:a16="http://schemas.microsoft.com/office/drawing/2014/main" id="{CA60DB57-6314-4E2F-B4DC-2B3F48C30166}"/>
                  </a:ext>
                </a:extLst>
              </p:cNvPr>
              <p:cNvPicPr/>
              <p:nvPr/>
            </p:nvPicPr>
            <p:blipFill>
              <a:blip r:embed="rId123"/>
              <a:stretch>
                <a:fillRect/>
              </a:stretch>
            </p:blipFill>
            <p:spPr>
              <a:xfrm>
                <a:off x="8095760" y="955307"/>
                <a:ext cx="1530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1" name="Freihand 80">
                <a:extLst>
                  <a:ext uri="{FF2B5EF4-FFF2-40B4-BE49-F238E27FC236}">
                    <a16:creationId xmlns:a16="http://schemas.microsoft.com/office/drawing/2014/main" id="{4AC7203F-7BC1-4E81-93D8-BAB8EAF13842}"/>
                  </a:ext>
                </a:extLst>
              </p14:cNvPr>
              <p14:cNvContentPartPr/>
              <p14:nvPr/>
            </p14:nvContentPartPr>
            <p14:xfrm>
              <a:off x="8285840" y="935147"/>
              <a:ext cx="655560" cy="317880"/>
            </p14:xfrm>
          </p:contentPart>
        </mc:Choice>
        <mc:Fallback xmlns="">
          <p:pic>
            <p:nvPicPr>
              <p:cNvPr id="81" name="Freihand 80">
                <a:extLst>
                  <a:ext uri="{FF2B5EF4-FFF2-40B4-BE49-F238E27FC236}">
                    <a16:creationId xmlns:a16="http://schemas.microsoft.com/office/drawing/2014/main" id="{4AC7203F-7BC1-4E81-93D8-BAB8EAF13842}"/>
                  </a:ext>
                </a:extLst>
              </p:cNvPr>
              <p:cNvPicPr/>
              <p:nvPr/>
            </p:nvPicPr>
            <p:blipFill>
              <a:blip r:embed="rId125"/>
              <a:stretch>
                <a:fillRect/>
              </a:stretch>
            </p:blipFill>
            <p:spPr>
              <a:xfrm>
                <a:off x="8281520" y="930827"/>
                <a:ext cx="66420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2" name="Freihand 81">
                <a:extLst>
                  <a:ext uri="{FF2B5EF4-FFF2-40B4-BE49-F238E27FC236}">
                    <a16:creationId xmlns:a16="http://schemas.microsoft.com/office/drawing/2014/main" id="{A2E93F84-D9F9-49B8-BC00-49C9D7B90DAB}"/>
                  </a:ext>
                </a:extLst>
              </p14:cNvPr>
              <p14:cNvContentPartPr/>
              <p14:nvPr/>
            </p14:nvContentPartPr>
            <p14:xfrm>
              <a:off x="9108800" y="913547"/>
              <a:ext cx="253440" cy="151560"/>
            </p14:xfrm>
          </p:contentPart>
        </mc:Choice>
        <mc:Fallback xmlns="">
          <p:pic>
            <p:nvPicPr>
              <p:cNvPr id="82" name="Freihand 81">
                <a:extLst>
                  <a:ext uri="{FF2B5EF4-FFF2-40B4-BE49-F238E27FC236}">
                    <a16:creationId xmlns:a16="http://schemas.microsoft.com/office/drawing/2014/main" id="{A2E93F84-D9F9-49B8-BC00-49C9D7B90DAB}"/>
                  </a:ext>
                </a:extLst>
              </p:cNvPr>
              <p:cNvPicPr/>
              <p:nvPr/>
            </p:nvPicPr>
            <p:blipFill>
              <a:blip r:embed="rId127"/>
              <a:stretch>
                <a:fillRect/>
              </a:stretch>
            </p:blipFill>
            <p:spPr>
              <a:xfrm>
                <a:off x="9104480" y="909227"/>
                <a:ext cx="2620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3" name="Freihand 82">
                <a:extLst>
                  <a:ext uri="{FF2B5EF4-FFF2-40B4-BE49-F238E27FC236}">
                    <a16:creationId xmlns:a16="http://schemas.microsoft.com/office/drawing/2014/main" id="{DBA49CFD-BF51-421F-B1F7-C1D2DDE893E3}"/>
                  </a:ext>
                </a:extLst>
              </p14:cNvPr>
              <p14:cNvContentPartPr/>
              <p14:nvPr/>
            </p14:nvContentPartPr>
            <p14:xfrm>
              <a:off x="9408320" y="909587"/>
              <a:ext cx="101160" cy="141480"/>
            </p14:xfrm>
          </p:contentPart>
        </mc:Choice>
        <mc:Fallback xmlns="">
          <p:pic>
            <p:nvPicPr>
              <p:cNvPr id="83" name="Freihand 82">
                <a:extLst>
                  <a:ext uri="{FF2B5EF4-FFF2-40B4-BE49-F238E27FC236}">
                    <a16:creationId xmlns:a16="http://schemas.microsoft.com/office/drawing/2014/main" id="{DBA49CFD-BF51-421F-B1F7-C1D2DDE893E3}"/>
                  </a:ext>
                </a:extLst>
              </p:cNvPr>
              <p:cNvPicPr/>
              <p:nvPr/>
            </p:nvPicPr>
            <p:blipFill>
              <a:blip r:embed="rId129"/>
              <a:stretch>
                <a:fillRect/>
              </a:stretch>
            </p:blipFill>
            <p:spPr>
              <a:xfrm>
                <a:off x="9404000" y="905267"/>
                <a:ext cx="1098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4" name="Freihand 83">
                <a:extLst>
                  <a:ext uri="{FF2B5EF4-FFF2-40B4-BE49-F238E27FC236}">
                    <a16:creationId xmlns:a16="http://schemas.microsoft.com/office/drawing/2014/main" id="{183544E8-6F88-44A7-97C7-4BDDCDF25045}"/>
                  </a:ext>
                </a:extLst>
              </p14:cNvPr>
              <p14:cNvContentPartPr/>
              <p14:nvPr/>
            </p14:nvContentPartPr>
            <p14:xfrm>
              <a:off x="9647720" y="890867"/>
              <a:ext cx="139680" cy="43200"/>
            </p14:xfrm>
          </p:contentPart>
        </mc:Choice>
        <mc:Fallback xmlns="">
          <p:pic>
            <p:nvPicPr>
              <p:cNvPr id="84" name="Freihand 83">
                <a:extLst>
                  <a:ext uri="{FF2B5EF4-FFF2-40B4-BE49-F238E27FC236}">
                    <a16:creationId xmlns:a16="http://schemas.microsoft.com/office/drawing/2014/main" id="{183544E8-6F88-44A7-97C7-4BDDCDF25045}"/>
                  </a:ext>
                </a:extLst>
              </p:cNvPr>
              <p:cNvPicPr/>
              <p:nvPr/>
            </p:nvPicPr>
            <p:blipFill>
              <a:blip r:embed="rId131"/>
              <a:stretch>
                <a:fillRect/>
              </a:stretch>
            </p:blipFill>
            <p:spPr>
              <a:xfrm>
                <a:off x="9643400" y="886547"/>
                <a:ext cx="1483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5" name="Freihand 84">
                <a:extLst>
                  <a:ext uri="{FF2B5EF4-FFF2-40B4-BE49-F238E27FC236}">
                    <a16:creationId xmlns:a16="http://schemas.microsoft.com/office/drawing/2014/main" id="{65A38BFD-E737-499D-8A7B-3CCD8C2ECDFA}"/>
                  </a:ext>
                </a:extLst>
              </p14:cNvPr>
              <p14:cNvContentPartPr/>
              <p14:nvPr/>
            </p14:nvContentPartPr>
            <p14:xfrm>
              <a:off x="9733400" y="842267"/>
              <a:ext cx="78840" cy="276480"/>
            </p14:xfrm>
          </p:contentPart>
        </mc:Choice>
        <mc:Fallback xmlns="">
          <p:pic>
            <p:nvPicPr>
              <p:cNvPr id="85" name="Freihand 84">
                <a:extLst>
                  <a:ext uri="{FF2B5EF4-FFF2-40B4-BE49-F238E27FC236}">
                    <a16:creationId xmlns:a16="http://schemas.microsoft.com/office/drawing/2014/main" id="{65A38BFD-E737-499D-8A7B-3CCD8C2ECDFA}"/>
                  </a:ext>
                </a:extLst>
              </p:cNvPr>
              <p:cNvPicPr/>
              <p:nvPr/>
            </p:nvPicPr>
            <p:blipFill>
              <a:blip r:embed="rId133"/>
              <a:stretch>
                <a:fillRect/>
              </a:stretch>
            </p:blipFill>
            <p:spPr>
              <a:xfrm>
                <a:off x="9729080" y="837947"/>
                <a:ext cx="8748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6" name="Freihand 85">
                <a:extLst>
                  <a:ext uri="{FF2B5EF4-FFF2-40B4-BE49-F238E27FC236}">
                    <a16:creationId xmlns:a16="http://schemas.microsoft.com/office/drawing/2014/main" id="{D2DA2D58-9396-417B-8997-ABC345E828B2}"/>
                  </a:ext>
                </a:extLst>
              </p14:cNvPr>
              <p14:cNvContentPartPr/>
              <p14:nvPr/>
            </p14:nvContentPartPr>
            <p14:xfrm>
              <a:off x="9839960" y="891947"/>
              <a:ext cx="252000" cy="117360"/>
            </p14:xfrm>
          </p:contentPart>
        </mc:Choice>
        <mc:Fallback xmlns="">
          <p:pic>
            <p:nvPicPr>
              <p:cNvPr id="86" name="Freihand 85">
                <a:extLst>
                  <a:ext uri="{FF2B5EF4-FFF2-40B4-BE49-F238E27FC236}">
                    <a16:creationId xmlns:a16="http://schemas.microsoft.com/office/drawing/2014/main" id="{D2DA2D58-9396-417B-8997-ABC345E828B2}"/>
                  </a:ext>
                </a:extLst>
              </p:cNvPr>
              <p:cNvPicPr/>
              <p:nvPr/>
            </p:nvPicPr>
            <p:blipFill>
              <a:blip r:embed="rId135"/>
              <a:stretch>
                <a:fillRect/>
              </a:stretch>
            </p:blipFill>
            <p:spPr>
              <a:xfrm>
                <a:off x="9835640" y="887627"/>
                <a:ext cx="260640" cy="126000"/>
              </a:xfrm>
              <a:prstGeom prst="rect">
                <a:avLst/>
              </a:prstGeom>
            </p:spPr>
          </p:pic>
        </mc:Fallback>
      </mc:AlternateContent>
      <p:grpSp>
        <p:nvGrpSpPr>
          <p:cNvPr id="100" name="Gruppieren 99">
            <a:extLst>
              <a:ext uri="{FF2B5EF4-FFF2-40B4-BE49-F238E27FC236}">
                <a16:creationId xmlns:a16="http://schemas.microsoft.com/office/drawing/2014/main" id="{1762581F-4594-4875-9402-F15329DA39E3}"/>
              </a:ext>
            </a:extLst>
          </p:cNvPr>
          <p:cNvGrpSpPr/>
          <p:nvPr/>
        </p:nvGrpSpPr>
        <p:grpSpPr>
          <a:xfrm>
            <a:off x="10322360" y="665147"/>
            <a:ext cx="1619280" cy="609480"/>
            <a:chOff x="10322360" y="665147"/>
            <a:chExt cx="1619280" cy="609480"/>
          </a:xfrm>
        </p:grpSpPr>
        <mc:AlternateContent xmlns:mc="http://schemas.openxmlformats.org/markup-compatibility/2006" xmlns:p14="http://schemas.microsoft.com/office/powerpoint/2010/main">
          <mc:Choice Requires="p14">
            <p:contentPart p14:bwMode="auto" r:id="rId136">
              <p14:nvContentPartPr>
                <p14:cNvPr id="87" name="Freihand 86">
                  <a:extLst>
                    <a:ext uri="{FF2B5EF4-FFF2-40B4-BE49-F238E27FC236}">
                      <a16:creationId xmlns:a16="http://schemas.microsoft.com/office/drawing/2014/main" id="{2AAFA7D4-BC11-41A5-A8A0-38239CEB550B}"/>
                    </a:ext>
                  </a:extLst>
                </p14:cNvPr>
                <p14:cNvContentPartPr/>
                <p14:nvPr/>
              </p14:nvContentPartPr>
              <p14:xfrm>
                <a:off x="10322360" y="876467"/>
                <a:ext cx="187920" cy="270720"/>
              </p14:xfrm>
            </p:contentPart>
          </mc:Choice>
          <mc:Fallback xmlns="">
            <p:pic>
              <p:nvPicPr>
                <p:cNvPr id="87" name="Freihand 86">
                  <a:extLst>
                    <a:ext uri="{FF2B5EF4-FFF2-40B4-BE49-F238E27FC236}">
                      <a16:creationId xmlns:a16="http://schemas.microsoft.com/office/drawing/2014/main" id="{2AAFA7D4-BC11-41A5-A8A0-38239CEB550B}"/>
                    </a:ext>
                  </a:extLst>
                </p:cNvPr>
                <p:cNvPicPr/>
                <p:nvPr/>
              </p:nvPicPr>
              <p:blipFill>
                <a:blip r:embed="rId137"/>
                <a:stretch>
                  <a:fillRect/>
                </a:stretch>
              </p:blipFill>
              <p:spPr>
                <a:xfrm>
                  <a:off x="10318040" y="872147"/>
                  <a:ext cx="19656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8" name="Freihand 87">
                  <a:extLst>
                    <a:ext uri="{FF2B5EF4-FFF2-40B4-BE49-F238E27FC236}">
                      <a16:creationId xmlns:a16="http://schemas.microsoft.com/office/drawing/2014/main" id="{3FACBA3F-3882-439D-8DCB-8D4D9E82FD14}"/>
                    </a:ext>
                  </a:extLst>
                </p14:cNvPr>
                <p14:cNvContentPartPr/>
                <p14:nvPr/>
              </p14:nvContentPartPr>
              <p14:xfrm>
                <a:off x="10536560" y="856667"/>
                <a:ext cx="334440" cy="253080"/>
              </p14:xfrm>
            </p:contentPart>
          </mc:Choice>
          <mc:Fallback xmlns="">
            <p:pic>
              <p:nvPicPr>
                <p:cNvPr id="88" name="Freihand 87">
                  <a:extLst>
                    <a:ext uri="{FF2B5EF4-FFF2-40B4-BE49-F238E27FC236}">
                      <a16:creationId xmlns:a16="http://schemas.microsoft.com/office/drawing/2014/main" id="{3FACBA3F-3882-439D-8DCB-8D4D9E82FD14}"/>
                    </a:ext>
                  </a:extLst>
                </p:cNvPr>
                <p:cNvPicPr/>
                <p:nvPr/>
              </p:nvPicPr>
              <p:blipFill>
                <a:blip r:embed="rId139"/>
                <a:stretch>
                  <a:fillRect/>
                </a:stretch>
              </p:blipFill>
              <p:spPr>
                <a:xfrm>
                  <a:off x="10532240" y="852347"/>
                  <a:ext cx="34308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9" name="Freihand 88">
                  <a:extLst>
                    <a:ext uri="{FF2B5EF4-FFF2-40B4-BE49-F238E27FC236}">
                      <a16:creationId xmlns:a16="http://schemas.microsoft.com/office/drawing/2014/main" id="{123D9473-0938-477C-BE3C-98229EC82B3F}"/>
                    </a:ext>
                  </a:extLst>
                </p14:cNvPr>
                <p14:cNvContentPartPr/>
                <p14:nvPr/>
              </p14:nvContentPartPr>
              <p14:xfrm>
                <a:off x="10945520" y="710867"/>
                <a:ext cx="244080" cy="204120"/>
              </p14:xfrm>
            </p:contentPart>
          </mc:Choice>
          <mc:Fallback xmlns="">
            <p:pic>
              <p:nvPicPr>
                <p:cNvPr id="89" name="Freihand 88">
                  <a:extLst>
                    <a:ext uri="{FF2B5EF4-FFF2-40B4-BE49-F238E27FC236}">
                      <a16:creationId xmlns:a16="http://schemas.microsoft.com/office/drawing/2014/main" id="{123D9473-0938-477C-BE3C-98229EC82B3F}"/>
                    </a:ext>
                  </a:extLst>
                </p:cNvPr>
                <p:cNvPicPr/>
                <p:nvPr/>
              </p:nvPicPr>
              <p:blipFill>
                <a:blip r:embed="rId141"/>
                <a:stretch>
                  <a:fillRect/>
                </a:stretch>
              </p:blipFill>
              <p:spPr>
                <a:xfrm>
                  <a:off x="10941200" y="706547"/>
                  <a:ext cx="2527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0" name="Freihand 89">
                  <a:extLst>
                    <a:ext uri="{FF2B5EF4-FFF2-40B4-BE49-F238E27FC236}">
                      <a16:creationId xmlns:a16="http://schemas.microsoft.com/office/drawing/2014/main" id="{ABC695B6-27FD-485F-90AF-201E5AB290AF}"/>
                    </a:ext>
                  </a:extLst>
                </p14:cNvPr>
                <p14:cNvContentPartPr/>
                <p14:nvPr/>
              </p14:nvContentPartPr>
              <p14:xfrm>
                <a:off x="11227760" y="768107"/>
                <a:ext cx="177840" cy="115920"/>
              </p14:xfrm>
            </p:contentPart>
          </mc:Choice>
          <mc:Fallback xmlns="">
            <p:pic>
              <p:nvPicPr>
                <p:cNvPr id="90" name="Freihand 89">
                  <a:extLst>
                    <a:ext uri="{FF2B5EF4-FFF2-40B4-BE49-F238E27FC236}">
                      <a16:creationId xmlns:a16="http://schemas.microsoft.com/office/drawing/2014/main" id="{ABC695B6-27FD-485F-90AF-201E5AB290AF}"/>
                    </a:ext>
                  </a:extLst>
                </p:cNvPr>
                <p:cNvPicPr/>
                <p:nvPr/>
              </p:nvPicPr>
              <p:blipFill>
                <a:blip r:embed="rId143"/>
                <a:stretch>
                  <a:fillRect/>
                </a:stretch>
              </p:blipFill>
              <p:spPr>
                <a:xfrm>
                  <a:off x="11223440" y="763787"/>
                  <a:ext cx="1864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1" name="Freihand 90">
                  <a:extLst>
                    <a:ext uri="{FF2B5EF4-FFF2-40B4-BE49-F238E27FC236}">
                      <a16:creationId xmlns:a16="http://schemas.microsoft.com/office/drawing/2014/main" id="{13605560-DB51-4551-80E1-0AB09620E030}"/>
                    </a:ext>
                  </a:extLst>
                </p14:cNvPr>
                <p14:cNvContentPartPr/>
                <p14:nvPr/>
              </p14:nvContentPartPr>
              <p14:xfrm>
                <a:off x="10988000" y="670907"/>
                <a:ext cx="127800" cy="720"/>
              </p14:xfrm>
            </p:contentPart>
          </mc:Choice>
          <mc:Fallback xmlns="">
            <p:pic>
              <p:nvPicPr>
                <p:cNvPr id="91" name="Freihand 90">
                  <a:extLst>
                    <a:ext uri="{FF2B5EF4-FFF2-40B4-BE49-F238E27FC236}">
                      <a16:creationId xmlns:a16="http://schemas.microsoft.com/office/drawing/2014/main" id="{13605560-DB51-4551-80E1-0AB09620E030}"/>
                    </a:ext>
                  </a:extLst>
                </p:cNvPr>
                <p:cNvPicPr/>
                <p:nvPr/>
              </p:nvPicPr>
              <p:blipFill>
                <a:blip r:embed="rId145"/>
                <a:stretch>
                  <a:fillRect/>
                </a:stretch>
              </p:blipFill>
              <p:spPr>
                <a:xfrm>
                  <a:off x="10983680" y="666587"/>
                  <a:ext cx="13644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2" name="Freihand 91">
                  <a:extLst>
                    <a:ext uri="{FF2B5EF4-FFF2-40B4-BE49-F238E27FC236}">
                      <a16:creationId xmlns:a16="http://schemas.microsoft.com/office/drawing/2014/main" id="{CED7EFD9-B3A5-4015-8CF1-E0B22083E0E5}"/>
                    </a:ext>
                  </a:extLst>
                </p14:cNvPr>
                <p14:cNvContentPartPr/>
                <p14:nvPr/>
              </p14:nvContentPartPr>
              <p14:xfrm>
                <a:off x="11506400" y="665147"/>
                <a:ext cx="435240" cy="177120"/>
              </p14:xfrm>
            </p:contentPart>
          </mc:Choice>
          <mc:Fallback xmlns="">
            <p:pic>
              <p:nvPicPr>
                <p:cNvPr id="92" name="Freihand 91">
                  <a:extLst>
                    <a:ext uri="{FF2B5EF4-FFF2-40B4-BE49-F238E27FC236}">
                      <a16:creationId xmlns:a16="http://schemas.microsoft.com/office/drawing/2014/main" id="{CED7EFD9-B3A5-4015-8CF1-E0B22083E0E5}"/>
                    </a:ext>
                  </a:extLst>
                </p:cNvPr>
                <p:cNvPicPr/>
                <p:nvPr/>
              </p:nvPicPr>
              <p:blipFill>
                <a:blip r:embed="rId147"/>
                <a:stretch>
                  <a:fillRect/>
                </a:stretch>
              </p:blipFill>
              <p:spPr>
                <a:xfrm>
                  <a:off x="11502080" y="660827"/>
                  <a:ext cx="4438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5" name="Freihand 94">
                  <a:extLst>
                    <a:ext uri="{FF2B5EF4-FFF2-40B4-BE49-F238E27FC236}">
                      <a16:creationId xmlns:a16="http://schemas.microsoft.com/office/drawing/2014/main" id="{A9621529-1299-48B3-8590-3E945928DCE9}"/>
                    </a:ext>
                  </a:extLst>
                </p14:cNvPr>
                <p14:cNvContentPartPr/>
                <p14:nvPr/>
              </p14:nvContentPartPr>
              <p14:xfrm>
                <a:off x="10674440" y="1107947"/>
                <a:ext cx="189360" cy="166680"/>
              </p14:xfrm>
            </p:contentPart>
          </mc:Choice>
          <mc:Fallback xmlns="">
            <p:pic>
              <p:nvPicPr>
                <p:cNvPr id="95" name="Freihand 94">
                  <a:extLst>
                    <a:ext uri="{FF2B5EF4-FFF2-40B4-BE49-F238E27FC236}">
                      <a16:creationId xmlns:a16="http://schemas.microsoft.com/office/drawing/2014/main" id="{A9621529-1299-48B3-8590-3E945928DCE9}"/>
                    </a:ext>
                  </a:extLst>
                </p:cNvPr>
                <p:cNvPicPr/>
                <p:nvPr/>
              </p:nvPicPr>
              <p:blipFill>
                <a:blip r:embed="rId149"/>
                <a:stretch>
                  <a:fillRect/>
                </a:stretch>
              </p:blipFill>
              <p:spPr>
                <a:xfrm>
                  <a:off x="10670120" y="1103627"/>
                  <a:ext cx="1980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6" name="Freihand 95">
                  <a:extLst>
                    <a:ext uri="{FF2B5EF4-FFF2-40B4-BE49-F238E27FC236}">
                      <a16:creationId xmlns:a16="http://schemas.microsoft.com/office/drawing/2014/main" id="{773987C6-09B2-4044-9821-CC48E6A96DDD}"/>
                    </a:ext>
                  </a:extLst>
                </p14:cNvPr>
                <p14:cNvContentPartPr/>
                <p14:nvPr/>
              </p14:nvContentPartPr>
              <p14:xfrm>
                <a:off x="10852280" y="1043507"/>
                <a:ext cx="164160" cy="192960"/>
              </p14:xfrm>
            </p:contentPart>
          </mc:Choice>
          <mc:Fallback xmlns="">
            <p:pic>
              <p:nvPicPr>
                <p:cNvPr id="96" name="Freihand 95">
                  <a:extLst>
                    <a:ext uri="{FF2B5EF4-FFF2-40B4-BE49-F238E27FC236}">
                      <a16:creationId xmlns:a16="http://schemas.microsoft.com/office/drawing/2014/main" id="{773987C6-09B2-4044-9821-CC48E6A96DDD}"/>
                    </a:ext>
                  </a:extLst>
                </p:cNvPr>
                <p:cNvPicPr/>
                <p:nvPr/>
              </p:nvPicPr>
              <p:blipFill>
                <a:blip r:embed="rId151"/>
                <a:stretch>
                  <a:fillRect/>
                </a:stretch>
              </p:blipFill>
              <p:spPr>
                <a:xfrm>
                  <a:off x="10847960" y="1039187"/>
                  <a:ext cx="1728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7" name="Freihand 96">
                  <a:extLst>
                    <a:ext uri="{FF2B5EF4-FFF2-40B4-BE49-F238E27FC236}">
                      <a16:creationId xmlns:a16="http://schemas.microsoft.com/office/drawing/2014/main" id="{76A8452A-8823-435F-9BCE-36C86667A2E9}"/>
                    </a:ext>
                  </a:extLst>
                </p14:cNvPr>
                <p14:cNvContentPartPr/>
                <p14:nvPr/>
              </p14:nvContentPartPr>
              <p14:xfrm>
                <a:off x="11097440" y="1100747"/>
                <a:ext cx="116640" cy="26640"/>
              </p14:xfrm>
            </p:contentPart>
          </mc:Choice>
          <mc:Fallback xmlns="">
            <p:pic>
              <p:nvPicPr>
                <p:cNvPr id="97" name="Freihand 96">
                  <a:extLst>
                    <a:ext uri="{FF2B5EF4-FFF2-40B4-BE49-F238E27FC236}">
                      <a16:creationId xmlns:a16="http://schemas.microsoft.com/office/drawing/2014/main" id="{76A8452A-8823-435F-9BCE-36C86667A2E9}"/>
                    </a:ext>
                  </a:extLst>
                </p:cNvPr>
                <p:cNvPicPr/>
                <p:nvPr/>
              </p:nvPicPr>
              <p:blipFill>
                <a:blip r:embed="rId153"/>
                <a:stretch>
                  <a:fillRect/>
                </a:stretch>
              </p:blipFill>
              <p:spPr>
                <a:xfrm>
                  <a:off x="11093120" y="1096427"/>
                  <a:ext cx="1252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8" name="Freihand 97">
                  <a:extLst>
                    <a:ext uri="{FF2B5EF4-FFF2-40B4-BE49-F238E27FC236}">
                      <a16:creationId xmlns:a16="http://schemas.microsoft.com/office/drawing/2014/main" id="{3EC72486-2BD2-4FDE-8FB1-CF4FC5F50068}"/>
                    </a:ext>
                  </a:extLst>
                </p14:cNvPr>
                <p14:cNvContentPartPr/>
                <p14:nvPr/>
              </p14:nvContentPartPr>
              <p14:xfrm>
                <a:off x="11211920" y="995267"/>
                <a:ext cx="144000" cy="191160"/>
              </p14:xfrm>
            </p:contentPart>
          </mc:Choice>
          <mc:Fallback xmlns="">
            <p:pic>
              <p:nvPicPr>
                <p:cNvPr id="98" name="Freihand 97">
                  <a:extLst>
                    <a:ext uri="{FF2B5EF4-FFF2-40B4-BE49-F238E27FC236}">
                      <a16:creationId xmlns:a16="http://schemas.microsoft.com/office/drawing/2014/main" id="{3EC72486-2BD2-4FDE-8FB1-CF4FC5F50068}"/>
                    </a:ext>
                  </a:extLst>
                </p:cNvPr>
                <p:cNvPicPr/>
                <p:nvPr/>
              </p:nvPicPr>
              <p:blipFill>
                <a:blip r:embed="rId155"/>
                <a:stretch>
                  <a:fillRect/>
                </a:stretch>
              </p:blipFill>
              <p:spPr>
                <a:xfrm>
                  <a:off x="11207600" y="990947"/>
                  <a:ext cx="1526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9" name="Freihand 98">
                  <a:extLst>
                    <a:ext uri="{FF2B5EF4-FFF2-40B4-BE49-F238E27FC236}">
                      <a16:creationId xmlns:a16="http://schemas.microsoft.com/office/drawing/2014/main" id="{81BE10E9-041E-4465-BCEF-35AD3FA81552}"/>
                    </a:ext>
                  </a:extLst>
                </p14:cNvPr>
                <p14:cNvContentPartPr/>
                <p14:nvPr/>
              </p14:nvContentPartPr>
              <p14:xfrm>
                <a:off x="11233520" y="961067"/>
                <a:ext cx="81000" cy="233640"/>
              </p14:xfrm>
            </p:contentPart>
          </mc:Choice>
          <mc:Fallback xmlns="">
            <p:pic>
              <p:nvPicPr>
                <p:cNvPr id="99" name="Freihand 98">
                  <a:extLst>
                    <a:ext uri="{FF2B5EF4-FFF2-40B4-BE49-F238E27FC236}">
                      <a16:creationId xmlns:a16="http://schemas.microsoft.com/office/drawing/2014/main" id="{81BE10E9-041E-4465-BCEF-35AD3FA81552}"/>
                    </a:ext>
                  </a:extLst>
                </p:cNvPr>
                <p:cNvPicPr/>
                <p:nvPr/>
              </p:nvPicPr>
              <p:blipFill>
                <a:blip r:embed="rId157"/>
                <a:stretch>
                  <a:fillRect/>
                </a:stretch>
              </p:blipFill>
              <p:spPr>
                <a:xfrm>
                  <a:off x="11229200" y="956747"/>
                  <a:ext cx="89640" cy="242280"/>
                </a:xfrm>
                <a:prstGeom prst="rect">
                  <a:avLst/>
                </a:prstGeom>
              </p:spPr>
            </p:pic>
          </mc:Fallback>
        </mc:AlternateContent>
      </p:grpSp>
      <p:grpSp>
        <p:nvGrpSpPr>
          <p:cNvPr id="143" name="Gruppieren 142">
            <a:extLst>
              <a:ext uri="{FF2B5EF4-FFF2-40B4-BE49-F238E27FC236}">
                <a16:creationId xmlns:a16="http://schemas.microsoft.com/office/drawing/2014/main" id="{D702C657-312D-4DD3-9CC6-F77AF1F2ACFD}"/>
              </a:ext>
            </a:extLst>
          </p:cNvPr>
          <p:cNvGrpSpPr/>
          <p:nvPr/>
        </p:nvGrpSpPr>
        <p:grpSpPr>
          <a:xfrm>
            <a:off x="10030760" y="1371467"/>
            <a:ext cx="2016720" cy="1771200"/>
            <a:chOff x="10030760" y="1371467"/>
            <a:chExt cx="2016720" cy="1771200"/>
          </a:xfrm>
        </p:grpSpPr>
        <mc:AlternateContent xmlns:mc="http://schemas.openxmlformats.org/markup-compatibility/2006" xmlns:p14="http://schemas.microsoft.com/office/powerpoint/2010/main">
          <mc:Choice Requires="p14">
            <p:contentPart p14:bwMode="auto" r:id="rId158">
              <p14:nvContentPartPr>
                <p14:cNvPr id="101" name="Freihand 100">
                  <a:extLst>
                    <a:ext uri="{FF2B5EF4-FFF2-40B4-BE49-F238E27FC236}">
                      <a16:creationId xmlns:a16="http://schemas.microsoft.com/office/drawing/2014/main" id="{5D3597B2-6BD6-437B-B4B4-D73687BAA0B2}"/>
                    </a:ext>
                  </a:extLst>
                </p14:cNvPr>
                <p14:cNvContentPartPr/>
                <p14:nvPr/>
              </p14:nvContentPartPr>
              <p14:xfrm>
                <a:off x="10044080" y="1562987"/>
                <a:ext cx="328320" cy="197280"/>
              </p14:xfrm>
            </p:contentPart>
          </mc:Choice>
          <mc:Fallback xmlns="">
            <p:pic>
              <p:nvPicPr>
                <p:cNvPr id="101" name="Freihand 100">
                  <a:extLst>
                    <a:ext uri="{FF2B5EF4-FFF2-40B4-BE49-F238E27FC236}">
                      <a16:creationId xmlns:a16="http://schemas.microsoft.com/office/drawing/2014/main" id="{5D3597B2-6BD6-437B-B4B4-D73687BAA0B2}"/>
                    </a:ext>
                  </a:extLst>
                </p:cNvPr>
                <p:cNvPicPr/>
                <p:nvPr/>
              </p:nvPicPr>
              <p:blipFill>
                <a:blip r:embed="rId159"/>
                <a:stretch>
                  <a:fillRect/>
                </a:stretch>
              </p:blipFill>
              <p:spPr>
                <a:xfrm>
                  <a:off x="10039760" y="1558667"/>
                  <a:ext cx="3369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2" name="Freihand 101">
                  <a:extLst>
                    <a:ext uri="{FF2B5EF4-FFF2-40B4-BE49-F238E27FC236}">
                      <a16:creationId xmlns:a16="http://schemas.microsoft.com/office/drawing/2014/main" id="{83202884-F182-4444-907B-03064AD956F8}"/>
                    </a:ext>
                  </a:extLst>
                </p14:cNvPr>
                <p14:cNvContentPartPr/>
                <p14:nvPr/>
              </p14:nvContentPartPr>
              <p14:xfrm>
                <a:off x="10394720" y="1493147"/>
                <a:ext cx="530280" cy="198720"/>
              </p14:xfrm>
            </p:contentPart>
          </mc:Choice>
          <mc:Fallback xmlns="">
            <p:pic>
              <p:nvPicPr>
                <p:cNvPr id="102" name="Freihand 101">
                  <a:extLst>
                    <a:ext uri="{FF2B5EF4-FFF2-40B4-BE49-F238E27FC236}">
                      <a16:creationId xmlns:a16="http://schemas.microsoft.com/office/drawing/2014/main" id="{83202884-F182-4444-907B-03064AD956F8}"/>
                    </a:ext>
                  </a:extLst>
                </p:cNvPr>
                <p:cNvPicPr/>
                <p:nvPr/>
              </p:nvPicPr>
              <p:blipFill>
                <a:blip r:embed="rId161"/>
                <a:stretch>
                  <a:fillRect/>
                </a:stretch>
              </p:blipFill>
              <p:spPr>
                <a:xfrm>
                  <a:off x="10390400" y="1488827"/>
                  <a:ext cx="5389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3" name="Freihand 102">
                  <a:extLst>
                    <a:ext uri="{FF2B5EF4-FFF2-40B4-BE49-F238E27FC236}">
                      <a16:creationId xmlns:a16="http://schemas.microsoft.com/office/drawing/2014/main" id="{DE062612-223C-4AC1-A356-2FA0D6AE76D9}"/>
                    </a:ext>
                  </a:extLst>
                </p14:cNvPr>
                <p14:cNvContentPartPr/>
                <p14:nvPr/>
              </p14:nvContentPartPr>
              <p14:xfrm>
                <a:off x="10936880" y="1462907"/>
                <a:ext cx="198000" cy="169920"/>
              </p14:xfrm>
            </p:contentPart>
          </mc:Choice>
          <mc:Fallback xmlns="">
            <p:pic>
              <p:nvPicPr>
                <p:cNvPr id="103" name="Freihand 102">
                  <a:extLst>
                    <a:ext uri="{FF2B5EF4-FFF2-40B4-BE49-F238E27FC236}">
                      <a16:creationId xmlns:a16="http://schemas.microsoft.com/office/drawing/2014/main" id="{DE062612-223C-4AC1-A356-2FA0D6AE76D9}"/>
                    </a:ext>
                  </a:extLst>
                </p:cNvPr>
                <p:cNvPicPr/>
                <p:nvPr/>
              </p:nvPicPr>
              <p:blipFill>
                <a:blip r:embed="rId163"/>
                <a:stretch>
                  <a:fillRect/>
                </a:stretch>
              </p:blipFill>
              <p:spPr>
                <a:xfrm>
                  <a:off x="10932560" y="1458587"/>
                  <a:ext cx="2066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5" name="Freihand 104">
                  <a:extLst>
                    <a:ext uri="{FF2B5EF4-FFF2-40B4-BE49-F238E27FC236}">
                      <a16:creationId xmlns:a16="http://schemas.microsoft.com/office/drawing/2014/main" id="{13BA66CE-90CC-44E2-A7FF-8D97C3912BF3}"/>
                    </a:ext>
                  </a:extLst>
                </p14:cNvPr>
                <p14:cNvContentPartPr/>
                <p14:nvPr/>
              </p14:nvContentPartPr>
              <p14:xfrm>
                <a:off x="10467800" y="1374347"/>
                <a:ext cx="73800" cy="308160"/>
              </p14:xfrm>
            </p:contentPart>
          </mc:Choice>
          <mc:Fallback xmlns="">
            <p:pic>
              <p:nvPicPr>
                <p:cNvPr id="105" name="Freihand 104">
                  <a:extLst>
                    <a:ext uri="{FF2B5EF4-FFF2-40B4-BE49-F238E27FC236}">
                      <a16:creationId xmlns:a16="http://schemas.microsoft.com/office/drawing/2014/main" id="{13BA66CE-90CC-44E2-A7FF-8D97C3912BF3}"/>
                    </a:ext>
                  </a:extLst>
                </p:cNvPr>
                <p:cNvPicPr/>
                <p:nvPr/>
              </p:nvPicPr>
              <p:blipFill>
                <a:blip r:embed="rId165"/>
                <a:stretch>
                  <a:fillRect/>
                </a:stretch>
              </p:blipFill>
              <p:spPr>
                <a:xfrm>
                  <a:off x="10463480" y="1370027"/>
                  <a:ext cx="8244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7" name="Freihand 106">
                  <a:extLst>
                    <a:ext uri="{FF2B5EF4-FFF2-40B4-BE49-F238E27FC236}">
                      <a16:creationId xmlns:a16="http://schemas.microsoft.com/office/drawing/2014/main" id="{8AC77BFB-3594-4087-9492-FFF93FA8B9D5}"/>
                    </a:ext>
                  </a:extLst>
                </p14:cNvPr>
                <p14:cNvContentPartPr/>
                <p14:nvPr/>
              </p14:nvContentPartPr>
              <p14:xfrm>
                <a:off x="10335320" y="1373987"/>
                <a:ext cx="95040" cy="65520"/>
              </p14:xfrm>
            </p:contentPart>
          </mc:Choice>
          <mc:Fallback xmlns="">
            <p:pic>
              <p:nvPicPr>
                <p:cNvPr id="107" name="Freihand 106">
                  <a:extLst>
                    <a:ext uri="{FF2B5EF4-FFF2-40B4-BE49-F238E27FC236}">
                      <a16:creationId xmlns:a16="http://schemas.microsoft.com/office/drawing/2014/main" id="{8AC77BFB-3594-4087-9492-FFF93FA8B9D5}"/>
                    </a:ext>
                  </a:extLst>
                </p:cNvPr>
                <p:cNvPicPr/>
                <p:nvPr/>
              </p:nvPicPr>
              <p:blipFill>
                <a:blip r:embed="rId167"/>
                <a:stretch>
                  <a:fillRect/>
                </a:stretch>
              </p:blipFill>
              <p:spPr>
                <a:xfrm>
                  <a:off x="10331000" y="1369667"/>
                  <a:ext cx="1036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9" name="Freihand 108">
                  <a:extLst>
                    <a:ext uri="{FF2B5EF4-FFF2-40B4-BE49-F238E27FC236}">
                      <a16:creationId xmlns:a16="http://schemas.microsoft.com/office/drawing/2014/main" id="{6AAB2AA5-3627-4C87-A87D-8BC87D03A6A9}"/>
                    </a:ext>
                  </a:extLst>
                </p14:cNvPr>
                <p14:cNvContentPartPr/>
                <p14:nvPr/>
              </p14:nvContentPartPr>
              <p14:xfrm>
                <a:off x="11324600" y="1371467"/>
                <a:ext cx="154800" cy="203400"/>
              </p14:xfrm>
            </p:contentPart>
          </mc:Choice>
          <mc:Fallback xmlns="">
            <p:pic>
              <p:nvPicPr>
                <p:cNvPr id="109" name="Freihand 108">
                  <a:extLst>
                    <a:ext uri="{FF2B5EF4-FFF2-40B4-BE49-F238E27FC236}">
                      <a16:creationId xmlns:a16="http://schemas.microsoft.com/office/drawing/2014/main" id="{6AAB2AA5-3627-4C87-A87D-8BC87D03A6A9}"/>
                    </a:ext>
                  </a:extLst>
                </p:cNvPr>
                <p:cNvPicPr/>
                <p:nvPr/>
              </p:nvPicPr>
              <p:blipFill>
                <a:blip r:embed="rId169"/>
                <a:stretch>
                  <a:fillRect/>
                </a:stretch>
              </p:blipFill>
              <p:spPr>
                <a:xfrm>
                  <a:off x="11320280" y="1367147"/>
                  <a:ext cx="1634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0" name="Freihand 109">
                  <a:extLst>
                    <a:ext uri="{FF2B5EF4-FFF2-40B4-BE49-F238E27FC236}">
                      <a16:creationId xmlns:a16="http://schemas.microsoft.com/office/drawing/2014/main" id="{152EF3A5-167B-48BE-9DFF-59F250C991B0}"/>
                    </a:ext>
                  </a:extLst>
                </p14:cNvPr>
                <p14:cNvContentPartPr/>
                <p14:nvPr/>
              </p14:nvContentPartPr>
              <p14:xfrm>
                <a:off x="11456720" y="1412867"/>
                <a:ext cx="281520" cy="140040"/>
              </p14:xfrm>
            </p:contentPart>
          </mc:Choice>
          <mc:Fallback xmlns="">
            <p:pic>
              <p:nvPicPr>
                <p:cNvPr id="110" name="Freihand 109">
                  <a:extLst>
                    <a:ext uri="{FF2B5EF4-FFF2-40B4-BE49-F238E27FC236}">
                      <a16:creationId xmlns:a16="http://schemas.microsoft.com/office/drawing/2014/main" id="{152EF3A5-167B-48BE-9DFF-59F250C991B0}"/>
                    </a:ext>
                  </a:extLst>
                </p:cNvPr>
                <p:cNvPicPr/>
                <p:nvPr/>
              </p:nvPicPr>
              <p:blipFill>
                <a:blip r:embed="rId171"/>
                <a:stretch>
                  <a:fillRect/>
                </a:stretch>
              </p:blipFill>
              <p:spPr>
                <a:xfrm>
                  <a:off x="11452400" y="1408547"/>
                  <a:ext cx="2901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1" name="Freihand 110">
                  <a:extLst>
                    <a:ext uri="{FF2B5EF4-FFF2-40B4-BE49-F238E27FC236}">
                      <a16:creationId xmlns:a16="http://schemas.microsoft.com/office/drawing/2014/main" id="{C9E49EDF-703A-4D70-9869-465EDDAB2761}"/>
                    </a:ext>
                  </a:extLst>
                </p14:cNvPr>
                <p14:cNvContentPartPr/>
                <p14:nvPr/>
              </p14:nvContentPartPr>
              <p14:xfrm>
                <a:off x="10100960" y="1920827"/>
                <a:ext cx="22680" cy="176760"/>
              </p14:xfrm>
            </p:contentPart>
          </mc:Choice>
          <mc:Fallback xmlns="">
            <p:pic>
              <p:nvPicPr>
                <p:cNvPr id="111" name="Freihand 110">
                  <a:extLst>
                    <a:ext uri="{FF2B5EF4-FFF2-40B4-BE49-F238E27FC236}">
                      <a16:creationId xmlns:a16="http://schemas.microsoft.com/office/drawing/2014/main" id="{C9E49EDF-703A-4D70-9869-465EDDAB2761}"/>
                    </a:ext>
                  </a:extLst>
                </p:cNvPr>
                <p:cNvPicPr/>
                <p:nvPr/>
              </p:nvPicPr>
              <p:blipFill>
                <a:blip r:embed="rId173"/>
                <a:stretch>
                  <a:fillRect/>
                </a:stretch>
              </p:blipFill>
              <p:spPr>
                <a:xfrm>
                  <a:off x="10096640" y="1916507"/>
                  <a:ext cx="313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2" name="Freihand 111">
                  <a:extLst>
                    <a:ext uri="{FF2B5EF4-FFF2-40B4-BE49-F238E27FC236}">
                      <a16:creationId xmlns:a16="http://schemas.microsoft.com/office/drawing/2014/main" id="{71385415-56F5-4A9A-908C-EB5FCB46DD64}"/>
                    </a:ext>
                  </a:extLst>
                </p14:cNvPr>
                <p14:cNvContentPartPr/>
                <p14:nvPr/>
              </p14:nvContentPartPr>
              <p14:xfrm>
                <a:off x="10108160" y="1882667"/>
                <a:ext cx="165960" cy="16560"/>
              </p14:xfrm>
            </p:contentPart>
          </mc:Choice>
          <mc:Fallback xmlns="">
            <p:pic>
              <p:nvPicPr>
                <p:cNvPr id="112" name="Freihand 111">
                  <a:extLst>
                    <a:ext uri="{FF2B5EF4-FFF2-40B4-BE49-F238E27FC236}">
                      <a16:creationId xmlns:a16="http://schemas.microsoft.com/office/drawing/2014/main" id="{71385415-56F5-4A9A-908C-EB5FCB46DD64}"/>
                    </a:ext>
                  </a:extLst>
                </p:cNvPr>
                <p:cNvPicPr/>
                <p:nvPr/>
              </p:nvPicPr>
              <p:blipFill>
                <a:blip r:embed="rId175"/>
                <a:stretch>
                  <a:fillRect/>
                </a:stretch>
              </p:blipFill>
              <p:spPr>
                <a:xfrm>
                  <a:off x="10103840" y="1878347"/>
                  <a:ext cx="1746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3" name="Freihand 112">
                  <a:extLst>
                    <a:ext uri="{FF2B5EF4-FFF2-40B4-BE49-F238E27FC236}">
                      <a16:creationId xmlns:a16="http://schemas.microsoft.com/office/drawing/2014/main" id="{19766881-7D51-418C-8CE8-3DCB61A6CE28}"/>
                    </a:ext>
                  </a:extLst>
                </p14:cNvPr>
                <p14:cNvContentPartPr/>
                <p14:nvPr/>
              </p14:nvContentPartPr>
              <p14:xfrm>
                <a:off x="10104560" y="1942427"/>
                <a:ext cx="168840" cy="147600"/>
              </p14:xfrm>
            </p:contentPart>
          </mc:Choice>
          <mc:Fallback xmlns="">
            <p:pic>
              <p:nvPicPr>
                <p:cNvPr id="113" name="Freihand 112">
                  <a:extLst>
                    <a:ext uri="{FF2B5EF4-FFF2-40B4-BE49-F238E27FC236}">
                      <a16:creationId xmlns:a16="http://schemas.microsoft.com/office/drawing/2014/main" id="{19766881-7D51-418C-8CE8-3DCB61A6CE28}"/>
                    </a:ext>
                  </a:extLst>
                </p:cNvPr>
                <p:cNvPicPr/>
                <p:nvPr/>
              </p:nvPicPr>
              <p:blipFill>
                <a:blip r:embed="rId177"/>
                <a:stretch>
                  <a:fillRect/>
                </a:stretch>
              </p:blipFill>
              <p:spPr>
                <a:xfrm>
                  <a:off x="10100240" y="1938107"/>
                  <a:ext cx="1774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4" name="Freihand 113">
                  <a:extLst>
                    <a:ext uri="{FF2B5EF4-FFF2-40B4-BE49-F238E27FC236}">
                      <a16:creationId xmlns:a16="http://schemas.microsoft.com/office/drawing/2014/main" id="{1E892BE0-70EC-4A19-AE7C-E6E0BE8576AE}"/>
                    </a:ext>
                  </a:extLst>
                </p14:cNvPr>
                <p14:cNvContentPartPr/>
                <p14:nvPr/>
              </p14:nvContentPartPr>
              <p14:xfrm>
                <a:off x="10270160" y="1956827"/>
                <a:ext cx="243000" cy="108000"/>
              </p14:xfrm>
            </p:contentPart>
          </mc:Choice>
          <mc:Fallback xmlns="">
            <p:pic>
              <p:nvPicPr>
                <p:cNvPr id="114" name="Freihand 113">
                  <a:extLst>
                    <a:ext uri="{FF2B5EF4-FFF2-40B4-BE49-F238E27FC236}">
                      <a16:creationId xmlns:a16="http://schemas.microsoft.com/office/drawing/2014/main" id="{1E892BE0-70EC-4A19-AE7C-E6E0BE8576AE}"/>
                    </a:ext>
                  </a:extLst>
                </p:cNvPr>
                <p:cNvPicPr/>
                <p:nvPr/>
              </p:nvPicPr>
              <p:blipFill>
                <a:blip r:embed="rId179"/>
                <a:stretch>
                  <a:fillRect/>
                </a:stretch>
              </p:blipFill>
              <p:spPr>
                <a:xfrm>
                  <a:off x="10265840" y="1952507"/>
                  <a:ext cx="2516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5" name="Freihand 114">
                  <a:extLst>
                    <a:ext uri="{FF2B5EF4-FFF2-40B4-BE49-F238E27FC236}">
                      <a16:creationId xmlns:a16="http://schemas.microsoft.com/office/drawing/2014/main" id="{A8DC02D7-1478-4BBD-82B7-ECD28FD96942}"/>
                    </a:ext>
                  </a:extLst>
                </p14:cNvPr>
                <p14:cNvContentPartPr/>
                <p14:nvPr/>
              </p14:nvContentPartPr>
              <p14:xfrm>
                <a:off x="10520360" y="1920107"/>
                <a:ext cx="103680" cy="120240"/>
              </p14:xfrm>
            </p:contentPart>
          </mc:Choice>
          <mc:Fallback xmlns="">
            <p:pic>
              <p:nvPicPr>
                <p:cNvPr id="115" name="Freihand 114">
                  <a:extLst>
                    <a:ext uri="{FF2B5EF4-FFF2-40B4-BE49-F238E27FC236}">
                      <a16:creationId xmlns:a16="http://schemas.microsoft.com/office/drawing/2014/main" id="{A8DC02D7-1478-4BBD-82B7-ECD28FD96942}"/>
                    </a:ext>
                  </a:extLst>
                </p:cNvPr>
                <p:cNvPicPr/>
                <p:nvPr/>
              </p:nvPicPr>
              <p:blipFill>
                <a:blip r:embed="rId181"/>
                <a:stretch>
                  <a:fillRect/>
                </a:stretch>
              </p:blipFill>
              <p:spPr>
                <a:xfrm>
                  <a:off x="10516040" y="1915787"/>
                  <a:ext cx="1123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8" name="Freihand 117">
                  <a:extLst>
                    <a:ext uri="{FF2B5EF4-FFF2-40B4-BE49-F238E27FC236}">
                      <a16:creationId xmlns:a16="http://schemas.microsoft.com/office/drawing/2014/main" id="{EF01A53D-0118-47A3-910C-9B6B0E702A76}"/>
                    </a:ext>
                  </a:extLst>
                </p14:cNvPr>
                <p14:cNvContentPartPr/>
                <p14:nvPr/>
              </p14:nvContentPartPr>
              <p14:xfrm>
                <a:off x="10772360" y="1867907"/>
                <a:ext cx="164160" cy="135360"/>
              </p14:xfrm>
            </p:contentPart>
          </mc:Choice>
          <mc:Fallback xmlns="">
            <p:pic>
              <p:nvPicPr>
                <p:cNvPr id="118" name="Freihand 117">
                  <a:extLst>
                    <a:ext uri="{FF2B5EF4-FFF2-40B4-BE49-F238E27FC236}">
                      <a16:creationId xmlns:a16="http://schemas.microsoft.com/office/drawing/2014/main" id="{EF01A53D-0118-47A3-910C-9B6B0E702A76}"/>
                    </a:ext>
                  </a:extLst>
                </p:cNvPr>
                <p:cNvPicPr/>
                <p:nvPr/>
              </p:nvPicPr>
              <p:blipFill>
                <a:blip r:embed="rId183"/>
                <a:stretch>
                  <a:fillRect/>
                </a:stretch>
              </p:blipFill>
              <p:spPr>
                <a:xfrm>
                  <a:off x="10768040" y="1863587"/>
                  <a:ext cx="1728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9" name="Freihand 118">
                  <a:extLst>
                    <a:ext uri="{FF2B5EF4-FFF2-40B4-BE49-F238E27FC236}">
                      <a16:creationId xmlns:a16="http://schemas.microsoft.com/office/drawing/2014/main" id="{2E08E550-65DF-4A0B-89FD-F82BE1A12D0B}"/>
                    </a:ext>
                  </a:extLst>
                </p14:cNvPr>
                <p14:cNvContentPartPr/>
                <p14:nvPr/>
              </p14:nvContentPartPr>
              <p14:xfrm>
                <a:off x="10940120" y="1780067"/>
                <a:ext cx="425520" cy="185040"/>
              </p14:xfrm>
            </p:contentPart>
          </mc:Choice>
          <mc:Fallback xmlns="">
            <p:pic>
              <p:nvPicPr>
                <p:cNvPr id="119" name="Freihand 118">
                  <a:extLst>
                    <a:ext uri="{FF2B5EF4-FFF2-40B4-BE49-F238E27FC236}">
                      <a16:creationId xmlns:a16="http://schemas.microsoft.com/office/drawing/2014/main" id="{2E08E550-65DF-4A0B-89FD-F82BE1A12D0B}"/>
                    </a:ext>
                  </a:extLst>
                </p:cNvPr>
                <p:cNvPicPr/>
                <p:nvPr/>
              </p:nvPicPr>
              <p:blipFill>
                <a:blip r:embed="rId185"/>
                <a:stretch>
                  <a:fillRect/>
                </a:stretch>
              </p:blipFill>
              <p:spPr>
                <a:xfrm>
                  <a:off x="10935800" y="1775747"/>
                  <a:ext cx="4341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0" name="Freihand 119">
                  <a:extLst>
                    <a:ext uri="{FF2B5EF4-FFF2-40B4-BE49-F238E27FC236}">
                      <a16:creationId xmlns:a16="http://schemas.microsoft.com/office/drawing/2014/main" id="{7883CB39-306E-44A6-BA2A-2A3D84F0142D}"/>
                    </a:ext>
                  </a:extLst>
                </p14:cNvPr>
                <p14:cNvContentPartPr/>
                <p14:nvPr/>
              </p14:nvContentPartPr>
              <p14:xfrm>
                <a:off x="10030760" y="2165987"/>
                <a:ext cx="446040" cy="362520"/>
              </p14:xfrm>
            </p:contentPart>
          </mc:Choice>
          <mc:Fallback xmlns="">
            <p:pic>
              <p:nvPicPr>
                <p:cNvPr id="120" name="Freihand 119">
                  <a:extLst>
                    <a:ext uri="{FF2B5EF4-FFF2-40B4-BE49-F238E27FC236}">
                      <a16:creationId xmlns:a16="http://schemas.microsoft.com/office/drawing/2014/main" id="{7883CB39-306E-44A6-BA2A-2A3D84F0142D}"/>
                    </a:ext>
                  </a:extLst>
                </p:cNvPr>
                <p:cNvPicPr/>
                <p:nvPr/>
              </p:nvPicPr>
              <p:blipFill>
                <a:blip r:embed="rId187"/>
                <a:stretch>
                  <a:fillRect/>
                </a:stretch>
              </p:blipFill>
              <p:spPr>
                <a:xfrm>
                  <a:off x="10026440" y="2161667"/>
                  <a:ext cx="45468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1" name="Freihand 120">
                  <a:extLst>
                    <a:ext uri="{FF2B5EF4-FFF2-40B4-BE49-F238E27FC236}">
                      <a16:creationId xmlns:a16="http://schemas.microsoft.com/office/drawing/2014/main" id="{51A73D98-F16C-4377-949C-B4A417598CB0}"/>
                    </a:ext>
                  </a:extLst>
                </p14:cNvPr>
                <p14:cNvContentPartPr/>
                <p14:nvPr/>
              </p14:nvContentPartPr>
              <p14:xfrm>
                <a:off x="10527920" y="2235467"/>
                <a:ext cx="236520" cy="325800"/>
              </p14:xfrm>
            </p:contentPart>
          </mc:Choice>
          <mc:Fallback xmlns="">
            <p:pic>
              <p:nvPicPr>
                <p:cNvPr id="121" name="Freihand 120">
                  <a:extLst>
                    <a:ext uri="{FF2B5EF4-FFF2-40B4-BE49-F238E27FC236}">
                      <a16:creationId xmlns:a16="http://schemas.microsoft.com/office/drawing/2014/main" id="{51A73D98-F16C-4377-949C-B4A417598CB0}"/>
                    </a:ext>
                  </a:extLst>
                </p:cNvPr>
                <p:cNvPicPr/>
                <p:nvPr/>
              </p:nvPicPr>
              <p:blipFill>
                <a:blip r:embed="rId189"/>
                <a:stretch>
                  <a:fillRect/>
                </a:stretch>
              </p:blipFill>
              <p:spPr>
                <a:xfrm>
                  <a:off x="10523600" y="2231147"/>
                  <a:ext cx="24516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2" name="Freihand 121">
                  <a:extLst>
                    <a:ext uri="{FF2B5EF4-FFF2-40B4-BE49-F238E27FC236}">
                      <a16:creationId xmlns:a16="http://schemas.microsoft.com/office/drawing/2014/main" id="{3FC0EDB7-C7C0-4B76-A063-EDB303D45F09}"/>
                    </a:ext>
                  </a:extLst>
                </p14:cNvPr>
                <p14:cNvContentPartPr/>
                <p14:nvPr/>
              </p14:nvContentPartPr>
              <p14:xfrm>
                <a:off x="10793240" y="2224307"/>
                <a:ext cx="435240" cy="120960"/>
              </p14:xfrm>
            </p:contentPart>
          </mc:Choice>
          <mc:Fallback xmlns="">
            <p:pic>
              <p:nvPicPr>
                <p:cNvPr id="122" name="Freihand 121">
                  <a:extLst>
                    <a:ext uri="{FF2B5EF4-FFF2-40B4-BE49-F238E27FC236}">
                      <a16:creationId xmlns:a16="http://schemas.microsoft.com/office/drawing/2014/main" id="{3FC0EDB7-C7C0-4B76-A063-EDB303D45F09}"/>
                    </a:ext>
                  </a:extLst>
                </p:cNvPr>
                <p:cNvPicPr/>
                <p:nvPr/>
              </p:nvPicPr>
              <p:blipFill>
                <a:blip r:embed="rId191"/>
                <a:stretch>
                  <a:fillRect/>
                </a:stretch>
              </p:blipFill>
              <p:spPr>
                <a:xfrm>
                  <a:off x="10788920" y="2219987"/>
                  <a:ext cx="4438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3" name="Freihand 122">
                  <a:extLst>
                    <a:ext uri="{FF2B5EF4-FFF2-40B4-BE49-F238E27FC236}">
                      <a16:creationId xmlns:a16="http://schemas.microsoft.com/office/drawing/2014/main" id="{DB484636-CAA7-4544-A299-385CE8918122}"/>
                    </a:ext>
                  </a:extLst>
                </p14:cNvPr>
                <p14:cNvContentPartPr/>
                <p14:nvPr/>
              </p14:nvContentPartPr>
              <p14:xfrm>
                <a:off x="11251880" y="2047187"/>
                <a:ext cx="509400" cy="244800"/>
              </p14:xfrm>
            </p:contentPart>
          </mc:Choice>
          <mc:Fallback xmlns="">
            <p:pic>
              <p:nvPicPr>
                <p:cNvPr id="123" name="Freihand 122">
                  <a:extLst>
                    <a:ext uri="{FF2B5EF4-FFF2-40B4-BE49-F238E27FC236}">
                      <a16:creationId xmlns:a16="http://schemas.microsoft.com/office/drawing/2014/main" id="{DB484636-CAA7-4544-A299-385CE8918122}"/>
                    </a:ext>
                  </a:extLst>
                </p:cNvPr>
                <p:cNvPicPr/>
                <p:nvPr/>
              </p:nvPicPr>
              <p:blipFill>
                <a:blip r:embed="rId193"/>
                <a:stretch>
                  <a:fillRect/>
                </a:stretch>
              </p:blipFill>
              <p:spPr>
                <a:xfrm>
                  <a:off x="11247560" y="2042867"/>
                  <a:ext cx="5180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4" name="Freihand 123">
                  <a:extLst>
                    <a:ext uri="{FF2B5EF4-FFF2-40B4-BE49-F238E27FC236}">
                      <a16:creationId xmlns:a16="http://schemas.microsoft.com/office/drawing/2014/main" id="{D2089E56-6E7A-4161-842E-43306098E533}"/>
                    </a:ext>
                  </a:extLst>
                </p14:cNvPr>
                <p14:cNvContentPartPr/>
                <p14:nvPr/>
              </p14:nvContentPartPr>
              <p14:xfrm>
                <a:off x="10206080" y="2573507"/>
                <a:ext cx="138960" cy="219600"/>
              </p14:xfrm>
            </p:contentPart>
          </mc:Choice>
          <mc:Fallback xmlns="">
            <p:pic>
              <p:nvPicPr>
                <p:cNvPr id="124" name="Freihand 123">
                  <a:extLst>
                    <a:ext uri="{FF2B5EF4-FFF2-40B4-BE49-F238E27FC236}">
                      <a16:creationId xmlns:a16="http://schemas.microsoft.com/office/drawing/2014/main" id="{D2089E56-6E7A-4161-842E-43306098E533}"/>
                    </a:ext>
                  </a:extLst>
                </p:cNvPr>
                <p:cNvPicPr/>
                <p:nvPr/>
              </p:nvPicPr>
              <p:blipFill>
                <a:blip r:embed="rId195"/>
                <a:stretch>
                  <a:fillRect/>
                </a:stretch>
              </p:blipFill>
              <p:spPr>
                <a:xfrm>
                  <a:off x="10201760" y="2569187"/>
                  <a:ext cx="1476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5" name="Freihand 124">
                  <a:extLst>
                    <a:ext uri="{FF2B5EF4-FFF2-40B4-BE49-F238E27FC236}">
                      <a16:creationId xmlns:a16="http://schemas.microsoft.com/office/drawing/2014/main" id="{003C0079-BD20-4536-8819-12A09AD5861D}"/>
                    </a:ext>
                  </a:extLst>
                </p14:cNvPr>
                <p14:cNvContentPartPr/>
                <p14:nvPr/>
              </p14:nvContentPartPr>
              <p14:xfrm>
                <a:off x="10371680" y="2566667"/>
                <a:ext cx="209160" cy="212760"/>
              </p14:xfrm>
            </p:contentPart>
          </mc:Choice>
          <mc:Fallback xmlns="">
            <p:pic>
              <p:nvPicPr>
                <p:cNvPr id="125" name="Freihand 124">
                  <a:extLst>
                    <a:ext uri="{FF2B5EF4-FFF2-40B4-BE49-F238E27FC236}">
                      <a16:creationId xmlns:a16="http://schemas.microsoft.com/office/drawing/2014/main" id="{003C0079-BD20-4536-8819-12A09AD5861D}"/>
                    </a:ext>
                  </a:extLst>
                </p:cNvPr>
                <p:cNvPicPr/>
                <p:nvPr/>
              </p:nvPicPr>
              <p:blipFill>
                <a:blip r:embed="rId197"/>
                <a:stretch>
                  <a:fillRect/>
                </a:stretch>
              </p:blipFill>
              <p:spPr>
                <a:xfrm>
                  <a:off x="10367360" y="2562347"/>
                  <a:ext cx="2178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6" name="Freihand 125">
                  <a:extLst>
                    <a:ext uri="{FF2B5EF4-FFF2-40B4-BE49-F238E27FC236}">
                      <a16:creationId xmlns:a16="http://schemas.microsoft.com/office/drawing/2014/main" id="{928E1079-C7B9-4F08-9B03-B15221A38679}"/>
                    </a:ext>
                  </a:extLst>
                </p14:cNvPr>
                <p14:cNvContentPartPr/>
                <p14:nvPr/>
              </p14:nvContentPartPr>
              <p14:xfrm>
                <a:off x="10827800" y="2621387"/>
                <a:ext cx="174960" cy="101880"/>
              </p14:xfrm>
            </p:contentPart>
          </mc:Choice>
          <mc:Fallback xmlns="">
            <p:pic>
              <p:nvPicPr>
                <p:cNvPr id="126" name="Freihand 125">
                  <a:extLst>
                    <a:ext uri="{FF2B5EF4-FFF2-40B4-BE49-F238E27FC236}">
                      <a16:creationId xmlns:a16="http://schemas.microsoft.com/office/drawing/2014/main" id="{928E1079-C7B9-4F08-9B03-B15221A38679}"/>
                    </a:ext>
                  </a:extLst>
                </p:cNvPr>
                <p:cNvPicPr/>
                <p:nvPr/>
              </p:nvPicPr>
              <p:blipFill>
                <a:blip r:embed="rId199"/>
                <a:stretch>
                  <a:fillRect/>
                </a:stretch>
              </p:blipFill>
              <p:spPr>
                <a:xfrm>
                  <a:off x="10823480" y="2617067"/>
                  <a:ext cx="1836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7" name="Freihand 126">
                  <a:extLst>
                    <a:ext uri="{FF2B5EF4-FFF2-40B4-BE49-F238E27FC236}">
                      <a16:creationId xmlns:a16="http://schemas.microsoft.com/office/drawing/2014/main" id="{C996F595-84F3-41CD-8D3F-25385139CA19}"/>
                    </a:ext>
                  </a:extLst>
                </p14:cNvPr>
                <p14:cNvContentPartPr/>
                <p14:nvPr/>
              </p14:nvContentPartPr>
              <p14:xfrm>
                <a:off x="11008160" y="2558387"/>
                <a:ext cx="22320" cy="34560"/>
              </p14:xfrm>
            </p:contentPart>
          </mc:Choice>
          <mc:Fallback xmlns="">
            <p:pic>
              <p:nvPicPr>
                <p:cNvPr id="127" name="Freihand 126">
                  <a:extLst>
                    <a:ext uri="{FF2B5EF4-FFF2-40B4-BE49-F238E27FC236}">
                      <a16:creationId xmlns:a16="http://schemas.microsoft.com/office/drawing/2014/main" id="{C996F595-84F3-41CD-8D3F-25385139CA19}"/>
                    </a:ext>
                  </a:extLst>
                </p:cNvPr>
                <p:cNvPicPr/>
                <p:nvPr/>
              </p:nvPicPr>
              <p:blipFill>
                <a:blip r:embed="rId201"/>
                <a:stretch>
                  <a:fillRect/>
                </a:stretch>
              </p:blipFill>
              <p:spPr>
                <a:xfrm>
                  <a:off x="11003840" y="2554067"/>
                  <a:ext cx="309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8" name="Freihand 127">
                  <a:extLst>
                    <a:ext uri="{FF2B5EF4-FFF2-40B4-BE49-F238E27FC236}">
                      <a16:creationId xmlns:a16="http://schemas.microsoft.com/office/drawing/2014/main" id="{E0912197-2F34-422A-BD42-08C3B2169375}"/>
                    </a:ext>
                  </a:extLst>
                </p14:cNvPr>
                <p14:cNvContentPartPr/>
                <p14:nvPr/>
              </p14:nvContentPartPr>
              <p14:xfrm>
                <a:off x="11105720" y="2490347"/>
                <a:ext cx="180000" cy="183600"/>
              </p14:xfrm>
            </p:contentPart>
          </mc:Choice>
          <mc:Fallback xmlns="">
            <p:pic>
              <p:nvPicPr>
                <p:cNvPr id="128" name="Freihand 127">
                  <a:extLst>
                    <a:ext uri="{FF2B5EF4-FFF2-40B4-BE49-F238E27FC236}">
                      <a16:creationId xmlns:a16="http://schemas.microsoft.com/office/drawing/2014/main" id="{E0912197-2F34-422A-BD42-08C3B2169375}"/>
                    </a:ext>
                  </a:extLst>
                </p:cNvPr>
                <p:cNvPicPr/>
                <p:nvPr/>
              </p:nvPicPr>
              <p:blipFill>
                <a:blip r:embed="rId203"/>
                <a:stretch>
                  <a:fillRect/>
                </a:stretch>
              </p:blipFill>
              <p:spPr>
                <a:xfrm>
                  <a:off x="11101400" y="2486027"/>
                  <a:ext cx="1886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9" name="Freihand 128">
                  <a:extLst>
                    <a:ext uri="{FF2B5EF4-FFF2-40B4-BE49-F238E27FC236}">
                      <a16:creationId xmlns:a16="http://schemas.microsoft.com/office/drawing/2014/main" id="{DA0BE8C9-C94F-41DA-9356-CDC262A6024A}"/>
                    </a:ext>
                  </a:extLst>
                </p14:cNvPr>
                <p14:cNvContentPartPr/>
                <p14:nvPr/>
              </p14:nvContentPartPr>
              <p14:xfrm>
                <a:off x="11296520" y="2567027"/>
                <a:ext cx="225720" cy="105120"/>
              </p14:xfrm>
            </p:contentPart>
          </mc:Choice>
          <mc:Fallback xmlns="">
            <p:pic>
              <p:nvPicPr>
                <p:cNvPr id="129" name="Freihand 128">
                  <a:extLst>
                    <a:ext uri="{FF2B5EF4-FFF2-40B4-BE49-F238E27FC236}">
                      <a16:creationId xmlns:a16="http://schemas.microsoft.com/office/drawing/2014/main" id="{DA0BE8C9-C94F-41DA-9356-CDC262A6024A}"/>
                    </a:ext>
                  </a:extLst>
                </p:cNvPr>
                <p:cNvPicPr/>
                <p:nvPr/>
              </p:nvPicPr>
              <p:blipFill>
                <a:blip r:embed="rId205"/>
                <a:stretch>
                  <a:fillRect/>
                </a:stretch>
              </p:blipFill>
              <p:spPr>
                <a:xfrm>
                  <a:off x="11292200" y="2562707"/>
                  <a:ext cx="2343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0" name="Freihand 129">
                  <a:extLst>
                    <a:ext uri="{FF2B5EF4-FFF2-40B4-BE49-F238E27FC236}">
                      <a16:creationId xmlns:a16="http://schemas.microsoft.com/office/drawing/2014/main" id="{C9089733-62FC-4205-A82D-3FEBBCD46B5D}"/>
                    </a:ext>
                  </a:extLst>
                </p14:cNvPr>
                <p14:cNvContentPartPr/>
                <p14:nvPr/>
              </p14:nvContentPartPr>
              <p14:xfrm>
                <a:off x="10378160" y="2965907"/>
                <a:ext cx="93600" cy="168480"/>
              </p14:xfrm>
            </p:contentPart>
          </mc:Choice>
          <mc:Fallback xmlns="">
            <p:pic>
              <p:nvPicPr>
                <p:cNvPr id="130" name="Freihand 129">
                  <a:extLst>
                    <a:ext uri="{FF2B5EF4-FFF2-40B4-BE49-F238E27FC236}">
                      <a16:creationId xmlns:a16="http://schemas.microsoft.com/office/drawing/2014/main" id="{C9089733-62FC-4205-A82D-3FEBBCD46B5D}"/>
                    </a:ext>
                  </a:extLst>
                </p:cNvPr>
                <p:cNvPicPr/>
                <p:nvPr/>
              </p:nvPicPr>
              <p:blipFill>
                <a:blip r:embed="rId207"/>
                <a:stretch>
                  <a:fillRect/>
                </a:stretch>
              </p:blipFill>
              <p:spPr>
                <a:xfrm>
                  <a:off x="10373840" y="2961587"/>
                  <a:ext cx="1022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1" name="Freihand 130">
                  <a:extLst>
                    <a:ext uri="{FF2B5EF4-FFF2-40B4-BE49-F238E27FC236}">
                      <a16:creationId xmlns:a16="http://schemas.microsoft.com/office/drawing/2014/main" id="{B6DD85FC-02B9-4886-BBBB-AF69C888573A}"/>
                    </a:ext>
                  </a:extLst>
                </p14:cNvPr>
                <p14:cNvContentPartPr/>
                <p14:nvPr/>
              </p14:nvContentPartPr>
              <p14:xfrm>
                <a:off x="10499480" y="3018467"/>
                <a:ext cx="115200" cy="113400"/>
              </p14:xfrm>
            </p:contentPart>
          </mc:Choice>
          <mc:Fallback xmlns="">
            <p:pic>
              <p:nvPicPr>
                <p:cNvPr id="131" name="Freihand 130">
                  <a:extLst>
                    <a:ext uri="{FF2B5EF4-FFF2-40B4-BE49-F238E27FC236}">
                      <a16:creationId xmlns:a16="http://schemas.microsoft.com/office/drawing/2014/main" id="{B6DD85FC-02B9-4886-BBBB-AF69C888573A}"/>
                    </a:ext>
                  </a:extLst>
                </p:cNvPr>
                <p:cNvPicPr/>
                <p:nvPr/>
              </p:nvPicPr>
              <p:blipFill>
                <a:blip r:embed="rId209"/>
                <a:stretch>
                  <a:fillRect/>
                </a:stretch>
              </p:blipFill>
              <p:spPr>
                <a:xfrm>
                  <a:off x="10495160" y="3014147"/>
                  <a:ext cx="1238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2" name="Freihand 131">
                  <a:extLst>
                    <a:ext uri="{FF2B5EF4-FFF2-40B4-BE49-F238E27FC236}">
                      <a16:creationId xmlns:a16="http://schemas.microsoft.com/office/drawing/2014/main" id="{9E840E79-E61A-44B2-B67A-280D751336F4}"/>
                    </a:ext>
                  </a:extLst>
                </p14:cNvPr>
                <p14:cNvContentPartPr/>
                <p14:nvPr/>
              </p14:nvContentPartPr>
              <p14:xfrm>
                <a:off x="10628360" y="2912627"/>
                <a:ext cx="209880" cy="218520"/>
              </p14:xfrm>
            </p:contentPart>
          </mc:Choice>
          <mc:Fallback xmlns="">
            <p:pic>
              <p:nvPicPr>
                <p:cNvPr id="132" name="Freihand 131">
                  <a:extLst>
                    <a:ext uri="{FF2B5EF4-FFF2-40B4-BE49-F238E27FC236}">
                      <a16:creationId xmlns:a16="http://schemas.microsoft.com/office/drawing/2014/main" id="{9E840E79-E61A-44B2-B67A-280D751336F4}"/>
                    </a:ext>
                  </a:extLst>
                </p:cNvPr>
                <p:cNvPicPr/>
                <p:nvPr/>
              </p:nvPicPr>
              <p:blipFill>
                <a:blip r:embed="rId211"/>
                <a:stretch>
                  <a:fillRect/>
                </a:stretch>
              </p:blipFill>
              <p:spPr>
                <a:xfrm>
                  <a:off x="10624040" y="2908307"/>
                  <a:ext cx="2185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3" name="Freihand 132">
                  <a:extLst>
                    <a:ext uri="{FF2B5EF4-FFF2-40B4-BE49-F238E27FC236}">
                      <a16:creationId xmlns:a16="http://schemas.microsoft.com/office/drawing/2014/main" id="{6E26EBC6-4C3F-4556-B77D-AF9825B29BFB}"/>
                    </a:ext>
                  </a:extLst>
                </p14:cNvPr>
                <p14:cNvContentPartPr/>
                <p14:nvPr/>
              </p14:nvContentPartPr>
              <p14:xfrm>
                <a:off x="10623320" y="2950067"/>
                <a:ext cx="78840" cy="24120"/>
              </p14:xfrm>
            </p:contentPart>
          </mc:Choice>
          <mc:Fallback xmlns="">
            <p:pic>
              <p:nvPicPr>
                <p:cNvPr id="133" name="Freihand 132">
                  <a:extLst>
                    <a:ext uri="{FF2B5EF4-FFF2-40B4-BE49-F238E27FC236}">
                      <a16:creationId xmlns:a16="http://schemas.microsoft.com/office/drawing/2014/main" id="{6E26EBC6-4C3F-4556-B77D-AF9825B29BFB}"/>
                    </a:ext>
                  </a:extLst>
                </p:cNvPr>
                <p:cNvPicPr/>
                <p:nvPr/>
              </p:nvPicPr>
              <p:blipFill>
                <a:blip r:embed="rId213"/>
                <a:stretch>
                  <a:fillRect/>
                </a:stretch>
              </p:blipFill>
              <p:spPr>
                <a:xfrm>
                  <a:off x="10619000" y="2945747"/>
                  <a:ext cx="874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7" name="Freihand 136">
                  <a:extLst>
                    <a:ext uri="{FF2B5EF4-FFF2-40B4-BE49-F238E27FC236}">
                      <a16:creationId xmlns:a16="http://schemas.microsoft.com/office/drawing/2014/main" id="{998FCBDF-F0EE-418A-8D15-FFAFE35A6950}"/>
                    </a:ext>
                  </a:extLst>
                </p14:cNvPr>
                <p14:cNvContentPartPr/>
                <p14:nvPr/>
              </p14:nvContentPartPr>
              <p14:xfrm>
                <a:off x="10810520" y="2874467"/>
                <a:ext cx="42840" cy="186480"/>
              </p14:xfrm>
            </p:contentPart>
          </mc:Choice>
          <mc:Fallback xmlns="">
            <p:pic>
              <p:nvPicPr>
                <p:cNvPr id="137" name="Freihand 136">
                  <a:extLst>
                    <a:ext uri="{FF2B5EF4-FFF2-40B4-BE49-F238E27FC236}">
                      <a16:creationId xmlns:a16="http://schemas.microsoft.com/office/drawing/2014/main" id="{998FCBDF-F0EE-418A-8D15-FFAFE35A6950}"/>
                    </a:ext>
                  </a:extLst>
                </p:cNvPr>
                <p:cNvPicPr/>
                <p:nvPr/>
              </p:nvPicPr>
              <p:blipFill>
                <a:blip r:embed="rId215"/>
                <a:stretch>
                  <a:fillRect/>
                </a:stretch>
              </p:blipFill>
              <p:spPr>
                <a:xfrm>
                  <a:off x="10806200" y="2870147"/>
                  <a:ext cx="514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8" name="Freihand 137">
                  <a:extLst>
                    <a:ext uri="{FF2B5EF4-FFF2-40B4-BE49-F238E27FC236}">
                      <a16:creationId xmlns:a16="http://schemas.microsoft.com/office/drawing/2014/main" id="{4D93250E-5494-4EF4-8DC0-2B8388E1C098}"/>
                    </a:ext>
                  </a:extLst>
                </p14:cNvPr>
                <p14:cNvContentPartPr/>
                <p14:nvPr/>
              </p14:nvContentPartPr>
              <p14:xfrm>
                <a:off x="10799360" y="2986787"/>
                <a:ext cx="65880" cy="10800"/>
              </p14:xfrm>
            </p:contentPart>
          </mc:Choice>
          <mc:Fallback xmlns="">
            <p:pic>
              <p:nvPicPr>
                <p:cNvPr id="138" name="Freihand 137">
                  <a:extLst>
                    <a:ext uri="{FF2B5EF4-FFF2-40B4-BE49-F238E27FC236}">
                      <a16:creationId xmlns:a16="http://schemas.microsoft.com/office/drawing/2014/main" id="{4D93250E-5494-4EF4-8DC0-2B8388E1C098}"/>
                    </a:ext>
                  </a:extLst>
                </p:cNvPr>
                <p:cNvPicPr/>
                <p:nvPr/>
              </p:nvPicPr>
              <p:blipFill>
                <a:blip r:embed="rId217"/>
                <a:stretch>
                  <a:fillRect/>
                </a:stretch>
              </p:blipFill>
              <p:spPr>
                <a:xfrm>
                  <a:off x="10795040" y="2982467"/>
                  <a:ext cx="745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9" name="Freihand 138">
                  <a:extLst>
                    <a:ext uri="{FF2B5EF4-FFF2-40B4-BE49-F238E27FC236}">
                      <a16:creationId xmlns:a16="http://schemas.microsoft.com/office/drawing/2014/main" id="{878A044B-4B50-40DA-8E8A-9B63AC35369A}"/>
                    </a:ext>
                  </a:extLst>
                </p14:cNvPr>
                <p14:cNvContentPartPr/>
                <p14:nvPr/>
              </p14:nvContentPartPr>
              <p14:xfrm>
                <a:off x="10880720" y="2914427"/>
                <a:ext cx="289800" cy="137160"/>
              </p14:xfrm>
            </p:contentPart>
          </mc:Choice>
          <mc:Fallback xmlns="">
            <p:pic>
              <p:nvPicPr>
                <p:cNvPr id="139" name="Freihand 138">
                  <a:extLst>
                    <a:ext uri="{FF2B5EF4-FFF2-40B4-BE49-F238E27FC236}">
                      <a16:creationId xmlns:a16="http://schemas.microsoft.com/office/drawing/2014/main" id="{878A044B-4B50-40DA-8E8A-9B63AC35369A}"/>
                    </a:ext>
                  </a:extLst>
                </p:cNvPr>
                <p:cNvPicPr/>
                <p:nvPr/>
              </p:nvPicPr>
              <p:blipFill>
                <a:blip r:embed="rId219"/>
                <a:stretch>
                  <a:fillRect/>
                </a:stretch>
              </p:blipFill>
              <p:spPr>
                <a:xfrm>
                  <a:off x="10876400" y="2910107"/>
                  <a:ext cx="2984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0" name="Freihand 139">
                  <a:extLst>
                    <a:ext uri="{FF2B5EF4-FFF2-40B4-BE49-F238E27FC236}">
                      <a16:creationId xmlns:a16="http://schemas.microsoft.com/office/drawing/2014/main" id="{7EBC581E-E277-4DF5-882F-B5BAF78793BC}"/>
                    </a:ext>
                  </a:extLst>
                </p14:cNvPr>
                <p14:cNvContentPartPr/>
                <p14:nvPr/>
              </p14:nvContentPartPr>
              <p14:xfrm>
                <a:off x="11340080" y="2809307"/>
                <a:ext cx="118080" cy="333360"/>
              </p14:xfrm>
            </p:contentPart>
          </mc:Choice>
          <mc:Fallback xmlns="">
            <p:pic>
              <p:nvPicPr>
                <p:cNvPr id="140" name="Freihand 139">
                  <a:extLst>
                    <a:ext uri="{FF2B5EF4-FFF2-40B4-BE49-F238E27FC236}">
                      <a16:creationId xmlns:a16="http://schemas.microsoft.com/office/drawing/2014/main" id="{7EBC581E-E277-4DF5-882F-B5BAF78793BC}"/>
                    </a:ext>
                  </a:extLst>
                </p:cNvPr>
                <p:cNvPicPr/>
                <p:nvPr/>
              </p:nvPicPr>
              <p:blipFill>
                <a:blip r:embed="rId221"/>
                <a:stretch>
                  <a:fillRect/>
                </a:stretch>
              </p:blipFill>
              <p:spPr>
                <a:xfrm>
                  <a:off x="11335760" y="2804987"/>
                  <a:ext cx="12672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1" name="Freihand 140">
                  <a:extLst>
                    <a:ext uri="{FF2B5EF4-FFF2-40B4-BE49-F238E27FC236}">
                      <a16:creationId xmlns:a16="http://schemas.microsoft.com/office/drawing/2014/main" id="{AD4951A7-F849-4710-97D0-925796CB78DE}"/>
                    </a:ext>
                  </a:extLst>
                </p14:cNvPr>
                <p14:cNvContentPartPr/>
                <p14:nvPr/>
              </p14:nvContentPartPr>
              <p14:xfrm>
                <a:off x="11488040" y="2792387"/>
                <a:ext cx="523440" cy="167760"/>
              </p14:xfrm>
            </p:contentPart>
          </mc:Choice>
          <mc:Fallback xmlns="">
            <p:pic>
              <p:nvPicPr>
                <p:cNvPr id="141" name="Freihand 140">
                  <a:extLst>
                    <a:ext uri="{FF2B5EF4-FFF2-40B4-BE49-F238E27FC236}">
                      <a16:creationId xmlns:a16="http://schemas.microsoft.com/office/drawing/2014/main" id="{AD4951A7-F849-4710-97D0-925796CB78DE}"/>
                    </a:ext>
                  </a:extLst>
                </p:cNvPr>
                <p:cNvPicPr/>
                <p:nvPr/>
              </p:nvPicPr>
              <p:blipFill>
                <a:blip r:embed="rId223"/>
                <a:stretch>
                  <a:fillRect/>
                </a:stretch>
              </p:blipFill>
              <p:spPr>
                <a:xfrm>
                  <a:off x="11483720" y="2788067"/>
                  <a:ext cx="5320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2" name="Freihand 141">
                  <a:extLst>
                    <a:ext uri="{FF2B5EF4-FFF2-40B4-BE49-F238E27FC236}">
                      <a16:creationId xmlns:a16="http://schemas.microsoft.com/office/drawing/2014/main" id="{2224A21E-67F7-4D3C-B658-6996AE8B4501}"/>
                    </a:ext>
                  </a:extLst>
                </p14:cNvPr>
                <p14:cNvContentPartPr/>
                <p14:nvPr/>
              </p14:nvContentPartPr>
              <p14:xfrm>
                <a:off x="12030920" y="2699507"/>
                <a:ext cx="16560" cy="293760"/>
              </p14:xfrm>
            </p:contentPart>
          </mc:Choice>
          <mc:Fallback xmlns="">
            <p:pic>
              <p:nvPicPr>
                <p:cNvPr id="142" name="Freihand 141">
                  <a:extLst>
                    <a:ext uri="{FF2B5EF4-FFF2-40B4-BE49-F238E27FC236}">
                      <a16:creationId xmlns:a16="http://schemas.microsoft.com/office/drawing/2014/main" id="{2224A21E-67F7-4D3C-B658-6996AE8B4501}"/>
                    </a:ext>
                  </a:extLst>
                </p:cNvPr>
                <p:cNvPicPr/>
                <p:nvPr/>
              </p:nvPicPr>
              <p:blipFill>
                <a:blip r:embed="rId225"/>
                <a:stretch>
                  <a:fillRect/>
                </a:stretch>
              </p:blipFill>
              <p:spPr>
                <a:xfrm>
                  <a:off x="12026600" y="2695187"/>
                  <a:ext cx="25200" cy="302400"/>
                </a:xfrm>
                <a:prstGeom prst="rect">
                  <a:avLst/>
                </a:prstGeom>
              </p:spPr>
            </p:pic>
          </mc:Fallback>
        </mc:AlternateContent>
      </p:grpSp>
    </p:spTree>
    <p:extLst>
      <p:ext uri="{BB962C8B-B14F-4D97-AF65-F5344CB8AC3E}">
        <p14:creationId xmlns:p14="http://schemas.microsoft.com/office/powerpoint/2010/main" val="2232305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552175" y="928403"/>
            <a:ext cx="10799618" cy="3568289"/>
          </a:xfrm>
          <a:prstGeom prst="rect">
            <a:avLst/>
          </a:prstGeom>
          <a:noFill/>
        </p:spPr>
        <p:txBody>
          <a:bodyPr wrap="square" rtlCol="0">
            <a:noAutofit/>
          </a:bodyPr>
          <a:lstStyle/>
          <a:p>
            <a:r>
              <a:rPr lang="en-US" sz="2400" b="1" dirty="0">
                <a:latin typeface="Times New Roman" panose="02020603050405020304" pitchFamily="18" charset="0"/>
                <a:cs typeface="Times New Roman" panose="02020603050405020304" pitchFamily="18" charset="0"/>
              </a:rPr>
              <a:t>David Ricardo:</a:t>
            </a:r>
          </a:p>
          <a:p>
            <a:endParaRPr lang="en-US" sz="2400" b="1"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Vom</a:t>
            </a:r>
            <a:r>
              <a:rPr lang="en-US" sz="2400" b="1" dirty="0">
                <a:latin typeface="Times New Roman" panose="02020603050405020304" pitchFamily="18" charset="0"/>
                <a:cs typeface="Times New Roman" panose="02020603050405020304" pitchFamily="18" charset="0"/>
              </a:rPr>
              <a:t> Handel </a:t>
            </a:r>
            <a:r>
              <a:rPr lang="en-US" sz="2400" b="1" dirty="0" err="1">
                <a:latin typeface="Times New Roman" panose="02020603050405020304" pitchFamily="18" charset="0"/>
                <a:cs typeface="Times New Roman" panose="02020603050405020304" pitchFamily="18" charset="0"/>
              </a:rPr>
              <a:t>zwischen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zwei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Ländern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profitieren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beide</a:t>
            </a:r>
            <a:r>
              <a:rPr lang="en-US" sz="2400" b="1" dirty="0">
                <a:latin typeface="Times New Roman" panose="02020603050405020304" pitchFamily="18" charset="0"/>
                <a:cs typeface="Times New Roman" panose="02020603050405020304" pitchFamily="18" charset="0"/>
              </a:rPr>
              <a:t> Länder, </a:t>
            </a:r>
            <a:r>
              <a:rPr lang="en-US" sz="2400" b="1" dirty="0" err="1">
                <a:latin typeface="Times New Roman" panose="02020603050405020304" pitchFamily="18" charset="0"/>
                <a:cs typeface="Times New Roman" panose="02020603050405020304" pitchFamily="18" charset="0"/>
              </a:rPr>
              <a:t>wenn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beide</a:t>
            </a:r>
            <a:r>
              <a:rPr lang="en-US" sz="2400" b="1" dirty="0">
                <a:latin typeface="Times New Roman" panose="02020603050405020304" pitchFamily="18" charset="0"/>
                <a:cs typeface="Times New Roman" panose="02020603050405020304" pitchFamily="18" charset="0"/>
              </a:rPr>
              <a:t> Länder </a:t>
            </a:r>
            <a:r>
              <a:rPr lang="en-US" sz="2400" b="1" dirty="0" err="1">
                <a:latin typeface="Times New Roman" panose="02020603050405020304" pitchFamily="18" charset="0"/>
                <a:cs typeface="Times New Roman" panose="02020603050405020304" pitchFamily="18" charset="0"/>
              </a:rPr>
              <a:t>sich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gemäß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ihrer</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komparativen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Kostenvorteile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spezialisieren</a:t>
            </a:r>
            <a:r>
              <a:rPr lang="en-US" sz="2400" b="1" dirty="0">
                <a:latin typeface="Times New Roman" panose="02020603050405020304" pitchFamily="18" charset="0"/>
                <a:cs typeface="Times New Roman" panose="02020603050405020304" pitchFamily="18" charset="0"/>
              </a:rPr>
              <a:t>. Dies gilt </a:t>
            </a:r>
            <a:r>
              <a:rPr lang="en-US" sz="2400" b="1" dirty="0" err="1">
                <a:latin typeface="Times New Roman" panose="02020603050405020304" pitchFamily="18" charset="0"/>
                <a:cs typeface="Times New Roman" panose="02020603050405020304" pitchFamily="18" charset="0"/>
              </a:rPr>
              <a:t>insbesondere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auch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dann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wenn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ein</a:t>
            </a:r>
            <a:r>
              <a:rPr lang="en-US" sz="2400" b="1" dirty="0">
                <a:latin typeface="Times New Roman" panose="02020603050405020304" pitchFamily="18" charset="0"/>
                <a:cs typeface="Times New Roman" panose="02020603050405020304" pitchFamily="18" charset="0"/>
              </a:rPr>
              <a:t> Land in der </a:t>
            </a:r>
            <a:r>
              <a:rPr lang="en-US" sz="2400" b="1" dirty="0" err="1">
                <a:latin typeface="Times New Roman" panose="02020603050405020304" pitchFamily="18" charset="0"/>
                <a:cs typeface="Times New Roman" panose="02020603050405020304" pitchFamily="18" charset="0"/>
              </a:rPr>
              <a:t>Produktion</a:t>
            </a:r>
            <a:r>
              <a:rPr lang="en-US" sz="2400" b="1" dirty="0">
                <a:latin typeface="Times New Roman" panose="02020603050405020304" pitchFamily="18" charset="0"/>
                <a:cs typeface="Times New Roman" panose="02020603050405020304" pitchFamily="18" charset="0"/>
              </a:rPr>
              <a:t> von </a:t>
            </a:r>
            <a:r>
              <a:rPr lang="en-US" sz="2400" b="1" dirty="0" err="1">
                <a:latin typeface="Times New Roman" panose="02020603050405020304" pitchFamily="18" charset="0"/>
                <a:cs typeface="Times New Roman" panose="02020603050405020304" pitchFamily="18" charset="0"/>
              </a:rPr>
              <a:t>allen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Gütern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einen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absoluten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Kostenvorteil</a:t>
            </a:r>
            <a:r>
              <a:rPr lang="en-US" sz="2400" b="1" dirty="0">
                <a:latin typeface="Times New Roman" panose="02020603050405020304" pitchFamily="18" charset="0"/>
                <a:cs typeface="Times New Roman" panose="02020603050405020304" pitchFamily="18" charset="0"/>
              </a:rPr>
              <a:t> hat.</a:t>
            </a: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Quelle</a:t>
            </a:r>
            <a:r>
              <a:rPr lang="en-US" dirty="0">
                <a:latin typeface="Times New Roman" panose="02020603050405020304" pitchFamily="18" charset="0"/>
                <a:cs typeface="Times New Roman" panose="02020603050405020304" pitchFamily="18" charset="0"/>
              </a:rPr>
              <a:t>: David Ricardo (1817): The Principles of Political Economy and Taxation. John Murray, London</a:t>
            </a:r>
            <a:endParaRPr lang="de-DE"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2DDD1F48-F2DB-46BD-AF21-AEB45F25FC6A}"/>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a:latin typeface="Times New Roman" panose="02020603050405020304" pitchFamily="18" charset="0"/>
                <a:cs typeface="Times New Roman" panose="02020603050405020304" pitchFamily="18" charset="0"/>
              </a:rPr>
              <a:t>Modell komparativer Kostenvorteile – </a:t>
            </a:r>
            <a:r>
              <a:rPr lang="de-DE" sz="2400" b="1" dirty="0" err="1">
                <a:latin typeface="Times New Roman" panose="02020603050405020304" pitchFamily="18" charset="0"/>
                <a:cs typeface="Times New Roman" panose="02020603050405020304" pitchFamily="18" charset="0"/>
              </a:rPr>
              <a:t>Ricardomodell</a:t>
            </a:r>
            <a:endParaRPr lang="de-DE" sz="2400" b="1"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4EC614FA-CCC9-417A-8E4B-267069F9AF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56123242-6DC6-4ADE-8E84-9EB1F3B8537D}"/>
                  </a:ext>
                </a:extLst>
              </p14:cNvPr>
              <p14:cNvContentPartPr/>
              <p14:nvPr/>
            </p14:nvContentPartPr>
            <p14:xfrm>
              <a:off x="2514320" y="641587"/>
              <a:ext cx="4806360" cy="69840"/>
            </p14:xfrm>
          </p:contentPart>
        </mc:Choice>
        <mc:Fallback xmlns="">
          <p:pic>
            <p:nvPicPr>
              <p:cNvPr id="2" name="Freihand 1">
                <a:extLst>
                  <a:ext uri="{FF2B5EF4-FFF2-40B4-BE49-F238E27FC236}">
                    <a16:creationId xmlns:a16="http://schemas.microsoft.com/office/drawing/2014/main" id="{56123242-6DC6-4ADE-8E84-9EB1F3B8537D}"/>
                  </a:ext>
                </a:extLst>
              </p:cNvPr>
              <p:cNvPicPr/>
              <p:nvPr/>
            </p:nvPicPr>
            <p:blipFill>
              <a:blip r:embed="rId3"/>
              <a:stretch>
                <a:fillRect/>
              </a:stretch>
            </p:blipFill>
            <p:spPr>
              <a:xfrm>
                <a:off x="2510000" y="637267"/>
                <a:ext cx="48150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C8BC7AE1-55B2-4634-AE52-A499E038F126}"/>
                  </a:ext>
                </a:extLst>
              </p14:cNvPr>
              <p14:cNvContentPartPr/>
              <p14:nvPr/>
            </p14:nvContentPartPr>
            <p14:xfrm>
              <a:off x="3926960" y="2412067"/>
              <a:ext cx="3971160" cy="92880"/>
            </p14:xfrm>
          </p:contentPart>
        </mc:Choice>
        <mc:Fallback xmlns="">
          <p:pic>
            <p:nvPicPr>
              <p:cNvPr id="3" name="Freihand 2">
                <a:extLst>
                  <a:ext uri="{FF2B5EF4-FFF2-40B4-BE49-F238E27FC236}">
                    <a16:creationId xmlns:a16="http://schemas.microsoft.com/office/drawing/2014/main" id="{C8BC7AE1-55B2-4634-AE52-A499E038F126}"/>
                  </a:ext>
                </a:extLst>
              </p:cNvPr>
              <p:cNvPicPr/>
              <p:nvPr/>
            </p:nvPicPr>
            <p:blipFill>
              <a:blip r:embed="rId5"/>
              <a:stretch>
                <a:fillRect/>
              </a:stretch>
            </p:blipFill>
            <p:spPr>
              <a:xfrm>
                <a:off x="3922640" y="2407747"/>
                <a:ext cx="39798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94DE4FF4-22CD-465B-AA50-5BDBBD9B6B64}"/>
                  </a:ext>
                </a:extLst>
              </p14:cNvPr>
              <p14:cNvContentPartPr/>
              <p14:nvPr/>
            </p14:nvContentPartPr>
            <p14:xfrm>
              <a:off x="3838760" y="1991587"/>
              <a:ext cx="3953520" cy="648000"/>
            </p14:xfrm>
          </p:contentPart>
        </mc:Choice>
        <mc:Fallback xmlns="">
          <p:pic>
            <p:nvPicPr>
              <p:cNvPr id="5" name="Freihand 4">
                <a:extLst>
                  <a:ext uri="{FF2B5EF4-FFF2-40B4-BE49-F238E27FC236}">
                    <a16:creationId xmlns:a16="http://schemas.microsoft.com/office/drawing/2014/main" id="{94DE4FF4-22CD-465B-AA50-5BDBBD9B6B64}"/>
                  </a:ext>
                </a:extLst>
              </p:cNvPr>
              <p:cNvPicPr/>
              <p:nvPr/>
            </p:nvPicPr>
            <p:blipFill>
              <a:blip r:embed="rId7"/>
              <a:stretch>
                <a:fillRect/>
              </a:stretch>
            </p:blipFill>
            <p:spPr>
              <a:xfrm>
                <a:off x="3834440" y="1987267"/>
                <a:ext cx="3962160" cy="656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40898F3B-F10C-484B-B7AA-111F73C4F14C}"/>
                  </a:ext>
                </a:extLst>
              </p14:cNvPr>
              <p14:cNvContentPartPr/>
              <p14:nvPr/>
            </p14:nvContentPartPr>
            <p14:xfrm>
              <a:off x="1231280" y="3141787"/>
              <a:ext cx="3416400" cy="34920"/>
            </p14:xfrm>
          </p:contentPart>
        </mc:Choice>
        <mc:Fallback xmlns="">
          <p:pic>
            <p:nvPicPr>
              <p:cNvPr id="6" name="Freihand 5">
                <a:extLst>
                  <a:ext uri="{FF2B5EF4-FFF2-40B4-BE49-F238E27FC236}">
                    <a16:creationId xmlns:a16="http://schemas.microsoft.com/office/drawing/2014/main" id="{40898F3B-F10C-484B-B7AA-111F73C4F14C}"/>
                  </a:ext>
                </a:extLst>
              </p:cNvPr>
              <p:cNvPicPr/>
              <p:nvPr/>
            </p:nvPicPr>
            <p:blipFill>
              <a:blip r:embed="rId9"/>
              <a:stretch>
                <a:fillRect/>
              </a:stretch>
            </p:blipFill>
            <p:spPr>
              <a:xfrm>
                <a:off x="1226960" y="3137467"/>
                <a:ext cx="34250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72EA1221-578C-4041-956E-7736EF53837C}"/>
                  </a:ext>
                </a:extLst>
              </p14:cNvPr>
              <p14:cNvContentPartPr/>
              <p14:nvPr/>
            </p14:nvContentPartPr>
            <p14:xfrm>
              <a:off x="1431800" y="3108307"/>
              <a:ext cx="3126960" cy="259560"/>
            </p14:xfrm>
          </p:contentPart>
        </mc:Choice>
        <mc:Fallback xmlns="">
          <p:pic>
            <p:nvPicPr>
              <p:cNvPr id="7" name="Freihand 6">
                <a:extLst>
                  <a:ext uri="{FF2B5EF4-FFF2-40B4-BE49-F238E27FC236}">
                    <a16:creationId xmlns:a16="http://schemas.microsoft.com/office/drawing/2014/main" id="{72EA1221-578C-4041-956E-7736EF53837C}"/>
                  </a:ext>
                </a:extLst>
              </p:cNvPr>
              <p:cNvPicPr/>
              <p:nvPr/>
            </p:nvPicPr>
            <p:blipFill>
              <a:blip r:embed="rId11"/>
              <a:stretch>
                <a:fillRect/>
              </a:stretch>
            </p:blipFill>
            <p:spPr>
              <a:xfrm>
                <a:off x="1427480" y="3103987"/>
                <a:ext cx="3135600" cy="268200"/>
              </a:xfrm>
              <a:prstGeom prst="rect">
                <a:avLst/>
              </a:prstGeom>
            </p:spPr>
          </p:pic>
        </mc:Fallback>
      </mc:AlternateContent>
    </p:spTree>
    <p:extLst>
      <p:ext uri="{BB962C8B-B14F-4D97-AF65-F5344CB8AC3E}">
        <p14:creationId xmlns:p14="http://schemas.microsoft.com/office/powerpoint/2010/main" val="82464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501446" y="405826"/>
            <a:ext cx="9144000" cy="2016224"/>
          </a:xfrm>
          <a:prstGeom prst="rect">
            <a:avLst/>
          </a:prstGeom>
          <a:noFill/>
        </p:spPr>
        <p:txBody>
          <a:bodyPr wrap="square" rtlCol="0">
            <a:noAutofit/>
          </a:bodyPr>
          <a:lstStyle/>
          <a:p>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Definition:</a:t>
            </a:r>
          </a:p>
          <a:p>
            <a:r>
              <a:rPr lang="de-DE" sz="2400" dirty="0">
                <a:latin typeface="Times New Roman" panose="02020603050405020304" pitchFamily="18" charset="0"/>
                <a:cs typeface="Times New Roman" panose="02020603050405020304" pitchFamily="18" charset="0"/>
              </a:rPr>
              <a:t>Ein </a:t>
            </a:r>
            <a:r>
              <a:rPr lang="de-DE" sz="2400" b="1" dirty="0">
                <a:latin typeface="Times New Roman" panose="02020603050405020304" pitchFamily="18" charset="0"/>
                <a:cs typeface="Times New Roman" panose="02020603050405020304" pitchFamily="18" charset="0"/>
              </a:rPr>
              <a:t>absoluter Kostenvortei</a:t>
            </a:r>
            <a:r>
              <a:rPr lang="de-DE" sz="2400" dirty="0">
                <a:latin typeface="Times New Roman" panose="02020603050405020304" pitchFamily="18" charset="0"/>
                <a:cs typeface="Times New Roman" panose="02020603050405020304" pitchFamily="18" charset="0"/>
              </a:rPr>
              <a:t>l besteht, wenn Produzent A ein Gut </a:t>
            </a:r>
          </a:p>
          <a:p>
            <a:r>
              <a:rPr lang="de-DE" sz="2400" dirty="0">
                <a:latin typeface="Times New Roman" panose="02020603050405020304" pitchFamily="18" charset="0"/>
                <a:cs typeface="Times New Roman" panose="02020603050405020304" pitchFamily="18" charset="0"/>
              </a:rPr>
              <a:t>kostengünstiger herstellen kann, als Produzent B </a:t>
            </a:r>
          </a:p>
          <a:p>
            <a:r>
              <a:rPr lang="de-DE" sz="2400" dirty="0">
                <a:latin typeface="Times New Roman" panose="02020603050405020304" pitchFamily="18" charset="0"/>
                <a:cs typeface="Times New Roman" panose="02020603050405020304" pitchFamily="18" charset="0"/>
              </a:rPr>
              <a:t>(z. B. gemessen in Zeiteinheiten).</a:t>
            </a: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501446" y="2998114"/>
            <a:ext cx="9144000" cy="1584176"/>
          </a:xfrm>
          <a:prstGeom prst="rect">
            <a:avLst/>
          </a:prstGeom>
          <a:noFill/>
        </p:spPr>
        <p:txBody>
          <a:bodyPr wrap="square" rtlCol="0">
            <a:noAutofit/>
          </a:bodyPr>
          <a:lstStyle/>
          <a:p>
            <a:r>
              <a:rPr lang="de-DE" sz="2400" b="1" dirty="0">
                <a:latin typeface="Times New Roman" panose="02020603050405020304" pitchFamily="18" charset="0"/>
                <a:cs typeface="Times New Roman" panose="02020603050405020304" pitchFamily="18" charset="0"/>
              </a:rPr>
              <a:t>Definition:</a:t>
            </a:r>
          </a:p>
          <a:p>
            <a:r>
              <a:rPr lang="de-DE" sz="2400" dirty="0">
                <a:latin typeface="Times New Roman" panose="02020603050405020304" pitchFamily="18" charset="0"/>
                <a:cs typeface="Times New Roman" panose="02020603050405020304" pitchFamily="18" charset="0"/>
              </a:rPr>
              <a:t>Als </a:t>
            </a:r>
            <a:r>
              <a:rPr lang="de-DE" sz="2400" b="1" dirty="0">
                <a:latin typeface="Times New Roman" panose="02020603050405020304" pitchFamily="18" charset="0"/>
                <a:cs typeface="Times New Roman" panose="02020603050405020304" pitchFamily="18" charset="0"/>
              </a:rPr>
              <a:t>Opportunitätskoste</a:t>
            </a:r>
            <a:r>
              <a:rPr lang="de-DE" sz="2400" dirty="0">
                <a:latin typeface="Times New Roman" panose="02020603050405020304" pitchFamily="18" charset="0"/>
                <a:cs typeface="Times New Roman" panose="02020603050405020304" pitchFamily="18" charset="0"/>
              </a:rPr>
              <a:t>n einer Handlung bezeichnet man die </a:t>
            </a:r>
          </a:p>
          <a:p>
            <a:r>
              <a:rPr lang="de-DE" sz="2400" dirty="0">
                <a:latin typeface="Times New Roman" panose="02020603050405020304" pitchFamily="18" charset="0"/>
                <a:cs typeface="Times New Roman" panose="02020603050405020304" pitchFamily="18" charset="0"/>
              </a:rPr>
              <a:t>entgangenen  Erträge bzw. den entgangenen Nutzen der besten nicht </a:t>
            </a:r>
          </a:p>
          <a:p>
            <a:r>
              <a:rPr lang="de-DE" sz="2400" dirty="0">
                <a:latin typeface="Times New Roman" panose="02020603050405020304" pitchFamily="18" charset="0"/>
                <a:cs typeface="Times New Roman" panose="02020603050405020304" pitchFamily="18" charset="0"/>
              </a:rPr>
              <a:t>realisierten Handlungsalternative.</a:t>
            </a: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8FA6D1CF-33FB-4465-96AC-4F21CD9092E5}"/>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a:latin typeface="Times New Roman" panose="02020603050405020304" pitchFamily="18" charset="0"/>
                <a:cs typeface="Times New Roman" panose="02020603050405020304" pitchFamily="18" charset="0"/>
              </a:rPr>
              <a:t>Begriffe</a:t>
            </a:r>
          </a:p>
        </p:txBody>
      </p:sp>
      <p:sp>
        <p:nvSpPr>
          <p:cNvPr id="6" name="Rechteck 5">
            <a:extLst>
              <a:ext uri="{FF2B5EF4-FFF2-40B4-BE49-F238E27FC236}">
                <a16:creationId xmlns:a16="http://schemas.microsoft.com/office/drawing/2014/main" id="{1E357A0B-2137-4AB9-932C-CBEA0F7DB64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61A25210-7AD1-4CA7-A2AB-5B9343A13FF5}"/>
                  </a:ext>
                </a:extLst>
              </p14:cNvPr>
              <p14:cNvContentPartPr/>
              <p14:nvPr/>
            </p14:nvContentPartPr>
            <p14:xfrm>
              <a:off x="1190240" y="1432507"/>
              <a:ext cx="3034080" cy="126720"/>
            </p14:xfrm>
          </p:contentPart>
        </mc:Choice>
        <mc:Fallback xmlns="">
          <p:pic>
            <p:nvPicPr>
              <p:cNvPr id="2" name="Freihand 1">
                <a:extLst>
                  <a:ext uri="{FF2B5EF4-FFF2-40B4-BE49-F238E27FC236}">
                    <a16:creationId xmlns:a16="http://schemas.microsoft.com/office/drawing/2014/main" id="{61A25210-7AD1-4CA7-A2AB-5B9343A13FF5}"/>
                  </a:ext>
                </a:extLst>
              </p:cNvPr>
              <p:cNvPicPr/>
              <p:nvPr/>
            </p:nvPicPr>
            <p:blipFill>
              <a:blip r:embed="rId3"/>
              <a:stretch>
                <a:fillRect/>
              </a:stretch>
            </p:blipFill>
            <p:spPr>
              <a:xfrm>
                <a:off x="1185920" y="1428187"/>
                <a:ext cx="30427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7548852A-C0AB-4648-8145-1DF0CBDBC307}"/>
                  </a:ext>
                </a:extLst>
              </p14:cNvPr>
              <p14:cNvContentPartPr/>
              <p14:nvPr/>
            </p14:nvContentPartPr>
            <p14:xfrm>
              <a:off x="520280" y="1829947"/>
              <a:ext cx="2251800" cy="151560"/>
            </p14:xfrm>
          </p:contentPart>
        </mc:Choice>
        <mc:Fallback xmlns="">
          <p:pic>
            <p:nvPicPr>
              <p:cNvPr id="3" name="Freihand 2">
                <a:extLst>
                  <a:ext uri="{FF2B5EF4-FFF2-40B4-BE49-F238E27FC236}">
                    <a16:creationId xmlns:a16="http://schemas.microsoft.com/office/drawing/2014/main" id="{7548852A-C0AB-4648-8145-1DF0CBDBC307}"/>
                  </a:ext>
                </a:extLst>
              </p:cNvPr>
              <p:cNvPicPr/>
              <p:nvPr/>
            </p:nvPicPr>
            <p:blipFill>
              <a:blip r:embed="rId5"/>
              <a:stretch>
                <a:fillRect/>
              </a:stretch>
            </p:blipFill>
            <p:spPr>
              <a:xfrm>
                <a:off x="515960" y="1825627"/>
                <a:ext cx="22604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4826032A-273B-441B-8281-984EE57DFBED}"/>
                  </a:ext>
                </a:extLst>
              </p14:cNvPr>
              <p14:cNvContentPartPr/>
              <p14:nvPr/>
            </p14:nvContentPartPr>
            <p14:xfrm>
              <a:off x="1320920" y="2332147"/>
              <a:ext cx="3361320" cy="47520"/>
            </p14:xfrm>
          </p:contentPart>
        </mc:Choice>
        <mc:Fallback xmlns="">
          <p:pic>
            <p:nvPicPr>
              <p:cNvPr id="5" name="Freihand 4">
                <a:extLst>
                  <a:ext uri="{FF2B5EF4-FFF2-40B4-BE49-F238E27FC236}">
                    <a16:creationId xmlns:a16="http://schemas.microsoft.com/office/drawing/2014/main" id="{4826032A-273B-441B-8281-984EE57DFBED}"/>
                  </a:ext>
                </a:extLst>
              </p:cNvPr>
              <p:cNvPicPr/>
              <p:nvPr/>
            </p:nvPicPr>
            <p:blipFill>
              <a:blip r:embed="rId7"/>
              <a:stretch>
                <a:fillRect/>
              </a:stretch>
            </p:blipFill>
            <p:spPr>
              <a:xfrm>
                <a:off x="1316600" y="2327827"/>
                <a:ext cx="33699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1" name="Freihand 60">
                <a:extLst>
                  <a:ext uri="{FF2B5EF4-FFF2-40B4-BE49-F238E27FC236}">
                    <a16:creationId xmlns:a16="http://schemas.microsoft.com/office/drawing/2014/main" id="{88CA82C8-E133-4E7E-9E43-035ED4A5948F}"/>
                  </a:ext>
                </a:extLst>
              </p14:cNvPr>
              <p14:cNvContentPartPr/>
              <p14:nvPr/>
            </p14:nvContentPartPr>
            <p14:xfrm>
              <a:off x="780200" y="3333667"/>
              <a:ext cx="3060720" cy="527040"/>
            </p14:xfrm>
          </p:contentPart>
        </mc:Choice>
        <mc:Fallback xmlns="">
          <p:pic>
            <p:nvPicPr>
              <p:cNvPr id="61" name="Freihand 60">
                <a:extLst>
                  <a:ext uri="{FF2B5EF4-FFF2-40B4-BE49-F238E27FC236}">
                    <a16:creationId xmlns:a16="http://schemas.microsoft.com/office/drawing/2014/main" id="{88CA82C8-E133-4E7E-9E43-035ED4A5948F}"/>
                  </a:ext>
                </a:extLst>
              </p:cNvPr>
              <p:cNvPicPr/>
              <p:nvPr/>
            </p:nvPicPr>
            <p:blipFill>
              <a:blip r:embed="rId9"/>
              <a:stretch>
                <a:fillRect/>
              </a:stretch>
            </p:blipFill>
            <p:spPr>
              <a:xfrm>
                <a:off x="775880" y="3329347"/>
                <a:ext cx="3069360" cy="535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2" name="Freihand 61">
                <a:extLst>
                  <a:ext uri="{FF2B5EF4-FFF2-40B4-BE49-F238E27FC236}">
                    <a16:creationId xmlns:a16="http://schemas.microsoft.com/office/drawing/2014/main" id="{F63B12F3-AD44-4D4E-9A58-377AF0E8F1C8}"/>
                  </a:ext>
                </a:extLst>
              </p14:cNvPr>
              <p14:cNvContentPartPr/>
              <p14:nvPr/>
            </p14:nvContentPartPr>
            <p14:xfrm>
              <a:off x="4523120" y="4057627"/>
              <a:ext cx="2554920" cy="176760"/>
            </p14:xfrm>
          </p:contentPart>
        </mc:Choice>
        <mc:Fallback xmlns="">
          <p:pic>
            <p:nvPicPr>
              <p:cNvPr id="62" name="Freihand 61">
                <a:extLst>
                  <a:ext uri="{FF2B5EF4-FFF2-40B4-BE49-F238E27FC236}">
                    <a16:creationId xmlns:a16="http://schemas.microsoft.com/office/drawing/2014/main" id="{F63B12F3-AD44-4D4E-9A58-377AF0E8F1C8}"/>
                  </a:ext>
                </a:extLst>
              </p:cNvPr>
              <p:cNvPicPr/>
              <p:nvPr/>
            </p:nvPicPr>
            <p:blipFill>
              <a:blip r:embed="rId11"/>
              <a:stretch>
                <a:fillRect/>
              </a:stretch>
            </p:blipFill>
            <p:spPr>
              <a:xfrm>
                <a:off x="4518800" y="4053307"/>
                <a:ext cx="25635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3" name="Freihand 62">
                <a:extLst>
                  <a:ext uri="{FF2B5EF4-FFF2-40B4-BE49-F238E27FC236}">
                    <a16:creationId xmlns:a16="http://schemas.microsoft.com/office/drawing/2014/main" id="{8FE020D5-B99E-4E5F-97C9-2D049CC2729B}"/>
                  </a:ext>
                </a:extLst>
              </p14:cNvPr>
              <p14:cNvContentPartPr/>
              <p14:nvPr/>
            </p14:nvContentPartPr>
            <p14:xfrm>
              <a:off x="7411760" y="4086787"/>
              <a:ext cx="1433160" cy="84960"/>
            </p14:xfrm>
          </p:contentPart>
        </mc:Choice>
        <mc:Fallback xmlns="">
          <p:pic>
            <p:nvPicPr>
              <p:cNvPr id="63" name="Freihand 62">
                <a:extLst>
                  <a:ext uri="{FF2B5EF4-FFF2-40B4-BE49-F238E27FC236}">
                    <a16:creationId xmlns:a16="http://schemas.microsoft.com/office/drawing/2014/main" id="{8FE020D5-B99E-4E5F-97C9-2D049CC2729B}"/>
                  </a:ext>
                </a:extLst>
              </p:cNvPr>
              <p:cNvPicPr/>
              <p:nvPr/>
            </p:nvPicPr>
            <p:blipFill>
              <a:blip r:embed="rId13"/>
              <a:stretch>
                <a:fillRect/>
              </a:stretch>
            </p:blipFill>
            <p:spPr>
              <a:xfrm>
                <a:off x="7407440" y="4082467"/>
                <a:ext cx="14418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4" name="Freihand 63">
                <a:extLst>
                  <a:ext uri="{FF2B5EF4-FFF2-40B4-BE49-F238E27FC236}">
                    <a16:creationId xmlns:a16="http://schemas.microsoft.com/office/drawing/2014/main" id="{5FD6494A-BD0E-447D-8380-C3A3841A39BE}"/>
                  </a:ext>
                </a:extLst>
              </p14:cNvPr>
              <p14:cNvContentPartPr/>
              <p14:nvPr/>
            </p14:nvContentPartPr>
            <p14:xfrm>
              <a:off x="581120" y="4528147"/>
              <a:ext cx="4106520" cy="79560"/>
            </p14:xfrm>
          </p:contentPart>
        </mc:Choice>
        <mc:Fallback xmlns="">
          <p:pic>
            <p:nvPicPr>
              <p:cNvPr id="64" name="Freihand 63">
                <a:extLst>
                  <a:ext uri="{FF2B5EF4-FFF2-40B4-BE49-F238E27FC236}">
                    <a16:creationId xmlns:a16="http://schemas.microsoft.com/office/drawing/2014/main" id="{5FD6494A-BD0E-447D-8380-C3A3841A39BE}"/>
                  </a:ext>
                </a:extLst>
              </p:cNvPr>
              <p:cNvPicPr/>
              <p:nvPr/>
            </p:nvPicPr>
            <p:blipFill>
              <a:blip r:embed="rId15"/>
              <a:stretch>
                <a:fillRect/>
              </a:stretch>
            </p:blipFill>
            <p:spPr>
              <a:xfrm>
                <a:off x="576800" y="4523827"/>
                <a:ext cx="4115160" cy="88200"/>
              </a:xfrm>
              <a:prstGeom prst="rect">
                <a:avLst/>
              </a:prstGeom>
            </p:spPr>
          </p:pic>
        </mc:Fallback>
      </mc:AlternateContent>
      <p:grpSp>
        <p:nvGrpSpPr>
          <p:cNvPr id="114" name="Gruppieren 113">
            <a:extLst>
              <a:ext uri="{FF2B5EF4-FFF2-40B4-BE49-F238E27FC236}">
                <a16:creationId xmlns:a16="http://schemas.microsoft.com/office/drawing/2014/main" id="{0C1F284C-E0E8-4C27-8F49-394A52F29E9C}"/>
              </a:ext>
            </a:extLst>
          </p:cNvPr>
          <p:cNvGrpSpPr/>
          <p:nvPr/>
        </p:nvGrpSpPr>
        <p:grpSpPr>
          <a:xfrm>
            <a:off x="2873240" y="1506307"/>
            <a:ext cx="9111960" cy="2048760"/>
            <a:chOff x="2873240" y="1506307"/>
            <a:chExt cx="9111960" cy="2048760"/>
          </a:xfrm>
        </p:grpSpPr>
        <mc:AlternateContent xmlns:mc="http://schemas.openxmlformats.org/markup-compatibility/2006" xmlns:p14="http://schemas.microsoft.com/office/powerpoint/2010/main">
          <mc:Choice Requires="p14">
            <p:contentPart p14:bwMode="auto" r:id="rId16">
              <p14:nvContentPartPr>
                <p14:cNvPr id="7" name="Freihand 6">
                  <a:extLst>
                    <a:ext uri="{FF2B5EF4-FFF2-40B4-BE49-F238E27FC236}">
                      <a16:creationId xmlns:a16="http://schemas.microsoft.com/office/drawing/2014/main" id="{756F5C20-E0A6-407F-9BC8-0531A802C336}"/>
                    </a:ext>
                  </a:extLst>
                </p14:cNvPr>
                <p14:cNvContentPartPr/>
                <p14:nvPr/>
              </p14:nvContentPartPr>
              <p14:xfrm>
                <a:off x="4885640" y="2076547"/>
                <a:ext cx="95400" cy="114840"/>
              </p14:xfrm>
            </p:contentPart>
          </mc:Choice>
          <mc:Fallback xmlns="">
            <p:pic>
              <p:nvPicPr>
                <p:cNvPr id="7" name="Freihand 6">
                  <a:extLst>
                    <a:ext uri="{FF2B5EF4-FFF2-40B4-BE49-F238E27FC236}">
                      <a16:creationId xmlns:a16="http://schemas.microsoft.com/office/drawing/2014/main" id="{756F5C20-E0A6-407F-9BC8-0531A802C336}"/>
                    </a:ext>
                  </a:extLst>
                </p:cNvPr>
                <p:cNvPicPr/>
                <p:nvPr/>
              </p:nvPicPr>
              <p:blipFill>
                <a:blip r:embed="rId17"/>
                <a:stretch>
                  <a:fillRect/>
                </a:stretch>
              </p:blipFill>
              <p:spPr>
                <a:xfrm>
                  <a:off x="4881320" y="2072227"/>
                  <a:ext cx="1040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 name="Freihand 8">
                  <a:extLst>
                    <a:ext uri="{FF2B5EF4-FFF2-40B4-BE49-F238E27FC236}">
                      <a16:creationId xmlns:a16="http://schemas.microsoft.com/office/drawing/2014/main" id="{26D69C9B-1BAE-4A49-AF68-0BD736ABE18C}"/>
                    </a:ext>
                  </a:extLst>
                </p14:cNvPr>
                <p14:cNvContentPartPr/>
                <p14:nvPr/>
              </p14:nvContentPartPr>
              <p14:xfrm>
                <a:off x="5012000" y="2011747"/>
                <a:ext cx="282240" cy="149400"/>
              </p14:xfrm>
            </p:contentPart>
          </mc:Choice>
          <mc:Fallback xmlns="">
            <p:pic>
              <p:nvPicPr>
                <p:cNvPr id="9" name="Freihand 8">
                  <a:extLst>
                    <a:ext uri="{FF2B5EF4-FFF2-40B4-BE49-F238E27FC236}">
                      <a16:creationId xmlns:a16="http://schemas.microsoft.com/office/drawing/2014/main" id="{26D69C9B-1BAE-4A49-AF68-0BD736ABE18C}"/>
                    </a:ext>
                  </a:extLst>
                </p:cNvPr>
                <p:cNvPicPr/>
                <p:nvPr/>
              </p:nvPicPr>
              <p:blipFill>
                <a:blip r:embed="rId19"/>
                <a:stretch>
                  <a:fillRect/>
                </a:stretch>
              </p:blipFill>
              <p:spPr>
                <a:xfrm>
                  <a:off x="5007680" y="2007427"/>
                  <a:ext cx="2908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 name="Freihand 9">
                  <a:extLst>
                    <a:ext uri="{FF2B5EF4-FFF2-40B4-BE49-F238E27FC236}">
                      <a16:creationId xmlns:a16="http://schemas.microsoft.com/office/drawing/2014/main" id="{9E1A7E34-8023-4542-B311-84719BA08832}"/>
                    </a:ext>
                  </a:extLst>
                </p14:cNvPr>
                <p14:cNvContentPartPr/>
                <p14:nvPr/>
              </p14:nvContentPartPr>
              <p14:xfrm>
                <a:off x="5443280" y="2081227"/>
                <a:ext cx="247680" cy="76680"/>
              </p14:xfrm>
            </p:contentPart>
          </mc:Choice>
          <mc:Fallback xmlns="">
            <p:pic>
              <p:nvPicPr>
                <p:cNvPr id="10" name="Freihand 9">
                  <a:extLst>
                    <a:ext uri="{FF2B5EF4-FFF2-40B4-BE49-F238E27FC236}">
                      <a16:creationId xmlns:a16="http://schemas.microsoft.com/office/drawing/2014/main" id="{9E1A7E34-8023-4542-B311-84719BA08832}"/>
                    </a:ext>
                  </a:extLst>
                </p:cNvPr>
                <p:cNvPicPr/>
                <p:nvPr/>
              </p:nvPicPr>
              <p:blipFill>
                <a:blip r:embed="rId21"/>
                <a:stretch>
                  <a:fillRect/>
                </a:stretch>
              </p:blipFill>
              <p:spPr>
                <a:xfrm>
                  <a:off x="5438960" y="2076907"/>
                  <a:ext cx="2563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Freihand 11">
                  <a:extLst>
                    <a:ext uri="{FF2B5EF4-FFF2-40B4-BE49-F238E27FC236}">
                      <a16:creationId xmlns:a16="http://schemas.microsoft.com/office/drawing/2014/main" id="{7EB79812-E689-4A7C-BA8D-7B76FE96D739}"/>
                    </a:ext>
                  </a:extLst>
                </p14:cNvPr>
                <p14:cNvContentPartPr/>
                <p14:nvPr/>
              </p14:nvContentPartPr>
              <p14:xfrm>
                <a:off x="5660000" y="2018227"/>
                <a:ext cx="360" cy="360"/>
              </p14:xfrm>
            </p:contentPart>
          </mc:Choice>
          <mc:Fallback xmlns="">
            <p:pic>
              <p:nvPicPr>
                <p:cNvPr id="12" name="Freihand 11">
                  <a:extLst>
                    <a:ext uri="{FF2B5EF4-FFF2-40B4-BE49-F238E27FC236}">
                      <a16:creationId xmlns:a16="http://schemas.microsoft.com/office/drawing/2014/main" id="{7EB79812-E689-4A7C-BA8D-7B76FE96D739}"/>
                    </a:ext>
                  </a:extLst>
                </p:cNvPr>
                <p:cNvPicPr/>
                <p:nvPr/>
              </p:nvPicPr>
              <p:blipFill>
                <a:blip r:embed="rId23"/>
                <a:stretch>
                  <a:fillRect/>
                </a:stretch>
              </p:blipFill>
              <p:spPr>
                <a:xfrm>
                  <a:off x="5655680" y="2013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Freihand 12">
                  <a:extLst>
                    <a:ext uri="{FF2B5EF4-FFF2-40B4-BE49-F238E27FC236}">
                      <a16:creationId xmlns:a16="http://schemas.microsoft.com/office/drawing/2014/main" id="{1896598E-68C6-49AC-82AA-37E3B3126614}"/>
                    </a:ext>
                  </a:extLst>
                </p14:cNvPr>
                <p14:cNvContentPartPr/>
                <p14:nvPr/>
              </p14:nvContentPartPr>
              <p14:xfrm>
                <a:off x="5893640" y="2013187"/>
                <a:ext cx="105480" cy="162720"/>
              </p14:xfrm>
            </p:contentPart>
          </mc:Choice>
          <mc:Fallback xmlns="">
            <p:pic>
              <p:nvPicPr>
                <p:cNvPr id="13" name="Freihand 12">
                  <a:extLst>
                    <a:ext uri="{FF2B5EF4-FFF2-40B4-BE49-F238E27FC236}">
                      <a16:creationId xmlns:a16="http://schemas.microsoft.com/office/drawing/2014/main" id="{1896598E-68C6-49AC-82AA-37E3B3126614}"/>
                    </a:ext>
                  </a:extLst>
                </p:cNvPr>
                <p:cNvPicPr/>
                <p:nvPr/>
              </p:nvPicPr>
              <p:blipFill>
                <a:blip r:embed="rId25"/>
                <a:stretch>
                  <a:fillRect/>
                </a:stretch>
              </p:blipFill>
              <p:spPr>
                <a:xfrm>
                  <a:off x="5889320" y="2008867"/>
                  <a:ext cx="1141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Freihand 13">
                  <a:extLst>
                    <a:ext uri="{FF2B5EF4-FFF2-40B4-BE49-F238E27FC236}">
                      <a16:creationId xmlns:a16="http://schemas.microsoft.com/office/drawing/2014/main" id="{3ED7F588-46C9-4499-8BD1-D56412851431}"/>
                    </a:ext>
                  </a:extLst>
                </p14:cNvPr>
                <p14:cNvContentPartPr/>
                <p14:nvPr/>
              </p14:nvContentPartPr>
              <p14:xfrm>
                <a:off x="5932160" y="2020747"/>
                <a:ext cx="199440" cy="172440"/>
              </p14:xfrm>
            </p:contentPart>
          </mc:Choice>
          <mc:Fallback xmlns="">
            <p:pic>
              <p:nvPicPr>
                <p:cNvPr id="14" name="Freihand 13">
                  <a:extLst>
                    <a:ext uri="{FF2B5EF4-FFF2-40B4-BE49-F238E27FC236}">
                      <a16:creationId xmlns:a16="http://schemas.microsoft.com/office/drawing/2014/main" id="{3ED7F588-46C9-4499-8BD1-D56412851431}"/>
                    </a:ext>
                  </a:extLst>
                </p:cNvPr>
                <p:cNvPicPr/>
                <p:nvPr/>
              </p:nvPicPr>
              <p:blipFill>
                <a:blip r:embed="rId27"/>
                <a:stretch>
                  <a:fillRect/>
                </a:stretch>
              </p:blipFill>
              <p:spPr>
                <a:xfrm>
                  <a:off x="5927840" y="2016427"/>
                  <a:ext cx="2080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Freihand 14">
                  <a:extLst>
                    <a:ext uri="{FF2B5EF4-FFF2-40B4-BE49-F238E27FC236}">
                      <a16:creationId xmlns:a16="http://schemas.microsoft.com/office/drawing/2014/main" id="{BC99C4DF-E252-4DA7-B5BF-7E924EE1BD62}"/>
                    </a:ext>
                  </a:extLst>
                </p14:cNvPr>
                <p14:cNvContentPartPr/>
                <p14:nvPr/>
              </p14:nvContentPartPr>
              <p14:xfrm>
                <a:off x="6118640" y="1998787"/>
                <a:ext cx="79920" cy="165600"/>
              </p14:xfrm>
            </p:contentPart>
          </mc:Choice>
          <mc:Fallback xmlns="">
            <p:pic>
              <p:nvPicPr>
                <p:cNvPr id="15" name="Freihand 14">
                  <a:extLst>
                    <a:ext uri="{FF2B5EF4-FFF2-40B4-BE49-F238E27FC236}">
                      <a16:creationId xmlns:a16="http://schemas.microsoft.com/office/drawing/2014/main" id="{BC99C4DF-E252-4DA7-B5BF-7E924EE1BD62}"/>
                    </a:ext>
                  </a:extLst>
                </p:cNvPr>
                <p:cNvPicPr/>
                <p:nvPr/>
              </p:nvPicPr>
              <p:blipFill>
                <a:blip r:embed="rId29"/>
                <a:stretch>
                  <a:fillRect/>
                </a:stretch>
              </p:blipFill>
              <p:spPr>
                <a:xfrm>
                  <a:off x="6114320" y="1994467"/>
                  <a:ext cx="88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 name="Freihand 15">
                  <a:extLst>
                    <a:ext uri="{FF2B5EF4-FFF2-40B4-BE49-F238E27FC236}">
                      <a16:creationId xmlns:a16="http://schemas.microsoft.com/office/drawing/2014/main" id="{32D10504-1B70-4985-BDB1-9CCA4453930C}"/>
                    </a:ext>
                  </a:extLst>
                </p14:cNvPr>
                <p14:cNvContentPartPr/>
                <p14:nvPr/>
              </p14:nvContentPartPr>
              <p14:xfrm>
                <a:off x="6229160" y="1974667"/>
                <a:ext cx="253800" cy="178920"/>
              </p14:xfrm>
            </p:contentPart>
          </mc:Choice>
          <mc:Fallback xmlns="">
            <p:pic>
              <p:nvPicPr>
                <p:cNvPr id="16" name="Freihand 15">
                  <a:extLst>
                    <a:ext uri="{FF2B5EF4-FFF2-40B4-BE49-F238E27FC236}">
                      <a16:creationId xmlns:a16="http://schemas.microsoft.com/office/drawing/2014/main" id="{32D10504-1B70-4985-BDB1-9CCA4453930C}"/>
                    </a:ext>
                  </a:extLst>
                </p:cNvPr>
                <p:cNvPicPr/>
                <p:nvPr/>
              </p:nvPicPr>
              <p:blipFill>
                <a:blip r:embed="rId31"/>
                <a:stretch>
                  <a:fillRect/>
                </a:stretch>
              </p:blipFill>
              <p:spPr>
                <a:xfrm>
                  <a:off x="6224840" y="1970347"/>
                  <a:ext cx="2624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 name="Freihand 16">
                  <a:extLst>
                    <a:ext uri="{FF2B5EF4-FFF2-40B4-BE49-F238E27FC236}">
                      <a16:creationId xmlns:a16="http://schemas.microsoft.com/office/drawing/2014/main" id="{BB6C710B-FDA4-48FE-B48C-4236FD5A644E}"/>
                    </a:ext>
                  </a:extLst>
                </p14:cNvPr>
                <p14:cNvContentPartPr/>
                <p14:nvPr/>
              </p14:nvContentPartPr>
              <p14:xfrm>
                <a:off x="6394040" y="2031547"/>
                <a:ext cx="47880" cy="6840"/>
              </p14:xfrm>
            </p:contentPart>
          </mc:Choice>
          <mc:Fallback xmlns="">
            <p:pic>
              <p:nvPicPr>
                <p:cNvPr id="17" name="Freihand 16">
                  <a:extLst>
                    <a:ext uri="{FF2B5EF4-FFF2-40B4-BE49-F238E27FC236}">
                      <a16:creationId xmlns:a16="http://schemas.microsoft.com/office/drawing/2014/main" id="{BB6C710B-FDA4-48FE-B48C-4236FD5A644E}"/>
                    </a:ext>
                  </a:extLst>
                </p:cNvPr>
                <p:cNvPicPr/>
                <p:nvPr/>
              </p:nvPicPr>
              <p:blipFill>
                <a:blip r:embed="rId33"/>
                <a:stretch>
                  <a:fillRect/>
                </a:stretch>
              </p:blipFill>
              <p:spPr>
                <a:xfrm>
                  <a:off x="6389720" y="2027227"/>
                  <a:ext cx="565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8" name="Freihand 17">
                  <a:extLst>
                    <a:ext uri="{FF2B5EF4-FFF2-40B4-BE49-F238E27FC236}">
                      <a16:creationId xmlns:a16="http://schemas.microsoft.com/office/drawing/2014/main" id="{7063AE28-F652-4780-A1DF-E8B3B23F8CBB}"/>
                    </a:ext>
                  </a:extLst>
                </p14:cNvPr>
                <p14:cNvContentPartPr/>
                <p14:nvPr/>
              </p14:nvContentPartPr>
              <p14:xfrm>
                <a:off x="6487640" y="2057467"/>
                <a:ext cx="60120" cy="76680"/>
              </p14:xfrm>
            </p:contentPart>
          </mc:Choice>
          <mc:Fallback xmlns="">
            <p:pic>
              <p:nvPicPr>
                <p:cNvPr id="18" name="Freihand 17">
                  <a:extLst>
                    <a:ext uri="{FF2B5EF4-FFF2-40B4-BE49-F238E27FC236}">
                      <a16:creationId xmlns:a16="http://schemas.microsoft.com/office/drawing/2014/main" id="{7063AE28-F652-4780-A1DF-E8B3B23F8CBB}"/>
                    </a:ext>
                  </a:extLst>
                </p:cNvPr>
                <p:cNvPicPr/>
                <p:nvPr/>
              </p:nvPicPr>
              <p:blipFill>
                <a:blip r:embed="rId35"/>
                <a:stretch>
                  <a:fillRect/>
                </a:stretch>
              </p:blipFill>
              <p:spPr>
                <a:xfrm>
                  <a:off x="6483320" y="2053147"/>
                  <a:ext cx="687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 name="Freihand 18">
                  <a:extLst>
                    <a:ext uri="{FF2B5EF4-FFF2-40B4-BE49-F238E27FC236}">
                      <a16:creationId xmlns:a16="http://schemas.microsoft.com/office/drawing/2014/main" id="{CA8D97D6-AD59-4308-916D-F8BAFBC8CFEA}"/>
                    </a:ext>
                  </a:extLst>
                </p14:cNvPr>
                <p14:cNvContentPartPr/>
                <p14:nvPr/>
              </p14:nvContentPartPr>
              <p14:xfrm>
                <a:off x="6578720" y="2047387"/>
                <a:ext cx="142920" cy="112680"/>
              </p14:xfrm>
            </p:contentPart>
          </mc:Choice>
          <mc:Fallback xmlns="">
            <p:pic>
              <p:nvPicPr>
                <p:cNvPr id="19" name="Freihand 18">
                  <a:extLst>
                    <a:ext uri="{FF2B5EF4-FFF2-40B4-BE49-F238E27FC236}">
                      <a16:creationId xmlns:a16="http://schemas.microsoft.com/office/drawing/2014/main" id="{CA8D97D6-AD59-4308-916D-F8BAFBC8CFEA}"/>
                    </a:ext>
                  </a:extLst>
                </p:cNvPr>
                <p:cNvPicPr/>
                <p:nvPr/>
              </p:nvPicPr>
              <p:blipFill>
                <a:blip r:embed="rId37"/>
                <a:stretch>
                  <a:fillRect/>
                </a:stretch>
              </p:blipFill>
              <p:spPr>
                <a:xfrm>
                  <a:off x="6574400" y="2043067"/>
                  <a:ext cx="1515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 name="Freihand 19">
                  <a:extLst>
                    <a:ext uri="{FF2B5EF4-FFF2-40B4-BE49-F238E27FC236}">
                      <a16:creationId xmlns:a16="http://schemas.microsoft.com/office/drawing/2014/main" id="{AE49BB75-E18E-453B-92CF-1C2A616E8DEA}"/>
                    </a:ext>
                  </a:extLst>
                </p14:cNvPr>
                <p14:cNvContentPartPr/>
                <p14:nvPr/>
              </p14:nvContentPartPr>
              <p14:xfrm>
                <a:off x="6574760" y="2083027"/>
                <a:ext cx="143280" cy="13680"/>
              </p14:xfrm>
            </p:contentPart>
          </mc:Choice>
          <mc:Fallback xmlns="">
            <p:pic>
              <p:nvPicPr>
                <p:cNvPr id="20" name="Freihand 19">
                  <a:extLst>
                    <a:ext uri="{FF2B5EF4-FFF2-40B4-BE49-F238E27FC236}">
                      <a16:creationId xmlns:a16="http://schemas.microsoft.com/office/drawing/2014/main" id="{AE49BB75-E18E-453B-92CF-1C2A616E8DEA}"/>
                    </a:ext>
                  </a:extLst>
                </p:cNvPr>
                <p:cNvPicPr/>
                <p:nvPr/>
              </p:nvPicPr>
              <p:blipFill>
                <a:blip r:embed="rId39"/>
                <a:stretch>
                  <a:fillRect/>
                </a:stretch>
              </p:blipFill>
              <p:spPr>
                <a:xfrm>
                  <a:off x="6570440" y="2078707"/>
                  <a:ext cx="151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1" name="Freihand 20">
                  <a:extLst>
                    <a:ext uri="{FF2B5EF4-FFF2-40B4-BE49-F238E27FC236}">
                      <a16:creationId xmlns:a16="http://schemas.microsoft.com/office/drawing/2014/main" id="{D03D58C5-3A68-4FEE-9801-A631875CF6A2}"/>
                    </a:ext>
                  </a:extLst>
                </p14:cNvPr>
                <p14:cNvContentPartPr/>
                <p14:nvPr/>
              </p14:nvContentPartPr>
              <p14:xfrm>
                <a:off x="6751520" y="1948747"/>
                <a:ext cx="291240" cy="179280"/>
              </p14:xfrm>
            </p:contentPart>
          </mc:Choice>
          <mc:Fallback xmlns="">
            <p:pic>
              <p:nvPicPr>
                <p:cNvPr id="21" name="Freihand 20">
                  <a:extLst>
                    <a:ext uri="{FF2B5EF4-FFF2-40B4-BE49-F238E27FC236}">
                      <a16:creationId xmlns:a16="http://schemas.microsoft.com/office/drawing/2014/main" id="{D03D58C5-3A68-4FEE-9801-A631875CF6A2}"/>
                    </a:ext>
                  </a:extLst>
                </p:cNvPr>
                <p:cNvPicPr/>
                <p:nvPr/>
              </p:nvPicPr>
              <p:blipFill>
                <a:blip r:embed="rId41"/>
                <a:stretch>
                  <a:fillRect/>
                </a:stretch>
              </p:blipFill>
              <p:spPr>
                <a:xfrm>
                  <a:off x="6747200" y="1944427"/>
                  <a:ext cx="2998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 name="Freihand 21">
                  <a:extLst>
                    <a:ext uri="{FF2B5EF4-FFF2-40B4-BE49-F238E27FC236}">
                      <a16:creationId xmlns:a16="http://schemas.microsoft.com/office/drawing/2014/main" id="{8C8CDD40-3734-4CC4-A32A-4FC71F4C5E64}"/>
                    </a:ext>
                  </a:extLst>
                </p14:cNvPr>
                <p14:cNvContentPartPr/>
                <p14:nvPr/>
              </p14:nvContentPartPr>
              <p14:xfrm>
                <a:off x="6881120" y="1899427"/>
                <a:ext cx="360" cy="360"/>
              </p14:xfrm>
            </p:contentPart>
          </mc:Choice>
          <mc:Fallback xmlns="">
            <p:pic>
              <p:nvPicPr>
                <p:cNvPr id="22" name="Freihand 21">
                  <a:extLst>
                    <a:ext uri="{FF2B5EF4-FFF2-40B4-BE49-F238E27FC236}">
                      <a16:creationId xmlns:a16="http://schemas.microsoft.com/office/drawing/2014/main" id="{8C8CDD40-3734-4CC4-A32A-4FC71F4C5E64}"/>
                    </a:ext>
                  </a:extLst>
                </p:cNvPr>
                <p:cNvPicPr/>
                <p:nvPr/>
              </p:nvPicPr>
              <p:blipFill>
                <a:blip r:embed="rId23"/>
                <a:stretch>
                  <a:fillRect/>
                </a:stretch>
              </p:blipFill>
              <p:spPr>
                <a:xfrm>
                  <a:off x="6876800" y="1895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C72545B0-9147-41E1-8BB3-191B35A71615}"/>
                    </a:ext>
                  </a:extLst>
                </p14:cNvPr>
                <p14:cNvContentPartPr/>
                <p14:nvPr/>
              </p14:nvContentPartPr>
              <p14:xfrm>
                <a:off x="7804880" y="1708627"/>
                <a:ext cx="214200" cy="270000"/>
              </p14:xfrm>
            </p:contentPart>
          </mc:Choice>
          <mc:Fallback xmlns="">
            <p:pic>
              <p:nvPicPr>
                <p:cNvPr id="25" name="Freihand 24">
                  <a:extLst>
                    <a:ext uri="{FF2B5EF4-FFF2-40B4-BE49-F238E27FC236}">
                      <a16:creationId xmlns:a16="http://schemas.microsoft.com/office/drawing/2014/main" id="{C72545B0-9147-41E1-8BB3-191B35A71615}"/>
                    </a:ext>
                  </a:extLst>
                </p:cNvPr>
                <p:cNvPicPr/>
                <p:nvPr/>
              </p:nvPicPr>
              <p:blipFill>
                <a:blip r:embed="rId44"/>
                <a:stretch>
                  <a:fillRect/>
                </a:stretch>
              </p:blipFill>
              <p:spPr>
                <a:xfrm>
                  <a:off x="7800560" y="1704307"/>
                  <a:ext cx="2228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6B0AB1CD-E6BF-444A-813B-56141B881C14}"/>
                    </a:ext>
                  </a:extLst>
                </p14:cNvPr>
                <p14:cNvContentPartPr/>
                <p14:nvPr/>
              </p14:nvContentPartPr>
              <p14:xfrm>
                <a:off x="7908200" y="1829947"/>
                <a:ext cx="133200" cy="44640"/>
              </p14:xfrm>
            </p:contentPart>
          </mc:Choice>
          <mc:Fallback xmlns="">
            <p:pic>
              <p:nvPicPr>
                <p:cNvPr id="26" name="Freihand 25">
                  <a:extLst>
                    <a:ext uri="{FF2B5EF4-FFF2-40B4-BE49-F238E27FC236}">
                      <a16:creationId xmlns:a16="http://schemas.microsoft.com/office/drawing/2014/main" id="{6B0AB1CD-E6BF-444A-813B-56141B881C14}"/>
                    </a:ext>
                  </a:extLst>
                </p:cNvPr>
                <p:cNvPicPr/>
                <p:nvPr/>
              </p:nvPicPr>
              <p:blipFill>
                <a:blip r:embed="rId46"/>
                <a:stretch>
                  <a:fillRect/>
                </a:stretch>
              </p:blipFill>
              <p:spPr>
                <a:xfrm>
                  <a:off x="7903880" y="1825627"/>
                  <a:ext cx="1418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6CB88694-C4D0-42C7-9012-A44A2D2FF149}"/>
                    </a:ext>
                  </a:extLst>
                </p14:cNvPr>
                <p14:cNvContentPartPr/>
                <p14:nvPr/>
              </p14:nvContentPartPr>
              <p14:xfrm>
                <a:off x="8087480" y="1685587"/>
                <a:ext cx="136800" cy="219960"/>
              </p14:xfrm>
            </p:contentPart>
          </mc:Choice>
          <mc:Fallback xmlns="">
            <p:pic>
              <p:nvPicPr>
                <p:cNvPr id="27" name="Freihand 26">
                  <a:extLst>
                    <a:ext uri="{FF2B5EF4-FFF2-40B4-BE49-F238E27FC236}">
                      <a16:creationId xmlns:a16="http://schemas.microsoft.com/office/drawing/2014/main" id="{6CB88694-C4D0-42C7-9012-A44A2D2FF149}"/>
                    </a:ext>
                  </a:extLst>
                </p:cNvPr>
                <p:cNvPicPr/>
                <p:nvPr/>
              </p:nvPicPr>
              <p:blipFill>
                <a:blip r:embed="rId48"/>
                <a:stretch>
                  <a:fillRect/>
                </a:stretch>
              </p:blipFill>
              <p:spPr>
                <a:xfrm>
                  <a:off x="8083160" y="1681267"/>
                  <a:ext cx="1454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9DAA37CE-28E9-48CB-833E-01F09FE4C549}"/>
                    </a:ext>
                  </a:extLst>
                </p14:cNvPr>
                <p14:cNvContentPartPr/>
                <p14:nvPr/>
              </p14:nvContentPartPr>
              <p14:xfrm>
                <a:off x="8243000" y="1762987"/>
                <a:ext cx="105480" cy="128160"/>
              </p14:xfrm>
            </p:contentPart>
          </mc:Choice>
          <mc:Fallback xmlns="">
            <p:pic>
              <p:nvPicPr>
                <p:cNvPr id="28" name="Freihand 27">
                  <a:extLst>
                    <a:ext uri="{FF2B5EF4-FFF2-40B4-BE49-F238E27FC236}">
                      <a16:creationId xmlns:a16="http://schemas.microsoft.com/office/drawing/2014/main" id="{9DAA37CE-28E9-48CB-833E-01F09FE4C549}"/>
                    </a:ext>
                  </a:extLst>
                </p:cNvPr>
                <p:cNvPicPr/>
                <p:nvPr/>
              </p:nvPicPr>
              <p:blipFill>
                <a:blip r:embed="rId50"/>
                <a:stretch>
                  <a:fillRect/>
                </a:stretch>
              </p:blipFill>
              <p:spPr>
                <a:xfrm>
                  <a:off x="8238680" y="1758667"/>
                  <a:ext cx="1141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68199CF6-871E-452F-A600-066AC87F6219}"/>
                    </a:ext>
                  </a:extLst>
                </p14:cNvPr>
                <p14:cNvContentPartPr/>
                <p14:nvPr/>
              </p14:nvContentPartPr>
              <p14:xfrm>
                <a:off x="8655560" y="1645987"/>
                <a:ext cx="196200" cy="228240"/>
              </p14:xfrm>
            </p:contentPart>
          </mc:Choice>
          <mc:Fallback xmlns="">
            <p:pic>
              <p:nvPicPr>
                <p:cNvPr id="29" name="Freihand 28">
                  <a:extLst>
                    <a:ext uri="{FF2B5EF4-FFF2-40B4-BE49-F238E27FC236}">
                      <a16:creationId xmlns:a16="http://schemas.microsoft.com/office/drawing/2014/main" id="{68199CF6-871E-452F-A600-066AC87F6219}"/>
                    </a:ext>
                  </a:extLst>
                </p:cNvPr>
                <p:cNvPicPr/>
                <p:nvPr/>
              </p:nvPicPr>
              <p:blipFill>
                <a:blip r:embed="rId52"/>
                <a:stretch>
                  <a:fillRect/>
                </a:stretch>
              </p:blipFill>
              <p:spPr>
                <a:xfrm>
                  <a:off x="8651240" y="1641667"/>
                  <a:ext cx="2048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FE645657-5633-4226-8721-7A887EE3F2C0}"/>
                    </a:ext>
                  </a:extLst>
                </p14:cNvPr>
                <p14:cNvContentPartPr/>
                <p14:nvPr/>
              </p14:nvContentPartPr>
              <p14:xfrm>
                <a:off x="8861480" y="1620427"/>
                <a:ext cx="309600" cy="245520"/>
              </p14:xfrm>
            </p:contentPart>
          </mc:Choice>
          <mc:Fallback xmlns="">
            <p:pic>
              <p:nvPicPr>
                <p:cNvPr id="30" name="Freihand 29">
                  <a:extLst>
                    <a:ext uri="{FF2B5EF4-FFF2-40B4-BE49-F238E27FC236}">
                      <a16:creationId xmlns:a16="http://schemas.microsoft.com/office/drawing/2014/main" id="{FE645657-5633-4226-8721-7A887EE3F2C0}"/>
                    </a:ext>
                  </a:extLst>
                </p:cNvPr>
                <p:cNvPicPr/>
                <p:nvPr/>
              </p:nvPicPr>
              <p:blipFill>
                <a:blip r:embed="rId54"/>
                <a:stretch>
                  <a:fillRect/>
                </a:stretch>
              </p:blipFill>
              <p:spPr>
                <a:xfrm>
                  <a:off x="8857160" y="1616107"/>
                  <a:ext cx="3182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1811C85E-39CE-43C2-9B19-C343CADB2998}"/>
                    </a:ext>
                  </a:extLst>
                </p14:cNvPr>
                <p14:cNvContentPartPr/>
                <p14:nvPr/>
              </p14:nvContentPartPr>
              <p14:xfrm>
                <a:off x="8905760" y="1563907"/>
                <a:ext cx="81720" cy="13320"/>
              </p14:xfrm>
            </p:contentPart>
          </mc:Choice>
          <mc:Fallback xmlns="">
            <p:pic>
              <p:nvPicPr>
                <p:cNvPr id="31" name="Freihand 30">
                  <a:extLst>
                    <a:ext uri="{FF2B5EF4-FFF2-40B4-BE49-F238E27FC236}">
                      <a16:creationId xmlns:a16="http://schemas.microsoft.com/office/drawing/2014/main" id="{1811C85E-39CE-43C2-9B19-C343CADB2998}"/>
                    </a:ext>
                  </a:extLst>
                </p:cNvPr>
                <p:cNvPicPr/>
                <p:nvPr/>
              </p:nvPicPr>
              <p:blipFill>
                <a:blip r:embed="rId56"/>
                <a:stretch>
                  <a:fillRect/>
                </a:stretch>
              </p:blipFill>
              <p:spPr>
                <a:xfrm>
                  <a:off x="8901440" y="1559587"/>
                  <a:ext cx="903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F915BE2E-0299-4850-9C9A-ECF3464F34A0}"/>
                    </a:ext>
                  </a:extLst>
                </p14:cNvPr>
                <p14:cNvContentPartPr/>
                <p14:nvPr/>
              </p14:nvContentPartPr>
              <p14:xfrm>
                <a:off x="9395000" y="1660387"/>
                <a:ext cx="459360" cy="140400"/>
              </p14:xfrm>
            </p:contentPart>
          </mc:Choice>
          <mc:Fallback xmlns="">
            <p:pic>
              <p:nvPicPr>
                <p:cNvPr id="32" name="Freihand 31">
                  <a:extLst>
                    <a:ext uri="{FF2B5EF4-FFF2-40B4-BE49-F238E27FC236}">
                      <a16:creationId xmlns:a16="http://schemas.microsoft.com/office/drawing/2014/main" id="{F915BE2E-0299-4850-9C9A-ECF3464F34A0}"/>
                    </a:ext>
                  </a:extLst>
                </p:cNvPr>
                <p:cNvPicPr/>
                <p:nvPr/>
              </p:nvPicPr>
              <p:blipFill>
                <a:blip r:embed="rId58"/>
                <a:stretch>
                  <a:fillRect/>
                </a:stretch>
              </p:blipFill>
              <p:spPr>
                <a:xfrm>
                  <a:off x="9390680" y="1656067"/>
                  <a:ext cx="4680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BAC3FB5C-F58F-4586-8980-0A19AC1FEFCC}"/>
                    </a:ext>
                  </a:extLst>
                </p14:cNvPr>
                <p14:cNvContentPartPr/>
                <p14:nvPr/>
              </p14:nvContentPartPr>
              <p14:xfrm>
                <a:off x="9847880" y="1573267"/>
                <a:ext cx="332640" cy="190440"/>
              </p14:xfrm>
            </p:contentPart>
          </mc:Choice>
          <mc:Fallback xmlns="">
            <p:pic>
              <p:nvPicPr>
                <p:cNvPr id="33" name="Freihand 32">
                  <a:extLst>
                    <a:ext uri="{FF2B5EF4-FFF2-40B4-BE49-F238E27FC236}">
                      <a16:creationId xmlns:a16="http://schemas.microsoft.com/office/drawing/2014/main" id="{BAC3FB5C-F58F-4586-8980-0A19AC1FEFCC}"/>
                    </a:ext>
                  </a:extLst>
                </p:cNvPr>
                <p:cNvPicPr/>
                <p:nvPr/>
              </p:nvPicPr>
              <p:blipFill>
                <a:blip r:embed="rId60"/>
                <a:stretch>
                  <a:fillRect/>
                </a:stretch>
              </p:blipFill>
              <p:spPr>
                <a:xfrm>
                  <a:off x="9843560" y="1568947"/>
                  <a:ext cx="3412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 name="Freihand 33">
                  <a:extLst>
                    <a:ext uri="{FF2B5EF4-FFF2-40B4-BE49-F238E27FC236}">
                      <a16:creationId xmlns:a16="http://schemas.microsoft.com/office/drawing/2014/main" id="{3D725DA1-39B9-46A3-B937-6CADC9389408}"/>
                    </a:ext>
                  </a:extLst>
                </p14:cNvPr>
                <p14:cNvContentPartPr/>
                <p14:nvPr/>
              </p14:nvContentPartPr>
              <p14:xfrm>
                <a:off x="10443320" y="1626187"/>
                <a:ext cx="233280" cy="119160"/>
              </p14:xfrm>
            </p:contentPart>
          </mc:Choice>
          <mc:Fallback xmlns="">
            <p:pic>
              <p:nvPicPr>
                <p:cNvPr id="34" name="Freihand 33">
                  <a:extLst>
                    <a:ext uri="{FF2B5EF4-FFF2-40B4-BE49-F238E27FC236}">
                      <a16:creationId xmlns:a16="http://schemas.microsoft.com/office/drawing/2014/main" id="{3D725DA1-39B9-46A3-B937-6CADC9389408}"/>
                    </a:ext>
                  </a:extLst>
                </p:cNvPr>
                <p:cNvPicPr/>
                <p:nvPr/>
              </p:nvPicPr>
              <p:blipFill>
                <a:blip r:embed="rId62"/>
                <a:stretch>
                  <a:fillRect/>
                </a:stretch>
              </p:blipFill>
              <p:spPr>
                <a:xfrm>
                  <a:off x="10439000" y="1621867"/>
                  <a:ext cx="241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5" name="Freihand 34">
                  <a:extLst>
                    <a:ext uri="{FF2B5EF4-FFF2-40B4-BE49-F238E27FC236}">
                      <a16:creationId xmlns:a16="http://schemas.microsoft.com/office/drawing/2014/main" id="{106F5678-3177-408B-9C4B-7666C7CC9BD2}"/>
                    </a:ext>
                  </a:extLst>
                </p14:cNvPr>
                <p14:cNvContentPartPr/>
                <p14:nvPr/>
              </p14:nvContentPartPr>
              <p14:xfrm>
                <a:off x="10683440" y="1533307"/>
                <a:ext cx="360" cy="360"/>
              </p14:xfrm>
            </p:contentPart>
          </mc:Choice>
          <mc:Fallback xmlns="">
            <p:pic>
              <p:nvPicPr>
                <p:cNvPr id="35" name="Freihand 34">
                  <a:extLst>
                    <a:ext uri="{FF2B5EF4-FFF2-40B4-BE49-F238E27FC236}">
                      <a16:creationId xmlns:a16="http://schemas.microsoft.com/office/drawing/2014/main" id="{106F5678-3177-408B-9C4B-7666C7CC9BD2}"/>
                    </a:ext>
                  </a:extLst>
                </p:cNvPr>
                <p:cNvPicPr/>
                <p:nvPr/>
              </p:nvPicPr>
              <p:blipFill>
                <a:blip r:embed="rId23"/>
                <a:stretch>
                  <a:fillRect/>
                </a:stretch>
              </p:blipFill>
              <p:spPr>
                <a:xfrm>
                  <a:off x="10679120" y="1528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Freihand 38">
                  <a:extLst>
                    <a:ext uri="{FF2B5EF4-FFF2-40B4-BE49-F238E27FC236}">
                      <a16:creationId xmlns:a16="http://schemas.microsoft.com/office/drawing/2014/main" id="{1F224381-F2C2-4701-A9C2-353119E59F91}"/>
                    </a:ext>
                  </a:extLst>
                </p14:cNvPr>
                <p14:cNvContentPartPr/>
                <p14:nvPr/>
              </p14:nvContentPartPr>
              <p14:xfrm>
                <a:off x="10967840" y="1506307"/>
                <a:ext cx="428400" cy="200520"/>
              </p14:xfrm>
            </p:contentPart>
          </mc:Choice>
          <mc:Fallback xmlns="">
            <p:pic>
              <p:nvPicPr>
                <p:cNvPr id="39" name="Freihand 38">
                  <a:extLst>
                    <a:ext uri="{FF2B5EF4-FFF2-40B4-BE49-F238E27FC236}">
                      <a16:creationId xmlns:a16="http://schemas.microsoft.com/office/drawing/2014/main" id="{1F224381-F2C2-4701-A9C2-353119E59F91}"/>
                    </a:ext>
                  </a:extLst>
                </p:cNvPr>
                <p:cNvPicPr/>
                <p:nvPr/>
              </p:nvPicPr>
              <p:blipFill>
                <a:blip r:embed="rId65"/>
                <a:stretch>
                  <a:fillRect/>
                </a:stretch>
              </p:blipFill>
              <p:spPr>
                <a:xfrm>
                  <a:off x="10963520" y="1501987"/>
                  <a:ext cx="4370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Freihand 39">
                  <a:extLst>
                    <a:ext uri="{FF2B5EF4-FFF2-40B4-BE49-F238E27FC236}">
                      <a16:creationId xmlns:a16="http://schemas.microsoft.com/office/drawing/2014/main" id="{DD089AC1-C391-4DA5-9C61-C77C986A0B47}"/>
                    </a:ext>
                  </a:extLst>
                </p14:cNvPr>
                <p14:cNvContentPartPr/>
                <p14:nvPr/>
              </p14:nvContentPartPr>
              <p14:xfrm>
                <a:off x="8492480" y="2077627"/>
                <a:ext cx="145080" cy="366480"/>
              </p14:xfrm>
            </p:contentPart>
          </mc:Choice>
          <mc:Fallback xmlns="">
            <p:pic>
              <p:nvPicPr>
                <p:cNvPr id="40" name="Freihand 39">
                  <a:extLst>
                    <a:ext uri="{FF2B5EF4-FFF2-40B4-BE49-F238E27FC236}">
                      <a16:creationId xmlns:a16="http://schemas.microsoft.com/office/drawing/2014/main" id="{DD089AC1-C391-4DA5-9C61-C77C986A0B47}"/>
                    </a:ext>
                  </a:extLst>
                </p:cNvPr>
                <p:cNvPicPr/>
                <p:nvPr/>
              </p:nvPicPr>
              <p:blipFill>
                <a:blip r:embed="rId67"/>
                <a:stretch>
                  <a:fillRect/>
                </a:stretch>
              </p:blipFill>
              <p:spPr>
                <a:xfrm>
                  <a:off x="8488160" y="2073307"/>
                  <a:ext cx="15372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Freihand 40">
                  <a:extLst>
                    <a:ext uri="{FF2B5EF4-FFF2-40B4-BE49-F238E27FC236}">
                      <a16:creationId xmlns:a16="http://schemas.microsoft.com/office/drawing/2014/main" id="{0483A68F-158F-488B-AB28-A4BAF4A17928}"/>
                    </a:ext>
                  </a:extLst>
                </p14:cNvPr>
                <p14:cNvContentPartPr/>
                <p14:nvPr/>
              </p14:nvContentPartPr>
              <p14:xfrm>
                <a:off x="8677880" y="2018227"/>
                <a:ext cx="56520" cy="211680"/>
              </p14:xfrm>
            </p:contentPart>
          </mc:Choice>
          <mc:Fallback xmlns="">
            <p:pic>
              <p:nvPicPr>
                <p:cNvPr id="41" name="Freihand 40">
                  <a:extLst>
                    <a:ext uri="{FF2B5EF4-FFF2-40B4-BE49-F238E27FC236}">
                      <a16:creationId xmlns:a16="http://schemas.microsoft.com/office/drawing/2014/main" id="{0483A68F-158F-488B-AB28-A4BAF4A17928}"/>
                    </a:ext>
                  </a:extLst>
                </p:cNvPr>
                <p:cNvPicPr/>
                <p:nvPr/>
              </p:nvPicPr>
              <p:blipFill>
                <a:blip r:embed="rId69"/>
                <a:stretch>
                  <a:fillRect/>
                </a:stretch>
              </p:blipFill>
              <p:spPr>
                <a:xfrm>
                  <a:off x="8673560" y="2013907"/>
                  <a:ext cx="651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A1CA0741-098D-4626-89EB-EC61A1ACDC50}"/>
                    </a:ext>
                  </a:extLst>
                </p14:cNvPr>
                <p14:cNvContentPartPr/>
                <p14:nvPr/>
              </p14:nvContentPartPr>
              <p14:xfrm>
                <a:off x="8723960" y="2111467"/>
                <a:ext cx="253440" cy="102240"/>
              </p14:xfrm>
            </p:contentPart>
          </mc:Choice>
          <mc:Fallback xmlns="">
            <p:pic>
              <p:nvPicPr>
                <p:cNvPr id="42" name="Freihand 41">
                  <a:extLst>
                    <a:ext uri="{FF2B5EF4-FFF2-40B4-BE49-F238E27FC236}">
                      <a16:creationId xmlns:a16="http://schemas.microsoft.com/office/drawing/2014/main" id="{A1CA0741-098D-4626-89EB-EC61A1ACDC50}"/>
                    </a:ext>
                  </a:extLst>
                </p:cNvPr>
                <p:cNvPicPr/>
                <p:nvPr/>
              </p:nvPicPr>
              <p:blipFill>
                <a:blip r:embed="rId71"/>
                <a:stretch>
                  <a:fillRect/>
                </a:stretch>
              </p:blipFill>
              <p:spPr>
                <a:xfrm>
                  <a:off x="8719640" y="2107147"/>
                  <a:ext cx="2620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Freihand 42">
                  <a:extLst>
                    <a:ext uri="{FF2B5EF4-FFF2-40B4-BE49-F238E27FC236}">
                      <a16:creationId xmlns:a16="http://schemas.microsoft.com/office/drawing/2014/main" id="{FAF6F208-BE60-467E-96D3-306DF516D1B2}"/>
                    </a:ext>
                  </a:extLst>
                </p14:cNvPr>
                <p14:cNvContentPartPr/>
                <p14:nvPr/>
              </p14:nvContentPartPr>
              <p14:xfrm>
                <a:off x="8951840" y="2005627"/>
                <a:ext cx="3960" cy="1800"/>
              </p14:xfrm>
            </p:contentPart>
          </mc:Choice>
          <mc:Fallback xmlns="">
            <p:pic>
              <p:nvPicPr>
                <p:cNvPr id="43" name="Freihand 42">
                  <a:extLst>
                    <a:ext uri="{FF2B5EF4-FFF2-40B4-BE49-F238E27FC236}">
                      <a16:creationId xmlns:a16="http://schemas.microsoft.com/office/drawing/2014/main" id="{FAF6F208-BE60-467E-96D3-306DF516D1B2}"/>
                    </a:ext>
                  </a:extLst>
                </p:cNvPr>
                <p:cNvPicPr/>
                <p:nvPr/>
              </p:nvPicPr>
              <p:blipFill>
                <a:blip r:embed="rId73"/>
                <a:stretch>
                  <a:fillRect/>
                </a:stretch>
              </p:blipFill>
              <p:spPr>
                <a:xfrm>
                  <a:off x="8947520" y="2001307"/>
                  <a:ext cx="126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4" name="Freihand 43">
                  <a:extLst>
                    <a:ext uri="{FF2B5EF4-FFF2-40B4-BE49-F238E27FC236}">
                      <a16:creationId xmlns:a16="http://schemas.microsoft.com/office/drawing/2014/main" id="{F57A6C50-17A5-4EC7-9B88-C9B917E47768}"/>
                    </a:ext>
                  </a:extLst>
                </p14:cNvPr>
                <p14:cNvContentPartPr/>
                <p14:nvPr/>
              </p14:nvContentPartPr>
              <p14:xfrm>
                <a:off x="8946440" y="1967827"/>
                <a:ext cx="254520" cy="271080"/>
              </p14:xfrm>
            </p:contentPart>
          </mc:Choice>
          <mc:Fallback xmlns="">
            <p:pic>
              <p:nvPicPr>
                <p:cNvPr id="44" name="Freihand 43">
                  <a:extLst>
                    <a:ext uri="{FF2B5EF4-FFF2-40B4-BE49-F238E27FC236}">
                      <a16:creationId xmlns:a16="http://schemas.microsoft.com/office/drawing/2014/main" id="{F57A6C50-17A5-4EC7-9B88-C9B917E47768}"/>
                    </a:ext>
                  </a:extLst>
                </p:cNvPr>
                <p:cNvPicPr/>
                <p:nvPr/>
              </p:nvPicPr>
              <p:blipFill>
                <a:blip r:embed="rId75"/>
                <a:stretch>
                  <a:fillRect/>
                </a:stretch>
              </p:blipFill>
              <p:spPr>
                <a:xfrm>
                  <a:off x="8942120" y="1963507"/>
                  <a:ext cx="2631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5" name="Freihand 44">
                  <a:extLst>
                    <a:ext uri="{FF2B5EF4-FFF2-40B4-BE49-F238E27FC236}">
                      <a16:creationId xmlns:a16="http://schemas.microsoft.com/office/drawing/2014/main" id="{8069CCBD-F227-4F81-9FF3-CB2665782315}"/>
                    </a:ext>
                  </a:extLst>
                </p14:cNvPr>
                <p14:cNvContentPartPr/>
                <p14:nvPr/>
              </p14:nvContentPartPr>
              <p14:xfrm>
                <a:off x="9237320" y="2037307"/>
                <a:ext cx="264960" cy="172440"/>
              </p14:xfrm>
            </p:contentPart>
          </mc:Choice>
          <mc:Fallback xmlns="">
            <p:pic>
              <p:nvPicPr>
                <p:cNvPr id="45" name="Freihand 44">
                  <a:extLst>
                    <a:ext uri="{FF2B5EF4-FFF2-40B4-BE49-F238E27FC236}">
                      <a16:creationId xmlns:a16="http://schemas.microsoft.com/office/drawing/2014/main" id="{8069CCBD-F227-4F81-9FF3-CB2665782315}"/>
                    </a:ext>
                  </a:extLst>
                </p:cNvPr>
                <p:cNvPicPr/>
                <p:nvPr/>
              </p:nvPicPr>
              <p:blipFill>
                <a:blip r:embed="rId77"/>
                <a:stretch>
                  <a:fillRect/>
                </a:stretch>
              </p:blipFill>
              <p:spPr>
                <a:xfrm>
                  <a:off x="9233000" y="2032987"/>
                  <a:ext cx="2736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6" name="Freihand 45">
                  <a:extLst>
                    <a:ext uri="{FF2B5EF4-FFF2-40B4-BE49-F238E27FC236}">
                      <a16:creationId xmlns:a16="http://schemas.microsoft.com/office/drawing/2014/main" id="{D59872B2-AA60-4ED6-A5EA-1C1C9944B0F0}"/>
                    </a:ext>
                  </a:extLst>
                </p14:cNvPr>
                <p14:cNvContentPartPr/>
                <p14:nvPr/>
              </p14:nvContentPartPr>
              <p14:xfrm>
                <a:off x="8280080" y="2291827"/>
                <a:ext cx="1298160" cy="141840"/>
              </p14:xfrm>
            </p:contentPart>
          </mc:Choice>
          <mc:Fallback xmlns="">
            <p:pic>
              <p:nvPicPr>
                <p:cNvPr id="46" name="Freihand 45">
                  <a:extLst>
                    <a:ext uri="{FF2B5EF4-FFF2-40B4-BE49-F238E27FC236}">
                      <a16:creationId xmlns:a16="http://schemas.microsoft.com/office/drawing/2014/main" id="{D59872B2-AA60-4ED6-A5EA-1C1C9944B0F0}"/>
                    </a:ext>
                  </a:extLst>
                </p:cNvPr>
                <p:cNvPicPr/>
                <p:nvPr/>
              </p:nvPicPr>
              <p:blipFill>
                <a:blip r:embed="rId79"/>
                <a:stretch>
                  <a:fillRect/>
                </a:stretch>
              </p:blipFill>
              <p:spPr>
                <a:xfrm>
                  <a:off x="8275760" y="2287507"/>
                  <a:ext cx="13068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7" name="Freihand 46">
                  <a:extLst>
                    <a:ext uri="{FF2B5EF4-FFF2-40B4-BE49-F238E27FC236}">
                      <a16:creationId xmlns:a16="http://schemas.microsoft.com/office/drawing/2014/main" id="{6B46FC7E-9929-4508-958D-7C18587B6713}"/>
                    </a:ext>
                  </a:extLst>
                </p14:cNvPr>
                <p14:cNvContentPartPr/>
                <p14:nvPr/>
              </p14:nvContentPartPr>
              <p14:xfrm>
                <a:off x="9837800" y="2023267"/>
                <a:ext cx="8280" cy="154800"/>
              </p14:xfrm>
            </p:contentPart>
          </mc:Choice>
          <mc:Fallback xmlns="">
            <p:pic>
              <p:nvPicPr>
                <p:cNvPr id="47" name="Freihand 46">
                  <a:extLst>
                    <a:ext uri="{FF2B5EF4-FFF2-40B4-BE49-F238E27FC236}">
                      <a16:creationId xmlns:a16="http://schemas.microsoft.com/office/drawing/2014/main" id="{6B46FC7E-9929-4508-958D-7C18587B6713}"/>
                    </a:ext>
                  </a:extLst>
                </p:cNvPr>
                <p:cNvPicPr/>
                <p:nvPr/>
              </p:nvPicPr>
              <p:blipFill>
                <a:blip r:embed="rId81"/>
                <a:stretch>
                  <a:fillRect/>
                </a:stretch>
              </p:blipFill>
              <p:spPr>
                <a:xfrm>
                  <a:off x="9833480" y="2018947"/>
                  <a:ext cx="169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8" name="Freihand 47">
                  <a:extLst>
                    <a:ext uri="{FF2B5EF4-FFF2-40B4-BE49-F238E27FC236}">
                      <a16:creationId xmlns:a16="http://schemas.microsoft.com/office/drawing/2014/main" id="{CA5F16B1-0D59-4216-8C9B-A434173D7366}"/>
                    </a:ext>
                  </a:extLst>
                </p14:cNvPr>
                <p14:cNvContentPartPr/>
                <p14:nvPr/>
              </p14:nvContentPartPr>
              <p14:xfrm>
                <a:off x="9816200" y="2019307"/>
                <a:ext cx="178920" cy="10080"/>
              </p14:xfrm>
            </p:contentPart>
          </mc:Choice>
          <mc:Fallback xmlns="">
            <p:pic>
              <p:nvPicPr>
                <p:cNvPr id="48" name="Freihand 47">
                  <a:extLst>
                    <a:ext uri="{FF2B5EF4-FFF2-40B4-BE49-F238E27FC236}">
                      <a16:creationId xmlns:a16="http://schemas.microsoft.com/office/drawing/2014/main" id="{CA5F16B1-0D59-4216-8C9B-A434173D7366}"/>
                    </a:ext>
                  </a:extLst>
                </p:cNvPr>
                <p:cNvPicPr/>
                <p:nvPr/>
              </p:nvPicPr>
              <p:blipFill>
                <a:blip r:embed="rId83"/>
                <a:stretch>
                  <a:fillRect/>
                </a:stretch>
              </p:blipFill>
              <p:spPr>
                <a:xfrm>
                  <a:off x="9811880" y="2014987"/>
                  <a:ext cx="1875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9" name="Freihand 48">
                  <a:extLst>
                    <a:ext uri="{FF2B5EF4-FFF2-40B4-BE49-F238E27FC236}">
                      <a16:creationId xmlns:a16="http://schemas.microsoft.com/office/drawing/2014/main" id="{E1302E76-1057-4BA3-82EC-F17FCDEEDC97}"/>
                    </a:ext>
                  </a:extLst>
                </p14:cNvPr>
                <p14:cNvContentPartPr/>
                <p14:nvPr/>
              </p14:nvContentPartPr>
              <p14:xfrm>
                <a:off x="9840320" y="2086627"/>
                <a:ext cx="170640" cy="117000"/>
              </p14:xfrm>
            </p:contentPart>
          </mc:Choice>
          <mc:Fallback xmlns="">
            <p:pic>
              <p:nvPicPr>
                <p:cNvPr id="49" name="Freihand 48">
                  <a:extLst>
                    <a:ext uri="{FF2B5EF4-FFF2-40B4-BE49-F238E27FC236}">
                      <a16:creationId xmlns:a16="http://schemas.microsoft.com/office/drawing/2014/main" id="{E1302E76-1057-4BA3-82EC-F17FCDEEDC97}"/>
                    </a:ext>
                  </a:extLst>
                </p:cNvPr>
                <p:cNvPicPr/>
                <p:nvPr/>
              </p:nvPicPr>
              <p:blipFill>
                <a:blip r:embed="rId85"/>
                <a:stretch>
                  <a:fillRect/>
                </a:stretch>
              </p:blipFill>
              <p:spPr>
                <a:xfrm>
                  <a:off x="9836000" y="2082307"/>
                  <a:ext cx="1792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0" name="Freihand 49">
                  <a:extLst>
                    <a:ext uri="{FF2B5EF4-FFF2-40B4-BE49-F238E27FC236}">
                      <a16:creationId xmlns:a16="http://schemas.microsoft.com/office/drawing/2014/main" id="{345497FE-410C-4535-A186-8B0FF9623CEA}"/>
                    </a:ext>
                  </a:extLst>
                </p14:cNvPr>
                <p14:cNvContentPartPr/>
                <p14:nvPr/>
              </p14:nvContentPartPr>
              <p14:xfrm>
                <a:off x="10010240" y="2110027"/>
                <a:ext cx="254520" cy="76680"/>
              </p14:xfrm>
            </p:contentPart>
          </mc:Choice>
          <mc:Fallback xmlns="">
            <p:pic>
              <p:nvPicPr>
                <p:cNvPr id="50" name="Freihand 49">
                  <a:extLst>
                    <a:ext uri="{FF2B5EF4-FFF2-40B4-BE49-F238E27FC236}">
                      <a16:creationId xmlns:a16="http://schemas.microsoft.com/office/drawing/2014/main" id="{345497FE-410C-4535-A186-8B0FF9623CEA}"/>
                    </a:ext>
                  </a:extLst>
                </p:cNvPr>
                <p:cNvPicPr/>
                <p:nvPr/>
              </p:nvPicPr>
              <p:blipFill>
                <a:blip r:embed="rId87"/>
                <a:stretch>
                  <a:fillRect/>
                </a:stretch>
              </p:blipFill>
              <p:spPr>
                <a:xfrm>
                  <a:off x="10005920" y="2105707"/>
                  <a:ext cx="2631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1" name="Freihand 50">
                  <a:extLst>
                    <a:ext uri="{FF2B5EF4-FFF2-40B4-BE49-F238E27FC236}">
                      <a16:creationId xmlns:a16="http://schemas.microsoft.com/office/drawing/2014/main" id="{2FBC2BF0-83F2-4526-B5B1-DDEF5B5F2525}"/>
                    </a:ext>
                  </a:extLst>
                </p14:cNvPr>
                <p14:cNvContentPartPr/>
                <p14:nvPr/>
              </p14:nvContentPartPr>
              <p14:xfrm>
                <a:off x="10262600" y="1998787"/>
                <a:ext cx="360" cy="360"/>
              </p14:xfrm>
            </p:contentPart>
          </mc:Choice>
          <mc:Fallback xmlns="">
            <p:pic>
              <p:nvPicPr>
                <p:cNvPr id="51" name="Freihand 50">
                  <a:extLst>
                    <a:ext uri="{FF2B5EF4-FFF2-40B4-BE49-F238E27FC236}">
                      <a16:creationId xmlns:a16="http://schemas.microsoft.com/office/drawing/2014/main" id="{2FBC2BF0-83F2-4526-B5B1-DDEF5B5F2525}"/>
                    </a:ext>
                  </a:extLst>
                </p:cNvPr>
                <p:cNvPicPr/>
                <p:nvPr/>
              </p:nvPicPr>
              <p:blipFill>
                <a:blip r:embed="rId23"/>
                <a:stretch>
                  <a:fillRect/>
                </a:stretch>
              </p:blipFill>
              <p:spPr>
                <a:xfrm>
                  <a:off x="10258280" y="1994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2" name="Freihand 51">
                  <a:extLst>
                    <a:ext uri="{FF2B5EF4-FFF2-40B4-BE49-F238E27FC236}">
                      <a16:creationId xmlns:a16="http://schemas.microsoft.com/office/drawing/2014/main" id="{EFA0D37B-45DF-4A5F-9113-C673D5A75571}"/>
                    </a:ext>
                  </a:extLst>
                </p14:cNvPr>
                <p14:cNvContentPartPr/>
                <p14:nvPr/>
              </p14:nvContentPartPr>
              <p14:xfrm>
                <a:off x="10324880" y="1941907"/>
                <a:ext cx="118800" cy="245160"/>
              </p14:xfrm>
            </p:contentPart>
          </mc:Choice>
          <mc:Fallback xmlns="">
            <p:pic>
              <p:nvPicPr>
                <p:cNvPr id="52" name="Freihand 51">
                  <a:extLst>
                    <a:ext uri="{FF2B5EF4-FFF2-40B4-BE49-F238E27FC236}">
                      <a16:creationId xmlns:a16="http://schemas.microsoft.com/office/drawing/2014/main" id="{EFA0D37B-45DF-4A5F-9113-C673D5A75571}"/>
                    </a:ext>
                  </a:extLst>
                </p:cNvPr>
                <p:cNvPicPr/>
                <p:nvPr/>
              </p:nvPicPr>
              <p:blipFill>
                <a:blip r:embed="rId90"/>
                <a:stretch>
                  <a:fillRect/>
                </a:stretch>
              </p:blipFill>
              <p:spPr>
                <a:xfrm>
                  <a:off x="10320560" y="1937587"/>
                  <a:ext cx="1274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3" name="Freihand 52">
                  <a:extLst>
                    <a:ext uri="{FF2B5EF4-FFF2-40B4-BE49-F238E27FC236}">
                      <a16:creationId xmlns:a16="http://schemas.microsoft.com/office/drawing/2014/main" id="{E4CF76B5-D068-4B71-B00C-1FF16D5F3C94}"/>
                    </a:ext>
                  </a:extLst>
                </p14:cNvPr>
                <p14:cNvContentPartPr/>
                <p14:nvPr/>
              </p14:nvContentPartPr>
              <p14:xfrm>
                <a:off x="10462760" y="1919947"/>
                <a:ext cx="321840" cy="248040"/>
              </p14:xfrm>
            </p:contentPart>
          </mc:Choice>
          <mc:Fallback xmlns="">
            <p:pic>
              <p:nvPicPr>
                <p:cNvPr id="53" name="Freihand 52">
                  <a:extLst>
                    <a:ext uri="{FF2B5EF4-FFF2-40B4-BE49-F238E27FC236}">
                      <a16:creationId xmlns:a16="http://schemas.microsoft.com/office/drawing/2014/main" id="{E4CF76B5-D068-4B71-B00C-1FF16D5F3C94}"/>
                    </a:ext>
                  </a:extLst>
                </p:cNvPr>
                <p:cNvPicPr/>
                <p:nvPr/>
              </p:nvPicPr>
              <p:blipFill>
                <a:blip r:embed="rId92"/>
                <a:stretch>
                  <a:fillRect/>
                </a:stretch>
              </p:blipFill>
              <p:spPr>
                <a:xfrm>
                  <a:off x="10458440" y="1915627"/>
                  <a:ext cx="3304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Freihand 53">
                  <a:extLst>
                    <a:ext uri="{FF2B5EF4-FFF2-40B4-BE49-F238E27FC236}">
                      <a16:creationId xmlns:a16="http://schemas.microsoft.com/office/drawing/2014/main" id="{E1AD431A-BB24-4F5C-B19B-E6278D239C00}"/>
                    </a:ext>
                  </a:extLst>
                </p14:cNvPr>
                <p14:cNvContentPartPr/>
                <p14:nvPr/>
              </p14:nvContentPartPr>
              <p14:xfrm>
                <a:off x="10661120" y="1892947"/>
                <a:ext cx="21600" cy="18720"/>
              </p14:xfrm>
            </p:contentPart>
          </mc:Choice>
          <mc:Fallback xmlns="">
            <p:pic>
              <p:nvPicPr>
                <p:cNvPr id="54" name="Freihand 53">
                  <a:extLst>
                    <a:ext uri="{FF2B5EF4-FFF2-40B4-BE49-F238E27FC236}">
                      <a16:creationId xmlns:a16="http://schemas.microsoft.com/office/drawing/2014/main" id="{E1AD431A-BB24-4F5C-B19B-E6278D239C00}"/>
                    </a:ext>
                  </a:extLst>
                </p:cNvPr>
                <p:cNvPicPr/>
                <p:nvPr/>
              </p:nvPicPr>
              <p:blipFill>
                <a:blip r:embed="rId94"/>
                <a:stretch>
                  <a:fillRect/>
                </a:stretch>
              </p:blipFill>
              <p:spPr>
                <a:xfrm>
                  <a:off x="10656800" y="1888627"/>
                  <a:ext cx="30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Freihand 54">
                  <a:extLst>
                    <a:ext uri="{FF2B5EF4-FFF2-40B4-BE49-F238E27FC236}">
                      <a16:creationId xmlns:a16="http://schemas.microsoft.com/office/drawing/2014/main" id="{B4707984-0158-4059-8894-6C01CAC01924}"/>
                    </a:ext>
                  </a:extLst>
                </p14:cNvPr>
                <p14:cNvContentPartPr/>
                <p14:nvPr/>
              </p14:nvContentPartPr>
              <p14:xfrm>
                <a:off x="10935800" y="1994827"/>
                <a:ext cx="412920" cy="347760"/>
              </p14:xfrm>
            </p:contentPart>
          </mc:Choice>
          <mc:Fallback xmlns="">
            <p:pic>
              <p:nvPicPr>
                <p:cNvPr id="55" name="Freihand 54">
                  <a:extLst>
                    <a:ext uri="{FF2B5EF4-FFF2-40B4-BE49-F238E27FC236}">
                      <a16:creationId xmlns:a16="http://schemas.microsoft.com/office/drawing/2014/main" id="{B4707984-0158-4059-8894-6C01CAC01924}"/>
                    </a:ext>
                  </a:extLst>
                </p:cNvPr>
                <p:cNvPicPr/>
                <p:nvPr/>
              </p:nvPicPr>
              <p:blipFill>
                <a:blip r:embed="rId96"/>
                <a:stretch>
                  <a:fillRect/>
                </a:stretch>
              </p:blipFill>
              <p:spPr>
                <a:xfrm>
                  <a:off x="10931480" y="1990507"/>
                  <a:ext cx="42156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6" name="Freihand 55">
                  <a:extLst>
                    <a:ext uri="{FF2B5EF4-FFF2-40B4-BE49-F238E27FC236}">
                      <a16:creationId xmlns:a16="http://schemas.microsoft.com/office/drawing/2014/main" id="{906287C7-959A-4632-AC58-7767942133CC}"/>
                    </a:ext>
                  </a:extLst>
                </p14:cNvPr>
                <p14:cNvContentPartPr/>
                <p14:nvPr/>
              </p14:nvContentPartPr>
              <p14:xfrm>
                <a:off x="11405600" y="1967827"/>
                <a:ext cx="76320" cy="104760"/>
              </p14:xfrm>
            </p:contentPart>
          </mc:Choice>
          <mc:Fallback xmlns="">
            <p:pic>
              <p:nvPicPr>
                <p:cNvPr id="56" name="Freihand 55">
                  <a:extLst>
                    <a:ext uri="{FF2B5EF4-FFF2-40B4-BE49-F238E27FC236}">
                      <a16:creationId xmlns:a16="http://schemas.microsoft.com/office/drawing/2014/main" id="{906287C7-959A-4632-AC58-7767942133CC}"/>
                    </a:ext>
                  </a:extLst>
                </p:cNvPr>
                <p:cNvPicPr/>
                <p:nvPr/>
              </p:nvPicPr>
              <p:blipFill>
                <a:blip r:embed="rId98"/>
                <a:stretch>
                  <a:fillRect/>
                </a:stretch>
              </p:blipFill>
              <p:spPr>
                <a:xfrm>
                  <a:off x="11401280" y="1963507"/>
                  <a:ext cx="849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Freihand 56">
                  <a:extLst>
                    <a:ext uri="{FF2B5EF4-FFF2-40B4-BE49-F238E27FC236}">
                      <a16:creationId xmlns:a16="http://schemas.microsoft.com/office/drawing/2014/main" id="{170A80B4-430E-46B3-BC30-C60771534497}"/>
                    </a:ext>
                  </a:extLst>
                </p14:cNvPr>
                <p14:cNvContentPartPr/>
                <p14:nvPr/>
              </p14:nvContentPartPr>
              <p14:xfrm>
                <a:off x="11522960" y="1948747"/>
                <a:ext cx="100080" cy="112680"/>
              </p14:xfrm>
            </p:contentPart>
          </mc:Choice>
          <mc:Fallback xmlns="">
            <p:pic>
              <p:nvPicPr>
                <p:cNvPr id="57" name="Freihand 56">
                  <a:extLst>
                    <a:ext uri="{FF2B5EF4-FFF2-40B4-BE49-F238E27FC236}">
                      <a16:creationId xmlns:a16="http://schemas.microsoft.com/office/drawing/2014/main" id="{170A80B4-430E-46B3-BC30-C60771534497}"/>
                    </a:ext>
                  </a:extLst>
                </p:cNvPr>
                <p:cNvPicPr/>
                <p:nvPr/>
              </p:nvPicPr>
              <p:blipFill>
                <a:blip r:embed="rId100"/>
                <a:stretch>
                  <a:fillRect/>
                </a:stretch>
              </p:blipFill>
              <p:spPr>
                <a:xfrm>
                  <a:off x="11518640" y="1944427"/>
                  <a:ext cx="1087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8" name="Freihand 57">
                  <a:extLst>
                    <a:ext uri="{FF2B5EF4-FFF2-40B4-BE49-F238E27FC236}">
                      <a16:creationId xmlns:a16="http://schemas.microsoft.com/office/drawing/2014/main" id="{A832E6B7-AAE5-4AE7-99F4-E1F9843A1335}"/>
                    </a:ext>
                  </a:extLst>
                </p14:cNvPr>
                <p14:cNvContentPartPr/>
                <p14:nvPr/>
              </p14:nvContentPartPr>
              <p14:xfrm>
                <a:off x="11621960" y="1937227"/>
                <a:ext cx="111960" cy="121680"/>
              </p14:xfrm>
            </p:contentPart>
          </mc:Choice>
          <mc:Fallback xmlns="">
            <p:pic>
              <p:nvPicPr>
                <p:cNvPr id="58" name="Freihand 57">
                  <a:extLst>
                    <a:ext uri="{FF2B5EF4-FFF2-40B4-BE49-F238E27FC236}">
                      <a16:creationId xmlns:a16="http://schemas.microsoft.com/office/drawing/2014/main" id="{A832E6B7-AAE5-4AE7-99F4-E1F9843A1335}"/>
                    </a:ext>
                  </a:extLst>
                </p:cNvPr>
                <p:cNvPicPr/>
                <p:nvPr/>
              </p:nvPicPr>
              <p:blipFill>
                <a:blip r:embed="rId102"/>
                <a:stretch>
                  <a:fillRect/>
                </a:stretch>
              </p:blipFill>
              <p:spPr>
                <a:xfrm>
                  <a:off x="11617640" y="1932907"/>
                  <a:ext cx="1206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9" name="Freihand 58">
                  <a:extLst>
                    <a:ext uri="{FF2B5EF4-FFF2-40B4-BE49-F238E27FC236}">
                      <a16:creationId xmlns:a16="http://schemas.microsoft.com/office/drawing/2014/main" id="{B5C9F05D-7950-49E1-8AF6-9F24C806E6C1}"/>
                    </a:ext>
                  </a:extLst>
                </p14:cNvPr>
                <p14:cNvContentPartPr/>
                <p14:nvPr/>
              </p14:nvContentPartPr>
              <p14:xfrm>
                <a:off x="11762360" y="1927147"/>
                <a:ext cx="222840" cy="98280"/>
              </p14:xfrm>
            </p:contentPart>
          </mc:Choice>
          <mc:Fallback xmlns="">
            <p:pic>
              <p:nvPicPr>
                <p:cNvPr id="59" name="Freihand 58">
                  <a:extLst>
                    <a:ext uri="{FF2B5EF4-FFF2-40B4-BE49-F238E27FC236}">
                      <a16:creationId xmlns:a16="http://schemas.microsoft.com/office/drawing/2014/main" id="{B5C9F05D-7950-49E1-8AF6-9F24C806E6C1}"/>
                    </a:ext>
                  </a:extLst>
                </p:cNvPr>
                <p:cNvPicPr/>
                <p:nvPr/>
              </p:nvPicPr>
              <p:blipFill>
                <a:blip r:embed="rId104"/>
                <a:stretch>
                  <a:fillRect/>
                </a:stretch>
              </p:blipFill>
              <p:spPr>
                <a:xfrm>
                  <a:off x="11758040" y="1922827"/>
                  <a:ext cx="2314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5" name="Freihand 64">
                  <a:extLst>
                    <a:ext uri="{FF2B5EF4-FFF2-40B4-BE49-F238E27FC236}">
                      <a16:creationId xmlns:a16="http://schemas.microsoft.com/office/drawing/2014/main" id="{4D922858-3BF2-47AB-8460-5635C8D2F9D8}"/>
                    </a:ext>
                  </a:extLst>
                </p14:cNvPr>
                <p14:cNvContentPartPr/>
                <p14:nvPr/>
              </p14:nvContentPartPr>
              <p14:xfrm>
                <a:off x="2873240" y="3038467"/>
                <a:ext cx="415440" cy="342720"/>
              </p14:xfrm>
            </p:contentPart>
          </mc:Choice>
          <mc:Fallback xmlns="">
            <p:pic>
              <p:nvPicPr>
                <p:cNvPr id="65" name="Freihand 64">
                  <a:extLst>
                    <a:ext uri="{FF2B5EF4-FFF2-40B4-BE49-F238E27FC236}">
                      <a16:creationId xmlns:a16="http://schemas.microsoft.com/office/drawing/2014/main" id="{4D922858-3BF2-47AB-8460-5635C8D2F9D8}"/>
                    </a:ext>
                  </a:extLst>
                </p:cNvPr>
                <p:cNvPicPr/>
                <p:nvPr/>
              </p:nvPicPr>
              <p:blipFill>
                <a:blip r:embed="rId106"/>
                <a:stretch>
                  <a:fillRect/>
                </a:stretch>
              </p:blipFill>
              <p:spPr>
                <a:xfrm>
                  <a:off x="2868920" y="3034147"/>
                  <a:ext cx="42408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6" name="Freihand 65">
                  <a:extLst>
                    <a:ext uri="{FF2B5EF4-FFF2-40B4-BE49-F238E27FC236}">
                      <a16:creationId xmlns:a16="http://schemas.microsoft.com/office/drawing/2014/main" id="{8C04CAD3-6045-4FDD-979C-98891ABB24C2}"/>
                    </a:ext>
                  </a:extLst>
                </p14:cNvPr>
                <p14:cNvContentPartPr/>
                <p14:nvPr/>
              </p14:nvContentPartPr>
              <p14:xfrm>
                <a:off x="3485600" y="2797987"/>
                <a:ext cx="176040" cy="220320"/>
              </p14:xfrm>
            </p:contentPart>
          </mc:Choice>
          <mc:Fallback xmlns="">
            <p:pic>
              <p:nvPicPr>
                <p:cNvPr id="66" name="Freihand 65">
                  <a:extLst>
                    <a:ext uri="{FF2B5EF4-FFF2-40B4-BE49-F238E27FC236}">
                      <a16:creationId xmlns:a16="http://schemas.microsoft.com/office/drawing/2014/main" id="{8C04CAD3-6045-4FDD-979C-98891ABB24C2}"/>
                    </a:ext>
                  </a:extLst>
                </p:cNvPr>
                <p:cNvPicPr/>
                <p:nvPr/>
              </p:nvPicPr>
              <p:blipFill>
                <a:blip r:embed="rId108"/>
                <a:stretch>
                  <a:fillRect/>
                </a:stretch>
              </p:blipFill>
              <p:spPr>
                <a:xfrm>
                  <a:off x="3481280" y="2793667"/>
                  <a:ext cx="1846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7" name="Freihand 66">
                  <a:extLst>
                    <a:ext uri="{FF2B5EF4-FFF2-40B4-BE49-F238E27FC236}">
                      <a16:creationId xmlns:a16="http://schemas.microsoft.com/office/drawing/2014/main" id="{C909D757-91BE-4F54-B4AA-01934D702369}"/>
                    </a:ext>
                  </a:extLst>
                </p14:cNvPr>
                <p14:cNvContentPartPr/>
                <p14:nvPr/>
              </p14:nvContentPartPr>
              <p14:xfrm>
                <a:off x="3510800" y="2926867"/>
                <a:ext cx="293760" cy="88920"/>
              </p14:xfrm>
            </p:contentPart>
          </mc:Choice>
          <mc:Fallback xmlns="">
            <p:pic>
              <p:nvPicPr>
                <p:cNvPr id="67" name="Freihand 66">
                  <a:extLst>
                    <a:ext uri="{FF2B5EF4-FFF2-40B4-BE49-F238E27FC236}">
                      <a16:creationId xmlns:a16="http://schemas.microsoft.com/office/drawing/2014/main" id="{C909D757-91BE-4F54-B4AA-01934D702369}"/>
                    </a:ext>
                  </a:extLst>
                </p:cNvPr>
                <p:cNvPicPr/>
                <p:nvPr/>
              </p:nvPicPr>
              <p:blipFill>
                <a:blip r:embed="rId110"/>
                <a:stretch>
                  <a:fillRect/>
                </a:stretch>
              </p:blipFill>
              <p:spPr>
                <a:xfrm>
                  <a:off x="3506480" y="2922547"/>
                  <a:ext cx="3024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8" name="Freihand 67">
                  <a:extLst>
                    <a:ext uri="{FF2B5EF4-FFF2-40B4-BE49-F238E27FC236}">
                      <a16:creationId xmlns:a16="http://schemas.microsoft.com/office/drawing/2014/main" id="{361A8DBD-54AF-4CFA-BF6C-DCE5919861B0}"/>
                    </a:ext>
                  </a:extLst>
                </p14:cNvPr>
                <p14:cNvContentPartPr/>
                <p14:nvPr/>
              </p14:nvContentPartPr>
              <p14:xfrm>
                <a:off x="3937760" y="2811307"/>
                <a:ext cx="25560" cy="121680"/>
              </p14:xfrm>
            </p:contentPart>
          </mc:Choice>
          <mc:Fallback xmlns="">
            <p:pic>
              <p:nvPicPr>
                <p:cNvPr id="68" name="Freihand 67">
                  <a:extLst>
                    <a:ext uri="{FF2B5EF4-FFF2-40B4-BE49-F238E27FC236}">
                      <a16:creationId xmlns:a16="http://schemas.microsoft.com/office/drawing/2014/main" id="{361A8DBD-54AF-4CFA-BF6C-DCE5919861B0}"/>
                    </a:ext>
                  </a:extLst>
                </p:cNvPr>
                <p:cNvPicPr/>
                <p:nvPr/>
              </p:nvPicPr>
              <p:blipFill>
                <a:blip r:embed="rId112"/>
                <a:stretch>
                  <a:fillRect/>
                </a:stretch>
              </p:blipFill>
              <p:spPr>
                <a:xfrm>
                  <a:off x="3933440" y="2806987"/>
                  <a:ext cx="342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9" name="Freihand 68">
                  <a:extLst>
                    <a:ext uri="{FF2B5EF4-FFF2-40B4-BE49-F238E27FC236}">
                      <a16:creationId xmlns:a16="http://schemas.microsoft.com/office/drawing/2014/main" id="{A1F45F7F-3FE7-4C4B-B004-7FD7EC387F6F}"/>
                    </a:ext>
                  </a:extLst>
                </p14:cNvPr>
                <p14:cNvContentPartPr/>
                <p14:nvPr/>
              </p14:nvContentPartPr>
              <p14:xfrm>
                <a:off x="3883760" y="2753347"/>
                <a:ext cx="255960" cy="244800"/>
              </p14:xfrm>
            </p:contentPart>
          </mc:Choice>
          <mc:Fallback xmlns="">
            <p:pic>
              <p:nvPicPr>
                <p:cNvPr id="69" name="Freihand 68">
                  <a:extLst>
                    <a:ext uri="{FF2B5EF4-FFF2-40B4-BE49-F238E27FC236}">
                      <a16:creationId xmlns:a16="http://schemas.microsoft.com/office/drawing/2014/main" id="{A1F45F7F-3FE7-4C4B-B004-7FD7EC387F6F}"/>
                    </a:ext>
                  </a:extLst>
                </p:cNvPr>
                <p:cNvPicPr/>
                <p:nvPr/>
              </p:nvPicPr>
              <p:blipFill>
                <a:blip r:embed="rId114"/>
                <a:stretch>
                  <a:fillRect/>
                </a:stretch>
              </p:blipFill>
              <p:spPr>
                <a:xfrm>
                  <a:off x="3879440" y="2749027"/>
                  <a:ext cx="2646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1" name="Freihand 70">
                  <a:extLst>
                    <a:ext uri="{FF2B5EF4-FFF2-40B4-BE49-F238E27FC236}">
                      <a16:creationId xmlns:a16="http://schemas.microsoft.com/office/drawing/2014/main" id="{2D2C69D4-513F-44C0-8793-47285B393ADB}"/>
                    </a:ext>
                  </a:extLst>
                </p14:cNvPr>
                <p14:cNvContentPartPr/>
                <p14:nvPr/>
              </p14:nvContentPartPr>
              <p14:xfrm>
                <a:off x="4443560" y="2732107"/>
                <a:ext cx="129600" cy="196920"/>
              </p14:xfrm>
            </p:contentPart>
          </mc:Choice>
          <mc:Fallback xmlns="">
            <p:pic>
              <p:nvPicPr>
                <p:cNvPr id="71" name="Freihand 70">
                  <a:extLst>
                    <a:ext uri="{FF2B5EF4-FFF2-40B4-BE49-F238E27FC236}">
                      <a16:creationId xmlns:a16="http://schemas.microsoft.com/office/drawing/2014/main" id="{2D2C69D4-513F-44C0-8793-47285B393ADB}"/>
                    </a:ext>
                  </a:extLst>
                </p:cNvPr>
                <p:cNvPicPr/>
                <p:nvPr/>
              </p:nvPicPr>
              <p:blipFill>
                <a:blip r:embed="rId116"/>
                <a:stretch>
                  <a:fillRect/>
                </a:stretch>
              </p:blipFill>
              <p:spPr>
                <a:xfrm>
                  <a:off x="4439240" y="2727787"/>
                  <a:ext cx="1382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Freihand 71">
                  <a:extLst>
                    <a:ext uri="{FF2B5EF4-FFF2-40B4-BE49-F238E27FC236}">
                      <a16:creationId xmlns:a16="http://schemas.microsoft.com/office/drawing/2014/main" id="{585669E8-380B-4642-AD8A-E9D305CA4AD0}"/>
                    </a:ext>
                  </a:extLst>
                </p14:cNvPr>
                <p14:cNvContentPartPr/>
                <p14:nvPr/>
              </p14:nvContentPartPr>
              <p14:xfrm>
                <a:off x="4511600" y="2850547"/>
                <a:ext cx="69120" cy="65160"/>
              </p14:xfrm>
            </p:contentPart>
          </mc:Choice>
          <mc:Fallback xmlns="">
            <p:pic>
              <p:nvPicPr>
                <p:cNvPr id="72" name="Freihand 71">
                  <a:extLst>
                    <a:ext uri="{FF2B5EF4-FFF2-40B4-BE49-F238E27FC236}">
                      <a16:creationId xmlns:a16="http://schemas.microsoft.com/office/drawing/2014/main" id="{585669E8-380B-4642-AD8A-E9D305CA4AD0}"/>
                    </a:ext>
                  </a:extLst>
                </p:cNvPr>
                <p:cNvPicPr/>
                <p:nvPr/>
              </p:nvPicPr>
              <p:blipFill>
                <a:blip r:embed="rId118"/>
                <a:stretch>
                  <a:fillRect/>
                </a:stretch>
              </p:blipFill>
              <p:spPr>
                <a:xfrm>
                  <a:off x="4507280" y="2846227"/>
                  <a:ext cx="777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Freihand 72">
                  <a:extLst>
                    <a:ext uri="{FF2B5EF4-FFF2-40B4-BE49-F238E27FC236}">
                      <a16:creationId xmlns:a16="http://schemas.microsoft.com/office/drawing/2014/main" id="{7168FC86-3224-4169-ABBC-97B4350BA763}"/>
                    </a:ext>
                  </a:extLst>
                </p14:cNvPr>
                <p14:cNvContentPartPr/>
                <p14:nvPr/>
              </p14:nvContentPartPr>
              <p14:xfrm>
                <a:off x="4615280" y="2819587"/>
                <a:ext cx="91800" cy="100440"/>
              </p14:xfrm>
            </p:contentPart>
          </mc:Choice>
          <mc:Fallback xmlns="">
            <p:pic>
              <p:nvPicPr>
                <p:cNvPr id="73" name="Freihand 72">
                  <a:extLst>
                    <a:ext uri="{FF2B5EF4-FFF2-40B4-BE49-F238E27FC236}">
                      <a16:creationId xmlns:a16="http://schemas.microsoft.com/office/drawing/2014/main" id="{7168FC86-3224-4169-ABBC-97B4350BA763}"/>
                    </a:ext>
                  </a:extLst>
                </p:cNvPr>
                <p:cNvPicPr/>
                <p:nvPr/>
              </p:nvPicPr>
              <p:blipFill>
                <a:blip r:embed="rId120"/>
                <a:stretch>
                  <a:fillRect/>
                </a:stretch>
              </p:blipFill>
              <p:spPr>
                <a:xfrm>
                  <a:off x="4610960" y="2815267"/>
                  <a:ext cx="1004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4" name="Freihand 73">
                  <a:extLst>
                    <a:ext uri="{FF2B5EF4-FFF2-40B4-BE49-F238E27FC236}">
                      <a16:creationId xmlns:a16="http://schemas.microsoft.com/office/drawing/2014/main" id="{8AFB869A-783E-4991-BC3D-59EBBECEC4DD}"/>
                    </a:ext>
                  </a:extLst>
                </p14:cNvPr>
                <p14:cNvContentPartPr/>
                <p14:nvPr/>
              </p14:nvContentPartPr>
              <p14:xfrm>
                <a:off x="4751000" y="2704747"/>
                <a:ext cx="94680" cy="196560"/>
              </p14:xfrm>
            </p:contentPart>
          </mc:Choice>
          <mc:Fallback xmlns="">
            <p:pic>
              <p:nvPicPr>
                <p:cNvPr id="74" name="Freihand 73">
                  <a:extLst>
                    <a:ext uri="{FF2B5EF4-FFF2-40B4-BE49-F238E27FC236}">
                      <a16:creationId xmlns:a16="http://schemas.microsoft.com/office/drawing/2014/main" id="{8AFB869A-783E-4991-BC3D-59EBBECEC4DD}"/>
                    </a:ext>
                  </a:extLst>
                </p:cNvPr>
                <p:cNvPicPr/>
                <p:nvPr/>
              </p:nvPicPr>
              <p:blipFill>
                <a:blip r:embed="rId122"/>
                <a:stretch>
                  <a:fillRect/>
                </a:stretch>
              </p:blipFill>
              <p:spPr>
                <a:xfrm>
                  <a:off x="4746680" y="2700427"/>
                  <a:ext cx="1033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5" name="Freihand 74">
                  <a:extLst>
                    <a:ext uri="{FF2B5EF4-FFF2-40B4-BE49-F238E27FC236}">
                      <a16:creationId xmlns:a16="http://schemas.microsoft.com/office/drawing/2014/main" id="{5C71208A-1B18-47D9-ADF0-8CC7FE00DC2C}"/>
                    </a:ext>
                  </a:extLst>
                </p14:cNvPr>
                <p14:cNvContentPartPr/>
                <p14:nvPr/>
              </p14:nvContentPartPr>
              <p14:xfrm>
                <a:off x="4869080" y="2693227"/>
                <a:ext cx="110520" cy="190440"/>
              </p14:xfrm>
            </p:contentPart>
          </mc:Choice>
          <mc:Fallback xmlns="">
            <p:pic>
              <p:nvPicPr>
                <p:cNvPr id="75" name="Freihand 74">
                  <a:extLst>
                    <a:ext uri="{FF2B5EF4-FFF2-40B4-BE49-F238E27FC236}">
                      <a16:creationId xmlns:a16="http://schemas.microsoft.com/office/drawing/2014/main" id="{5C71208A-1B18-47D9-ADF0-8CC7FE00DC2C}"/>
                    </a:ext>
                  </a:extLst>
                </p:cNvPr>
                <p:cNvPicPr/>
                <p:nvPr/>
              </p:nvPicPr>
              <p:blipFill>
                <a:blip r:embed="rId124"/>
                <a:stretch>
                  <a:fillRect/>
                </a:stretch>
              </p:blipFill>
              <p:spPr>
                <a:xfrm>
                  <a:off x="4864760" y="2688907"/>
                  <a:ext cx="1191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6" name="Freihand 75">
                  <a:extLst>
                    <a:ext uri="{FF2B5EF4-FFF2-40B4-BE49-F238E27FC236}">
                      <a16:creationId xmlns:a16="http://schemas.microsoft.com/office/drawing/2014/main" id="{9AFE9752-2BE5-4B6C-8720-D60E6F6C83D9}"/>
                    </a:ext>
                  </a:extLst>
                </p14:cNvPr>
                <p14:cNvContentPartPr/>
                <p14:nvPr/>
              </p14:nvContentPartPr>
              <p14:xfrm>
                <a:off x="4972760" y="2800147"/>
                <a:ext cx="134640" cy="127440"/>
              </p14:xfrm>
            </p:contentPart>
          </mc:Choice>
          <mc:Fallback xmlns="">
            <p:pic>
              <p:nvPicPr>
                <p:cNvPr id="76" name="Freihand 75">
                  <a:extLst>
                    <a:ext uri="{FF2B5EF4-FFF2-40B4-BE49-F238E27FC236}">
                      <a16:creationId xmlns:a16="http://schemas.microsoft.com/office/drawing/2014/main" id="{9AFE9752-2BE5-4B6C-8720-D60E6F6C83D9}"/>
                    </a:ext>
                  </a:extLst>
                </p:cNvPr>
                <p:cNvPicPr/>
                <p:nvPr/>
              </p:nvPicPr>
              <p:blipFill>
                <a:blip r:embed="rId126"/>
                <a:stretch>
                  <a:fillRect/>
                </a:stretch>
              </p:blipFill>
              <p:spPr>
                <a:xfrm>
                  <a:off x="4968440" y="2795827"/>
                  <a:ext cx="1432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7" name="Freihand 76">
                  <a:extLst>
                    <a:ext uri="{FF2B5EF4-FFF2-40B4-BE49-F238E27FC236}">
                      <a16:creationId xmlns:a16="http://schemas.microsoft.com/office/drawing/2014/main" id="{1FEFA3D3-F731-4204-A5BF-630D18884037}"/>
                    </a:ext>
                  </a:extLst>
                </p14:cNvPr>
                <p14:cNvContentPartPr/>
                <p14:nvPr/>
              </p14:nvContentPartPr>
              <p14:xfrm>
                <a:off x="5119640" y="2704027"/>
                <a:ext cx="50400" cy="193680"/>
              </p14:xfrm>
            </p:contentPart>
          </mc:Choice>
          <mc:Fallback xmlns="">
            <p:pic>
              <p:nvPicPr>
                <p:cNvPr id="77" name="Freihand 76">
                  <a:extLst>
                    <a:ext uri="{FF2B5EF4-FFF2-40B4-BE49-F238E27FC236}">
                      <a16:creationId xmlns:a16="http://schemas.microsoft.com/office/drawing/2014/main" id="{1FEFA3D3-F731-4204-A5BF-630D18884037}"/>
                    </a:ext>
                  </a:extLst>
                </p:cNvPr>
                <p:cNvPicPr/>
                <p:nvPr/>
              </p:nvPicPr>
              <p:blipFill>
                <a:blip r:embed="rId128"/>
                <a:stretch>
                  <a:fillRect/>
                </a:stretch>
              </p:blipFill>
              <p:spPr>
                <a:xfrm>
                  <a:off x="5115320" y="2699707"/>
                  <a:ext cx="590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8" name="Freihand 77">
                  <a:extLst>
                    <a:ext uri="{FF2B5EF4-FFF2-40B4-BE49-F238E27FC236}">
                      <a16:creationId xmlns:a16="http://schemas.microsoft.com/office/drawing/2014/main" id="{34EBD8B2-2452-463C-AB46-81A068B3773A}"/>
                    </a:ext>
                  </a:extLst>
                </p14:cNvPr>
                <p14:cNvContentPartPr/>
                <p14:nvPr/>
              </p14:nvContentPartPr>
              <p14:xfrm>
                <a:off x="5159240" y="2792227"/>
                <a:ext cx="132840" cy="117360"/>
              </p14:xfrm>
            </p:contentPart>
          </mc:Choice>
          <mc:Fallback xmlns="">
            <p:pic>
              <p:nvPicPr>
                <p:cNvPr id="78" name="Freihand 77">
                  <a:extLst>
                    <a:ext uri="{FF2B5EF4-FFF2-40B4-BE49-F238E27FC236}">
                      <a16:creationId xmlns:a16="http://schemas.microsoft.com/office/drawing/2014/main" id="{34EBD8B2-2452-463C-AB46-81A068B3773A}"/>
                    </a:ext>
                  </a:extLst>
                </p:cNvPr>
                <p:cNvPicPr/>
                <p:nvPr/>
              </p:nvPicPr>
              <p:blipFill>
                <a:blip r:embed="rId130"/>
                <a:stretch>
                  <a:fillRect/>
                </a:stretch>
              </p:blipFill>
              <p:spPr>
                <a:xfrm>
                  <a:off x="5154920" y="2787907"/>
                  <a:ext cx="1414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9" name="Freihand 78">
                  <a:extLst>
                    <a:ext uri="{FF2B5EF4-FFF2-40B4-BE49-F238E27FC236}">
                      <a16:creationId xmlns:a16="http://schemas.microsoft.com/office/drawing/2014/main" id="{23D17A54-5181-4C18-87DE-E6B66664FDC8}"/>
                    </a:ext>
                  </a:extLst>
                </p14:cNvPr>
                <p14:cNvContentPartPr/>
                <p14:nvPr/>
              </p14:nvContentPartPr>
              <p14:xfrm>
                <a:off x="5274440" y="2703307"/>
                <a:ext cx="228600" cy="205560"/>
              </p14:xfrm>
            </p:contentPart>
          </mc:Choice>
          <mc:Fallback xmlns="">
            <p:pic>
              <p:nvPicPr>
                <p:cNvPr id="79" name="Freihand 78">
                  <a:extLst>
                    <a:ext uri="{FF2B5EF4-FFF2-40B4-BE49-F238E27FC236}">
                      <a16:creationId xmlns:a16="http://schemas.microsoft.com/office/drawing/2014/main" id="{23D17A54-5181-4C18-87DE-E6B66664FDC8}"/>
                    </a:ext>
                  </a:extLst>
                </p:cNvPr>
                <p:cNvPicPr/>
                <p:nvPr/>
              </p:nvPicPr>
              <p:blipFill>
                <a:blip r:embed="rId132"/>
                <a:stretch>
                  <a:fillRect/>
                </a:stretch>
              </p:blipFill>
              <p:spPr>
                <a:xfrm>
                  <a:off x="5270120" y="2698987"/>
                  <a:ext cx="2372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0" name="Freihand 79">
                  <a:extLst>
                    <a:ext uri="{FF2B5EF4-FFF2-40B4-BE49-F238E27FC236}">
                      <a16:creationId xmlns:a16="http://schemas.microsoft.com/office/drawing/2014/main" id="{FD3B2EBF-D40B-484E-BB15-418440C917F3}"/>
                    </a:ext>
                  </a:extLst>
                </p14:cNvPr>
                <p14:cNvContentPartPr/>
                <p14:nvPr/>
              </p14:nvContentPartPr>
              <p14:xfrm>
                <a:off x="5359760" y="2819227"/>
                <a:ext cx="106920" cy="103320"/>
              </p14:xfrm>
            </p:contentPart>
          </mc:Choice>
          <mc:Fallback xmlns="">
            <p:pic>
              <p:nvPicPr>
                <p:cNvPr id="80" name="Freihand 79">
                  <a:extLst>
                    <a:ext uri="{FF2B5EF4-FFF2-40B4-BE49-F238E27FC236}">
                      <a16:creationId xmlns:a16="http://schemas.microsoft.com/office/drawing/2014/main" id="{FD3B2EBF-D40B-484E-BB15-418440C917F3}"/>
                    </a:ext>
                  </a:extLst>
                </p:cNvPr>
                <p:cNvPicPr/>
                <p:nvPr/>
              </p:nvPicPr>
              <p:blipFill>
                <a:blip r:embed="rId134"/>
                <a:stretch>
                  <a:fillRect/>
                </a:stretch>
              </p:blipFill>
              <p:spPr>
                <a:xfrm>
                  <a:off x="5355440" y="2814907"/>
                  <a:ext cx="115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2" name="Freihand 81">
                  <a:extLst>
                    <a:ext uri="{FF2B5EF4-FFF2-40B4-BE49-F238E27FC236}">
                      <a16:creationId xmlns:a16="http://schemas.microsoft.com/office/drawing/2014/main" id="{D6ABD4A7-F790-40D0-9EA0-C5C3EF4B46DB}"/>
                    </a:ext>
                  </a:extLst>
                </p14:cNvPr>
                <p14:cNvContentPartPr/>
                <p14:nvPr/>
              </p14:nvContentPartPr>
              <p14:xfrm>
                <a:off x="5507720" y="2815627"/>
                <a:ext cx="105480" cy="108720"/>
              </p14:xfrm>
            </p:contentPart>
          </mc:Choice>
          <mc:Fallback xmlns="">
            <p:pic>
              <p:nvPicPr>
                <p:cNvPr id="82" name="Freihand 81">
                  <a:extLst>
                    <a:ext uri="{FF2B5EF4-FFF2-40B4-BE49-F238E27FC236}">
                      <a16:creationId xmlns:a16="http://schemas.microsoft.com/office/drawing/2014/main" id="{D6ABD4A7-F790-40D0-9EA0-C5C3EF4B46DB}"/>
                    </a:ext>
                  </a:extLst>
                </p:cNvPr>
                <p:cNvPicPr/>
                <p:nvPr/>
              </p:nvPicPr>
              <p:blipFill>
                <a:blip r:embed="rId136"/>
                <a:stretch>
                  <a:fillRect/>
                </a:stretch>
              </p:blipFill>
              <p:spPr>
                <a:xfrm>
                  <a:off x="5503400" y="2811307"/>
                  <a:ext cx="1141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3" name="Freihand 82">
                  <a:extLst>
                    <a:ext uri="{FF2B5EF4-FFF2-40B4-BE49-F238E27FC236}">
                      <a16:creationId xmlns:a16="http://schemas.microsoft.com/office/drawing/2014/main" id="{A1DEB6F0-1B60-4BDA-9C2F-54BA96F5C87E}"/>
                    </a:ext>
                  </a:extLst>
                </p14:cNvPr>
                <p14:cNvContentPartPr/>
                <p14:nvPr/>
              </p14:nvContentPartPr>
              <p14:xfrm>
                <a:off x="5611040" y="2756587"/>
                <a:ext cx="57600" cy="26280"/>
              </p14:xfrm>
            </p:contentPart>
          </mc:Choice>
          <mc:Fallback xmlns="">
            <p:pic>
              <p:nvPicPr>
                <p:cNvPr id="83" name="Freihand 82">
                  <a:extLst>
                    <a:ext uri="{FF2B5EF4-FFF2-40B4-BE49-F238E27FC236}">
                      <a16:creationId xmlns:a16="http://schemas.microsoft.com/office/drawing/2014/main" id="{A1DEB6F0-1B60-4BDA-9C2F-54BA96F5C87E}"/>
                    </a:ext>
                  </a:extLst>
                </p:cNvPr>
                <p:cNvPicPr/>
                <p:nvPr/>
              </p:nvPicPr>
              <p:blipFill>
                <a:blip r:embed="rId138"/>
                <a:stretch>
                  <a:fillRect/>
                </a:stretch>
              </p:blipFill>
              <p:spPr>
                <a:xfrm>
                  <a:off x="5606720" y="2752267"/>
                  <a:ext cx="662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Freihand 83">
                  <a:extLst>
                    <a:ext uri="{FF2B5EF4-FFF2-40B4-BE49-F238E27FC236}">
                      <a16:creationId xmlns:a16="http://schemas.microsoft.com/office/drawing/2014/main" id="{55E03607-79E3-4FA3-8AEA-99480122E26A}"/>
                    </a:ext>
                  </a:extLst>
                </p14:cNvPr>
                <p14:cNvContentPartPr/>
                <p14:nvPr/>
              </p14:nvContentPartPr>
              <p14:xfrm>
                <a:off x="5644880" y="2784307"/>
                <a:ext cx="113040" cy="97560"/>
              </p14:xfrm>
            </p:contentPart>
          </mc:Choice>
          <mc:Fallback xmlns="">
            <p:pic>
              <p:nvPicPr>
                <p:cNvPr id="84" name="Freihand 83">
                  <a:extLst>
                    <a:ext uri="{FF2B5EF4-FFF2-40B4-BE49-F238E27FC236}">
                      <a16:creationId xmlns:a16="http://schemas.microsoft.com/office/drawing/2014/main" id="{55E03607-79E3-4FA3-8AEA-99480122E26A}"/>
                    </a:ext>
                  </a:extLst>
                </p:cNvPr>
                <p:cNvPicPr/>
                <p:nvPr/>
              </p:nvPicPr>
              <p:blipFill>
                <a:blip r:embed="rId140"/>
                <a:stretch>
                  <a:fillRect/>
                </a:stretch>
              </p:blipFill>
              <p:spPr>
                <a:xfrm>
                  <a:off x="5640560" y="2779987"/>
                  <a:ext cx="1216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Freihand 84">
                  <a:extLst>
                    <a:ext uri="{FF2B5EF4-FFF2-40B4-BE49-F238E27FC236}">
                      <a16:creationId xmlns:a16="http://schemas.microsoft.com/office/drawing/2014/main" id="{E289579A-06CB-4008-AF77-A43A4CD1046A}"/>
                    </a:ext>
                  </a:extLst>
                </p14:cNvPr>
                <p14:cNvContentPartPr/>
                <p14:nvPr/>
              </p14:nvContentPartPr>
              <p14:xfrm>
                <a:off x="5778440" y="2683507"/>
                <a:ext cx="293400" cy="188280"/>
              </p14:xfrm>
            </p:contentPart>
          </mc:Choice>
          <mc:Fallback xmlns="">
            <p:pic>
              <p:nvPicPr>
                <p:cNvPr id="85" name="Freihand 84">
                  <a:extLst>
                    <a:ext uri="{FF2B5EF4-FFF2-40B4-BE49-F238E27FC236}">
                      <a16:creationId xmlns:a16="http://schemas.microsoft.com/office/drawing/2014/main" id="{E289579A-06CB-4008-AF77-A43A4CD1046A}"/>
                    </a:ext>
                  </a:extLst>
                </p:cNvPr>
                <p:cNvPicPr/>
                <p:nvPr/>
              </p:nvPicPr>
              <p:blipFill>
                <a:blip r:embed="rId142"/>
                <a:stretch>
                  <a:fillRect/>
                </a:stretch>
              </p:blipFill>
              <p:spPr>
                <a:xfrm>
                  <a:off x="5774120" y="2679187"/>
                  <a:ext cx="3020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6" name="Freihand 85">
                  <a:extLst>
                    <a:ext uri="{FF2B5EF4-FFF2-40B4-BE49-F238E27FC236}">
                      <a16:creationId xmlns:a16="http://schemas.microsoft.com/office/drawing/2014/main" id="{7B40CD96-C69D-4542-8D27-3D0049156EBD}"/>
                    </a:ext>
                  </a:extLst>
                </p14:cNvPr>
                <p14:cNvContentPartPr/>
                <p14:nvPr/>
              </p14:nvContentPartPr>
              <p14:xfrm>
                <a:off x="6271640" y="2672707"/>
                <a:ext cx="186120" cy="179640"/>
              </p14:xfrm>
            </p:contentPart>
          </mc:Choice>
          <mc:Fallback xmlns="">
            <p:pic>
              <p:nvPicPr>
                <p:cNvPr id="86" name="Freihand 85">
                  <a:extLst>
                    <a:ext uri="{FF2B5EF4-FFF2-40B4-BE49-F238E27FC236}">
                      <a16:creationId xmlns:a16="http://schemas.microsoft.com/office/drawing/2014/main" id="{7B40CD96-C69D-4542-8D27-3D0049156EBD}"/>
                    </a:ext>
                  </a:extLst>
                </p:cNvPr>
                <p:cNvPicPr/>
                <p:nvPr/>
              </p:nvPicPr>
              <p:blipFill>
                <a:blip r:embed="rId144"/>
                <a:stretch>
                  <a:fillRect/>
                </a:stretch>
              </p:blipFill>
              <p:spPr>
                <a:xfrm>
                  <a:off x="6267320" y="2668387"/>
                  <a:ext cx="1947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7" name="Freihand 86">
                  <a:extLst>
                    <a:ext uri="{FF2B5EF4-FFF2-40B4-BE49-F238E27FC236}">
                      <a16:creationId xmlns:a16="http://schemas.microsoft.com/office/drawing/2014/main" id="{185F7203-4CAD-4BDF-8FDD-63D0D900F45B}"/>
                    </a:ext>
                  </a:extLst>
                </p14:cNvPr>
                <p14:cNvContentPartPr/>
                <p14:nvPr/>
              </p14:nvContentPartPr>
              <p14:xfrm>
                <a:off x="6264800" y="2747227"/>
                <a:ext cx="138600" cy="6120"/>
              </p14:xfrm>
            </p:contentPart>
          </mc:Choice>
          <mc:Fallback xmlns="">
            <p:pic>
              <p:nvPicPr>
                <p:cNvPr id="87" name="Freihand 86">
                  <a:extLst>
                    <a:ext uri="{FF2B5EF4-FFF2-40B4-BE49-F238E27FC236}">
                      <a16:creationId xmlns:a16="http://schemas.microsoft.com/office/drawing/2014/main" id="{185F7203-4CAD-4BDF-8FDD-63D0D900F45B}"/>
                    </a:ext>
                  </a:extLst>
                </p:cNvPr>
                <p:cNvPicPr/>
                <p:nvPr/>
              </p:nvPicPr>
              <p:blipFill>
                <a:blip r:embed="rId146"/>
                <a:stretch>
                  <a:fillRect/>
                </a:stretch>
              </p:blipFill>
              <p:spPr>
                <a:xfrm>
                  <a:off x="6260480" y="2742907"/>
                  <a:ext cx="1472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8" name="Freihand 87">
                  <a:extLst>
                    <a:ext uri="{FF2B5EF4-FFF2-40B4-BE49-F238E27FC236}">
                      <a16:creationId xmlns:a16="http://schemas.microsoft.com/office/drawing/2014/main" id="{7E4F712C-BAD9-459E-923D-C86BBDF3571D}"/>
                    </a:ext>
                  </a:extLst>
                </p14:cNvPr>
                <p14:cNvContentPartPr/>
                <p14:nvPr/>
              </p14:nvContentPartPr>
              <p14:xfrm>
                <a:off x="6454520" y="2662627"/>
                <a:ext cx="332640" cy="146880"/>
              </p14:xfrm>
            </p:contentPart>
          </mc:Choice>
          <mc:Fallback xmlns="">
            <p:pic>
              <p:nvPicPr>
                <p:cNvPr id="88" name="Freihand 87">
                  <a:extLst>
                    <a:ext uri="{FF2B5EF4-FFF2-40B4-BE49-F238E27FC236}">
                      <a16:creationId xmlns:a16="http://schemas.microsoft.com/office/drawing/2014/main" id="{7E4F712C-BAD9-459E-923D-C86BBDF3571D}"/>
                    </a:ext>
                  </a:extLst>
                </p:cNvPr>
                <p:cNvPicPr/>
                <p:nvPr/>
              </p:nvPicPr>
              <p:blipFill>
                <a:blip r:embed="rId148"/>
                <a:stretch>
                  <a:fillRect/>
                </a:stretch>
              </p:blipFill>
              <p:spPr>
                <a:xfrm>
                  <a:off x="6450200" y="2658307"/>
                  <a:ext cx="3412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9" name="Freihand 88">
                  <a:extLst>
                    <a:ext uri="{FF2B5EF4-FFF2-40B4-BE49-F238E27FC236}">
                      <a16:creationId xmlns:a16="http://schemas.microsoft.com/office/drawing/2014/main" id="{63E85C5A-E709-4003-B2B8-6CEA218696EF}"/>
                    </a:ext>
                  </a:extLst>
                </p14:cNvPr>
                <p14:cNvContentPartPr/>
                <p14:nvPr/>
              </p14:nvContentPartPr>
              <p14:xfrm>
                <a:off x="6760880" y="2706187"/>
                <a:ext cx="87840" cy="106920"/>
              </p14:xfrm>
            </p:contentPart>
          </mc:Choice>
          <mc:Fallback xmlns="">
            <p:pic>
              <p:nvPicPr>
                <p:cNvPr id="89" name="Freihand 88">
                  <a:extLst>
                    <a:ext uri="{FF2B5EF4-FFF2-40B4-BE49-F238E27FC236}">
                      <a16:creationId xmlns:a16="http://schemas.microsoft.com/office/drawing/2014/main" id="{63E85C5A-E709-4003-B2B8-6CEA218696EF}"/>
                    </a:ext>
                  </a:extLst>
                </p:cNvPr>
                <p:cNvPicPr/>
                <p:nvPr/>
              </p:nvPicPr>
              <p:blipFill>
                <a:blip r:embed="rId150"/>
                <a:stretch>
                  <a:fillRect/>
                </a:stretch>
              </p:blipFill>
              <p:spPr>
                <a:xfrm>
                  <a:off x="6756560" y="2701867"/>
                  <a:ext cx="964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0" name="Freihand 89">
                  <a:extLst>
                    <a:ext uri="{FF2B5EF4-FFF2-40B4-BE49-F238E27FC236}">
                      <a16:creationId xmlns:a16="http://schemas.microsoft.com/office/drawing/2014/main" id="{48844C19-7B71-47FD-A836-9EB20A0068EB}"/>
                    </a:ext>
                  </a:extLst>
                </p14:cNvPr>
                <p14:cNvContentPartPr/>
                <p14:nvPr/>
              </p14:nvContentPartPr>
              <p14:xfrm>
                <a:off x="6876080" y="2705467"/>
                <a:ext cx="321840" cy="69480"/>
              </p14:xfrm>
            </p:contentPart>
          </mc:Choice>
          <mc:Fallback xmlns="">
            <p:pic>
              <p:nvPicPr>
                <p:cNvPr id="90" name="Freihand 89">
                  <a:extLst>
                    <a:ext uri="{FF2B5EF4-FFF2-40B4-BE49-F238E27FC236}">
                      <a16:creationId xmlns:a16="http://schemas.microsoft.com/office/drawing/2014/main" id="{48844C19-7B71-47FD-A836-9EB20A0068EB}"/>
                    </a:ext>
                  </a:extLst>
                </p:cNvPr>
                <p:cNvPicPr/>
                <p:nvPr/>
              </p:nvPicPr>
              <p:blipFill>
                <a:blip r:embed="rId152"/>
                <a:stretch>
                  <a:fillRect/>
                </a:stretch>
              </p:blipFill>
              <p:spPr>
                <a:xfrm>
                  <a:off x="6871760" y="2701147"/>
                  <a:ext cx="3304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2" name="Freihand 91">
                  <a:extLst>
                    <a:ext uri="{FF2B5EF4-FFF2-40B4-BE49-F238E27FC236}">
                      <a16:creationId xmlns:a16="http://schemas.microsoft.com/office/drawing/2014/main" id="{57FAE989-C089-4D60-8FBF-217A79471E37}"/>
                    </a:ext>
                  </a:extLst>
                </p14:cNvPr>
                <p14:cNvContentPartPr/>
                <p14:nvPr/>
              </p14:nvContentPartPr>
              <p14:xfrm>
                <a:off x="5099480" y="2993467"/>
                <a:ext cx="147960" cy="122040"/>
              </p14:xfrm>
            </p:contentPart>
          </mc:Choice>
          <mc:Fallback xmlns="">
            <p:pic>
              <p:nvPicPr>
                <p:cNvPr id="92" name="Freihand 91">
                  <a:extLst>
                    <a:ext uri="{FF2B5EF4-FFF2-40B4-BE49-F238E27FC236}">
                      <a16:creationId xmlns:a16="http://schemas.microsoft.com/office/drawing/2014/main" id="{57FAE989-C089-4D60-8FBF-217A79471E37}"/>
                    </a:ext>
                  </a:extLst>
                </p:cNvPr>
                <p:cNvPicPr/>
                <p:nvPr/>
              </p:nvPicPr>
              <p:blipFill>
                <a:blip r:embed="rId154"/>
                <a:stretch>
                  <a:fillRect/>
                </a:stretch>
              </p:blipFill>
              <p:spPr>
                <a:xfrm>
                  <a:off x="5095160" y="2989147"/>
                  <a:ext cx="1566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4" name="Freihand 93">
                  <a:extLst>
                    <a:ext uri="{FF2B5EF4-FFF2-40B4-BE49-F238E27FC236}">
                      <a16:creationId xmlns:a16="http://schemas.microsoft.com/office/drawing/2014/main" id="{4ED4DCBB-79DA-4522-B314-AF60BC97D1C0}"/>
                    </a:ext>
                  </a:extLst>
                </p14:cNvPr>
                <p14:cNvContentPartPr/>
                <p14:nvPr/>
              </p14:nvContentPartPr>
              <p14:xfrm>
                <a:off x="6318080" y="2900587"/>
                <a:ext cx="93600" cy="156600"/>
              </p14:xfrm>
            </p:contentPart>
          </mc:Choice>
          <mc:Fallback xmlns="">
            <p:pic>
              <p:nvPicPr>
                <p:cNvPr id="94" name="Freihand 93">
                  <a:extLst>
                    <a:ext uri="{FF2B5EF4-FFF2-40B4-BE49-F238E27FC236}">
                      <a16:creationId xmlns:a16="http://schemas.microsoft.com/office/drawing/2014/main" id="{4ED4DCBB-79DA-4522-B314-AF60BC97D1C0}"/>
                    </a:ext>
                  </a:extLst>
                </p:cNvPr>
                <p:cNvPicPr/>
                <p:nvPr/>
              </p:nvPicPr>
              <p:blipFill>
                <a:blip r:embed="rId156"/>
                <a:stretch>
                  <a:fillRect/>
                </a:stretch>
              </p:blipFill>
              <p:spPr>
                <a:xfrm>
                  <a:off x="6313760" y="2896267"/>
                  <a:ext cx="1022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6" name="Freihand 95">
                  <a:extLst>
                    <a:ext uri="{FF2B5EF4-FFF2-40B4-BE49-F238E27FC236}">
                      <a16:creationId xmlns:a16="http://schemas.microsoft.com/office/drawing/2014/main" id="{E438C19E-962A-4CC6-8E5D-203E831B8156}"/>
                    </a:ext>
                  </a:extLst>
                </p14:cNvPr>
                <p14:cNvContentPartPr/>
                <p14:nvPr/>
              </p14:nvContentPartPr>
              <p14:xfrm>
                <a:off x="6460640" y="3027667"/>
                <a:ext cx="360" cy="360"/>
              </p14:xfrm>
            </p:contentPart>
          </mc:Choice>
          <mc:Fallback xmlns="">
            <p:pic>
              <p:nvPicPr>
                <p:cNvPr id="96" name="Freihand 95">
                  <a:extLst>
                    <a:ext uri="{FF2B5EF4-FFF2-40B4-BE49-F238E27FC236}">
                      <a16:creationId xmlns:a16="http://schemas.microsoft.com/office/drawing/2014/main" id="{E438C19E-962A-4CC6-8E5D-203E831B8156}"/>
                    </a:ext>
                  </a:extLst>
                </p:cNvPr>
                <p:cNvPicPr/>
                <p:nvPr/>
              </p:nvPicPr>
              <p:blipFill>
                <a:blip r:embed="rId23"/>
                <a:stretch>
                  <a:fillRect/>
                </a:stretch>
              </p:blipFill>
              <p:spPr>
                <a:xfrm>
                  <a:off x="6456320" y="3023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7" name="Freihand 96">
                  <a:extLst>
                    <a:ext uri="{FF2B5EF4-FFF2-40B4-BE49-F238E27FC236}">
                      <a16:creationId xmlns:a16="http://schemas.microsoft.com/office/drawing/2014/main" id="{3161B81D-8BCA-4C7A-91F2-DDB491221841}"/>
                    </a:ext>
                  </a:extLst>
                </p14:cNvPr>
                <p14:cNvContentPartPr/>
                <p14:nvPr/>
              </p14:nvContentPartPr>
              <p14:xfrm>
                <a:off x="6437240" y="2989867"/>
                <a:ext cx="76680" cy="80640"/>
              </p14:xfrm>
            </p:contentPart>
          </mc:Choice>
          <mc:Fallback xmlns="">
            <p:pic>
              <p:nvPicPr>
                <p:cNvPr id="97" name="Freihand 96">
                  <a:extLst>
                    <a:ext uri="{FF2B5EF4-FFF2-40B4-BE49-F238E27FC236}">
                      <a16:creationId xmlns:a16="http://schemas.microsoft.com/office/drawing/2014/main" id="{3161B81D-8BCA-4C7A-91F2-DDB491221841}"/>
                    </a:ext>
                  </a:extLst>
                </p:cNvPr>
                <p:cNvPicPr/>
                <p:nvPr/>
              </p:nvPicPr>
              <p:blipFill>
                <a:blip r:embed="rId159"/>
                <a:stretch>
                  <a:fillRect/>
                </a:stretch>
              </p:blipFill>
              <p:spPr>
                <a:xfrm>
                  <a:off x="6432920" y="2985547"/>
                  <a:ext cx="853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8" name="Freihand 97">
                  <a:extLst>
                    <a:ext uri="{FF2B5EF4-FFF2-40B4-BE49-F238E27FC236}">
                      <a16:creationId xmlns:a16="http://schemas.microsoft.com/office/drawing/2014/main" id="{A4C873A1-29E0-43ED-A71D-831949BC7713}"/>
                    </a:ext>
                  </a:extLst>
                </p14:cNvPr>
                <p14:cNvContentPartPr/>
                <p14:nvPr/>
              </p14:nvContentPartPr>
              <p14:xfrm>
                <a:off x="6552080" y="2891227"/>
                <a:ext cx="291240" cy="181440"/>
              </p14:xfrm>
            </p:contentPart>
          </mc:Choice>
          <mc:Fallback xmlns="">
            <p:pic>
              <p:nvPicPr>
                <p:cNvPr id="98" name="Freihand 97">
                  <a:extLst>
                    <a:ext uri="{FF2B5EF4-FFF2-40B4-BE49-F238E27FC236}">
                      <a16:creationId xmlns:a16="http://schemas.microsoft.com/office/drawing/2014/main" id="{A4C873A1-29E0-43ED-A71D-831949BC7713}"/>
                    </a:ext>
                  </a:extLst>
                </p:cNvPr>
                <p:cNvPicPr/>
                <p:nvPr/>
              </p:nvPicPr>
              <p:blipFill>
                <a:blip r:embed="rId161"/>
                <a:stretch>
                  <a:fillRect/>
                </a:stretch>
              </p:blipFill>
              <p:spPr>
                <a:xfrm>
                  <a:off x="6547760" y="2886907"/>
                  <a:ext cx="2998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9" name="Freihand 98">
                  <a:extLst>
                    <a:ext uri="{FF2B5EF4-FFF2-40B4-BE49-F238E27FC236}">
                      <a16:creationId xmlns:a16="http://schemas.microsoft.com/office/drawing/2014/main" id="{1595E877-0F76-41B4-8ABD-2AE812CBE198}"/>
                    </a:ext>
                  </a:extLst>
                </p14:cNvPr>
                <p14:cNvContentPartPr/>
                <p14:nvPr/>
              </p14:nvContentPartPr>
              <p14:xfrm>
                <a:off x="6898760" y="2959627"/>
                <a:ext cx="113760" cy="91440"/>
              </p14:xfrm>
            </p:contentPart>
          </mc:Choice>
          <mc:Fallback xmlns="">
            <p:pic>
              <p:nvPicPr>
                <p:cNvPr id="99" name="Freihand 98">
                  <a:extLst>
                    <a:ext uri="{FF2B5EF4-FFF2-40B4-BE49-F238E27FC236}">
                      <a16:creationId xmlns:a16="http://schemas.microsoft.com/office/drawing/2014/main" id="{1595E877-0F76-41B4-8ABD-2AE812CBE198}"/>
                    </a:ext>
                  </a:extLst>
                </p:cNvPr>
                <p:cNvPicPr/>
                <p:nvPr/>
              </p:nvPicPr>
              <p:blipFill>
                <a:blip r:embed="rId163"/>
                <a:stretch>
                  <a:fillRect/>
                </a:stretch>
              </p:blipFill>
              <p:spPr>
                <a:xfrm>
                  <a:off x="6894440" y="2955307"/>
                  <a:ext cx="1224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0" name="Freihand 99">
                  <a:extLst>
                    <a:ext uri="{FF2B5EF4-FFF2-40B4-BE49-F238E27FC236}">
                      <a16:creationId xmlns:a16="http://schemas.microsoft.com/office/drawing/2014/main" id="{08A8C0C1-1479-467C-8FF8-930DAE084782}"/>
                    </a:ext>
                  </a:extLst>
                </p14:cNvPr>
                <p14:cNvContentPartPr/>
                <p14:nvPr/>
              </p14:nvContentPartPr>
              <p14:xfrm>
                <a:off x="7049240" y="2887627"/>
                <a:ext cx="307080" cy="127800"/>
              </p14:xfrm>
            </p:contentPart>
          </mc:Choice>
          <mc:Fallback xmlns="">
            <p:pic>
              <p:nvPicPr>
                <p:cNvPr id="100" name="Freihand 99">
                  <a:extLst>
                    <a:ext uri="{FF2B5EF4-FFF2-40B4-BE49-F238E27FC236}">
                      <a16:creationId xmlns:a16="http://schemas.microsoft.com/office/drawing/2014/main" id="{08A8C0C1-1479-467C-8FF8-930DAE084782}"/>
                    </a:ext>
                  </a:extLst>
                </p:cNvPr>
                <p:cNvPicPr/>
                <p:nvPr/>
              </p:nvPicPr>
              <p:blipFill>
                <a:blip r:embed="rId165"/>
                <a:stretch>
                  <a:fillRect/>
                </a:stretch>
              </p:blipFill>
              <p:spPr>
                <a:xfrm>
                  <a:off x="7044920" y="2883307"/>
                  <a:ext cx="3157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1" name="Freihand 100">
                  <a:extLst>
                    <a:ext uri="{FF2B5EF4-FFF2-40B4-BE49-F238E27FC236}">
                      <a16:creationId xmlns:a16="http://schemas.microsoft.com/office/drawing/2014/main" id="{A6D9A043-856E-4600-BE55-60B43DDEE9F3}"/>
                    </a:ext>
                  </a:extLst>
                </p14:cNvPr>
                <p14:cNvContentPartPr/>
                <p14:nvPr/>
              </p14:nvContentPartPr>
              <p14:xfrm>
                <a:off x="7391960" y="2920387"/>
                <a:ext cx="262800" cy="89640"/>
              </p14:xfrm>
            </p:contentPart>
          </mc:Choice>
          <mc:Fallback xmlns="">
            <p:pic>
              <p:nvPicPr>
                <p:cNvPr id="101" name="Freihand 100">
                  <a:extLst>
                    <a:ext uri="{FF2B5EF4-FFF2-40B4-BE49-F238E27FC236}">
                      <a16:creationId xmlns:a16="http://schemas.microsoft.com/office/drawing/2014/main" id="{A6D9A043-856E-4600-BE55-60B43DDEE9F3}"/>
                    </a:ext>
                  </a:extLst>
                </p:cNvPr>
                <p:cNvPicPr/>
                <p:nvPr/>
              </p:nvPicPr>
              <p:blipFill>
                <a:blip r:embed="rId167"/>
                <a:stretch>
                  <a:fillRect/>
                </a:stretch>
              </p:blipFill>
              <p:spPr>
                <a:xfrm>
                  <a:off x="7387640" y="2916067"/>
                  <a:ext cx="2714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2" name="Freihand 101">
                  <a:extLst>
                    <a:ext uri="{FF2B5EF4-FFF2-40B4-BE49-F238E27FC236}">
                      <a16:creationId xmlns:a16="http://schemas.microsoft.com/office/drawing/2014/main" id="{CF9A1545-CBDB-4AB9-B5F1-D426903942EE}"/>
                    </a:ext>
                  </a:extLst>
                </p14:cNvPr>
                <p14:cNvContentPartPr/>
                <p14:nvPr/>
              </p14:nvContentPartPr>
              <p14:xfrm>
                <a:off x="7680680" y="2795467"/>
                <a:ext cx="120600" cy="202680"/>
              </p14:xfrm>
            </p:contentPart>
          </mc:Choice>
          <mc:Fallback xmlns="">
            <p:pic>
              <p:nvPicPr>
                <p:cNvPr id="102" name="Freihand 101">
                  <a:extLst>
                    <a:ext uri="{FF2B5EF4-FFF2-40B4-BE49-F238E27FC236}">
                      <a16:creationId xmlns:a16="http://schemas.microsoft.com/office/drawing/2014/main" id="{CF9A1545-CBDB-4AB9-B5F1-D426903942EE}"/>
                    </a:ext>
                  </a:extLst>
                </p:cNvPr>
                <p:cNvPicPr/>
                <p:nvPr/>
              </p:nvPicPr>
              <p:blipFill>
                <a:blip r:embed="rId169"/>
                <a:stretch>
                  <a:fillRect/>
                </a:stretch>
              </p:blipFill>
              <p:spPr>
                <a:xfrm>
                  <a:off x="7676360" y="2791147"/>
                  <a:ext cx="1292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3" name="Freihand 102">
                  <a:extLst>
                    <a:ext uri="{FF2B5EF4-FFF2-40B4-BE49-F238E27FC236}">
                      <a16:creationId xmlns:a16="http://schemas.microsoft.com/office/drawing/2014/main" id="{B52169C7-0BEE-4090-BC96-4B40DE4E7890}"/>
                    </a:ext>
                  </a:extLst>
                </p14:cNvPr>
                <p14:cNvContentPartPr/>
                <p14:nvPr/>
              </p14:nvContentPartPr>
              <p14:xfrm>
                <a:off x="7759520" y="2880427"/>
                <a:ext cx="103320" cy="109080"/>
              </p14:xfrm>
            </p:contentPart>
          </mc:Choice>
          <mc:Fallback xmlns="">
            <p:pic>
              <p:nvPicPr>
                <p:cNvPr id="103" name="Freihand 102">
                  <a:extLst>
                    <a:ext uri="{FF2B5EF4-FFF2-40B4-BE49-F238E27FC236}">
                      <a16:creationId xmlns:a16="http://schemas.microsoft.com/office/drawing/2014/main" id="{B52169C7-0BEE-4090-BC96-4B40DE4E7890}"/>
                    </a:ext>
                  </a:extLst>
                </p:cNvPr>
                <p:cNvPicPr/>
                <p:nvPr/>
              </p:nvPicPr>
              <p:blipFill>
                <a:blip r:embed="rId171"/>
                <a:stretch>
                  <a:fillRect/>
                </a:stretch>
              </p:blipFill>
              <p:spPr>
                <a:xfrm>
                  <a:off x="7755200" y="2876107"/>
                  <a:ext cx="1119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4" name="Freihand 103">
                  <a:extLst>
                    <a:ext uri="{FF2B5EF4-FFF2-40B4-BE49-F238E27FC236}">
                      <a16:creationId xmlns:a16="http://schemas.microsoft.com/office/drawing/2014/main" id="{307185E0-0944-4E63-83EF-B59F526A0F01}"/>
                    </a:ext>
                  </a:extLst>
                </p14:cNvPr>
                <p14:cNvContentPartPr/>
                <p14:nvPr/>
              </p14:nvContentPartPr>
              <p14:xfrm>
                <a:off x="7877960" y="2761267"/>
                <a:ext cx="300600" cy="215640"/>
              </p14:xfrm>
            </p:contentPart>
          </mc:Choice>
          <mc:Fallback xmlns="">
            <p:pic>
              <p:nvPicPr>
                <p:cNvPr id="104" name="Freihand 103">
                  <a:extLst>
                    <a:ext uri="{FF2B5EF4-FFF2-40B4-BE49-F238E27FC236}">
                      <a16:creationId xmlns:a16="http://schemas.microsoft.com/office/drawing/2014/main" id="{307185E0-0944-4E63-83EF-B59F526A0F01}"/>
                    </a:ext>
                  </a:extLst>
                </p:cNvPr>
                <p:cNvPicPr/>
                <p:nvPr/>
              </p:nvPicPr>
              <p:blipFill>
                <a:blip r:embed="rId173"/>
                <a:stretch>
                  <a:fillRect/>
                </a:stretch>
              </p:blipFill>
              <p:spPr>
                <a:xfrm>
                  <a:off x="7873640" y="2756947"/>
                  <a:ext cx="3092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6" name="Freihand 105">
                  <a:extLst>
                    <a:ext uri="{FF2B5EF4-FFF2-40B4-BE49-F238E27FC236}">
                      <a16:creationId xmlns:a16="http://schemas.microsoft.com/office/drawing/2014/main" id="{92439A24-2466-4496-A060-10214AF7A401}"/>
                    </a:ext>
                  </a:extLst>
                </p14:cNvPr>
                <p14:cNvContentPartPr/>
                <p14:nvPr/>
              </p14:nvContentPartPr>
              <p14:xfrm>
                <a:off x="5131520" y="3248707"/>
                <a:ext cx="86040" cy="44280"/>
              </p14:xfrm>
            </p:contentPart>
          </mc:Choice>
          <mc:Fallback xmlns="">
            <p:pic>
              <p:nvPicPr>
                <p:cNvPr id="106" name="Freihand 105">
                  <a:extLst>
                    <a:ext uri="{FF2B5EF4-FFF2-40B4-BE49-F238E27FC236}">
                      <a16:creationId xmlns:a16="http://schemas.microsoft.com/office/drawing/2014/main" id="{92439A24-2466-4496-A060-10214AF7A401}"/>
                    </a:ext>
                  </a:extLst>
                </p:cNvPr>
                <p:cNvPicPr/>
                <p:nvPr/>
              </p:nvPicPr>
              <p:blipFill>
                <a:blip r:embed="rId175"/>
                <a:stretch>
                  <a:fillRect/>
                </a:stretch>
              </p:blipFill>
              <p:spPr>
                <a:xfrm>
                  <a:off x="5127200" y="3244387"/>
                  <a:ext cx="946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7" name="Freihand 106">
                  <a:extLst>
                    <a:ext uri="{FF2B5EF4-FFF2-40B4-BE49-F238E27FC236}">
                      <a16:creationId xmlns:a16="http://schemas.microsoft.com/office/drawing/2014/main" id="{FA3F4237-BBCF-4DEE-935E-696A5CA8CC0A}"/>
                    </a:ext>
                  </a:extLst>
                </p14:cNvPr>
                <p14:cNvContentPartPr/>
                <p14:nvPr/>
              </p14:nvContentPartPr>
              <p14:xfrm>
                <a:off x="6419600" y="3088867"/>
                <a:ext cx="120240" cy="197640"/>
              </p14:xfrm>
            </p:contentPart>
          </mc:Choice>
          <mc:Fallback xmlns="">
            <p:pic>
              <p:nvPicPr>
                <p:cNvPr id="107" name="Freihand 106">
                  <a:extLst>
                    <a:ext uri="{FF2B5EF4-FFF2-40B4-BE49-F238E27FC236}">
                      <a16:creationId xmlns:a16="http://schemas.microsoft.com/office/drawing/2014/main" id="{FA3F4237-BBCF-4DEE-935E-696A5CA8CC0A}"/>
                    </a:ext>
                  </a:extLst>
                </p:cNvPr>
                <p:cNvPicPr/>
                <p:nvPr/>
              </p:nvPicPr>
              <p:blipFill>
                <a:blip r:embed="rId177"/>
                <a:stretch>
                  <a:fillRect/>
                </a:stretch>
              </p:blipFill>
              <p:spPr>
                <a:xfrm>
                  <a:off x="6415280" y="3084547"/>
                  <a:ext cx="1288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8" name="Freihand 107">
                  <a:extLst>
                    <a:ext uri="{FF2B5EF4-FFF2-40B4-BE49-F238E27FC236}">
                      <a16:creationId xmlns:a16="http://schemas.microsoft.com/office/drawing/2014/main" id="{EC3E8C43-E89A-44C9-B4D3-66E96CD9E884}"/>
                    </a:ext>
                  </a:extLst>
                </p14:cNvPr>
                <p14:cNvContentPartPr/>
                <p14:nvPr/>
              </p14:nvContentPartPr>
              <p14:xfrm>
                <a:off x="6606080" y="3209107"/>
                <a:ext cx="14400" cy="90360"/>
              </p14:xfrm>
            </p:contentPart>
          </mc:Choice>
          <mc:Fallback xmlns="">
            <p:pic>
              <p:nvPicPr>
                <p:cNvPr id="108" name="Freihand 107">
                  <a:extLst>
                    <a:ext uri="{FF2B5EF4-FFF2-40B4-BE49-F238E27FC236}">
                      <a16:creationId xmlns:a16="http://schemas.microsoft.com/office/drawing/2014/main" id="{EC3E8C43-E89A-44C9-B4D3-66E96CD9E884}"/>
                    </a:ext>
                  </a:extLst>
                </p:cNvPr>
                <p:cNvPicPr/>
                <p:nvPr/>
              </p:nvPicPr>
              <p:blipFill>
                <a:blip r:embed="rId179"/>
                <a:stretch>
                  <a:fillRect/>
                </a:stretch>
              </p:blipFill>
              <p:spPr>
                <a:xfrm>
                  <a:off x="6601760" y="3204787"/>
                  <a:ext cx="23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9" name="Freihand 108">
                  <a:extLst>
                    <a:ext uri="{FF2B5EF4-FFF2-40B4-BE49-F238E27FC236}">
                      <a16:creationId xmlns:a16="http://schemas.microsoft.com/office/drawing/2014/main" id="{CEA8BE14-0110-4B95-943C-A8C88A151C4F}"/>
                    </a:ext>
                  </a:extLst>
                </p14:cNvPr>
                <p14:cNvContentPartPr/>
                <p14:nvPr/>
              </p14:nvContentPartPr>
              <p14:xfrm>
                <a:off x="6664400" y="3185347"/>
                <a:ext cx="110160" cy="104400"/>
              </p14:xfrm>
            </p:contentPart>
          </mc:Choice>
          <mc:Fallback xmlns="">
            <p:pic>
              <p:nvPicPr>
                <p:cNvPr id="109" name="Freihand 108">
                  <a:extLst>
                    <a:ext uri="{FF2B5EF4-FFF2-40B4-BE49-F238E27FC236}">
                      <a16:creationId xmlns:a16="http://schemas.microsoft.com/office/drawing/2014/main" id="{CEA8BE14-0110-4B95-943C-A8C88A151C4F}"/>
                    </a:ext>
                  </a:extLst>
                </p:cNvPr>
                <p:cNvPicPr/>
                <p:nvPr/>
              </p:nvPicPr>
              <p:blipFill>
                <a:blip r:embed="rId181"/>
                <a:stretch>
                  <a:fillRect/>
                </a:stretch>
              </p:blipFill>
              <p:spPr>
                <a:xfrm>
                  <a:off x="6660080" y="3181027"/>
                  <a:ext cx="1188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0" name="Freihand 109">
                  <a:extLst>
                    <a:ext uri="{FF2B5EF4-FFF2-40B4-BE49-F238E27FC236}">
                      <a16:creationId xmlns:a16="http://schemas.microsoft.com/office/drawing/2014/main" id="{84101381-83F8-47D7-B4EA-6F17AEB5584B}"/>
                    </a:ext>
                  </a:extLst>
                </p14:cNvPr>
                <p14:cNvContentPartPr/>
                <p14:nvPr/>
              </p14:nvContentPartPr>
              <p14:xfrm>
                <a:off x="6777080" y="3097147"/>
                <a:ext cx="178560" cy="186120"/>
              </p14:xfrm>
            </p:contentPart>
          </mc:Choice>
          <mc:Fallback xmlns="">
            <p:pic>
              <p:nvPicPr>
                <p:cNvPr id="110" name="Freihand 109">
                  <a:extLst>
                    <a:ext uri="{FF2B5EF4-FFF2-40B4-BE49-F238E27FC236}">
                      <a16:creationId xmlns:a16="http://schemas.microsoft.com/office/drawing/2014/main" id="{84101381-83F8-47D7-B4EA-6F17AEB5584B}"/>
                    </a:ext>
                  </a:extLst>
                </p:cNvPr>
                <p:cNvPicPr/>
                <p:nvPr/>
              </p:nvPicPr>
              <p:blipFill>
                <a:blip r:embed="rId183"/>
                <a:stretch>
                  <a:fillRect/>
                </a:stretch>
              </p:blipFill>
              <p:spPr>
                <a:xfrm>
                  <a:off x="6772760" y="3092827"/>
                  <a:ext cx="1872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1" name="Freihand 110">
                  <a:extLst>
                    <a:ext uri="{FF2B5EF4-FFF2-40B4-BE49-F238E27FC236}">
                      <a16:creationId xmlns:a16="http://schemas.microsoft.com/office/drawing/2014/main" id="{984209DC-AD39-41C8-874F-4A6479918830}"/>
                    </a:ext>
                  </a:extLst>
                </p14:cNvPr>
                <p14:cNvContentPartPr/>
                <p14:nvPr/>
              </p14:nvContentPartPr>
              <p14:xfrm>
                <a:off x="6668720" y="3087067"/>
                <a:ext cx="24480" cy="3600"/>
              </p14:xfrm>
            </p:contentPart>
          </mc:Choice>
          <mc:Fallback xmlns="">
            <p:pic>
              <p:nvPicPr>
                <p:cNvPr id="111" name="Freihand 110">
                  <a:extLst>
                    <a:ext uri="{FF2B5EF4-FFF2-40B4-BE49-F238E27FC236}">
                      <a16:creationId xmlns:a16="http://schemas.microsoft.com/office/drawing/2014/main" id="{984209DC-AD39-41C8-874F-4A6479918830}"/>
                    </a:ext>
                  </a:extLst>
                </p:cNvPr>
                <p:cNvPicPr/>
                <p:nvPr/>
              </p:nvPicPr>
              <p:blipFill>
                <a:blip r:embed="rId185"/>
                <a:stretch>
                  <a:fillRect/>
                </a:stretch>
              </p:blipFill>
              <p:spPr>
                <a:xfrm>
                  <a:off x="6664400" y="3082747"/>
                  <a:ext cx="331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3" name="Freihand 112">
                  <a:extLst>
                    <a:ext uri="{FF2B5EF4-FFF2-40B4-BE49-F238E27FC236}">
                      <a16:creationId xmlns:a16="http://schemas.microsoft.com/office/drawing/2014/main" id="{CE77A95C-3A3F-4599-93C7-28FBFB41D1CF}"/>
                    </a:ext>
                  </a:extLst>
                </p14:cNvPr>
                <p14:cNvContentPartPr/>
                <p14:nvPr/>
              </p14:nvContentPartPr>
              <p14:xfrm>
                <a:off x="3349880" y="2410627"/>
                <a:ext cx="5256360" cy="1144440"/>
              </p14:xfrm>
            </p:contentPart>
          </mc:Choice>
          <mc:Fallback xmlns="">
            <p:pic>
              <p:nvPicPr>
                <p:cNvPr id="113" name="Freihand 112">
                  <a:extLst>
                    <a:ext uri="{FF2B5EF4-FFF2-40B4-BE49-F238E27FC236}">
                      <a16:creationId xmlns:a16="http://schemas.microsoft.com/office/drawing/2014/main" id="{CE77A95C-3A3F-4599-93C7-28FBFB41D1CF}"/>
                    </a:ext>
                  </a:extLst>
                </p:cNvPr>
                <p:cNvPicPr/>
                <p:nvPr/>
              </p:nvPicPr>
              <p:blipFill>
                <a:blip r:embed="rId187"/>
                <a:stretch>
                  <a:fillRect/>
                </a:stretch>
              </p:blipFill>
              <p:spPr>
                <a:xfrm>
                  <a:off x="3345560" y="2406307"/>
                  <a:ext cx="5265000" cy="1153080"/>
                </a:xfrm>
                <a:prstGeom prst="rect">
                  <a:avLst/>
                </a:prstGeom>
              </p:spPr>
            </p:pic>
          </mc:Fallback>
        </mc:AlternateContent>
      </p:grpSp>
    </p:spTree>
    <p:extLst>
      <p:ext uri="{BB962C8B-B14F-4D97-AF65-F5344CB8AC3E}">
        <p14:creationId xmlns:p14="http://schemas.microsoft.com/office/powerpoint/2010/main" val="197226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95498" y="683349"/>
            <a:ext cx="9036497" cy="1132128"/>
          </a:xfrm>
          <a:prstGeom prst="rect">
            <a:avLst/>
          </a:prstGeom>
          <a:noFill/>
        </p:spPr>
        <p:txBody>
          <a:bodyPr wrap="square" rtlCol="0">
            <a:noAutofit/>
          </a:bodyPr>
          <a:lstStyle/>
          <a:p>
            <a:r>
              <a:rPr lang="de-DE" sz="2200" b="1" dirty="0">
                <a:latin typeface="Times New Roman" panose="02020603050405020304" pitchFamily="18" charset="0"/>
                <a:cs typeface="Times New Roman" panose="02020603050405020304" pitchFamily="18" charset="0"/>
              </a:rPr>
              <a:t>Beispiel:</a:t>
            </a:r>
          </a:p>
          <a:p>
            <a:r>
              <a:rPr lang="de-DE" sz="2200" dirty="0">
                <a:latin typeface="Times New Roman" panose="02020603050405020304" pitchFamily="18" charset="0"/>
                <a:cs typeface="Times New Roman" panose="02020603050405020304" pitchFamily="18" charset="0"/>
              </a:rPr>
              <a:t>Sie stehen am 17.07.2014 vor der entscheidenden Klausur Ihres Studiums und haben am Sonntag vorher drei  alternative Handlungsmöglichkeiten</a:t>
            </a:r>
          </a:p>
          <a:p>
            <a:endParaRPr lang="de-DE" sz="2200"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295498" y="2018757"/>
            <a:ext cx="9036497" cy="732825"/>
          </a:xfrm>
          <a:prstGeom prst="rect">
            <a:avLst/>
          </a:prstGeom>
          <a:noFill/>
        </p:spPr>
        <p:txBody>
          <a:bodyPr wrap="square" rtlCol="0">
            <a:noAutofit/>
          </a:bodyPr>
          <a:lstStyle/>
          <a:p>
            <a:pPr marL="457200" indent="-457200">
              <a:buFont typeface="+mj-lt"/>
              <a:buAutoNum type="arabicPeriod"/>
            </a:pPr>
            <a:r>
              <a:rPr lang="de-DE" sz="2200" dirty="0">
                <a:latin typeface="Times New Roman" panose="02020603050405020304" pitchFamily="18" charset="0"/>
                <a:cs typeface="Times New Roman" panose="02020603050405020304" pitchFamily="18" charset="0"/>
              </a:rPr>
              <a:t>Sie schauen das WM-Finale Deutschland-Argentinien, trinken dabei ein paar Bier und lernen nicht </a:t>
            </a:r>
          </a:p>
          <a:p>
            <a:endParaRPr lang="de-DE" sz="2200"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295498" y="2955659"/>
            <a:ext cx="9036497" cy="1092067"/>
          </a:xfrm>
          <a:prstGeom prst="rect">
            <a:avLst/>
          </a:prstGeom>
          <a:noFill/>
        </p:spPr>
        <p:txBody>
          <a:bodyPr wrap="square" rtlCol="0">
            <a:noAutofit/>
          </a:bodyPr>
          <a:lstStyle/>
          <a:p>
            <a:pPr marL="457200" indent="-457200">
              <a:buFont typeface="+mj-lt"/>
              <a:buAutoNum type="arabicPeriod" startAt="2"/>
            </a:pPr>
            <a:r>
              <a:rPr lang="de-DE" sz="2200" dirty="0">
                <a:latin typeface="Times New Roman" panose="02020603050405020304" pitchFamily="18" charset="0"/>
                <a:cs typeface="Times New Roman" panose="02020603050405020304" pitchFamily="18" charset="0"/>
              </a:rPr>
              <a:t>Sie gehen ihrem </a:t>
            </a:r>
            <a:r>
              <a:rPr lang="de-DE" sz="2200" dirty="0" err="1">
                <a:latin typeface="Times New Roman" panose="02020603050405020304" pitchFamily="18" charset="0"/>
                <a:cs typeface="Times New Roman" panose="02020603050405020304" pitchFamily="18" charset="0"/>
              </a:rPr>
              <a:t>Kellnerjob</a:t>
            </a:r>
            <a:r>
              <a:rPr lang="de-DE" sz="2200" dirty="0">
                <a:latin typeface="Times New Roman" panose="02020603050405020304" pitchFamily="18" charset="0"/>
                <a:cs typeface="Times New Roman" panose="02020603050405020304" pitchFamily="18" charset="0"/>
              </a:rPr>
              <a:t> im Kulturrestaurant nach, in dem definitiv kein </a:t>
            </a:r>
            <a:r>
              <a:rPr lang="de-DE" sz="2200" dirty="0" err="1">
                <a:latin typeface="Times New Roman" panose="02020603050405020304" pitchFamily="18" charset="0"/>
                <a:cs typeface="Times New Roman" panose="02020603050405020304" pitchFamily="18" charset="0"/>
              </a:rPr>
              <a:t>Fussball</a:t>
            </a:r>
            <a:r>
              <a:rPr lang="de-DE" sz="2200" dirty="0">
                <a:latin typeface="Times New Roman" panose="02020603050405020304" pitchFamily="18" charset="0"/>
                <a:cs typeface="Times New Roman" panose="02020603050405020304" pitchFamily="18" charset="0"/>
              </a:rPr>
              <a:t> gezeigt wird und erhalten dafür voraussichtlich 150 Euro Trinkgeld und lernen nicht</a:t>
            </a:r>
          </a:p>
          <a:p>
            <a:endParaRPr lang="de-DE" sz="2200"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295498" y="4267291"/>
            <a:ext cx="7899689" cy="1076579"/>
          </a:xfrm>
          <a:prstGeom prst="rect">
            <a:avLst/>
          </a:prstGeom>
          <a:noFill/>
        </p:spPr>
        <p:txBody>
          <a:bodyPr wrap="square" rtlCol="0">
            <a:noAutofit/>
          </a:bodyPr>
          <a:lstStyle/>
          <a:p>
            <a:pPr marL="457200" indent="-457200">
              <a:buFont typeface="+mj-lt"/>
              <a:buAutoNum type="arabicPeriod" startAt="3"/>
            </a:pPr>
            <a:r>
              <a:rPr lang="de-DE" sz="2200" dirty="0">
                <a:latin typeface="Times New Roman" panose="02020603050405020304" pitchFamily="18" charset="0"/>
                <a:cs typeface="Times New Roman" panose="02020603050405020304" pitchFamily="18" charset="0"/>
              </a:rPr>
              <a:t>Sie schließen ihren Fernseher im Keller ein, werfen den Schlüssel weg und lernen den ganzen Abend</a:t>
            </a:r>
          </a:p>
          <a:p>
            <a:endParaRPr lang="de-DE" sz="22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EBDC51A3-DC92-4D81-887F-A838D96BF095}"/>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a:latin typeface="Times New Roman" panose="02020603050405020304" pitchFamily="18" charset="0"/>
                <a:cs typeface="Times New Roman" panose="02020603050405020304" pitchFamily="18" charset="0"/>
              </a:rPr>
              <a:t>Beispiel Opportunitätskosten</a:t>
            </a:r>
          </a:p>
        </p:txBody>
      </p:sp>
      <p:sp>
        <p:nvSpPr>
          <p:cNvPr id="13" name="Rechteck 12">
            <a:extLst>
              <a:ext uri="{FF2B5EF4-FFF2-40B4-BE49-F238E27FC236}">
                <a16:creationId xmlns:a16="http://schemas.microsoft.com/office/drawing/2014/main" id="{8A0FC927-0017-4DC6-8F56-B4769240D8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9BDC205F-CEAD-4B8C-8EBF-E4BE6480CCBB}"/>
              </a:ext>
            </a:extLst>
          </p:cNvPr>
          <p:cNvGrpSpPr/>
          <p:nvPr/>
        </p:nvGrpSpPr>
        <p:grpSpPr>
          <a:xfrm>
            <a:off x="9536120" y="658507"/>
            <a:ext cx="203400" cy="222840"/>
            <a:chOff x="9536120" y="658507"/>
            <a:chExt cx="203400" cy="222840"/>
          </a:xfrm>
        </p:grpSpPr>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7FA318E0-75CD-46D0-83F0-645FB4D5CBFF}"/>
                    </a:ext>
                  </a:extLst>
                </p14:cNvPr>
                <p14:cNvContentPartPr/>
                <p14:nvPr/>
              </p14:nvContentPartPr>
              <p14:xfrm>
                <a:off x="9536120" y="658507"/>
                <a:ext cx="203400" cy="222840"/>
              </p14:xfrm>
            </p:contentPart>
          </mc:Choice>
          <mc:Fallback xmlns="">
            <p:pic>
              <p:nvPicPr>
                <p:cNvPr id="2" name="Freihand 1">
                  <a:extLst>
                    <a:ext uri="{FF2B5EF4-FFF2-40B4-BE49-F238E27FC236}">
                      <a16:creationId xmlns:a16="http://schemas.microsoft.com/office/drawing/2014/main" id="{7FA318E0-75CD-46D0-83F0-645FB4D5CBFF}"/>
                    </a:ext>
                  </a:extLst>
                </p:cNvPr>
                <p:cNvPicPr/>
                <p:nvPr/>
              </p:nvPicPr>
              <p:blipFill>
                <a:blip r:embed="rId3"/>
                <a:stretch>
                  <a:fillRect/>
                </a:stretch>
              </p:blipFill>
              <p:spPr>
                <a:xfrm>
                  <a:off x="9531800" y="654187"/>
                  <a:ext cx="2120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6D71C84D-C5DB-4EB9-B21F-E673A7247B51}"/>
                    </a:ext>
                  </a:extLst>
                </p14:cNvPr>
                <p14:cNvContentPartPr/>
                <p14:nvPr/>
              </p14:nvContentPartPr>
              <p14:xfrm>
                <a:off x="9657080" y="780907"/>
                <a:ext cx="74880" cy="38520"/>
              </p14:xfrm>
            </p:contentPart>
          </mc:Choice>
          <mc:Fallback xmlns="">
            <p:pic>
              <p:nvPicPr>
                <p:cNvPr id="4" name="Freihand 3">
                  <a:extLst>
                    <a:ext uri="{FF2B5EF4-FFF2-40B4-BE49-F238E27FC236}">
                      <a16:creationId xmlns:a16="http://schemas.microsoft.com/office/drawing/2014/main" id="{6D71C84D-C5DB-4EB9-B21F-E673A7247B51}"/>
                    </a:ext>
                  </a:extLst>
                </p:cNvPr>
                <p:cNvPicPr/>
                <p:nvPr/>
              </p:nvPicPr>
              <p:blipFill>
                <a:blip r:embed="rId5"/>
                <a:stretch>
                  <a:fillRect/>
                </a:stretch>
              </p:blipFill>
              <p:spPr>
                <a:xfrm>
                  <a:off x="9652760" y="776587"/>
                  <a:ext cx="83520" cy="47160"/>
                </a:xfrm>
                <a:prstGeom prst="rect">
                  <a:avLst/>
                </a:prstGeom>
              </p:spPr>
            </p:pic>
          </mc:Fallback>
        </mc:AlternateContent>
      </p:grpSp>
      <p:grpSp>
        <p:nvGrpSpPr>
          <p:cNvPr id="12" name="Gruppieren 11">
            <a:extLst>
              <a:ext uri="{FF2B5EF4-FFF2-40B4-BE49-F238E27FC236}">
                <a16:creationId xmlns:a16="http://schemas.microsoft.com/office/drawing/2014/main" id="{D40EA253-0209-4766-960C-D2D20FBD60D4}"/>
              </a:ext>
            </a:extLst>
          </p:cNvPr>
          <p:cNvGrpSpPr/>
          <p:nvPr/>
        </p:nvGrpSpPr>
        <p:grpSpPr>
          <a:xfrm>
            <a:off x="10338200" y="621787"/>
            <a:ext cx="178560" cy="207720"/>
            <a:chOff x="10338200" y="621787"/>
            <a:chExt cx="178560" cy="207720"/>
          </a:xfrm>
        </p:grpSpPr>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0DE7FB3E-7FF2-4C90-BA6B-38CBB6F3DE5A}"/>
                    </a:ext>
                  </a:extLst>
                </p14:cNvPr>
                <p14:cNvContentPartPr/>
                <p14:nvPr/>
              </p14:nvContentPartPr>
              <p14:xfrm>
                <a:off x="10429280" y="671467"/>
                <a:ext cx="8640" cy="115920"/>
              </p14:xfrm>
            </p:contentPart>
          </mc:Choice>
          <mc:Fallback xmlns="">
            <p:pic>
              <p:nvPicPr>
                <p:cNvPr id="5" name="Freihand 4">
                  <a:extLst>
                    <a:ext uri="{FF2B5EF4-FFF2-40B4-BE49-F238E27FC236}">
                      <a16:creationId xmlns:a16="http://schemas.microsoft.com/office/drawing/2014/main" id="{0DE7FB3E-7FF2-4C90-BA6B-38CBB6F3DE5A}"/>
                    </a:ext>
                  </a:extLst>
                </p:cNvPr>
                <p:cNvPicPr/>
                <p:nvPr/>
              </p:nvPicPr>
              <p:blipFill>
                <a:blip r:embed="rId7"/>
                <a:stretch>
                  <a:fillRect/>
                </a:stretch>
              </p:blipFill>
              <p:spPr>
                <a:xfrm>
                  <a:off x="10424960" y="667147"/>
                  <a:ext cx="172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AAA7FD78-499D-4511-8795-E513A8C4108C}"/>
                    </a:ext>
                  </a:extLst>
                </p14:cNvPr>
                <p14:cNvContentPartPr/>
                <p14:nvPr/>
              </p14:nvContentPartPr>
              <p14:xfrm>
                <a:off x="10338200" y="621787"/>
                <a:ext cx="178560" cy="207720"/>
              </p14:xfrm>
            </p:contentPart>
          </mc:Choice>
          <mc:Fallback xmlns="">
            <p:pic>
              <p:nvPicPr>
                <p:cNvPr id="6" name="Freihand 5">
                  <a:extLst>
                    <a:ext uri="{FF2B5EF4-FFF2-40B4-BE49-F238E27FC236}">
                      <a16:creationId xmlns:a16="http://schemas.microsoft.com/office/drawing/2014/main" id="{AAA7FD78-499D-4511-8795-E513A8C4108C}"/>
                    </a:ext>
                  </a:extLst>
                </p:cNvPr>
                <p:cNvPicPr/>
                <p:nvPr/>
              </p:nvPicPr>
              <p:blipFill>
                <a:blip r:embed="rId9"/>
                <a:stretch>
                  <a:fillRect/>
                </a:stretch>
              </p:blipFill>
              <p:spPr>
                <a:xfrm>
                  <a:off x="10333880" y="617467"/>
                  <a:ext cx="187200" cy="21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39529CCC-D828-46EF-9A20-8862E8347A80}"/>
                  </a:ext>
                </a:extLst>
              </p14:cNvPr>
              <p14:cNvContentPartPr/>
              <p14:nvPr/>
            </p14:nvContentPartPr>
            <p14:xfrm>
              <a:off x="10999880" y="630067"/>
              <a:ext cx="231120" cy="153360"/>
            </p14:xfrm>
          </p:contentPart>
        </mc:Choice>
        <mc:Fallback xmlns="">
          <p:pic>
            <p:nvPicPr>
              <p:cNvPr id="7" name="Freihand 6">
                <a:extLst>
                  <a:ext uri="{FF2B5EF4-FFF2-40B4-BE49-F238E27FC236}">
                    <a16:creationId xmlns:a16="http://schemas.microsoft.com/office/drawing/2014/main" id="{39529CCC-D828-46EF-9A20-8862E8347A80}"/>
                  </a:ext>
                </a:extLst>
              </p:cNvPr>
              <p:cNvPicPr/>
              <p:nvPr/>
            </p:nvPicPr>
            <p:blipFill>
              <a:blip r:embed="rId11"/>
              <a:stretch>
                <a:fillRect/>
              </a:stretch>
            </p:blipFill>
            <p:spPr>
              <a:xfrm>
                <a:off x="10995560" y="625747"/>
                <a:ext cx="2397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Freihand 14">
                <a:extLst>
                  <a:ext uri="{FF2B5EF4-FFF2-40B4-BE49-F238E27FC236}">
                    <a16:creationId xmlns:a16="http://schemas.microsoft.com/office/drawing/2014/main" id="{6012331E-CDA4-452F-9534-70E18E5D923A}"/>
                  </a:ext>
                </a:extLst>
              </p14:cNvPr>
              <p14:cNvContentPartPr/>
              <p14:nvPr/>
            </p14:nvContentPartPr>
            <p14:xfrm>
              <a:off x="9386360" y="950467"/>
              <a:ext cx="449280" cy="29880"/>
            </p14:xfrm>
          </p:contentPart>
        </mc:Choice>
        <mc:Fallback xmlns="">
          <p:pic>
            <p:nvPicPr>
              <p:cNvPr id="15" name="Freihand 14">
                <a:extLst>
                  <a:ext uri="{FF2B5EF4-FFF2-40B4-BE49-F238E27FC236}">
                    <a16:creationId xmlns:a16="http://schemas.microsoft.com/office/drawing/2014/main" id="{6012331E-CDA4-452F-9534-70E18E5D923A}"/>
                  </a:ext>
                </a:extLst>
              </p:cNvPr>
              <p:cNvPicPr/>
              <p:nvPr/>
            </p:nvPicPr>
            <p:blipFill>
              <a:blip r:embed="rId13"/>
              <a:stretch>
                <a:fillRect/>
              </a:stretch>
            </p:blipFill>
            <p:spPr>
              <a:xfrm>
                <a:off x="9382040" y="946147"/>
                <a:ext cx="4579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Freihand 15">
                <a:extLst>
                  <a:ext uri="{FF2B5EF4-FFF2-40B4-BE49-F238E27FC236}">
                    <a16:creationId xmlns:a16="http://schemas.microsoft.com/office/drawing/2014/main" id="{5B466839-E41E-4C16-9DD6-16DBE9602BC7}"/>
                  </a:ext>
                </a:extLst>
              </p14:cNvPr>
              <p14:cNvContentPartPr/>
              <p14:nvPr/>
            </p14:nvContentPartPr>
            <p14:xfrm>
              <a:off x="10297520" y="907267"/>
              <a:ext cx="311040" cy="11520"/>
            </p14:xfrm>
          </p:contentPart>
        </mc:Choice>
        <mc:Fallback xmlns="">
          <p:pic>
            <p:nvPicPr>
              <p:cNvPr id="16" name="Freihand 15">
                <a:extLst>
                  <a:ext uri="{FF2B5EF4-FFF2-40B4-BE49-F238E27FC236}">
                    <a16:creationId xmlns:a16="http://schemas.microsoft.com/office/drawing/2014/main" id="{5B466839-E41E-4C16-9DD6-16DBE9602BC7}"/>
                  </a:ext>
                </a:extLst>
              </p:cNvPr>
              <p:cNvPicPr/>
              <p:nvPr/>
            </p:nvPicPr>
            <p:blipFill>
              <a:blip r:embed="rId15"/>
              <a:stretch>
                <a:fillRect/>
              </a:stretch>
            </p:blipFill>
            <p:spPr>
              <a:xfrm>
                <a:off x="10293200" y="902947"/>
                <a:ext cx="3196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Freihand 16">
                <a:extLst>
                  <a:ext uri="{FF2B5EF4-FFF2-40B4-BE49-F238E27FC236}">
                    <a16:creationId xmlns:a16="http://schemas.microsoft.com/office/drawing/2014/main" id="{CBE29470-7D83-4CD5-9030-FFC7A8DEA624}"/>
                  </a:ext>
                </a:extLst>
              </p14:cNvPr>
              <p14:cNvContentPartPr/>
              <p14:nvPr/>
            </p14:nvContentPartPr>
            <p14:xfrm>
              <a:off x="10938680" y="900787"/>
              <a:ext cx="396000" cy="29520"/>
            </p14:xfrm>
          </p:contentPart>
        </mc:Choice>
        <mc:Fallback xmlns="">
          <p:pic>
            <p:nvPicPr>
              <p:cNvPr id="17" name="Freihand 16">
                <a:extLst>
                  <a:ext uri="{FF2B5EF4-FFF2-40B4-BE49-F238E27FC236}">
                    <a16:creationId xmlns:a16="http://schemas.microsoft.com/office/drawing/2014/main" id="{CBE29470-7D83-4CD5-9030-FFC7A8DEA624}"/>
                  </a:ext>
                </a:extLst>
              </p:cNvPr>
              <p:cNvPicPr/>
              <p:nvPr/>
            </p:nvPicPr>
            <p:blipFill>
              <a:blip r:embed="rId17"/>
              <a:stretch>
                <a:fillRect/>
              </a:stretch>
            </p:blipFill>
            <p:spPr>
              <a:xfrm>
                <a:off x="10934360" y="896467"/>
                <a:ext cx="4046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Freihand 17">
                <a:extLst>
                  <a:ext uri="{FF2B5EF4-FFF2-40B4-BE49-F238E27FC236}">
                    <a16:creationId xmlns:a16="http://schemas.microsoft.com/office/drawing/2014/main" id="{4E548E46-A9B8-43FF-9D51-4FF02AD2F52B}"/>
                  </a:ext>
                </a:extLst>
              </p14:cNvPr>
              <p14:cNvContentPartPr/>
              <p14:nvPr/>
            </p14:nvContentPartPr>
            <p14:xfrm>
              <a:off x="9576080" y="1066027"/>
              <a:ext cx="135720" cy="196560"/>
            </p14:xfrm>
          </p:contentPart>
        </mc:Choice>
        <mc:Fallback xmlns="">
          <p:pic>
            <p:nvPicPr>
              <p:cNvPr id="18" name="Freihand 17">
                <a:extLst>
                  <a:ext uri="{FF2B5EF4-FFF2-40B4-BE49-F238E27FC236}">
                    <a16:creationId xmlns:a16="http://schemas.microsoft.com/office/drawing/2014/main" id="{4E548E46-A9B8-43FF-9D51-4FF02AD2F52B}"/>
                  </a:ext>
                </a:extLst>
              </p:cNvPr>
              <p:cNvPicPr/>
              <p:nvPr/>
            </p:nvPicPr>
            <p:blipFill>
              <a:blip r:embed="rId19"/>
              <a:stretch>
                <a:fillRect/>
              </a:stretch>
            </p:blipFill>
            <p:spPr>
              <a:xfrm>
                <a:off x="9571760" y="1061707"/>
                <a:ext cx="1443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Freihand 18">
                <a:extLst>
                  <a:ext uri="{FF2B5EF4-FFF2-40B4-BE49-F238E27FC236}">
                    <a16:creationId xmlns:a16="http://schemas.microsoft.com/office/drawing/2014/main" id="{9839721B-3435-4B22-A1EB-35DA4E91BAE1}"/>
                  </a:ext>
                </a:extLst>
              </p14:cNvPr>
              <p14:cNvContentPartPr/>
              <p14:nvPr/>
            </p14:nvContentPartPr>
            <p14:xfrm>
              <a:off x="9564560" y="1462027"/>
              <a:ext cx="120240" cy="116280"/>
            </p14:xfrm>
          </p:contentPart>
        </mc:Choice>
        <mc:Fallback xmlns="">
          <p:pic>
            <p:nvPicPr>
              <p:cNvPr id="19" name="Freihand 18">
                <a:extLst>
                  <a:ext uri="{FF2B5EF4-FFF2-40B4-BE49-F238E27FC236}">
                    <a16:creationId xmlns:a16="http://schemas.microsoft.com/office/drawing/2014/main" id="{9839721B-3435-4B22-A1EB-35DA4E91BAE1}"/>
                  </a:ext>
                </a:extLst>
              </p:cNvPr>
              <p:cNvPicPr/>
              <p:nvPr/>
            </p:nvPicPr>
            <p:blipFill>
              <a:blip r:embed="rId21"/>
              <a:stretch>
                <a:fillRect/>
              </a:stretch>
            </p:blipFill>
            <p:spPr>
              <a:xfrm>
                <a:off x="9560240" y="1457707"/>
                <a:ext cx="1288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Freihand 19">
                <a:extLst>
                  <a:ext uri="{FF2B5EF4-FFF2-40B4-BE49-F238E27FC236}">
                    <a16:creationId xmlns:a16="http://schemas.microsoft.com/office/drawing/2014/main" id="{2D1D0782-613E-4896-975E-2AE2F0103779}"/>
                  </a:ext>
                </a:extLst>
              </p14:cNvPr>
              <p14:cNvContentPartPr/>
              <p14:nvPr/>
            </p14:nvContentPartPr>
            <p14:xfrm>
              <a:off x="9490760" y="1744987"/>
              <a:ext cx="191880" cy="186480"/>
            </p14:xfrm>
          </p:contentPart>
        </mc:Choice>
        <mc:Fallback xmlns="">
          <p:pic>
            <p:nvPicPr>
              <p:cNvPr id="20" name="Freihand 19">
                <a:extLst>
                  <a:ext uri="{FF2B5EF4-FFF2-40B4-BE49-F238E27FC236}">
                    <a16:creationId xmlns:a16="http://schemas.microsoft.com/office/drawing/2014/main" id="{2D1D0782-613E-4896-975E-2AE2F0103779}"/>
                  </a:ext>
                </a:extLst>
              </p:cNvPr>
              <p:cNvPicPr/>
              <p:nvPr/>
            </p:nvPicPr>
            <p:blipFill>
              <a:blip r:embed="rId23"/>
              <a:stretch>
                <a:fillRect/>
              </a:stretch>
            </p:blipFill>
            <p:spPr>
              <a:xfrm>
                <a:off x="9486440" y="1740667"/>
                <a:ext cx="2005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Freihand 20">
                <a:extLst>
                  <a:ext uri="{FF2B5EF4-FFF2-40B4-BE49-F238E27FC236}">
                    <a16:creationId xmlns:a16="http://schemas.microsoft.com/office/drawing/2014/main" id="{9EE242EE-0A4D-4B10-8A3D-3414EB37D8FB}"/>
                  </a:ext>
                </a:extLst>
              </p14:cNvPr>
              <p14:cNvContentPartPr/>
              <p14:nvPr/>
            </p14:nvContentPartPr>
            <p14:xfrm>
              <a:off x="10308680" y="1054147"/>
              <a:ext cx="140400" cy="210240"/>
            </p14:xfrm>
          </p:contentPart>
        </mc:Choice>
        <mc:Fallback xmlns="">
          <p:pic>
            <p:nvPicPr>
              <p:cNvPr id="21" name="Freihand 20">
                <a:extLst>
                  <a:ext uri="{FF2B5EF4-FFF2-40B4-BE49-F238E27FC236}">
                    <a16:creationId xmlns:a16="http://schemas.microsoft.com/office/drawing/2014/main" id="{9EE242EE-0A4D-4B10-8A3D-3414EB37D8FB}"/>
                  </a:ext>
                </a:extLst>
              </p:cNvPr>
              <p:cNvPicPr/>
              <p:nvPr/>
            </p:nvPicPr>
            <p:blipFill>
              <a:blip r:embed="rId25"/>
              <a:stretch>
                <a:fillRect/>
              </a:stretch>
            </p:blipFill>
            <p:spPr>
              <a:xfrm>
                <a:off x="10304360" y="1049827"/>
                <a:ext cx="1490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Freihand 21">
                <a:extLst>
                  <a:ext uri="{FF2B5EF4-FFF2-40B4-BE49-F238E27FC236}">
                    <a16:creationId xmlns:a16="http://schemas.microsoft.com/office/drawing/2014/main" id="{303072EE-BA1D-4D6F-8090-597E166BB5DE}"/>
                  </a:ext>
                </a:extLst>
              </p14:cNvPr>
              <p14:cNvContentPartPr/>
              <p14:nvPr/>
            </p14:nvContentPartPr>
            <p14:xfrm>
              <a:off x="10242080" y="1401547"/>
              <a:ext cx="162720" cy="145440"/>
            </p14:xfrm>
          </p:contentPart>
        </mc:Choice>
        <mc:Fallback xmlns="">
          <p:pic>
            <p:nvPicPr>
              <p:cNvPr id="22" name="Freihand 21">
                <a:extLst>
                  <a:ext uri="{FF2B5EF4-FFF2-40B4-BE49-F238E27FC236}">
                    <a16:creationId xmlns:a16="http://schemas.microsoft.com/office/drawing/2014/main" id="{303072EE-BA1D-4D6F-8090-597E166BB5DE}"/>
                  </a:ext>
                </a:extLst>
              </p:cNvPr>
              <p:cNvPicPr/>
              <p:nvPr/>
            </p:nvPicPr>
            <p:blipFill>
              <a:blip r:embed="rId27"/>
              <a:stretch>
                <a:fillRect/>
              </a:stretch>
            </p:blipFill>
            <p:spPr>
              <a:xfrm>
                <a:off x="10237760" y="1397227"/>
                <a:ext cx="1713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Freihand 22">
                <a:extLst>
                  <a:ext uri="{FF2B5EF4-FFF2-40B4-BE49-F238E27FC236}">
                    <a16:creationId xmlns:a16="http://schemas.microsoft.com/office/drawing/2014/main" id="{48B29348-84CF-4C3F-99AF-EB4184D462AF}"/>
                  </a:ext>
                </a:extLst>
              </p14:cNvPr>
              <p14:cNvContentPartPr/>
              <p14:nvPr/>
            </p14:nvContentPartPr>
            <p14:xfrm>
              <a:off x="10258640" y="1755787"/>
              <a:ext cx="207360" cy="169200"/>
            </p14:xfrm>
          </p:contentPart>
        </mc:Choice>
        <mc:Fallback xmlns="">
          <p:pic>
            <p:nvPicPr>
              <p:cNvPr id="23" name="Freihand 22">
                <a:extLst>
                  <a:ext uri="{FF2B5EF4-FFF2-40B4-BE49-F238E27FC236}">
                    <a16:creationId xmlns:a16="http://schemas.microsoft.com/office/drawing/2014/main" id="{48B29348-84CF-4C3F-99AF-EB4184D462AF}"/>
                  </a:ext>
                </a:extLst>
              </p:cNvPr>
              <p:cNvPicPr/>
              <p:nvPr/>
            </p:nvPicPr>
            <p:blipFill>
              <a:blip r:embed="rId29"/>
              <a:stretch>
                <a:fillRect/>
              </a:stretch>
            </p:blipFill>
            <p:spPr>
              <a:xfrm>
                <a:off x="10254320" y="1751467"/>
                <a:ext cx="2160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 name="Freihand 27">
                <a:extLst>
                  <a:ext uri="{FF2B5EF4-FFF2-40B4-BE49-F238E27FC236}">
                    <a16:creationId xmlns:a16="http://schemas.microsoft.com/office/drawing/2014/main" id="{5D208CE7-D03D-4B40-9D39-4F2D24FDFEC1}"/>
                  </a:ext>
                </a:extLst>
              </p14:cNvPr>
              <p14:cNvContentPartPr/>
              <p14:nvPr/>
            </p14:nvContentPartPr>
            <p14:xfrm>
              <a:off x="7606160" y="3617347"/>
              <a:ext cx="1036440" cy="174600"/>
            </p14:xfrm>
          </p:contentPart>
        </mc:Choice>
        <mc:Fallback xmlns="">
          <p:pic>
            <p:nvPicPr>
              <p:cNvPr id="28" name="Freihand 27">
                <a:extLst>
                  <a:ext uri="{FF2B5EF4-FFF2-40B4-BE49-F238E27FC236}">
                    <a16:creationId xmlns:a16="http://schemas.microsoft.com/office/drawing/2014/main" id="{5D208CE7-D03D-4B40-9D39-4F2D24FDFEC1}"/>
                  </a:ext>
                </a:extLst>
              </p:cNvPr>
              <p:cNvPicPr/>
              <p:nvPr/>
            </p:nvPicPr>
            <p:blipFill>
              <a:blip r:embed="rId31"/>
              <a:stretch>
                <a:fillRect/>
              </a:stretch>
            </p:blipFill>
            <p:spPr>
              <a:xfrm>
                <a:off x="7601840" y="3613027"/>
                <a:ext cx="10450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Freihand 28">
                <a:extLst>
                  <a:ext uri="{FF2B5EF4-FFF2-40B4-BE49-F238E27FC236}">
                    <a16:creationId xmlns:a16="http://schemas.microsoft.com/office/drawing/2014/main" id="{4A0986CC-02B8-4806-8C9A-5C11205ADCFF}"/>
                  </a:ext>
                </a:extLst>
              </p14:cNvPr>
              <p14:cNvContentPartPr/>
              <p14:nvPr/>
            </p14:nvContentPartPr>
            <p14:xfrm>
              <a:off x="674360" y="5069227"/>
              <a:ext cx="6446880" cy="133920"/>
            </p14:xfrm>
          </p:contentPart>
        </mc:Choice>
        <mc:Fallback xmlns="">
          <p:pic>
            <p:nvPicPr>
              <p:cNvPr id="29" name="Freihand 28">
                <a:extLst>
                  <a:ext uri="{FF2B5EF4-FFF2-40B4-BE49-F238E27FC236}">
                    <a16:creationId xmlns:a16="http://schemas.microsoft.com/office/drawing/2014/main" id="{4A0986CC-02B8-4806-8C9A-5C11205ADCFF}"/>
                  </a:ext>
                </a:extLst>
              </p:cNvPr>
              <p:cNvPicPr/>
              <p:nvPr/>
            </p:nvPicPr>
            <p:blipFill>
              <a:blip r:embed="rId33"/>
              <a:stretch>
                <a:fillRect/>
              </a:stretch>
            </p:blipFill>
            <p:spPr>
              <a:xfrm>
                <a:off x="670040" y="5064907"/>
                <a:ext cx="64555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8" name="Freihand 37">
                <a:extLst>
                  <a:ext uri="{FF2B5EF4-FFF2-40B4-BE49-F238E27FC236}">
                    <a16:creationId xmlns:a16="http://schemas.microsoft.com/office/drawing/2014/main" id="{7ACA813E-086C-465D-A15A-0A685E6F213D}"/>
                  </a:ext>
                </a:extLst>
              </p14:cNvPr>
              <p14:cNvContentPartPr/>
              <p14:nvPr/>
            </p14:nvContentPartPr>
            <p14:xfrm>
              <a:off x="9498320" y="1616107"/>
              <a:ext cx="257400" cy="44280"/>
            </p14:xfrm>
          </p:contentPart>
        </mc:Choice>
        <mc:Fallback xmlns="">
          <p:pic>
            <p:nvPicPr>
              <p:cNvPr id="38" name="Freihand 37">
                <a:extLst>
                  <a:ext uri="{FF2B5EF4-FFF2-40B4-BE49-F238E27FC236}">
                    <a16:creationId xmlns:a16="http://schemas.microsoft.com/office/drawing/2014/main" id="{7ACA813E-086C-465D-A15A-0A685E6F213D}"/>
                  </a:ext>
                </a:extLst>
              </p:cNvPr>
              <p:cNvPicPr/>
              <p:nvPr/>
            </p:nvPicPr>
            <p:blipFill>
              <a:blip r:embed="rId35"/>
              <a:stretch>
                <a:fillRect/>
              </a:stretch>
            </p:blipFill>
            <p:spPr>
              <a:xfrm>
                <a:off x="9494000" y="1611787"/>
                <a:ext cx="2660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9" name="Freihand 38">
                <a:extLst>
                  <a:ext uri="{FF2B5EF4-FFF2-40B4-BE49-F238E27FC236}">
                    <a16:creationId xmlns:a16="http://schemas.microsoft.com/office/drawing/2014/main" id="{D1E2BD11-7808-4CC4-BF93-5EA27E458119}"/>
                  </a:ext>
                </a:extLst>
              </p14:cNvPr>
              <p14:cNvContentPartPr/>
              <p14:nvPr/>
            </p14:nvContentPartPr>
            <p14:xfrm>
              <a:off x="10250000" y="1622587"/>
              <a:ext cx="211320" cy="19800"/>
            </p14:xfrm>
          </p:contentPart>
        </mc:Choice>
        <mc:Fallback xmlns="">
          <p:pic>
            <p:nvPicPr>
              <p:cNvPr id="39" name="Freihand 38">
                <a:extLst>
                  <a:ext uri="{FF2B5EF4-FFF2-40B4-BE49-F238E27FC236}">
                    <a16:creationId xmlns:a16="http://schemas.microsoft.com/office/drawing/2014/main" id="{D1E2BD11-7808-4CC4-BF93-5EA27E458119}"/>
                  </a:ext>
                </a:extLst>
              </p:cNvPr>
              <p:cNvPicPr/>
              <p:nvPr/>
            </p:nvPicPr>
            <p:blipFill>
              <a:blip r:embed="rId37"/>
              <a:stretch>
                <a:fillRect/>
              </a:stretch>
            </p:blipFill>
            <p:spPr>
              <a:xfrm>
                <a:off x="10245680" y="1618267"/>
                <a:ext cx="2199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0" name="Freihand 39">
                <a:extLst>
                  <a:ext uri="{FF2B5EF4-FFF2-40B4-BE49-F238E27FC236}">
                    <a16:creationId xmlns:a16="http://schemas.microsoft.com/office/drawing/2014/main" id="{4D3A033A-6010-40A5-AEDF-0149F1556C60}"/>
                  </a:ext>
                </a:extLst>
              </p14:cNvPr>
              <p14:cNvContentPartPr/>
              <p14:nvPr/>
            </p14:nvContentPartPr>
            <p14:xfrm>
              <a:off x="7829000" y="3794467"/>
              <a:ext cx="981360" cy="66960"/>
            </p14:xfrm>
          </p:contentPart>
        </mc:Choice>
        <mc:Fallback xmlns="">
          <p:pic>
            <p:nvPicPr>
              <p:cNvPr id="40" name="Freihand 39">
                <a:extLst>
                  <a:ext uri="{FF2B5EF4-FFF2-40B4-BE49-F238E27FC236}">
                    <a16:creationId xmlns:a16="http://schemas.microsoft.com/office/drawing/2014/main" id="{4D3A033A-6010-40A5-AEDF-0149F1556C60}"/>
                  </a:ext>
                </a:extLst>
              </p:cNvPr>
              <p:cNvPicPr/>
              <p:nvPr/>
            </p:nvPicPr>
            <p:blipFill>
              <a:blip r:embed="rId39"/>
              <a:stretch>
                <a:fillRect/>
              </a:stretch>
            </p:blipFill>
            <p:spPr>
              <a:xfrm>
                <a:off x="7824680" y="3790147"/>
                <a:ext cx="990000" cy="75600"/>
              </a:xfrm>
              <a:prstGeom prst="rect">
                <a:avLst/>
              </a:prstGeom>
            </p:spPr>
          </p:pic>
        </mc:Fallback>
      </mc:AlternateContent>
      <p:grpSp>
        <p:nvGrpSpPr>
          <p:cNvPr id="87" name="Gruppieren 86">
            <a:extLst>
              <a:ext uri="{FF2B5EF4-FFF2-40B4-BE49-F238E27FC236}">
                <a16:creationId xmlns:a16="http://schemas.microsoft.com/office/drawing/2014/main" id="{AC35763D-810D-47BF-B095-14D8FA713BD7}"/>
              </a:ext>
            </a:extLst>
          </p:cNvPr>
          <p:cNvGrpSpPr/>
          <p:nvPr/>
        </p:nvGrpSpPr>
        <p:grpSpPr>
          <a:xfrm>
            <a:off x="9123560" y="2153227"/>
            <a:ext cx="2882520" cy="1501560"/>
            <a:chOff x="9123560" y="2153227"/>
            <a:chExt cx="2882520" cy="1501560"/>
          </a:xfrm>
        </p:grpSpPr>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A52E3047-1E0E-49B4-B646-DB215AD6266D}"/>
                    </a:ext>
                  </a:extLst>
                </p14:cNvPr>
                <p14:cNvContentPartPr/>
                <p14:nvPr/>
              </p14:nvContentPartPr>
              <p14:xfrm>
                <a:off x="9123560" y="2182027"/>
                <a:ext cx="101880" cy="149040"/>
              </p14:xfrm>
            </p:contentPart>
          </mc:Choice>
          <mc:Fallback xmlns="">
            <p:pic>
              <p:nvPicPr>
                <p:cNvPr id="24" name="Freihand 23">
                  <a:extLst>
                    <a:ext uri="{FF2B5EF4-FFF2-40B4-BE49-F238E27FC236}">
                      <a16:creationId xmlns:a16="http://schemas.microsoft.com/office/drawing/2014/main" id="{A52E3047-1E0E-49B4-B646-DB215AD6266D}"/>
                    </a:ext>
                  </a:extLst>
                </p:cNvPr>
                <p:cNvPicPr/>
                <p:nvPr/>
              </p:nvPicPr>
              <p:blipFill>
                <a:blip r:embed="rId41"/>
                <a:stretch>
                  <a:fillRect/>
                </a:stretch>
              </p:blipFill>
              <p:spPr>
                <a:xfrm>
                  <a:off x="9119240" y="2177707"/>
                  <a:ext cx="1105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C91E5119-AC93-4DEE-ACDE-EF2D512A16EF}"/>
                    </a:ext>
                  </a:extLst>
                </p14:cNvPr>
                <p14:cNvContentPartPr/>
                <p14:nvPr/>
              </p14:nvContentPartPr>
              <p14:xfrm>
                <a:off x="9248840" y="2153227"/>
                <a:ext cx="137520" cy="187560"/>
              </p14:xfrm>
            </p:contentPart>
          </mc:Choice>
          <mc:Fallback xmlns="">
            <p:pic>
              <p:nvPicPr>
                <p:cNvPr id="25" name="Freihand 24">
                  <a:extLst>
                    <a:ext uri="{FF2B5EF4-FFF2-40B4-BE49-F238E27FC236}">
                      <a16:creationId xmlns:a16="http://schemas.microsoft.com/office/drawing/2014/main" id="{C91E5119-AC93-4DEE-ACDE-EF2D512A16EF}"/>
                    </a:ext>
                  </a:extLst>
                </p:cNvPr>
                <p:cNvPicPr/>
                <p:nvPr/>
              </p:nvPicPr>
              <p:blipFill>
                <a:blip r:embed="rId43"/>
                <a:stretch>
                  <a:fillRect/>
                </a:stretch>
              </p:blipFill>
              <p:spPr>
                <a:xfrm>
                  <a:off x="9244520" y="2148907"/>
                  <a:ext cx="1461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2736ED32-5BEE-44E7-8E37-4B6E05991A29}"/>
                    </a:ext>
                  </a:extLst>
                </p14:cNvPr>
                <p14:cNvContentPartPr/>
                <p14:nvPr/>
              </p14:nvContentPartPr>
              <p14:xfrm>
                <a:off x="9320120" y="2272747"/>
                <a:ext cx="63360" cy="57240"/>
              </p14:xfrm>
            </p:contentPart>
          </mc:Choice>
          <mc:Fallback xmlns="">
            <p:pic>
              <p:nvPicPr>
                <p:cNvPr id="26" name="Freihand 25">
                  <a:extLst>
                    <a:ext uri="{FF2B5EF4-FFF2-40B4-BE49-F238E27FC236}">
                      <a16:creationId xmlns:a16="http://schemas.microsoft.com/office/drawing/2014/main" id="{2736ED32-5BEE-44E7-8E37-4B6E05991A29}"/>
                    </a:ext>
                  </a:extLst>
                </p:cNvPr>
                <p:cNvPicPr/>
                <p:nvPr/>
              </p:nvPicPr>
              <p:blipFill>
                <a:blip r:embed="rId45"/>
                <a:stretch>
                  <a:fillRect/>
                </a:stretch>
              </p:blipFill>
              <p:spPr>
                <a:xfrm>
                  <a:off x="9315800" y="2268427"/>
                  <a:ext cx="720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2518FEDA-B9D3-4DE1-84A0-987CEC0E1598}"/>
                    </a:ext>
                  </a:extLst>
                </p14:cNvPr>
                <p14:cNvContentPartPr/>
                <p14:nvPr/>
              </p14:nvContentPartPr>
              <p14:xfrm>
                <a:off x="9412280" y="2258707"/>
                <a:ext cx="97200" cy="18000"/>
              </p14:xfrm>
            </p:contentPart>
          </mc:Choice>
          <mc:Fallback xmlns="">
            <p:pic>
              <p:nvPicPr>
                <p:cNvPr id="30" name="Freihand 29">
                  <a:extLst>
                    <a:ext uri="{FF2B5EF4-FFF2-40B4-BE49-F238E27FC236}">
                      <a16:creationId xmlns:a16="http://schemas.microsoft.com/office/drawing/2014/main" id="{2518FEDA-B9D3-4DE1-84A0-987CEC0E1598}"/>
                    </a:ext>
                  </a:extLst>
                </p:cNvPr>
                <p:cNvPicPr/>
                <p:nvPr/>
              </p:nvPicPr>
              <p:blipFill>
                <a:blip r:embed="rId47"/>
                <a:stretch>
                  <a:fillRect/>
                </a:stretch>
              </p:blipFill>
              <p:spPr>
                <a:xfrm>
                  <a:off x="9407960" y="2254387"/>
                  <a:ext cx="1058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1DF29FB9-7E97-4FF1-B524-6F96EF6BB380}"/>
                    </a:ext>
                  </a:extLst>
                </p14:cNvPr>
                <p14:cNvContentPartPr/>
                <p14:nvPr/>
              </p14:nvContentPartPr>
              <p14:xfrm>
                <a:off x="9414440" y="2307307"/>
                <a:ext cx="74880" cy="6840"/>
              </p14:xfrm>
            </p:contentPart>
          </mc:Choice>
          <mc:Fallback xmlns="">
            <p:pic>
              <p:nvPicPr>
                <p:cNvPr id="31" name="Freihand 30">
                  <a:extLst>
                    <a:ext uri="{FF2B5EF4-FFF2-40B4-BE49-F238E27FC236}">
                      <a16:creationId xmlns:a16="http://schemas.microsoft.com/office/drawing/2014/main" id="{1DF29FB9-7E97-4FF1-B524-6F96EF6BB380}"/>
                    </a:ext>
                  </a:extLst>
                </p:cNvPr>
                <p:cNvPicPr/>
                <p:nvPr/>
              </p:nvPicPr>
              <p:blipFill>
                <a:blip r:embed="rId49"/>
                <a:stretch>
                  <a:fillRect/>
                </a:stretch>
              </p:blipFill>
              <p:spPr>
                <a:xfrm>
                  <a:off x="9410120" y="2302987"/>
                  <a:ext cx="835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1E0A2000-80AB-4078-8DC3-F0A79EDE214D}"/>
                    </a:ext>
                  </a:extLst>
                </p14:cNvPr>
                <p14:cNvContentPartPr/>
                <p14:nvPr/>
              </p14:nvContentPartPr>
              <p14:xfrm>
                <a:off x="9576080" y="2192467"/>
                <a:ext cx="20520" cy="111240"/>
              </p14:xfrm>
            </p:contentPart>
          </mc:Choice>
          <mc:Fallback xmlns="">
            <p:pic>
              <p:nvPicPr>
                <p:cNvPr id="32" name="Freihand 31">
                  <a:extLst>
                    <a:ext uri="{FF2B5EF4-FFF2-40B4-BE49-F238E27FC236}">
                      <a16:creationId xmlns:a16="http://schemas.microsoft.com/office/drawing/2014/main" id="{1E0A2000-80AB-4078-8DC3-F0A79EDE214D}"/>
                    </a:ext>
                  </a:extLst>
                </p:cNvPr>
                <p:cNvPicPr/>
                <p:nvPr/>
              </p:nvPicPr>
              <p:blipFill>
                <a:blip r:embed="rId51"/>
                <a:stretch>
                  <a:fillRect/>
                </a:stretch>
              </p:blipFill>
              <p:spPr>
                <a:xfrm>
                  <a:off x="9571760" y="2188147"/>
                  <a:ext cx="291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565E40F4-8E59-4F0A-B63D-25529F46463E}"/>
                    </a:ext>
                  </a:extLst>
                </p14:cNvPr>
                <p14:cNvContentPartPr/>
                <p14:nvPr/>
              </p14:nvContentPartPr>
              <p14:xfrm>
                <a:off x="9601640" y="2180227"/>
                <a:ext cx="160920" cy="160560"/>
              </p14:xfrm>
            </p:contentPart>
          </mc:Choice>
          <mc:Fallback xmlns="">
            <p:pic>
              <p:nvPicPr>
                <p:cNvPr id="33" name="Freihand 32">
                  <a:extLst>
                    <a:ext uri="{FF2B5EF4-FFF2-40B4-BE49-F238E27FC236}">
                      <a16:creationId xmlns:a16="http://schemas.microsoft.com/office/drawing/2014/main" id="{565E40F4-8E59-4F0A-B63D-25529F46463E}"/>
                    </a:ext>
                  </a:extLst>
                </p:cNvPr>
                <p:cNvPicPr/>
                <p:nvPr/>
              </p:nvPicPr>
              <p:blipFill>
                <a:blip r:embed="rId53"/>
                <a:stretch>
                  <a:fillRect/>
                </a:stretch>
              </p:blipFill>
              <p:spPr>
                <a:xfrm>
                  <a:off x="9597320" y="2175907"/>
                  <a:ext cx="1695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7052818F-5E50-458E-8845-D9711F6A54F1}"/>
                    </a:ext>
                  </a:extLst>
                </p14:cNvPr>
                <p14:cNvContentPartPr/>
                <p14:nvPr/>
              </p14:nvContentPartPr>
              <p14:xfrm>
                <a:off x="9753920" y="2169427"/>
                <a:ext cx="95400" cy="109080"/>
              </p14:xfrm>
            </p:contentPart>
          </mc:Choice>
          <mc:Fallback xmlns="">
            <p:pic>
              <p:nvPicPr>
                <p:cNvPr id="34" name="Freihand 33">
                  <a:extLst>
                    <a:ext uri="{FF2B5EF4-FFF2-40B4-BE49-F238E27FC236}">
                      <a16:creationId xmlns:a16="http://schemas.microsoft.com/office/drawing/2014/main" id="{7052818F-5E50-458E-8845-D9711F6A54F1}"/>
                    </a:ext>
                  </a:extLst>
                </p:cNvPr>
                <p:cNvPicPr/>
                <p:nvPr/>
              </p:nvPicPr>
              <p:blipFill>
                <a:blip r:embed="rId55"/>
                <a:stretch>
                  <a:fillRect/>
                </a:stretch>
              </p:blipFill>
              <p:spPr>
                <a:xfrm>
                  <a:off x="9749600" y="2165107"/>
                  <a:ext cx="1040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AE463100-4FA8-4059-8CEE-E93824730820}"/>
                    </a:ext>
                  </a:extLst>
                </p14:cNvPr>
                <p14:cNvContentPartPr/>
                <p14:nvPr/>
              </p14:nvContentPartPr>
              <p14:xfrm>
                <a:off x="9831320" y="2180227"/>
                <a:ext cx="126360" cy="99000"/>
              </p14:xfrm>
            </p:contentPart>
          </mc:Choice>
          <mc:Fallback xmlns="">
            <p:pic>
              <p:nvPicPr>
                <p:cNvPr id="35" name="Freihand 34">
                  <a:extLst>
                    <a:ext uri="{FF2B5EF4-FFF2-40B4-BE49-F238E27FC236}">
                      <a16:creationId xmlns:a16="http://schemas.microsoft.com/office/drawing/2014/main" id="{AE463100-4FA8-4059-8CEE-E93824730820}"/>
                    </a:ext>
                  </a:extLst>
                </p:cNvPr>
                <p:cNvPicPr/>
                <p:nvPr/>
              </p:nvPicPr>
              <p:blipFill>
                <a:blip r:embed="rId57"/>
                <a:stretch>
                  <a:fillRect/>
                </a:stretch>
              </p:blipFill>
              <p:spPr>
                <a:xfrm>
                  <a:off x="9827000" y="2175907"/>
                  <a:ext cx="1350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E5691A80-2164-41FA-8C40-63EDAC840254}"/>
                    </a:ext>
                  </a:extLst>
                </p14:cNvPr>
                <p14:cNvContentPartPr/>
                <p14:nvPr/>
              </p14:nvContentPartPr>
              <p14:xfrm>
                <a:off x="9827000" y="2242147"/>
                <a:ext cx="141120" cy="29520"/>
              </p14:xfrm>
            </p:contentPart>
          </mc:Choice>
          <mc:Fallback xmlns="">
            <p:pic>
              <p:nvPicPr>
                <p:cNvPr id="36" name="Freihand 35">
                  <a:extLst>
                    <a:ext uri="{FF2B5EF4-FFF2-40B4-BE49-F238E27FC236}">
                      <a16:creationId xmlns:a16="http://schemas.microsoft.com/office/drawing/2014/main" id="{E5691A80-2164-41FA-8C40-63EDAC840254}"/>
                    </a:ext>
                  </a:extLst>
                </p:cNvPr>
                <p:cNvPicPr/>
                <p:nvPr/>
              </p:nvPicPr>
              <p:blipFill>
                <a:blip r:embed="rId59"/>
                <a:stretch>
                  <a:fillRect/>
                </a:stretch>
              </p:blipFill>
              <p:spPr>
                <a:xfrm>
                  <a:off x="9822680" y="2237827"/>
                  <a:ext cx="1497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Freihand 40">
                  <a:extLst>
                    <a:ext uri="{FF2B5EF4-FFF2-40B4-BE49-F238E27FC236}">
                      <a16:creationId xmlns:a16="http://schemas.microsoft.com/office/drawing/2014/main" id="{1D343E89-DC37-40B5-8F38-22C85C4BE6C7}"/>
                    </a:ext>
                  </a:extLst>
                </p14:cNvPr>
                <p14:cNvContentPartPr/>
                <p14:nvPr/>
              </p14:nvContentPartPr>
              <p14:xfrm>
                <a:off x="10047320" y="2392987"/>
                <a:ext cx="65880" cy="134280"/>
              </p14:xfrm>
            </p:contentPart>
          </mc:Choice>
          <mc:Fallback xmlns="">
            <p:pic>
              <p:nvPicPr>
                <p:cNvPr id="41" name="Freihand 40">
                  <a:extLst>
                    <a:ext uri="{FF2B5EF4-FFF2-40B4-BE49-F238E27FC236}">
                      <a16:creationId xmlns:a16="http://schemas.microsoft.com/office/drawing/2014/main" id="{1D343E89-DC37-40B5-8F38-22C85C4BE6C7}"/>
                    </a:ext>
                  </a:extLst>
                </p:cNvPr>
                <p:cNvPicPr/>
                <p:nvPr/>
              </p:nvPicPr>
              <p:blipFill>
                <a:blip r:embed="rId61"/>
                <a:stretch>
                  <a:fillRect/>
                </a:stretch>
              </p:blipFill>
              <p:spPr>
                <a:xfrm>
                  <a:off x="10043000" y="2388667"/>
                  <a:ext cx="745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Freihand 41">
                  <a:extLst>
                    <a:ext uri="{FF2B5EF4-FFF2-40B4-BE49-F238E27FC236}">
                      <a16:creationId xmlns:a16="http://schemas.microsoft.com/office/drawing/2014/main" id="{F6D76080-37A0-407D-B3B8-61226EB2384B}"/>
                    </a:ext>
                  </a:extLst>
                </p14:cNvPr>
                <p14:cNvContentPartPr/>
                <p14:nvPr/>
              </p14:nvContentPartPr>
              <p14:xfrm>
                <a:off x="10141280" y="2365627"/>
                <a:ext cx="125280" cy="164160"/>
              </p14:xfrm>
            </p:contentPart>
          </mc:Choice>
          <mc:Fallback xmlns="">
            <p:pic>
              <p:nvPicPr>
                <p:cNvPr id="42" name="Freihand 41">
                  <a:extLst>
                    <a:ext uri="{FF2B5EF4-FFF2-40B4-BE49-F238E27FC236}">
                      <a16:creationId xmlns:a16="http://schemas.microsoft.com/office/drawing/2014/main" id="{F6D76080-37A0-407D-B3B8-61226EB2384B}"/>
                    </a:ext>
                  </a:extLst>
                </p:cNvPr>
                <p:cNvPicPr/>
                <p:nvPr/>
              </p:nvPicPr>
              <p:blipFill>
                <a:blip r:embed="rId63"/>
                <a:stretch>
                  <a:fillRect/>
                </a:stretch>
              </p:blipFill>
              <p:spPr>
                <a:xfrm>
                  <a:off x="10136960" y="2361307"/>
                  <a:ext cx="1339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Freihand 42">
                  <a:extLst>
                    <a:ext uri="{FF2B5EF4-FFF2-40B4-BE49-F238E27FC236}">
                      <a16:creationId xmlns:a16="http://schemas.microsoft.com/office/drawing/2014/main" id="{2BC77B4C-D92F-4570-9786-DA4C1022B019}"/>
                    </a:ext>
                  </a:extLst>
                </p14:cNvPr>
                <p14:cNvContentPartPr/>
                <p14:nvPr/>
              </p14:nvContentPartPr>
              <p14:xfrm>
                <a:off x="10221200" y="2466067"/>
                <a:ext cx="60480" cy="44640"/>
              </p14:xfrm>
            </p:contentPart>
          </mc:Choice>
          <mc:Fallback xmlns="">
            <p:pic>
              <p:nvPicPr>
                <p:cNvPr id="43" name="Freihand 42">
                  <a:extLst>
                    <a:ext uri="{FF2B5EF4-FFF2-40B4-BE49-F238E27FC236}">
                      <a16:creationId xmlns:a16="http://schemas.microsoft.com/office/drawing/2014/main" id="{2BC77B4C-D92F-4570-9786-DA4C1022B019}"/>
                    </a:ext>
                  </a:extLst>
                </p:cNvPr>
                <p:cNvPicPr/>
                <p:nvPr/>
              </p:nvPicPr>
              <p:blipFill>
                <a:blip r:embed="rId65"/>
                <a:stretch>
                  <a:fillRect/>
                </a:stretch>
              </p:blipFill>
              <p:spPr>
                <a:xfrm>
                  <a:off x="10216880" y="2461747"/>
                  <a:ext cx="691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Freihand 43">
                  <a:extLst>
                    <a:ext uri="{FF2B5EF4-FFF2-40B4-BE49-F238E27FC236}">
                      <a16:creationId xmlns:a16="http://schemas.microsoft.com/office/drawing/2014/main" id="{444A73A7-C55B-41E9-A911-FA45E99E9DE1}"/>
                    </a:ext>
                  </a:extLst>
                </p14:cNvPr>
                <p14:cNvContentPartPr/>
                <p14:nvPr/>
              </p14:nvContentPartPr>
              <p14:xfrm>
                <a:off x="10336760" y="2418907"/>
                <a:ext cx="198720" cy="116280"/>
              </p14:xfrm>
            </p:contentPart>
          </mc:Choice>
          <mc:Fallback xmlns="">
            <p:pic>
              <p:nvPicPr>
                <p:cNvPr id="44" name="Freihand 43">
                  <a:extLst>
                    <a:ext uri="{FF2B5EF4-FFF2-40B4-BE49-F238E27FC236}">
                      <a16:creationId xmlns:a16="http://schemas.microsoft.com/office/drawing/2014/main" id="{444A73A7-C55B-41E9-A911-FA45E99E9DE1}"/>
                    </a:ext>
                  </a:extLst>
                </p:cNvPr>
                <p:cNvPicPr/>
                <p:nvPr/>
              </p:nvPicPr>
              <p:blipFill>
                <a:blip r:embed="rId67"/>
                <a:stretch>
                  <a:fillRect/>
                </a:stretch>
              </p:blipFill>
              <p:spPr>
                <a:xfrm>
                  <a:off x="10332440" y="2414587"/>
                  <a:ext cx="2073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Freihand 44">
                  <a:extLst>
                    <a:ext uri="{FF2B5EF4-FFF2-40B4-BE49-F238E27FC236}">
                      <a16:creationId xmlns:a16="http://schemas.microsoft.com/office/drawing/2014/main" id="{40AF79C7-3D9D-4F33-A17F-E3373F89C853}"/>
                    </a:ext>
                  </a:extLst>
                </p14:cNvPr>
                <p14:cNvContentPartPr/>
                <p14:nvPr/>
              </p14:nvContentPartPr>
              <p14:xfrm>
                <a:off x="10626560" y="2365987"/>
                <a:ext cx="32400" cy="141120"/>
              </p14:xfrm>
            </p:contentPart>
          </mc:Choice>
          <mc:Fallback xmlns="">
            <p:pic>
              <p:nvPicPr>
                <p:cNvPr id="45" name="Freihand 44">
                  <a:extLst>
                    <a:ext uri="{FF2B5EF4-FFF2-40B4-BE49-F238E27FC236}">
                      <a16:creationId xmlns:a16="http://schemas.microsoft.com/office/drawing/2014/main" id="{40AF79C7-3D9D-4F33-A17F-E3373F89C853}"/>
                    </a:ext>
                  </a:extLst>
                </p:cNvPr>
                <p:cNvPicPr/>
                <p:nvPr/>
              </p:nvPicPr>
              <p:blipFill>
                <a:blip r:embed="rId69"/>
                <a:stretch>
                  <a:fillRect/>
                </a:stretch>
              </p:blipFill>
              <p:spPr>
                <a:xfrm>
                  <a:off x="10622240" y="2361667"/>
                  <a:ext cx="410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Freihand 45">
                  <a:extLst>
                    <a:ext uri="{FF2B5EF4-FFF2-40B4-BE49-F238E27FC236}">
                      <a16:creationId xmlns:a16="http://schemas.microsoft.com/office/drawing/2014/main" id="{A7B05D15-7D25-4F3A-813F-97708FE4B6DB}"/>
                    </a:ext>
                  </a:extLst>
                </p14:cNvPr>
                <p14:cNvContentPartPr/>
                <p14:nvPr/>
              </p14:nvContentPartPr>
              <p14:xfrm>
                <a:off x="10698200" y="2363107"/>
                <a:ext cx="95400" cy="160200"/>
              </p14:xfrm>
            </p:contentPart>
          </mc:Choice>
          <mc:Fallback xmlns="">
            <p:pic>
              <p:nvPicPr>
                <p:cNvPr id="46" name="Freihand 45">
                  <a:extLst>
                    <a:ext uri="{FF2B5EF4-FFF2-40B4-BE49-F238E27FC236}">
                      <a16:creationId xmlns:a16="http://schemas.microsoft.com/office/drawing/2014/main" id="{A7B05D15-7D25-4F3A-813F-97708FE4B6DB}"/>
                    </a:ext>
                  </a:extLst>
                </p:cNvPr>
                <p:cNvPicPr/>
                <p:nvPr/>
              </p:nvPicPr>
              <p:blipFill>
                <a:blip r:embed="rId71"/>
                <a:stretch>
                  <a:fillRect/>
                </a:stretch>
              </p:blipFill>
              <p:spPr>
                <a:xfrm>
                  <a:off x="10693880" y="2358787"/>
                  <a:ext cx="1040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Freihand 46">
                  <a:extLst>
                    <a:ext uri="{FF2B5EF4-FFF2-40B4-BE49-F238E27FC236}">
                      <a16:creationId xmlns:a16="http://schemas.microsoft.com/office/drawing/2014/main" id="{C924F1FB-E9F7-4071-A987-111C26E70ED2}"/>
                    </a:ext>
                  </a:extLst>
                </p14:cNvPr>
                <p14:cNvContentPartPr/>
                <p14:nvPr/>
              </p14:nvContentPartPr>
              <p14:xfrm>
                <a:off x="10742120" y="2351947"/>
                <a:ext cx="110160" cy="20520"/>
              </p14:xfrm>
            </p:contentPart>
          </mc:Choice>
          <mc:Fallback xmlns="">
            <p:pic>
              <p:nvPicPr>
                <p:cNvPr id="47" name="Freihand 46">
                  <a:extLst>
                    <a:ext uri="{FF2B5EF4-FFF2-40B4-BE49-F238E27FC236}">
                      <a16:creationId xmlns:a16="http://schemas.microsoft.com/office/drawing/2014/main" id="{C924F1FB-E9F7-4071-A987-111C26E70ED2}"/>
                    </a:ext>
                  </a:extLst>
                </p:cNvPr>
                <p:cNvPicPr/>
                <p:nvPr/>
              </p:nvPicPr>
              <p:blipFill>
                <a:blip r:embed="rId73"/>
                <a:stretch>
                  <a:fillRect/>
                </a:stretch>
              </p:blipFill>
              <p:spPr>
                <a:xfrm>
                  <a:off x="10737800" y="2347627"/>
                  <a:ext cx="1188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Freihand 47">
                  <a:extLst>
                    <a:ext uri="{FF2B5EF4-FFF2-40B4-BE49-F238E27FC236}">
                      <a16:creationId xmlns:a16="http://schemas.microsoft.com/office/drawing/2014/main" id="{FF0DB5E2-CC49-4A82-BD15-7AB2306E0A91}"/>
                    </a:ext>
                  </a:extLst>
                </p14:cNvPr>
                <p14:cNvContentPartPr/>
                <p14:nvPr/>
              </p14:nvContentPartPr>
              <p14:xfrm>
                <a:off x="10842200" y="2341867"/>
                <a:ext cx="124920" cy="163800"/>
              </p14:xfrm>
            </p:contentPart>
          </mc:Choice>
          <mc:Fallback xmlns="">
            <p:pic>
              <p:nvPicPr>
                <p:cNvPr id="48" name="Freihand 47">
                  <a:extLst>
                    <a:ext uri="{FF2B5EF4-FFF2-40B4-BE49-F238E27FC236}">
                      <a16:creationId xmlns:a16="http://schemas.microsoft.com/office/drawing/2014/main" id="{FF0DB5E2-CC49-4A82-BD15-7AB2306E0A91}"/>
                    </a:ext>
                  </a:extLst>
                </p:cNvPr>
                <p:cNvPicPr/>
                <p:nvPr/>
              </p:nvPicPr>
              <p:blipFill>
                <a:blip r:embed="rId75"/>
                <a:stretch>
                  <a:fillRect/>
                </a:stretch>
              </p:blipFill>
              <p:spPr>
                <a:xfrm>
                  <a:off x="10837880" y="2337547"/>
                  <a:ext cx="1335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Freihand 48">
                  <a:extLst>
                    <a:ext uri="{FF2B5EF4-FFF2-40B4-BE49-F238E27FC236}">
                      <a16:creationId xmlns:a16="http://schemas.microsoft.com/office/drawing/2014/main" id="{E0B4E94C-AC9B-4171-96E1-54C59E374DC3}"/>
                    </a:ext>
                  </a:extLst>
                </p14:cNvPr>
                <p14:cNvContentPartPr/>
                <p14:nvPr/>
              </p14:nvContentPartPr>
              <p14:xfrm>
                <a:off x="11004200" y="2346907"/>
                <a:ext cx="170280" cy="118440"/>
              </p14:xfrm>
            </p:contentPart>
          </mc:Choice>
          <mc:Fallback xmlns="">
            <p:pic>
              <p:nvPicPr>
                <p:cNvPr id="49" name="Freihand 48">
                  <a:extLst>
                    <a:ext uri="{FF2B5EF4-FFF2-40B4-BE49-F238E27FC236}">
                      <a16:creationId xmlns:a16="http://schemas.microsoft.com/office/drawing/2014/main" id="{E0B4E94C-AC9B-4171-96E1-54C59E374DC3}"/>
                    </a:ext>
                  </a:extLst>
                </p:cNvPr>
                <p:cNvPicPr/>
                <p:nvPr/>
              </p:nvPicPr>
              <p:blipFill>
                <a:blip r:embed="rId77"/>
                <a:stretch>
                  <a:fillRect/>
                </a:stretch>
              </p:blipFill>
              <p:spPr>
                <a:xfrm>
                  <a:off x="10999880" y="2342587"/>
                  <a:ext cx="1789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Freihand 49">
                  <a:extLst>
                    <a:ext uri="{FF2B5EF4-FFF2-40B4-BE49-F238E27FC236}">
                      <a16:creationId xmlns:a16="http://schemas.microsoft.com/office/drawing/2014/main" id="{58F0B576-F8B6-46AE-BC25-644F36752024}"/>
                    </a:ext>
                  </a:extLst>
                </p14:cNvPr>
                <p14:cNvContentPartPr/>
                <p14:nvPr/>
              </p14:nvContentPartPr>
              <p14:xfrm>
                <a:off x="11003120" y="2407027"/>
                <a:ext cx="179640" cy="33480"/>
              </p14:xfrm>
            </p:contentPart>
          </mc:Choice>
          <mc:Fallback xmlns="">
            <p:pic>
              <p:nvPicPr>
                <p:cNvPr id="50" name="Freihand 49">
                  <a:extLst>
                    <a:ext uri="{FF2B5EF4-FFF2-40B4-BE49-F238E27FC236}">
                      <a16:creationId xmlns:a16="http://schemas.microsoft.com/office/drawing/2014/main" id="{58F0B576-F8B6-46AE-BC25-644F36752024}"/>
                    </a:ext>
                  </a:extLst>
                </p:cNvPr>
                <p:cNvPicPr/>
                <p:nvPr/>
              </p:nvPicPr>
              <p:blipFill>
                <a:blip r:embed="rId79"/>
                <a:stretch>
                  <a:fillRect/>
                </a:stretch>
              </p:blipFill>
              <p:spPr>
                <a:xfrm>
                  <a:off x="10998800" y="2402707"/>
                  <a:ext cx="1882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Freihand 51">
                  <a:extLst>
                    <a:ext uri="{FF2B5EF4-FFF2-40B4-BE49-F238E27FC236}">
                      <a16:creationId xmlns:a16="http://schemas.microsoft.com/office/drawing/2014/main" id="{CC3D3CCA-4E84-42E3-A3C4-385584BAF369}"/>
                    </a:ext>
                  </a:extLst>
                </p14:cNvPr>
                <p14:cNvContentPartPr/>
                <p14:nvPr/>
              </p14:nvContentPartPr>
              <p14:xfrm>
                <a:off x="10362320" y="2715547"/>
                <a:ext cx="148320" cy="8640"/>
              </p14:xfrm>
            </p:contentPart>
          </mc:Choice>
          <mc:Fallback xmlns="">
            <p:pic>
              <p:nvPicPr>
                <p:cNvPr id="52" name="Freihand 51">
                  <a:extLst>
                    <a:ext uri="{FF2B5EF4-FFF2-40B4-BE49-F238E27FC236}">
                      <a16:creationId xmlns:a16="http://schemas.microsoft.com/office/drawing/2014/main" id="{CC3D3CCA-4E84-42E3-A3C4-385584BAF369}"/>
                    </a:ext>
                  </a:extLst>
                </p:cNvPr>
                <p:cNvPicPr/>
                <p:nvPr/>
              </p:nvPicPr>
              <p:blipFill>
                <a:blip r:embed="rId81"/>
                <a:stretch>
                  <a:fillRect/>
                </a:stretch>
              </p:blipFill>
              <p:spPr>
                <a:xfrm>
                  <a:off x="10358000" y="2711227"/>
                  <a:ext cx="1569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Freihand 52">
                  <a:extLst>
                    <a:ext uri="{FF2B5EF4-FFF2-40B4-BE49-F238E27FC236}">
                      <a16:creationId xmlns:a16="http://schemas.microsoft.com/office/drawing/2014/main" id="{E7218D9F-4088-4A7D-AD88-6C6972C89FE2}"/>
                    </a:ext>
                  </a:extLst>
                </p14:cNvPr>
                <p14:cNvContentPartPr/>
                <p14:nvPr/>
              </p14:nvContentPartPr>
              <p14:xfrm>
                <a:off x="10374920" y="2769547"/>
                <a:ext cx="136080" cy="14400"/>
              </p14:xfrm>
            </p:contentPart>
          </mc:Choice>
          <mc:Fallback xmlns="">
            <p:pic>
              <p:nvPicPr>
                <p:cNvPr id="53" name="Freihand 52">
                  <a:extLst>
                    <a:ext uri="{FF2B5EF4-FFF2-40B4-BE49-F238E27FC236}">
                      <a16:creationId xmlns:a16="http://schemas.microsoft.com/office/drawing/2014/main" id="{E7218D9F-4088-4A7D-AD88-6C6972C89FE2}"/>
                    </a:ext>
                  </a:extLst>
                </p:cNvPr>
                <p:cNvPicPr/>
                <p:nvPr/>
              </p:nvPicPr>
              <p:blipFill>
                <a:blip r:embed="rId83"/>
                <a:stretch>
                  <a:fillRect/>
                </a:stretch>
              </p:blipFill>
              <p:spPr>
                <a:xfrm>
                  <a:off x="10370600" y="2765227"/>
                  <a:ext cx="1447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5" name="Freihand 54">
                  <a:extLst>
                    <a:ext uri="{FF2B5EF4-FFF2-40B4-BE49-F238E27FC236}">
                      <a16:creationId xmlns:a16="http://schemas.microsoft.com/office/drawing/2014/main" id="{527042E5-4041-40D2-8E13-3072FBC7E56B}"/>
                    </a:ext>
                  </a:extLst>
                </p14:cNvPr>
                <p14:cNvContentPartPr/>
                <p14:nvPr/>
              </p14:nvContentPartPr>
              <p14:xfrm>
                <a:off x="10619000" y="2627707"/>
                <a:ext cx="267840" cy="132120"/>
              </p14:xfrm>
            </p:contentPart>
          </mc:Choice>
          <mc:Fallback xmlns="">
            <p:pic>
              <p:nvPicPr>
                <p:cNvPr id="55" name="Freihand 54">
                  <a:extLst>
                    <a:ext uri="{FF2B5EF4-FFF2-40B4-BE49-F238E27FC236}">
                      <a16:creationId xmlns:a16="http://schemas.microsoft.com/office/drawing/2014/main" id="{527042E5-4041-40D2-8E13-3072FBC7E56B}"/>
                    </a:ext>
                  </a:extLst>
                </p:cNvPr>
                <p:cNvPicPr/>
                <p:nvPr/>
              </p:nvPicPr>
              <p:blipFill>
                <a:blip r:embed="rId85"/>
                <a:stretch>
                  <a:fillRect/>
                </a:stretch>
              </p:blipFill>
              <p:spPr>
                <a:xfrm>
                  <a:off x="10614680" y="2623387"/>
                  <a:ext cx="276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6" name="Freihand 55">
                  <a:extLst>
                    <a:ext uri="{FF2B5EF4-FFF2-40B4-BE49-F238E27FC236}">
                      <a16:creationId xmlns:a16="http://schemas.microsoft.com/office/drawing/2014/main" id="{A9F4AC37-FDBB-4301-BFBB-BFD2C3132D03}"/>
                    </a:ext>
                  </a:extLst>
                </p14:cNvPr>
                <p14:cNvContentPartPr/>
                <p14:nvPr/>
              </p14:nvContentPartPr>
              <p14:xfrm>
                <a:off x="10838960" y="2605387"/>
                <a:ext cx="360" cy="360"/>
              </p14:xfrm>
            </p:contentPart>
          </mc:Choice>
          <mc:Fallback xmlns="">
            <p:pic>
              <p:nvPicPr>
                <p:cNvPr id="56" name="Freihand 55">
                  <a:extLst>
                    <a:ext uri="{FF2B5EF4-FFF2-40B4-BE49-F238E27FC236}">
                      <a16:creationId xmlns:a16="http://schemas.microsoft.com/office/drawing/2014/main" id="{A9F4AC37-FDBB-4301-BFBB-BFD2C3132D03}"/>
                    </a:ext>
                  </a:extLst>
                </p:cNvPr>
                <p:cNvPicPr/>
                <p:nvPr/>
              </p:nvPicPr>
              <p:blipFill>
                <a:blip r:embed="rId87"/>
                <a:stretch>
                  <a:fillRect/>
                </a:stretch>
              </p:blipFill>
              <p:spPr>
                <a:xfrm>
                  <a:off x="10834640" y="2601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7" name="Freihand 56">
                  <a:extLst>
                    <a:ext uri="{FF2B5EF4-FFF2-40B4-BE49-F238E27FC236}">
                      <a16:creationId xmlns:a16="http://schemas.microsoft.com/office/drawing/2014/main" id="{A19C7357-2D37-4CE1-B24C-73B755012A0B}"/>
                    </a:ext>
                  </a:extLst>
                </p14:cNvPr>
                <p14:cNvContentPartPr/>
                <p14:nvPr/>
              </p14:nvContentPartPr>
              <p14:xfrm>
                <a:off x="11022920" y="2653987"/>
                <a:ext cx="244440" cy="80640"/>
              </p14:xfrm>
            </p:contentPart>
          </mc:Choice>
          <mc:Fallback xmlns="">
            <p:pic>
              <p:nvPicPr>
                <p:cNvPr id="57" name="Freihand 56">
                  <a:extLst>
                    <a:ext uri="{FF2B5EF4-FFF2-40B4-BE49-F238E27FC236}">
                      <a16:creationId xmlns:a16="http://schemas.microsoft.com/office/drawing/2014/main" id="{A19C7357-2D37-4CE1-B24C-73B755012A0B}"/>
                    </a:ext>
                  </a:extLst>
                </p:cNvPr>
                <p:cNvPicPr/>
                <p:nvPr/>
              </p:nvPicPr>
              <p:blipFill>
                <a:blip r:embed="rId89"/>
                <a:stretch>
                  <a:fillRect/>
                </a:stretch>
              </p:blipFill>
              <p:spPr>
                <a:xfrm>
                  <a:off x="11018600" y="2649667"/>
                  <a:ext cx="2530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Freihand 57">
                  <a:extLst>
                    <a:ext uri="{FF2B5EF4-FFF2-40B4-BE49-F238E27FC236}">
                      <a16:creationId xmlns:a16="http://schemas.microsoft.com/office/drawing/2014/main" id="{BA9D2F62-B538-4532-A953-E1CE4A00E895}"/>
                    </a:ext>
                  </a:extLst>
                </p14:cNvPr>
                <p14:cNvContentPartPr/>
                <p14:nvPr/>
              </p14:nvContentPartPr>
              <p14:xfrm>
                <a:off x="11264480" y="2565427"/>
                <a:ext cx="100080" cy="170280"/>
              </p14:xfrm>
            </p:contentPart>
          </mc:Choice>
          <mc:Fallback xmlns="">
            <p:pic>
              <p:nvPicPr>
                <p:cNvPr id="58" name="Freihand 57">
                  <a:extLst>
                    <a:ext uri="{FF2B5EF4-FFF2-40B4-BE49-F238E27FC236}">
                      <a16:creationId xmlns:a16="http://schemas.microsoft.com/office/drawing/2014/main" id="{BA9D2F62-B538-4532-A953-E1CE4A00E895}"/>
                    </a:ext>
                  </a:extLst>
                </p:cNvPr>
                <p:cNvPicPr/>
                <p:nvPr/>
              </p:nvPicPr>
              <p:blipFill>
                <a:blip r:embed="rId91"/>
                <a:stretch>
                  <a:fillRect/>
                </a:stretch>
              </p:blipFill>
              <p:spPr>
                <a:xfrm>
                  <a:off x="11260160" y="2561107"/>
                  <a:ext cx="1087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Freihand 58">
                  <a:extLst>
                    <a:ext uri="{FF2B5EF4-FFF2-40B4-BE49-F238E27FC236}">
                      <a16:creationId xmlns:a16="http://schemas.microsoft.com/office/drawing/2014/main" id="{9ED63ECB-A980-4755-AE02-5502B29850EF}"/>
                    </a:ext>
                  </a:extLst>
                </p14:cNvPr>
                <p14:cNvContentPartPr/>
                <p14:nvPr/>
              </p14:nvContentPartPr>
              <p14:xfrm>
                <a:off x="11350520" y="2642467"/>
                <a:ext cx="104400" cy="226800"/>
              </p14:xfrm>
            </p:contentPart>
          </mc:Choice>
          <mc:Fallback xmlns="">
            <p:pic>
              <p:nvPicPr>
                <p:cNvPr id="59" name="Freihand 58">
                  <a:extLst>
                    <a:ext uri="{FF2B5EF4-FFF2-40B4-BE49-F238E27FC236}">
                      <a16:creationId xmlns:a16="http://schemas.microsoft.com/office/drawing/2014/main" id="{9ED63ECB-A980-4755-AE02-5502B29850EF}"/>
                    </a:ext>
                  </a:extLst>
                </p:cNvPr>
                <p:cNvPicPr/>
                <p:nvPr/>
              </p:nvPicPr>
              <p:blipFill>
                <a:blip r:embed="rId93"/>
                <a:stretch>
                  <a:fillRect/>
                </a:stretch>
              </p:blipFill>
              <p:spPr>
                <a:xfrm>
                  <a:off x="11346200" y="2638147"/>
                  <a:ext cx="1130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Freihand 59">
                  <a:extLst>
                    <a:ext uri="{FF2B5EF4-FFF2-40B4-BE49-F238E27FC236}">
                      <a16:creationId xmlns:a16="http://schemas.microsoft.com/office/drawing/2014/main" id="{F51D82A5-0171-4EC1-8727-7B15242DF45C}"/>
                    </a:ext>
                  </a:extLst>
                </p14:cNvPr>
                <p14:cNvContentPartPr/>
                <p14:nvPr/>
              </p14:nvContentPartPr>
              <p14:xfrm>
                <a:off x="11477240" y="2644627"/>
                <a:ext cx="223560" cy="57240"/>
              </p14:xfrm>
            </p:contentPart>
          </mc:Choice>
          <mc:Fallback xmlns="">
            <p:pic>
              <p:nvPicPr>
                <p:cNvPr id="60" name="Freihand 59">
                  <a:extLst>
                    <a:ext uri="{FF2B5EF4-FFF2-40B4-BE49-F238E27FC236}">
                      <a16:creationId xmlns:a16="http://schemas.microsoft.com/office/drawing/2014/main" id="{F51D82A5-0171-4EC1-8727-7B15242DF45C}"/>
                    </a:ext>
                  </a:extLst>
                </p:cNvPr>
                <p:cNvPicPr/>
                <p:nvPr/>
              </p:nvPicPr>
              <p:blipFill>
                <a:blip r:embed="rId95"/>
                <a:stretch>
                  <a:fillRect/>
                </a:stretch>
              </p:blipFill>
              <p:spPr>
                <a:xfrm>
                  <a:off x="11472920" y="2640307"/>
                  <a:ext cx="2322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Freihand 60">
                  <a:extLst>
                    <a:ext uri="{FF2B5EF4-FFF2-40B4-BE49-F238E27FC236}">
                      <a16:creationId xmlns:a16="http://schemas.microsoft.com/office/drawing/2014/main" id="{EEC20750-DCEC-4DA8-B92A-C7E4AA3E6777}"/>
                    </a:ext>
                  </a:extLst>
                </p14:cNvPr>
                <p14:cNvContentPartPr/>
                <p14:nvPr/>
              </p14:nvContentPartPr>
              <p14:xfrm>
                <a:off x="11653280" y="2624467"/>
                <a:ext cx="339840" cy="194400"/>
              </p14:xfrm>
            </p:contentPart>
          </mc:Choice>
          <mc:Fallback xmlns="">
            <p:pic>
              <p:nvPicPr>
                <p:cNvPr id="61" name="Freihand 60">
                  <a:extLst>
                    <a:ext uri="{FF2B5EF4-FFF2-40B4-BE49-F238E27FC236}">
                      <a16:creationId xmlns:a16="http://schemas.microsoft.com/office/drawing/2014/main" id="{EEC20750-DCEC-4DA8-B92A-C7E4AA3E6777}"/>
                    </a:ext>
                  </a:extLst>
                </p:cNvPr>
                <p:cNvPicPr/>
                <p:nvPr/>
              </p:nvPicPr>
              <p:blipFill>
                <a:blip r:embed="rId97"/>
                <a:stretch>
                  <a:fillRect/>
                </a:stretch>
              </p:blipFill>
              <p:spPr>
                <a:xfrm>
                  <a:off x="11648960" y="2620147"/>
                  <a:ext cx="3484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Freihand 61">
                  <a:extLst>
                    <a:ext uri="{FF2B5EF4-FFF2-40B4-BE49-F238E27FC236}">
                      <a16:creationId xmlns:a16="http://schemas.microsoft.com/office/drawing/2014/main" id="{01695458-51F6-4D98-B0DC-3A4A9036BC4E}"/>
                    </a:ext>
                  </a:extLst>
                </p14:cNvPr>
                <p14:cNvContentPartPr/>
                <p14:nvPr/>
              </p14:nvContentPartPr>
              <p14:xfrm>
                <a:off x="10664000" y="2974747"/>
                <a:ext cx="15120" cy="111600"/>
              </p14:xfrm>
            </p:contentPart>
          </mc:Choice>
          <mc:Fallback xmlns="">
            <p:pic>
              <p:nvPicPr>
                <p:cNvPr id="62" name="Freihand 61">
                  <a:extLst>
                    <a:ext uri="{FF2B5EF4-FFF2-40B4-BE49-F238E27FC236}">
                      <a16:creationId xmlns:a16="http://schemas.microsoft.com/office/drawing/2014/main" id="{01695458-51F6-4D98-B0DC-3A4A9036BC4E}"/>
                    </a:ext>
                  </a:extLst>
                </p:cNvPr>
                <p:cNvPicPr/>
                <p:nvPr/>
              </p:nvPicPr>
              <p:blipFill>
                <a:blip r:embed="rId99"/>
                <a:stretch>
                  <a:fillRect/>
                </a:stretch>
              </p:blipFill>
              <p:spPr>
                <a:xfrm>
                  <a:off x="10659680" y="2970427"/>
                  <a:ext cx="237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Freihand 62">
                  <a:extLst>
                    <a:ext uri="{FF2B5EF4-FFF2-40B4-BE49-F238E27FC236}">
                      <a16:creationId xmlns:a16="http://schemas.microsoft.com/office/drawing/2014/main" id="{62DC9BC4-3575-4A1C-A595-ED30D4CF1193}"/>
                    </a:ext>
                  </a:extLst>
                </p14:cNvPr>
                <p14:cNvContentPartPr/>
                <p14:nvPr/>
              </p14:nvContentPartPr>
              <p14:xfrm>
                <a:off x="10585520" y="2925067"/>
                <a:ext cx="181800" cy="29520"/>
              </p14:xfrm>
            </p:contentPart>
          </mc:Choice>
          <mc:Fallback xmlns="">
            <p:pic>
              <p:nvPicPr>
                <p:cNvPr id="63" name="Freihand 62">
                  <a:extLst>
                    <a:ext uri="{FF2B5EF4-FFF2-40B4-BE49-F238E27FC236}">
                      <a16:creationId xmlns:a16="http://schemas.microsoft.com/office/drawing/2014/main" id="{62DC9BC4-3575-4A1C-A595-ED30D4CF1193}"/>
                    </a:ext>
                  </a:extLst>
                </p:cNvPr>
                <p:cNvPicPr/>
                <p:nvPr/>
              </p:nvPicPr>
              <p:blipFill>
                <a:blip r:embed="rId101"/>
                <a:stretch>
                  <a:fillRect/>
                </a:stretch>
              </p:blipFill>
              <p:spPr>
                <a:xfrm>
                  <a:off x="10581200" y="2920747"/>
                  <a:ext cx="1904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4" name="Freihand 63">
                  <a:extLst>
                    <a:ext uri="{FF2B5EF4-FFF2-40B4-BE49-F238E27FC236}">
                      <a16:creationId xmlns:a16="http://schemas.microsoft.com/office/drawing/2014/main" id="{3AEF5767-3296-40F9-903C-2A2C126395E6}"/>
                    </a:ext>
                  </a:extLst>
                </p14:cNvPr>
                <p14:cNvContentPartPr/>
                <p14:nvPr/>
              </p14:nvContentPartPr>
              <p14:xfrm>
                <a:off x="10604960" y="2989507"/>
                <a:ext cx="143280" cy="30960"/>
              </p14:xfrm>
            </p:contentPart>
          </mc:Choice>
          <mc:Fallback xmlns="">
            <p:pic>
              <p:nvPicPr>
                <p:cNvPr id="64" name="Freihand 63">
                  <a:extLst>
                    <a:ext uri="{FF2B5EF4-FFF2-40B4-BE49-F238E27FC236}">
                      <a16:creationId xmlns:a16="http://schemas.microsoft.com/office/drawing/2014/main" id="{3AEF5767-3296-40F9-903C-2A2C126395E6}"/>
                    </a:ext>
                  </a:extLst>
                </p:cNvPr>
                <p:cNvPicPr/>
                <p:nvPr/>
              </p:nvPicPr>
              <p:blipFill>
                <a:blip r:embed="rId103"/>
                <a:stretch>
                  <a:fillRect/>
                </a:stretch>
              </p:blipFill>
              <p:spPr>
                <a:xfrm>
                  <a:off x="10600640" y="2985187"/>
                  <a:ext cx="1519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5" name="Freihand 64">
                  <a:extLst>
                    <a:ext uri="{FF2B5EF4-FFF2-40B4-BE49-F238E27FC236}">
                      <a16:creationId xmlns:a16="http://schemas.microsoft.com/office/drawing/2014/main" id="{66BED658-55AE-4C18-91E7-C41515FAA2A7}"/>
                    </a:ext>
                  </a:extLst>
                </p14:cNvPr>
                <p14:cNvContentPartPr/>
                <p14:nvPr/>
              </p14:nvContentPartPr>
              <p14:xfrm>
                <a:off x="10776680" y="2980147"/>
                <a:ext cx="285480" cy="96840"/>
              </p14:xfrm>
            </p:contentPart>
          </mc:Choice>
          <mc:Fallback xmlns="">
            <p:pic>
              <p:nvPicPr>
                <p:cNvPr id="65" name="Freihand 64">
                  <a:extLst>
                    <a:ext uri="{FF2B5EF4-FFF2-40B4-BE49-F238E27FC236}">
                      <a16:creationId xmlns:a16="http://schemas.microsoft.com/office/drawing/2014/main" id="{66BED658-55AE-4C18-91E7-C41515FAA2A7}"/>
                    </a:ext>
                  </a:extLst>
                </p:cNvPr>
                <p:cNvPicPr/>
                <p:nvPr/>
              </p:nvPicPr>
              <p:blipFill>
                <a:blip r:embed="rId105"/>
                <a:stretch>
                  <a:fillRect/>
                </a:stretch>
              </p:blipFill>
              <p:spPr>
                <a:xfrm>
                  <a:off x="10772360" y="2975827"/>
                  <a:ext cx="2941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6" name="Freihand 65">
                  <a:extLst>
                    <a:ext uri="{FF2B5EF4-FFF2-40B4-BE49-F238E27FC236}">
                      <a16:creationId xmlns:a16="http://schemas.microsoft.com/office/drawing/2014/main" id="{1EB533AF-3484-4A18-884E-E1C5EBB38EA1}"/>
                    </a:ext>
                  </a:extLst>
                </p14:cNvPr>
                <p14:cNvContentPartPr/>
                <p14:nvPr/>
              </p14:nvContentPartPr>
              <p14:xfrm>
                <a:off x="11092400" y="2947747"/>
                <a:ext cx="181440" cy="115920"/>
              </p14:xfrm>
            </p:contentPart>
          </mc:Choice>
          <mc:Fallback xmlns="">
            <p:pic>
              <p:nvPicPr>
                <p:cNvPr id="66" name="Freihand 65">
                  <a:extLst>
                    <a:ext uri="{FF2B5EF4-FFF2-40B4-BE49-F238E27FC236}">
                      <a16:creationId xmlns:a16="http://schemas.microsoft.com/office/drawing/2014/main" id="{1EB533AF-3484-4A18-884E-E1C5EBB38EA1}"/>
                    </a:ext>
                  </a:extLst>
                </p:cNvPr>
                <p:cNvPicPr/>
                <p:nvPr/>
              </p:nvPicPr>
              <p:blipFill>
                <a:blip r:embed="rId107"/>
                <a:stretch>
                  <a:fillRect/>
                </a:stretch>
              </p:blipFill>
              <p:spPr>
                <a:xfrm>
                  <a:off x="11088080" y="2943427"/>
                  <a:ext cx="1900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Freihand 66">
                  <a:extLst>
                    <a:ext uri="{FF2B5EF4-FFF2-40B4-BE49-F238E27FC236}">
                      <a16:creationId xmlns:a16="http://schemas.microsoft.com/office/drawing/2014/main" id="{015C02D9-7965-4167-AA7E-47D3DCB4F6CC}"/>
                    </a:ext>
                  </a:extLst>
                </p14:cNvPr>
                <p14:cNvContentPartPr/>
                <p14:nvPr/>
              </p14:nvContentPartPr>
              <p14:xfrm>
                <a:off x="11447360" y="2927587"/>
                <a:ext cx="123840" cy="129600"/>
              </p14:xfrm>
            </p:contentPart>
          </mc:Choice>
          <mc:Fallback xmlns="">
            <p:pic>
              <p:nvPicPr>
                <p:cNvPr id="67" name="Freihand 66">
                  <a:extLst>
                    <a:ext uri="{FF2B5EF4-FFF2-40B4-BE49-F238E27FC236}">
                      <a16:creationId xmlns:a16="http://schemas.microsoft.com/office/drawing/2014/main" id="{015C02D9-7965-4167-AA7E-47D3DCB4F6CC}"/>
                    </a:ext>
                  </a:extLst>
                </p:cNvPr>
                <p:cNvPicPr/>
                <p:nvPr/>
              </p:nvPicPr>
              <p:blipFill>
                <a:blip r:embed="rId109"/>
                <a:stretch>
                  <a:fillRect/>
                </a:stretch>
              </p:blipFill>
              <p:spPr>
                <a:xfrm>
                  <a:off x="11443040" y="2923267"/>
                  <a:ext cx="1324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8" name="Freihand 67">
                  <a:extLst>
                    <a:ext uri="{FF2B5EF4-FFF2-40B4-BE49-F238E27FC236}">
                      <a16:creationId xmlns:a16="http://schemas.microsoft.com/office/drawing/2014/main" id="{C6BEFE72-8FAC-4499-8709-FA84F679F3CF}"/>
                    </a:ext>
                  </a:extLst>
                </p14:cNvPr>
                <p14:cNvContentPartPr/>
                <p14:nvPr/>
              </p14:nvContentPartPr>
              <p14:xfrm>
                <a:off x="11587040" y="2970067"/>
                <a:ext cx="116640" cy="66240"/>
              </p14:xfrm>
            </p:contentPart>
          </mc:Choice>
          <mc:Fallback xmlns="">
            <p:pic>
              <p:nvPicPr>
                <p:cNvPr id="68" name="Freihand 67">
                  <a:extLst>
                    <a:ext uri="{FF2B5EF4-FFF2-40B4-BE49-F238E27FC236}">
                      <a16:creationId xmlns:a16="http://schemas.microsoft.com/office/drawing/2014/main" id="{C6BEFE72-8FAC-4499-8709-FA84F679F3CF}"/>
                    </a:ext>
                  </a:extLst>
                </p:cNvPr>
                <p:cNvPicPr/>
                <p:nvPr/>
              </p:nvPicPr>
              <p:blipFill>
                <a:blip r:embed="rId111"/>
                <a:stretch>
                  <a:fillRect/>
                </a:stretch>
              </p:blipFill>
              <p:spPr>
                <a:xfrm>
                  <a:off x="11582720" y="2965747"/>
                  <a:ext cx="1252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9" name="Freihand 68">
                  <a:extLst>
                    <a:ext uri="{FF2B5EF4-FFF2-40B4-BE49-F238E27FC236}">
                      <a16:creationId xmlns:a16="http://schemas.microsoft.com/office/drawing/2014/main" id="{C67F1685-5BF8-4D28-9557-57EF1E795456}"/>
                    </a:ext>
                  </a:extLst>
                </p14:cNvPr>
                <p14:cNvContentPartPr/>
                <p14:nvPr/>
              </p14:nvContentPartPr>
              <p14:xfrm>
                <a:off x="11708720" y="2952787"/>
                <a:ext cx="126000" cy="94680"/>
              </p14:xfrm>
            </p:contentPart>
          </mc:Choice>
          <mc:Fallback xmlns="">
            <p:pic>
              <p:nvPicPr>
                <p:cNvPr id="69" name="Freihand 68">
                  <a:extLst>
                    <a:ext uri="{FF2B5EF4-FFF2-40B4-BE49-F238E27FC236}">
                      <a16:creationId xmlns:a16="http://schemas.microsoft.com/office/drawing/2014/main" id="{C67F1685-5BF8-4D28-9557-57EF1E795456}"/>
                    </a:ext>
                  </a:extLst>
                </p:cNvPr>
                <p:cNvPicPr/>
                <p:nvPr/>
              </p:nvPicPr>
              <p:blipFill>
                <a:blip r:embed="rId113"/>
                <a:stretch>
                  <a:fillRect/>
                </a:stretch>
              </p:blipFill>
              <p:spPr>
                <a:xfrm>
                  <a:off x="11704400" y="2948467"/>
                  <a:ext cx="1346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0" name="Freihand 69">
                  <a:extLst>
                    <a:ext uri="{FF2B5EF4-FFF2-40B4-BE49-F238E27FC236}">
                      <a16:creationId xmlns:a16="http://schemas.microsoft.com/office/drawing/2014/main" id="{DCB1C2B0-FC4B-4B6C-8B7B-63C7B92669BC}"/>
                    </a:ext>
                  </a:extLst>
                </p14:cNvPr>
                <p14:cNvContentPartPr/>
                <p14:nvPr/>
              </p14:nvContentPartPr>
              <p14:xfrm>
                <a:off x="10638080" y="3232867"/>
                <a:ext cx="33480" cy="155880"/>
              </p14:xfrm>
            </p:contentPart>
          </mc:Choice>
          <mc:Fallback xmlns="">
            <p:pic>
              <p:nvPicPr>
                <p:cNvPr id="70" name="Freihand 69">
                  <a:extLst>
                    <a:ext uri="{FF2B5EF4-FFF2-40B4-BE49-F238E27FC236}">
                      <a16:creationId xmlns:a16="http://schemas.microsoft.com/office/drawing/2014/main" id="{DCB1C2B0-FC4B-4B6C-8B7B-63C7B92669BC}"/>
                    </a:ext>
                  </a:extLst>
                </p:cNvPr>
                <p:cNvPicPr/>
                <p:nvPr/>
              </p:nvPicPr>
              <p:blipFill>
                <a:blip r:embed="rId115"/>
                <a:stretch>
                  <a:fillRect/>
                </a:stretch>
              </p:blipFill>
              <p:spPr>
                <a:xfrm>
                  <a:off x="10633760" y="3228547"/>
                  <a:ext cx="421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1" name="Freihand 70">
                  <a:extLst>
                    <a:ext uri="{FF2B5EF4-FFF2-40B4-BE49-F238E27FC236}">
                      <a16:creationId xmlns:a16="http://schemas.microsoft.com/office/drawing/2014/main" id="{2D89209E-55E2-48BD-9024-FEE155D7FD8C}"/>
                    </a:ext>
                  </a:extLst>
                </p14:cNvPr>
                <p14:cNvContentPartPr/>
                <p14:nvPr/>
              </p14:nvContentPartPr>
              <p14:xfrm>
                <a:off x="10567880" y="3202627"/>
                <a:ext cx="192960" cy="92160"/>
              </p14:xfrm>
            </p:contentPart>
          </mc:Choice>
          <mc:Fallback xmlns="">
            <p:pic>
              <p:nvPicPr>
                <p:cNvPr id="71" name="Freihand 70">
                  <a:extLst>
                    <a:ext uri="{FF2B5EF4-FFF2-40B4-BE49-F238E27FC236}">
                      <a16:creationId xmlns:a16="http://schemas.microsoft.com/office/drawing/2014/main" id="{2D89209E-55E2-48BD-9024-FEE155D7FD8C}"/>
                    </a:ext>
                  </a:extLst>
                </p:cNvPr>
                <p:cNvPicPr/>
                <p:nvPr/>
              </p:nvPicPr>
              <p:blipFill>
                <a:blip r:embed="rId117"/>
                <a:stretch>
                  <a:fillRect/>
                </a:stretch>
              </p:blipFill>
              <p:spPr>
                <a:xfrm>
                  <a:off x="10563560" y="3198307"/>
                  <a:ext cx="2016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2" name="Freihand 71">
                  <a:extLst>
                    <a:ext uri="{FF2B5EF4-FFF2-40B4-BE49-F238E27FC236}">
                      <a16:creationId xmlns:a16="http://schemas.microsoft.com/office/drawing/2014/main" id="{97037A9C-EEBF-4460-B381-0E85B0364EC1}"/>
                    </a:ext>
                  </a:extLst>
                </p14:cNvPr>
                <p14:cNvContentPartPr/>
                <p14:nvPr/>
              </p14:nvContentPartPr>
              <p14:xfrm>
                <a:off x="10714760" y="3278947"/>
                <a:ext cx="212040" cy="88200"/>
              </p14:xfrm>
            </p:contentPart>
          </mc:Choice>
          <mc:Fallback xmlns="">
            <p:pic>
              <p:nvPicPr>
                <p:cNvPr id="72" name="Freihand 71">
                  <a:extLst>
                    <a:ext uri="{FF2B5EF4-FFF2-40B4-BE49-F238E27FC236}">
                      <a16:creationId xmlns:a16="http://schemas.microsoft.com/office/drawing/2014/main" id="{97037A9C-EEBF-4460-B381-0E85B0364EC1}"/>
                    </a:ext>
                  </a:extLst>
                </p:cNvPr>
                <p:cNvPicPr/>
                <p:nvPr/>
              </p:nvPicPr>
              <p:blipFill>
                <a:blip r:embed="rId119"/>
                <a:stretch>
                  <a:fillRect/>
                </a:stretch>
              </p:blipFill>
              <p:spPr>
                <a:xfrm>
                  <a:off x="10710440" y="3274627"/>
                  <a:ext cx="2206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3" name="Freihand 72">
                  <a:extLst>
                    <a:ext uri="{FF2B5EF4-FFF2-40B4-BE49-F238E27FC236}">
                      <a16:creationId xmlns:a16="http://schemas.microsoft.com/office/drawing/2014/main" id="{9E541CB7-D2E1-41B1-B88F-703EEF15FD7A}"/>
                    </a:ext>
                  </a:extLst>
                </p14:cNvPr>
                <p14:cNvContentPartPr/>
                <p14:nvPr/>
              </p14:nvContentPartPr>
              <p14:xfrm>
                <a:off x="10905920" y="3218107"/>
                <a:ext cx="180720" cy="239760"/>
              </p14:xfrm>
            </p:contentPart>
          </mc:Choice>
          <mc:Fallback xmlns="">
            <p:pic>
              <p:nvPicPr>
                <p:cNvPr id="73" name="Freihand 72">
                  <a:extLst>
                    <a:ext uri="{FF2B5EF4-FFF2-40B4-BE49-F238E27FC236}">
                      <a16:creationId xmlns:a16="http://schemas.microsoft.com/office/drawing/2014/main" id="{9E541CB7-D2E1-41B1-B88F-703EEF15FD7A}"/>
                    </a:ext>
                  </a:extLst>
                </p:cNvPr>
                <p:cNvPicPr/>
                <p:nvPr/>
              </p:nvPicPr>
              <p:blipFill>
                <a:blip r:embed="rId121"/>
                <a:stretch>
                  <a:fillRect/>
                </a:stretch>
              </p:blipFill>
              <p:spPr>
                <a:xfrm>
                  <a:off x="10901600" y="3213787"/>
                  <a:ext cx="18936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4" name="Freihand 73">
                  <a:extLst>
                    <a:ext uri="{FF2B5EF4-FFF2-40B4-BE49-F238E27FC236}">
                      <a16:creationId xmlns:a16="http://schemas.microsoft.com/office/drawing/2014/main" id="{C51AE348-1C69-479A-8FE8-E95A69A8B5CE}"/>
                    </a:ext>
                  </a:extLst>
                </p14:cNvPr>
                <p14:cNvContentPartPr/>
                <p14:nvPr/>
              </p14:nvContentPartPr>
              <p14:xfrm>
                <a:off x="11125160" y="3184987"/>
                <a:ext cx="91440" cy="174240"/>
              </p14:xfrm>
            </p:contentPart>
          </mc:Choice>
          <mc:Fallback xmlns="">
            <p:pic>
              <p:nvPicPr>
                <p:cNvPr id="74" name="Freihand 73">
                  <a:extLst>
                    <a:ext uri="{FF2B5EF4-FFF2-40B4-BE49-F238E27FC236}">
                      <a16:creationId xmlns:a16="http://schemas.microsoft.com/office/drawing/2014/main" id="{C51AE348-1C69-479A-8FE8-E95A69A8B5CE}"/>
                    </a:ext>
                  </a:extLst>
                </p:cNvPr>
                <p:cNvPicPr/>
                <p:nvPr/>
              </p:nvPicPr>
              <p:blipFill>
                <a:blip r:embed="rId123"/>
                <a:stretch>
                  <a:fillRect/>
                </a:stretch>
              </p:blipFill>
              <p:spPr>
                <a:xfrm>
                  <a:off x="11120840" y="3180667"/>
                  <a:ext cx="1000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5" name="Freihand 74">
                  <a:extLst>
                    <a:ext uri="{FF2B5EF4-FFF2-40B4-BE49-F238E27FC236}">
                      <a16:creationId xmlns:a16="http://schemas.microsoft.com/office/drawing/2014/main" id="{B983E2B4-2A37-460D-89A4-CBC81FA1CF55}"/>
                    </a:ext>
                  </a:extLst>
                </p14:cNvPr>
                <p14:cNvContentPartPr/>
                <p14:nvPr/>
              </p14:nvContentPartPr>
              <p14:xfrm>
                <a:off x="11221640" y="3278227"/>
                <a:ext cx="158040" cy="82080"/>
              </p14:xfrm>
            </p:contentPart>
          </mc:Choice>
          <mc:Fallback xmlns="">
            <p:pic>
              <p:nvPicPr>
                <p:cNvPr id="75" name="Freihand 74">
                  <a:extLst>
                    <a:ext uri="{FF2B5EF4-FFF2-40B4-BE49-F238E27FC236}">
                      <a16:creationId xmlns:a16="http://schemas.microsoft.com/office/drawing/2014/main" id="{B983E2B4-2A37-460D-89A4-CBC81FA1CF55}"/>
                    </a:ext>
                  </a:extLst>
                </p:cNvPr>
                <p:cNvPicPr/>
                <p:nvPr/>
              </p:nvPicPr>
              <p:blipFill>
                <a:blip r:embed="rId125"/>
                <a:stretch>
                  <a:fillRect/>
                </a:stretch>
              </p:blipFill>
              <p:spPr>
                <a:xfrm>
                  <a:off x="11216960" y="3273907"/>
                  <a:ext cx="1666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6" name="Freihand 75">
                  <a:extLst>
                    <a:ext uri="{FF2B5EF4-FFF2-40B4-BE49-F238E27FC236}">
                      <a16:creationId xmlns:a16="http://schemas.microsoft.com/office/drawing/2014/main" id="{F5C54ADF-1AD7-4586-A34D-6ECE9973FE38}"/>
                    </a:ext>
                  </a:extLst>
                </p14:cNvPr>
                <p14:cNvContentPartPr/>
                <p14:nvPr/>
              </p14:nvContentPartPr>
              <p14:xfrm>
                <a:off x="11386160" y="3196147"/>
                <a:ext cx="110520" cy="151560"/>
              </p14:xfrm>
            </p:contentPart>
          </mc:Choice>
          <mc:Fallback xmlns="">
            <p:pic>
              <p:nvPicPr>
                <p:cNvPr id="76" name="Freihand 75">
                  <a:extLst>
                    <a:ext uri="{FF2B5EF4-FFF2-40B4-BE49-F238E27FC236}">
                      <a16:creationId xmlns:a16="http://schemas.microsoft.com/office/drawing/2014/main" id="{F5C54ADF-1AD7-4586-A34D-6ECE9973FE38}"/>
                    </a:ext>
                  </a:extLst>
                </p:cNvPr>
                <p:cNvPicPr/>
                <p:nvPr/>
              </p:nvPicPr>
              <p:blipFill>
                <a:blip r:embed="rId127"/>
                <a:stretch>
                  <a:fillRect/>
                </a:stretch>
              </p:blipFill>
              <p:spPr>
                <a:xfrm>
                  <a:off x="11381840" y="3191827"/>
                  <a:ext cx="1191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7" name="Freihand 76">
                  <a:extLst>
                    <a:ext uri="{FF2B5EF4-FFF2-40B4-BE49-F238E27FC236}">
                      <a16:creationId xmlns:a16="http://schemas.microsoft.com/office/drawing/2014/main" id="{026E7555-E565-42D4-AE21-9AB4046029C6}"/>
                    </a:ext>
                  </a:extLst>
                </p14:cNvPr>
                <p14:cNvContentPartPr/>
                <p14:nvPr/>
              </p14:nvContentPartPr>
              <p14:xfrm>
                <a:off x="11537360" y="3237907"/>
                <a:ext cx="119160" cy="109440"/>
              </p14:xfrm>
            </p:contentPart>
          </mc:Choice>
          <mc:Fallback xmlns="">
            <p:pic>
              <p:nvPicPr>
                <p:cNvPr id="77" name="Freihand 76">
                  <a:extLst>
                    <a:ext uri="{FF2B5EF4-FFF2-40B4-BE49-F238E27FC236}">
                      <a16:creationId xmlns:a16="http://schemas.microsoft.com/office/drawing/2014/main" id="{026E7555-E565-42D4-AE21-9AB4046029C6}"/>
                    </a:ext>
                  </a:extLst>
                </p:cNvPr>
                <p:cNvPicPr/>
                <p:nvPr/>
              </p:nvPicPr>
              <p:blipFill>
                <a:blip r:embed="rId129"/>
                <a:stretch>
                  <a:fillRect/>
                </a:stretch>
              </p:blipFill>
              <p:spPr>
                <a:xfrm>
                  <a:off x="11533040" y="3233587"/>
                  <a:ext cx="1278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8" name="Freihand 77">
                  <a:extLst>
                    <a:ext uri="{FF2B5EF4-FFF2-40B4-BE49-F238E27FC236}">
                      <a16:creationId xmlns:a16="http://schemas.microsoft.com/office/drawing/2014/main" id="{7A9DB9C0-A186-4189-9E6E-88FA801501B6}"/>
                    </a:ext>
                  </a:extLst>
                </p14:cNvPr>
                <p14:cNvContentPartPr/>
                <p14:nvPr/>
              </p14:nvContentPartPr>
              <p14:xfrm>
                <a:off x="11610800" y="3230347"/>
                <a:ext cx="145800" cy="203760"/>
              </p14:xfrm>
            </p:contentPart>
          </mc:Choice>
          <mc:Fallback xmlns="">
            <p:pic>
              <p:nvPicPr>
                <p:cNvPr id="78" name="Freihand 77">
                  <a:extLst>
                    <a:ext uri="{FF2B5EF4-FFF2-40B4-BE49-F238E27FC236}">
                      <a16:creationId xmlns:a16="http://schemas.microsoft.com/office/drawing/2014/main" id="{7A9DB9C0-A186-4189-9E6E-88FA801501B6}"/>
                    </a:ext>
                  </a:extLst>
                </p:cNvPr>
                <p:cNvPicPr/>
                <p:nvPr/>
              </p:nvPicPr>
              <p:blipFill>
                <a:blip r:embed="rId131"/>
                <a:stretch>
                  <a:fillRect/>
                </a:stretch>
              </p:blipFill>
              <p:spPr>
                <a:xfrm>
                  <a:off x="11606480" y="3226027"/>
                  <a:ext cx="1544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9" name="Freihand 78">
                  <a:extLst>
                    <a:ext uri="{FF2B5EF4-FFF2-40B4-BE49-F238E27FC236}">
                      <a16:creationId xmlns:a16="http://schemas.microsoft.com/office/drawing/2014/main" id="{D6A6C54E-8673-4A10-90B2-587F65666EB8}"/>
                    </a:ext>
                  </a:extLst>
                </p14:cNvPr>
                <p14:cNvContentPartPr/>
                <p14:nvPr/>
              </p14:nvContentPartPr>
              <p14:xfrm>
                <a:off x="11764520" y="3234667"/>
                <a:ext cx="50400" cy="99000"/>
              </p14:xfrm>
            </p:contentPart>
          </mc:Choice>
          <mc:Fallback xmlns="">
            <p:pic>
              <p:nvPicPr>
                <p:cNvPr id="79" name="Freihand 78">
                  <a:extLst>
                    <a:ext uri="{FF2B5EF4-FFF2-40B4-BE49-F238E27FC236}">
                      <a16:creationId xmlns:a16="http://schemas.microsoft.com/office/drawing/2014/main" id="{D6A6C54E-8673-4A10-90B2-587F65666EB8}"/>
                    </a:ext>
                  </a:extLst>
                </p:cNvPr>
                <p:cNvPicPr/>
                <p:nvPr/>
              </p:nvPicPr>
              <p:blipFill>
                <a:blip r:embed="rId133"/>
                <a:stretch>
                  <a:fillRect/>
                </a:stretch>
              </p:blipFill>
              <p:spPr>
                <a:xfrm>
                  <a:off x="11760200" y="3230347"/>
                  <a:ext cx="590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0" name="Freihand 79">
                  <a:extLst>
                    <a:ext uri="{FF2B5EF4-FFF2-40B4-BE49-F238E27FC236}">
                      <a16:creationId xmlns:a16="http://schemas.microsoft.com/office/drawing/2014/main" id="{783F371E-3018-4C1E-B032-544AE10068E6}"/>
                    </a:ext>
                  </a:extLst>
                </p14:cNvPr>
                <p14:cNvContentPartPr/>
                <p14:nvPr/>
              </p14:nvContentPartPr>
              <p14:xfrm>
                <a:off x="11813840" y="3132067"/>
                <a:ext cx="192240" cy="177120"/>
              </p14:xfrm>
            </p:contentPart>
          </mc:Choice>
          <mc:Fallback xmlns="">
            <p:pic>
              <p:nvPicPr>
                <p:cNvPr id="80" name="Freihand 79">
                  <a:extLst>
                    <a:ext uri="{FF2B5EF4-FFF2-40B4-BE49-F238E27FC236}">
                      <a16:creationId xmlns:a16="http://schemas.microsoft.com/office/drawing/2014/main" id="{783F371E-3018-4C1E-B032-544AE10068E6}"/>
                    </a:ext>
                  </a:extLst>
                </p:cNvPr>
                <p:cNvPicPr/>
                <p:nvPr/>
              </p:nvPicPr>
              <p:blipFill>
                <a:blip r:embed="rId135"/>
                <a:stretch>
                  <a:fillRect/>
                </a:stretch>
              </p:blipFill>
              <p:spPr>
                <a:xfrm>
                  <a:off x="11809520" y="3127747"/>
                  <a:ext cx="2008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1" name="Freihand 80">
                  <a:extLst>
                    <a:ext uri="{FF2B5EF4-FFF2-40B4-BE49-F238E27FC236}">
                      <a16:creationId xmlns:a16="http://schemas.microsoft.com/office/drawing/2014/main" id="{20716AD8-5912-47C2-B3FA-CB879D236864}"/>
                    </a:ext>
                  </a:extLst>
                </p14:cNvPr>
                <p14:cNvContentPartPr/>
                <p14:nvPr/>
              </p14:nvContentPartPr>
              <p14:xfrm>
                <a:off x="11906360" y="3091027"/>
                <a:ext cx="34920" cy="10080"/>
              </p14:xfrm>
            </p:contentPart>
          </mc:Choice>
          <mc:Fallback xmlns="">
            <p:pic>
              <p:nvPicPr>
                <p:cNvPr id="81" name="Freihand 80">
                  <a:extLst>
                    <a:ext uri="{FF2B5EF4-FFF2-40B4-BE49-F238E27FC236}">
                      <a16:creationId xmlns:a16="http://schemas.microsoft.com/office/drawing/2014/main" id="{20716AD8-5912-47C2-B3FA-CB879D236864}"/>
                    </a:ext>
                  </a:extLst>
                </p:cNvPr>
                <p:cNvPicPr/>
                <p:nvPr/>
              </p:nvPicPr>
              <p:blipFill>
                <a:blip r:embed="rId137"/>
                <a:stretch>
                  <a:fillRect/>
                </a:stretch>
              </p:blipFill>
              <p:spPr>
                <a:xfrm>
                  <a:off x="11902040" y="3086707"/>
                  <a:ext cx="435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2" name="Freihand 81">
                  <a:extLst>
                    <a:ext uri="{FF2B5EF4-FFF2-40B4-BE49-F238E27FC236}">
                      <a16:creationId xmlns:a16="http://schemas.microsoft.com/office/drawing/2014/main" id="{B174EA1D-FC77-43D6-938D-BF5E1BDCBFFC}"/>
                    </a:ext>
                  </a:extLst>
                </p14:cNvPr>
                <p14:cNvContentPartPr/>
                <p14:nvPr/>
              </p14:nvContentPartPr>
              <p14:xfrm>
                <a:off x="10604960" y="3526987"/>
                <a:ext cx="283680" cy="127800"/>
              </p14:xfrm>
            </p:contentPart>
          </mc:Choice>
          <mc:Fallback xmlns="">
            <p:pic>
              <p:nvPicPr>
                <p:cNvPr id="82" name="Freihand 81">
                  <a:extLst>
                    <a:ext uri="{FF2B5EF4-FFF2-40B4-BE49-F238E27FC236}">
                      <a16:creationId xmlns:a16="http://schemas.microsoft.com/office/drawing/2014/main" id="{B174EA1D-FC77-43D6-938D-BF5E1BDCBFFC}"/>
                    </a:ext>
                  </a:extLst>
                </p:cNvPr>
                <p:cNvPicPr/>
                <p:nvPr/>
              </p:nvPicPr>
              <p:blipFill>
                <a:blip r:embed="rId139"/>
                <a:stretch>
                  <a:fillRect/>
                </a:stretch>
              </p:blipFill>
              <p:spPr>
                <a:xfrm>
                  <a:off x="10600640" y="3522667"/>
                  <a:ext cx="2923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3" name="Freihand 82">
                  <a:extLst>
                    <a:ext uri="{FF2B5EF4-FFF2-40B4-BE49-F238E27FC236}">
                      <a16:creationId xmlns:a16="http://schemas.microsoft.com/office/drawing/2014/main" id="{B3A52064-6DA1-45D8-BC61-588842E123ED}"/>
                    </a:ext>
                  </a:extLst>
                </p14:cNvPr>
                <p14:cNvContentPartPr/>
                <p14:nvPr/>
              </p14:nvContentPartPr>
              <p14:xfrm>
                <a:off x="10921400" y="3539947"/>
                <a:ext cx="132480" cy="91080"/>
              </p14:xfrm>
            </p:contentPart>
          </mc:Choice>
          <mc:Fallback xmlns="">
            <p:pic>
              <p:nvPicPr>
                <p:cNvPr id="83" name="Freihand 82">
                  <a:extLst>
                    <a:ext uri="{FF2B5EF4-FFF2-40B4-BE49-F238E27FC236}">
                      <a16:creationId xmlns:a16="http://schemas.microsoft.com/office/drawing/2014/main" id="{B3A52064-6DA1-45D8-BC61-588842E123ED}"/>
                    </a:ext>
                  </a:extLst>
                </p:cNvPr>
                <p:cNvPicPr/>
                <p:nvPr/>
              </p:nvPicPr>
              <p:blipFill>
                <a:blip r:embed="rId141"/>
                <a:stretch>
                  <a:fillRect/>
                </a:stretch>
              </p:blipFill>
              <p:spPr>
                <a:xfrm>
                  <a:off x="10917080" y="3535627"/>
                  <a:ext cx="141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4" name="Freihand 83">
                  <a:extLst>
                    <a:ext uri="{FF2B5EF4-FFF2-40B4-BE49-F238E27FC236}">
                      <a16:creationId xmlns:a16="http://schemas.microsoft.com/office/drawing/2014/main" id="{6BBB3609-5CE5-4182-BD7D-ED22FAFBC1A4}"/>
                    </a:ext>
                  </a:extLst>
                </p14:cNvPr>
                <p14:cNvContentPartPr/>
                <p14:nvPr/>
              </p14:nvContentPartPr>
              <p14:xfrm>
                <a:off x="11072960" y="3440227"/>
                <a:ext cx="190440" cy="181080"/>
              </p14:xfrm>
            </p:contentPart>
          </mc:Choice>
          <mc:Fallback xmlns="">
            <p:pic>
              <p:nvPicPr>
                <p:cNvPr id="84" name="Freihand 83">
                  <a:extLst>
                    <a:ext uri="{FF2B5EF4-FFF2-40B4-BE49-F238E27FC236}">
                      <a16:creationId xmlns:a16="http://schemas.microsoft.com/office/drawing/2014/main" id="{6BBB3609-5CE5-4182-BD7D-ED22FAFBC1A4}"/>
                    </a:ext>
                  </a:extLst>
                </p:cNvPr>
                <p:cNvPicPr/>
                <p:nvPr/>
              </p:nvPicPr>
              <p:blipFill>
                <a:blip r:embed="rId143"/>
                <a:stretch>
                  <a:fillRect/>
                </a:stretch>
              </p:blipFill>
              <p:spPr>
                <a:xfrm>
                  <a:off x="11068640" y="3435907"/>
                  <a:ext cx="1990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5" name="Freihand 84">
                  <a:extLst>
                    <a:ext uri="{FF2B5EF4-FFF2-40B4-BE49-F238E27FC236}">
                      <a16:creationId xmlns:a16="http://schemas.microsoft.com/office/drawing/2014/main" id="{C48931B0-FF7C-408A-B59A-AA80BFDF6484}"/>
                    </a:ext>
                  </a:extLst>
                </p14:cNvPr>
                <p14:cNvContentPartPr/>
                <p14:nvPr/>
              </p14:nvContentPartPr>
              <p14:xfrm>
                <a:off x="11279960" y="3520147"/>
                <a:ext cx="236160" cy="94680"/>
              </p14:xfrm>
            </p:contentPart>
          </mc:Choice>
          <mc:Fallback xmlns="">
            <p:pic>
              <p:nvPicPr>
                <p:cNvPr id="85" name="Freihand 84">
                  <a:extLst>
                    <a:ext uri="{FF2B5EF4-FFF2-40B4-BE49-F238E27FC236}">
                      <a16:creationId xmlns:a16="http://schemas.microsoft.com/office/drawing/2014/main" id="{C48931B0-FF7C-408A-B59A-AA80BFDF6484}"/>
                    </a:ext>
                  </a:extLst>
                </p:cNvPr>
                <p:cNvPicPr/>
                <p:nvPr/>
              </p:nvPicPr>
              <p:blipFill>
                <a:blip r:embed="rId145"/>
                <a:stretch>
                  <a:fillRect/>
                </a:stretch>
              </p:blipFill>
              <p:spPr>
                <a:xfrm>
                  <a:off x="11275640" y="3515827"/>
                  <a:ext cx="2448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6" name="Freihand 85">
                  <a:extLst>
                    <a:ext uri="{FF2B5EF4-FFF2-40B4-BE49-F238E27FC236}">
                      <a16:creationId xmlns:a16="http://schemas.microsoft.com/office/drawing/2014/main" id="{4F9BEC1E-3008-459E-B1A2-2EA8FB331427}"/>
                    </a:ext>
                  </a:extLst>
                </p14:cNvPr>
                <p14:cNvContentPartPr/>
                <p14:nvPr/>
              </p14:nvContentPartPr>
              <p14:xfrm>
                <a:off x="11548880" y="3504667"/>
                <a:ext cx="301680" cy="108000"/>
              </p14:xfrm>
            </p:contentPart>
          </mc:Choice>
          <mc:Fallback xmlns="">
            <p:pic>
              <p:nvPicPr>
                <p:cNvPr id="86" name="Freihand 85">
                  <a:extLst>
                    <a:ext uri="{FF2B5EF4-FFF2-40B4-BE49-F238E27FC236}">
                      <a16:creationId xmlns:a16="http://schemas.microsoft.com/office/drawing/2014/main" id="{4F9BEC1E-3008-459E-B1A2-2EA8FB331427}"/>
                    </a:ext>
                  </a:extLst>
                </p:cNvPr>
                <p:cNvPicPr/>
                <p:nvPr/>
              </p:nvPicPr>
              <p:blipFill>
                <a:blip r:embed="rId147"/>
                <a:stretch>
                  <a:fillRect/>
                </a:stretch>
              </p:blipFill>
              <p:spPr>
                <a:xfrm>
                  <a:off x="11544560" y="3500347"/>
                  <a:ext cx="310320" cy="116640"/>
                </a:xfrm>
                <a:prstGeom prst="rect">
                  <a:avLst/>
                </a:prstGeom>
              </p:spPr>
            </p:pic>
          </mc:Fallback>
        </mc:AlternateContent>
      </p:grpSp>
      <p:grpSp>
        <p:nvGrpSpPr>
          <p:cNvPr id="137" name="Gruppieren 136">
            <a:extLst>
              <a:ext uri="{FF2B5EF4-FFF2-40B4-BE49-F238E27FC236}">
                <a16:creationId xmlns:a16="http://schemas.microsoft.com/office/drawing/2014/main" id="{626E52E2-1EA1-49F5-B5B0-4A78039064AB}"/>
              </a:ext>
            </a:extLst>
          </p:cNvPr>
          <p:cNvGrpSpPr/>
          <p:nvPr/>
        </p:nvGrpSpPr>
        <p:grpSpPr>
          <a:xfrm>
            <a:off x="9033920" y="3709507"/>
            <a:ext cx="2802960" cy="1106280"/>
            <a:chOff x="9033920" y="3709507"/>
            <a:chExt cx="2802960" cy="1106280"/>
          </a:xfrm>
        </p:grpSpPr>
        <mc:AlternateContent xmlns:mc="http://schemas.openxmlformats.org/markup-compatibility/2006" xmlns:p14="http://schemas.microsoft.com/office/powerpoint/2010/main">
          <mc:Choice Requires="p14">
            <p:contentPart p14:bwMode="auto" r:id="rId148">
              <p14:nvContentPartPr>
                <p14:cNvPr id="88" name="Freihand 87">
                  <a:extLst>
                    <a:ext uri="{FF2B5EF4-FFF2-40B4-BE49-F238E27FC236}">
                      <a16:creationId xmlns:a16="http://schemas.microsoft.com/office/drawing/2014/main" id="{F2E62222-9C16-4888-AB5C-AACE1D5DE23F}"/>
                    </a:ext>
                  </a:extLst>
                </p14:cNvPr>
                <p14:cNvContentPartPr/>
                <p14:nvPr/>
              </p14:nvContentPartPr>
              <p14:xfrm>
                <a:off x="9033920" y="3881587"/>
                <a:ext cx="284040" cy="27000"/>
              </p14:xfrm>
            </p:contentPart>
          </mc:Choice>
          <mc:Fallback xmlns="">
            <p:pic>
              <p:nvPicPr>
                <p:cNvPr id="88" name="Freihand 87">
                  <a:extLst>
                    <a:ext uri="{FF2B5EF4-FFF2-40B4-BE49-F238E27FC236}">
                      <a16:creationId xmlns:a16="http://schemas.microsoft.com/office/drawing/2014/main" id="{F2E62222-9C16-4888-AB5C-AACE1D5DE23F}"/>
                    </a:ext>
                  </a:extLst>
                </p:cNvPr>
                <p:cNvPicPr/>
                <p:nvPr/>
              </p:nvPicPr>
              <p:blipFill>
                <a:blip r:embed="rId149"/>
                <a:stretch>
                  <a:fillRect/>
                </a:stretch>
              </p:blipFill>
              <p:spPr>
                <a:xfrm>
                  <a:off x="9029600" y="3877267"/>
                  <a:ext cx="2926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9" name="Freihand 88">
                  <a:extLst>
                    <a:ext uri="{FF2B5EF4-FFF2-40B4-BE49-F238E27FC236}">
                      <a16:creationId xmlns:a16="http://schemas.microsoft.com/office/drawing/2014/main" id="{12424956-CBC9-495B-80BC-BBF1EA173F43}"/>
                    </a:ext>
                  </a:extLst>
                </p14:cNvPr>
                <p14:cNvContentPartPr/>
                <p14:nvPr/>
              </p14:nvContentPartPr>
              <p14:xfrm>
                <a:off x="9234080" y="3797347"/>
                <a:ext cx="211320" cy="246960"/>
              </p14:xfrm>
            </p:contentPart>
          </mc:Choice>
          <mc:Fallback xmlns="">
            <p:pic>
              <p:nvPicPr>
                <p:cNvPr id="89" name="Freihand 88">
                  <a:extLst>
                    <a:ext uri="{FF2B5EF4-FFF2-40B4-BE49-F238E27FC236}">
                      <a16:creationId xmlns:a16="http://schemas.microsoft.com/office/drawing/2014/main" id="{12424956-CBC9-495B-80BC-BBF1EA173F43}"/>
                    </a:ext>
                  </a:extLst>
                </p:cNvPr>
                <p:cNvPicPr/>
                <p:nvPr/>
              </p:nvPicPr>
              <p:blipFill>
                <a:blip r:embed="rId151"/>
                <a:stretch>
                  <a:fillRect/>
                </a:stretch>
              </p:blipFill>
              <p:spPr>
                <a:xfrm>
                  <a:off x="9229760" y="3793027"/>
                  <a:ext cx="21996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1" name="Freihand 90">
                  <a:extLst>
                    <a:ext uri="{FF2B5EF4-FFF2-40B4-BE49-F238E27FC236}">
                      <a16:creationId xmlns:a16="http://schemas.microsoft.com/office/drawing/2014/main" id="{DA3A0EDE-FAFD-4AB0-BA36-CB1092F06FC7}"/>
                    </a:ext>
                  </a:extLst>
                </p14:cNvPr>
                <p14:cNvContentPartPr/>
                <p14:nvPr/>
              </p14:nvContentPartPr>
              <p14:xfrm>
                <a:off x="9576800" y="3799867"/>
                <a:ext cx="135000" cy="117360"/>
              </p14:xfrm>
            </p:contentPart>
          </mc:Choice>
          <mc:Fallback xmlns="">
            <p:pic>
              <p:nvPicPr>
                <p:cNvPr id="91" name="Freihand 90">
                  <a:extLst>
                    <a:ext uri="{FF2B5EF4-FFF2-40B4-BE49-F238E27FC236}">
                      <a16:creationId xmlns:a16="http://schemas.microsoft.com/office/drawing/2014/main" id="{DA3A0EDE-FAFD-4AB0-BA36-CB1092F06FC7}"/>
                    </a:ext>
                  </a:extLst>
                </p:cNvPr>
                <p:cNvPicPr/>
                <p:nvPr/>
              </p:nvPicPr>
              <p:blipFill>
                <a:blip r:embed="rId153"/>
                <a:stretch>
                  <a:fillRect/>
                </a:stretch>
              </p:blipFill>
              <p:spPr>
                <a:xfrm>
                  <a:off x="9572480" y="3795547"/>
                  <a:ext cx="1436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2" name="Freihand 91">
                  <a:extLst>
                    <a:ext uri="{FF2B5EF4-FFF2-40B4-BE49-F238E27FC236}">
                      <a16:creationId xmlns:a16="http://schemas.microsoft.com/office/drawing/2014/main" id="{43D521E3-7A90-4E10-8370-37EC3BF5B373}"/>
                    </a:ext>
                  </a:extLst>
                </p14:cNvPr>
                <p14:cNvContentPartPr/>
                <p14:nvPr/>
              </p14:nvContentPartPr>
              <p14:xfrm>
                <a:off x="9742760" y="3840907"/>
                <a:ext cx="132840" cy="226440"/>
              </p14:xfrm>
            </p:contentPart>
          </mc:Choice>
          <mc:Fallback xmlns="">
            <p:pic>
              <p:nvPicPr>
                <p:cNvPr id="92" name="Freihand 91">
                  <a:extLst>
                    <a:ext uri="{FF2B5EF4-FFF2-40B4-BE49-F238E27FC236}">
                      <a16:creationId xmlns:a16="http://schemas.microsoft.com/office/drawing/2014/main" id="{43D521E3-7A90-4E10-8370-37EC3BF5B373}"/>
                    </a:ext>
                  </a:extLst>
                </p:cNvPr>
                <p:cNvPicPr/>
                <p:nvPr/>
              </p:nvPicPr>
              <p:blipFill>
                <a:blip r:embed="rId155"/>
                <a:stretch>
                  <a:fillRect/>
                </a:stretch>
              </p:blipFill>
              <p:spPr>
                <a:xfrm>
                  <a:off x="9738440" y="3836587"/>
                  <a:ext cx="1414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3" name="Freihand 92">
                  <a:extLst>
                    <a:ext uri="{FF2B5EF4-FFF2-40B4-BE49-F238E27FC236}">
                      <a16:creationId xmlns:a16="http://schemas.microsoft.com/office/drawing/2014/main" id="{E850C10D-DD5C-46BD-8F50-1ACB8816581A}"/>
                    </a:ext>
                  </a:extLst>
                </p14:cNvPr>
                <p14:cNvContentPartPr/>
                <p14:nvPr/>
              </p14:nvContentPartPr>
              <p14:xfrm>
                <a:off x="9832040" y="3831907"/>
                <a:ext cx="131760" cy="266400"/>
              </p14:xfrm>
            </p:contentPart>
          </mc:Choice>
          <mc:Fallback xmlns="">
            <p:pic>
              <p:nvPicPr>
                <p:cNvPr id="93" name="Freihand 92">
                  <a:extLst>
                    <a:ext uri="{FF2B5EF4-FFF2-40B4-BE49-F238E27FC236}">
                      <a16:creationId xmlns:a16="http://schemas.microsoft.com/office/drawing/2014/main" id="{E850C10D-DD5C-46BD-8F50-1ACB8816581A}"/>
                    </a:ext>
                  </a:extLst>
                </p:cNvPr>
                <p:cNvPicPr/>
                <p:nvPr/>
              </p:nvPicPr>
              <p:blipFill>
                <a:blip r:embed="rId157"/>
                <a:stretch>
                  <a:fillRect/>
                </a:stretch>
              </p:blipFill>
              <p:spPr>
                <a:xfrm>
                  <a:off x="9827720" y="3827587"/>
                  <a:ext cx="14040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6" name="Freihand 95">
                  <a:extLst>
                    <a:ext uri="{FF2B5EF4-FFF2-40B4-BE49-F238E27FC236}">
                      <a16:creationId xmlns:a16="http://schemas.microsoft.com/office/drawing/2014/main" id="{BB848992-A995-440A-B779-E930F826C4DB}"/>
                    </a:ext>
                  </a:extLst>
                </p14:cNvPr>
                <p14:cNvContentPartPr/>
                <p14:nvPr/>
              </p14:nvContentPartPr>
              <p14:xfrm>
                <a:off x="10530080" y="3791587"/>
                <a:ext cx="360" cy="360"/>
              </p14:xfrm>
            </p:contentPart>
          </mc:Choice>
          <mc:Fallback xmlns="">
            <p:pic>
              <p:nvPicPr>
                <p:cNvPr id="96" name="Freihand 95">
                  <a:extLst>
                    <a:ext uri="{FF2B5EF4-FFF2-40B4-BE49-F238E27FC236}">
                      <a16:creationId xmlns:a16="http://schemas.microsoft.com/office/drawing/2014/main" id="{BB848992-A995-440A-B779-E930F826C4DB}"/>
                    </a:ext>
                  </a:extLst>
                </p:cNvPr>
                <p:cNvPicPr/>
                <p:nvPr/>
              </p:nvPicPr>
              <p:blipFill>
                <a:blip r:embed="rId87"/>
                <a:stretch>
                  <a:fillRect/>
                </a:stretch>
              </p:blipFill>
              <p:spPr>
                <a:xfrm>
                  <a:off x="10525760" y="3787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8" name="Freihand 97">
                  <a:extLst>
                    <a:ext uri="{FF2B5EF4-FFF2-40B4-BE49-F238E27FC236}">
                      <a16:creationId xmlns:a16="http://schemas.microsoft.com/office/drawing/2014/main" id="{5659BC36-8D9E-497B-A59A-405F8F764ADE}"/>
                    </a:ext>
                  </a:extLst>
                </p14:cNvPr>
                <p14:cNvContentPartPr/>
                <p14:nvPr/>
              </p14:nvContentPartPr>
              <p14:xfrm>
                <a:off x="10019600" y="3839827"/>
                <a:ext cx="73440" cy="75240"/>
              </p14:xfrm>
            </p:contentPart>
          </mc:Choice>
          <mc:Fallback xmlns="">
            <p:pic>
              <p:nvPicPr>
                <p:cNvPr id="98" name="Freihand 97">
                  <a:extLst>
                    <a:ext uri="{FF2B5EF4-FFF2-40B4-BE49-F238E27FC236}">
                      <a16:creationId xmlns:a16="http://schemas.microsoft.com/office/drawing/2014/main" id="{5659BC36-8D9E-497B-A59A-405F8F764ADE}"/>
                    </a:ext>
                  </a:extLst>
                </p:cNvPr>
                <p:cNvPicPr/>
                <p:nvPr/>
              </p:nvPicPr>
              <p:blipFill>
                <a:blip r:embed="rId160"/>
                <a:stretch>
                  <a:fillRect/>
                </a:stretch>
              </p:blipFill>
              <p:spPr>
                <a:xfrm>
                  <a:off x="10015280" y="3835507"/>
                  <a:ext cx="820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9" name="Freihand 98">
                  <a:extLst>
                    <a:ext uri="{FF2B5EF4-FFF2-40B4-BE49-F238E27FC236}">
                      <a16:creationId xmlns:a16="http://schemas.microsoft.com/office/drawing/2014/main" id="{B030FE0F-748A-491A-A54C-5BECC60E3B4A}"/>
                    </a:ext>
                  </a:extLst>
                </p14:cNvPr>
                <p14:cNvContentPartPr/>
                <p14:nvPr/>
              </p14:nvContentPartPr>
              <p14:xfrm>
                <a:off x="10111760" y="3822187"/>
                <a:ext cx="127440" cy="87480"/>
              </p14:xfrm>
            </p:contentPart>
          </mc:Choice>
          <mc:Fallback xmlns="">
            <p:pic>
              <p:nvPicPr>
                <p:cNvPr id="99" name="Freihand 98">
                  <a:extLst>
                    <a:ext uri="{FF2B5EF4-FFF2-40B4-BE49-F238E27FC236}">
                      <a16:creationId xmlns:a16="http://schemas.microsoft.com/office/drawing/2014/main" id="{B030FE0F-748A-491A-A54C-5BECC60E3B4A}"/>
                    </a:ext>
                  </a:extLst>
                </p:cNvPr>
                <p:cNvPicPr/>
                <p:nvPr/>
              </p:nvPicPr>
              <p:blipFill>
                <a:blip r:embed="rId162"/>
                <a:stretch>
                  <a:fillRect/>
                </a:stretch>
              </p:blipFill>
              <p:spPr>
                <a:xfrm>
                  <a:off x="10107440" y="3817867"/>
                  <a:ext cx="1360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0" name="Freihand 99">
                  <a:extLst>
                    <a:ext uri="{FF2B5EF4-FFF2-40B4-BE49-F238E27FC236}">
                      <a16:creationId xmlns:a16="http://schemas.microsoft.com/office/drawing/2014/main" id="{AFCC4146-E608-43E1-9476-E25026D55FD3}"/>
                    </a:ext>
                  </a:extLst>
                </p14:cNvPr>
                <p14:cNvContentPartPr/>
                <p14:nvPr/>
              </p14:nvContentPartPr>
              <p14:xfrm>
                <a:off x="10245320" y="3714547"/>
                <a:ext cx="352800" cy="203040"/>
              </p14:xfrm>
            </p:contentPart>
          </mc:Choice>
          <mc:Fallback xmlns="">
            <p:pic>
              <p:nvPicPr>
                <p:cNvPr id="100" name="Freihand 99">
                  <a:extLst>
                    <a:ext uri="{FF2B5EF4-FFF2-40B4-BE49-F238E27FC236}">
                      <a16:creationId xmlns:a16="http://schemas.microsoft.com/office/drawing/2014/main" id="{AFCC4146-E608-43E1-9476-E25026D55FD3}"/>
                    </a:ext>
                  </a:extLst>
                </p:cNvPr>
                <p:cNvPicPr/>
                <p:nvPr/>
              </p:nvPicPr>
              <p:blipFill>
                <a:blip r:embed="rId164"/>
                <a:stretch>
                  <a:fillRect/>
                </a:stretch>
              </p:blipFill>
              <p:spPr>
                <a:xfrm>
                  <a:off x="10241000" y="3710227"/>
                  <a:ext cx="3614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1" name="Freihand 100">
                  <a:extLst>
                    <a:ext uri="{FF2B5EF4-FFF2-40B4-BE49-F238E27FC236}">
                      <a16:creationId xmlns:a16="http://schemas.microsoft.com/office/drawing/2014/main" id="{9C7C6D51-CD43-43DD-B1D3-39F2BF9294A1}"/>
                    </a:ext>
                  </a:extLst>
                </p14:cNvPr>
                <p14:cNvContentPartPr/>
                <p14:nvPr/>
              </p14:nvContentPartPr>
              <p14:xfrm>
                <a:off x="10622600" y="3731467"/>
                <a:ext cx="60840" cy="157680"/>
              </p14:xfrm>
            </p:contentPart>
          </mc:Choice>
          <mc:Fallback xmlns="">
            <p:pic>
              <p:nvPicPr>
                <p:cNvPr id="101" name="Freihand 100">
                  <a:extLst>
                    <a:ext uri="{FF2B5EF4-FFF2-40B4-BE49-F238E27FC236}">
                      <a16:creationId xmlns:a16="http://schemas.microsoft.com/office/drawing/2014/main" id="{9C7C6D51-CD43-43DD-B1D3-39F2BF9294A1}"/>
                    </a:ext>
                  </a:extLst>
                </p:cNvPr>
                <p:cNvPicPr/>
                <p:nvPr/>
              </p:nvPicPr>
              <p:blipFill>
                <a:blip r:embed="rId166"/>
                <a:stretch>
                  <a:fillRect/>
                </a:stretch>
              </p:blipFill>
              <p:spPr>
                <a:xfrm>
                  <a:off x="10618280" y="3727147"/>
                  <a:ext cx="694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2" name="Freihand 101">
                  <a:extLst>
                    <a:ext uri="{FF2B5EF4-FFF2-40B4-BE49-F238E27FC236}">
                      <a16:creationId xmlns:a16="http://schemas.microsoft.com/office/drawing/2014/main" id="{C7714428-D7C0-4A05-BCEA-5DD3D7E03845}"/>
                    </a:ext>
                  </a:extLst>
                </p14:cNvPr>
                <p14:cNvContentPartPr/>
                <p14:nvPr/>
              </p14:nvContentPartPr>
              <p14:xfrm>
                <a:off x="10590200" y="3767467"/>
                <a:ext cx="54720" cy="15840"/>
              </p14:xfrm>
            </p:contentPart>
          </mc:Choice>
          <mc:Fallback xmlns="">
            <p:pic>
              <p:nvPicPr>
                <p:cNvPr id="102" name="Freihand 101">
                  <a:extLst>
                    <a:ext uri="{FF2B5EF4-FFF2-40B4-BE49-F238E27FC236}">
                      <a16:creationId xmlns:a16="http://schemas.microsoft.com/office/drawing/2014/main" id="{C7714428-D7C0-4A05-BCEA-5DD3D7E03845}"/>
                    </a:ext>
                  </a:extLst>
                </p:cNvPr>
                <p:cNvPicPr/>
                <p:nvPr/>
              </p:nvPicPr>
              <p:blipFill>
                <a:blip r:embed="rId168"/>
                <a:stretch>
                  <a:fillRect/>
                </a:stretch>
              </p:blipFill>
              <p:spPr>
                <a:xfrm>
                  <a:off x="10585880" y="3763147"/>
                  <a:ext cx="633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3" name="Freihand 102">
                  <a:extLst>
                    <a:ext uri="{FF2B5EF4-FFF2-40B4-BE49-F238E27FC236}">
                      <a16:creationId xmlns:a16="http://schemas.microsoft.com/office/drawing/2014/main" id="{7492BEE5-61F4-487C-8697-3E8761F40E40}"/>
                    </a:ext>
                  </a:extLst>
                </p14:cNvPr>
                <p14:cNvContentPartPr/>
                <p14:nvPr/>
              </p14:nvContentPartPr>
              <p14:xfrm>
                <a:off x="10693520" y="3727507"/>
                <a:ext cx="192600" cy="156240"/>
              </p14:xfrm>
            </p:contentPart>
          </mc:Choice>
          <mc:Fallback xmlns="">
            <p:pic>
              <p:nvPicPr>
                <p:cNvPr id="103" name="Freihand 102">
                  <a:extLst>
                    <a:ext uri="{FF2B5EF4-FFF2-40B4-BE49-F238E27FC236}">
                      <a16:creationId xmlns:a16="http://schemas.microsoft.com/office/drawing/2014/main" id="{7492BEE5-61F4-487C-8697-3E8761F40E40}"/>
                    </a:ext>
                  </a:extLst>
                </p:cNvPr>
                <p:cNvPicPr/>
                <p:nvPr/>
              </p:nvPicPr>
              <p:blipFill>
                <a:blip r:embed="rId170"/>
                <a:stretch>
                  <a:fillRect/>
                </a:stretch>
              </p:blipFill>
              <p:spPr>
                <a:xfrm>
                  <a:off x="10689200" y="3723187"/>
                  <a:ext cx="2012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4" name="Freihand 103">
                  <a:extLst>
                    <a:ext uri="{FF2B5EF4-FFF2-40B4-BE49-F238E27FC236}">
                      <a16:creationId xmlns:a16="http://schemas.microsoft.com/office/drawing/2014/main" id="{026722F2-1822-404E-8778-64F64247F69B}"/>
                    </a:ext>
                  </a:extLst>
                </p14:cNvPr>
                <p14:cNvContentPartPr/>
                <p14:nvPr/>
              </p14:nvContentPartPr>
              <p14:xfrm>
                <a:off x="10853000" y="3794467"/>
                <a:ext cx="127800" cy="90000"/>
              </p14:xfrm>
            </p:contentPart>
          </mc:Choice>
          <mc:Fallback xmlns="">
            <p:pic>
              <p:nvPicPr>
                <p:cNvPr id="104" name="Freihand 103">
                  <a:extLst>
                    <a:ext uri="{FF2B5EF4-FFF2-40B4-BE49-F238E27FC236}">
                      <a16:creationId xmlns:a16="http://schemas.microsoft.com/office/drawing/2014/main" id="{026722F2-1822-404E-8778-64F64247F69B}"/>
                    </a:ext>
                  </a:extLst>
                </p:cNvPr>
                <p:cNvPicPr/>
                <p:nvPr/>
              </p:nvPicPr>
              <p:blipFill>
                <a:blip r:embed="rId172"/>
                <a:stretch>
                  <a:fillRect/>
                </a:stretch>
              </p:blipFill>
              <p:spPr>
                <a:xfrm>
                  <a:off x="10848680" y="3790147"/>
                  <a:ext cx="1364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5" name="Freihand 104">
                  <a:extLst>
                    <a:ext uri="{FF2B5EF4-FFF2-40B4-BE49-F238E27FC236}">
                      <a16:creationId xmlns:a16="http://schemas.microsoft.com/office/drawing/2014/main" id="{1D9347F8-BD15-490C-8306-37B43658BD47}"/>
                    </a:ext>
                  </a:extLst>
                </p14:cNvPr>
                <p14:cNvContentPartPr/>
                <p14:nvPr/>
              </p14:nvContentPartPr>
              <p14:xfrm>
                <a:off x="10755080" y="3729307"/>
                <a:ext cx="81000" cy="15480"/>
              </p14:xfrm>
            </p:contentPart>
          </mc:Choice>
          <mc:Fallback xmlns="">
            <p:pic>
              <p:nvPicPr>
                <p:cNvPr id="105" name="Freihand 104">
                  <a:extLst>
                    <a:ext uri="{FF2B5EF4-FFF2-40B4-BE49-F238E27FC236}">
                      <a16:creationId xmlns:a16="http://schemas.microsoft.com/office/drawing/2014/main" id="{1D9347F8-BD15-490C-8306-37B43658BD47}"/>
                    </a:ext>
                  </a:extLst>
                </p:cNvPr>
                <p:cNvPicPr/>
                <p:nvPr/>
              </p:nvPicPr>
              <p:blipFill>
                <a:blip r:embed="rId174"/>
                <a:stretch>
                  <a:fillRect/>
                </a:stretch>
              </p:blipFill>
              <p:spPr>
                <a:xfrm>
                  <a:off x="10750760" y="3724987"/>
                  <a:ext cx="896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6" name="Freihand 105">
                  <a:extLst>
                    <a:ext uri="{FF2B5EF4-FFF2-40B4-BE49-F238E27FC236}">
                      <a16:creationId xmlns:a16="http://schemas.microsoft.com/office/drawing/2014/main" id="{EE096DE1-134C-44F2-9338-752B50286C13}"/>
                    </a:ext>
                  </a:extLst>
                </p14:cNvPr>
                <p14:cNvContentPartPr/>
                <p14:nvPr/>
              </p14:nvContentPartPr>
              <p14:xfrm>
                <a:off x="11017160" y="3731827"/>
                <a:ext cx="152280" cy="144720"/>
              </p14:xfrm>
            </p:contentPart>
          </mc:Choice>
          <mc:Fallback xmlns="">
            <p:pic>
              <p:nvPicPr>
                <p:cNvPr id="106" name="Freihand 105">
                  <a:extLst>
                    <a:ext uri="{FF2B5EF4-FFF2-40B4-BE49-F238E27FC236}">
                      <a16:creationId xmlns:a16="http://schemas.microsoft.com/office/drawing/2014/main" id="{EE096DE1-134C-44F2-9338-752B50286C13}"/>
                    </a:ext>
                  </a:extLst>
                </p:cNvPr>
                <p:cNvPicPr/>
                <p:nvPr/>
              </p:nvPicPr>
              <p:blipFill>
                <a:blip r:embed="rId176"/>
                <a:stretch>
                  <a:fillRect/>
                </a:stretch>
              </p:blipFill>
              <p:spPr>
                <a:xfrm>
                  <a:off x="11012840" y="3727507"/>
                  <a:ext cx="1609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7" name="Freihand 106">
                  <a:extLst>
                    <a:ext uri="{FF2B5EF4-FFF2-40B4-BE49-F238E27FC236}">
                      <a16:creationId xmlns:a16="http://schemas.microsoft.com/office/drawing/2014/main" id="{1D0D4B8B-5E44-494A-9015-432A680518E5}"/>
                    </a:ext>
                  </a:extLst>
                </p14:cNvPr>
                <p14:cNvContentPartPr/>
                <p14:nvPr/>
              </p14:nvContentPartPr>
              <p14:xfrm>
                <a:off x="11073680" y="3840907"/>
                <a:ext cx="97560" cy="30600"/>
              </p14:xfrm>
            </p:contentPart>
          </mc:Choice>
          <mc:Fallback xmlns="">
            <p:pic>
              <p:nvPicPr>
                <p:cNvPr id="107" name="Freihand 106">
                  <a:extLst>
                    <a:ext uri="{FF2B5EF4-FFF2-40B4-BE49-F238E27FC236}">
                      <a16:creationId xmlns:a16="http://schemas.microsoft.com/office/drawing/2014/main" id="{1D0D4B8B-5E44-494A-9015-432A680518E5}"/>
                    </a:ext>
                  </a:extLst>
                </p:cNvPr>
                <p:cNvPicPr/>
                <p:nvPr/>
              </p:nvPicPr>
              <p:blipFill>
                <a:blip r:embed="rId178"/>
                <a:stretch>
                  <a:fillRect/>
                </a:stretch>
              </p:blipFill>
              <p:spPr>
                <a:xfrm>
                  <a:off x="11069360" y="3836587"/>
                  <a:ext cx="1062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8" name="Freihand 107">
                  <a:extLst>
                    <a:ext uri="{FF2B5EF4-FFF2-40B4-BE49-F238E27FC236}">
                      <a16:creationId xmlns:a16="http://schemas.microsoft.com/office/drawing/2014/main" id="{09A138B3-57ED-41F6-A8E7-DDD9E663050D}"/>
                    </a:ext>
                  </a:extLst>
                </p14:cNvPr>
                <p14:cNvContentPartPr/>
                <p14:nvPr/>
              </p14:nvContentPartPr>
              <p14:xfrm>
                <a:off x="11152520" y="3809587"/>
                <a:ext cx="111600" cy="94680"/>
              </p14:xfrm>
            </p:contentPart>
          </mc:Choice>
          <mc:Fallback xmlns="">
            <p:pic>
              <p:nvPicPr>
                <p:cNvPr id="108" name="Freihand 107">
                  <a:extLst>
                    <a:ext uri="{FF2B5EF4-FFF2-40B4-BE49-F238E27FC236}">
                      <a16:creationId xmlns:a16="http://schemas.microsoft.com/office/drawing/2014/main" id="{09A138B3-57ED-41F6-A8E7-DDD9E663050D}"/>
                    </a:ext>
                  </a:extLst>
                </p:cNvPr>
                <p:cNvPicPr/>
                <p:nvPr/>
              </p:nvPicPr>
              <p:blipFill>
                <a:blip r:embed="rId180"/>
                <a:stretch>
                  <a:fillRect/>
                </a:stretch>
              </p:blipFill>
              <p:spPr>
                <a:xfrm>
                  <a:off x="11148200" y="3805267"/>
                  <a:ext cx="1202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9" name="Freihand 108">
                  <a:extLst>
                    <a:ext uri="{FF2B5EF4-FFF2-40B4-BE49-F238E27FC236}">
                      <a16:creationId xmlns:a16="http://schemas.microsoft.com/office/drawing/2014/main" id="{216B0383-C7D9-4D0E-B982-D66DD112F619}"/>
                    </a:ext>
                  </a:extLst>
                </p14:cNvPr>
                <p14:cNvContentPartPr/>
                <p14:nvPr/>
              </p14:nvContentPartPr>
              <p14:xfrm>
                <a:off x="11280320" y="3804547"/>
                <a:ext cx="98640" cy="98640"/>
              </p14:xfrm>
            </p:contentPart>
          </mc:Choice>
          <mc:Fallback xmlns="">
            <p:pic>
              <p:nvPicPr>
                <p:cNvPr id="109" name="Freihand 108">
                  <a:extLst>
                    <a:ext uri="{FF2B5EF4-FFF2-40B4-BE49-F238E27FC236}">
                      <a16:creationId xmlns:a16="http://schemas.microsoft.com/office/drawing/2014/main" id="{216B0383-C7D9-4D0E-B982-D66DD112F619}"/>
                    </a:ext>
                  </a:extLst>
                </p:cNvPr>
                <p:cNvPicPr/>
                <p:nvPr/>
              </p:nvPicPr>
              <p:blipFill>
                <a:blip r:embed="rId182"/>
                <a:stretch>
                  <a:fillRect/>
                </a:stretch>
              </p:blipFill>
              <p:spPr>
                <a:xfrm>
                  <a:off x="11276000" y="3800227"/>
                  <a:ext cx="107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0" name="Freihand 109">
                  <a:extLst>
                    <a:ext uri="{FF2B5EF4-FFF2-40B4-BE49-F238E27FC236}">
                      <a16:creationId xmlns:a16="http://schemas.microsoft.com/office/drawing/2014/main" id="{6D3655ED-30C2-4186-82CF-10C2D2AEBD88}"/>
                    </a:ext>
                  </a:extLst>
                </p14:cNvPr>
                <p14:cNvContentPartPr/>
                <p14:nvPr/>
              </p14:nvContentPartPr>
              <p14:xfrm>
                <a:off x="11375000" y="3709507"/>
                <a:ext cx="256320" cy="163800"/>
              </p14:xfrm>
            </p:contentPart>
          </mc:Choice>
          <mc:Fallback xmlns="">
            <p:pic>
              <p:nvPicPr>
                <p:cNvPr id="110" name="Freihand 109">
                  <a:extLst>
                    <a:ext uri="{FF2B5EF4-FFF2-40B4-BE49-F238E27FC236}">
                      <a16:creationId xmlns:a16="http://schemas.microsoft.com/office/drawing/2014/main" id="{6D3655ED-30C2-4186-82CF-10C2D2AEBD88}"/>
                    </a:ext>
                  </a:extLst>
                </p:cNvPr>
                <p:cNvPicPr/>
                <p:nvPr/>
              </p:nvPicPr>
              <p:blipFill>
                <a:blip r:embed="rId184"/>
                <a:stretch>
                  <a:fillRect/>
                </a:stretch>
              </p:blipFill>
              <p:spPr>
                <a:xfrm>
                  <a:off x="11370680" y="3705187"/>
                  <a:ext cx="2649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2" name="Freihand 111">
                  <a:extLst>
                    <a:ext uri="{FF2B5EF4-FFF2-40B4-BE49-F238E27FC236}">
                      <a16:creationId xmlns:a16="http://schemas.microsoft.com/office/drawing/2014/main" id="{BE70D1B6-22BD-4941-818A-BA933AD77836}"/>
                    </a:ext>
                  </a:extLst>
                </p14:cNvPr>
                <p14:cNvContentPartPr/>
                <p14:nvPr/>
              </p14:nvContentPartPr>
              <p14:xfrm>
                <a:off x="11593160" y="3825427"/>
                <a:ext cx="25200" cy="52200"/>
              </p14:xfrm>
            </p:contentPart>
          </mc:Choice>
          <mc:Fallback xmlns="">
            <p:pic>
              <p:nvPicPr>
                <p:cNvPr id="112" name="Freihand 111">
                  <a:extLst>
                    <a:ext uri="{FF2B5EF4-FFF2-40B4-BE49-F238E27FC236}">
                      <a16:creationId xmlns:a16="http://schemas.microsoft.com/office/drawing/2014/main" id="{BE70D1B6-22BD-4941-818A-BA933AD77836}"/>
                    </a:ext>
                  </a:extLst>
                </p:cNvPr>
                <p:cNvPicPr/>
                <p:nvPr/>
              </p:nvPicPr>
              <p:blipFill>
                <a:blip r:embed="rId186"/>
                <a:stretch>
                  <a:fillRect/>
                </a:stretch>
              </p:blipFill>
              <p:spPr>
                <a:xfrm>
                  <a:off x="11588840" y="3821107"/>
                  <a:ext cx="33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4" name="Freihand 113">
                  <a:extLst>
                    <a:ext uri="{FF2B5EF4-FFF2-40B4-BE49-F238E27FC236}">
                      <a16:creationId xmlns:a16="http://schemas.microsoft.com/office/drawing/2014/main" id="{9E611817-EBC3-4A62-A26E-7974FE3593B3}"/>
                    </a:ext>
                  </a:extLst>
                </p14:cNvPr>
                <p14:cNvContentPartPr/>
                <p14:nvPr/>
              </p14:nvContentPartPr>
              <p14:xfrm>
                <a:off x="9542600" y="4147987"/>
                <a:ext cx="289080" cy="101160"/>
              </p14:xfrm>
            </p:contentPart>
          </mc:Choice>
          <mc:Fallback xmlns="">
            <p:pic>
              <p:nvPicPr>
                <p:cNvPr id="114" name="Freihand 113">
                  <a:extLst>
                    <a:ext uri="{FF2B5EF4-FFF2-40B4-BE49-F238E27FC236}">
                      <a16:creationId xmlns:a16="http://schemas.microsoft.com/office/drawing/2014/main" id="{9E611817-EBC3-4A62-A26E-7974FE3593B3}"/>
                    </a:ext>
                  </a:extLst>
                </p:cNvPr>
                <p:cNvPicPr/>
                <p:nvPr/>
              </p:nvPicPr>
              <p:blipFill>
                <a:blip r:embed="rId188"/>
                <a:stretch>
                  <a:fillRect/>
                </a:stretch>
              </p:blipFill>
              <p:spPr>
                <a:xfrm>
                  <a:off x="9538280" y="4143667"/>
                  <a:ext cx="2977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5" name="Freihand 114">
                  <a:extLst>
                    <a:ext uri="{FF2B5EF4-FFF2-40B4-BE49-F238E27FC236}">
                      <a16:creationId xmlns:a16="http://schemas.microsoft.com/office/drawing/2014/main" id="{68D61FA2-ECF5-4F2B-9FDC-D5995C4917F7}"/>
                    </a:ext>
                  </a:extLst>
                </p14:cNvPr>
                <p14:cNvContentPartPr/>
                <p14:nvPr/>
              </p14:nvContentPartPr>
              <p14:xfrm>
                <a:off x="9888920" y="4128187"/>
                <a:ext cx="79200" cy="114480"/>
              </p14:xfrm>
            </p:contentPart>
          </mc:Choice>
          <mc:Fallback xmlns="">
            <p:pic>
              <p:nvPicPr>
                <p:cNvPr id="115" name="Freihand 114">
                  <a:extLst>
                    <a:ext uri="{FF2B5EF4-FFF2-40B4-BE49-F238E27FC236}">
                      <a16:creationId xmlns:a16="http://schemas.microsoft.com/office/drawing/2014/main" id="{68D61FA2-ECF5-4F2B-9FDC-D5995C4917F7}"/>
                    </a:ext>
                  </a:extLst>
                </p:cNvPr>
                <p:cNvPicPr/>
                <p:nvPr/>
              </p:nvPicPr>
              <p:blipFill>
                <a:blip r:embed="rId190"/>
                <a:stretch>
                  <a:fillRect/>
                </a:stretch>
              </p:blipFill>
              <p:spPr>
                <a:xfrm>
                  <a:off x="9884600" y="4123867"/>
                  <a:ext cx="878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6" name="Freihand 115">
                  <a:extLst>
                    <a:ext uri="{FF2B5EF4-FFF2-40B4-BE49-F238E27FC236}">
                      <a16:creationId xmlns:a16="http://schemas.microsoft.com/office/drawing/2014/main" id="{46E72996-4658-4A54-8100-C2BBD2C28E19}"/>
                    </a:ext>
                  </a:extLst>
                </p14:cNvPr>
                <p14:cNvContentPartPr/>
                <p14:nvPr/>
              </p14:nvContentPartPr>
              <p14:xfrm>
                <a:off x="9979280" y="4110907"/>
                <a:ext cx="84240" cy="124920"/>
              </p14:xfrm>
            </p:contentPart>
          </mc:Choice>
          <mc:Fallback xmlns="">
            <p:pic>
              <p:nvPicPr>
                <p:cNvPr id="116" name="Freihand 115">
                  <a:extLst>
                    <a:ext uri="{FF2B5EF4-FFF2-40B4-BE49-F238E27FC236}">
                      <a16:creationId xmlns:a16="http://schemas.microsoft.com/office/drawing/2014/main" id="{46E72996-4658-4A54-8100-C2BBD2C28E19}"/>
                    </a:ext>
                  </a:extLst>
                </p:cNvPr>
                <p:cNvPicPr/>
                <p:nvPr/>
              </p:nvPicPr>
              <p:blipFill>
                <a:blip r:embed="rId192"/>
                <a:stretch>
                  <a:fillRect/>
                </a:stretch>
              </p:blipFill>
              <p:spPr>
                <a:xfrm>
                  <a:off x="9974960" y="4106587"/>
                  <a:ext cx="928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7" name="Freihand 116">
                  <a:extLst>
                    <a:ext uri="{FF2B5EF4-FFF2-40B4-BE49-F238E27FC236}">
                      <a16:creationId xmlns:a16="http://schemas.microsoft.com/office/drawing/2014/main" id="{8834BD4E-D293-4503-977B-FC27F0FD9F81}"/>
                    </a:ext>
                  </a:extLst>
                </p14:cNvPr>
                <p14:cNvContentPartPr/>
                <p14:nvPr/>
              </p14:nvContentPartPr>
              <p14:xfrm>
                <a:off x="10086200" y="4131427"/>
                <a:ext cx="219240" cy="66600"/>
              </p14:xfrm>
            </p:contentPart>
          </mc:Choice>
          <mc:Fallback xmlns="">
            <p:pic>
              <p:nvPicPr>
                <p:cNvPr id="117" name="Freihand 116">
                  <a:extLst>
                    <a:ext uri="{FF2B5EF4-FFF2-40B4-BE49-F238E27FC236}">
                      <a16:creationId xmlns:a16="http://schemas.microsoft.com/office/drawing/2014/main" id="{8834BD4E-D293-4503-977B-FC27F0FD9F81}"/>
                    </a:ext>
                  </a:extLst>
                </p:cNvPr>
                <p:cNvPicPr/>
                <p:nvPr/>
              </p:nvPicPr>
              <p:blipFill>
                <a:blip r:embed="rId194"/>
                <a:stretch>
                  <a:fillRect/>
                </a:stretch>
              </p:blipFill>
              <p:spPr>
                <a:xfrm>
                  <a:off x="10081880" y="4127107"/>
                  <a:ext cx="2278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8" name="Freihand 117">
                  <a:extLst>
                    <a:ext uri="{FF2B5EF4-FFF2-40B4-BE49-F238E27FC236}">
                      <a16:creationId xmlns:a16="http://schemas.microsoft.com/office/drawing/2014/main" id="{CA2D7ED6-2D53-4B0D-A43B-7BAAD635446C}"/>
                    </a:ext>
                  </a:extLst>
                </p14:cNvPr>
                <p14:cNvContentPartPr/>
                <p14:nvPr/>
              </p14:nvContentPartPr>
              <p14:xfrm>
                <a:off x="9739880" y="4077787"/>
                <a:ext cx="79920" cy="28080"/>
              </p14:xfrm>
            </p:contentPart>
          </mc:Choice>
          <mc:Fallback xmlns="">
            <p:pic>
              <p:nvPicPr>
                <p:cNvPr id="118" name="Freihand 117">
                  <a:extLst>
                    <a:ext uri="{FF2B5EF4-FFF2-40B4-BE49-F238E27FC236}">
                      <a16:creationId xmlns:a16="http://schemas.microsoft.com/office/drawing/2014/main" id="{CA2D7ED6-2D53-4B0D-A43B-7BAAD635446C}"/>
                    </a:ext>
                  </a:extLst>
                </p:cNvPr>
                <p:cNvPicPr/>
                <p:nvPr/>
              </p:nvPicPr>
              <p:blipFill>
                <a:blip r:embed="rId196"/>
                <a:stretch>
                  <a:fillRect/>
                </a:stretch>
              </p:blipFill>
              <p:spPr>
                <a:xfrm>
                  <a:off x="9735560" y="4073467"/>
                  <a:ext cx="885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9" name="Freihand 118">
                  <a:extLst>
                    <a:ext uri="{FF2B5EF4-FFF2-40B4-BE49-F238E27FC236}">
                      <a16:creationId xmlns:a16="http://schemas.microsoft.com/office/drawing/2014/main" id="{9D4D7DE6-0992-4DE1-9135-39E37A6CDBC4}"/>
                    </a:ext>
                  </a:extLst>
                </p14:cNvPr>
                <p14:cNvContentPartPr/>
                <p14:nvPr/>
              </p14:nvContentPartPr>
              <p14:xfrm>
                <a:off x="9829520" y="4089667"/>
                <a:ext cx="20520" cy="18720"/>
              </p14:xfrm>
            </p:contentPart>
          </mc:Choice>
          <mc:Fallback xmlns="">
            <p:pic>
              <p:nvPicPr>
                <p:cNvPr id="119" name="Freihand 118">
                  <a:extLst>
                    <a:ext uri="{FF2B5EF4-FFF2-40B4-BE49-F238E27FC236}">
                      <a16:creationId xmlns:a16="http://schemas.microsoft.com/office/drawing/2014/main" id="{9D4D7DE6-0992-4DE1-9135-39E37A6CDBC4}"/>
                    </a:ext>
                  </a:extLst>
                </p:cNvPr>
                <p:cNvPicPr/>
                <p:nvPr/>
              </p:nvPicPr>
              <p:blipFill>
                <a:blip r:embed="rId198"/>
                <a:stretch>
                  <a:fillRect/>
                </a:stretch>
              </p:blipFill>
              <p:spPr>
                <a:xfrm>
                  <a:off x="9825200" y="4085347"/>
                  <a:ext cx="291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0" name="Freihand 119">
                  <a:extLst>
                    <a:ext uri="{FF2B5EF4-FFF2-40B4-BE49-F238E27FC236}">
                      <a16:creationId xmlns:a16="http://schemas.microsoft.com/office/drawing/2014/main" id="{B110E3E1-06C3-4152-9386-92ABEF451399}"/>
                    </a:ext>
                  </a:extLst>
                </p14:cNvPr>
                <p14:cNvContentPartPr/>
                <p14:nvPr/>
              </p14:nvContentPartPr>
              <p14:xfrm>
                <a:off x="10544840" y="4123147"/>
                <a:ext cx="175320" cy="118440"/>
              </p14:xfrm>
            </p:contentPart>
          </mc:Choice>
          <mc:Fallback xmlns="">
            <p:pic>
              <p:nvPicPr>
                <p:cNvPr id="120" name="Freihand 119">
                  <a:extLst>
                    <a:ext uri="{FF2B5EF4-FFF2-40B4-BE49-F238E27FC236}">
                      <a16:creationId xmlns:a16="http://schemas.microsoft.com/office/drawing/2014/main" id="{B110E3E1-06C3-4152-9386-92ABEF451399}"/>
                    </a:ext>
                  </a:extLst>
                </p:cNvPr>
                <p:cNvPicPr/>
                <p:nvPr/>
              </p:nvPicPr>
              <p:blipFill>
                <a:blip r:embed="rId200"/>
                <a:stretch>
                  <a:fillRect/>
                </a:stretch>
              </p:blipFill>
              <p:spPr>
                <a:xfrm>
                  <a:off x="10540520" y="4118827"/>
                  <a:ext cx="1839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1" name="Freihand 120">
                  <a:extLst>
                    <a:ext uri="{FF2B5EF4-FFF2-40B4-BE49-F238E27FC236}">
                      <a16:creationId xmlns:a16="http://schemas.microsoft.com/office/drawing/2014/main" id="{52BADDC3-9D67-4DC4-8CFF-A03BB076866C}"/>
                    </a:ext>
                  </a:extLst>
                </p14:cNvPr>
                <p14:cNvContentPartPr/>
                <p14:nvPr/>
              </p14:nvContentPartPr>
              <p14:xfrm>
                <a:off x="10711160" y="4072027"/>
                <a:ext cx="17640" cy="26640"/>
              </p14:xfrm>
            </p:contentPart>
          </mc:Choice>
          <mc:Fallback xmlns="">
            <p:pic>
              <p:nvPicPr>
                <p:cNvPr id="121" name="Freihand 120">
                  <a:extLst>
                    <a:ext uri="{FF2B5EF4-FFF2-40B4-BE49-F238E27FC236}">
                      <a16:creationId xmlns:a16="http://schemas.microsoft.com/office/drawing/2014/main" id="{52BADDC3-9D67-4DC4-8CFF-A03BB076866C}"/>
                    </a:ext>
                  </a:extLst>
                </p:cNvPr>
                <p:cNvPicPr/>
                <p:nvPr/>
              </p:nvPicPr>
              <p:blipFill>
                <a:blip r:embed="rId202"/>
                <a:stretch>
                  <a:fillRect/>
                </a:stretch>
              </p:blipFill>
              <p:spPr>
                <a:xfrm>
                  <a:off x="10706840" y="4067707"/>
                  <a:ext cx="262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2" name="Freihand 121">
                  <a:extLst>
                    <a:ext uri="{FF2B5EF4-FFF2-40B4-BE49-F238E27FC236}">
                      <a16:creationId xmlns:a16="http://schemas.microsoft.com/office/drawing/2014/main" id="{A2C0E291-0D10-4875-9E51-9B499AEDF89E}"/>
                    </a:ext>
                  </a:extLst>
                </p14:cNvPr>
                <p14:cNvContentPartPr/>
                <p14:nvPr/>
              </p14:nvContentPartPr>
              <p14:xfrm>
                <a:off x="10773800" y="4010827"/>
                <a:ext cx="302760" cy="219960"/>
              </p14:xfrm>
            </p:contentPart>
          </mc:Choice>
          <mc:Fallback xmlns="">
            <p:pic>
              <p:nvPicPr>
                <p:cNvPr id="122" name="Freihand 121">
                  <a:extLst>
                    <a:ext uri="{FF2B5EF4-FFF2-40B4-BE49-F238E27FC236}">
                      <a16:creationId xmlns:a16="http://schemas.microsoft.com/office/drawing/2014/main" id="{A2C0E291-0D10-4875-9E51-9B499AEDF89E}"/>
                    </a:ext>
                  </a:extLst>
                </p:cNvPr>
                <p:cNvPicPr/>
                <p:nvPr/>
              </p:nvPicPr>
              <p:blipFill>
                <a:blip r:embed="rId204"/>
                <a:stretch>
                  <a:fillRect/>
                </a:stretch>
              </p:blipFill>
              <p:spPr>
                <a:xfrm>
                  <a:off x="10769480" y="4006507"/>
                  <a:ext cx="3114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3" name="Freihand 122">
                  <a:extLst>
                    <a:ext uri="{FF2B5EF4-FFF2-40B4-BE49-F238E27FC236}">
                      <a16:creationId xmlns:a16="http://schemas.microsoft.com/office/drawing/2014/main" id="{E33C87BE-1061-422A-98AA-B09E56E78A66}"/>
                    </a:ext>
                  </a:extLst>
                </p14:cNvPr>
                <p14:cNvContentPartPr/>
                <p14:nvPr/>
              </p14:nvContentPartPr>
              <p14:xfrm>
                <a:off x="10419560" y="4239427"/>
                <a:ext cx="605880" cy="90000"/>
              </p14:xfrm>
            </p:contentPart>
          </mc:Choice>
          <mc:Fallback xmlns="">
            <p:pic>
              <p:nvPicPr>
                <p:cNvPr id="123" name="Freihand 122">
                  <a:extLst>
                    <a:ext uri="{FF2B5EF4-FFF2-40B4-BE49-F238E27FC236}">
                      <a16:creationId xmlns:a16="http://schemas.microsoft.com/office/drawing/2014/main" id="{E33C87BE-1061-422A-98AA-B09E56E78A66}"/>
                    </a:ext>
                  </a:extLst>
                </p:cNvPr>
                <p:cNvPicPr/>
                <p:nvPr/>
              </p:nvPicPr>
              <p:blipFill>
                <a:blip r:embed="rId206"/>
                <a:stretch>
                  <a:fillRect/>
                </a:stretch>
              </p:blipFill>
              <p:spPr>
                <a:xfrm>
                  <a:off x="10415240" y="4235107"/>
                  <a:ext cx="6145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4" name="Freihand 123">
                  <a:extLst>
                    <a:ext uri="{FF2B5EF4-FFF2-40B4-BE49-F238E27FC236}">
                      <a16:creationId xmlns:a16="http://schemas.microsoft.com/office/drawing/2014/main" id="{6076D4CC-57B1-4926-8019-3FFE7B91A8CA}"/>
                    </a:ext>
                  </a:extLst>
                </p14:cNvPr>
                <p14:cNvContentPartPr/>
                <p14:nvPr/>
              </p14:nvContentPartPr>
              <p14:xfrm>
                <a:off x="11278160" y="4118467"/>
                <a:ext cx="247680" cy="125640"/>
              </p14:xfrm>
            </p:contentPart>
          </mc:Choice>
          <mc:Fallback xmlns="">
            <p:pic>
              <p:nvPicPr>
                <p:cNvPr id="124" name="Freihand 123">
                  <a:extLst>
                    <a:ext uri="{FF2B5EF4-FFF2-40B4-BE49-F238E27FC236}">
                      <a16:creationId xmlns:a16="http://schemas.microsoft.com/office/drawing/2014/main" id="{6076D4CC-57B1-4926-8019-3FFE7B91A8CA}"/>
                    </a:ext>
                  </a:extLst>
                </p:cNvPr>
                <p:cNvPicPr/>
                <p:nvPr/>
              </p:nvPicPr>
              <p:blipFill>
                <a:blip r:embed="rId208"/>
                <a:stretch>
                  <a:fillRect/>
                </a:stretch>
              </p:blipFill>
              <p:spPr>
                <a:xfrm>
                  <a:off x="11273840" y="4114147"/>
                  <a:ext cx="2563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5" name="Freihand 124">
                  <a:extLst>
                    <a:ext uri="{FF2B5EF4-FFF2-40B4-BE49-F238E27FC236}">
                      <a16:creationId xmlns:a16="http://schemas.microsoft.com/office/drawing/2014/main" id="{D5210393-260A-48DE-8492-97A11274C089}"/>
                    </a:ext>
                  </a:extLst>
                </p14:cNvPr>
                <p14:cNvContentPartPr/>
                <p14:nvPr/>
              </p14:nvContentPartPr>
              <p14:xfrm>
                <a:off x="11406680" y="4046107"/>
                <a:ext cx="26640" cy="3600"/>
              </p14:xfrm>
            </p:contentPart>
          </mc:Choice>
          <mc:Fallback xmlns="">
            <p:pic>
              <p:nvPicPr>
                <p:cNvPr id="125" name="Freihand 124">
                  <a:extLst>
                    <a:ext uri="{FF2B5EF4-FFF2-40B4-BE49-F238E27FC236}">
                      <a16:creationId xmlns:a16="http://schemas.microsoft.com/office/drawing/2014/main" id="{D5210393-260A-48DE-8492-97A11274C089}"/>
                    </a:ext>
                  </a:extLst>
                </p:cNvPr>
                <p:cNvPicPr/>
                <p:nvPr/>
              </p:nvPicPr>
              <p:blipFill>
                <a:blip r:embed="rId210"/>
                <a:stretch>
                  <a:fillRect/>
                </a:stretch>
              </p:blipFill>
              <p:spPr>
                <a:xfrm>
                  <a:off x="11402360" y="4041787"/>
                  <a:ext cx="352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6" name="Freihand 125">
                  <a:extLst>
                    <a:ext uri="{FF2B5EF4-FFF2-40B4-BE49-F238E27FC236}">
                      <a16:creationId xmlns:a16="http://schemas.microsoft.com/office/drawing/2014/main" id="{65CA402E-A8BE-436F-8E69-55FC14EF5CC4}"/>
                    </a:ext>
                  </a:extLst>
                </p14:cNvPr>
                <p14:cNvContentPartPr/>
                <p14:nvPr/>
              </p14:nvContentPartPr>
              <p14:xfrm>
                <a:off x="9517760" y="4405387"/>
                <a:ext cx="162720" cy="262080"/>
              </p14:xfrm>
            </p:contentPart>
          </mc:Choice>
          <mc:Fallback xmlns="">
            <p:pic>
              <p:nvPicPr>
                <p:cNvPr id="126" name="Freihand 125">
                  <a:extLst>
                    <a:ext uri="{FF2B5EF4-FFF2-40B4-BE49-F238E27FC236}">
                      <a16:creationId xmlns:a16="http://schemas.microsoft.com/office/drawing/2014/main" id="{65CA402E-A8BE-436F-8E69-55FC14EF5CC4}"/>
                    </a:ext>
                  </a:extLst>
                </p:cNvPr>
                <p:cNvPicPr/>
                <p:nvPr/>
              </p:nvPicPr>
              <p:blipFill>
                <a:blip r:embed="rId212"/>
                <a:stretch>
                  <a:fillRect/>
                </a:stretch>
              </p:blipFill>
              <p:spPr>
                <a:xfrm>
                  <a:off x="9513440" y="4401067"/>
                  <a:ext cx="17136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7" name="Freihand 126">
                  <a:extLst>
                    <a:ext uri="{FF2B5EF4-FFF2-40B4-BE49-F238E27FC236}">
                      <a16:creationId xmlns:a16="http://schemas.microsoft.com/office/drawing/2014/main" id="{5B78C280-0549-4211-A8C0-718EBB7C0339}"/>
                    </a:ext>
                  </a:extLst>
                </p14:cNvPr>
                <p14:cNvContentPartPr/>
                <p14:nvPr/>
              </p14:nvContentPartPr>
              <p14:xfrm>
                <a:off x="9737000" y="4395307"/>
                <a:ext cx="393840" cy="208800"/>
              </p14:xfrm>
            </p:contentPart>
          </mc:Choice>
          <mc:Fallback xmlns="">
            <p:pic>
              <p:nvPicPr>
                <p:cNvPr id="127" name="Freihand 126">
                  <a:extLst>
                    <a:ext uri="{FF2B5EF4-FFF2-40B4-BE49-F238E27FC236}">
                      <a16:creationId xmlns:a16="http://schemas.microsoft.com/office/drawing/2014/main" id="{5B78C280-0549-4211-A8C0-718EBB7C0339}"/>
                    </a:ext>
                  </a:extLst>
                </p:cNvPr>
                <p:cNvPicPr/>
                <p:nvPr/>
              </p:nvPicPr>
              <p:blipFill>
                <a:blip r:embed="rId214"/>
                <a:stretch>
                  <a:fillRect/>
                </a:stretch>
              </p:blipFill>
              <p:spPr>
                <a:xfrm>
                  <a:off x="9732680" y="4390987"/>
                  <a:ext cx="4024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8" name="Freihand 127">
                  <a:extLst>
                    <a:ext uri="{FF2B5EF4-FFF2-40B4-BE49-F238E27FC236}">
                      <a16:creationId xmlns:a16="http://schemas.microsoft.com/office/drawing/2014/main" id="{032F2812-2A1B-4A2A-8926-2584F3FF8AEA}"/>
                    </a:ext>
                  </a:extLst>
                </p14:cNvPr>
                <p14:cNvContentPartPr/>
                <p14:nvPr/>
              </p14:nvContentPartPr>
              <p14:xfrm>
                <a:off x="10296440" y="4509787"/>
                <a:ext cx="456480" cy="267840"/>
              </p14:xfrm>
            </p:contentPart>
          </mc:Choice>
          <mc:Fallback xmlns="">
            <p:pic>
              <p:nvPicPr>
                <p:cNvPr id="128" name="Freihand 127">
                  <a:extLst>
                    <a:ext uri="{FF2B5EF4-FFF2-40B4-BE49-F238E27FC236}">
                      <a16:creationId xmlns:a16="http://schemas.microsoft.com/office/drawing/2014/main" id="{032F2812-2A1B-4A2A-8926-2584F3FF8AEA}"/>
                    </a:ext>
                  </a:extLst>
                </p:cNvPr>
                <p:cNvPicPr/>
                <p:nvPr/>
              </p:nvPicPr>
              <p:blipFill>
                <a:blip r:embed="rId216"/>
                <a:stretch>
                  <a:fillRect/>
                </a:stretch>
              </p:blipFill>
              <p:spPr>
                <a:xfrm>
                  <a:off x="10292120" y="4505467"/>
                  <a:ext cx="4651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9" name="Freihand 128">
                  <a:extLst>
                    <a:ext uri="{FF2B5EF4-FFF2-40B4-BE49-F238E27FC236}">
                      <a16:creationId xmlns:a16="http://schemas.microsoft.com/office/drawing/2014/main" id="{4FC39FE4-D6CE-4716-B60E-2FB8D1E36480}"/>
                    </a:ext>
                  </a:extLst>
                </p14:cNvPr>
                <p14:cNvContentPartPr/>
                <p14:nvPr/>
              </p14:nvContentPartPr>
              <p14:xfrm>
                <a:off x="10802600" y="4488907"/>
                <a:ext cx="67320" cy="87480"/>
              </p14:xfrm>
            </p:contentPart>
          </mc:Choice>
          <mc:Fallback xmlns="">
            <p:pic>
              <p:nvPicPr>
                <p:cNvPr id="129" name="Freihand 128">
                  <a:extLst>
                    <a:ext uri="{FF2B5EF4-FFF2-40B4-BE49-F238E27FC236}">
                      <a16:creationId xmlns:a16="http://schemas.microsoft.com/office/drawing/2014/main" id="{4FC39FE4-D6CE-4716-B60E-2FB8D1E36480}"/>
                    </a:ext>
                  </a:extLst>
                </p:cNvPr>
                <p:cNvPicPr/>
                <p:nvPr/>
              </p:nvPicPr>
              <p:blipFill>
                <a:blip r:embed="rId218"/>
                <a:stretch>
                  <a:fillRect/>
                </a:stretch>
              </p:blipFill>
              <p:spPr>
                <a:xfrm>
                  <a:off x="10798280" y="4484587"/>
                  <a:ext cx="759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0" name="Freihand 129">
                  <a:extLst>
                    <a:ext uri="{FF2B5EF4-FFF2-40B4-BE49-F238E27FC236}">
                      <a16:creationId xmlns:a16="http://schemas.microsoft.com/office/drawing/2014/main" id="{1BAB7943-7922-4DEB-A09F-F491017C26C8}"/>
                    </a:ext>
                  </a:extLst>
                </p14:cNvPr>
                <p14:cNvContentPartPr/>
                <p14:nvPr/>
              </p14:nvContentPartPr>
              <p14:xfrm>
                <a:off x="10878920" y="4474507"/>
                <a:ext cx="106200" cy="122760"/>
              </p14:xfrm>
            </p:contentPart>
          </mc:Choice>
          <mc:Fallback xmlns="">
            <p:pic>
              <p:nvPicPr>
                <p:cNvPr id="130" name="Freihand 129">
                  <a:extLst>
                    <a:ext uri="{FF2B5EF4-FFF2-40B4-BE49-F238E27FC236}">
                      <a16:creationId xmlns:a16="http://schemas.microsoft.com/office/drawing/2014/main" id="{1BAB7943-7922-4DEB-A09F-F491017C26C8}"/>
                    </a:ext>
                  </a:extLst>
                </p:cNvPr>
                <p:cNvPicPr/>
                <p:nvPr/>
              </p:nvPicPr>
              <p:blipFill>
                <a:blip r:embed="rId220"/>
                <a:stretch>
                  <a:fillRect/>
                </a:stretch>
              </p:blipFill>
              <p:spPr>
                <a:xfrm>
                  <a:off x="10874600" y="4470187"/>
                  <a:ext cx="1148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1" name="Freihand 130">
                  <a:extLst>
                    <a:ext uri="{FF2B5EF4-FFF2-40B4-BE49-F238E27FC236}">
                      <a16:creationId xmlns:a16="http://schemas.microsoft.com/office/drawing/2014/main" id="{3187E9E6-17EB-4CF7-9E12-60C937DC0AEB}"/>
                    </a:ext>
                  </a:extLst>
                </p14:cNvPr>
                <p14:cNvContentPartPr/>
                <p14:nvPr/>
              </p14:nvContentPartPr>
              <p14:xfrm>
                <a:off x="10979720" y="4443547"/>
                <a:ext cx="116280" cy="154080"/>
              </p14:xfrm>
            </p:contentPart>
          </mc:Choice>
          <mc:Fallback xmlns="">
            <p:pic>
              <p:nvPicPr>
                <p:cNvPr id="131" name="Freihand 130">
                  <a:extLst>
                    <a:ext uri="{FF2B5EF4-FFF2-40B4-BE49-F238E27FC236}">
                      <a16:creationId xmlns:a16="http://schemas.microsoft.com/office/drawing/2014/main" id="{3187E9E6-17EB-4CF7-9E12-60C937DC0AEB}"/>
                    </a:ext>
                  </a:extLst>
                </p:cNvPr>
                <p:cNvPicPr/>
                <p:nvPr/>
              </p:nvPicPr>
              <p:blipFill>
                <a:blip r:embed="rId222"/>
                <a:stretch>
                  <a:fillRect/>
                </a:stretch>
              </p:blipFill>
              <p:spPr>
                <a:xfrm>
                  <a:off x="10975400" y="4439227"/>
                  <a:ext cx="1249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2" name="Freihand 131">
                  <a:extLst>
                    <a:ext uri="{FF2B5EF4-FFF2-40B4-BE49-F238E27FC236}">
                      <a16:creationId xmlns:a16="http://schemas.microsoft.com/office/drawing/2014/main" id="{B6C95CEC-1EE3-4297-A58C-19E37C76FCA5}"/>
                    </a:ext>
                  </a:extLst>
                </p14:cNvPr>
                <p14:cNvContentPartPr/>
                <p14:nvPr/>
              </p14:nvContentPartPr>
              <p14:xfrm>
                <a:off x="11143880" y="4419067"/>
                <a:ext cx="263880" cy="151920"/>
              </p14:xfrm>
            </p:contentPart>
          </mc:Choice>
          <mc:Fallback xmlns="">
            <p:pic>
              <p:nvPicPr>
                <p:cNvPr id="132" name="Freihand 131">
                  <a:extLst>
                    <a:ext uri="{FF2B5EF4-FFF2-40B4-BE49-F238E27FC236}">
                      <a16:creationId xmlns:a16="http://schemas.microsoft.com/office/drawing/2014/main" id="{B6C95CEC-1EE3-4297-A58C-19E37C76FCA5}"/>
                    </a:ext>
                  </a:extLst>
                </p:cNvPr>
                <p:cNvPicPr/>
                <p:nvPr/>
              </p:nvPicPr>
              <p:blipFill>
                <a:blip r:embed="rId224"/>
                <a:stretch>
                  <a:fillRect/>
                </a:stretch>
              </p:blipFill>
              <p:spPr>
                <a:xfrm>
                  <a:off x="11139560" y="4414747"/>
                  <a:ext cx="2725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3" name="Freihand 132">
                  <a:extLst>
                    <a:ext uri="{FF2B5EF4-FFF2-40B4-BE49-F238E27FC236}">
                      <a16:creationId xmlns:a16="http://schemas.microsoft.com/office/drawing/2014/main" id="{3EF841FF-1944-4EC7-AA25-C29BD7E02497}"/>
                    </a:ext>
                  </a:extLst>
                </p14:cNvPr>
                <p14:cNvContentPartPr/>
                <p14:nvPr/>
              </p14:nvContentPartPr>
              <p14:xfrm>
                <a:off x="10913120" y="4698067"/>
                <a:ext cx="383400" cy="117720"/>
              </p14:xfrm>
            </p:contentPart>
          </mc:Choice>
          <mc:Fallback xmlns="">
            <p:pic>
              <p:nvPicPr>
                <p:cNvPr id="133" name="Freihand 132">
                  <a:extLst>
                    <a:ext uri="{FF2B5EF4-FFF2-40B4-BE49-F238E27FC236}">
                      <a16:creationId xmlns:a16="http://schemas.microsoft.com/office/drawing/2014/main" id="{3EF841FF-1944-4EC7-AA25-C29BD7E02497}"/>
                    </a:ext>
                  </a:extLst>
                </p:cNvPr>
                <p:cNvPicPr/>
                <p:nvPr/>
              </p:nvPicPr>
              <p:blipFill>
                <a:blip r:embed="rId226"/>
                <a:stretch>
                  <a:fillRect/>
                </a:stretch>
              </p:blipFill>
              <p:spPr>
                <a:xfrm>
                  <a:off x="10908800" y="4693747"/>
                  <a:ext cx="3920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4" name="Freihand 133">
                  <a:extLst>
                    <a:ext uri="{FF2B5EF4-FFF2-40B4-BE49-F238E27FC236}">
                      <a16:creationId xmlns:a16="http://schemas.microsoft.com/office/drawing/2014/main" id="{99A7E793-5DEB-4A06-B8DB-B42BAE61B7E8}"/>
                    </a:ext>
                  </a:extLst>
                </p14:cNvPr>
                <p14:cNvContentPartPr/>
                <p14:nvPr/>
              </p14:nvContentPartPr>
              <p14:xfrm>
                <a:off x="11350160" y="4613827"/>
                <a:ext cx="123480" cy="144720"/>
              </p14:xfrm>
            </p:contentPart>
          </mc:Choice>
          <mc:Fallback xmlns="">
            <p:pic>
              <p:nvPicPr>
                <p:cNvPr id="134" name="Freihand 133">
                  <a:extLst>
                    <a:ext uri="{FF2B5EF4-FFF2-40B4-BE49-F238E27FC236}">
                      <a16:creationId xmlns:a16="http://schemas.microsoft.com/office/drawing/2014/main" id="{99A7E793-5DEB-4A06-B8DB-B42BAE61B7E8}"/>
                    </a:ext>
                  </a:extLst>
                </p:cNvPr>
                <p:cNvPicPr/>
                <p:nvPr/>
              </p:nvPicPr>
              <p:blipFill>
                <a:blip r:embed="rId228"/>
                <a:stretch>
                  <a:fillRect/>
                </a:stretch>
              </p:blipFill>
              <p:spPr>
                <a:xfrm>
                  <a:off x="11345840" y="4609507"/>
                  <a:ext cx="1321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5" name="Freihand 134">
                  <a:extLst>
                    <a:ext uri="{FF2B5EF4-FFF2-40B4-BE49-F238E27FC236}">
                      <a16:creationId xmlns:a16="http://schemas.microsoft.com/office/drawing/2014/main" id="{B0029B08-1663-49C2-9E51-63464D3C4B39}"/>
                    </a:ext>
                  </a:extLst>
                </p14:cNvPr>
                <p14:cNvContentPartPr/>
                <p14:nvPr/>
              </p14:nvContentPartPr>
              <p14:xfrm>
                <a:off x="11501000" y="4662427"/>
                <a:ext cx="227520" cy="101520"/>
              </p14:xfrm>
            </p:contentPart>
          </mc:Choice>
          <mc:Fallback xmlns="">
            <p:pic>
              <p:nvPicPr>
                <p:cNvPr id="135" name="Freihand 134">
                  <a:extLst>
                    <a:ext uri="{FF2B5EF4-FFF2-40B4-BE49-F238E27FC236}">
                      <a16:creationId xmlns:a16="http://schemas.microsoft.com/office/drawing/2014/main" id="{B0029B08-1663-49C2-9E51-63464D3C4B39}"/>
                    </a:ext>
                  </a:extLst>
                </p:cNvPr>
                <p:cNvPicPr/>
                <p:nvPr/>
              </p:nvPicPr>
              <p:blipFill>
                <a:blip r:embed="rId230"/>
                <a:stretch>
                  <a:fillRect/>
                </a:stretch>
              </p:blipFill>
              <p:spPr>
                <a:xfrm>
                  <a:off x="11496680" y="4658107"/>
                  <a:ext cx="2361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6" name="Freihand 135">
                  <a:extLst>
                    <a:ext uri="{FF2B5EF4-FFF2-40B4-BE49-F238E27FC236}">
                      <a16:creationId xmlns:a16="http://schemas.microsoft.com/office/drawing/2014/main" id="{8BB9D80D-CD0D-4BE3-A6F4-B0702C7CB6FC}"/>
                    </a:ext>
                  </a:extLst>
                </p14:cNvPr>
                <p14:cNvContentPartPr/>
                <p14:nvPr/>
              </p14:nvContentPartPr>
              <p14:xfrm>
                <a:off x="11816000" y="4519867"/>
                <a:ext cx="20880" cy="239040"/>
              </p14:xfrm>
            </p:contentPart>
          </mc:Choice>
          <mc:Fallback xmlns="">
            <p:pic>
              <p:nvPicPr>
                <p:cNvPr id="136" name="Freihand 135">
                  <a:extLst>
                    <a:ext uri="{FF2B5EF4-FFF2-40B4-BE49-F238E27FC236}">
                      <a16:creationId xmlns:a16="http://schemas.microsoft.com/office/drawing/2014/main" id="{8BB9D80D-CD0D-4BE3-A6F4-B0702C7CB6FC}"/>
                    </a:ext>
                  </a:extLst>
                </p:cNvPr>
                <p:cNvPicPr/>
                <p:nvPr/>
              </p:nvPicPr>
              <p:blipFill>
                <a:blip r:embed="rId232"/>
                <a:stretch>
                  <a:fillRect/>
                </a:stretch>
              </p:blipFill>
              <p:spPr>
                <a:xfrm>
                  <a:off x="11811680" y="4515547"/>
                  <a:ext cx="29520" cy="247680"/>
                </a:xfrm>
                <a:prstGeom prst="rect">
                  <a:avLst/>
                </a:prstGeom>
              </p:spPr>
            </p:pic>
          </mc:Fallback>
        </mc:AlternateContent>
      </p:grpSp>
    </p:spTree>
    <p:extLst>
      <p:ext uri="{BB962C8B-B14F-4D97-AF65-F5344CB8AC3E}">
        <p14:creationId xmlns:p14="http://schemas.microsoft.com/office/powerpoint/2010/main" val="315989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1524000" y="764704"/>
            <a:ext cx="9144000" cy="2088232"/>
          </a:xfrm>
          <a:prstGeom prst="rect">
            <a:avLst/>
          </a:prstGeom>
          <a:noFill/>
        </p:spPr>
        <p:txBody>
          <a:bodyPr wrap="square" rtlCol="0">
            <a:noAutofit/>
          </a:bodyPr>
          <a:lstStyle/>
          <a:p>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Definition:</a:t>
            </a:r>
          </a:p>
          <a:p>
            <a:r>
              <a:rPr lang="de-DE" sz="2400" dirty="0">
                <a:latin typeface="Times New Roman" panose="02020603050405020304" pitchFamily="18" charset="0"/>
                <a:cs typeface="Times New Roman" panose="02020603050405020304" pitchFamily="18" charset="0"/>
              </a:rPr>
              <a:t>Ein </a:t>
            </a:r>
            <a:r>
              <a:rPr lang="de-DE" sz="2400" b="1" dirty="0">
                <a:latin typeface="Times New Roman" panose="02020603050405020304" pitchFamily="18" charset="0"/>
                <a:cs typeface="Times New Roman" panose="02020603050405020304" pitchFamily="18" charset="0"/>
              </a:rPr>
              <a:t>komparativer Kostenvorteil </a:t>
            </a:r>
            <a:r>
              <a:rPr lang="de-DE" sz="2400" dirty="0">
                <a:latin typeface="Times New Roman" panose="02020603050405020304" pitchFamily="18" charset="0"/>
                <a:cs typeface="Times New Roman" panose="02020603050405020304" pitchFamily="18" charset="0"/>
              </a:rPr>
              <a:t>besteht, wenn Produzent A in der </a:t>
            </a:r>
          </a:p>
          <a:p>
            <a:r>
              <a:rPr lang="de-DE" sz="2400" dirty="0">
                <a:latin typeface="Times New Roman" panose="02020603050405020304" pitchFamily="18" charset="0"/>
                <a:cs typeface="Times New Roman" panose="02020603050405020304" pitchFamily="18" charset="0"/>
              </a:rPr>
              <a:t>Produktion eines Gutes geringere </a:t>
            </a:r>
            <a:r>
              <a:rPr lang="de-DE" sz="2400" b="1" dirty="0">
                <a:latin typeface="Times New Roman" panose="02020603050405020304" pitchFamily="18" charset="0"/>
                <a:cs typeface="Times New Roman" panose="02020603050405020304" pitchFamily="18" charset="0"/>
              </a:rPr>
              <a:t>Opportunitätskosten</a:t>
            </a:r>
            <a:r>
              <a:rPr lang="de-DE" sz="2400" dirty="0">
                <a:latin typeface="Times New Roman" panose="02020603050405020304" pitchFamily="18" charset="0"/>
                <a:cs typeface="Times New Roman" panose="02020603050405020304" pitchFamily="18" charset="0"/>
              </a:rPr>
              <a:t> hat als</a:t>
            </a:r>
          </a:p>
          <a:p>
            <a:r>
              <a:rPr lang="de-DE" sz="2400" dirty="0">
                <a:latin typeface="Times New Roman" panose="02020603050405020304" pitchFamily="18" charset="0"/>
                <a:cs typeface="Times New Roman" panose="02020603050405020304" pitchFamily="18" charset="0"/>
              </a:rPr>
              <a:t>Produzent B.</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1524000" y="2685831"/>
            <a:ext cx="9144000" cy="1368152"/>
          </a:xfrm>
          <a:prstGeom prst="rect">
            <a:avLst/>
          </a:prstGeom>
          <a:noFill/>
        </p:spPr>
        <p:txBody>
          <a:bodyPr wrap="square" rtlCol="0">
            <a:noAutofit/>
          </a:bodyPr>
          <a:lstStyle/>
          <a:p>
            <a:r>
              <a:rPr lang="de-DE" sz="2400" b="1" dirty="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In einer 2-Güter-2-Produzenten-Ökonomie misst man damit die 	Produktion einer Einheit des Gutes 1 in den damit entgangenen 	Einheiten des Gutes 2 </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9" name="Rechteck 8">
            <a:extLst>
              <a:ext uri="{FF2B5EF4-FFF2-40B4-BE49-F238E27FC236}">
                <a16:creationId xmlns:a16="http://schemas.microsoft.com/office/drawing/2014/main" id="{4AC54E15-FE82-4500-9551-C691A023A6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D23FFA6F-616C-4920-9F28-5696840522E9}"/>
                  </a:ext>
                </a:extLst>
              </p14:cNvPr>
              <p14:cNvContentPartPr/>
              <p14:nvPr/>
            </p14:nvContentPartPr>
            <p14:xfrm>
              <a:off x="3165560" y="2194267"/>
              <a:ext cx="1339920" cy="124560"/>
            </p14:xfrm>
          </p:contentPart>
        </mc:Choice>
        <mc:Fallback xmlns="">
          <p:pic>
            <p:nvPicPr>
              <p:cNvPr id="2" name="Freihand 1">
                <a:extLst>
                  <a:ext uri="{FF2B5EF4-FFF2-40B4-BE49-F238E27FC236}">
                    <a16:creationId xmlns:a16="http://schemas.microsoft.com/office/drawing/2014/main" id="{D23FFA6F-616C-4920-9F28-5696840522E9}"/>
                  </a:ext>
                </a:extLst>
              </p:cNvPr>
              <p:cNvPicPr/>
              <p:nvPr/>
            </p:nvPicPr>
            <p:blipFill>
              <a:blip r:embed="rId3"/>
              <a:stretch>
                <a:fillRect/>
              </a:stretch>
            </p:blipFill>
            <p:spPr>
              <a:xfrm>
                <a:off x="3161240" y="2189947"/>
                <a:ext cx="13485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88A38B3E-290A-40BD-BC62-AB2DFF8EE94D}"/>
                  </a:ext>
                </a:extLst>
              </p14:cNvPr>
              <p14:cNvContentPartPr/>
              <p14:nvPr/>
            </p14:nvContentPartPr>
            <p14:xfrm>
              <a:off x="5719400" y="2032987"/>
              <a:ext cx="2630160" cy="214920"/>
            </p14:xfrm>
          </p:contentPart>
        </mc:Choice>
        <mc:Fallback xmlns="">
          <p:pic>
            <p:nvPicPr>
              <p:cNvPr id="3" name="Freihand 2">
                <a:extLst>
                  <a:ext uri="{FF2B5EF4-FFF2-40B4-BE49-F238E27FC236}">
                    <a16:creationId xmlns:a16="http://schemas.microsoft.com/office/drawing/2014/main" id="{88A38B3E-290A-40BD-BC62-AB2DFF8EE94D}"/>
                  </a:ext>
                </a:extLst>
              </p:cNvPr>
              <p:cNvPicPr/>
              <p:nvPr/>
            </p:nvPicPr>
            <p:blipFill>
              <a:blip r:embed="rId5"/>
              <a:stretch>
                <a:fillRect/>
              </a:stretch>
            </p:blipFill>
            <p:spPr>
              <a:xfrm>
                <a:off x="5715080" y="2028667"/>
                <a:ext cx="26388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 name="Freihand 20">
                <a:extLst>
                  <a:ext uri="{FF2B5EF4-FFF2-40B4-BE49-F238E27FC236}">
                    <a16:creationId xmlns:a16="http://schemas.microsoft.com/office/drawing/2014/main" id="{447E32EE-EFA9-4786-B209-562EC3737F38}"/>
                  </a:ext>
                </a:extLst>
              </p14:cNvPr>
              <p14:cNvContentPartPr/>
              <p14:nvPr/>
            </p14:nvContentPartPr>
            <p14:xfrm>
              <a:off x="3881600" y="3961147"/>
              <a:ext cx="142920" cy="229680"/>
            </p14:xfrm>
          </p:contentPart>
        </mc:Choice>
        <mc:Fallback xmlns="">
          <p:pic>
            <p:nvPicPr>
              <p:cNvPr id="21" name="Freihand 20">
                <a:extLst>
                  <a:ext uri="{FF2B5EF4-FFF2-40B4-BE49-F238E27FC236}">
                    <a16:creationId xmlns:a16="http://schemas.microsoft.com/office/drawing/2014/main" id="{447E32EE-EFA9-4786-B209-562EC3737F38}"/>
                  </a:ext>
                </a:extLst>
              </p:cNvPr>
              <p:cNvPicPr/>
              <p:nvPr/>
            </p:nvPicPr>
            <p:blipFill>
              <a:blip r:embed="rId7"/>
              <a:stretch>
                <a:fillRect/>
              </a:stretch>
            </p:blipFill>
            <p:spPr>
              <a:xfrm>
                <a:off x="3877280" y="3956827"/>
                <a:ext cx="151560" cy="238320"/>
              </a:xfrm>
              <a:prstGeom prst="rect">
                <a:avLst/>
              </a:prstGeom>
            </p:spPr>
          </p:pic>
        </mc:Fallback>
      </mc:AlternateContent>
      <p:grpSp>
        <p:nvGrpSpPr>
          <p:cNvPr id="50" name="Gruppieren 49">
            <a:extLst>
              <a:ext uri="{FF2B5EF4-FFF2-40B4-BE49-F238E27FC236}">
                <a16:creationId xmlns:a16="http://schemas.microsoft.com/office/drawing/2014/main" id="{7032ED48-0828-49E2-B771-C1B9F75B1FA0}"/>
              </a:ext>
            </a:extLst>
          </p:cNvPr>
          <p:cNvGrpSpPr/>
          <p:nvPr/>
        </p:nvGrpSpPr>
        <p:grpSpPr>
          <a:xfrm>
            <a:off x="2692160" y="3819307"/>
            <a:ext cx="6423120" cy="709560"/>
            <a:chOff x="2692160" y="3819307"/>
            <a:chExt cx="6423120" cy="709560"/>
          </a:xfrm>
        </p:grpSpPr>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E826A8D9-861F-4480-AF7D-8E26C438F395}"/>
                    </a:ext>
                  </a:extLst>
                </p14:cNvPr>
                <p14:cNvContentPartPr/>
                <p14:nvPr/>
              </p14:nvContentPartPr>
              <p14:xfrm>
                <a:off x="2692160" y="4115947"/>
                <a:ext cx="208440" cy="19440"/>
              </p14:xfrm>
            </p:contentPart>
          </mc:Choice>
          <mc:Fallback xmlns="">
            <p:pic>
              <p:nvPicPr>
                <p:cNvPr id="4" name="Freihand 3">
                  <a:extLst>
                    <a:ext uri="{FF2B5EF4-FFF2-40B4-BE49-F238E27FC236}">
                      <a16:creationId xmlns:a16="http://schemas.microsoft.com/office/drawing/2014/main" id="{E826A8D9-861F-4480-AF7D-8E26C438F395}"/>
                    </a:ext>
                  </a:extLst>
                </p:cNvPr>
                <p:cNvPicPr/>
                <p:nvPr/>
              </p:nvPicPr>
              <p:blipFill>
                <a:blip r:embed="rId9"/>
                <a:stretch>
                  <a:fillRect/>
                </a:stretch>
              </p:blipFill>
              <p:spPr>
                <a:xfrm>
                  <a:off x="2687840" y="4111627"/>
                  <a:ext cx="2170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0D369BBE-7F3F-4B04-A49E-0D2CF77A48D8}"/>
                    </a:ext>
                  </a:extLst>
                </p14:cNvPr>
                <p14:cNvContentPartPr/>
                <p14:nvPr/>
              </p14:nvContentPartPr>
              <p14:xfrm>
                <a:off x="2702960" y="4167787"/>
                <a:ext cx="227160" cy="24840"/>
              </p14:xfrm>
            </p:contentPart>
          </mc:Choice>
          <mc:Fallback xmlns="">
            <p:pic>
              <p:nvPicPr>
                <p:cNvPr id="5" name="Freihand 4">
                  <a:extLst>
                    <a:ext uri="{FF2B5EF4-FFF2-40B4-BE49-F238E27FC236}">
                      <a16:creationId xmlns:a16="http://schemas.microsoft.com/office/drawing/2014/main" id="{0D369BBE-7F3F-4B04-A49E-0D2CF77A48D8}"/>
                    </a:ext>
                  </a:extLst>
                </p:cNvPr>
                <p:cNvPicPr/>
                <p:nvPr/>
              </p:nvPicPr>
              <p:blipFill>
                <a:blip r:embed="rId11"/>
                <a:stretch>
                  <a:fillRect/>
                </a:stretch>
              </p:blipFill>
              <p:spPr>
                <a:xfrm>
                  <a:off x="2698640" y="4163467"/>
                  <a:ext cx="2358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Freihand 5">
                  <a:extLst>
                    <a:ext uri="{FF2B5EF4-FFF2-40B4-BE49-F238E27FC236}">
                      <a16:creationId xmlns:a16="http://schemas.microsoft.com/office/drawing/2014/main" id="{9171D7E3-5E09-4B87-AA0A-795671A5764F}"/>
                    </a:ext>
                  </a:extLst>
                </p14:cNvPr>
                <p14:cNvContentPartPr/>
                <p14:nvPr/>
              </p14:nvContentPartPr>
              <p14:xfrm>
                <a:off x="2953520" y="4081747"/>
                <a:ext cx="107280" cy="165600"/>
              </p14:xfrm>
            </p:contentPart>
          </mc:Choice>
          <mc:Fallback xmlns="">
            <p:pic>
              <p:nvPicPr>
                <p:cNvPr id="6" name="Freihand 5">
                  <a:extLst>
                    <a:ext uri="{FF2B5EF4-FFF2-40B4-BE49-F238E27FC236}">
                      <a16:creationId xmlns:a16="http://schemas.microsoft.com/office/drawing/2014/main" id="{9171D7E3-5E09-4B87-AA0A-795671A5764F}"/>
                    </a:ext>
                  </a:extLst>
                </p:cNvPr>
                <p:cNvPicPr/>
                <p:nvPr/>
              </p:nvPicPr>
              <p:blipFill>
                <a:blip r:embed="rId13"/>
                <a:stretch>
                  <a:fillRect/>
                </a:stretch>
              </p:blipFill>
              <p:spPr>
                <a:xfrm>
                  <a:off x="2949200" y="4077427"/>
                  <a:ext cx="1159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3DAC865D-6CA9-4EEF-BAD3-DDDD9BAD800A}"/>
                    </a:ext>
                  </a:extLst>
                </p14:cNvPr>
                <p14:cNvContentPartPr/>
                <p14:nvPr/>
              </p14:nvContentPartPr>
              <p14:xfrm>
                <a:off x="3330800" y="3985987"/>
                <a:ext cx="235440" cy="235800"/>
              </p14:xfrm>
            </p:contentPart>
          </mc:Choice>
          <mc:Fallback xmlns="">
            <p:pic>
              <p:nvPicPr>
                <p:cNvPr id="10" name="Freihand 9">
                  <a:extLst>
                    <a:ext uri="{FF2B5EF4-FFF2-40B4-BE49-F238E27FC236}">
                      <a16:creationId xmlns:a16="http://schemas.microsoft.com/office/drawing/2014/main" id="{3DAC865D-6CA9-4EEF-BAD3-DDDD9BAD800A}"/>
                    </a:ext>
                  </a:extLst>
                </p:cNvPr>
                <p:cNvPicPr/>
                <p:nvPr/>
              </p:nvPicPr>
              <p:blipFill>
                <a:blip r:embed="rId15"/>
                <a:stretch>
                  <a:fillRect/>
                </a:stretch>
              </p:blipFill>
              <p:spPr>
                <a:xfrm>
                  <a:off x="3326480" y="3981667"/>
                  <a:ext cx="2440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DE992E3B-D68E-4C45-A3BF-04A336F6A696}"/>
                    </a:ext>
                  </a:extLst>
                </p14:cNvPr>
                <p14:cNvContentPartPr/>
                <p14:nvPr/>
              </p14:nvContentPartPr>
              <p14:xfrm>
                <a:off x="3588200" y="3979507"/>
                <a:ext cx="256320" cy="187200"/>
              </p14:xfrm>
            </p:contentPart>
          </mc:Choice>
          <mc:Fallback xmlns="">
            <p:pic>
              <p:nvPicPr>
                <p:cNvPr id="12" name="Freihand 11">
                  <a:extLst>
                    <a:ext uri="{FF2B5EF4-FFF2-40B4-BE49-F238E27FC236}">
                      <a16:creationId xmlns:a16="http://schemas.microsoft.com/office/drawing/2014/main" id="{DE992E3B-D68E-4C45-A3BF-04A336F6A696}"/>
                    </a:ext>
                  </a:extLst>
                </p:cNvPr>
                <p:cNvPicPr/>
                <p:nvPr/>
              </p:nvPicPr>
              <p:blipFill>
                <a:blip r:embed="rId17"/>
                <a:stretch>
                  <a:fillRect/>
                </a:stretch>
              </p:blipFill>
              <p:spPr>
                <a:xfrm>
                  <a:off x="3583880" y="3975187"/>
                  <a:ext cx="2649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0FCB5675-1F50-45C6-BA74-EC09DFC0FEC4}"/>
                    </a:ext>
                  </a:extLst>
                </p14:cNvPr>
                <p14:cNvContentPartPr/>
                <p14:nvPr/>
              </p14:nvContentPartPr>
              <p14:xfrm>
                <a:off x="4050440" y="3985627"/>
                <a:ext cx="414000" cy="159840"/>
              </p14:xfrm>
            </p:contentPart>
          </mc:Choice>
          <mc:Fallback xmlns="">
            <p:pic>
              <p:nvPicPr>
                <p:cNvPr id="13" name="Freihand 12">
                  <a:extLst>
                    <a:ext uri="{FF2B5EF4-FFF2-40B4-BE49-F238E27FC236}">
                      <a16:creationId xmlns:a16="http://schemas.microsoft.com/office/drawing/2014/main" id="{0FCB5675-1F50-45C6-BA74-EC09DFC0FEC4}"/>
                    </a:ext>
                  </a:extLst>
                </p:cNvPr>
                <p:cNvPicPr/>
                <p:nvPr/>
              </p:nvPicPr>
              <p:blipFill>
                <a:blip r:embed="rId19"/>
                <a:stretch>
                  <a:fillRect/>
                </a:stretch>
              </p:blipFill>
              <p:spPr>
                <a:xfrm>
                  <a:off x="4046120" y="3981307"/>
                  <a:ext cx="4226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BF79EA33-DA3F-4362-8487-AE809DDCA079}"/>
                    </a:ext>
                  </a:extLst>
                </p14:cNvPr>
                <p14:cNvContentPartPr/>
                <p14:nvPr/>
              </p14:nvContentPartPr>
              <p14:xfrm>
                <a:off x="4438520" y="3935947"/>
                <a:ext cx="360" cy="360"/>
              </p14:xfrm>
            </p:contentPart>
          </mc:Choice>
          <mc:Fallback xmlns="">
            <p:pic>
              <p:nvPicPr>
                <p:cNvPr id="14" name="Freihand 13">
                  <a:extLst>
                    <a:ext uri="{FF2B5EF4-FFF2-40B4-BE49-F238E27FC236}">
                      <a16:creationId xmlns:a16="http://schemas.microsoft.com/office/drawing/2014/main" id="{BF79EA33-DA3F-4362-8487-AE809DDCA079}"/>
                    </a:ext>
                  </a:extLst>
                </p:cNvPr>
                <p:cNvPicPr/>
                <p:nvPr/>
              </p:nvPicPr>
              <p:blipFill>
                <a:blip r:embed="rId21"/>
                <a:stretch>
                  <a:fillRect/>
                </a:stretch>
              </p:blipFill>
              <p:spPr>
                <a:xfrm>
                  <a:off x="4434200" y="3931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28796A15-9801-4E16-B382-CAB9427496BD}"/>
                    </a:ext>
                  </a:extLst>
                </p14:cNvPr>
                <p14:cNvContentPartPr/>
                <p14:nvPr/>
              </p14:nvContentPartPr>
              <p14:xfrm>
                <a:off x="4525640" y="3917947"/>
                <a:ext cx="153000" cy="160200"/>
              </p14:xfrm>
            </p:contentPart>
          </mc:Choice>
          <mc:Fallback xmlns="">
            <p:pic>
              <p:nvPicPr>
                <p:cNvPr id="15" name="Freihand 14">
                  <a:extLst>
                    <a:ext uri="{FF2B5EF4-FFF2-40B4-BE49-F238E27FC236}">
                      <a16:creationId xmlns:a16="http://schemas.microsoft.com/office/drawing/2014/main" id="{28796A15-9801-4E16-B382-CAB9427496BD}"/>
                    </a:ext>
                  </a:extLst>
                </p:cNvPr>
                <p:cNvPicPr/>
                <p:nvPr/>
              </p:nvPicPr>
              <p:blipFill>
                <a:blip r:embed="rId23"/>
                <a:stretch>
                  <a:fillRect/>
                </a:stretch>
              </p:blipFill>
              <p:spPr>
                <a:xfrm>
                  <a:off x="4521320" y="3913627"/>
                  <a:ext cx="1616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6FC55FF0-11D3-4134-97ED-2BF54792E33B}"/>
                    </a:ext>
                  </a:extLst>
                </p14:cNvPr>
                <p14:cNvContentPartPr/>
                <p14:nvPr/>
              </p14:nvContentPartPr>
              <p14:xfrm>
                <a:off x="4845680" y="3995707"/>
                <a:ext cx="159480" cy="91800"/>
              </p14:xfrm>
            </p:contentPart>
          </mc:Choice>
          <mc:Fallback xmlns="">
            <p:pic>
              <p:nvPicPr>
                <p:cNvPr id="18" name="Freihand 17">
                  <a:extLst>
                    <a:ext uri="{FF2B5EF4-FFF2-40B4-BE49-F238E27FC236}">
                      <a16:creationId xmlns:a16="http://schemas.microsoft.com/office/drawing/2014/main" id="{6FC55FF0-11D3-4134-97ED-2BF54792E33B}"/>
                    </a:ext>
                  </a:extLst>
                </p:cNvPr>
                <p:cNvPicPr/>
                <p:nvPr/>
              </p:nvPicPr>
              <p:blipFill>
                <a:blip r:embed="rId25"/>
                <a:stretch>
                  <a:fillRect/>
                </a:stretch>
              </p:blipFill>
              <p:spPr>
                <a:xfrm>
                  <a:off x="4841360" y="3991387"/>
                  <a:ext cx="1681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3E026217-2CE4-4A8E-9460-C929821E4517}"/>
                    </a:ext>
                  </a:extLst>
                </p14:cNvPr>
                <p14:cNvContentPartPr/>
                <p14:nvPr/>
              </p14:nvContentPartPr>
              <p14:xfrm>
                <a:off x="4969520" y="3917947"/>
                <a:ext cx="360" cy="360"/>
              </p14:xfrm>
            </p:contentPart>
          </mc:Choice>
          <mc:Fallback xmlns="">
            <p:pic>
              <p:nvPicPr>
                <p:cNvPr id="19" name="Freihand 18">
                  <a:extLst>
                    <a:ext uri="{FF2B5EF4-FFF2-40B4-BE49-F238E27FC236}">
                      <a16:creationId xmlns:a16="http://schemas.microsoft.com/office/drawing/2014/main" id="{3E026217-2CE4-4A8E-9460-C929821E4517}"/>
                    </a:ext>
                  </a:extLst>
                </p:cNvPr>
                <p:cNvPicPr/>
                <p:nvPr/>
              </p:nvPicPr>
              <p:blipFill>
                <a:blip r:embed="rId21"/>
                <a:stretch>
                  <a:fillRect/>
                </a:stretch>
              </p:blipFill>
              <p:spPr>
                <a:xfrm>
                  <a:off x="4965200" y="3913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7911C21E-F828-47DF-96E0-D895CB5A8F7F}"/>
                    </a:ext>
                  </a:extLst>
                </p14:cNvPr>
                <p14:cNvContentPartPr/>
                <p14:nvPr/>
              </p14:nvContentPartPr>
              <p14:xfrm>
                <a:off x="4976000" y="4017307"/>
                <a:ext cx="80280" cy="80640"/>
              </p14:xfrm>
            </p:contentPart>
          </mc:Choice>
          <mc:Fallback xmlns="">
            <p:pic>
              <p:nvPicPr>
                <p:cNvPr id="23" name="Freihand 22">
                  <a:extLst>
                    <a:ext uri="{FF2B5EF4-FFF2-40B4-BE49-F238E27FC236}">
                      <a16:creationId xmlns:a16="http://schemas.microsoft.com/office/drawing/2014/main" id="{7911C21E-F828-47DF-96E0-D895CB5A8F7F}"/>
                    </a:ext>
                  </a:extLst>
                </p:cNvPr>
                <p:cNvPicPr/>
                <p:nvPr/>
              </p:nvPicPr>
              <p:blipFill>
                <a:blip r:embed="rId28"/>
                <a:stretch>
                  <a:fillRect/>
                </a:stretch>
              </p:blipFill>
              <p:spPr>
                <a:xfrm>
                  <a:off x="4971680" y="4012987"/>
                  <a:ext cx="889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223A9AD8-0FA6-4B07-8875-7146C6536491}"/>
                    </a:ext>
                  </a:extLst>
                </p14:cNvPr>
                <p14:cNvContentPartPr/>
                <p14:nvPr/>
              </p14:nvContentPartPr>
              <p14:xfrm>
                <a:off x="5302880" y="3953227"/>
                <a:ext cx="25560" cy="161640"/>
              </p14:xfrm>
            </p:contentPart>
          </mc:Choice>
          <mc:Fallback xmlns="">
            <p:pic>
              <p:nvPicPr>
                <p:cNvPr id="24" name="Freihand 23">
                  <a:extLst>
                    <a:ext uri="{FF2B5EF4-FFF2-40B4-BE49-F238E27FC236}">
                      <a16:creationId xmlns:a16="http://schemas.microsoft.com/office/drawing/2014/main" id="{223A9AD8-0FA6-4B07-8875-7146C6536491}"/>
                    </a:ext>
                  </a:extLst>
                </p:cNvPr>
                <p:cNvPicPr/>
                <p:nvPr/>
              </p:nvPicPr>
              <p:blipFill>
                <a:blip r:embed="rId30"/>
                <a:stretch>
                  <a:fillRect/>
                </a:stretch>
              </p:blipFill>
              <p:spPr>
                <a:xfrm>
                  <a:off x="5298560" y="3948907"/>
                  <a:ext cx="342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Freihand 24">
                  <a:extLst>
                    <a:ext uri="{FF2B5EF4-FFF2-40B4-BE49-F238E27FC236}">
                      <a16:creationId xmlns:a16="http://schemas.microsoft.com/office/drawing/2014/main" id="{7C17CB14-47B3-4646-94BB-392DE1DD2AC5}"/>
                    </a:ext>
                  </a:extLst>
                </p14:cNvPr>
                <p14:cNvContentPartPr/>
                <p14:nvPr/>
              </p14:nvContentPartPr>
              <p14:xfrm>
                <a:off x="5316920" y="3911467"/>
                <a:ext cx="121680" cy="103680"/>
              </p14:xfrm>
            </p:contentPart>
          </mc:Choice>
          <mc:Fallback xmlns="">
            <p:pic>
              <p:nvPicPr>
                <p:cNvPr id="25" name="Freihand 24">
                  <a:extLst>
                    <a:ext uri="{FF2B5EF4-FFF2-40B4-BE49-F238E27FC236}">
                      <a16:creationId xmlns:a16="http://schemas.microsoft.com/office/drawing/2014/main" id="{7C17CB14-47B3-4646-94BB-392DE1DD2AC5}"/>
                    </a:ext>
                  </a:extLst>
                </p:cNvPr>
                <p:cNvPicPr/>
                <p:nvPr/>
              </p:nvPicPr>
              <p:blipFill>
                <a:blip r:embed="rId32"/>
                <a:stretch>
                  <a:fillRect/>
                </a:stretch>
              </p:blipFill>
              <p:spPr>
                <a:xfrm>
                  <a:off x="5312600" y="3907147"/>
                  <a:ext cx="1303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7C336253-E1F2-4B44-8B33-804BFF7D02C4}"/>
                    </a:ext>
                  </a:extLst>
                </p14:cNvPr>
                <p14:cNvContentPartPr/>
                <p14:nvPr/>
              </p14:nvContentPartPr>
              <p14:xfrm>
                <a:off x="5308280" y="4055467"/>
                <a:ext cx="124200" cy="45360"/>
              </p14:xfrm>
            </p:contentPart>
          </mc:Choice>
          <mc:Fallback xmlns="">
            <p:pic>
              <p:nvPicPr>
                <p:cNvPr id="26" name="Freihand 25">
                  <a:extLst>
                    <a:ext uri="{FF2B5EF4-FFF2-40B4-BE49-F238E27FC236}">
                      <a16:creationId xmlns:a16="http://schemas.microsoft.com/office/drawing/2014/main" id="{7C336253-E1F2-4B44-8B33-804BFF7D02C4}"/>
                    </a:ext>
                  </a:extLst>
                </p:cNvPr>
                <p:cNvPicPr/>
                <p:nvPr/>
              </p:nvPicPr>
              <p:blipFill>
                <a:blip r:embed="rId34"/>
                <a:stretch>
                  <a:fillRect/>
                </a:stretch>
              </p:blipFill>
              <p:spPr>
                <a:xfrm>
                  <a:off x="5303960" y="4051147"/>
                  <a:ext cx="1328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Freihand 26">
                  <a:extLst>
                    <a:ext uri="{FF2B5EF4-FFF2-40B4-BE49-F238E27FC236}">
                      <a16:creationId xmlns:a16="http://schemas.microsoft.com/office/drawing/2014/main" id="{0BC5E3CC-6900-47A1-8375-BCC7662DE8AD}"/>
                    </a:ext>
                  </a:extLst>
                </p14:cNvPr>
                <p14:cNvContentPartPr/>
                <p14:nvPr/>
              </p14:nvContentPartPr>
              <p14:xfrm>
                <a:off x="5428880" y="3937387"/>
                <a:ext cx="218880" cy="168480"/>
              </p14:xfrm>
            </p:contentPart>
          </mc:Choice>
          <mc:Fallback xmlns="">
            <p:pic>
              <p:nvPicPr>
                <p:cNvPr id="27" name="Freihand 26">
                  <a:extLst>
                    <a:ext uri="{FF2B5EF4-FFF2-40B4-BE49-F238E27FC236}">
                      <a16:creationId xmlns:a16="http://schemas.microsoft.com/office/drawing/2014/main" id="{0BC5E3CC-6900-47A1-8375-BCC7662DE8AD}"/>
                    </a:ext>
                  </a:extLst>
                </p:cNvPr>
                <p:cNvPicPr/>
                <p:nvPr/>
              </p:nvPicPr>
              <p:blipFill>
                <a:blip r:embed="rId36"/>
                <a:stretch>
                  <a:fillRect/>
                </a:stretch>
              </p:blipFill>
              <p:spPr>
                <a:xfrm>
                  <a:off x="5424560" y="3933067"/>
                  <a:ext cx="2275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8" name="Freihand 27">
                  <a:extLst>
                    <a:ext uri="{FF2B5EF4-FFF2-40B4-BE49-F238E27FC236}">
                      <a16:creationId xmlns:a16="http://schemas.microsoft.com/office/drawing/2014/main" id="{273E06CC-56A3-4DA8-BCD9-3A69C5E8FF3C}"/>
                    </a:ext>
                  </a:extLst>
                </p14:cNvPr>
                <p14:cNvContentPartPr/>
                <p14:nvPr/>
              </p14:nvContentPartPr>
              <p14:xfrm>
                <a:off x="5688440" y="3917947"/>
                <a:ext cx="94680" cy="182880"/>
              </p14:xfrm>
            </p:contentPart>
          </mc:Choice>
          <mc:Fallback xmlns="">
            <p:pic>
              <p:nvPicPr>
                <p:cNvPr id="28" name="Freihand 27">
                  <a:extLst>
                    <a:ext uri="{FF2B5EF4-FFF2-40B4-BE49-F238E27FC236}">
                      <a16:creationId xmlns:a16="http://schemas.microsoft.com/office/drawing/2014/main" id="{273E06CC-56A3-4DA8-BCD9-3A69C5E8FF3C}"/>
                    </a:ext>
                  </a:extLst>
                </p:cNvPr>
                <p:cNvPicPr/>
                <p:nvPr/>
              </p:nvPicPr>
              <p:blipFill>
                <a:blip r:embed="rId38"/>
                <a:stretch>
                  <a:fillRect/>
                </a:stretch>
              </p:blipFill>
              <p:spPr>
                <a:xfrm>
                  <a:off x="5684120" y="3913627"/>
                  <a:ext cx="1033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Freihand 28">
                  <a:extLst>
                    <a:ext uri="{FF2B5EF4-FFF2-40B4-BE49-F238E27FC236}">
                      <a16:creationId xmlns:a16="http://schemas.microsoft.com/office/drawing/2014/main" id="{1E666054-EBEB-482F-84E1-2A85CB39F59E}"/>
                    </a:ext>
                  </a:extLst>
                </p14:cNvPr>
                <p14:cNvContentPartPr/>
                <p14:nvPr/>
              </p14:nvContentPartPr>
              <p14:xfrm>
                <a:off x="5821280" y="3899947"/>
                <a:ext cx="429840" cy="188280"/>
              </p14:xfrm>
            </p:contentPart>
          </mc:Choice>
          <mc:Fallback xmlns="">
            <p:pic>
              <p:nvPicPr>
                <p:cNvPr id="29" name="Freihand 28">
                  <a:extLst>
                    <a:ext uri="{FF2B5EF4-FFF2-40B4-BE49-F238E27FC236}">
                      <a16:creationId xmlns:a16="http://schemas.microsoft.com/office/drawing/2014/main" id="{1E666054-EBEB-482F-84E1-2A85CB39F59E}"/>
                    </a:ext>
                  </a:extLst>
                </p:cNvPr>
                <p:cNvPicPr/>
                <p:nvPr/>
              </p:nvPicPr>
              <p:blipFill>
                <a:blip r:embed="rId40"/>
                <a:stretch>
                  <a:fillRect/>
                </a:stretch>
              </p:blipFill>
              <p:spPr>
                <a:xfrm>
                  <a:off x="5816960" y="3895627"/>
                  <a:ext cx="4384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Freihand 29">
                  <a:extLst>
                    <a:ext uri="{FF2B5EF4-FFF2-40B4-BE49-F238E27FC236}">
                      <a16:creationId xmlns:a16="http://schemas.microsoft.com/office/drawing/2014/main" id="{B3DB9EDB-3615-4A0F-9511-B4166B2B8496}"/>
                    </a:ext>
                  </a:extLst>
                </p14:cNvPr>
                <p14:cNvContentPartPr/>
                <p14:nvPr/>
              </p14:nvContentPartPr>
              <p14:xfrm>
                <a:off x="6012440" y="3819307"/>
                <a:ext cx="12240" cy="19080"/>
              </p14:xfrm>
            </p:contentPart>
          </mc:Choice>
          <mc:Fallback xmlns="">
            <p:pic>
              <p:nvPicPr>
                <p:cNvPr id="30" name="Freihand 29">
                  <a:extLst>
                    <a:ext uri="{FF2B5EF4-FFF2-40B4-BE49-F238E27FC236}">
                      <a16:creationId xmlns:a16="http://schemas.microsoft.com/office/drawing/2014/main" id="{B3DB9EDB-3615-4A0F-9511-B4166B2B8496}"/>
                    </a:ext>
                  </a:extLst>
                </p:cNvPr>
                <p:cNvPicPr/>
                <p:nvPr/>
              </p:nvPicPr>
              <p:blipFill>
                <a:blip r:embed="rId42"/>
                <a:stretch>
                  <a:fillRect/>
                </a:stretch>
              </p:blipFill>
              <p:spPr>
                <a:xfrm>
                  <a:off x="6008120" y="3814987"/>
                  <a:ext cx="208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7D50B899-273C-4A37-8A16-EC67F1F488CA}"/>
                    </a:ext>
                  </a:extLst>
                </p14:cNvPr>
                <p14:cNvContentPartPr/>
                <p14:nvPr/>
              </p14:nvContentPartPr>
              <p14:xfrm>
                <a:off x="6340400" y="3986707"/>
                <a:ext cx="249480" cy="127080"/>
              </p14:xfrm>
            </p:contentPart>
          </mc:Choice>
          <mc:Fallback xmlns="">
            <p:pic>
              <p:nvPicPr>
                <p:cNvPr id="31" name="Freihand 30">
                  <a:extLst>
                    <a:ext uri="{FF2B5EF4-FFF2-40B4-BE49-F238E27FC236}">
                      <a16:creationId xmlns:a16="http://schemas.microsoft.com/office/drawing/2014/main" id="{7D50B899-273C-4A37-8A16-EC67F1F488CA}"/>
                    </a:ext>
                  </a:extLst>
                </p:cNvPr>
                <p:cNvPicPr/>
                <p:nvPr/>
              </p:nvPicPr>
              <p:blipFill>
                <a:blip r:embed="rId44"/>
                <a:stretch>
                  <a:fillRect/>
                </a:stretch>
              </p:blipFill>
              <p:spPr>
                <a:xfrm>
                  <a:off x="6336080" y="3982387"/>
                  <a:ext cx="2581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5E8CE5DE-FC92-4F69-826B-6BDC5C7FC1F8}"/>
                    </a:ext>
                  </a:extLst>
                </p14:cNvPr>
                <p14:cNvContentPartPr/>
                <p14:nvPr/>
              </p14:nvContentPartPr>
              <p14:xfrm>
                <a:off x="6566480" y="3978787"/>
                <a:ext cx="155520" cy="74880"/>
              </p14:xfrm>
            </p:contentPart>
          </mc:Choice>
          <mc:Fallback xmlns="">
            <p:pic>
              <p:nvPicPr>
                <p:cNvPr id="32" name="Freihand 31">
                  <a:extLst>
                    <a:ext uri="{FF2B5EF4-FFF2-40B4-BE49-F238E27FC236}">
                      <a16:creationId xmlns:a16="http://schemas.microsoft.com/office/drawing/2014/main" id="{5E8CE5DE-FC92-4F69-826B-6BDC5C7FC1F8}"/>
                    </a:ext>
                  </a:extLst>
                </p:cNvPr>
                <p:cNvPicPr/>
                <p:nvPr/>
              </p:nvPicPr>
              <p:blipFill>
                <a:blip r:embed="rId46"/>
                <a:stretch>
                  <a:fillRect/>
                </a:stretch>
              </p:blipFill>
              <p:spPr>
                <a:xfrm>
                  <a:off x="6562160" y="3974467"/>
                  <a:ext cx="1641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63178672-2E99-4699-9874-241BD70282B2}"/>
                    </a:ext>
                  </a:extLst>
                </p14:cNvPr>
                <p14:cNvContentPartPr/>
                <p14:nvPr/>
              </p14:nvContentPartPr>
              <p14:xfrm>
                <a:off x="6954920" y="3863587"/>
                <a:ext cx="188280" cy="221400"/>
              </p14:xfrm>
            </p:contentPart>
          </mc:Choice>
          <mc:Fallback xmlns="">
            <p:pic>
              <p:nvPicPr>
                <p:cNvPr id="33" name="Freihand 32">
                  <a:extLst>
                    <a:ext uri="{FF2B5EF4-FFF2-40B4-BE49-F238E27FC236}">
                      <a16:creationId xmlns:a16="http://schemas.microsoft.com/office/drawing/2014/main" id="{63178672-2E99-4699-9874-241BD70282B2}"/>
                    </a:ext>
                  </a:extLst>
                </p:cNvPr>
                <p:cNvPicPr/>
                <p:nvPr/>
              </p:nvPicPr>
              <p:blipFill>
                <a:blip r:embed="rId48"/>
                <a:stretch>
                  <a:fillRect/>
                </a:stretch>
              </p:blipFill>
              <p:spPr>
                <a:xfrm>
                  <a:off x="6950600" y="3859267"/>
                  <a:ext cx="1969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F1613EDE-7BA1-4C51-A916-65E490EB05C0}"/>
                    </a:ext>
                  </a:extLst>
                </p14:cNvPr>
                <p14:cNvContentPartPr/>
                <p14:nvPr/>
              </p14:nvContentPartPr>
              <p14:xfrm>
                <a:off x="7163360" y="3881947"/>
                <a:ext cx="203040" cy="188280"/>
              </p14:xfrm>
            </p:contentPart>
          </mc:Choice>
          <mc:Fallback xmlns="">
            <p:pic>
              <p:nvPicPr>
                <p:cNvPr id="34" name="Freihand 33">
                  <a:extLst>
                    <a:ext uri="{FF2B5EF4-FFF2-40B4-BE49-F238E27FC236}">
                      <a16:creationId xmlns:a16="http://schemas.microsoft.com/office/drawing/2014/main" id="{F1613EDE-7BA1-4C51-A916-65E490EB05C0}"/>
                    </a:ext>
                  </a:extLst>
                </p:cNvPr>
                <p:cNvPicPr/>
                <p:nvPr/>
              </p:nvPicPr>
              <p:blipFill>
                <a:blip r:embed="rId50"/>
                <a:stretch>
                  <a:fillRect/>
                </a:stretch>
              </p:blipFill>
              <p:spPr>
                <a:xfrm>
                  <a:off x="7159040" y="3877627"/>
                  <a:ext cx="2116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CE251DC8-6CAA-48CB-B153-1018E6B0DF41}"/>
                    </a:ext>
                  </a:extLst>
                </p14:cNvPr>
                <p14:cNvContentPartPr/>
                <p14:nvPr/>
              </p14:nvContentPartPr>
              <p14:xfrm>
                <a:off x="7286840" y="3931987"/>
                <a:ext cx="135360" cy="15120"/>
              </p14:xfrm>
            </p:contentPart>
          </mc:Choice>
          <mc:Fallback xmlns="">
            <p:pic>
              <p:nvPicPr>
                <p:cNvPr id="35" name="Freihand 34">
                  <a:extLst>
                    <a:ext uri="{FF2B5EF4-FFF2-40B4-BE49-F238E27FC236}">
                      <a16:creationId xmlns:a16="http://schemas.microsoft.com/office/drawing/2014/main" id="{CE251DC8-6CAA-48CB-B153-1018E6B0DF41}"/>
                    </a:ext>
                  </a:extLst>
                </p:cNvPr>
                <p:cNvPicPr/>
                <p:nvPr/>
              </p:nvPicPr>
              <p:blipFill>
                <a:blip r:embed="rId52"/>
                <a:stretch>
                  <a:fillRect/>
                </a:stretch>
              </p:blipFill>
              <p:spPr>
                <a:xfrm>
                  <a:off x="7282520" y="3927667"/>
                  <a:ext cx="1440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6835DA7C-30D8-45DE-A01F-17C6AA8F0473}"/>
                    </a:ext>
                  </a:extLst>
                </p14:cNvPr>
                <p14:cNvContentPartPr/>
                <p14:nvPr/>
              </p14:nvContentPartPr>
              <p14:xfrm>
                <a:off x="7518320" y="3872587"/>
                <a:ext cx="140040" cy="198720"/>
              </p14:xfrm>
            </p:contentPart>
          </mc:Choice>
          <mc:Fallback xmlns="">
            <p:pic>
              <p:nvPicPr>
                <p:cNvPr id="36" name="Freihand 35">
                  <a:extLst>
                    <a:ext uri="{FF2B5EF4-FFF2-40B4-BE49-F238E27FC236}">
                      <a16:creationId xmlns:a16="http://schemas.microsoft.com/office/drawing/2014/main" id="{6835DA7C-30D8-45DE-A01F-17C6AA8F0473}"/>
                    </a:ext>
                  </a:extLst>
                </p:cNvPr>
                <p:cNvPicPr/>
                <p:nvPr/>
              </p:nvPicPr>
              <p:blipFill>
                <a:blip r:embed="rId54"/>
                <a:stretch>
                  <a:fillRect/>
                </a:stretch>
              </p:blipFill>
              <p:spPr>
                <a:xfrm>
                  <a:off x="7514000" y="3868267"/>
                  <a:ext cx="1486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6825767F-D944-4A94-B67A-1BA948631F44}"/>
                    </a:ext>
                  </a:extLst>
                </p14:cNvPr>
                <p14:cNvContentPartPr/>
                <p14:nvPr/>
              </p14:nvContentPartPr>
              <p14:xfrm>
                <a:off x="8009720" y="3876547"/>
                <a:ext cx="113400" cy="37080"/>
              </p14:xfrm>
            </p:contentPart>
          </mc:Choice>
          <mc:Fallback xmlns="">
            <p:pic>
              <p:nvPicPr>
                <p:cNvPr id="37" name="Freihand 36">
                  <a:extLst>
                    <a:ext uri="{FF2B5EF4-FFF2-40B4-BE49-F238E27FC236}">
                      <a16:creationId xmlns:a16="http://schemas.microsoft.com/office/drawing/2014/main" id="{6825767F-D944-4A94-B67A-1BA948631F44}"/>
                    </a:ext>
                  </a:extLst>
                </p:cNvPr>
                <p:cNvPicPr/>
                <p:nvPr/>
              </p:nvPicPr>
              <p:blipFill>
                <a:blip r:embed="rId56"/>
                <a:stretch>
                  <a:fillRect/>
                </a:stretch>
              </p:blipFill>
              <p:spPr>
                <a:xfrm>
                  <a:off x="8005400" y="3872227"/>
                  <a:ext cx="1220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414D54D7-F73A-46D4-93E0-E2ACE0200DAA}"/>
                    </a:ext>
                  </a:extLst>
                </p14:cNvPr>
                <p14:cNvContentPartPr/>
                <p14:nvPr/>
              </p14:nvContentPartPr>
              <p14:xfrm>
                <a:off x="7962920" y="3895627"/>
                <a:ext cx="502920" cy="384120"/>
              </p14:xfrm>
            </p:contentPart>
          </mc:Choice>
          <mc:Fallback xmlns="">
            <p:pic>
              <p:nvPicPr>
                <p:cNvPr id="39" name="Freihand 38">
                  <a:extLst>
                    <a:ext uri="{FF2B5EF4-FFF2-40B4-BE49-F238E27FC236}">
                      <a16:creationId xmlns:a16="http://schemas.microsoft.com/office/drawing/2014/main" id="{414D54D7-F73A-46D4-93E0-E2ACE0200DAA}"/>
                    </a:ext>
                  </a:extLst>
                </p:cNvPr>
                <p:cNvPicPr/>
                <p:nvPr/>
              </p:nvPicPr>
              <p:blipFill>
                <a:blip r:embed="rId58"/>
                <a:stretch>
                  <a:fillRect/>
                </a:stretch>
              </p:blipFill>
              <p:spPr>
                <a:xfrm>
                  <a:off x="7958600" y="3891307"/>
                  <a:ext cx="51156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962FD2A3-3DEB-4FFA-9F4A-27EC056255E7}"/>
                    </a:ext>
                  </a:extLst>
                </p14:cNvPr>
                <p14:cNvContentPartPr/>
                <p14:nvPr/>
              </p14:nvContentPartPr>
              <p14:xfrm>
                <a:off x="8507240" y="3935587"/>
                <a:ext cx="82080" cy="77760"/>
              </p14:xfrm>
            </p:contentPart>
          </mc:Choice>
          <mc:Fallback xmlns="">
            <p:pic>
              <p:nvPicPr>
                <p:cNvPr id="40" name="Freihand 39">
                  <a:extLst>
                    <a:ext uri="{FF2B5EF4-FFF2-40B4-BE49-F238E27FC236}">
                      <a16:creationId xmlns:a16="http://schemas.microsoft.com/office/drawing/2014/main" id="{962FD2A3-3DEB-4FFA-9F4A-27EC056255E7}"/>
                    </a:ext>
                  </a:extLst>
                </p:cNvPr>
                <p:cNvPicPr/>
                <p:nvPr/>
              </p:nvPicPr>
              <p:blipFill>
                <a:blip r:embed="rId60"/>
                <a:stretch>
                  <a:fillRect/>
                </a:stretch>
              </p:blipFill>
              <p:spPr>
                <a:xfrm>
                  <a:off x="8502920" y="3931267"/>
                  <a:ext cx="907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D4B18846-55FD-44AE-9443-78667E3A4111}"/>
                    </a:ext>
                  </a:extLst>
                </p14:cNvPr>
                <p14:cNvContentPartPr/>
                <p14:nvPr/>
              </p14:nvContentPartPr>
              <p14:xfrm>
                <a:off x="8620280" y="3904987"/>
                <a:ext cx="93960" cy="105120"/>
              </p14:xfrm>
            </p:contentPart>
          </mc:Choice>
          <mc:Fallback xmlns="">
            <p:pic>
              <p:nvPicPr>
                <p:cNvPr id="41" name="Freihand 40">
                  <a:extLst>
                    <a:ext uri="{FF2B5EF4-FFF2-40B4-BE49-F238E27FC236}">
                      <a16:creationId xmlns:a16="http://schemas.microsoft.com/office/drawing/2014/main" id="{D4B18846-55FD-44AE-9443-78667E3A4111}"/>
                    </a:ext>
                  </a:extLst>
                </p:cNvPr>
                <p:cNvPicPr/>
                <p:nvPr/>
              </p:nvPicPr>
              <p:blipFill>
                <a:blip r:embed="rId62"/>
                <a:stretch>
                  <a:fillRect/>
                </a:stretch>
              </p:blipFill>
              <p:spPr>
                <a:xfrm>
                  <a:off x="8615960" y="3900667"/>
                  <a:ext cx="1026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Freihand 41">
                  <a:extLst>
                    <a:ext uri="{FF2B5EF4-FFF2-40B4-BE49-F238E27FC236}">
                      <a16:creationId xmlns:a16="http://schemas.microsoft.com/office/drawing/2014/main" id="{23AAA0B6-4B96-480E-B899-58CB415F72D6}"/>
                    </a:ext>
                  </a:extLst>
                </p14:cNvPr>
                <p14:cNvContentPartPr/>
                <p14:nvPr/>
              </p14:nvContentPartPr>
              <p14:xfrm>
                <a:off x="8736200" y="3879787"/>
                <a:ext cx="85680" cy="116280"/>
              </p14:xfrm>
            </p:contentPart>
          </mc:Choice>
          <mc:Fallback xmlns="">
            <p:pic>
              <p:nvPicPr>
                <p:cNvPr id="42" name="Freihand 41">
                  <a:extLst>
                    <a:ext uri="{FF2B5EF4-FFF2-40B4-BE49-F238E27FC236}">
                      <a16:creationId xmlns:a16="http://schemas.microsoft.com/office/drawing/2014/main" id="{23AAA0B6-4B96-480E-B899-58CB415F72D6}"/>
                    </a:ext>
                  </a:extLst>
                </p:cNvPr>
                <p:cNvPicPr/>
                <p:nvPr/>
              </p:nvPicPr>
              <p:blipFill>
                <a:blip r:embed="rId64"/>
                <a:stretch>
                  <a:fillRect/>
                </a:stretch>
              </p:blipFill>
              <p:spPr>
                <a:xfrm>
                  <a:off x="8731880" y="3875467"/>
                  <a:ext cx="943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Freihand 42">
                  <a:extLst>
                    <a:ext uri="{FF2B5EF4-FFF2-40B4-BE49-F238E27FC236}">
                      <a16:creationId xmlns:a16="http://schemas.microsoft.com/office/drawing/2014/main" id="{4776E181-185D-4E49-940A-FF3ABAA65C6A}"/>
                    </a:ext>
                  </a:extLst>
                </p14:cNvPr>
                <p14:cNvContentPartPr/>
                <p14:nvPr/>
              </p14:nvContentPartPr>
              <p14:xfrm>
                <a:off x="8864000" y="3878707"/>
                <a:ext cx="251280" cy="119160"/>
              </p14:xfrm>
            </p:contentPart>
          </mc:Choice>
          <mc:Fallback xmlns="">
            <p:pic>
              <p:nvPicPr>
                <p:cNvPr id="43" name="Freihand 42">
                  <a:extLst>
                    <a:ext uri="{FF2B5EF4-FFF2-40B4-BE49-F238E27FC236}">
                      <a16:creationId xmlns:a16="http://schemas.microsoft.com/office/drawing/2014/main" id="{4776E181-185D-4E49-940A-FF3ABAA65C6A}"/>
                    </a:ext>
                  </a:extLst>
                </p:cNvPr>
                <p:cNvPicPr/>
                <p:nvPr/>
              </p:nvPicPr>
              <p:blipFill>
                <a:blip r:embed="rId66"/>
                <a:stretch>
                  <a:fillRect/>
                </a:stretch>
              </p:blipFill>
              <p:spPr>
                <a:xfrm>
                  <a:off x="8859680" y="3874387"/>
                  <a:ext cx="259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5FBB651C-D330-451A-902E-745391268CF8}"/>
                    </a:ext>
                  </a:extLst>
                </p14:cNvPr>
                <p14:cNvContentPartPr/>
                <p14:nvPr/>
              </p14:nvContentPartPr>
              <p14:xfrm>
                <a:off x="3523400" y="4388467"/>
                <a:ext cx="85680" cy="140400"/>
              </p14:xfrm>
            </p:contentPart>
          </mc:Choice>
          <mc:Fallback xmlns="">
            <p:pic>
              <p:nvPicPr>
                <p:cNvPr id="44" name="Freihand 43">
                  <a:extLst>
                    <a:ext uri="{FF2B5EF4-FFF2-40B4-BE49-F238E27FC236}">
                      <a16:creationId xmlns:a16="http://schemas.microsoft.com/office/drawing/2014/main" id="{5FBB651C-D330-451A-902E-745391268CF8}"/>
                    </a:ext>
                  </a:extLst>
                </p:cNvPr>
                <p:cNvPicPr/>
                <p:nvPr/>
              </p:nvPicPr>
              <p:blipFill>
                <a:blip r:embed="rId68"/>
                <a:stretch>
                  <a:fillRect/>
                </a:stretch>
              </p:blipFill>
              <p:spPr>
                <a:xfrm>
                  <a:off x="3519080" y="4384147"/>
                  <a:ext cx="943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B33C5E44-E5C4-4CED-B2DD-6865CF1EA6D4}"/>
                    </a:ext>
                  </a:extLst>
                </p14:cNvPr>
                <p14:cNvContentPartPr/>
                <p14:nvPr/>
              </p14:nvContentPartPr>
              <p14:xfrm>
                <a:off x="3622400" y="4438507"/>
                <a:ext cx="5760" cy="77400"/>
              </p14:xfrm>
            </p:contentPart>
          </mc:Choice>
          <mc:Fallback xmlns="">
            <p:pic>
              <p:nvPicPr>
                <p:cNvPr id="45" name="Freihand 44">
                  <a:extLst>
                    <a:ext uri="{FF2B5EF4-FFF2-40B4-BE49-F238E27FC236}">
                      <a16:creationId xmlns:a16="http://schemas.microsoft.com/office/drawing/2014/main" id="{B33C5E44-E5C4-4CED-B2DD-6865CF1EA6D4}"/>
                    </a:ext>
                  </a:extLst>
                </p:cNvPr>
                <p:cNvPicPr/>
                <p:nvPr/>
              </p:nvPicPr>
              <p:blipFill>
                <a:blip r:embed="rId70"/>
                <a:stretch>
                  <a:fillRect/>
                </a:stretch>
              </p:blipFill>
              <p:spPr>
                <a:xfrm>
                  <a:off x="3618080" y="4434187"/>
                  <a:ext cx="144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75D04E46-2348-472C-94C0-00CF3CE0DF77}"/>
                    </a:ext>
                  </a:extLst>
                </p14:cNvPr>
                <p14:cNvContentPartPr/>
                <p14:nvPr/>
              </p14:nvContentPartPr>
              <p14:xfrm>
                <a:off x="3898160" y="4363627"/>
                <a:ext cx="149040" cy="162360"/>
              </p14:xfrm>
            </p:contentPart>
          </mc:Choice>
          <mc:Fallback xmlns="">
            <p:pic>
              <p:nvPicPr>
                <p:cNvPr id="46" name="Freihand 45">
                  <a:extLst>
                    <a:ext uri="{FF2B5EF4-FFF2-40B4-BE49-F238E27FC236}">
                      <a16:creationId xmlns:a16="http://schemas.microsoft.com/office/drawing/2014/main" id="{75D04E46-2348-472C-94C0-00CF3CE0DF77}"/>
                    </a:ext>
                  </a:extLst>
                </p:cNvPr>
                <p:cNvPicPr/>
                <p:nvPr/>
              </p:nvPicPr>
              <p:blipFill>
                <a:blip r:embed="rId72"/>
                <a:stretch>
                  <a:fillRect/>
                </a:stretch>
              </p:blipFill>
              <p:spPr>
                <a:xfrm>
                  <a:off x="3893840" y="4359307"/>
                  <a:ext cx="1576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A0E80103-716D-485C-9905-5A013410CE19}"/>
                    </a:ext>
                  </a:extLst>
                </p14:cNvPr>
                <p14:cNvContentPartPr/>
                <p14:nvPr/>
              </p14:nvContentPartPr>
              <p14:xfrm>
                <a:off x="4860080" y="4356787"/>
                <a:ext cx="127800" cy="96840"/>
              </p14:xfrm>
            </p:contentPart>
          </mc:Choice>
          <mc:Fallback xmlns="">
            <p:pic>
              <p:nvPicPr>
                <p:cNvPr id="47" name="Freihand 46">
                  <a:extLst>
                    <a:ext uri="{FF2B5EF4-FFF2-40B4-BE49-F238E27FC236}">
                      <a16:creationId xmlns:a16="http://schemas.microsoft.com/office/drawing/2014/main" id="{A0E80103-716D-485C-9905-5A013410CE19}"/>
                    </a:ext>
                  </a:extLst>
                </p:cNvPr>
                <p:cNvPicPr/>
                <p:nvPr/>
              </p:nvPicPr>
              <p:blipFill>
                <a:blip r:embed="rId74"/>
                <a:stretch>
                  <a:fillRect/>
                </a:stretch>
              </p:blipFill>
              <p:spPr>
                <a:xfrm>
                  <a:off x="4855760" y="4352467"/>
                  <a:ext cx="1364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F7A99B58-141F-46BA-AC3F-41C2D9F13639}"/>
                    </a:ext>
                  </a:extLst>
                </p14:cNvPr>
                <p14:cNvContentPartPr/>
                <p14:nvPr/>
              </p14:nvContentPartPr>
              <p14:xfrm>
                <a:off x="6151760" y="4322947"/>
                <a:ext cx="109440" cy="80280"/>
              </p14:xfrm>
            </p:contentPart>
          </mc:Choice>
          <mc:Fallback xmlns="">
            <p:pic>
              <p:nvPicPr>
                <p:cNvPr id="48" name="Freihand 47">
                  <a:extLst>
                    <a:ext uri="{FF2B5EF4-FFF2-40B4-BE49-F238E27FC236}">
                      <a16:creationId xmlns:a16="http://schemas.microsoft.com/office/drawing/2014/main" id="{F7A99B58-141F-46BA-AC3F-41C2D9F13639}"/>
                    </a:ext>
                  </a:extLst>
                </p:cNvPr>
                <p:cNvPicPr/>
                <p:nvPr/>
              </p:nvPicPr>
              <p:blipFill>
                <a:blip r:embed="rId76"/>
                <a:stretch>
                  <a:fillRect/>
                </a:stretch>
              </p:blipFill>
              <p:spPr>
                <a:xfrm>
                  <a:off x="6147440" y="4318627"/>
                  <a:ext cx="118080" cy="88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71C8D69B-3452-4E24-A4E5-892E0269A072}"/>
                  </a:ext>
                </a:extLst>
              </p14:cNvPr>
              <p14:cNvContentPartPr/>
              <p14:nvPr/>
            </p14:nvContentPartPr>
            <p14:xfrm>
              <a:off x="7086320" y="4333387"/>
              <a:ext cx="96120" cy="92880"/>
            </p14:xfrm>
          </p:contentPart>
        </mc:Choice>
        <mc:Fallback xmlns="">
          <p:pic>
            <p:nvPicPr>
              <p:cNvPr id="51" name="Freihand 50">
                <a:extLst>
                  <a:ext uri="{FF2B5EF4-FFF2-40B4-BE49-F238E27FC236}">
                    <a16:creationId xmlns:a16="http://schemas.microsoft.com/office/drawing/2014/main" id="{71C8D69B-3452-4E24-A4E5-892E0269A072}"/>
                  </a:ext>
                </a:extLst>
              </p:cNvPr>
              <p:cNvPicPr/>
              <p:nvPr/>
            </p:nvPicPr>
            <p:blipFill>
              <a:blip r:embed="rId78"/>
              <a:stretch>
                <a:fillRect/>
              </a:stretch>
            </p:blipFill>
            <p:spPr>
              <a:xfrm>
                <a:off x="7082000" y="4329067"/>
                <a:ext cx="104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Freihand 51">
                <a:extLst>
                  <a:ext uri="{FF2B5EF4-FFF2-40B4-BE49-F238E27FC236}">
                    <a16:creationId xmlns:a16="http://schemas.microsoft.com/office/drawing/2014/main" id="{E4B023D3-BC98-4207-B8C2-17728694868B}"/>
                  </a:ext>
                </a:extLst>
              </p14:cNvPr>
              <p14:cNvContentPartPr/>
              <p14:nvPr/>
            </p14:nvContentPartPr>
            <p14:xfrm>
              <a:off x="7493840" y="4325107"/>
              <a:ext cx="158040" cy="148680"/>
            </p14:xfrm>
          </p:contentPart>
        </mc:Choice>
        <mc:Fallback xmlns="">
          <p:pic>
            <p:nvPicPr>
              <p:cNvPr id="52" name="Freihand 51">
                <a:extLst>
                  <a:ext uri="{FF2B5EF4-FFF2-40B4-BE49-F238E27FC236}">
                    <a16:creationId xmlns:a16="http://schemas.microsoft.com/office/drawing/2014/main" id="{E4B023D3-BC98-4207-B8C2-17728694868B}"/>
                  </a:ext>
                </a:extLst>
              </p:cNvPr>
              <p:cNvPicPr/>
              <p:nvPr/>
            </p:nvPicPr>
            <p:blipFill>
              <a:blip r:embed="rId80"/>
              <a:stretch>
                <a:fillRect/>
              </a:stretch>
            </p:blipFill>
            <p:spPr>
              <a:xfrm>
                <a:off x="7489520" y="4320787"/>
                <a:ext cx="1666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3" name="Freihand 52">
                <a:extLst>
                  <a:ext uri="{FF2B5EF4-FFF2-40B4-BE49-F238E27FC236}">
                    <a16:creationId xmlns:a16="http://schemas.microsoft.com/office/drawing/2014/main" id="{11DA3FEC-1309-457F-9259-CCFD5BC0B39F}"/>
                  </a:ext>
                </a:extLst>
              </p14:cNvPr>
              <p14:cNvContentPartPr/>
              <p14:nvPr/>
            </p14:nvContentPartPr>
            <p14:xfrm>
              <a:off x="8428760" y="4253827"/>
              <a:ext cx="91440" cy="207720"/>
            </p14:xfrm>
          </p:contentPart>
        </mc:Choice>
        <mc:Fallback xmlns="">
          <p:pic>
            <p:nvPicPr>
              <p:cNvPr id="53" name="Freihand 52">
                <a:extLst>
                  <a:ext uri="{FF2B5EF4-FFF2-40B4-BE49-F238E27FC236}">
                    <a16:creationId xmlns:a16="http://schemas.microsoft.com/office/drawing/2014/main" id="{11DA3FEC-1309-457F-9259-CCFD5BC0B39F}"/>
                  </a:ext>
                </a:extLst>
              </p:cNvPr>
              <p:cNvPicPr/>
              <p:nvPr/>
            </p:nvPicPr>
            <p:blipFill>
              <a:blip r:embed="rId82"/>
              <a:stretch>
                <a:fillRect/>
              </a:stretch>
            </p:blipFill>
            <p:spPr>
              <a:xfrm>
                <a:off x="8424440" y="4249507"/>
                <a:ext cx="1000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B1C26AF3-D0AA-4923-A957-BF637A2DB7E7}"/>
                  </a:ext>
                </a:extLst>
              </p14:cNvPr>
              <p14:cNvContentPartPr/>
              <p14:nvPr/>
            </p14:nvContentPartPr>
            <p14:xfrm>
              <a:off x="4839560" y="4936387"/>
              <a:ext cx="249480" cy="6480"/>
            </p14:xfrm>
          </p:contentPart>
        </mc:Choice>
        <mc:Fallback xmlns="">
          <p:pic>
            <p:nvPicPr>
              <p:cNvPr id="54" name="Freihand 53">
                <a:extLst>
                  <a:ext uri="{FF2B5EF4-FFF2-40B4-BE49-F238E27FC236}">
                    <a16:creationId xmlns:a16="http://schemas.microsoft.com/office/drawing/2014/main" id="{B1C26AF3-D0AA-4923-A957-BF637A2DB7E7}"/>
                  </a:ext>
                </a:extLst>
              </p:cNvPr>
              <p:cNvPicPr/>
              <p:nvPr/>
            </p:nvPicPr>
            <p:blipFill>
              <a:blip r:embed="rId84"/>
              <a:stretch>
                <a:fillRect/>
              </a:stretch>
            </p:blipFill>
            <p:spPr>
              <a:xfrm>
                <a:off x="4835240" y="4932067"/>
                <a:ext cx="2581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D9B589BC-601D-4D6A-9216-8F5FF00BFCB7}"/>
                  </a:ext>
                </a:extLst>
              </p14:cNvPr>
              <p14:cNvContentPartPr/>
              <p14:nvPr/>
            </p14:nvContentPartPr>
            <p14:xfrm>
              <a:off x="4838840" y="4959427"/>
              <a:ext cx="208800" cy="30240"/>
            </p14:xfrm>
          </p:contentPart>
        </mc:Choice>
        <mc:Fallback xmlns="">
          <p:pic>
            <p:nvPicPr>
              <p:cNvPr id="55" name="Freihand 54">
                <a:extLst>
                  <a:ext uri="{FF2B5EF4-FFF2-40B4-BE49-F238E27FC236}">
                    <a16:creationId xmlns:a16="http://schemas.microsoft.com/office/drawing/2014/main" id="{D9B589BC-601D-4D6A-9216-8F5FF00BFCB7}"/>
                  </a:ext>
                </a:extLst>
              </p:cNvPr>
              <p:cNvPicPr/>
              <p:nvPr/>
            </p:nvPicPr>
            <p:blipFill>
              <a:blip r:embed="rId86"/>
              <a:stretch>
                <a:fillRect/>
              </a:stretch>
            </p:blipFill>
            <p:spPr>
              <a:xfrm>
                <a:off x="4834520" y="4955107"/>
                <a:ext cx="2174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3715DA31-4544-4DE1-979C-954A100F2ED7}"/>
                  </a:ext>
                </a:extLst>
              </p14:cNvPr>
              <p14:cNvContentPartPr/>
              <p14:nvPr/>
            </p14:nvContentPartPr>
            <p14:xfrm>
              <a:off x="4987520" y="4849987"/>
              <a:ext cx="303480" cy="241200"/>
            </p14:xfrm>
          </p:contentPart>
        </mc:Choice>
        <mc:Fallback xmlns="">
          <p:pic>
            <p:nvPicPr>
              <p:cNvPr id="56" name="Freihand 55">
                <a:extLst>
                  <a:ext uri="{FF2B5EF4-FFF2-40B4-BE49-F238E27FC236}">
                    <a16:creationId xmlns:a16="http://schemas.microsoft.com/office/drawing/2014/main" id="{3715DA31-4544-4DE1-979C-954A100F2ED7}"/>
                  </a:ext>
                </a:extLst>
              </p:cNvPr>
              <p:cNvPicPr/>
              <p:nvPr/>
            </p:nvPicPr>
            <p:blipFill>
              <a:blip r:embed="rId88"/>
              <a:stretch>
                <a:fillRect/>
              </a:stretch>
            </p:blipFill>
            <p:spPr>
              <a:xfrm>
                <a:off x="4983200" y="4845667"/>
                <a:ext cx="3121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C2D9730D-5BB2-4439-B127-A065B776E0A3}"/>
                  </a:ext>
                </a:extLst>
              </p14:cNvPr>
              <p14:cNvContentPartPr/>
              <p14:nvPr/>
            </p14:nvContentPartPr>
            <p14:xfrm>
              <a:off x="5474960" y="4847107"/>
              <a:ext cx="439560" cy="211680"/>
            </p14:xfrm>
          </p:contentPart>
        </mc:Choice>
        <mc:Fallback xmlns="">
          <p:pic>
            <p:nvPicPr>
              <p:cNvPr id="58" name="Freihand 57">
                <a:extLst>
                  <a:ext uri="{FF2B5EF4-FFF2-40B4-BE49-F238E27FC236}">
                    <a16:creationId xmlns:a16="http://schemas.microsoft.com/office/drawing/2014/main" id="{C2D9730D-5BB2-4439-B127-A065B776E0A3}"/>
                  </a:ext>
                </a:extLst>
              </p:cNvPr>
              <p:cNvPicPr/>
              <p:nvPr/>
            </p:nvPicPr>
            <p:blipFill>
              <a:blip r:embed="rId90"/>
              <a:stretch>
                <a:fillRect/>
              </a:stretch>
            </p:blipFill>
            <p:spPr>
              <a:xfrm>
                <a:off x="5470640" y="4842787"/>
                <a:ext cx="4482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C4646434-6902-440C-A2C6-D84E149EF38A}"/>
                  </a:ext>
                </a:extLst>
              </p14:cNvPr>
              <p14:cNvContentPartPr/>
              <p14:nvPr/>
            </p14:nvContentPartPr>
            <p14:xfrm>
              <a:off x="5864120" y="4786987"/>
              <a:ext cx="28080" cy="21240"/>
            </p14:xfrm>
          </p:contentPart>
        </mc:Choice>
        <mc:Fallback xmlns="">
          <p:pic>
            <p:nvPicPr>
              <p:cNvPr id="59" name="Freihand 58">
                <a:extLst>
                  <a:ext uri="{FF2B5EF4-FFF2-40B4-BE49-F238E27FC236}">
                    <a16:creationId xmlns:a16="http://schemas.microsoft.com/office/drawing/2014/main" id="{C4646434-6902-440C-A2C6-D84E149EF38A}"/>
                  </a:ext>
                </a:extLst>
              </p:cNvPr>
              <p:cNvPicPr/>
              <p:nvPr/>
            </p:nvPicPr>
            <p:blipFill>
              <a:blip r:embed="rId92"/>
              <a:stretch>
                <a:fillRect/>
              </a:stretch>
            </p:blipFill>
            <p:spPr>
              <a:xfrm>
                <a:off x="5859800" y="4782667"/>
                <a:ext cx="367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0" name="Freihand 59">
                <a:extLst>
                  <a:ext uri="{FF2B5EF4-FFF2-40B4-BE49-F238E27FC236}">
                    <a16:creationId xmlns:a16="http://schemas.microsoft.com/office/drawing/2014/main" id="{5075AF74-F199-4405-9779-57C97D5321E4}"/>
                  </a:ext>
                </a:extLst>
              </p14:cNvPr>
              <p14:cNvContentPartPr/>
              <p14:nvPr/>
            </p14:nvContentPartPr>
            <p14:xfrm>
              <a:off x="5983280" y="4763227"/>
              <a:ext cx="128880" cy="199800"/>
            </p14:xfrm>
          </p:contentPart>
        </mc:Choice>
        <mc:Fallback xmlns="">
          <p:pic>
            <p:nvPicPr>
              <p:cNvPr id="60" name="Freihand 59">
                <a:extLst>
                  <a:ext uri="{FF2B5EF4-FFF2-40B4-BE49-F238E27FC236}">
                    <a16:creationId xmlns:a16="http://schemas.microsoft.com/office/drawing/2014/main" id="{5075AF74-F199-4405-9779-57C97D5321E4}"/>
                  </a:ext>
                </a:extLst>
              </p:cNvPr>
              <p:cNvPicPr/>
              <p:nvPr/>
            </p:nvPicPr>
            <p:blipFill>
              <a:blip r:embed="rId94"/>
              <a:stretch>
                <a:fillRect/>
              </a:stretch>
            </p:blipFill>
            <p:spPr>
              <a:xfrm>
                <a:off x="5978960" y="4758907"/>
                <a:ext cx="1375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Freihand 61">
                <a:extLst>
                  <a:ext uri="{FF2B5EF4-FFF2-40B4-BE49-F238E27FC236}">
                    <a16:creationId xmlns:a16="http://schemas.microsoft.com/office/drawing/2014/main" id="{EBFD32FB-5A43-4758-BE95-E7AC859EBC8A}"/>
                  </a:ext>
                </a:extLst>
              </p14:cNvPr>
              <p14:cNvContentPartPr/>
              <p14:nvPr/>
            </p14:nvContentPartPr>
            <p14:xfrm>
              <a:off x="6259040" y="4890667"/>
              <a:ext cx="360" cy="360"/>
            </p14:xfrm>
          </p:contentPart>
        </mc:Choice>
        <mc:Fallback xmlns="">
          <p:pic>
            <p:nvPicPr>
              <p:cNvPr id="62" name="Freihand 61">
                <a:extLst>
                  <a:ext uri="{FF2B5EF4-FFF2-40B4-BE49-F238E27FC236}">
                    <a16:creationId xmlns:a16="http://schemas.microsoft.com/office/drawing/2014/main" id="{EBFD32FB-5A43-4758-BE95-E7AC859EBC8A}"/>
                  </a:ext>
                </a:extLst>
              </p:cNvPr>
              <p:cNvPicPr/>
              <p:nvPr/>
            </p:nvPicPr>
            <p:blipFill>
              <a:blip r:embed="rId21"/>
              <a:stretch>
                <a:fillRect/>
              </a:stretch>
            </p:blipFill>
            <p:spPr>
              <a:xfrm>
                <a:off x="6254720" y="4886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3" name="Freihand 62">
                <a:extLst>
                  <a:ext uri="{FF2B5EF4-FFF2-40B4-BE49-F238E27FC236}">
                    <a16:creationId xmlns:a16="http://schemas.microsoft.com/office/drawing/2014/main" id="{E9B1E3C9-7BEF-4743-8C0A-337715C45117}"/>
                  </a:ext>
                </a:extLst>
              </p14:cNvPr>
              <p14:cNvContentPartPr/>
              <p14:nvPr/>
            </p14:nvContentPartPr>
            <p14:xfrm>
              <a:off x="6259040" y="4834147"/>
              <a:ext cx="221400" cy="127440"/>
            </p14:xfrm>
          </p:contentPart>
        </mc:Choice>
        <mc:Fallback xmlns="">
          <p:pic>
            <p:nvPicPr>
              <p:cNvPr id="63" name="Freihand 62">
                <a:extLst>
                  <a:ext uri="{FF2B5EF4-FFF2-40B4-BE49-F238E27FC236}">
                    <a16:creationId xmlns:a16="http://schemas.microsoft.com/office/drawing/2014/main" id="{E9B1E3C9-7BEF-4743-8C0A-337715C45117}"/>
                  </a:ext>
                </a:extLst>
              </p:cNvPr>
              <p:cNvPicPr/>
              <p:nvPr/>
            </p:nvPicPr>
            <p:blipFill>
              <a:blip r:embed="rId97"/>
              <a:stretch>
                <a:fillRect/>
              </a:stretch>
            </p:blipFill>
            <p:spPr>
              <a:xfrm>
                <a:off x="6254720" y="4829827"/>
                <a:ext cx="2300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4" name="Freihand 63">
                <a:extLst>
                  <a:ext uri="{FF2B5EF4-FFF2-40B4-BE49-F238E27FC236}">
                    <a16:creationId xmlns:a16="http://schemas.microsoft.com/office/drawing/2014/main" id="{7365E0C2-A786-4C70-948D-380578EF4FEE}"/>
                  </a:ext>
                </a:extLst>
              </p14:cNvPr>
              <p14:cNvContentPartPr/>
              <p14:nvPr/>
            </p14:nvContentPartPr>
            <p14:xfrm>
              <a:off x="6541640" y="4835227"/>
              <a:ext cx="119520" cy="105120"/>
            </p14:xfrm>
          </p:contentPart>
        </mc:Choice>
        <mc:Fallback xmlns="">
          <p:pic>
            <p:nvPicPr>
              <p:cNvPr id="64" name="Freihand 63">
                <a:extLst>
                  <a:ext uri="{FF2B5EF4-FFF2-40B4-BE49-F238E27FC236}">
                    <a16:creationId xmlns:a16="http://schemas.microsoft.com/office/drawing/2014/main" id="{7365E0C2-A786-4C70-948D-380578EF4FEE}"/>
                  </a:ext>
                </a:extLst>
              </p:cNvPr>
              <p:cNvPicPr/>
              <p:nvPr/>
            </p:nvPicPr>
            <p:blipFill>
              <a:blip r:embed="rId99"/>
              <a:stretch>
                <a:fillRect/>
              </a:stretch>
            </p:blipFill>
            <p:spPr>
              <a:xfrm>
                <a:off x="6537320" y="4830907"/>
                <a:ext cx="1281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5" name="Freihand 64">
                <a:extLst>
                  <a:ext uri="{FF2B5EF4-FFF2-40B4-BE49-F238E27FC236}">
                    <a16:creationId xmlns:a16="http://schemas.microsoft.com/office/drawing/2014/main" id="{B3EF4ADF-51E8-4BB8-8837-1BCDF5884995}"/>
                  </a:ext>
                </a:extLst>
              </p14:cNvPr>
              <p14:cNvContentPartPr/>
              <p14:nvPr/>
            </p14:nvContentPartPr>
            <p14:xfrm>
              <a:off x="6681680" y="4805347"/>
              <a:ext cx="96480" cy="145800"/>
            </p14:xfrm>
          </p:contentPart>
        </mc:Choice>
        <mc:Fallback xmlns="">
          <p:pic>
            <p:nvPicPr>
              <p:cNvPr id="65" name="Freihand 64">
                <a:extLst>
                  <a:ext uri="{FF2B5EF4-FFF2-40B4-BE49-F238E27FC236}">
                    <a16:creationId xmlns:a16="http://schemas.microsoft.com/office/drawing/2014/main" id="{B3EF4ADF-51E8-4BB8-8837-1BCDF5884995}"/>
                  </a:ext>
                </a:extLst>
              </p:cNvPr>
              <p:cNvPicPr/>
              <p:nvPr/>
            </p:nvPicPr>
            <p:blipFill>
              <a:blip r:embed="rId101"/>
              <a:stretch>
                <a:fillRect/>
              </a:stretch>
            </p:blipFill>
            <p:spPr>
              <a:xfrm>
                <a:off x="6677360" y="4801027"/>
                <a:ext cx="1051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6" name="Freihand 65">
                <a:extLst>
                  <a:ext uri="{FF2B5EF4-FFF2-40B4-BE49-F238E27FC236}">
                    <a16:creationId xmlns:a16="http://schemas.microsoft.com/office/drawing/2014/main" id="{211B864D-9B2D-4523-9D09-12CD08CA3895}"/>
                  </a:ext>
                </a:extLst>
              </p14:cNvPr>
              <p14:cNvContentPartPr/>
              <p14:nvPr/>
            </p14:nvContentPartPr>
            <p14:xfrm>
              <a:off x="6811640" y="4798147"/>
              <a:ext cx="85320" cy="133920"/>
            </p14:xfrm>
          </p:contentPart>
        </mc:Choice>
        <mc:Fallback xmlns="">
          <p:pic>
            <p:nvPicPr>
              <p:cNvPr id="66" name="Freihand 65">
                <a:extLst>
                  <a:ext uri="{FF2B5EF4-FFF2-40B4-BE49-F238E27FC236}">
                    <a16:creationId xmlns:a16="http://schemas.microsoft.com/office/drawing/2014/main" id="{211B864D-9B2D-4523-9D09-12CD08CA3895}"/>
                  </a:ext>
                </a:extLst>
              </p:cNvPr>
              <p:cNvPicPr/>
              <p:nvPr/>
            </p:nvPicPr>
            <p:blipFill>
              <a:blip r:embed="rId103"/>
              <a:stretch>
                <a:fillRect/>
              </a:stretch>
            </p:blipFill>
            <p:spPr>
              <a:xfrm>
                <a:off x="6807320" y="4793827"/>
                <a:ext cx="939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7" name="Freihand 66">
                <a:extLst>
                  <a:ext uri="{FF2B5EF4-FFF2-40B4-BE49-F238E27FC236}">
                    <a16:creationId xmlns:a16="http://schemas.microsoft.com/office/drawing/2014/main" id="{7B236261-593A-4D4E-9F2A-8F0C660F6D1D}"/>
                  </a:ext>
                </a:extLst>
              </p14:cNvPr>
              <p14:cNvContentPartPr/>
              <p14:nvPr/>
            </p14:nvContentPartPr>
            <p14:xfrm>
              <a:off x="6917840" y="4809307"/>
              <a:ext cx="289440" cy="106560"/>
            </p14:xfrm>
          </p:contentPart>
        </mc:Choice>
        <mc:Fallback xmlns="">
          <p:pic>
            <p:nvPicPr>
              <p:cNvPr id="67" name="Freihand 66">
                <a:extLst>
                  <a:ext uri="{FF2B5EF4-FFF2-40B4-BE49-F238E27FC236}">
                    <a16:creationId xmlns:a16="http://schemas.microsoft.com/office/drawing/2014/main" id="{7B236261-593A-4D4E-9F2A-8F0C660F6D1D}"/>
                  </a:ext>
                </a:extLst>
              </p:cNvPr>
              <p:cNvPicPr/>
              <p:nvPr/>
            </p:nvPicPr>
            <p:blipFill>
              <a:blip r:embed="rId105"/>
              <a:stretch>
                <a:fillRect/>
              </a:stretch>
            </p:blipFill>
            <p:spPr>
              <a:xfrm>
                <a:off x="6913520" y="4804987"/>
                <a:ext cx="2980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8" name="Freihand 67">
                <a:extLst>
                  <a:ext uri="{FF2B5EF4-FFF2-40B4-BE49-F238E27FC236}">
                    <a16:creationId xmlns:a16="http://schemas.microsoft.com/office/drawing/2014/main" id="{6FE9969C-9AF7-4217-AD44-0BC12EFBD63D}"/>
                  </a:ext>
                </a:extLst>
              </p14:cNvPr>
              <p14:cNvContentPartPr/>
              <p14:nvPr/>
            </p14:nvContentPartPr>
            <p14:xfrm>
              <a:off x="7437680" y="4752067"/>
              <a:ext cx="412920" cy="156960"/>
            </p14:xfrm>
          </p:contentPart>
        </mc:Choice>
        <mc:Fallback xmlns="">
          <p:pic>
            <p:nvPicPr>
              <p:cNvPr id="68" name="Freihand 67">
                <a:extLst>
                  <a:ext uri="{FF2B5EF4-FFF2-40B4-BE49-F238E27FC236}">
                    <a16:creationId xmlns:a16="http://schemas.microsoft.com/office/drawing/2014/main" id="{6FE9969C-9AF7-4217-AD44-0BC12EFBD63D}"/>
                  </a:ext>
                </a:extLst>
              </p:cNvPr>
              <p:cNvPicPr/>
              <p:nvPr/>
            </p:nvPicPr>
            <p:blipFill>
              <a:blip r:embed="rId107"/>
              <a:stretch>
                <a:fillRect/>
              </a:stretch>
            </p:blipFill>
            <p:spPr>
              <a:xfrm>
                <a:off x="7433360" y="4747747"/>
                <a:ext cx="4215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9" name="Freihand 68">
                <a:extLst>
                  <a:ext uri="{FF2B5EF4-FFF2-40B4-BE49-F238E27FC236}">
                    <a16:creationId xmlns:a16="http://schemas.microsoft.com/office/drawing/2014/main" id="{216AA8C9-8AED-48CA-B591-322472A7D078}"/>
                  </a:ext>
                </a:extLst>
              </p14:cNvPr>
              <p14:cNvContentPartPr/>
              <p14:nvPr/>
            </p14:nvContentPartPr>
            <p14:xfrm>
              <a:off x="7786880" y="4696987"/>
              <a:ext cx="21600" cy="16560"/>
            </p14:xfrm>
          </p:contentPart>
        </mc:Choice>
        <mc:Fallback xmlns="">
          <p:pic>
            <p:nvPicPr>
              <p:cNvPr id="69" name="Freihand 68">
                <a:extLst>
                  <a:ext uri="{FF2B5EF4-FFF2-40B4-BE49-F238E27FC236}">
                    <a16:creationId xmlns:a16="http://schemas.microsoft.com/office/drawing/2014/main" id="{216AA8C9-8AED-48CA-B591-322472A7D078}"/>
                  </a:ext>
                </a:extLst>
              </p:cNvPr>
              <p:cNvPicPr/>
              <p:nvPr/>
            </p:nvPicPr>
            <p:blipFill>
              <a:blip r:embed="rId109"/>
              <a:stretch>
                <a:fillRect/>
              </a:stretch>
            </p:blipFill>
            <p:spPr>
              <a:xfrm>
                <a:off x="7782560" y="4692667"/>
                <a:ext cx="30240" cy="25200"/>
              </a:xfrm>
              <a:prstGeom prst="rect">
                <a:avLst/>
              </a:prstGeom>
            </p:spPr>
          </p:pic>
        </mc:Fallback>
      </mc:AlternateContent>
      <p:grpSp>
        <p:nvGrpSpPr>
          <p:cNvPr id="134" name="Gruppieren 133">
            <a:extLst>
              <a:ext uri="{FF2B5EF4-FFF2-40B4-BE49-F238E27FC236}">
                <a16:creationId xmlns:a16="http://schemas.microsoft.com/office/drawing/2014/main" id="{DEF2EA07-5F29-49C4-8B4E-EA2B1BFA6B5B}"/>
              </a:ext>
            </a:extLst>
          </p:cNvPr>
          <p:cNvGrpSpPr/>
          <p:nvPr/>
        </p:nvGrpSpPr>
        <p:grpSpPr>
          <a:xfrm>
            <a:off x="5554160" y="5063467"/>
            <a:ext cx="3147840" cy="759600"/>
            <a:chOff x="5554160" y="5063467"/>
            <a:chExt cx="3147840" cy="759600"/>
          </a:xfrm>
        </p:grpSpPr>
        <mc:AlternateContent xmlns:mc="http://schemas.openxmlformats.org/markup-compatibility/2006" xmlns:p14="http://schemas.microsoft.com/office/powerpoint/2010/main">
          <mc:Choice Requires="p14">
            <p:contentPart p14:bwMode="auto" r:id="rId110">
              <p14:nvContentPartPr>
                <p14:cNvPr id="70" name="Freihand 69">
                  <a:extLst>
                    <a:ext uri="{FF2B5EF4-FFF2-40B4-BE49-F238E27FC236}">
                      <a16:creationId xmlns:a16="http://schemas.microsoft.com/office/drawing/2014/main" id="{518FCB08-5667-43CA-AA34-419CE53BF199}"/>
                    </a:ext>
                  </a:extLst>
                </p14:cNvPr>
                <p14:cNvContentPartPr/>
                <p14:nvPr/>
              </p14:nvContentPartPr>
              <p14:xfrm>
                <a:off x="5554160" y="5148787"/>
                <a:ext cx="179280" cy="211320"/>
              </p14:xfrm>
            </p:contentPart>
          </mc:Choice>
          <mc:Fallback xmlns="">
            <p:pic>
              <p:nvPicPr>
                <p:cNvPr id="70" name="Freihand 69">
                  <a:extLst>
                    <a:ext uri="{FF2B5EF4-FFF2-40B4-BE49-F238E27FC236}">
                      <a16:creationId xmlns:a16="http://schemas.microsoft.com/office/drawing/2014/main" id="{518FCB08-5667-43CA-AA34-419CE53BF199}"/>
                    </a:ext>
                  </a:extLst>
                </p:cNvPr>
                <p:cNvPicPr/>
                <p:nvPr/>
              </p:nvPicPr>
              <p:blipFill>
                <a:blip r:embed="rId111"/>
                <a:stretch>
                  <a:fillRect/>
                </a:stretch>
              </p:blipFill>
              <p:spPr>
                <a:xfrm>
                  <a:off x="5549840" y="5144467"/>
                  <a:ext cx="1879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1" name="Freihand 70">
                  <a:extLst>
                    <a:ext uri="{FF2B5EF4-FFF2-40B4-BE49-F238E27FC236}">
                      <a16:creationId xmlns:a16="http://schemas.microsoft.com/office/drawing/2014/main" id="{FC87D138-1E76-4FE5-BDA3-7403FC085D77}"/>
                    </a:ext>
                  </a:extLst>
                </p14:cNvPr>
                <p14:cNvContentPartPr/>
                <p14:nvPr/>
              </p14:nvContentPartPr>
              <p14:xfrm>
                <a:off x="5648480" y="5272627"/>
                <a:ext cx="77400" cy="85680"/>
              </p14:xfrm>
            </p:contentPart>
          </mc:Choice>
          <mc:Fallback xmlns="">
            <p:pic>
              <p:nvPicPr>
                <p:cNvPr id="71" name="Freihand 70">
                  <a:extLst>
                    <a:ext uri="{FF2B5EF4-FFF2-40B4-BE49-F238E27FC236}">
                      <a16:creationId xmlns:a16="http://schemas.microsoft.com/office/drawing/2014/main" id="{FC87D138-1E76-4FE5-BDA3-7403FC085D77}"/>
                    </a:ext>
                  </a:extLst>
                </p:cNvPr>
                <p:cNvPicPr/>
                <p:nvPr/>
              </p:nvPicPr>
              <p:blipFill>
                <a:blip r:embed="rId113"/>
                <a:stretch>
                  <a:fillRect/>
                </a:stretch>
              </p:blipFill>
              <p:spPr>
                <a:xfrm>
                  <a:off x="5644160" y="5268307"/>
                  <a:ext cx="860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2" name="Freihand 71">
                  <a:extLst>
                    <a:ext uri="{FF2B5EF4-FFF2-40B4-BE49-F238E27FC236}">
                      <a16:creationId xmlns:a16="http://schemas.microsoft.com/office/drawing/2014/main" id="{4E1B4ECF-E738-4A97-9081-ED55F147C20F}"/>
                    </a:ext>
                  </a:extLst>
                </p14:cNvPr>
                <p14:cNvContentPartPr/>
                <p14:nvPr/>
              </p14:nvContentPartPr>
              <p14:xfrm>
                <a:off x="5739200" y="5254627"/>
                <a:ext cx="78840" cy="108360"/>
              </p14:xfrm>
            </p:contentPart>
          </mc:Choice>
          <mc:Fallback xmlns="">
            <p:pic>
              <p:nvPicPr>
                <p:cNvPr id="72" name="Freihand 71">
                  <a:extLst>
                    <a:ext uri="{FF2B5EF4-FFF2-40B4-BE49-F238E27FC236}">
                      <a16:creationId xmlns:a16="http://schemas.microsoft.com/office/drawing/2014/main" id="{4E1B4ECF-E738-4A97-9081-ED55F147C20F}"/>
                    </a:ext>
                  </a:extLst>
                </p:cNvPr>
                <p:cNvPicPr/>
                <p:nvPr/>
              </p:nvPicPr>
              <p:blipFill>
                <a:blip r:embed="rId115"/>
                <a:stretch>
                  <a:fillRect/>
                </a:stretch>
              </p:blipFill>
              <p:spPr>
                <a:xfrm>
                  <a:off x="5734880" y="5250307"/>
                  <a:ext cx="874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3" name="Freihand 72">
                  <a:extLst>
                    <a:ext uri="{FF2B5EF4-FFF2-40B4-BE49-F238E27FC236}">
                      <a16:creationId xmlns:a16="http://schemas.microsoft.com/office/drawing/2014/main" id="{867898A5-AEC4-49DC-8CF1-A3BDC8950A92}"/>
                    </a:ext>
                  </a:extLst>
                </p14:cNvPr>
                <p14:cNvContentPartPr/>
                <p14:nvPr/>
              </p14:nvContentPartPr>
              <p14:xfrm>
                <a:off x="5845040" y="5233027"/>
                <a:ext cx="121680" cy="149760"/>
              </p14:xfrm>
            </p:contentPart>
          </mc:Choice>
          <mc:Fallback xmlns="">
            <p:pic>
              <p:nvPicPr>
                <p:cNvPr id="73" name="Freihand 72">
                  <a:extLst>
                    <a:ext uri="{FF2B5EF4-FFF2-40B4-BE49-F238E27FC236}">
                      <a16:creationId xmlns:a16="http://schemas.microsoft.com/office/drawing/2014/main" id="{867898A5-AEC4-49DC-8CF1-A3BDC8950A92}"/>
                    </a:ext>
                  </a:extLst>
                </p:cNvPr>
                <p:cNvPicPr/>
                <p:nvPr/>
              </p:nvPicPr>
              <p:blipFill>
                <a:blip r:embed="rId117"/>
                <a:stretch>
                  <a:fillRect/>
                </a:stretch>
              </p:blipFill>
              <p:spPr>
                <a:xfrm>
                  <a:off x="5840720" y="5228707"/>
                  <a:ext cx="1303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4" name="Freihand 73">
                  <a:extLst>
                    <a:ext uri="{FF2B5EF4-FFF2-40B4-BE49-F238E27FC236}">
                      <a16:creationId xmlns:a16="http://schemas.microsoft.com/office/drawing/2014/main" id="{AB6A8A1F-B7EA-474C-B473-59376B4D59FD}"/>
                    </a:ext>
                  </a:extLst>
                </p14:cNvPr>
                <p14:cNvContentPartPr/>
                <p14:nvPr/>
              </p14:nvContentPartPr>
              <p14:xfrm>
                <a:off x="5973560" y="5152027"/>
                <a:ext cx="327240" cy="201960"/>
              </p14:xfrm>
            </p:contentPart>
          </mc:Choice>
          <mc:Fallback xmlns="">
            <p:pic>
              <p:nvPicPr>
                <p:cNvPr id="74" name="Freihand 73">
                  <a:extLst>
                    <a:ext uri="{FF2B5EF4-FFF2-40B4-BE49-F238E27FC236}">
                      <a16:creationId xmlns:a16="http://schemas.microsoft.com/office/drawing/2014/main" id="{AB6A8A1F-B7EA-474C-B473-59376B4D59FD}"/>
                    </a:ext>
                  </a:extLst>
                </p:cNvPr>
                <p:cNvPicPr/>
                <p:nvPr/>
              </p:nvPicPr>
              <p:blipFill>
                <a:blip r:embed="rId119"/>
                <a:stretch>
                  <a:fillRect/>
                </a:stretch>
              </p:blipFill>
              <p:spPr>
                <a:xfrm>
                  <a:off x="5969240" y="5147707"/>
                  <a:ext cx="3358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5" name="Freihand 74">
                  <a:extLst>
                    <a:ext uri="{FF2B5EF4-FFF2-40B4-BE49-F238E27FC236}">
                      <a16:creationId xmlns:a16="http://schemas.microsoft.com/office/drawing/2014/main" id="{691AD78F-CF20-4E11-8E54-D5BE2F71317B}"/>
                    </a:ext>
                  </a:extLst>
                </p14:cNvPr>
                <p14:cNvContentPartPr/>
                <p14:nvPr/>
              </p14:nvContentPartPr>
              <p14:xfrm>
                <a:off x="6485120" y="5246347"/>
                <a:ext cx="258120" cy="119880"/>
              </p14:xfrm>
            </p:contentPart>
          </mc:Choice>
          <mc:Fallback xmlns="">
            <p:pic>
              <p:nvPicPr>
                <p:cNvPr id="75" name="Freihand 74">
                  <a:extLst>
                    <a:ext uri="{FF2B5EF4-FFF2-40B4-BE49-F238E27FC236}">
                      <a16:creationId xmlns:a16="http://schemas.microsoft.com/office/drawing/2014/main" id="{691AD78F-CF20-4E11-8E54-D5BE2F71317B}"/>
                    </a:ext>
                  </a:extLst>
                </p:cNvPr>
                <p:cNvPicPr/>
                <p:nvPr/>
              </p:nvPicPr>
              <p:blipFill>
                <a:blip r:embed="rId121"/>
                <a:stretch>
                  <a:fillRect/>
                </a:stretch>
              </p:blipFill>
              <p:spPr>
                <a:xfrm>
                  <a:off x="6480800" y="5242027"/>
                  <a:ext cx="2667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6" name="Freihand 75">
                  <a:extLst>
                    <a:ext uri="{FF2B5EF4-FFF2-40B4-BE49-F238E27FC236}">
                      <a16:creationId xmlns:a16="http://schemas.microsoft.com/office/drawing/2014/main" id="{8DCEA40C-A795-46B1-931D-6509D6D824A0}"/>
                    </a:ext>
                  </a:extLst>
                </p14:cNvPr>
                <p14:cNvContentPartPr/>
                <p14:nvPr/>
              </p14:nvContentPartPr>
              <p14:xfrm>
                <a:off x="6673400" y="5116387"/>
                <a:ext cx="360" cy="360"/>
              </p14:xfrm>
            </p:contentPart>
          </mc:Choice>
          <mc:Fallback xmlns="">
            <p:pic>
              <p:nvPicPr>
                <p:cNvPr id="76" name="Freihand 75">
                  <a:extLst>
                    <a:ext uri="{FF2B5EF4-FFF2-40B4-BE49-F238E27FC236}">
                      <a16:creationId xmlns:a16="http://schemas.microsoft.com/office/drawing/2014/main" id="{8DCEA40C-A795-46B1-931D-6509D6D824A0}"/>
                    </a:ext>
                  </a:extLst>
                </p:cNvPr>
                <p:cNvPicPr/>
                <p:nvPr/>
              </p:nvPicPr>
              <p:blipFill>
                <a:blip r:embed="rId21"/>
                <a:stretch>
                  <a:fillRect/>
                </a:stretch>
              </p:blipFill>
              <p:spPr>
                <a:xfrm>
                  <a:off x="6669080" y="5112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9" name="Freihand 78">
                  <a:extLst>
                    <a:ext uri="{FF2B5EF4-FFF2-40B4-BE49-F238E27FC236}">
                      <a16:creationId xmlns:a16="http://schemas.microsoft.com/office/drawing/2014/main" id="{57444603-B3F7-47F6-ABD2-AB6A7401FA76}"/>
                    </a:ext>
                  </a:extLst>
                </p14:cNvPr>
                <p14:cNvContentPartPr/>
                <p14:nvPr/>
              </p14:nvContentPartPr>
              <p14:xfrm>
                <a:off x="6891560" y="5221507"/>
                <a:ext cx="298440" cy="127440"/>
              </p14:xfrm>
            </p:contentPart>
          </mc:Choice>
          <mc:Fallback xmlns="">
            <p:pic>
              <p:nvPicPr>
                <p:cNvPr id="79" name="Freihand 78">
                  <a:extLst>
                    <a:ext uri="{FF2B5EF4-FFF2-40B4-BE49-F238E27FC236}">
                      <a16:creationId xmlns:a16="http://schemas.microsoft.com/office/drawing/2014/main" id="{57444603-B3F7-47F6-ABD2-AB6A7401FA76}"/>
                    </a:ext>
                  </a:extLst>
                </p:cNvPr>
                <p:cNvPicPr/>
                <p:nvPr/>
              </p:nvPicPr>
              <p:blipFill>
                <a:blip r:embed="rId124"/>
                <a:stretch>
                  <a:fillRect/>
                </a:stretch>
              </p:blipFill>
              <p:spPr>
                <a:xfrm>
                  <a:off x="6887240" y="5217187"/>
                  <a:ext cx="3070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0" name="Freihand 79">
                  <a:extLst>
                    <a:ext uri="{FF2B5EF4-FFF2-40B4-BE49-F238E27FC236}">
                      <a16:creationId xmlns:a16="http://schemas.microsoft.com/office/drawing/2014/main" id="{9CDDAA10-6DF4-430D-A50B-0E8B1624DAE0}"/>
                    </a:ext>
                  </a:extLst>
                </p14:cNvPr>
                <p14:cNvContentPartPr/>
                <p14:nvPr/>
              </p14:nvContentPartPr>
              <p14:xfrm>
                <a:off x="7245800" y="5127547"/>
                <a:ext cx="294120" cy="199800"/>
              </p14:xfrm>
            </p:contentPart>
          </mc:Choice>
          <mc:Fallback xmlns="">
            <p:pic>
              <p:nvPicPr>
                <p:cNvPr id="80" name="Freihand 79">
                  <a:extLst>
                    <a:ext uri="{FF2B5EF4-FFF2-40B4-BE49-F238E27FC236}">
                      <a16:creationId xmlns:a16="http://schemas.microsoft.com/office/drawing/2014/main" id="{9CDDAA10-6DF4-430D-A50B-0E8B1624DAE0}"/>
                    </a:ext>
                  </a:extLst>
                </p:cNvPr>
                <p:cNvPicPr/>
                <p:nvPr/>
              </p:nvPicPr>
              <p:blipFill>
                <a:blip r:embed="rId126"/>
                <a:stretch>
                  <a:fillRect/>
                </a:stretch>
              </p:blipFill>
              <p:spPr>
                <a:xfrm>
                  <a:off x="7241480" y="5123227"/>
                  <a:ext cx="3027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1" name="Freihand 80">
                  <a:extLst>
                    <a:ext uri="{FF2B5EF4-FFF2-40B4-BE49-F238E27FC236}">
                      <a16:creationId xmlns:a16="http://schemas.microsoft.com/office/drawing/2014/main" id="{CC5FE70A-F37B-4FF4-900D-FFBBA5F58261}"/>
                    </a:ext>
                  </a:extLst>
                </p14:cNvPr>
                <p14:cNvContentPartPr/>
                <p14:nvPr/>
              </p14:nvContentPartPr>
              <p14:xfrm>
                <a:off x="7552520" y="5211427"/>
                <a:ext cx="99000" cy="113400"/>
              </p14:xfrm>
            </p:contentPart>
          </mc:Choice>
          <mc:Fallback xmlns="">
            <p:pic>
              <p:nvPicPr>
                <p:cNvPr id="81" name="Freihand 80">
                  <a:extLst>
                    <a:ext uri="{FF2B5EF4-FFF2-40B4-BE49-F238E27FC236}">
                      <a16:creationId xmlns:a16="http://schemas.microsoft.com/office/drawing/2014/main" id="{CC5FE70A-F37B-4FF4-900D-FFBBA5F58261}"/>
                    </a:ext>
                  </a:extLst>
                </p:cNvPr>
                <p:cNvPicPr/>
                <p:nvPr/>
              </p:nvPicPr>
              <p:blipFill>
                <a:blip r:embed="rId128"/>
                <a:stretch>
                  <a:fillRect/>
                </a:stretch>
              </p:blipFill>
              <p:spPr>
                <a:xfrm>
                  <a:off x="7548200" y="5207107"/>
                  <a:ext cx="1076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2" name="Freihand 81">
                  <a:extLst>
                    <a:ext uri="{FF2B5EF4-FFF2-40B4-BE49-F238E27FC236}">
                      <a16:creationId xmlns:a16="http://schemas.microsoft.com/office/drawing/2014/main" id="{C9920DA9-E8C6-4AB0-9695-A93F44348462}"/>
                    </a:ext>
                  </a:extLst>
                </p14:cNvPr>
                <p14:cNvContentPartPr/>
                <p14:nvPr/>
              </p14:nvContentPartPr>
              <p14:xfrm>
                <a:off x="7653320" y="5154547"/>
                <a:ext cx="178560" cy="160920"/>
              </p14:xfrm>
            </p:contentPart>
          </mc:Choice>
          <mc:Fallback xmlns="">
            <p:pic>
              <p:nvPicPr>
                <p:cNvPr id="82" name="Freihand 81">
                  <a:extLst>
                    <a:ext uri="{FF2B5EF4-FFF2-40B4-BE49-F238E27FC236}">
                      <a16:creationId xmlns:a16="http://schemas.microsoft.com/office/drawing/2014/main" id="{C9920DA9-E8C6-4AB0-9695-A93F44348462}"/>
                    </a:ext>
                  </a:extLst>
                </p:cNvPr>
                <p:cNvPicPr/>
                <p:nvPr/>
              </p:nvPicPr>
              <p:blipFill>
                <a:blip r:embed="rId130"/>
                <a:stretch>
                  <a:fillRect/>
                </a:stretch>
              </p:blipFill>
              <p:spPr>
                <a:xfrm>
                  <a:off x="7649000" y="5150227"/>
                  <a:ext cx="1872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3" name="Freihand 82">
                  <a:extLst>
                    <a:ext uri="{FF2B5EF4-FFF2-40B4-BE49-F238E27FC236}">
                      <a16:creationId xmlns:a16="http://schemas.microsoft.com/office/drawing/2014/main" id="{9D2EC676-4D51-4BFC-B603-E5CD57EC1CBC}"/>
                    </a:ext>
                  </a:extLst>
                </p14:cNvPr>
                <p14:cNvContentPartPr/>
                <p14:nvPr/>
              </p14:nvContentPartPr>
              <p14:xfrm>
                <a:off x="7883000" y="5216467"/>
                <a:ext cx="16200" cy="77400"/>
              </p14:xfrm>
            </p:contentPart>
          </mc:Choice>
          <mc:Fallback xmlns="">
            <p:pic>
              <p:nvPicPr>
                <p:cNvPr id="83" name="Freihand 82">
                  <a:extLst>
                    <a:ext uri="{FF2B5EF4-FFF2-40B4-BE49-F238E27FC236}">
                      <a16:creationId xmlns:a16="http://schemas.microsoft.com/office/drawing/2014/main" id="{9D2EC676-4D51-4BFC-B603-E5CD57EC1CBC}"/>
                    </a:ext>
                  </a:extLst>
                </p:cNvPr>
                <p:cNvPicPr/>
                <p:nvPr/>
              </p:nvPicPr>
              <p:blipFill>
                <a:blip r:embed="rId132"/>
                <a:stretch>
                  <a:fillRect/>
                </a:stretch>
              </p:blipFill>
              <p:spPr>
                <a:xfrm>
                  <a:off x="7878680" y="5212147"/>
                  <a:ext cx="248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4" name="Freihand 83">
                  <a:extLst>
                    <a:ext uri="{FF2B5EF4-FFF2-40B4-BE49-F238E27FC236}">
                      <a16:creationId xmlns:a16="http://schemas.microsoft.com/office/drawing/2014/main" id="{054CB714-770D-40FD-87A9-199FC7A6299D}"/>
                    </a:ext>
                  </a:extLst>
                </p14:cNvPr>
                <p14:cNvContentPartPr/>
                <p14:nvPr/>
              </p14:nvContentPartPr>
              <p14:xfrm>
                <a:off x="7916480" y="5203147"/>
                <a:ext cx="130320" cy="86040"/>
              </p14:xfrm>
            </p:contentPart>
          </mc:Choice>
          <mc:Fallback xmlns="">
            <p:pic>
              <p:nvPicPr>
                <p:cNvPr id="84" name="Freihand 83">
                  <a:extLst>
                    <a:ext uri="{FF2B5EF4-FFF2-40B4-BE49-F238E27FC236}">
                      <a16:creationId xmlns:a16="http://schemas.microsoft.com/office/drawing/2014/main" id="{054CB714-770D-40FD-87A9-199FC7A6299D}"/>
                    </a:ext>
                  </a:extLst>
                </p:cNvPr>
                <p:cNvPicPr/>
                <p:nvPr/>
              </p:nvPicPr>
              <p:blipFill>
                <a:blip r:embed="rId134"/>
                <a:stretch>
                  <a:fillRect/>
                </a:stretch>
              </p:blipFill>
              <p:spPr>
                <a:xfrm>
                  <a:off x="7912160" y="5198827"/>
                  <a:ext cx="1389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5" name="Freihand 84">
                  <a:extLst>
                    <a:ext uri="{FF2B5EF4-FFF2-40B4-BE49-F238E27FC236}">
                      <a16:creationId xmlns:a16="http://schemas.microsoft.com/office/drawing/2014/main" id="{D4812203-6765-4B5D-AD76-68C2C99C6F77}"/>
                    </a:ext>
                  </a:extLst>
                </p14:cNvPr>
                <p14:cNvContentPartPr/>
                <p14:nvPr/>
              </p14:nvContentPartPr>
              <p14:xfrm>
                <a:off x="7987400" y="5108107"/>
                <a:ext cx="55080" cy="21960"/>
              </p14:xfrm>
            </p:contentPart>
          </mc:Choice>
          <mc:Fallback xmlns="">
            <p:pic>
              <p:nvPicPr>
                <p:cNvPr id="85" name="Freihand 84">
                  <a:extLst>
                    <a:ext uri="{FF2B5EF4-FFF2-40B4-BE49-F238E27FC236}">
                      <a16:creationId xmlns:a16="http://schemas.microsoft.com/office/drawing/2014/main" id="{D4812203-6765-4B5D-AD76-68C2C99C6F77}"/>
                    </a:ext>
                  </a:extLst>
                </p:cNvPr>
                <p:cNvPicPr/>
                <p:nvPr/>
              </p:nvPicPr>
              <p:blipFill>
                <a:blip r:embed="rId136"/>
                <a:stretch>
                  <a:fillRect/>
                </a:stretch>
              </p:blipFill>
              <p:spPr>
                <a:xfrm>
                  <a:off x="7983080" y="5103787"/>
                  <a:ext cx="637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6" name="Freihand 85">
                  <a:extLst>
                    <a:ext uri="{FF2B5EF4-FFF2-40B4-BE49-F238E27FC236}">
                      <a16:creationId xmlns:a16="http://schemas.microsoft.com/office/drawing/2014/main" id="{B50C3130-C3FD-4A84-BAD8-DCA34FE558F2}"/>
                    </a:ext>
                  </a:extLst>
                </p14:cNvPr>
                <p14:cNvContentPartPr/>
                <p14:nvPr/>
              </p14:nvContentPartPr>
              <p14:xfrm>
                <a:off x="8073080" y="5104147"/>
                <a:ext cx="122400" cy="169560"/>
              </p14:xfrm>
            </p:contentPart>
          </mc:Choice>
          <mc:Fallback xmlns="">
            <p:pic>
              <p:nvPicPr>
                <p:cNvPr id="86" name="Freihand 85">
                  <a:extLst>
                    <a:ext uri="{FF2B5EF4-FFF2-40B4-BE49-F238E27FC236}">
                      <a16:creationId xmlns:a16="http://schemas.microsoft.com/office/drawing/2014/main" id="{B50C3130-C3FD-4A84-BAD8-DCA34FE558F2}"/>
                    </a:ext>
                  </a:extLst>
                </p:cNvPr>
                <p:cNvPicPr/>
                <p:nvPr/>
              </p:nvPicPr>
              <p:blipFill>
                <a:blip r:embed="rId138"/>
                <a:stretch>
                  <a:fillRect/>
                </a:stretch>
              </p:blipFill>
              <p:spPr>
                <a:xfrm>
                  <a:off x="8068760" y="5099827"/>
                  <a:ext cx="1310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7" name="Freihand 86">
                  <a:extLst>
                    <a:ext uri="{FF2B5EF4-FFF2-40B4-BE49-F238E27FC236}">
                      <a16:creationId xmlns:a16="http://schemas.microsoft.com/office/drawing/2014/main" id="{22DF429B-446D-4071-AE63-035CBD3BF830}"/>
                    </a:ext>
                  </a:extLst>
                </p14:cNvPr>
                <p14:cNvContentPartPr/>
                <p14:nvPr/>
              </p14:nvContentPartPr>
              <p14:xfrm>
                <a:off x="8268920" y="5075347"/>
                <a:ext cx="118440" cy="182520"/>
              </p14:xfrm>
            </p:contentPart>
          </mc:Choice>
          <mc:Fallback xmlns="">
            <p:pic>
              <p:nvPicPr>
                <p:cNvPr id="87" name="Freihand 86">
                  <a:extLst>
                    <a:ext uri="{FF2B5EF4-FFF2-40B4-BE49-F238E27FC236}">
                      <a16:creationId xmlns:a16="http://schemas.microsoft.com/office/drawing/2014/main" id="{22DF429B-446D-4071-AE63-035CBD3BF830}"/>
                    </a:ext>
                  </a:extLst>
                </p:cNvPr>
                <p:cNvPicPr/>
                <p:nvPr/>
              </p:nvPicPr>
              <p:blipFill>
                <a:blip r:embed="rId140"/>
                <a:stretch>
                  <a:fillRect/>
                </a:stretch>
              </p:blipFill>
              <p:spPr>
                <a:xfrm>
                  <a:off x="8264600" y="5071027"/>
                  <a:ext cx="1270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8" name="Freihand 87">
                  <a:extLst>
                    <a:ext uri="{FF2B5EF4-FFF2-40B4-BE49-F238E27FC236}">
                      <a16:creationId xmlns:a16="http://schemas.microsoft.com/office/drawing/2014/main" id="{2E970F29-255A-4869-8EEC-4BECFFB03E10}"/>
                    </a:ext>
                  </a:extLst>
                </p14:cNvPr>
                <p14:cNvContentPartPr/>
                <p14:nvPr/>
              </p14:nvContentPartPr>
              <p14:xfrm>
                <a:off x="8355320" y="5082187"/>
                <a:ext cx="21960" cy="4320"/>
              </p14:xfrm>
            </p:contentPart>
          </mc:Choice>
          <mc:Fallback xmlns="">
            <p:pic>
              <p:nvPicPr>
                <p:cNvPr id="88" name="Freihand 87">
                  <a:extLst>
                    <a:ext uri="{FF2B5EF4-FFF2-40B4-BE49-F238E27FC236}">
                      <a16:creationId xmlns:a16="http://schemas.microsoft.com/office/drawing/2014/main" id="{2E970F29-255A-4869-8EEC-4BECFFB03E10}"/>
                    </a:ext>
                  </a:extLst>
                </p:cNvPr>
                <p:cNvPicPr/>
                <p:nvPr/>
              </p:nvPicPr>
              <p:blipFill>
                <a:blip r:embed="rId142"/>
                <a:stretch>
                  <a:fillRect/>
                </a:stretch>
              </p:blipFill>
              <p:spPr>
                <a:xfrm>
                  <a:off x="8351000" y="5077867"/>
                  <a:ext cx="306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9" name="Freihand 88">
                  <a:extLst>
                    <a:ext uri="{FF2B5EF4-FFF2-40B4-BE49-F238E27FC236}">
                      <a16:creationId xmlns:a16="http://schemas.microsoft.com/office/drawing/2014/main" id="{38A4BB68-F20F-41F2-AADD-786619EB551D}"/>
                    </a:ext>
                  </a:extLst>
                </p14:cNvPr>
                <p14:cNvContentPartPr/>
                <p14:nvPr/>
              </p14:nvContentPartPr>
              <p14:xfrm>
                <a:off x="8419040" y="5063467"/>
                <a:ext cx="148320" cy="196560"/>
              </p14:xfrm>
            </p:contentPart>
          </mc:Choice>
          <mc:Fallback xmlns="">
            <p:pic>
              <p:nvPicPr>
                <p:cNvPr id="89" name="Freihand 88">
                  <a:extLst>
                    <a:ext uri="{FF2B5EF4-FFF2-40B4-BE49-F238E27FC236}">
                      <a16:creationId xmlns:a16="http://schemas.microsoft.com/office/drawing/2014/main" id="{38A4BB68-F20F-41F2-AADD-786619EB551D}"/>
                    </a:ext>
                  </a:extLst>
                </p:cNvPr>
                <p:cNvPicPr/>
                <p:nvPr/>
              </p:nvPicPr>
              <p:blipFill>
                <a:blip r:embed="rId144"/>
                <a:stretch>
                  <a:fillRect/>
                </a:stretch>
              </p:blipFill>
              <p:spPr>
                <a:xfrm>
                  <a:off x="8414720" y="5059147"/>
                  <a:ext cx="1569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0" name="Freihand 89">
                  <a:extLst>
                    <a:ext uri="{FF2B5EF4-FFF2-40B4-BE49-F238E27FC236}">
                      <a16:creationId xmlns:a16="http://schemas.microsoft.com/office/drawing/2014/main" id="{8EB9454F-9C78-4DC9-A5B5-63668CC39919}"/>
                    </a:ext>
                  </a:extLst>
                </p14:cNvPr>
                <p14:cNvContentPartPr/>
                <p14:nvPr/>
              </p14:nvContentPartPr>
              <p14:xfrm>
                <a:off x="8606240" y="5153107"/>
                <a:ext cx="95760" cy="100800"/>
              </p14:xfrm>
            </p:contentPart>
          </mc:Choice>
          <mc:Fallback xmlns="">
            <p:pic>
              <p:nvPicPr>
                <p:cNvPr id="90" name="Freihand 89">
                  <a:extLst>
                    <a:ext uri="{FF2B5EF4-FFF2-40B4-BE49-F238E27FC236}">
                      <a16:creationId xmlns:a16="http://schemas.microsoft.com/office/drawing/2014/main" id="{8EB9454F-9C78-4DC9-A5B5-63668CC39919}"/>
                    </a:ext>
                  </a:extLst>
                </p:cNvPr>
                <p:cNvPicPr/>
                <p:nvPr/>
              </p:nvPicPr>
              <p:blipFill>
                <a:blip r:embed="rId146"/>
                <a:stretch>
                  <a:fillRect/>
                </a:stretch>
              </p:blipFill>
              <p:spPr>
                <a:xfrm>
                  <a:off x="8601920" y="5148787"/>
                  <a:ext cx="1044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1" name="Freihand 90">
                  <a:extLst>
                    <a:ext uri="{FF2B5EF4-FFF2-40B4-BE49-F238E27FC236}">
                      <a16:creationId xmlns:a16="http://schemas.microsoft.com/office/drawing/2014/main" id="{39DF9B2F-7CFB-4AB5-9389-D73506EF5FC1}"/>
                    </a:ext>
                  </a:extLst>
                </p14:cNvPr>
                <p14:cNvContentPartPr/>
                <p14:nvPr/>
              </p14:nvContentPartPr>
              <p14:xfrm>
                <a:off x="6911720" y="5308987"/>
                <a:ext cx="1652400" cy="147240"/>
              </p14:xfrm>
            </p:contentPart>
          </mc:Choice>
          <mc:Fallback xmlns="">
            <p:pic>
              <p:nvPicPr>
                <p:cNvPr id="91" name="Freihand 90">
                  <a:extLst>
                    <a:ext uri="{FF2B5EF4-FFF2-40B4-BE49-F238E27FC236}">
                      <a16:creationId xmlns:a16="http://schemas.microsoft.com/office/drawing/2014/main" id="{39DF9B2F-7CFB-4AB5-9389-D73506EF5FC1}"/>
                    </a:ext>
                  </a:extLst>
                </p:cNvPr>
                <p:cNvPicPr/>
                <p:nvPr/>
              </p:nvPicPr>
              <p:blipFill>
                <a:blip r:embed="rId148"/>
                <a:stretch>
                  <a:fillRect/>
                </a:stretch>
              </p:blipFill>
              <p:spPr>
                <a:xfrm>
                  <a:off x="6907400" y="5304667"/>
                  <a:ext cx="16610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3" name="Freihand 92">
                  <a:extLst>
                    <a:ext uri="{FF2B5EF4-FFF2-40B4-BE49-F238E27FC236}">
                      <a16:creationId xmlns:a16="http://schemas.microsoft.com/office/drawing/2014/main" id="{05AFE19F-EF40-4830-8EEF-4336500DBCD6}"/>
                    </a:ext>
                  </a:extLst>
                </p14:cNvPr>
                <p14:cNvContentPartPr/>
                <p14:nvPr/>
              </p14:nvContentPartPr>
              <p14:xfrm>
                <a:off x="5570720" y="5619307"/>
                <a:ext cx="17280" cy="167040"/>
              </p14:xfrm>
            </p:contentPart>
          </mc:Choice>
          <mc:Fallback xmlns="">
            <p:pic>
              <p:nvPicPr>
                <p:cNvPr id="93" name="Freihand 92">
                  <a:extLst>
                    <a:ext uri="{FF2B5EF4-FFF2-40B4-BE49-F238E27FC236}">
                      <a16:creationId xmlns:a16="http://schemas.microsoft.com/office/drawing/2014/main" id="{05AFE19F-EF40-4830-8EEF-4336500DBCD6}"/>
                    </a:ext>
                  </a:extLst>
                </p:cNvPr>
                <p:cNvPicPr/>
                <p:nvPr/>
              </p:nvPicPr>
              <p:blipFill>
                <a:blip r:embed="rId150"/>
                <a:stretch>
                  <a:fillRect/>
                </a:stretch>
              </p:blipFill>
              <p:spPr>
                <a:xfrm>
                  <a:off x="5566400" y="5614987"/>
                  <a:ext cx="259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4" name="Freihand 93">
                  <a:extLst>
                    <a:ext uri="{FF2B5EF4-FFF2-40B4-BE49-F238E27FC236}">
                      <a16:creationId xmlns:a16="http://schemas.microsoft.com/office/drawing/2014/main" id="{9D465034-B6C5-4E8E-BD91-36E3C8EB2204}"/>
                    </a:ext>
                  </a:extLst>
                </p14:cNvPr>
                <p14:cNvContentPartPr/>
                <p14:nvPr/>
              </p14:nvContentPartPr>
              <p14:xfrm>
                <a:off x="5579000" y="5603467"/>
                <a:ext cx="116280" cy="1440"/>
              </p14:xfrm>
            </p:contentPart>
          </mc:Choice>
          <mc:Fallback xmlns="">
            <p:pic>
              <p:nvPicPr>
                <p:cNvPr id="94" name="Freihand 93">
                  <a:extLst>
                    <a:ext uri="{FF2B5EF4-FFF2-40B4-BE49-F238E27FC236}">
                      <a16:creationId xmlns:a16="http://schemas.microsoft.com/office/drawing/2014/main" id="{9D465034-B6C5-4E8E-BD91-36E3C8EB2204}"/>
                    </a:ext>
                  </a:extLst>
                </p:cNvPr>
                <p:cNvPicPr/>
                <p:nvPr/>
              </p:nvPicPr>
              <p:blipFill>
                <a:blip r:embed="rId152"/>
                <a:stretch>
                  <a:fillRect/>
                </a:stretch>
              </p:blipFill>
              <p:spPr>
                <a:xfrm>
                  <a:off x="5574680" y="5599147"/>
                  <a:ext cx="12492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5" name="Freihand 94">
                  <a:extLst>
                    <a:ext uri="{FF2B5EF4-FFF2-40B4-BE49-F238E27FC236}">
                      <a16:creationId xmlns:a16="http://schemas.microsoft.com/office/drawing/2014/main" id="{BB730795-36A4-4848-A556-97BE116F71EA}"/>
                    </a:ext>
                  </a:extLst>
                </p14:cNvPr>
                <p14:cNvContentPartPr/>
                <p14:nvPr/>
              </p14:nvContentPartPr>
              <p14:xfrm>
                <a:off x="5556680" y="5659987"/>
                <a:ext cx="137160" cy="137520"/>
              </p14:xfrm>
            </p:contentPart>
          </mc:Choice>
          <mc:Fallback xmlns="">
            <p:pic>
              <p:nvPicPr>
                <p:cNvPr id="95" name="Freihand 94">
                  <a:extLst>
                    <a:ext uri="{FF2B5EF4-FFF2-40B4-BE49-F238E27FC236}">
                      <a16:creationId xmlns:a16="http://schemas.microsoft.com/office/drawing/2014/main" id="{BB730795-36A4-4848-A556-97BE116F71EA}"/>
                    </a:ext>
                  </a:extLst>
                </p:cNvPr>
                <p:cNvPicPr/>
                <p:nvPr/>
              </p:nvPicPr>
              <p:blipFill>
                <a:blip r:embed="rId154"/>
                <a:stretch>
                  <a:fillRect/>
                </a:stretch>
              </p:blipFill>
              <p:spPr>
                <a:xfrm>
                  <a:off x="5552360" y="5655667"/>
                  <a:ext cx="1458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6" name="Freihand 95">
                  <a:extLst>
                    <a:ext uri="{FF2B5EF4-FFF2-40B4-BE49-F238E27FC236}">
                      <a16:creationId xmlns:a16="http://schemas.microsoft.com/office/drawing/2014/main" id="{E5951A20-78D0-4394-A644-9A4D00F891E0}"/>
                    </a:ext>
                  </a:extLst>
                </p14:cNvPr>
                <p14:cNvContentPartPr/>
                <p14:nvPr/>
              </p14:nvContentPartPr>
              <p14:xfrm>
                <a:off x="5705720" y="5689507"/>
                <a:ext cx="213120" cy="93600"/>
              </p14:xfrm>
            </p:contentPart>
          </mc:Choice>
          <mc:Fallback xmlns="">
            <p:pic>
              <p:nvPicPr>
                <p:cNvPr id="96" name="Freihand 95">
                  <a:extLst>
                    <a:ext uri="{FF2B5EF4-FFF2-40B4-BE49-F238E27FC236}">
                      <a16:creationId xmlns:a16="http://schemas.microsoft.com/office/drawing/2014/main" id="{E5951A20-78D0-4394-A644-9A4D00F891E0}"/>
                    </a:ext>
                  </a:extLst>
                </p:cNvPr>
                <p:cNvPicPr/>
                <p:nvPr/>
              </p:nvPicPr>
              <p:blipFill>
                <a:blip r:embed="rId156"/>
                <a:stretch>
                  <a:fillRect/>
                </a:stretch>
              </p:blipFill>
              <p:spPr>
                <a:xfrm>
                  <a:off x="5701400" y="5685187"/>
                  <a:ext cx="2217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7" name="Freihand 96">
                  <a:extLst>
                    <a:ext uri="{FF2B5EF4-FFF2-40B4-BE49-F238E27FC236}">
                      <a16:creationId xmlns:a16="http://schemas.microsoft.com/office/drawing/2014/main" id="{D09D1A9F-F461-48C9-8CCA-494564495C4F}"/>
                    </a:ext>
                  </a:extLst>
                </p14:cNvPr>
                <p14:cNvContentPartPr/>
                <p14:nvPr/>
              </p14:nvContentPartPr>
              <p14:xfrm>
                <a:off x="5881760" y="5579347"/>
                <a:ext cx="360" cy="360"/>
              </p14:xfrm>
            </p:contentPart>
          </mc:Choice>
          <mc:Fallback xmlns="">
            <p:pic>
              <p:nvPicPr>
                <p:cNvPr id="97" name="Freihand 96">
                  <a:extLst>
                    <a:ext uri="{FF2B5EF4-FFF2-40B4-BE49-F238E27FC236}">
                      <a16:creationId xmlns:a16="http://schemas.microsoft.com/office/drawing/2014/main" id="{D09D1A9F-F461-48C9-8CCA-494564495C4F}"/>
                    </a:ext>
                  </a:extLst>
                </p:cNvPr>
                <p:cNvPicPr/>
                <p:nvPr/>
              </p:nvPicPr>
              <p:blipFill>
                <a:blip r:embed="rId21"/>
                <a:stretch>
                  <a:fillRect/>
                </a:stretch>
              </p:blipFill>
              <p:spPr>
                <a:xfrm>
                  <a:off x="5877440" y="5575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8" name="Freihand 97">
                  <a:extLst>
                    <a:ext uri="{FF2B5EF4-FFF2-40B4-BE49-F238E27FC236}">
                      <a16:creationId xmlns:a16="http://schemas.microsoft.com/office/drawing/2014/main" id="{16A8553C-C60D-464C-997B-7A48195E9AF2}"/>
                    </a:ext>
                  </a:extLst>
                </p14:cNvPr>
                <p14:cNvContentPartPr/>
                <p14:nvPr/>
              </p14:nvContentPartPr>
              <p14:xfrm>
                <a:off x="5931800" y="5575027"/>
                <a:ext cx="106920" cy="231480"/>
              </p14:xfrm>
            </p:contentPart>
          </mc:Choice>
          <mc:Fallback xmlns="">
            <p:pic>
              <p:nvPicPr>
                <p:cNvPr id="98" name="Freihand 97">
                  <a:extLst>
                    <a:ext uri="{FF2B5EF4-FFF2-40B4-BE49-F238E27FC236}">
                      <a16:creationId xmlns:a16="http://schemas.microsoft.com/office/drawing/2014/main" id="{16A8553C-C60D-464C-997B-7A48195E9AF2}"/>
                    </a:ext>
                  </a:extLst>
                </p:cNvPr>
                <p:cNvPicPr/>
                <p:nvPr/>
              </p:nvPicPr>
              <p:blipFill>
                <a:blip r:embed="rId159"/>
                <a:stretch>
                  <a:fillRect/>
                </a:stretch>
              </p:blipFill>
              <p:spPr>
                <a:xfrm>
                  <a:off x="5927480" y="5570707"/>
                  <a:ext cx="1155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9" name="Freihand 98">
                  <a:extLst>
                    <a:ext uri="{FF2B5EF4-FFF2-40B4-BE49-F238E27FC236}">
                      <a16:creationId xmlns:a16="http://schemas.microsoft.com/office/drawing/2014/main" id="{4B7E2C86-19A8-43F0-9D80-FBBD61AEA8A5}"/>
                    </a:ext>
                  </a:extLst>
                </p14:cNvPr>
                <p14:cNvContentPartPr/>
                <p14:nvPr/>
              </p14:nvContentPartPr>
              <p14:xfrm>
                <a:off x="6065000" y="5666827"/>
                <a:ext cx="180720" cy="104400"/>
              </p14:xfrm>
            </p:contentPart>
          </mc:Choice>
          <mc:Fallback xmlns="">
            <p:pic>
              <p:nvPicPr>
                <p:cNvPr id="99" name="Freihand 98">
                  <a:extLst>
                    <a:ext uri="{FF2B5EF4-FFF2-40B4-BE49-F238E27FC236}">
                      <a16:creationId xmlns:a16="http://schemas.microsoft.com/office/drawing/2014/main" id="{4B7E2C86-19A8-43F0-9D80-FBBD61AEA8A5}"/>
                    </a:ext>
                  </a:extLst>
                </p:cNvPr>
                <p:cNvPicPr/>
                <p:nvPr/>
              </p:nvPicPr>
              <p:blipFill>
                <a:blip r:embed="rId161"/>
                <a:stretch>
                  <a:fillRect/>
                </a:stretch>
              </p:blipFill>
              <p:spPr>
                <a:xfrm>
                  <a:off x="6060680" y="5662507"/>
                  <a:ext cx="1893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0" name="Freihand 99">
                  <a:extLst>
                    <a:ext uri="{FF2B5EF4-FFF2-40B4-BE49-F238E27FC236}">
                      <a16:creationId xmlns:a16="http://schemas.microsoft.com/office/drawing/2014/main" id="{92EB1BB2-2E06-44F7-8B3A-0E7C70BD6CBA}"/>
                    </a:ext>
                  </a:extLst>
                </p14:cNvPr>
                <p14:cNvContentPartPr/>
                <p14:nvPr/>
              </p14:nvContentPartPr>
              <p14:xfrm>
                <a:off x="6230600" y="5528587"/>
                <a:ext cx="298440" cy="255960"/>
              </p14:xfrm>
            </p:contentPart>
          </mc:Choice>
          <mc:Fallback xmlns="">
            <p:pic>
              <p:nvPicPr>
                <p:cNvPr id="100" name="Freihand 99">
                  <a:extLst>
                    <a:ext uri="{FF2B5EF4-FFF2-40B4-BE49-F238E27FC236}">
                      <a16:creationId xmlns:a16="http://schemas.microsoft.com/office/drawing/2014/main" id="{92EB1BB2-2E06-44F7-8B3A-0E7C70BD6CBA}"/>
                    </a:ext>
                  </a:extLst>
                </p:cNvPr>
                <p:cNvPicPr/>
                <p:nvPr/>
              </p:nvPicPr>
              <p:blipFill>
                <a:blip r:embed="rId163"/>
                <a:stretch>
                  <a:fillRect/>
                </a:stretch>
              </p:blipFill>
              <p:spPr>
                <a:xfrm>
                  <a:off x="6226280" y="5524267"/>
                  <a:ext cx="30708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1" name="Freihand 100">
                  <a:extLst>
                    <a:ext uri="{FF2B5EF4-FFF2-40B4-BE49-F238E27FC236}">
                      <a16:creationId xmlns:a16="http://schemas.microsoft.com/office/drawing/2014/main" id="{15EC86F0-AF03-4F05-BA00-11A98596B169}"/>
                    </a:ext>
                  </a:extLst>
                </p14:cNvPr>
                <p14:cNvContentPartPr/>
                <p14:nvPr/>
              </p14:nvContentPartPr>
              <p14:xfrm>
                <a:off x="6149240" y="5458027"/>
                <a:ext cx="35280" cy="29520"/>
              </p14:xfrm>
            </p:contentPart>
          </mc:Choice>
          <mc:Fallback xmlns="">
            <p:pic>
              <p:nvPicPr>
                <p:cNvPr id="101" name="Freihand 100">
                  <a:extLst>
                    <a:ext uri="{FF2B5EF4-FFF2-40B4-BE49-F238E27FC236}">
                      <a16:creationId xmlns:a16="http://schemas.microsoft.com/office/drawing/2014/main" id="{15EC86F0-AF03-4F05-BA00-11A98596B169}"/>
                    </a:ext>
                  </a:extLst>
                </p:cNvPr>
                <p:cNvPicPr/>
                <p:nvPr/>
              </p:nvPicPr>
              <p:blipFill>
                <a:blip r:embed="rId165"/>
                <a:stretch>
                  <a:fillRect/>
                </a:stretch>
              </p:blipFill>
              <p:spPr>
                <a:xfrm>
                  <a:off x="6144920" y="5453707"/>
                  <a:ext cx="43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2" name="Freihand 101">
                  <a:extLst>
                    <a:ext uri="{FF2B5EF4-FFF2-40B4-BE49-F238E27FC236}">
                      <a16:creationId xmlns:a16="http://schemas.microsoft.com/office/drawing/2014/main" id="{ED37C955-27C1-4F07-9D73-63AA23BAB63B}"/>
                    </a:ext>
                  </a:extLst>
                </p14:cNvPr>
                <p14:cNvContentPartPr/>
                <p14:nvPr/>
              </p14:nvContentPartPr>
              <p14:xfrm>
                <a:off x="6607880" y="5503027"/>
                <a:ext cx="163080" cy="200520"/>
              </p14:xfrm>
            </p:contentPart>
          </mc:Choice>
          <mc:Fallback xmlns="">
            <p:pic>
              <p:nvPicPr>
                <p:cNvPr id="102" name="Freihand 101">
                  <a:extLst>
                    <a:ext uri="{FF2B5EF4-FFF2-40B4-BE49-F238E27FC236}">
                      <a16:creationId xmlns:a16="http://schemas.microsoft.com/office/drawing/2014/main" id="{ED37C955-27C1-4F07-9D73-63AA23BAB63B}"/>
                    </a:ext>
                  </a:extLst>
                </p:cNvPr>
                <p:cNvPicPr/>
                <p:nvPr/>
              </p:nvPicPr>
              <p:blipFill>
                <a:blip r:embed="rId167"/>
                <a:stretch>
                  <a:fillRect/>
                </a:stretch>
              </p:blipFill>
              <p:spPr>
                <a:xfrm>
                  <a:off x="6603560" y="5498707"/>
                  <a:ext cx="1717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3" name="Freihand 102">
                  <a:extLst>
                    <a:ext uri="{FF2B5EF4-FFF2-40B4-BE49-F238E27FC236}">
                      <a16:creationId xmlns:a16="http://schemas.microsoft.com/office/drawing/2014/main" id="{1412E442-39E3-4FA7-9153-2368799D664C}"/>
                    </a:ext>
                  </a:extLst>
                </p14:cNvPr>
                <p14:cNvContentPartPr/>
                <p14:nvPr/>
              </p14:nvContentPartPr>
              <p14:xfrm>
                <a:off x="6647120" y="5716507"/>
                <a:ext cx="119880" cy="106560"/>
              </p14:xfrm>
            </p:contentPart>
          </mc:Choice>
          <mc:Fallback xmlns="">
            <p:pic>
              <p:nvPicPr>
                <p:cNvPr id="103" name="Freihand 102">
                  <a:extLst>
                    <a:ext uri="{FF2B5EF4-FFF2-40B4-BE49-F238E27FC236}">
                      <a16:creationId xmlns:a16="http://schemas.microsoft.com/office/drawing/2014/main" id="{1412E442-39E3-4FA7-9153-2368799D664C}"/>
                    </a:ext>
                  </a:extLst>
                </p:cNvPr>
                <p:cNvPicPr/>
                <p:nvPr/>
              </p:nvPicPr>
              <p:blipFill>
                <a:blip r:embed="rId169"/>
                <a:stretch>
                  <a:fillRect/>
                </a:stretch>
              </p:blipFill>
              <p:spPr>
                <a:xfrm>
                  <a:off x="6642800" y="5712187"/>
                  <a:ext cx="128520" cy="115200"/>
                </a:xfrm>
                <a:prstGeom prst="rect">
                  <a:avLst/>
                </a:prstGeom>
              </p:spPr>
            </p:pic>
          </mc:Fallback>
        </mc:AlternateContent>
      </p:grpSp>
      <p:grpSp>
        <p:nvGrpSpPr>
          <p:cNvPr id="133" name="Gruppieren 132">
            <a:extLst>
              <a:ext uri="{FF2B5EF4-FFF2-40B4-BE49-F238E27FC236}">
                <a16:creationId xmlns:a16="http://schemas.microsoft.com/office/drawing/2014/main" id="{621CAF57-E34F-45B4-B918-65936503A367}"/>
              </a:ext>
            </a:extLst>
          </p:cNvPr>
          <p:cNvGrpSpPr/>
          <p:nvPr/>
        </p:nvGrpSpPr>
        <p:grpSpPr>
          <a:xfrm>
            <a:off x="5130080" y="6025027"/>
            <a:ext cx="3545640" cy="750960"/>
            <a:chOff x="5130080" y="6025027"/>
            <a:chExt cx="3545640" cy="750960"/>
          </a:xfrm>
        </p:grpSpPr>
        <mc:AlternateContent xmlns:mc="http://schemas.openxmlformats.org/markup-compatibility/2006" xmlns:p14="http://schemas.microsoft.com/office/powerpoint/2010/main">
          <mc:Choice Requires="p14">
            <p:contentPart p14:bwMode="auto" r:id="rId170">
              <p14:nvContentPartPr>
                <p14:cNvPr id="104" name="Freihand 103">
                  <a:extLst>
                    <a:ext uri="{FF2B5EF4-FFF2-40B4-BE49-F238E27FC236}">
                      <a16:creationId xmlns:a16="http://schemas.microsoft.com/office/drawing/2014/main" id="{8698B84A-45EF-45FD-8A69-A1A18E814A46}"/>
                    </a:ext>
                  </a:extLst>
                </p14:cNvPr>
                <p14:cNvContentPartPr/>
                <p14:nvPr/>
              </p14:nvContentPartPr>
              <p14:xfrm>
                <a:off x="5663600" y="6169387"/>
                <a:ext cx="198000" cy="158040"/>
              </p14:xfrm>
            </p:contentPart>
          </mc:Choice>
          <mc:Fallback xmlns="">
            <p:pic>
              <p:nvPicPr>
                <p:cNvPr id="104" name="Freihand 103">
                  <a:extLst>
                    <a:ext uri="{FF2B5EF4-FFF2-40B4-BE49-F238E27FC236}">
                      <a16:creationId xmlns:a16="http://schemas.microsoft.com/office/drawing/2014/main" id="{8698B84A-45EF-45FD-8A69-A1A18E814A46}"/>
                    </a:ext>
                  </a:extLst>
                </p:cNvPr>
                <p:cNvPicPr/>
                <p:nvPr/>
              </p:nvPicPr>
              <p:blipFill>
                <a:blip r:embed="rId171"/>
                <a:stretch>
                  <a:fillRect/>
                </a:stretch>
              </p:blipFill>
              <p:spPr>
                <a:xfrm>
                  <a:off x="5659280" y="6165067"/>
                  <a:ext cx="2066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5" name="Freihand 104">
                  <a:extLst>
                    <a:ext uri="{FF2B5EF4-FFF2-40B4-BE49-F238E27FC236}">
                      <a16:creationId xmlns:a16="http://schemas.microsoft.com/office/drawing/2014/main" id="{20169ED0-C68C-4DE6-BF24-AD2A88789E9C}"/>
                    </a:ext>
                  </a:extLst>
                </p14:cNvPr>
                <p14:cNvContentPartPr/>
                <p14:nvPr/>
              </p14:nvContentPartPr>
              <p14:xfrm>
                <a:off x="5905160" y="6153187"/>
                <a:ext cx="46440" cy="105120"/>
              </p14:xfrm>
            </p:contentPart>
          </mc:Choice>
          <mc:Fallback xmlns="">
            <p:pic>
              <p:nvPicPr>
                <p:cNvPr id="105" name="Freihand 104">
                  <a:extLst>
                    <a:ext uri="{FF2B5EF4-FFF2-40B4-BE49-F238E27FC236}">
                      <a16:creationId xmlns:a16="http://schemas.microsoft.com/office/drawing/2014/main" id="{20169ED0-C68C-4DE6-BF24-AD2A88789E9C}"/>
                    </a:ext>
                  </a:extLst>
                </p:cNvPr>
                <p:cNvPicPr/>
                <p:nvPr/>
              </p:nvPicPr>
              <p:blipFill>
                <a:blip r:embed="rId173"/>
                <a:stretch>
                  <a:fillRect/>
                </a:stretch>
              </p:blipFill>
              <p:spPr>
                <a:xfrm>
                  <a:off x="5900840" y="6148867"/>
                  <a:ext cx="550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6" name="Freihand 105">
                  <a:extLst>
                    <a:ext uri="{FF2B5EF4-FFF2-40B4-BE49-F238E27FC236}">
                      <a16:creationId xmlns:a16="http://schemas.microsoft.com/office/drawing/2014/main" id="{F8D892B1-A606-4781-B5E5-26D21E8C6378}"/>
                    </a:ext>
                  </a:extLst>
                </p14:cNvPr>
                <p14:cNvContentPartPr/>
                <p14:nvPr/>
              </p14:nvContentPartPr>
              <p14:xfrm>
                <a:off x="5908400" y="6098827"/>
                <a:ext cx="195840" cy="375480"/>
              </p14:xfrm>
            </p:contentPart>
          </mc:Choice>
          <mc:Fallback xmlns="">
            <p:pic>
              <p:nvPicPr>
                <p:cNvPr id="106" name="Freihand 105">
                  <a:extLst>
                    <a:ext uri="{FF2B5EF4-FFF2-40B4-BE49-F238E27FC236}">
                      <a16:creationId xmlns:a16="http://schemas.microsoft.com/office/drawing/2014/main" id="{F8D892B1-A606-4781-B5E5-26D21E8C6378}"/>
                    </a:ext>
                  </a:extLst>
                </p:cNvPr>
                <p:cNvPicPr/>
                <p:nvPr/>
              </p:nvPicPr>
              <p:blipFill>
                <a:blip r:embed="rId175"/>
                <a:stretch>
                  <a:fillRect/>
                </a:stretch>
              </p:blipFill>
              <p:spPr>
                <a:xfrm>
                  <a:off x="5904080" y="6094507"/>
                  <a:ext cx="20448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7" name="Freihand 106">
                  <a:extLst>
                    <a:ext uri="{FF2B5EF4-FFF2-40B4-BE49-F238E27FC236}">
                      <a16:creationId xmlns:a16="http://schemas.microsoft.com/office/drawing/2014/main" id="{FFDAF187-134B-4FB7-BD44-17070A25B59C}"/>
                    </a:ext>
                  </a:extLst>
                </p14:cNvPr>
                <p14:cNvContentPartPr/>
                <p14:nvPr/>
              </p14:nvContentPartPr>
              <p14:xfrm>
                <a:off x="6185960" y="6261547"/>
                <a:ext cx="11160" cy="46080"/>
              </p14:xfrm>
            </p:contentPart>
          </mc:Choice>
          <mc:Fallback xmlns="">
            <p:pic>
              <p:nvPicPr>
                <p:cNvPr id="107" name="Freihand 106">
                  <a:extLst>
                    <a:ext uri="{FF2B5EF4-FFF2-40B4-BE49-F238E27FC236}">
                      <a16:creationId xmlns:a16="http://schemas.microsoft.com/office/drawing/2014/main" id="{FFDAF187-134B-4FB7-BD44-17070A25B59C}"/>
                    </a:ext>
                  </a:extLst>
                </p:cNvPr>
                <p:cNvPicPr/>
                <p:nvPr/>
              </p:nvPicPr>
              <p:blipFill>
                <a:blip r:embed="rId177"/>
                <a:stretch>
                  <a:fillRect/>
                </a:stretch>
              </p:blipFill>
              <p:spPr>
                <a:xfrm>
                  <a:off x="6181640" y="6257227"/>
                  <a:ext cx="198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8" name="Freihand 107">
                  <a:extLst>
                    <a:ext uri="{FF2B5EF4-FFF2-40B4-BE49-F238E27FC236}">
                      <a16:creationId xmlns:a16="http://schemas.microsoft.com/office/drawing/2014/main" id="{C8D8081C-166E-437C-8468-866B1272F463}"/>
                    </a:ext>
                  </a:extLst>
                </p14:cNvPr>
                <p14:cNvContentPartPr/>
                <p14:nvPr/>
              </p14:nvContentPartPr>
              <p14:xfrm>
                <a:off x="6381800" y="6078307"/>
                <a:ext cx="379440" cy="219600"/>
              </p14:xfrm>
            </p:contentPart>
          </mc:Choice>
          <mc:Fallback xmlns="">
            <p:pic>
              <p:nvPicPr>
                <p:cNvPr id="108" name="Freihand 107">
                  <a:extLst>
                    <a:ext uri="{FF2B5EF4-FFF2-40B4-BE49-F238E27FC236}">
                      <a16:creationId xmlns:a16="http://schemas.microsoft.com/office/drawing/2014/main" id="{C8D8081C-166E-437C-8468-866B1272F463}"/>
                    </a:ext>
                  </a:extLst>
                </p:cNvPr>
                <p:cNvPicPr/>
                <p:nvPr/>
              </p:nvPicPr>
              <p:blipFill>
                <a:blip r:embed="rId179"/>
                <a:stretch>
                  <a:fillRect/>
                </a:stretch>
              </p:blipFill>
              <p:spPr>
                <a:xfrm>
                  <a:off x="6377480" y="6073987"/>
                  <a:ext cx="3880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9" name="Freihand 108">
                  <a:extLst>
                    <a:ext uri="{FF2B5EF4-FFF2-40B4-BE49-F238E27FC236}">
                      <a16:creationId xmlns:a16="http://schemas.microsoft.com/office/drawing/2014/main" id="{6AEC55E7-28BD-4B4C-A078-E4FABF1FB6FC}"/>
                    </a:ext>
                  </a:extLst>
                </p14:cNvPr>
                <p14:cNvContentPartPr/>
                <p14:nvPr/>
              </p14:nvContentPartPr>
              <p14:xfrm>
                <a:off x="6624440" y="6025027"/>
                <a:ext cx="360" cy="360"/>
              </p14:xfrm>
            </p:contentPart>
          </mc:Choice>
          <mc:Fallback xmlns="">
            <p:pic>
              <p:nvPicPr>
                <p:cNvPr id="109" name="Freihand 108">
                  <a:extLst>
                    <a:ext uri="{FF2B5EF4-FFF2-40B4-BE49-F238E27FC236}">
                      <a16:creationId xmlns:a16="http://schemas.microsoft.com/office/drawing/2014/main" id="{6AEC55E7-28BD-4B4C-A078-E4FABF1FB6FC}"/>
                    </a:ext>
                  </a:extLst>
                </p:cNvPr>
                <p:cNvPicPr/>
                <p:nvPr/>
              </p:nvPicPr>
              <p:blipFill>
                <a:blip r:embed="rId21"/>
                <a:stretch>
                  <a:fillRect/>
                </a:stretch>
              </p:blipFill>
              <p:spPr>
                <a:xfrm>
                  <a:off x="6620120" y="6020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0" name="Freihand 109">
                  <a:extLst>
                    <a:ext uri="{FF2B5EF4-FFF2-40B4-BE49-F238E27FC236}">
                      <a16:creationId xmlns:a16="http://schemas.microsoft.com/office/drawing/2014/main" id="{5CC615B7-6EEE-4873-B90D-E4C7500C0AAC}"/>
                    </a:ext>
                  </a:extLst>
                </p14:cNvPr>
                <p14:cNvContentPartPr/>
                <p14:nvPr/>
              </p14:nvContentPartPr>
              <p14:xfrm>
                <a:off x="7057520" y="6090907"/>
                <a:ext cx="181800" cy="173520"/>
              </p14:xfrm>
            </p:contentPart>
          </mc:Choice>
          <mc:Fallback xmlns="">
            <p:pic>
              <p:nvPicPr>
                <p:cNvPr id="110" name="Freihand 109">
                  <a:extLst>
                    <a:ext uri="{FF2B5EF4-FFF2-40B4-BE49-F238E27FC236}">
                      <a16:creationId xmlns:a16="http://schemas.microsoft.com/office/drawing/2014/main" id="{5CC615B7-6EEE-4873-B90D-E4C7500C0AAC}"/>
                    </a:ext>
                  </a:extLst>
                </p:cNvPr>
                <p:cNvPicPr/>
                <p:nvPr/>
              </p:nvPicPr>
              <p:blipFill>
                <a:blip r:embed="rId182"/>
                <a:stretch>
                  <a:fillRect/>
                </a:stretch>
              </p:blipFill>
              <p:spPr>
                <a:xfrm>
                  <a:off x="7053200" y="6086587"/>
                  <a:ext cx="1904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1" name="Freihand 110">
                  <a:extLst>
                    <a:ext uri="{FF2B5EF4-FFF2-40B4-BE49-F238E27FC236}">
                      <a16:creationId xmlns:a16="http://schemas.microsoft.com/office/drawing/2014/main" id="{70C43C18-F626-43DA-A5BD-8EBC6E2ACD25}"/>
                    </a:ext>
                  </a:extLst>
                </p14:cNvPr>
                <p14:cNvContentPartPr/>
                <p14:nvPr/>
              </p14:nvContentPartPr>
              <p14:xfrm>
                <a:off x="7267760" y="6106747"/>
                <a:ext cx="396000" cy="125640"/>
              </p14:xfrm>
            </p:contentPart>
          </mc:Choice>
          <mc:Fallback xmlns="">
            <p:pic>
              <p:nvPicPr>
                <p:cNvPr id="111" name="Freihand 110">
                  <a:extLst>
                    <a:ext uri="{FF2B5EF4-FFF2-40B4-BE49-F238E27FC236}">
                      <a16:creationId xmlns:a16="http://schemas.microsoft.com/office/drawing/2014/main" id="{70C43C18-F626-43DA-A5BD-8EBC6E2ACD25}"/>
                    </a:ext>
                  </a:extLst>
                </p:cNvPr>
                <p:cNvPicPr/>
                <p:nvPr/>
              </p:nvPicPr>
              <p:blipFill>
                <a:blip r:embed="rId184"/>
                <a:stretch>
                  <a:fillRect/>
                </a:stretch>
              </p:blipFill>
              <p:spPr>
                <a:xfrm>
                  <a:off x="7263440" y="6102427"/>
                  <a:ext cx="4046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2" name="Freihand 111">
                  <a:extLst>
                    <a:ext uri="{FF2B5EF4-FFF2-40B4-BE49-F238E27FC236}">
                      <a16:creationId xmlns:a16="http://schemas.microsoft.com/office/drawing/2014/main" id="{2E8927B3-033F-4FC8-913B-C520FE788509}"/>
                    </a:ext>
                  </a:extLst>
                </p14:cNvPr>
                <p14:cNvContentPartPr/>
                <p14:nvPr/>
              </p14:nvContentPartPr>
              <p14:xfrm>
                <a:off x="5130080" y="6499867"/>
                <a:ext cx="343440" cy="218160"/>
              </p14:xfrm>
            </p:contentPart>
          </mc:Choice>
          <mc:Fallback xmlns="">
            <p:pic>
              <p:nvPicPr>
                <p:cNvPr id="112" name="Freihand 111">
                  <a:extLst>
                    <a:ext uri="{FF2B5EF4-FFF2-40B4-BE49-F238E27FC236}">
                      <a16:creationId xmlns:a16="http://schemas.microsoft.com/office/drawing/2014/main" id="{2E8927B3-033F-4FC8-913B-C520FE788509}"/>
                    </a:ext>
                  </a:extLst>
                </p:cNvPr>
                <p:cNvPicPr/>
                <p:nvPr/>
              </p:nvPicPr>
              <p:blipFill>
                <a:blip r:embed="rId186"/>
                <a:stretch>
                  <a:fillRect/>
                </a:stretch>
              </p:blipFill>
              <p:spPr>
                <a:xfrm>
                  <a:off x="5125760" y="6495547"/>
                  <a:ext cx="3520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3" name="Freihand 112">
                  <a:extLst>
                    <a:ext uri="{FF2B5EF4-FFF2-40B4-BE49-F238E27FC236}">
                      <a16:creationId xmlns:a16="http://schemas.microsoft.com/office/drawing/2014/main" id="{25D6F48C-DD65-4319-A388-0B4B87340375}"/>
                    </a:ext>
                  </a:extLst>
                </p14:cNvPr>
                <p14:cNvContentPartPr/>
                <p14:nvPr/>
              </p14:nvContentPartPr>
              <p14:xfrm>
                <a:off x="5503400" y="6568627"/>
                <a:ext cx="117000" cy="172080"/>
              </p14:xfrm>
            </p:contentPart>
          </mc:Choice>
          <mc:Fallback xmlns="">
            <p:pic>
              <p:nvPicPr>
                <p:cNvPr id="113" name="Freihand 112">
                  <a:extLst>
                    <a:ext uri="{FF2B5EF4-FFF2-40B4-BE49-F238E27FC236}">
                      <a16:creationId xmlns:a16="http://schemas.microsoft.com/office/drawing/2014/main" id="{25D6F48C-DD65-4319-A388-0B4B87340375}"/>
                    </a:ext>
                  </a:extLst>
                </p:cNvPr>
                <p:cNvPicPr/>
                <p:nvPr/>
              </p:nvPicPr>
              <p:blipFill>
                <a:blip r:embed="rId188"/>
                <a:stretch>
                  <a:fillRect/>
                </a:stretch>
              </p:blipFill>
              <p:spPr>
                <a:xfrm>
                  <a:off x="5499080" y="6564307"/>
                  <a:ext cx="1256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4" name="Freihand 113">
                  <a:extLst>
                    <a:ext uri="{FF2B5EF4-FFF2-40B4-BE49-F238E27FC236}">
                      <a16:creationId xmlns:a16="http://schemas.microsoft.com/office/drawing/2014/main" id="{A72AD93A-4BEC-4334-B894-C0F07D2C3C2F}"/>
                    </a:ext>
                  </a:extLst>
                </p14:cNvPr>
                <p14:cNvContentPartPr/>
                <p14:nvPr/>
              </p14:nvContentPartPr>
              <p14:xfrm>
                <a:off x="5643800" y="6491587"/>
                <a:ext cx="380520" cy="240480"/>
              </p14:xfrm>
            </p:contentPart>
          </mc:Choice>
          <mc:Fallback xmlns="">
            <p:pic>
              <p:nvPicPr>
                <p:cNvPr id="114" name="Freihand 113">
                  <a:extLst>
                    <a:ext uri="{FF2B5EF4-FFF2-40B4-BE49-F238E27FC236}">
                      <a16:creationId xmlns:a16="http://schemas.microsoft.com/office/drawing/2014/main" id="{A72AD93A-4BEC-4334-B894-C0F07D2C3C2F}"/>
                    </a:ext>
                  </a:extLst>
                </p:cNvPr>
                <p:cNvPicPr/>
                <p:nvPr/>
              </p:nvPicPr>
              <p:blipFill>
                <a:blip r:embed="rId190"/>
                <a:stretch>
                  <a:fillRect/>
                </a:stretch>
              </p:blipFill>
              <p:spPr>
                <a:xfrm>
                  <a:off x="5639480" y="6487267"/>
                  <a:ext cx="3891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5" name="Freihand 114">
                  <a:extLst>
                    <a:ext uri="{FF2B5EF4-FFF2-40B4-BE49-F238E27FC236}">
                      <a16:creationId xmlns:a16="http://schemas.microsoft.com/office/drawing/2014/main" id="{8E8C7E47-FC27-46E2-B591-B95052781805}"/>
                    </a:ext>
                  </a:extLst>
                </p14:cNvPr>
                <p14:cNvContentPartPr/>
                <p14:nvPr/>
              </p14:nvContentPartPr>
              <p14:xfrm>
                <a:off x="6050240" y="6450187"/>
                <a:ext cx="261000" cy="274680"/>
              </p14:xfrm>
            </p:contentPart>
          </mc:Choice>
          <mc:Fallback xmlns="">
            <p:pic>
              <p:nvPicPr>
                <p:cNvPr id="115" name="Freihand 114">
                  <a:extLst>
                    <a:ext uri="{FF2B5EF4-FFF2-40B4-BE49-F238E27FC236}">
                      <a16:creationId xmlns:a16="http://schemas.microsoft.com/office/drawing/2014/main" id="{8E8C7E47-FC27-46E2-B591-B95052781805}"/>
                    </a:ext>
                  </a:extLst>
                </p:cNvPr>
                <p:cNvPicPr/>
                <p:nvPr/>
              </p:nvPicPr>
              <p:blipFill>
                <a:blip r:embed="rId192"/>
                <a:stretch>
                  <a:fillRect/>
                </a:stretch>
              </p:blipFill>
              <p:spPr>
                <a:xfrm>
                  <a:off x="6045920" y="6445867"/>
                  <a:ext cx="26964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6" name="Freihand 115">
                  <a:extLst>
                    <a:ext uri="{FF2B5EF4-FFF2-40B4-BE49-F238E27FC236}">
                      <a16:creationId xmlns:a16="http://schemas.microsoft.com/office/drawing/2014/main" id="{B15D5646-A2B8-48F0-B0AC-F2ACADFEA88D}"/>
                    </a:ext>
                  </a:extLst>
                </p14:cNvPr>
                <p14:cNvContentPartPr/>
                <p14:nvPr/>
              </p14:nvContentPartPr>
              <p14:xfrm>
                <a:off x="6462080" y="6464227"/>
                <a:ext cx="231120" cy="235800"/>
              </p14:xfrm>
            </p:contentPart>
          </mc:Choice>
          <mc:Fallback xmlns="">
            <p:pic>
              <p:nvPicPr>
                <p:cNvPr id="116" name="Freihand 115">
                  <a:extLst>
                    <a:ext uri="{FF2B5EF4-FFF2-40B4-BE49-F238E27FC236}">
                      <a16:creationId xmlns:a16="http://schemas.microsoft.com/office/drawing/2014/main" id="{B15D5646-A2B8-48F0-B0AC-F2ACADFEA88D}"/>
                    </a:ext>
                  </a:extLst>
                </p:cNvPr>
                <p:cNvPicPr/>
                <p:nvPr/>
              </p:nvPicPr>
              <p:blipFill>
                <a:blip r:embed="rId194"/>
                <a:stretch>
                  <a:fillRect/>
                </a:stretch>
              </p:blipFill>
              <p:spPr>
                <a:xfrm>
                  <a:off x="6457760" y="6459907"/>
                  <a:ext cx="2397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7" name="Freihand 116">
                  <a:extLst>
                    <a:ext uri="{FF2B5EF4-FFF2-40B4-BE49-F238E27FC236}">
                      <a16:creationId xmlns:a16="http://schemas.microsoft.com/office/drawing/2014/main" id="{A0BD4A6F-70A2-4124-A51E-B19EB224CF79}"/>
                    </a:ext>
                  </a:extLst>
                </p14:cNvPr>
                <p14:cNvContentPartPr/>
                <p14:nvPr/>
              </p14:nvContentPartPr>
              <p14:xfrm>
                <a:off x="6540560" y="6662227"/>
                <a:ext cx="147960" cy="58680"/>
              </p14:xfrm>
            </p:contentPart>
          </mc:Choice>
          <mc:Fallback xmlns="">
            <p:pic>
              <p:nvPicPr>
                <p:cNvPr id="117" name="Freihand 116">
                  <a:extLst>
                    <a:ext uri="{FF2B5EF4-FFF2-40B4-BE49-F238E27FC236}">
                      <a16:creationId xmlns:a16="http://schemas.microsoft.com/office/drawing/2014/main" id="{A0BD4A6F-70A2-4124-A51E-B19EB224CF79}"/>
                    </a:ext>
                  </a:extLst>
                </p:cNvPr>
                <p:cNvPicPr/>
                <p:nvPr/>
              </p:nvPicPr>
              <p:blipFill>
                <a:blip r:embed="rId196"/>
                <a:stretch>
                  <a:fillRect/>
                </a:stretch>
              </p:blipFill>
              <p:spPr>
                <a:xfrm>
                  <a:off x="6536240" y="6657907"/>
                  <a:ext cx="1566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8" name="Freihand 117">
                  <a:extLst>
                    <a:ext uri="{FF2B5EF4-FFF2-40B4-BE49-F238E27FC236}">
                      <a16:creationId xmlns:a16="http://schemas.microsoft.com/office/drawing/2014/main" id="{97E22DF9-E197-4A2F-AD2C-B6125975C08D}"/>
                    </a:ext>
                  </a:extLst>
                </p14:cNvPr>
                <p14:cNvContentPartPr/>
                <p14:nvPr/>
              </p14:nvContentPartPr>
              <p14:xfrm>
                <a:off x="6660440" y="6609307"/>
                <a:ext cx="105480" cy="106200"/>
              </p14:xfrm>
            </p:contentPart>
          </mc:Choice>
          <mc:Fallback xmlns="">
            <p:pic>
              <p:nvPicPr>
                <p:cNvPr id="118" name="Freihand 117">
                  <a:extLst>
                    <a:ext uri="{FF2B5EF4-FFF2-40B4-BE49-F238E27FC236}">
                      <a16:creationId xmlns:a16="http://schemas.microsoft.com/office/drawing/2014/main" id="{97E22DF9-E197-4A2F-AD2C-B6125975C08D}"/>
                    </a:ext>
                  </a:extLst>
                </p:cNvPr>
                <p:cNvPicPr/>
                <p:nvPr/>
              </p:nvPicPr>
              <p:blipFill>
                <a:blip r:embed="rId198"/>
                <a:stretch>
                  <a:fillRect/>
                </a:stretch>
              </p:blipFill>
              <p:spPr>
                <a:xfrm>
                  <a:off x="6656120" y="6604987"/>
                  <a:ext cx="1141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9" name="Freihand 118">
                  <a:extLst>
                    <a:ext uri="{FF2B5EF4-FFF2-40B4-BE49-F238E27FC236}">
                      <a16:creationId xmlns:a16="http://schemas.microsoft.com/office/drawing/2014/main" id="{B2F8FEF5-968E-4600-924A-197861BA81F2}"/>
                    </a:ext>
                  </a:extLst>
                </p14:cNvPr>
                <p14:cNvContentPartPr/>
                <p14:nvPr/>
              </p14:nvContentPartPr>
              <p14:xfrm>
                <a:off x="6807320" y="6566827"/>
                <a:ext cx="113040" cy="164880"/>
              </p14:xfrm>
            </p:contentPart>
          </mc:Choice>
          <mc:Fallback xmlns="">
            <p:pic>
              <p:nvPicPr>
                <p:cNvPr id="119" name="Freihand 118">
                  <a:extLst>
                    <a:ext uri="{FF2B5EF4-FFF2-40B4-BE49-F238E27FC236}">
                      <a16:creationId xmlns:a16="http://schemas.microsoft.com/office/drawing/2014/main" id="{B2F8FEF5-968E-4600-924A-197861BA81F2}"/>
                    </a:ext>
                  </a:extLst>
                </p:cNvPr>
                <p:cNvPicPr/>
                <p:nvPr/>
              </p:nvPicPr>
              <p:blipFill>
                <a:blip r:embed="rId200"/>
                <a:stretch>
                  <a:fillRect/>
                </a:stretch>
              </p:blipFill>
              <p:spPr>
                <a:xfrm>
                  <a:off x="6803000" y="6562507"/>
                  <a:ext cx="1216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0" name="Freihand 119">
                  <a:extLst>
                    <a:ext uri="{FF2B5EF4-FFF2-40B4-BE49-F238E27FC236}">
                      <a16:creationId xmlns:a16="http://schemas.microsoft.com/office/drawing/2014/main" id="{AF771B4C-508F-4B86-9F90-A1EBEF7896AD}"/>
                    </a:ext>
                  </a:extLst>
                </p14:cNvPr>
                <p14:cNvContentPartPr/>
                <p14:nvPr/>
              </p14:nvContentPartPr>
              <p14:xfrm>
                <a:off x="6931880" y="6480427"/>
                <a:ext cx="294480" cy="189360"/>
              </p14:xfrm>
            </p:contentPart>
          </mc:Choice>
          <mc:Fallback xmlns="">
            <p:pic>
              <p:nvPicPr>
                <p:cNvPr id="120" name="Freihand 119">
                  <a:extLst>
                    <a:ext uri="{FF2B5EF4-FFF2-40B4-BE49-F238E27FC236}">
                      <a16:creationId xmlns:a16="http://schemas.microsoft.com/office/drawing/2014/main" id="{AF771B4C-508F-4B86-9F90-A1EBEF7896AD}"/>
                    </a:ext>
                  </a:extLst>
                </p:cNvPr>
                <p:cNvPicPr/>
                <p:nvPr/>
              </p:nvPicPr>
              <p:blipFill>
                <a:blip r:embed="rId202"/>
                <a:stretch>
                  <a:fillRect/>
                </a:stretch>
              </p:blipFill>
              <p:spPr>
                <a:xfrm>
                  <a:off x="6927560" y="6476107"/>
                  <a:ext cx="3031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1" name="Freihand 120">
                  <a:extLst>
                    <a:ext uri="{FF2B5EF4-FFF2-40B4-BE49-F238E27FC236}">
                      <a16:creationId xmlns:a16="http://schemas.microsoft.com/office/drawing/2014/main" id="{82F5F3B2-0139-4A41-B8F1-9FFAF57824B0}"/>
                    </a:ext>
                  </a:extLst>
                </p14:cNvPr>
                <p14:cNvContentPartPr/>
                <p14:nvPr/>
              </p14:nvContentPartPr>
              <p14:xfrm>
                <a:off x="7249760" y="6442267"/>
                <a:ext cx="165240" cy="232200"/>
              </p14:xfrm>
            </p:contentPart>
          </mc:Choice>
          <mc:Fallback xmlns="">
            <p:pic>
              <p:nvPicPr>
                <p:cNvPr id="121" name="Freihand 120">
                  <a:extLst>
                    <a:ext uri="{FF2B5EF4-FFF2-40B4-BE49-F238E27FC236}">
                      <a16:creationId xmlns:a16="http://schemas.microsoft.com/office/drawing/2014/main" id="{82F5F3B2-0139-4A41-B8F1-9FFAF57824B0}"/>
                    </a:ext>
                  </a:extLst>
                </p:cNvPr>
                <p:cNvPicPr/>
                <p:nvPr/>
              </p:nvPicPr>
              <p:blipFill>
                <a:blip r:embed="rId204"/>
                <a:stretch>
                  <a:fillRect/>
                </a:stretch>
              </p:blipFill>
              <p:spPr>
                <a:xfrm>
                  <a:off x="7245440" y="6437947"/>
                  <a:ext cx="1738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2" name="Freihand 121">
                  <a:extLst>
                    <a:ext uri="{FF2B5EF4-FFF2-40B4-BE49-F238E27FC236}">
                      <a16:creationId xmlns:a16="http://schemas.microsoft.com/office/drawing/2014/main" id="{942A101D-6450-46DE-AEDE-3DAC825DDA1F}"/>
                    </a:ext>
                  </a:extLst>
                </p14:cNvPr>
                <p14:cNvContentPartPr/>
                <p14:nvPr/>
              </p14:nvContentPartPr>
              <p14:xfrm>
                <a:off x="7305560" y="6602827"/>
                <a:ext cx="72720" cy="51840"/>
              </p14:xfrm>
            </p:contentPart>
          </mc:Choice>
          <mc:Fallback xmlns="">
            <p:pic>
              <p:nvPicPr>
                <p:cNvPr id="122" name="Freihand 121">
                  <a:extLst>
                    <a:ext uri="{FF2B5EF4-FFF2-40B4-BE49-F238E27FC236}">
                      <a16:creationId xmlns:a16="http://schemas.microsoft.com/office/drawing/2014/main" id="{942A101D-6450-46DE-AEDE-3DAC825DDA1F}"/>
                    </a:ext>
                  </a:extLst>
                </p:cNvPr>
                <p:cNvPicPr/>
                <p:nvPr/>
              </p:nvPicPr>
              <p:blipFill>
                <a:blip r:embed="rId206"/>
                <a:stretch>
                  <a:fillRect/>
                </a:stretch>
              </p:blipFill>
              <p:spPr>
                <a:xfrm>
                  <a:off x="7301240" y="6598507"/>
                  <a:ext cx="813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3" name="Freihand 122">
                  <a:extLst>
                    <a:ext uri="{FF2B5EF4-FFF2-40B4-BE49-F238E27FC236}">
                      <a16:creationId xmlns:a16="http://schemas.microsoft.com/office/drawing/2014/main" id="{871B4242-ED9A-4B2B-ABDA-556CB66F9AA0}"/>
                    </a:ext>
                  </a:extLst>
                </p14:cNvPr>
                <p14:cNvContentPartPr/>
                <p14:nvPr/>
              </p14:nvContentPartPr>
              <p14:xfrm>
                <a:off x="7401680" y="6574027"/>
                <a:ext cx="185760" cy="77040"/>
              </p14:xfrm>
            </p:contentPart>
          </mc:Choice>
          <mc:Fallback xmlns="">
            <p:pic>
              <p:nvPicPr>
                <p:cNvPr id="123" name="Freihand 122">
                  <a:extLst>
                    <a:ext uri="{FF2B5EF4-FFF2-40B4-BE49-F238E27FC236}">
                      <a16:creationId xmlns:a16="http://schemas.microsoft.com/office/drawing/2014/main" id="{871B4242-ED9A-4B2B-ABDA-556CB66F9AA0}"/>
                    </a:ext>
                  </a:extLst>
                </p:cNvPr>
                <p:cNvPicPr/>
                <p:nvPr/>
              </p:nvPicPr>
              <p:blipFill>
                <a:blip r:embed="rId208"/>
                <a:stretch>
                  <a:fillRect/>
                </a:stretch>
              </p:blipFill>
              <p:spPr>
                <a:xfrm>
                  <a:off x="7397360" y="6569707"/>
                  <a:ext cx="1944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4" name="Freihand 123">
                  <a:extLst>
                    <a:ext uri="{FF2B5EF4-FFF2-40B4-BE49-F238E27FC236}">
                      <a16:creationId xmlns:a16="http://schemas.microsoft.com/office/drawing/2014/main" id="{5D07D9A8-E307-442A-935D-85993AA5863C}"/>
                    </a:ext>
                  </a:extLst>
                </p14:cNvPr>
                <p14:cNvContentPartPr/>
                <p14:nvPr/>
              </p14:nvContentPartPr>
              <p14:xfrm>
                <a:off x="7621280" y="6519667"/>
                <a:ext cx="132840" cy="145080"/>
              </p14:xfrm>
            </p:contentPart>
          </mc:Choice>
          <mc:Fallback xmlns="">
            <p:pic>
              <p:nvPicPr>
                <p:cNvPr id="124" name="Freihand 123">
                  <a:extLst>
                    <a:ext uri="{FF2B5EF4-FFF2-40B4-BE49-F238E27FC236}">
                      <a16:creationId xmlns:a16="http://schemas.microsoft.com/office/drawing/2014/main" id="{5D07D9A8-E307-442A-935D-85993AA5863C}"/>
                    </a:ext>
                  </a:extLst>
                </p:cNvPr>
                <p:cNvPicPr/>
                <p:nvPr/>
              </p:nvPicPr>
              <p:blipFill>
                <a:blip r:embed="rId210"/>
                <a:stretch>
                  <a:fillRect/>
                </a:stretch>
              </p:blipFill>
              <p:spPr>
                <a:xfrm>
                  <a:off x="7616960" y="6515347"/>
                  <a:ext cx="1414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5" name="Freihand 124">
                  <a:extLst>
                    <a:ext uri="{FF2B5EF4-FFF2-40B4-BE49-F238E27FC236}">
                      <a16:creationId xmlns:a16="http://schemas.microsoft.com/office/drawing/2014/main" id="{ADD07BFB-C91F-4C51-B8C5-2CB87830A429}"/>
                    </a:ext>
                  </a:extLst>
                </p14:cNvPr>
                <p14:cNvContentPartPr/>
                <p14:nvPr/>
              </p14:nvContentPartPr>
              <p14:xfrm>
                <a:off x="7783280" y="6533347"/>
                <a:ext cx="73440" cy="120240"/>
              </p14:xfrm>
            </p:contentPart>
          </mc:Choice>
          <mc:Fallback xmlns="">
            <p:pic>
              <p:nvPicPr>
                <p:cNvPr id="125" name="Freihand 124">
                  <a:extLst>
                    <a:ext uri="{FF2B5EF4-FFF2-40B4-BE49-F238E27FC236}">
                      <a16:creationId xmlns:a16="http://schemas.microsoft.com/office/drawing/2014/main" id="{ADD07BFB-C91F-4C51-B8C5-2CB87830A429}"/>
                    </a:ext>
                  </a:extLst>
                </p:cNvPr>
                <p:cNvPicPr/>
                <p:nvPr/>
              </p:nvPicPr>
              <p:blipFill>
                <a:blip r:embed="rId212"/>
                <a:stretch>
                  <a:fillRect/>
                </a:stretch>
              </p:blipFill>
              <p:spPr>
                <a:xfrm>
                  <a:off x="7778960" y="6529027"/>
                  <a:ext cx="82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6" name="Freihand 125">
                  <a:extLst>
                    <a:ext uri="{FF2B5EF4-FFF2-40B4-BE49-F238E27FC236}">
                      <a16:creationId xmlns:a16="http://schemas.microsoft.com/office/drawing/2014/main" id="{12208BE8-D46A-474D-867F-77C0621C9CAB}"/>
                    </a:ext>
                  </a:extLst>
                </p14:cNvPr>
                <p14:cNvContentPartPr/>
                <p14:nvPr/>
              </p14:nvContentPartPr>
              <p14:xfrm>
                <a:off x="7818920" y="6513547"/>
                <a:ext cx="167760" cy="244440"/>
              </p14:xfrm>
            </p:contentPart>
          </mc:Choice>
          <mc:Fallback xmlns="">
            <p:pic>
              <p:nvPicPr>
                <p:cNvPr id="126" name="Freihand 125">
                  <a:extLst>
                    <a:ext uri="{FF2B5EF4-FFF2-40B4-BE49-F238E27FC236}">
                      <a16:creationId xmlns:a16="http://schemas.microsoft.com/office/drawing/2014/main" id="{12208BE8-D46A-474D-867F-77C0621C9CAB}"/>
                    </a:ext>
                  </a:extLst>
                </p:cNvPr>
                <p:cNvPicPr/>
                <p:nvPr/>
              </p:nvPicPr>
              <p:blipFill>
                <a:blip r:embed="rId214"/>
                <a:stretch>
                  <a:fillRect/>
                </a:stretch>
              </p:blipFill>
              <p:spPr>
                <a:xfrm>
                  <a:off x="7814600" y="6509227"/>
                  <a:ext cx="1764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7" name="Freihand 126">
                  <a:extLst>
                    <a:ext uri="{FF2B5EF4-FFF2-40B4-BE49-F238E27FC236}">
                      <a16:creationId xmlns:a16="http://schemas.microsoft.com/office/drawing/2014/main" id="{DB701DAA-75C1-41F1-9F27-71B74B359D34}"/>
                    </a:ext>
                  </a:extLst>
                </p14:cNvPr>
                <p14:cNvContentPartPr/>
                <p14:nvPr/>
              </p14:nvContentPartPr>
              <p14:xfrm>
                <a:off x="7968680" y="6392947"/>
                <a:ext cx="219600" cy="235440"/>
              </p14:xfrm>
            </p:contentPart>
          </mc:Choice>
          <mc:Fallback xmlns="">
            <p:pic>
              <p:nvPicPr>
                <p:cNvPr id="127" name="Freihand 126">
                  <a:extLst>
                    <a:ext uri="{FF2B5EF4-FFF2-40B4-BE49-F238E27FC236}">
                      <a16:creationId xmlns:a16="http://schemas.microsoft.com/office/drawing/2014/main" id="{DB701DAA-75C1-41F1-9F27-71B74B359D34}"/>
                    </a:ext>
                  </a:extLst>
                </p:cNvPr>
                <p:cNvPicPr/>
                <p:nvPr/>
              </p:nvPicPr>
              <p:blipFill>
                <a:blip r:embed="rId216"/>
                <a:stretch>
                  <a:fillRect/>
                </a:stretch>
              </p:blipFill>
              <p:spPr>
                <a:xfrm>
                  <a:off x="7964360" y="6388627"/>
                  <a:ext cx="2282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8" name="Freihand 127">
                  <a:extLst>
                    <a:ext uri="{FF2B5EF4-FFF2-40B4-BE49-F238E27FC236}">
                      <a16:creationId xmlns:a16="http://schemas.microsoft.com/office/drawing/2014/main" id="{5C21299A-D153-4656-A210-8315CBE1ADBA}"/>
                    </a:ext>
                  </a:extLst>
                </p14:cNvPr>
                <p14:cNvContentPartPr/>
                <p14:nvPr/>
              </p14:nvContentPartPr>
              <p14:xfrm>
                <a:off x="8243720" y="6288907"/>
                <a:ext cx="30240" cy="202320"/>
              </p14:xfrm>
            </p:contentPart>
          </mc:Choice>
          <mc:Fallback xmlns="">
            <p:pic>
              <p:nvPicPr>
                <p:cNvPr id="128" name="Freihand 127">
                  <a:extLst>
                    <a:ext uri="{FF2B5EF4-FFF2-40B4-BE49-F238E27FC236}">
                      <a16:creationId xmlns:a16="http://schemas.microsoft.com/office/drawing/2014/main" id="{5C21299A-D153-4656-A210-8315CBE1ADBA}"/>
                    </a:ext>
                  </a:extLst>
                </p:cNvPr>
                <p:cNvPicPr/>
                <p:nvPr/>
              </p:nvPicPr>
              <p:blipFill>
                <a:blip r:embed="rId218"/>
                <a:stretch>
                  <a:fillRect/>
                </a:stretch>
              </p:blipFill>
              <p:spPr>
                <a:xfrm>
                  <a:off x="8239400" y="6284587"/>
                  <a:ext cx="388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9" name="Freihand 128">
                  <a:extLst>
                    <a:ext uri="{FF2B5EF4-FFF2-40B4-BE49-F238E27FC236}">
                      <a16:creationId xmlns:a16="http://schemas.microsoft.com/office/drawing/2014/main" id="{000547BB-3E6A-402C-AEAE-D2CF987BA4B1}"/>
                    </a:ext>
                  </a:extLst>
                </p14:cNvPr>
                <p14:cNvContentPartPr/>
                <p14:nvPr/>
              </p14:nvContentPartPr>
              <p14:xfrm>
                <a:off x="8205200" y="6547027"/>
                <a:ext cx="28440" cy="94680"/>
              </p14:xfrm>
            </p:contentPart>
          </mc:Choice>
          <mc:Fallback xmlns="">
            <p:pic>
              <p:nvPicPr>
                <p:cNvPr id="129" name="Freihand 128">
                  <a:extLst>
                    <a:ext uri="{FF2B5EF4-FFF2-40B4-BE49-F238E27FC236}">
                      <a16:creationId xmlns:a16="http://schemas.microsoft.com/office/drawing/2014/main" id="{000547BB-3E6A-402C-AEAE-D2CF987BA4B1}"/>
                    </a:ext>
                  </a:extLst>
                </p:cNvPr>
                <p:cNvPicPr/>
                <p:nvPr/>
              </p:nvPicPr>
              <p:blipFill>
                <a:blip r:embed="rId220"/>
                <a:stretch>
                  <a:fillRect/>
                </a:stretch>
              </p:blipFill>
              <p:spPr>
                <a:xfrm>
                  <a:off x="8200880" y="6542707"/>
                  <a:ext cx="370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0" name="Freihand 129">
                  <a:extLst>
                    <a:ext uri="{FF2B5EF4-FFF2-40B4-BE49-F238E27FC236}">
                      <a16:creationId xmlns:a16="http://schemas.microsoft.com/office/drawing/2014/main" id="{4AB13965-29DC-4759-8B57-B3F05F29E889}"/>
                    </a:ext>
                  </a:extLst>
                </p14:cNvPr>
                <p14:cNvContentPartPr/>
                <p14:nvPr/>
              </p14:nvContentPartPr>
              <p14:xfrm>
                <a:off x="8298440" y="6200347"/>
                <a:ext cx="69120" cy="406800"/>
              </p14:xfrm>
            </p:contentPart>
          </mc:Choice>
          <mc:Fallback xmlns="">
            <p:pic>
              <p:nvPicPr>
                <p:cNvPr id="130" name="Freihand 129">
                  <a:extLst>
                    <a:ext uri="{FF2B5EF4-FFF2-40B4-BE49-F238E27FC236}">
                      <a16:creationId xmlns:a16="http://schemas.microsoft.com/office/drawing/2014/main" id="{4AB13965-29DC-4759-8B57-B3F05F29E889}"/>
                    </a:ext>
                  </a:extLst>
                </p:cNvPr>
                <p:cNvPicPr/>
                <p:nvPr/>
              </p:nvPicPr>
              <p:blipFill>
                <a:blip r:embed="rId222"/>
                <a:stretch>
                  <a:fillRect/>
                </a:stretch>
              </p:blipFill>
              <p:spPr>
                <a:xfrm>
                  <a:off x="8294120" y="6196027"/>
                  <a:ext cx="7776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1" name="Freihand 130">
                  <a:extLst>
                    <a:ext uri="{FF2B5EF4-FFF2-40B4-BE49-F238E27FC236}">
                      <a16:creationId xmlns:a16="http://schemas.microsoft.com/office/drawing/2014/main" id="{1DFC73C1-7A94-406B-92BC-AC0E204690C4}"/>
                    </a:ext>
                  </a:extLst>
                </p14:cNvPr>
                <p14:cNvContentPartPr/>
                <p14:nvPr/>
              </p14:nvContentPartPr>
              <p14:xfrm>
                <a:off x="8376920" y="6231307"/>
                <a:ext cx="57600" cy="400680"/>
              </p14:xfrm>
            </p:contentPart>
          </mc:Choice>
          <mc:Fallback xmlns="">
            <p:pic>
              <p:nvPicPr>
                <p:cNvPr id="131" name="Freihand 130">
                  <a:extLst>
                    <a:ext uri="{FF2B5EF4-FFF2-40B4-BE49-F238E27FC236}">
                      <a16:creationId xmlns:a16="http://schemas.microsoft.com/office/drawing/2014/main" id="{1DFC73C1-7A94-406B-92BC-AC0E204690C4}"/>
                    </a:ext>
                  </a:extLst>
                </p:cNvPr>
                <p:cNvPicPr/>
                <p:nvPr/>
              </p:nvPicPr>
              <p:blipFill>
                <a:blip r:embed="rId224"/>
                <a:stretch>
                  <a:fillRect/>
                </a:stretch>
              </p:blipFill>
              <p:spPr>
                <a:xfrm>
                  <a:off x="8372600" y="6226987"/>
                  <a:ext cx="6624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2" name="Freihand 131">
                  <a:extLst>
                    <a:ext uri="{FF2B5EF4-FFF2-40B4-BE49-F238E27FC236}">
                      <a16:creationId xmlns:a16="http://schemas.microsoft.com/office/drawing/2014/main" id="{3D7A9A8B-5AAF-402E-8BF5-6D585F6D50C6}"/>
                    </a:ext>
                  </a:extLst>
                </p14:cNvPr>
                <p14:cNvContentPartPr/>
                <p14:nvPr/>
              </p14:nvContentPartPr>
              <p14:xfrm>
                <a:off x="7525880" y="6707947"/>
                <a:ext cx="1149840" cy="68040"/>
              </p14:xfrm>
            </p:contentPart>
          </mc:Choice>
          <mc:Fallback xmlns="">
            <p:pic>
              <p:nvPicPr>
                <p:cNvPr id="132" name="Freihand 131">
                  <a:extLst>
                    <a:ext uri="{FF2B5EF4-FFF2-40B4-BE49-F238E27FC236}">
                      <a16:creationId xmlns:a16="http://schemas.microsoft.com/office/drawing/2014/main" id="{3D7A9A8B-5AAF-402E-8BF5-6D585F6D50C6}"/>
                    </a:ext>
                  </a:extLst>
                </p:cNvPr>
                <p:cNvPicPr/>
                <p:nvPr/>
              </p:nvPicPr>
              <p:blipFill>
                <a:blip r:embed="rId226"/>
                <a:stretch>
                  <a:fillRect/>
                </a:stretch>
              </p:blipFill>
              <p:spPr>
                <a:xfrm>
                  <a:off x="7521560" y="6703627"/>
                  <a:ext cx="1158480" cy="76680"/>
                </a:xfrm>
                <a:prstGeom prst="rect">
                  <a:avLst/>
                </a:prstGeom>
              </p:spPr>
            </p:pic>
          </mc:Fallback>
        </mc:AlternateContent>
      </p:grpSp>
    </p:spTree>
    <p:extLst>
      <p:ext uri="{BB962C8B-B14F-4D97-AF65-F5344CB8AC3E}">
        <p14:creationId xmlns:p14="http://schemas.microsoft.com/office/powerpoint/2010/main" val="408451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D8487C15-A534-4455-BED5-9598DF16A639}"/>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Inhaltsplatzhalter 2"/>
              <p:cNvSpPr>
                <a:spLocks noGrp="1"/>
              </p:cNvSpPr>
              <p:nvPr/>
            </p:nvSpPr>
            <p:spPr>
              <a:xfrm>
                <a:off x="128105" y="2671479"/>
                <a:ext cx="11786839" cy="674912"/>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de-DE" sz="2200" b="0" i="1" smtClean="0">
                        <a:latin typeface="Cambria Math" panose="02040503050406030204" pitchFamily="18" charset="0"/>
                        <a:cs typeface="Times New Roman" panose="02020603050405020304" pitchFamily="18" charset="0"/>
                      </a:rPr>
                      <m:t>𝑦</m:t>
                    </m:r>
                    <m:r>
                      <a:rPr lang="de-DE" sz="2200" b="0" i="1" smtClean="0">
                        <a:latin typeface="Cambria Math" panose="02040503050406030204" pitchFamily="18" charset="0"/>
                        <a:cs typeface="Times New Roman" panose="02020603050405020304" pitchFamily="18" charset="0"/>
                      </a:rPr>
                      <m:t>=</m:t>
                    </m:r>
                    <m:r>
                      <a:rPr lang="de-DE" sz="2200" b="0" i="1" smtClean="0">
                        <a:latin typeface="Cambria Math" panose="02040503050406030204" pitchFamily="18" charset="0"/>
                        <a:cs typeface="Times New Roman" panose="02020603050405020304" pitchFamily="18" charset="0"/>
                      </a:rPr>
                      <m:t>𝐹</m:t>
                    </m:r>
                    <m:d>
                      <m:dPr>
                        <m:ctrlPr>
                          <a:rPr lang="de-DE" sz="2200" b="0" i="1" smtClean="0">
                            <a:latin typeface="Cambria Math" panose="02040503050406030204" pitchFamily="18" charset="0"/>
                            <a:cs typeface="Times New Roman" panose="02020603050405020304" pitchFamily="18" charset="0"/>
                          </a:rPr>
                        </m:ctrlPr>
                      </m:dPr>
                      <m:e>
                        <m:r>
                          <a:rPr lang="de-DE" sz="2200" b="0" i="1" smtClean="0">
                            <a:latin typeface="Cambria Math" panose="02040503050406030204" pitchFamily="18" charset="0"/>
                            <a:cs typeface="Times New Roman" panose="02020603050405020304" pitchFamily="18" charset="0"/>
                          </a:rPr>
                          <m:t>𝐿</m:t>
                        </m:r>
                      </m:e>
                    </m:d>
                    <m:r>
                      <a:rPr lang="de-DE" sz="2200" b="0" i="1" smtClean="0">
                        <a:latin typeface="Cambria Math" panose="02040503050406030204" pitchFamily="18" charset="0"/>
                        <a:cs typeface="Times New Roman" panose="02020603050405020304" pitchFamily="18" charset="0"/>
                      </a:rPr>
                      <m:t>=</m:t>
                    </m:r>
                    <m:r>
                      <a:rPr lang="de-DE" sz="2200" b="0" i="1" smtClean="0">
                        <a:latin typeface="Cambria Math" panose="02040503050406030204" pitchFamily="18" charset="0"/>
                        <a:cs typeface="Times New Roman" panose="02020603050405020304" pitchFamily="18" charset="0"/>
                      </a:rPr>
                      <m:t>𝐴𝐿</m:t>
                    </m:r>
                    <m:r>
                      <a:rPr lang="de-DE" sz="2200" b="0" i="1" smtClean="0">
                        <a:latin typeface="Cambria Math" panose="02040503050406030204" pitchFamily="18" charset="0"/>
                        <a:cs typeface="Times New Roman" panose="02020603050405020304" pitchFamily="18" charset="0"/>
                      </a:rPr>
                      <m:t>=</m:t>
                    </m:r>
                    <m:f>
                      <m:fPr>
                        <m:ctrlPr>
                          <a:rPr lang="de-DE" sz="2200" b="0" i="1" smtClean="0">
                            <a:latin typeface="Cambria Math" panose="02040503050406030204" pitchFamily="18" charset="0"/>
                            <a:cs typeface="Times New Roman" panose="02020603050405020304" pitchFamily="18" charset="0"/>
                          </a:rPr>
                        </m:ctrlPr>
                      </m:fPr>
                      <m:num>
                        <m:r>
                          <a:rPr lang="de-DE" sz="2200" b="0" i="1" smtClean="0">
                            <a:latin typeface="Cambria Math" panose="02040503050406030204" pitchFamily="18" charset="0"/>
                            <a:cs typeface="Times New Roman" panose="02020603050405020304" pitchFamily="18" charset="0"/>
                          </a:rPr>
                          <m:t>1</m:t>
                        </m:r>
                      </m:num>
                      <m:den>
                        <m:r>
                          <a:rPr lang="de-DE" sz="2200" b="0" i="1" smtClean="0">
                            <a:latin typeface="Cambria Math" panose="02040503050406030204" pitchFamily="18" charset="0"/>
                            <a:cs typeface="Times New Roman" panose="02020603050405020304" pitchFamily="18" charset="0"/>
                          </a:rPr>
                          <m:t>𝑎</m:t>
                        </m:r>
                      </m:den>
                    </m:f>
                    <m:r>
                      <a:rPr lang="de-DE" sz="2200" b="0" i="1" smtClean="0">
                        <a:latin typeface="Cambria Math" panose="02040503050406030204" pitchFamily="18" charset="0"/>
                        <a:cs typeface="Times New Roman" panose="02020603050405020304" pitchFamily="18" charset="0"/>
                      </a:rPr>
                      <m:t>𝐿</m:t>
                    </m:r>
                  </m:oMath>
                </a14:m>
                <a:r>
                  <a:rPr lang="en-US" sz="2200" dirty="0">
                    <a:latin typeface="Times New Roman" panose="02020603050405020304" pitchFamily="18" charset="0"/>
                    <a:cs typeface="Times New Roman" panose="02020603050405020304" pitchFamily="18" charset="0"/>
                  </a:rPr>
                  <a:t> (y: Output; F(.): </a:t>
                </a:r>
                <a:r>
                  <a:rPr lang="en-US" sz="2200" dirty="0" err="1">
                    <a:latin typeface="Times New Roman" panose="02020603050405020304" pitchFamily="18" charset="0"/>
                    <a:cs typeface="Times New Roman" panose="02020603050405020304" pitchFamily="18" charset="0"/>
                  </a:rPr>
                  <a:t>Produktionsfunktion</a:t>
                </a:r>
                <a:r>
                  <a:rPr lang="en-US" sz="2200" dirty="0">
                    <a:latin typeface="Times New Roman" panose="02020603050405020304" pitchFamily="18" charset="0"/>
                    <a:cs typeface="Times New Roman" panose="02020603050405020304" pitchFamily="18" charset="0"/>
                  </a:rPr>
                  <a:t>; L: Arbeit; a: </a:t>
                </a:r>
                <a:r>
                  <a:rPr lang="en-US" sz="2200" dirty="0" err="1">
                    <a:latin typeface="Times New Roman" panose="02020603050405020304" pitchFamily="18" charset="0"/>
                    <a:cs typeface="Times New Roman" panose="02020603050405020304" pitchFamily="18" charset="0"/>
                  </a:rPr>
                  <a:t>Arbeitskoeffizient</a:t>
                </a:r>
                <a:r>
                  <a:rPr lang="en-US" sz="2200" dirty="0">
                    <a:latin typeface="Times New Roman" panose="02020603050405020304" pitchFamily="18" charset="0"/>
                    <a:cs typeface="Times New Roman" panose="02020603050405020304" pitchFamily="18" charset="0"/>
                  </a:rPr>
                  <a:t>)</a:t>
                </a:r>
              </a:p>
            </p:txBody>
          </p:sp>
        </mc:Choice>
        <mc:Fallback xmlns="">
          <p:sp>
            <p:nvSpPr>
              <p:cNvPr id="4" name="Inhaltsplatzhalter 2"/>
              <p:cNvSpPr>
                <a:spLocks noGrp="1" noRot="1" noChangeAspect="1" noMove="1" noResize="1" noEditPoints="1" noAdjustHandles="1" noChangeArrowheads="1" noChangeShapeType="1" noTextEdit="1"/>
              </p:cNvSpPr>
              <p:nvPr/>
            </p:nvSpPr>
            <p:spPr>
              <a:xfrm>
                <a:off x="128105" y="2671479"/>
                <a:ext cx="11786839" cy="674912"/>
              </a:xfrm>
              <a:prstGeom prst="rect">
                <a:avLst/>
              </a:prstGeom>
              <a:blipFill>
                <a:blip r:embed="rId3"/>
                <a:stretch>
                  <a:fillRect/>
                </a:stretch>
              </a:blipFill>
            </p:spPr>
            <p:txBody>
              <a:bodyPr/>
              <a:lstStyle/>
              <a:p>
                <a:r>
                  <a:rPr lang="de-DE">
                    <a:noFill/>
                  </a:rPr>
                  <a:t> </a:t>
                </a:r>
              </a:p>
            </p:txBody>
          </p:sp>
        </mc:Fallback>
      </mc:AlternateContent>
      <p:sp>
        <p:nvSpPr>
          <p:cNvPr id="5" name="Inhaltsplatzhalter 2"/>
          <p:cNvSpPr>
            <a:spLocks noGrp="1"/>
          </p:cNvSpPr>
          <p:nvPr/>
        </p:nvSpPr>
        <p:spPr>
          <a:xfrm>
            <a:off x="128106" y="2145748"/>
            <a:ext cx="11786839" cy="571500"/>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ergibt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eine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lineare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Produktionsfunktion</a:t>
            </a:r>
            <a:r>
              <a:rPr lang="en-US" sz="2200" dirty="0">
                <a:latin typeface="Times New Roman" panose="02020603050405020304" pitchFamily="18" charset="0"/>
                <a:cs typeface="Times New Roman" panose="02020603050405020304" pitchFamily="18" charset="0"/>
              </a:rPr>
              <a:t>:</a:t>
            </a:r>
          </a:p>
          <a:p>
            <a:pPr marL="0" indent="0">
              <a:buNone/>
            </a:pPr>
            <a:endParaRPr lang="en-US"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Inhaltsplatzhalter 2"/>
              <p:cNvSpPr>
                <a:spLocks noGrp="1"/>
              </p:cNvSpPr>
              <p:nvPr/>
            </p:nvSpPr>
            <p:spPr>
              <a:xfrm>
                <a:off x="0" y="3397083"/>
                <a:ext cx="11786839" cy="729705"/>
              </a:xfrm>
              <a:prstGeom prst="rect">
                <a:avLst/>
              </a:prstGeom>
            </p:spPr>
            <p:txBody>
              <a:bodyPr vert="horz" lIns="82944" tIns="41472" rIns="82944" bIns="41472"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200" dirty="0">
                    <a:latin typeface="Times New Roman" panose="02020603050405020304" pitchFamily="18" charset="0"/>
                    <a:cs typeface="Times New Roman" panose="02020603050405020304" pitchFamily="18" charset="0"/>
                  </a:rPr>
                  <a:t>Arbeitskoeffizient = </a:t>
                </a:r>
                <a14:m>
                  <m:oMath xmlns:m="http://schemas.openxmlformats.org/officeDocument/2006/math">
                    <m:r>
                      <m:rPr>
                        <m:sty m:val="p"/>
                      </m:rPr>
                      <a:rPr lang="de-DE" sz="2200" b="0" i="0" smtClean="0">
                        <a:latin typeface="Cambria Math" panose="02040503050406030204" pitchFamily="18" charset="0"/>
                        <a:cs typeface="Times New Roman" panose="02020603050405020304" pitchFamily="18" charset="0"/>
                      </a:rPr>
                      <m:t>a</m:t>
                    </m:r>
                    <m:r>
                      <a:rPr lang="de-DE" sz="2200" b="0" i="0" smtClean="0">
                        <a:latin typeface="Cambria Math" panose="02040503050406030204" pitchFamily="18" charset="0"/>
                        <a:cs typeface="Times New Roman" panose="02020603050405020304" pitchFamily="18" charset="0"/>
                      </a:rPr>
                      <m:t>:=</m:t>
                    </m:r>
                    <m:f>
                      <m:fPr>
                        <m:ctrlPr>
                          <a:rPr lang="en-US" sz="2200" i="1">
                            <a:latin typeface="Cambria Math" panose="02040503050406030204" pitchFamily="18" charset="0"/>
                            <a:cs typeface="Times New Roman" panose="02020603050405020304" pitchFamily="18" charset="0"/>
                          </a:rPr>
                        </m:ctrlPr>
                      </m:fPr>
                      <m:num>
                        <m:r>
                          <a:rPr lang="de-DE" sz="2200" i="1">
                            <a:latin typeface="Cambria Math" panose="02040503050406030204" pitchFamily="18" charset="0"/>
                            <a:cs typeface="Times New Roman" panose="02020603050405020304" pitchFamily="18" charset="0"/>
                          </a:rPr>
                          <m:t>𝐴𝑟𝑏𝑒𝑖𝑡𝑠𝑒𝑖𝑛𝑠𝑎𝑡𝑧</m:t>
                        </m:r>
                      </m:num>
                      <m:den>
                        <m:r>
                          <a:rPr lang="de-DE" sz="2200" i="1">
                            <a:latin typeface="Cambria Math" panose="02040503050406030204" pitchFamily="18" charset="0"/>
                            <a:cs typeface="Times New Roman" panose="02020603050405020304" pitchFamily="18" charset="0"/>
                          </a:rPr>
                          <m:t>𝑂𝑢𝑡𝑝𝑢𝑡</m:t>
                        </m:r>
                      </m:den>
                    </m:f>
                  </m:oMath>
                </a14:m>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Arbeitsproduktivität</a:t>
                </a:r>
                <a:r>
                  <a:rPr lang="en-US" sz="2200" dirty="0">
                    <a:latin typeface="Times New Roman" panose="02020603050405020304" pitchFamily="18" charset="0"/>
                    <a:cs typeface="Times New Roman" panose="02020603050405020304" pitchFamily="18" charset="0"/>
                  </a:rPr>
                  <a:t> = </a:t>
                </a:r>
                <a14:m>
                  <m:oMath xmlns:m="http://schemas.openxmlformats.org/officeDocument/2006/math">
                    <m:r>
                      <m:rPr>
                        <m:sty m:val="p"/>
                      </m:rPr>
                      <a:rPr lang="de-DE" sz="2200" b="0" i="0" smtClean="0">
                        <a:latin typeface="Cambria Math" panose="02040503050406030204" pitchFamily="18" charset="0"/>
                        <a:cs typeface="Times New Roman" panose="02020603050405020304" pitchFamily="18" charset="0"/>
                      </a:rPr>
                      <m:t>A</m:t>
                    </m:r>
                    <m:r>
                      <a:rPr lang="de-DE" sz="2200" b="0" i="0" smtClean="0">
                        <a:latin typeface="Cambria Math" panose="02040503050406030204" pitchFamily="18" charset="0"/>
                        <a:cs typeface="Times New Roman" panose="02020603050405020304" pitchFamily="18" charset="0"/>
                      </a:rPr>
                      <m:t>=</m:t>
                    </m:r>
                    <m:f>
                      <m:fPr>
                        <m:ctrlPr>
                          <a:rPr lang="en-US" sz="2200" i="1" smtClean="0">
                            <a:latin typeface="Cambria Math" panose="02040503050406030204" pitchFamily="18" charset="0"/>
                            <a:cs typeface="Times New Roman" panose="02020603050405020304" pitchFamily="18" charset="0"/>
                          </a:rPr>
                        </m:ctrlPr>
                      </m:fPr>
                      <m:num>
                        <m:r>
                          <a:rPr lang="de-DE" sz="2200" b="0" i="1" smtClean="0">
                            <a:latin typeface="Cambria Math" panose="02040503050406030204" pitchFamily="18" charset="0"/>
                            <a:cs typeface="Times New Roman" panose="02020603050405020304" pitchFamily="18" charset="0"/>
                          </a:rPr>
                          <m:t>𝑂𝑢𝑡𝑝𝑢𝑡</m:t>
                        </m:r>
                      </m:num>
                      <m:den>
                        <m:r>
                          <a:rPr lang="de-DE" sz="2200" b="0" i="1" smtClean="0">
                            <a:latin typeface="Cambria Math" panose="02040503050406030204" pitchFamily="18" charset="0"/>
                            <a:cs typeface="Times New Roman" panose="02020603050405020304" pitchFamily="18" charset="0"/>
                          </a:rPr>
                          <m:t>𝐴𝑟𝑏𝑒𝑖𝑡𝑠𝑒𝑖𝑛𝑠𝑎𝑡𝑧</m:t>
                        </m:r>
                      </m:den>
                    </m:f>
                    <m:r>
                      <a:rPr lang="de-DE" sz="2200" b="0" i="0" smtClean="0">
                        <a:latin typeface="Cambria Math" panose="02040503050406030204" pitchFamily="18" charset="0"/>
                        <a:cs typeface="Times New Roman" panose="02020603050405020304" pitchFamily="18" charset="0"/>
                      </a:rPr>
                      <m:t>=</m:t>
                    </m:r>
                    <m:f>
                      <m:fPr>
                        <m:ctrlPr>
                          <a:rPr lang="de-DE" sz="2200" i="1">
                            <a:latin typeface="Cambria Math" panose="02040503050406030204" pitchFamily="18" charset="0"/>
                            <a:cs typeface="Times New Roman" panose="02020603050405020304" pitchFamily="18" charset="0"/>
                          </a:rPr>
                        </m:ctrlPr>
                      </m:fPr>
                      <m:num>
                        <m:r>
                          <a:rPr lang="de-DE" sz="2200" i="1">
                            <a:latin typeface="Cambria Math" panose="02040503050406030204" pitchFamily="18" charset="0"/>
                            <a:cs typeface="Times New Roman" panose="02020603050405020304" pitchFamily="18" charset="0"/>
                          </a:rPr>
                          <m:t>1</m:t>
                        </m:r>
                      </m:num>
                      <m:den>
                        <m:r>
                          <a:rPr lang="de-DE" sz="2200" i="1">
                            <a:latin typeface="Cambria Math" panose="02040503050406030204" pitchFamily="18" charset="0"/>
                            <a:cs typeface="Times New Roman" panose="02020603050405020304" pitchFamily="18" charset="0"/>
                          </a:rPr>
                          <m:t>𝑎</m:t>
                        </m:r>
                      </m:den>
                    </m:f>
                  </m:oMath>
                </a14:m>
                <a:r>
                  <a:rPr lang="en-US" sz="2200" dirty="0">
                    <a:latin typeface="Times New Roman" panose="02020603050405020304" pitchFamily="18" charset="0"/>
                    <a:cs typeface="Times New Roman" panose="02020603050405020304" pitchFamily="18" charset="0"/>
                  </a:rPr>
                  <a:t>		</a:t>
                </a:r>
              </a:p>
            </p:txBody>
          </p:sp>
        </mc:Choice>
        <mc:Fallback xmlns="">
          <p:sp>
            <p:nvSpPr>
              <p:cNvPr id="8" name="Inhaltsplatzhalter 2"/>
              <p:cNvSpPr>
                <a:spLocks noGrp="1" noRot="1" noChangeAspect="1" noMove="1" noResize="1" noEditPoints="1" noAdjustHandles="1" noChangeArrowheads="1" noChangeShapeType="1" noTextEdit="1"/>
              </p:cNvSpPr>
              <p:nvPr/>
            </p:nvSpPr>
            <p:spPr>
              <a:xfrm>
                <a:off x="0" y="3397083"/>
                <a:ext cx="11786839" cy="729705"/>
              </a:xfrm>
              <a:prstGeom prst="rect">
                <a:avLst/>
              </a:prstGeom>
              <a:blipFill>
                <a:blip r:embed="rId4"/>
                <a:stretch>
                  <a:fillRect t="-5000"/>
                </a:stretch>
              </a:blipFill>
            </p:spPr>
            <p:txBody>
              <a:bodyPr/>
              <a:lstStyle/>
              <a:p>
                <a:r>
                  <a:rPr lang="de-DE">
                    <a:noFill/>
                  </a:rPr>
                  <a:t> </a:t>
                </a:r>
              </a:p>
            </p:txBody>
          </p:sp>
        </mc:Fallback>
      </mc:AlternateContent>
      <p:sp>
        <p:nvSpPr>
          <p:cNvPr id="9" name="Inhaltsplatzhalter 2"/>
          <p:cNvSpPr>
            <a:spLocks noGrp="1"/>
          </p:cNvSpPr>
          <p:nvPr/>
        </p:nvSpPr>
        <p:spPr>
          <a:xfrm>
            <a:off x="128107" y="3849065"/>
            <a:ext cx="8325013" cy="1718615"/>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Arbeit </a:t>
            </a:r>
            <a:r>
              <a:rPr lang="en-US" sz="2200" dirty="0" err="1">
                <a:latin typeface="Times New Roman" panose="02020603050405020304" pitchFamily="18" charset="0"/>
                <a:cs typeface="Times New Roman" panose="02020603050405020304" pitchFamily="18" charset="0"/>
              </a:rPr>
              <a:t>ist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zwischen</a:t>
            </a:r>
            <a:r>
              <a:rPr lang="en-US" sz="2200" dirty="0">
                <a:latin typeface="Times New Roman" panose="02020603050405020304" pitchFamily="18" charset="0"/>
                <a:cs typeface="Times New Roman" panose="02020603050405020304" pitchFamily="18" charset="0"/>
              </a:rPr>
              <a:t> den </a:t>
            </a:r>
            <a:r>
              <a:rPr lang="en-US" sz="2200" dirty="0" err="1">
                <a:latin typeface="Times New Roman" panose="02020603050405020304" pitchFamily="18" charset="0"/>
                <a:cs typeface="Times New Roman" panose="02020603050405020304" pitchFamily="18" charset="0"/>
              </a:rPr>
              <a:t>Produktionssektoren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vollkommen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flexibel</a:t>
            </a: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err="1">
                <a:latin typeface="Times New Roman" panose="02020603050405020304" pitchFamily="18" charset="0"/>
                <a:cs typeface="Times New Roman" panose="02020603050405020304" pitchFamily="18" charset="0"/>
              </a:rPr>
              <a:t>Aus</a:t>
            </a:r>
            <a:r>
              <a:rPr lang="en-US" sz="2200" dirty="0">
                <a:latin typeface="Times New Roman" panose="02020603050405020304" pitchFamily="18" charset="0"/>
                <a:cs typeface="Times New Roman" panose="02020603050405020304" pitchFamily="18" charset="0"/>
              </a:rPr>
              <a:t> der </a:t>
            </a:r>
            <a:r>
              <a:rPr lang="en-US" sz="2200" dirty="0" err="1">
                <a:latin typeface="Times New Roman" panose="02020603050405020304" pitchFamily="18" charset="0"/>
                <a:cs typeface="Times New Roman" panose="02020603050405020304" pitchFamily="18" charset="0"/>
              </a:rPr>
              <a:t>Linearität</a:t>
            </a:r>
            <a:r>
              <a:rPr lang="en-US" sz="2200" dirty="0">
                <a:latin typeface="Times New Roman" panose="02020603050405020304" pitchFamily="18" charset="0"/>
                <a:cs typeface="Times New Roman" panose="02020603050405020304" pitchFamily="18" charset="0"/>
              </a:rPr>
              <a:t> und </a:t>
            </a:r>
            <a:r>
              <a:rPr lang="en-US" sz="2200" dirty="0" err="1">
                <a:latin typeface="Times New Roman" panose="02020603050405020304" pitchFamily="18" charset="0"/>
                <a:cs typeface="Times New Roman" panose="02020603050405020304" pitchFamily="18" charset="0"/>
              </a:rPr>
              <a:t>nur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einem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Produktionsfaktor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folgen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konstante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Skalerträge</a:t>
            </a:r>
            <a:r>
              <a:rPr lang="en-US" sz="2200" dirty="0">
                <a:latin typeface="Times New Roman" panose="02020603050405020304" pitchFamily="18" charset="0"/>
                <a:cs typeface="Times New Roman" panose="02020603050405020304" pitchFamily="18" charset="0"/>
              </a:rPr>
              <a:t> in der </a:t>
            </a:r>
            <a:r>
              <a:rPr lang="en-US" sz="2200" dirty="0" err="1">
                <a:latin typeface="Times New Roman" panose="02020603050405020304" pitchFamily="18" charset="0"/>
                <a:cs typeface="Times New Roman" panose="02020603050405020304" pitchFamily="18" charset="0"/>
              </a:rPr>
              <a:t>Produktion</a:t>
            </a: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177" b="1" dirty="0">
              <a:latin typeface="Times New Roman" panose="02020603050405020304" pitchFamily="18" charset="0"/>
              <a:cs typeface="Times New Roman" panose="02020603050405020304" pitchFamily="18" charset="0"/>
            </a:endParaRPr>
          </a:p>
        </p:txBody>
      </p:sp>
      <p:sp>
        <p:nvSpPr>
          <p:cNvPr id="10" name="Inhaltsplatzhalter 2"/>
          <p:cNvSpPr>
            <a:spLocks noGrp="1"/>
          </p:cNvSpPr>
          <p:nvPr/>
        </p:nvSpPr>
        <p:spPr>
          <a:xfrm>
            <a:off x="277054" y="254520"/>
            <a:ext cx="11786839" cy="2280275"/>
          </a:xfrm>
          <a:prstGeom prst="rect">
            <a:avLst/>
          </a:prstGeom>
        </p:spPr>
        <p:txBody>
          <a:bodyPr vert="horz" lIns="82944" tIns="41472" rIns="82944" bIns="41472"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177" dirty="0">
              <a:latin typeface="Times New Roman" panose="02020603050405020304" pitchFamily="18" charset="0"/>
              <a:cs typeface="Times New Roman" panose="02020603050405020304" pitchFamily="18" charset="0"/>
            </a:endParaRPr>
          </a:p>
          <a:p>
            <a:pPr marL="0" indent="0">
              <a:buNone/>
            </a:pPr>
            <a:r>
              <a:rPr lang="en-US" sz="2540" dirty="0" err="1">
                <a:latin typeface="Times New Roman" panose="02020603050405020304" pitchFamily="18" charset="0"/>
                <a:cs typeface="Times New Roman" panose="02020603050405020304" pitchFamily="18" charset="0"/>
              </a:rPr>
              <a:t>Annahmen</a:t>
            </a:r>
            <a:r>
              <a:rPr lang="en-US" sz="2540" dirty="0">
                <a:latin typeface="Times New Roman" panose="02020603050405020304" pitchFamily="18" charset="0"/>
                <a:cs typeface="Times New Roman" panose="02020603050405020304" pitchFamily="18" charset="0"/>
              </a:rPr>
              <a:t>:</a:t>
            </a:r>
          </a:p>
          <a:p>
            <a:pPr marL="0" indent="0">
              <a:buNone/>
            </a:pPr>
            <a:endParaRPr lang="en-US" sz="254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Arbeit </a:t>
            </a:r>
            <a:r>
              <a:rPr lang="en-US" sz="2200" dirty="0" err="1">
                <a:latin typeface="Times New Roman" panose="02020603050405020304" pitchFamily="18" charset="0"/>
                <a:cs typeface="Times New Roman" panose="02020603050405020304" pitchFamily="18" charset="0"/>
              </a:rPr>
              <a:t>ist</a:t>
            </a:r>
            <a:r>
              <a:rPr lang="en-US" sz="2200" dirty="0">
                <a:latin typeface="Times New Roman" panose="02020603050405020304" pitchFamily="18" charset="0"/>
                <a:cs typeface="Times New Roman" panose="02020603050405020304" pitchFamily="18" charset="0"/>
              </a:rPr>
              <a:t> der </a:t>
            </a:r>
            <a:r>
              <a:rPr lang="en-US" sz="2200" b="1" u="sng" dirty="0" err="1">
                <a:latin typeface="Times New Roman" panose="02020603050405020304" pitchFamily="18" charset="0"/>
                <a:cs typeface="Times New Roman" panose="02020603050405020304" pitchFamily="18" charset="0"/>
              </a:rPr>
              <a:t>einzige</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Produktionsfaktor</a:t>
            </a:r>
            <a:endParaRPr lang="en-US" sz="2200" b="1" u="sng"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Die Länder </a:t>
            </a:r>
            <a:r>
              <a:rPr lang="en-US" sz="2200" dirty="0" err="1">
                <a:latin typeface="Times New Roman" panose="02020603050405020304" pitchFamily="18" charset="0"/>
                <a:cs typeface="Times New Roman" panose="02020603050405020304" pitchFamily="18" charset="0"/>
              </a:rPr>
              <a:t>unterscheiden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nur</a:t>
            </a:r>
            <a:r>
              <a:rPr lang="en-US" sz="2200" dirty="0">
                <a:latin typeface="Times New Roman" panose="02020603050405020304" pitchFamily="18" charset="0"/>
                <a:cs typeface="Times New Roman" panose="02020603050405020304" pitchFamily="18" charset="0"/>
              </a:rPr>
              <a:t> in der </a:t>
            </a:r>
            <a:r>
              <a:rPr lang="en-US" sz="2200" dirty="0" err="1">
                <a:latin typeface="Times New Roman" panose="02020603050405020304" pitchFamily="18" charset="0"/>
                <a:cs typeface="Times New Roman" panose="02020603050405020304" pitchFamily="18" charset="0"/>
              </a:rPr>
              <a:t>Arbeitsproduktivität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bzw</a:t>
            </a:r>
            <a:r>
              <a:rPr lang="en-US" sz="2200" dirty="0">
                <a:latin typeface="Times New Roman" panose="02020603050405020304" pitchFamily="18" charset="0"/>
                <a:cs typeface="Times New Roman" panose="02020603050405020304" pitchFamily="18" charset="0"/>
              </a:rPr>
              <a:t>. den </a:t>
            </a:r>
            <a:r>
              <a:rPr lang="en-US" sz="2200" err="1">
                <a:latin typeface="Times New Roman" panose="02020603050405020304" pitchFamily="18" charset="0"/>
                <a:cs typeface="Times New Roman" panose="02020603050405020304" pitchFamily="18" charset="0"/>
              </a:rPr>
              <a:t>Arbeitskoeffizienten</a:t>
            </a:r>
            <a:r>
              <a:rPr lang="en-US" sz="220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endParaRPr lang="en-US" sz="2177" b="1"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C248948E-FFB1-4D71-AE24-5B0E5338AA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57C09CAC-9B94-40D7-8C32-F1CC2829806A}"/>
                  </a:ext>
                </a:extLst>
              </p14:cNvPr>
              <p14:cNvContentPartPr/>
              <p14:nvPr/>
            </p14:nvContentPartPr>
            <p14:xfrm>
              <a:off x="867680" y="1652827"/>
              <a:ext cx="4125960" cy="64800"/>
            </p14:xfrm>
          </p:contentPart>
        </mc:Choice>
        <mc:Fallback xmlns="">
          <p:pic>
            <p:nvPicPr>
              <p:cNvPr id="2" name="Freihand 1">
                <a:extLst>
                  <a:ext uri="{FF2B5EF4-FFF2-40B4-BE49-F238E27FC236}">
                    <a16:creationId xmlns:a16="http://schemas.microsoft.com/office/drawing/2014/main" id="{57C09CAC-9B94-40D7-8C32-F1CC2829806A}"/>
                  </a:ext>
                </a:extLst>
              </p:cNvPr>
              <p:cNvPicPr/>
              <p:nvPr/>
            </p:nvPicPr>
            <p:blipFill>
              <a:blip r:embed="rId6"/>
              <a:stretch>
                <a:fillRect/>
              </a:stretch>
            </p:blipFill>
            <p:spPr>
              <a:xfrm>
                <a:off x="863360" y="1648507"/>
                <a:ext cx="41346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EFE51A6D-192F-486B-B474-7848E46F172E}"/>
                  </a:ext>
                </a:extLst>
              </p14:cNvPr>
              <p14:cNvContentPartPr/>
              <p14:nvPr/>
            </p14:nvContentPartPr>
            <p14:xfrm>
              <a:off x="2563640" y="2707267"/>
              <a:ext cx="231120" cy="441720"/>
            </p14:xfrm>
          </p:contentPart>
        </mc:Choice>
        <mc:Fallback xmlns="">
          <p:pic>
            <p:nvPicPr>
              <p:cNvPr id="3" name="Freihand 2">
                <a:extLst>
                  <a:ext uri="{FF2B5EF4-FFF2-40B4-BE49-F238E27FC236}">
                    <a16:creationId xmlns:a16="http://schemas.microsoft.com/office/drawing/2014/main" id="{EFE51A6D-192F-486B-B474-7848E46F172E}"/>
                  </a:ext>
                </a:extLst>
              </p:cNvPr>
              <p:cNvPicPr/>
              <p:nvPr/>
            </p:nvPicPr>
            <p:blipFill>
              <a:blip r:embed="rId8"/>
              <a:stretch>
                <a:fillRect/>
              </a:stretch>
            </p:blipFill>
            <p:spPr>
              <a:xfrm>
                <a:off x="2559320" y="2702947"/>
                <a:ext cx="239760" cy="450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Freihand 13">
                <a:extLst>
                  <a:ext uri="{FF2B5EF4-FFF2-40B4-BE49-F238E27FC236}">
                    <a16:creationId xmlns:a16="http://schemas.microsoft.com/office/drawing/2014/main" id="{D96F7B48-B618-4805-A8C8-45A723C7DCAF}"/>
                  </a:ext>
                </a:extLst>
              </p14:cNvPr>
              <p14:cNvContentPartPr/>
              <p14:nvPr/>
            </p14:nvContentPartPr>
            <p14:xfrm>
              <a:off x="2775320" y="3109747"/>
              <a:ext cx="121320" cy="43200"/>
            </p14:xfrm>
          </p:contentPart>
        </mc:Choice>
        <mc:Fallback xmlns="">
          <p:pic>
            <p:nvPicPr>
              <p:cNvPr id="14" name="Freihand 13">
                <a:extLst>
                  <a:ext uri="{FF2B5EF4-FFF2-40B4-BE49-F238E27FC236}">
                    <a16:creationId xmlns:a16="http://schemas.microsoft.com/office/drawing/2014/main" id="{D96F7B48-B618-4805-A8C8-45A723C7DCAF}"/>
                  </a:ext>
                </a:extLst>
              </p:cNvPr>
              <p:cNvPicPr/>
              <p:nvPr/>
            </p:nvPicPr>
            <p:blipFill>
              <a:blip r:embed="rId10"/>
              <a:stretch>
                <a:fillRect/>
              </a:stretch>
            </p:blipFill>
            <p:spPr>
              <a:xfrm>
                <a:off x="2771000" y="3105427"/>
                <a:ext cx="129960" cy="51840"/>
              </a:xfrm>
              <a:prstGeom prst="rect">
                <a:avLst/>
              </a:prstGeom>
            </p:spPr>
          </p:pic>
        </mc:Fallback>
      </mc:AlternateContent>
      <p:grpSp>
        <p:nvGrpSpPr>
          <p:cNvPr id="48" name="Gruppieren 47">
            <a:extLst>
              <a:ext uri="{FF2B5EF4-FFF2-40B4-BE49-F238E27FC236}">
                <a16:creationId xmlns:a16="http://schemas.microsoft.com/office/drawing/2014/main" id="{CD538CC9-F889-44CA-8FC8-AFF9EE4E60F6}"/>
              </a:ext>
            </a:extLst>
          </p:cNvPr>
          <p:cNvGrpSpPr/>
          <p:nvPr/>
        </p:nvGrpSpPr>
        <p:grpSpPr>
          <a:xfrm>
            <a:off x="254600" y="3871147"/>
            <a:ext cx="4301280" cy="368640"/>
            <a:chOff x="254600" y="3871147"/>
            <a:chExt cx="4301280" cy="368640"/>
          </a:xfrm>
        </p:grpSpPr>
        <mc:AlternateContent xmlns:mc="http://schemas.openxmlformats.org/markup-compatibility/2006" xmlns:p14="http://schemas.microsoft.com/office/powerpoint/2010/main">
          <mc:Choice Requires="p14">
            <p:contentPart p14:bwMode="auto" r:id="rId11">
              <p14:nvContentPartPr>
                <p14:cNvPr id="16" name="Freihand 15">
                  <a:extLst>
                    <a:ext uri="{FF2B5EF4-FFF2-40B4-BE49-F238E27FC236}">
                      <a16:creationId xmlns:a16="http://schemas.microsoft.com/office/drawing/2014/main" id="{8104D3EE-4619-4454-8199-B38ACD1A7329}"/>
                    </a:ext>
                  </a:extLst>
                </p14:cNvPr>
                <p14:cNvContentPartPr/>
                <p14:nvPr/>
              </p14:nvContentPartPr>
              <p14:xfrm>
                <a:off x="298520" y="4146547"/>
                <a:ext cx="11160" cy="33120"/>
              </p14:xfrm>
            </p:contentPart>
          </mc:Choice>
          <mc:Fallback xmlns="">
            <p:pic>
              <p:nvPicPr>
                <p:cNvPr id="16" name="Freihand 15">
                  <a:extLst>
                    <a:ext uri="{FF2B5EF4-FFF2-40B4-BE49-F238E27FC236}">
                      <a16:creationId xmlns:a16="http://schemas.microsoft.com/office/drawing/2014/main" id="{8104D3EE-4619-4454-8199-B38ACD1A7329}"/>
                    </a:ext>
                  </a:extLst>
                </p:cNvPr>
                <p:cNvPicPr/>
                <p:nvPr/>
              </p:nvPicPr>
              <p:blipFill>
                <a:blip r:embed="rId12"/>
                <a:stretch>
                  <a:fillRect/>
                </a:stretch>
              </p:blipFill>
              <p:spPr>
                <a:xfrm>
                  <a:off x="294200" y="4142227"/>
                  <a:ext cx="198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Freihand 16">
                  <a:extLst>
                    <a:ext uri="{FF2B5EF4-FFF2-40B4-BE49-F238E27FC236}">
                      <a16:creationId xmlns:a16="http://schemas.microsoft.com/office/drawing/2014/main" id="{CCD1B3B7-2DCD-48B0-8EEE-957AFDAA6F7B}"/>
                    </a:ext>
                  </a:extLst>
                </p14:cNvPr>
                <p14:cNvContentPartPr/>
                <p14:nvPr/>
              </p14:nvContentPartPr>
              <p14:xfrm>
                <a:off x="254600" y="4093267"/>
                <a:ext cx="74520" cy="146520"/>
              </p14:xfrm>
            </p:contentPart>
          </mc:Choice>
          <mc:Fallback xmlns="">
            <p:pic>
              <p:nvPicPr>
                <p:cNvPr id="17" name="Freihand 16">
                  <a:extLst>
                    <a:ext uri="{FF2B5EF4-FFF2-40B4-BE49-F238E27FC236}">
                      <a16:creationId xmlns:a16="http://schemas.microsoft.com/office/drawing/2014/main" id="{CCD1B3B7-2DCD-48B0-8EEE-957AFDAA6F7B}"/>
                    </a:ext>
                  </a:extLst>
                </p:cNvPr>
                <p:cNvPicPr/>
                <p:nvPr/>
              </p:nvPicPr>
              <p:blipFill>
                <a:blip r:embed="rId14"/>
                <a:stretch>
                  <a:fillRect/>
                </a:stretch>
              </p:blipFill>
              <p:spPr>
                <a:xfrm>
                  <a:off x="250280" y="4088947"/>
                  <a:ext cx="831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Freihand 17">
                  <a:extLst>
                    <a:ext uri="{FF2B5EF4-FFF2-40B4-BE49-F238E27FC236}">
                      <a16:creationId xmlns:a16="http://schemas.microsoft.com/office/drawing/2014/main" id="{5C59E656-DC03-4E81-9168-904A6CC4E252}"/>
                    </a:ext>
                  </a:extLst>
                </p14:cNvPr>
                <p14:cNvContentPartPr/>
                <p14:nvPr/>
              </p14:nvContentPartPr>
              <p14:xfrm>
                <a:off x="265040" y="4115227"/>
                <a:ext cx="62280" cy="114840"/>
              </p14:xfrm>
            </p:contentPart>
          </mc:Choice>
          <mc:Fallback xmlns="">
            <p:pic>
              <p:nvPicPr>
                <p:cNvPr id="18" name="Freihand 17">
                  <a:extLst>
                    <a:ext uri="{FF2B5EF4-FFF2-40B4-BE49-F238E27FC236}">
                      <a16:creationId xmlns:a16="http://schemas.microsoft.com/office/drawing/2014/main" id="{5C59E656-DC03-4E81-9168-904A6CC4E252}"/>
                    </a:ext>
                  </a:extLst>
                </p:cNvPr>
                <p:cNvPicPr/>
                <p:nvPr/>
              </p:nvPicPr>
              <p:blipFill>
                <a:blip r:embed="rId16"/>
                <a:stretch>
                  <a:fillRect/>
                </a:stretch>
              </p:blipFill>
              <p:spPr>
                <a:xfrm>
                  <a:off x="260720" y="4110907"/>
                  <a:ext cx="709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Freihand 19">
                  <a:extLst>
                    <a:ext uri="{FF2B5EF4-FFF2-40B4-BE49-F238E27FC236}">
                      <a16:creationId xmlns:a16="http://schemas.microsoft.com/office/drawing/2014/main" id="{A3830C0A-3D62-4FFC-B8A6-0007D5F9B972}"/>
                    </a:ext>
                  </a:extLst>
                </p14:cNvPr>
                <p14:cNvContentPartPr/>
                <p14:nvPr/>
              </p14:nvContentPartPr>
              <p14:xfrm>
                <a:off x="598760" y="4038907"/>
                <a:ext cx="19800" cy="145080"/>
              </p14:xfrm>
            </p:contentPart>
          </mc:Choice>
          <mc:Fallback xmlns="">
            <p:pic>
              <p:nvPicPr>
                <p:cNvPr id="20" name="Freihand 19">
                  <a:extLst>
                    <a:ext uri="{FF2B5EF4-FFF2-40B4-BE49-F238E27FC236}">
                      <a16:creationId xmlns:a16="http://schemas.microsoft.com/office/drawing/2014/main" id="{A3830C0A-3D62-4FFC-B8A6-0007D5F9B972}"/>
                    </a:ext>
                  </a:extLst>
                </p:cNvPr>
                <p:cNvPicPr/>
                <p:nvPr/>
              </p:nvPicPr>
              <p:blipFill>
                <a:blip r:embed="rId18"/>
                <a:stretch>
                  <a:fillRect/>
                </a:stretch>
              </p:blipFill>
              <p:spPr>
                <a:xfrm>
                  <a:off x="594440" y="4034587"/>
                  <a:ext cx="28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Freihand 20">
                  <a:extLst>
                    <a:ext uri="{FF2B5EF4-FFF2-40B4-BE49-F238E27FC236}">
                      <a16:creationId xmlns:a16="http://schemas.microsoft.com/office/drawing/2014/main" id="{1B2944B8-57B8-4F29-AA18-A3107814C83E}"/>
                    </a:ext>
                  </a:extLst>
                </p14:cNvPr>
                <p14:cNvContentPartPr/>
                <p14:nvPr/>
              </p14:nvContentPartPr>
              <p14:xfrm>
                <a:off x="594440" y="4031707"/>
                <a:ext cx="144360" cy="5040"/>
              </p14:xfrm>
            </p:contentPart>
          </mc:Choice>
          <mc:Fallback xmlns="">
            <p:pic>
              <p:nvPicPr>
                <p:cNvPr id="21" name="Freihand 20">
                  <a:extLst>
                    <a:ext uri="{FF2B5EF4-FFF2-40B4-BE49-F238E27FC236}">
                      <a16:creationId xmlns:a16="http://schemas.microsoft.com/office/drawing/2014/main" id="{1B2944B8-57B8-4F29-AA18-A3107814C83E}"/>
                    </a:ext>
                  </a:extLst>
                </p:cNvPr>
                <p:cNvPicPr/>
                <p:nvPr/>
              </p:nvPicPr>
              <p:blipFill>
                <a:blip r:embed="rId20"/>
                <a:stretch>
                  <a:fillRect/>
                </a:stretch>
              </p:blipFill>
              <p:spPr>
                <a:xfrm>
                  <a:off x="590120" y="4027387"/>
                  <a:ext cx="1530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Freihand 21">
                  <a:extLst>
                    <a:ext uri="{FF2B5EF4-FFF2-40B4-BE49-F238E27FC236}">
                      <a16:creationId xmlns:a16="http://schemas.microsoft.com/office/drawing/2014/main" id="{F992EEB2-AA42-4E86-8E79-5125F841E3A4}"/>
                    </a:ext>
                  </a:extLst>
                </p14:cNvPr>
                <p14:cNvContentPartPr/>
                <p14:nvPr/>
              </p14:nvContentPartPr>
              <p14:xfrm>
                <a:off x="609560" y="4095067"/>
                <a:ext cx="120960" cy="92880"/>
              </p14:xfrm>
            </p:contentPart>
          </mc:Choice>
          <mc:Fallback xmlns="">
            <p:pic>
              <p:nvPicPr>
                <p:cNvPr id="22" name="Freihand 21">
                  <a:extLst>
                    <a:ext uri="{FF2B5EF4-FFF2-40B4-BE49-F238E27FC236}">
                      <a16:creationId xmlns:a16="http://schemas.microsoft.com/office/drawing/2014/main" id="{F992EEB2-AA42-4E86-8E79-5125F841E3A4}"/>
                    </a:ext>
                  </a:extLst>
                </p:cNvPr>
                <p:cNvPicPr/>
                <p:nvPr/>
              </p:nvPicPr>
              <p:blipFill>
                <a:blip r:embed="rId22"/>
                <a:stretch>
                  <a:fillRect/>
                </a:stretch>
              </p:blipFill>
              <p:spPr>
                <a:xfrm>
                  <a:off x="605240" y="4090747"/>
                  <a:ext cx="129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Freihand 22">
                  <a:extLst>
                    <a:ext uri="{FF2B5EF4-FFF2-40B4-BE49-F238E27FC236}">
                      <a16:creationId xmlns:a16="http://schemas.microsoft.com/office/drawing/2014/main" id="{EDD83E77-68F8-41B6-8881-4C9920A8C7E3}"/>
                    </a:ext>
                  </a:extLst>
                </p14:cNvPr>
                <p14:cNvContentPartPr/>
                <p14:nvPr/>
              </p14:nvContentPartPr>
              <p14:xfrm>
                <a:off x="766160" y="4089667"/>
                <a:ext cx="105480" cy="101520"/>
              </p14:xfrm>
            </p:contentPart>
          </mc:Choice>
          <mc:Fallback xmlns="">
            <p:pic>
              <p:nvPicPr>
                <p:cNvPr id="23" name="Freihand 22">
                  <a:extLst>
                    <a:ext uri="{FF2B5EF4-FFF2-40B4-BE49-F238E27FC236}">
                      <a16:creationId xmlns:a16="http://schemas.microsoft.com/office/drawing/2014/main" id="{EDD83E77-68F8-41B6-8881-4C9920A8C7E3}"/>
                    </a:ext>
                  </a:extLst>
                </p:cNvPr>
                <p:cNvPicPr/>
                <p:nvPr/>
              </p:nvPicPr>
              <p:blipFill>
                <a:blip r:embed="rId24"/>
                <a:stretch>
                  <a:fillRect/>
                </a:stretch>
              </p:blipFill>
              <p:spPr>
                <a:xfrm>
                  <a:off x="761840" y="4085347"/>
                  <a:ext cx="1141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Freihand 23">
                  <a:extLst>
                    <a:ext uri="{FF2B5EF4-FFF2-40B4-BE49-F238E27FC236}">
                      <a16:creationId xmlns:a16="http://schemas.microsoft.com/office/drawing/2014/main" id="{037357F3-CF4B-4F3F-97BC-429DC3BD9535}"/>
                    </a:ext>
                  </a:extLst>
                </p14:cNvPr>
                <p14:cNvContentPartPr/>
                <p14:nvPr/>
              </p14:nvContentPartPr>
              <p14:xfrm>
                <a:off x="1076840" y="4015507"/>
                <a:ext cx="151920" cy="145800"/>
              </p14:xfrm>
            </p:contentPart>
          </mc:Choice>
          <mc:Fallback xmlns="">
            <p:pic>
              <p:nvPicPr>
                <p:cNvPr id="24" name="Freihand 23">
                  <a:extLst>
                    <a:ext uri="{FF2B5EF4-FFF2-40B4-BE49-F238E27FC236}">
                      <a16:creationId xmlns:a16="http://schemas.microsoft.com/office/drawing/2014/main" id="{037357F3-CF4B-4F3F-97BC-429DC3BD9535}"/>
                    </a:ext>
                  </a:extLst>
                </p:cNvPr>
                <p:cNvPicPr/>
                <p:nvPr/>
              </p:nvPicPr>
              <p:blipFill>
                <a:blip r:embed="rId26"/>
                <a:stretch>
                  <a:fillRect/>
                </a:stretch>
              </p:blipFill>
              <p:spPr>
                <a:xfrm>
                  <a:off x="1072520" y="4011187"/>
                  <a:ext cx="1605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2D46B594-966C-407A-A772-C8FFAA247BB9}"/>
                    </a:ext>
                  </a:extLst>
                </p14:cNvPr>
                <p14:cNvContentPartPr/>
                <p14:nvPr/>
              </p14:nvContentPartPr>
              <p14:xfrm>
                <a:off x="1147400" y="4123507"/>
                <a:ext cx="61920" cy="31680"/>
              </p14:xfrm>
            </p:contentPart>
          </mc:Choice>
          <mc:Fallback xmlns="">
            <p:pic>
              <p:nvPicPr>
                <p:cNvPr id="25" name="Freihand 24">
                  <a:extLst>
                    <a:ext uri="{FF2B5EF4-FFF2-40B4-BE49-F238E27FC236}">
                      <a16:creationId xmlns:a16="http://schemas.microsoft.com/office/drawing/2014/main" id="{2D46B594-966C-407A-A772-C8FFAA247BB9}"/>
                    </a:ext>
                  </a:extLst>
                </p:cNvPr>
                <p:cNvPicPr/>
                <p:nvPr/>
              </p:nvPicPr>
              <p:blipFill>
                <a:blip r:embed="rId28"/>
                <a:stretch>
                  <a:fillRect/>
                </a:stretch>
              </p:blipFill>
              <p:spPr>
                <a:xfrm>
                  <a:off x="1143080" y="4119187"/>
                  <a:ext cx="705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Freihand 25">
                  <a:extLst>
                    <a:ext uri="{FF2B5EF4-FFF2-40B4-BE49-F238E27FC236}">
                      <a16:creationId xmlns:a16="http://schemas.microsoft.com/office/drawing/2014/main" id="{53C466BA-D619-4269-9A97-ED1B536E5940}"/>
                    </a:ext>
                  </a:extLst>
                </p14:cNvPr>
                <p14:cNvContentPartPr/>
                <p14:nvPr/>
              </p14:nvContentPartPr>
              <p14:xfrm>
                <a:off x="1259720" y="4088587"/>
                <a:ext cx="209520" cy="66960"/>
              </p14:xfrm>
            </p:contentPart>
          </mc:Choice>
          <mc:Fallback xmlns="">
            <p:pic>
              <p:nvPicPr>
                <p:cNvPr id="26" name="Freihand 25">
                  <a:extLst>
                    <a:ext uri="{FF2B5EF4-FFF2-40B4-BE49-F238E27FC236}">
                      <a16:creationId xmlns:a16="http://schemas.microsoft.com/office/drawing/2014/main" id="{53C466BA-D619-4269-9A97-ED1B536E5940}"/>
                    </a:ext>
                  </a:extLst>
                </p:cNvPr>
                <p:cNvPicPr/>
                <p:nvPr/>
              </p:nvPicPr>
              <p:blipFill>
                <a:blip r:embed="rId30"/>
                <a:stretch>
                  <a:fillRect/>
                </a:stretch>
              </p:blipFill>
              <p:spPr>
                <a:xfrm>
                  <a:off x="1255400" y="4084267"/>
                  <a:ext cx="2181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Freihand 26">
                  <a:extLst>
                    <a:ext uri="{FF2B5EF4-FFF2-40B4-BE49-F238E27FC236}">
                      <a16:creationId xmlns:a16="http://schemas.microsoft.com/office/drawing/2014/main" id="{7A376842-8A3D-48F5-8420-D5C59AD4BEB1}"/>
                    </a:ext>
                  </a:extLst>
                </p14:cNvPr>
                <p14:cNvContentPartPr/>
                <p14:nvPr/>
              </p14:nvContentPartPr>
              <p14:xfrm>
                <a:off x="1508120" y="4085707"/>
                <a:ext cx="107280" cy="48600"/>
              </p14:xfrm>
            </p:contentPart>
          </mc:Choice>
          <mc:Fallback xmlns="">
            <p:pic>
              <p:nvPicPr>
                <p:cNvPr id="27" name="Freihand 26">
                  <a:extLst>
                    <a:ext uri="{FF2B5EF4-FFF2-40B4-BE49-F238E27FC236}">
                      <a16:creationId xmlns:a16="http://schemas.microsoft.com/office/drawing/2014/main" id="{7A376842-8A3D-48F5-8420-D5C59AD4BEB1}"/>
                    </a:ext>
                  </a:extLst>
                </p:cNvPr>
                <p:cNvPicPr/>
                <p:nvPr/>
              </p:nvPicPr>
              <p:blipFill>
                <a:blip r:embed="rId32"/>
                <a:stretch>
                  <a:fillRect/>
                </a:stretch>
              </p:blipFill>
              <p:spPr>
                <a:xfrm>
                  <a:off x="1503800" y="4081387"/>
                  <a:ext cx="1159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Freihand 27">
                  <a:extLst>
                    <a:ext uri="{FF2B5EF4-FFF2-40B4-BE49-F238E27FC236}">
                      <a16:creationId xmlns:a16="http://schemas.microsoft.com/office/drawing/2014/main" id="{512AF79D-7D0F-4708-8FB5-ACD90A4CF4CC}"/>
                    </a:ext>
                  </a:extLst>
                </p14:cNvPr>
                <p14:cNvContentPartPr/>
                <p14:nvPr/>
              </p14:nvContentPartPr>
              <p14:xfrm>
                <a:off x="1660400" y="4071307"/>
                <a:ext cx="203400" cy="45360"/>
              </p14:xfrm>
            </p:contentPart>
          </mc:Choice>
          <mc:Fallback xmlns="">
            <p:pic>
              <p:nvPicPr>
                <p:cNvPr id="28" name="Freihand 27">
                  <a:extLst>
                    <a:ext uri="{FF2B5EF4-FFF2-40B4-BE49-F238E27FC236}">
                      <a16:creationId xmlns:a16="http://schemas.microsoft.com/office/drawing/2014/main" id="{512AF79D-7D0F-4708-8FB5-ACD90A4CF4CC}"/>
                    </a:ext>
                  </a:extLst>
                </p:cNvPr>
                <p:cNvPicPr/>
                <p:nvPr/>
              </p:nvPicPr>
              <p:blipFill>
                <a:blip r:embed="rId34"/>
                <a:stretch>
                  <a:fillRect/>
                </a:stretch>
              </p:blipFill>
              <p:spPr>
                <a:xfrm>
                  <a:off x="1656080" y="4066987"/>
                  <a:ext cx="2120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Freihand 28">
                  <a:extLst>
                    <a:ext uri="{FF2B5EF4-FFF2-40B4-BE49-F238E27FC236}">
                      <a16:creationId xmlns:a16="http://schemas.microsoft.com/office/drawing/2014/main" id="{D1E18729-9891-41EA-9644-25E5B9A3DA5A}"/>
                    </a:ext>
                  </a:extLst>
                </p14:cNvPr>
                <p14:cNvContentPartPr/>
                <p14:nvPr/>
              </p14:nvContentPartPr>
              <p14:xfrm>
                <a:off x="1341080" y="3932347"/>
                <a:ext cx="138600" cy="13680"/>
              </p14:xfrm>
            </p:contentPart>
          </mc:Choice>
          <mc:Fallback xmlns="">
            <p:pic>
              <p:nvPicPr>
                <p:cNvPr id="29" name="Freihand 28">
                  <a:extLst>
                    <a:ext uri="{FF2B5EF4-FFF2-40B4-BE49-F238E27FC236}">
                      <a16:creationId xmlns:a16="http://schemas.microsoft.com/office/drawing/2014/main" id="{D1E18729-9891-41EA-9644-25E5B9A3DA5A}"/>
                    </a:ext>
                  </a:extLst>
                </p:cNvPr>
                <p:cNvPicPr/>
                <p:nvPr/>
              </p:nvPicPr>
              <p:blipFill>
                <a:blip r:embed="rId36"/>
                <a:stretch>
                  <a:fillRect/>
                </a:stretch>
              </p:blipFill>
              <p:spPr>
                <a:xfrm>
                  <a:off x="1336760" y="3928027"/>
                  <a:ext cx="1472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Freihand 29">
                  <a:extLst>
                    <a:ext uri="{FF2B5EF4-FFF2-40B4-BE49-F238E27FC236}">
                      <a16:creationId xmlns:a16="http://schemas.microsoft.com/office/drawing/2014/main" id="{6CC44CE1-606D-4F3C-84A4-8C21295816B0}"/>
                    </a:ext>
                  </a:extLst>
                </p14:cNvPr>
                <p14:cNvContentPartPr/>
                <p14:nvPr/>
              </p14:nvContentPartPr>
              <p14:xfrm>
                <a:off x="2102480" y="3940987"/>
                <a:ext cx="190800" cy="182520"/>
              </p14:xfrm>
            </p:contentPart>
          </mc:Choice>
          <mc:Fallback xmlns="">
            <p:pic>
              <p:nvPicPr>
                <p:cNvPr id="30" name="Freihand 29">
                  <a:extLst>
                    <a:ext uri="{FF2B5EF4-FFF2-40B4-BE49-F238E27FC236}">
                      <a16:creationId xmlns:a16="http://schemas.microsoft.com/office/drawing/2014/main" id="{6CC44CE1-606D-4F3C-84A4-8C21295816B0}"/>
                    </a:ext>
                  </a:extLst>
                </p:cNvPr>
                <p:cNvPicPr/>
                <p:nvPr/>
              </p:nvPicPr>
              <p:blipFill>
                <a:blip r:embed="rId38"/>
                <a:stretch>
                  <a:fillRect/>
                </a:stretch>
              </p:blipFill>
              <p:spPr>
                <a:xfrm>
                  <a:off x="2098160" y="3936667"/>
                  <a:ext cx="1994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Freihand 30">
                  <a:extLst>
                    <a:ext uri="{FF2B5EF4-FFF2-40B4-BE49-F238E27FC236}">
                      <a16:creationId xmlns:a16="http://schemas.microsoft.com/office/drawing/2014/main" id="{F4517304-2EB6-4616-B5A5-50D87B20109C}"/>
                    </a:ext>
                  </a:extLst>
                </p14:cNvPr>
                <p14:cNvContentPartPr/>
                <p14:nvPr/>
              </p14:nvContentPartPr>
              <p14:xfrm>
                <a:off x="2458520" y="3944587"/>
                <a:ext cx="186480" cy="200880"/>
              </p14:xfrm>
            </p:contentPart>
          </mc:Choice>
          <mc:Fallback xmlns="">
            <p:pic>
              <p:nvPicPr>
                <p:cNvPr id="31" name="Freihand 30">
                  <a:extLst>
                    <a:ext uri="{FF2B5EF4-FFF2-40B4-BE49-F238E27FC236}">
                      <a16:creationId xmlns:a16="http://schemas.microsoft.com/office/drawing/2014/main" id="{F4517304-2EB6-4616-B5A5-50D87B20109C}"/>
                    </a:ext>
                  </a:extLst>
                </p:cNvPr>
                <p:cNvPicPr/>
                <p:nvPr/>
              </p:nvPicPr>
              <p:blipFill>
                <a:blip r:embed="rId40"/>
                <a:stretch>
                  <a:fillRect/>
                </a:stretch>
              </p:blipFill>
              <p:spPr>
                <a:xfrm>
                  <a:off x="2454200" y="3940267"/>
                  <a:ext cx="1951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Freihand 32">
                  <a:extLst>
                    <a:ext uri="{FF2B5EF4-FFF2-40B4-BE49-F238E27FC236}">
                      <a16:creationId xmlns:a16="http://schemas.microsoft.com/office/drawing/2014/main" id="{FD1A5DFA-176B-4EE6-AD7B-458721B6DC06}"/>
                    </a:ext>
                  </a:extLst>
                </p14:cNvPr>
                <p14:cNvContentPartPr/>
                <p14:nvPr/>
              </p14:nvContentPartPr>
              <p14:xfrm>
                <a:off x="2681000" y="3933067"/>
                <a:ext cx="364320" cy="181080"/>
              </p14:xfrm>
            </p:contentPart>
          </mc:Choice>
          <mc:Fallback xmlns="">
            <p:pic>
              <p:nvPicPr>
                <p:cNvPr id="33" name="Freihand 32">
                  <a:extLst>
                    <a:ext uri="{FF2B5EF4-FFF2-40B4-BE49-F238E27FC236}">
                      <a16:creationId xmlns:a16="http://schemas.microsoft.com/office/drawing/2014/main" id="{FD1A5DFA-176B-4EE6-AD7B-458721B6DC06}"/>
                    </a:ext>
                  </a:extLst>
                </p:cNvPr>
                <p:cNvPicPr/>
                <p:nvPr/>
              </p:nvPicPr>
              <p:blipFill>
                <a:blip r:embed="rId42"/>
                <a:stretch>
                  <a:fillRect/>
                </a:stretch>
              </p:blipFill>
              <p:spPr>
                <a:xfrm>
                  <a:off x="2676680" y="3928747"/>
                  <a:ext cx="3729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4" name="Freihand 33">
                  <a:extLst>
                    <a:ext uri="{FF2B5EF4-FFF2-40B4-BE49-F238E27FC236}">
                      <a16:creationId xmlns:a16="http://schemas.microsoft.com/office/drawing/2014/main" id="{70311460-6B0C-4D37-9418-6D2F3EF8D231}"/>
                    </a:ext>
                  </a:extLst>
                </p14:cNvPr>
                <p14:cNvContentPartPr/>
                <p14:nvPr/>
              </p14:nvContentPartPr>
              <p14:xfrm>
                <a:off x="2725280" y="3888787"/>
                <a:ext cx="81720" cy="10800"/>
              </p14:xfrm>
            </p:contentPart>
          </mc:Choice>
          <mc:Fallback xmlns="">
            <p:pic>
              <p:nvPicPr>
                <p:cNvPr id="34" name="Freihand 33">
                  <a:extLst>
                    <a:ext uri="{FF2B5EF4-FFF2-40B4-BE49-F238E27FC236}">
                      <a16:creationId xmlns:a16="http://schemas.microsoft.com/office/drawing/2014/main" id="{70311460-6B0C-4D37-9418-6D2F3EF8D231}"/>
                    </a:ext>
                  </a:extLst>
                </p:cNvPr>
                <p:cNvPicPr/>
                <p:nvPr/>
              </p:nvPicPr>
              <p:blipFill>
                <a:blip r:embed="rId44"/>
                <a:stretch>
                  <a:fillRect/>
                </a:stretch>
              </p:blipFill>
              <p:spPr>
                <a:xfrm>
                  <a:off x="2720960" y="3884467"/>
                  <a:ext cx="903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 name="Freihand 34">
                  <a:extLst>
                    <a:ext uri="{FF2B5EF4-FFF2-40B4-BE49-F238E27FC236}">
                      <a16:creationId xmlns:a16="http://schemas.microsoft.com/office/drawing/2014/main" id="{BF432D41-2786-49BE-8D5B-BBA49301ED84}"/>
                    </a:ext>
                  </a:extLst>
                </p14:cNvPr>
                <p14:cNvContentPartPr/>
                <p14:nvPr/>
              </p14:nvContentPartPr>
              <p14:xfrm>
                <a:off x="3275360" y="4000747"/>
                <a:ext cx="147240" cy="235800"/>
              </p14:xfrm>
            </p:contentPart>
          </mc:Choice>
          <mc:Fallback xmlns="">
            <p:pic>
              <p:nvPicPr>
                <p:cNvPr id="35" name="Freihand 34">
                  <a:extLst>
                    <a:ext uri="{FF2B5EF4-FFF2-40B4-BE49-F238E27FC236}">
                      <a16:creationId xmlns:a16="http://schemas.microsoft.com/office/drawing/2014/main" id="{BF432D41-2786-49BE-8D5B-BBA49301ED84}"/>
                    </a:ext>
                  </a:extLst>
                </p:cNvPr>
                <p:cNvPicPr/>
                <p:nvPr/>
              </p:nvPicPr>
              <p:blipFill>
                <a:blip r:embed="rId46"/>
                <a:stretch>
                  <a:fillRect/>
                </a:stretch>
              </p:blipFill>
              <p:spPr>
                <a:xfrm>
                  <a:off x="3271040" y="3996427"/>
                  <a:ext cx="1558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6" name="Freihand 35">
                  <a:extLst>
                    <a:ext uri="{FF2B5EF4-FFF2-40B4-BE49-F238E27FC236}">
                      <a16:creationId xmlns:a16="http://schemas.microsoft.com/office/drawing/2014/main" id="{E692D132-9F8F-48A8-89EB-57EC154924B5}"/>
                    </a:ext>
                  </a:extLst>
                </p14:cNvPr>
                <p14:cNvContentPartPr/>
                <p14:nvPr/>
              </p14:nvContentPartPr>
              <p14:xfrm>
                <a:off x="3444920" y="4032067"/>
                <a:ext cx="108720" cy="78120"/>
              </p14:xfrm>
            </p:contentPart>
          </mc:Choice>
          <mc:Fallback xmlns="">
            <p:pic>
              <p:nvPicPr>
                <p:cNvPr id="36" name="Freihand 35">
                  <a:extLst>
                    <a:ext uri="{FF2B5EF4-FFF2-40B4-BE49-F238E27FC236}">
                      <a16:creationId xmlns:a16="http://schemas.microsoft.com/office/drawing/2014/main" id="{E692D132-9F8F-48A8-89EB-57EC154924B5}"/>
                    </a:ext>
                  </a:extLst>
                </p:cNvPr>
                <p:cNvPicPr/>
                <p:nvPr/>
              </p:nvPicPr>
              <p:blipFill>
                <a:blip r:embed="rId48"/>
                <a:stretch>
                  <a:fillRect/>
                </a:stretch>
              </p:blipFill>
              <p:spPr>
                <a:xfrm>
                  <a:off x="3440600" y="4027747"/>
                  <a:ext cx="1173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Freihand 36">
                  <a:extLst>
                    <a:ext uri="{FF2B5EF4-FFF2-40B4-BE49-F238E27FC236}">
                      <a16:creationId xmlns:a16="http://schemas.microsoft.com/office/drawing/2014/main" id="{30A252CF-AFE9-4D38-9CC2-8099AA348E3D}"/>
                    </a:ext>
                  </a:extLst>
                </p14:cNvPr>
                <p14:cNvContentPartPr/>
                <p14:nvPr/>
              </p14:nvContentPartPr>
              <p14:xfrm>
                <a:off x="3554720" y="4025227"/>
                <a:ext cx="96480" cy="68400"/>
              </p14:xfrm>
            </p:contentPart>
          </mc:Choice>
          <mc:Fallback xmlns="">
            <p:pic>
              <p:nvPicPr>
                <p:cNvPr id="37" name="Freihand 36">
                  <a:extLst>
                    <a:ext uri="{FF2B5EF4-FFF2-40B4-BE49-F238E27FC236}">
                      <a16:creationId xmlns:a16="http://schemas.microsoft.com/office/drawing/2014/main" id="{30A252CF-AFE9-4D38-9CC2-8099AA348E3D}"/>
                    </a:ext>
                  </a:extLst>
                </p:cNvPr>
                <p:cNvPicPr/>
                <p:nvPr/>
              </p:nvPicPr>
              <p:blipFill>
                <a:blip r:embed="rId50"/>
                <a:stretch>
                  <a:fillRect/>
                </a:stretch>
              </p:blipFill>
              <p:spPr>
                <a:xfrm>
                  <a:off x="3550400" y="4020907"/>
                  <a:ext cx="1051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 name="Freihand 37">
                  <a:extLst>
                    <a:ext uri="{FF2B5EF4-FFF2-40B4-BE49-F238E27FC236}">
                      <a16:creationId xmlns:a16="http://schemas.microsoft.com/office/drawing/2014/main" id="{8202D1DD-3C1E-4595-89BC-801A1575760F}"/>
                    </a:ext>
                  </a:extLst>
                </p14:cNvPr>
                <p14:cNvContentPartPr/>
                <p14:nvPr/>
              </p14:nvContentPartPr>
              <p14:xfrm>
                <a:off x="3674240" y="3965827"/>
                <a:ext cx="267120" cy="116640"/>
              </p14:xfrm>
            </p:contentPart>
          </mc:Choice>
          <mc:Fallback xmlns="">
            <p:pic>
              <p:nvPicPr>
                <p:cNvPr id="38" name="Freihand 37">
                  <a:extLst>
                    <a:ext uri="{FF2B5EF4-FFF2-40B4-BE49-F238E27FC236}">
                      <a16:creationId xmlns:a16="http://schemas.microsoft.com/office/drawing/2014/main" id="{8202D1DD-3C1E-4595-89BC-801A1575760F}"/>
                    </a:ext>
                  </a:extLst>
                </p:cNvPr>
                <p:cNvPicPr/>
                <p:nvPr/>
              </p:nvPicPr>
              <p:blipFill>
                <a:blip r:embed="rId52"/>
                <a:stretch>
                  <a:fillRect/>
                </a:stretch>
              </p:blipFill>
              <p:spPr>
                <a:xfrm>
                  <a:off x="3669920" y="3961507"/>
                  <a:ext cx="2757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9" name="Freihand 38">
                  <a:extLst>
                    <a:ext uri="{FF2B5EF4-FFF2-40B4-BE49-F238E27FC236}">
                      <a16:creationId xmlns:a16="http://schemas.microsoft.com/office/drawing/2014/main" id="{C8430554-A819-4E03-A9BF-DD80F0A82B02}"/>
                    </a:ext>
                  </a:extLst>
                </p14:cNvPr>
                <p14:cNvContentPartPr/>
                <p14:nvPr/>
              </p14:nvContentPartPr>
              <p14:xfrm>
                <a:off x="4024880" y="3987067"/>
                <a:ext cx="150480" cy="113040"/>
              </p14:xfrm>
            </p:contentPart>
          </mc:Choice>
          <mc:Fallback xmlns="">
            <p:pic>
              <p:nvPicPr>
                <p:cNvPr id="39" name="Freihand 38">
                  <a:extLst>
                    <a:ext uri="{FF2B5EF4-FFF2-40B4-BE49-F238E27FC236}">
                      <a16:creationId xmlns:a16="http://schemas.microsoft.com/office/drawing/2014/main" id="{C8430554-A819-4E03-A9BF-DD80F0A82B02}"/>
                    </a:ext>
                  </a:extLst>
                </p:cNvPr>
                <p:cNvPicPr/>
                <p:nvPr/>
              </p:nvPicPr>
              <p:blipFill>
                <a:blip r:embed="rId54"/>
                <a:stretch>
                  <a:fillRect/>
                </a:stretch>
              </p:blipFill>
              <p:spPr>
                <a:xfrm>
                  <a:off x="4020560" y="3982747"/>
                  <a:ext cx="159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0" name="Freihand 39">
                  <a:extLst>
                    <a:ext uri="{FF2B5EF4-FFF2-40B4-BE49-F238E27FC236}">
                      <a16:creationId xmlns:a16="http://schemas.microsoft.com/office/drawing/2014/main" id="{AD845D24-8569-47D7-8EFF-2E07AA3A2A2E}"/>
                    </a:ext>
                  </a:extLst>
                </p14:cNvPr>
                <p14:cNvContentPartPr/>
                <p14:nvPr/>
              </p14:nvContentPartPr>
              <p14:xfrm>
                <a:off x="4015520" y="4027387"/>
                <a:ext cx="189360" cy="12600"/>
              </p14:xfrm>
            </p:contentPart>
          </mc:Choice>
          <mc:Fallback xmlns="">
            <p:pic>
              <p:nvPicPr>
                <p:cNvPr id="40" name="Freihand 39">
                  <a:extLst>
                    <a:ext uri="{FF2B5EF4-FFF2-40B4-BE49-F238E27FC236}">
                      <a16:creationId xmlns:a16="http://schemas.microsoft.com/office/drawing/2014/main" id="{AD845D24-8569-47D7-8EFF-2E07AA3A2A2E}"/>
                    </a:ext>
                  </a:extLst>
                </p:cNvPr>
                <p:cNvPicPr/>
                <p:nvPr/>
              </p:nvPicPr>
              <p:blipFill>
                <a:blip r:embed="rId56"/>
                <a:stretch>
                  <a:fillRect/>
                </a:stretch>
              </p:blipFill>
              <p:spPr>
                <a:xfrm>
                  <a:off x="4011200" y="4023067"/>
                  <a:ext cx="1980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 name="Freihand 40">
                  <a:extLst>
                    <a:ext uri="{FF2B5EF4-FFF2-40B4-BE49-F238E27FC236}">
                      <a16:creationId xmlns:a16="http://schemas.microsoft.com/office/drawing/2014/main" id="{2C169984-5BEF-452A-A25C-8053F80BE594}"/>
                    </a:ext>
                  </a:extLst>
                </p14:cNvPr>
                <p14:cNvContentPartPr/>
                <p14:nvPr/>
              </p14:nvContentPartPr>
              <p14:xfrm>
                <a:off x="4206680" y="3988507"/>
                <a:ext cx="29520" cy="98280"/>
              </p14:xfrm>
            </p:contentPart>
          </mc:Choice>
          <mc:Fallback xmlns="">
            <p:pic>
              <p:nvPicPr>
                <p:cNvPr id="41" name="Freihand 40">
                  <a:extLst>
                    <a:ext uri="{FF2B5EF4-FFF2-40B4-BE49-F238E27FC236}">
                      <a16:creationId xmlns:a16="http://schemas.microsoft.com/office/drawing/2014/main" id="{2C169984-5BEF-452A-A25C-8053F80BE594}"/>
                    </a:ext>
                  </a:extLst>
                </p:cNvPr>
                <p:cNvPicPr/>
                <p:nvPr/>
              </p:nvPicPr>
              <p:blipFill>
                <a:blip r:embed="rId58"/>
                <a:stretch>
                  <a:fillRect/>
                </a:stretch>
              </p:blipFill>
              <p:spPr>
                <a:xfrm>
                  <a:off x="4202360" y="3984187"/>
                  <a:ext cx="381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2" name="Freihand 41">
                  <a:extLst>
                    <a:ext uri="{FF2B5EF4-FFF2-40B4-BE49-F238E27FC236}">
                      <a16:creationId xmlns:a16="http://schemas.microsoft.com/office/drawing/2014/main" id="{7139C679-F1F6-4E3E-A7C3-FD0058984B54}"/>
                    </a:ext>
                  </a:extLst>
                </p14:cNvPr>
                <p14:cNvContentPartPr/>
                <p14:nvPr/>
              </p14:nvContentPartPr>
              <p14:xfrm>
                <a:off x="4266800" y="3992827"/>
                <a:ext cx="132840" cy="91800"/>
              </p14:xfrm>
            </p:contentPart>
          </mc:Choice>
          <mc:Fallback xmlns="">
            <p:pic>
              <p:nvPicPr>
                <p:cNvPr id="42" name="Freihand 41">
                  <a:extLst>
                    <a:ext uri="{FF2B5EF4-FFF2-40B4-BE49-F238E27FC236}">
                      <a16:creationId xmlns:a16="http://schemas.microsoft.com/office/drawing/2014/main" id="{7139C679-F1F6-4E3E-A7C3-FD0058984B54}"/>
                    </a:ext>
                  </a:extLst>
                </p:cNvPr>
                <p:cNvPicPr/>
                <p:nvPr/>
              </p:nvPicPr>
              <p:blipFill>
                <a:blip r:embed="rId60"/>
                <a:stretch>
                  <a:fillRect/>
                </a:stretch>
              </p:blipFill>
              <p:spPr>
                <a:xfrm>
                  <a:off x="4262480" y="3988507"/>
                  <a:ext cx="1414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4" name="Freihand 43">
                  <a:extLst>
                    <a:ext uri="{FF2B5EF4-FFF2-40B4-BE49-F238E27FC236}">
                      <a16:creationId xmlns:a16="http://schemas.microsoft.com/office/drawing/2014/main" id="{8CC65F82-4FFF-490D-95C8-C7F676038BB0}"/>
                    </a:ext>
                  </a:extLst>
                </p14:cNvPr>
                <p14:cNvContentPartPr/>
                <p14:nvPr/>
              </p14:nvContentPartPr>
              <p14:xfrm>
                <a:off x="4361120" y="4048627"/>
                <a:ext cx="360" cy="360"/>
              </p14:xfrm>
            </p:contentPart>
          </mc:Choice>
          <mc:Fallback xmlns="">
            <p:pic>
              <p:nvPicPr>
                <p:cNvPr id="44" name="Freihand 43">
                  <a:extLst>
                    <a:ext uri="{FF2B5EF4-FFF2-40B4-BE49-F238E27FC236}">
                      <a16:creationId xmlns:a16="http://schemas.microsoft.com/office/drawing/2014/main" id="{8CC65F82-4FFF-490D-95C8-C7F676038BB0}"/>
                    </a:ext>
                  </a:extLst>
                </p:cNvPr>
                <p:cNvPicPr/>
                <p:nvPr/>
              </p:nvPicPr>
              <p:blipFill>
                <a:blip r:embed="rId62"/>
                <a:stretch>
                  <a:fillRect/>
                </a:stretch>
              </p:blipFill>
              <p:spPr>
                <a:xfrm>
                  <a:off x="4356800" y="4044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5" name="Freihand 44">
                  <a:extLst>
                    <a:ext uri="{FF2B5EF4-FFF2-40B4-BE49-F238E27FC236}">
                      <a16:creationId xmlns:a16="http://schemas.microsoft.com/office/drawing/2014/main" id="{109A2407-086E-44C6-B861-44D31A848DAD}"/>
                    </a:ext>
                  </a:extLst>
                </p14:cNvPr>
                <p14:cNvContentPartPr/>
                <p14:nvPr/>
              </p14:nvContentPartPr>
              <p14:xfrm>
                <a:off x="4331240" y="4011547"/>
                <a:ext cx="122760" cy="82440"/>
              </p14:xfrm>
            </p:contentPart>
          </mc:Choice>
          <mc:Fallback xmlns="">
            <p:pic>
              <p:nvPicPr>
                <p:cNvPr id="45" name="Freihand 44">
                  <a:extLst>
                    <a:ext uri="{FF2B5EF4-FFF2-40B4-BE49-F238E27FC236}">
                      <a16:creationId xmlns:a16="http://schemas.microsoft.com/office/drawing/2014/main" id="{109A2407-086E-44C6-B861-44D31A848DAD}"/>
                    </a:ext>
                  </a:extLst>
                </p:cNvPr>
                <p:cNvPicPr/>
                <p:nvPr/>
              </p:nvPicPr>
              <p:blipFill>
                <a:blip r:embed="rId64"/>
                <a:stretch>
                  <a:fillRect/>
                </a:stretch>
              </p:blipFill>
              <p:spPr>
                <a:xfrm>
                  <a:off x="4326920" y="4007227"/>
                  <a:ext cx="1314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6" name="Freihand 45">
                  <a:extLst>
                    <a:ext uri="{FF2B5EF4-FFF2-40B4-BE49-F238E27FC236}">
                      <a16:creationId xmlns:a16="http://schemas.microsoft.com/office/drawing/2014/main" id="{184DC0F4-67D6-4D4B-AF88-BDC1090070D5}"/>
                    </a:ext>
                  </a:extLst>
                </p14:cNvPr>
                <p14:cNvContentPartPr/>
                <p14:nvPr/>
              </p14:nvContentPartPr>
              <p14:xfrm>
                <a:off x="4452920" y="3871147"/>
                <a:ext cx="102960" cy="225720"/>
              </p14:xfrm>
            </p:contentPart>
          </mc:Choice>
          <mc:Fallback xmlns="">
            <p:pic>
              <p:nvPicPr>
                <p:cNvPr id="46" name="Freihand 45">
                  <a:extLst>
                    <a:ext uri="{FF2B5EF4-FFF2-40B4-BE49-F238E27FC236}">
                      <a16:creationId xmlns:a16="http://schemas.microsoft.com/office/drawing/2014/main" id="{184DC0F4-67D6-4D4B-AF88-BDC1090070D5}"/>
                    </a:ext>
                  </a:extLst>
                </p:cNvPr>
                <p:cNvPicPr/>
                <p:nvPr/>
              </p:nvPicPr>
              <p:blipFill>
                <a:blip r:embed="rId66"/>
                <a:stretch>
                  <a:fillRect/>
                </a:stretch>
              </p:blipFill>
              <p:spPr>
                <a:xfrm>
                  <a:off x="4448600" y="3866827"/>
                  <a:ext cx="1116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 name="Freihand 46">
                  <a:extLst>
                    <a:ext uri="{FF2B5EF4-FFF2-40B4-BE49-F238E27FC236}">
                      <a16:creationId xmlns:a16="http://schemas.microsoft.com/office/drawing/2014/main" id="{36581EB6-7757-4FCE-B3F0-53F421EEB8F6}"/>
                    </a:ext>
                  </a:extLst>
                </p14:cNvPr>
                <p14:cNvContentPartPr/>
                <p14:nvPr/>
              </p14:nvContentPartPr>
              <p14:xfrm>
                <a:off x="4271120" y="3872947"/>
                <a:ext cx="9000" cy="41400"/>
              </p14:xfrm>
            </p:contentPart>
          </mc:Choice>
          <mc:Fallback xmlns="">
            <p:pic>
              <p:nvPicPr>
                <p:cNvPr id="47" name="Freihand 46">
                  <a:extLst>
                    <a:ext uri="{FF2B5EF4-FFF2-40B4-BE49-F238E27FC236}">
                      <a16:creationId xmlns:a16="http://schemas.microsoft.com/office/drawing/2014/main" id="{36581EB6-7757-4FCE-B3F0-53F421EEB8F6}"/>
                    </a:ext>
                  </a:extLst>
                </p:cNvPr>
                <p:cNvPicPr/>
                <p:nvPr/>
              </p:nvPicPr>
              <p:blipFill>
                <a:blip r:embed="rId68"/>
                <a:stretch>
                  <a:fillRect/>
                </a:stretch>
              </p:blipFill>
              <p:spPr>
                <a:xfrm>
                  <a:off x="4266800" y="3868627"/>
                  <a:ext cx="17640" cy="5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
            <p14:nvContentPartPr>
              <p14:cNvPr id="49" name="Freihand 48">
                <a:extLst>
                  <a:ext uri="{FF2B5EF4-FFF2-40B4-BE49-F238E27FC236}">
                    <a16:creationId xmlns:a16="http://schemas.microsoft.com/office/drawing/2014/main" id="{0E6961FD-8B85-487C-9648-7CE3F7FFF000}"/>
                  </a:ext>
                </a:extLst>
              </p14:cNvPr>
              <p14:cNvContentPartPr/>
              <p14:nvPr/>
            </p14:nvContentPartPr>
            <p14:xfrm>
              <a:off x="2362760" y="3086347"/>
              <a:ext cx="715320" cy="150840"/>
            </p14:xfrm>
          </p:contentPart>
        </mc:Choice>
        <mc:Fallback xmlns="">
          <p:pic>
            <p:nvPicPr>
              <p:cNvPr id="49" name="Freihand 48">
                <a:extLst>
                  <a:ext uri="{FF2B5EF4-FFF2-40B4-BE49-F238E27FC236}">
                    <a16:creationId xmlns:a16="http://schemas.microsoft.com/office/drawing/2014/main" id="{0E6961FD-8B85-487C-9648-7CE3F7FFF000}"/>
                  </a:ext>
                </a:extLst>
              </p:cNvPr>
              <p:cNvPicPr/>
              <p:nvPr/>
            </p:nvPicPr>
            <p:blipFill>
              <a:blip r:embed="rId70"/>
              <a:stretch>
                <a:fillRect/>
              </a:stretch>
            </p:blipFill>
            <p:spPr>
              <a:xfrm>
                <a:off x="2358440" y="3082027"/>
                <a:ext cx="7239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1" name="Freihand 50">
                <a:extLst>
                  <a:ext uri="{FF2B5EF4-FFF2-40B4-BE49-F238E27FC236}">
                    <a16:creationId xmlns:a16="http://schemas.microsoft.com/office/drawing/2014/main" id="{9FB5DA57-C668-4D98-ADE1-C0D4F75F1EDF}"/>
                  </a:ext>
                </a:extLst>
              </p14:cNvPr>
              <p14:cNvContentPartPr/>
              <p14:nvPr/>
            </p14:nvContentPartPr>
            <p14:xfrm>
              <a:off x="5566400" y="4662787"/>
              <a:ext cx="2478960" cy="83160"/>
            </p14:xfrm>
          </p:contentPart>
        </mc:Choice>
        <mc:Fallback xmlns="">
          <p:pic>
            <p:nvPicPr>
              <p:cNvPr id="51" name="Freihand 50">
                <a:extLst>
                  <a:ext uri="{FF2B5EF4-FFF2-40B4-BE49-F238E27FC236}">
                    <a16:creationId xmlns:a16="http://schemas.microsoft.com/office/drawing/2014/main" id="{9FB5DA57-C668-4D98-ADE1-C0D4F75F1EDF}"/>
                  </a:ext>
                </a:extLst>
              </p:cNvPr>
              <p:cNvPicPr/>
              <p:nvPr/>
            </p:nvPicPr>
            <p:blipFill>
              <a:blip r:embed="rId72"/>
              <a:stretch>
                <a:fillRect/>
              </a:stretch>
            </p:blipFill>
            <p:spPr>
              <a:xfrm>
                <a:off x="5562080" y="4658467"/>
                <a:ext cx="2487600" cy="91800"/>
              </a:xfrm>
              <a:prstGeom prst="rect">
                <a:avLst/>
              </a:prstGeom>
            </p:spPr>
          </p:pic>
        </mc:Fallback>
      </mc:AlternateContent>
      <p:grpSp>
        <p:nvGrpSpPr>
          <p:cNvPr id="58" name="Gruppieren 57">
            <a:extLst>
              <a:ext uri="{FF2B5EF4-FFF2-40B4-BE49-F238E27FC236}">
                <a16:creationId xmlns:a16="http://schemas.microsoft.com/office/drawing/2014/main" id="{E4B42867-EA60-46CA-8ED4-5EA462A0DCF4}"/>
              </a:ext>
            </a:extLst>
          </p:cNvPr>
          <p:cNvGrpSpPr/>
          <p:nvPr/>
        </p:nvGrpSpPr>
        <p:grpSpPr>
          <a:xfrm>
            <a:off x="1469240" y="5026027"/>
            <a:ext cx="3829320" cy="81000"/>
            <a:chOff x="1469240" y="5026027"/>
            <a:chExt cx="3829320" cy="81000"/>
          </a:xfrm>
        </p:grpSpPr>
        <mc:AlternateContent xmlns:mc="http://schemas.openxmlformats.org/markup-compatibility/2006" xmlns:p14="http://schemas.microsoft.com/office/powerpoint/2010/main">
          <mc:Choice Requires="p14">
            <p:contentPart p14:bwMode="auto" r:id="rId73">
              <p14:nvContentPartPr>
                <p14:cNvPr id="52" name="Freihand 51">
                  <a:extLst>
                    <a:ext uri="{FF2B5EF4-FFF2-40B4-BE49-F238E27FC236}">
                      <a16:creationId xmlns:a16="http://schemas.microsoft.com/office/drawing/2014/main" id="{FA2171BC-1FCC-447D-9263-0B21E6396D09}"/>
                    </a:ext>
                  </a:extLst>
                </p14:cNvPr>
                <p14:cNvContentPartPr/>
                <p14:nvPr/>
              </p14:nvContentPartPr>
              <p14:xfrm>
                <a:off x="1673360" y="5056627"/>
                <a:ext cx="63000" cy="24480"/>
              </p14:xfrm>
            </p:contentPart>
          </mc:Choice>
          <mc:Fallback xmlns="">
            <p:pic>
              <p:nvPicPr>
                <p:cNvPr id="52" name="Freihand 51">
                  <a:extLst>
                    <a:ext uri="{FF2B5EF4-FFF2-40B4-BE49-F238E27FC236}">
                      <a16:creationId xmlns:a16="http://schemas.microsoft.com/office/drawing/2014/main" id="{FA2171BC-1FCC-447D-9263-0B21E6396D09}"/>
                    </a:ext>
                  </a:extLst>
                </p:cNvPr>
                <p:cNvPicPr/>
                <p:nvPr/>
              </p:nvPicPr>
              <p:blipFill>
                <a:blip r:embed="rId74"/>
                <a:stretch>
                  <a:fillRect/>
                </a:stretch>
              </p:blipFill>
              <p:spPr>
                <a:xfrm>
                  <a:off x="1669040" y="5052307"/>
                  <a:ext cx="716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3" name="Freihand 52">
                  <a:extLst>
                    <a:ext uri="{FF2B5EF4-FFF2-40B4-BE49-F238E27FC236}">
                      <a16:creationId xmlns:a16="http://schemas.microsoft.com/office/drawing/2014/main" id="{3DDBBCD9-40DE-4A37-AE96-9FF0D51CB4EB}"/>
                    </a:ext>
                  </a:extLst>
                </p14:cNvPr>
                <p14:cNvContentPartPr/>
                <p14:nvPr/>
              </p14:nvContentPartPr>
              <p14:xfrm>
                <a:off x="1805840" y="5028907"/>
                <a:ext cx="18360" cy="2520"/>
              </p14:xfrm>
            </p:contentPart>
          </mc:Choice>
          <mc:Fallback xmlns="">
            <p:pic>
              <p:nvPicPr>
                <p:cNvPr id="53" name="Freihand 52">
                  <a:extLst>
                    <a:ext uri="{FF2B5EF4-FFF2-40B4-BE49-F238E27FC236}">
                      <a16:creationId xmlns:a16="http://schemas.microsoft.com/office/drawing/2014/main" id="{3DDBBCD9-40DE-4A37-AE96-9FF0D51CB4EB}"/>
                    </a:ext>
                  </a:extLst>
                </p:cNvPr>
                <p:cNvPicPr/>
                <p:nvPr/>
              </p:nvPicPr>
              <p:blipFill>
                <a:blip r:embed="rId76"/>
                <a:stretch>
                  <a:fillRect/>
                </a:stretch>
              </p:blipFill>
              <p:spPr>
                <a:xfrm>
                  <a:off x="1801520" y="5024587"/>
                  <a:ext cx="270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5" name="Freihand 54">
                  <a:extLst>
                    <a:ext uri="{FF2B5EF4-FFF2-40B4-BE49-F238E27FC236}">
                      <a16:creationId xmlns:a16="http://schemas.microsoft.com/office/drawing/2014/main" id="{0BA611C7-E7BF-47F6-A13F-721969FFB506}"/>
                    </a:ext>
                  </a:extLst>
                </p14:cNvPr>
                <p14:cNvContentPartPr/>
                <p14:nvPr/>
              </p14:nvContentPartPr>
              <p14:xfrm>
                <a:off x="1469240" y="5026027"/>
                <a:ext cx="3829320" cy="81000"/>
              </p14:xfrm>
            </p:contentPart>
          </mc:Choice>
          <mc:Fallback xmlns="">
            <p:pic>
              <p:nvPicPr>
                <p:cNvPr id="55" name="Freihand 54">
                  <a:extLst>
                    <a:ext uri="{FF2B5EF4-FFF2-40B4-BE49-F238E27FC236}">
                      <a16:creationId xmlns:a16="http://schemas.microsoft.com/office/drawing/2014/main" id="{0BA611C7-E7BF-47F6-A13F-721969FFB506}"/>
                    </a:ext>
                  </a:extLst>
                </p:cNvPr>
                <p:cNvPicPr/>
                <p:nvPr/>
              </p:nvPicPr>
              <p:blipFill>
                <a:blip r:embed="rId78"/>
                <a:stretch>
                  <a:fillRect/>
                </a:stretch>
              </p:blipFill>
              <p:spPr>
                <a:xfrm>
                  <a:off x="1464920" y="5021707"/>
                  <a:ext cx="3837960" cy="89640"/>
                </a:xfrm>
                <a:prstGeom prst="rect">
                  <a:avLst/>
                </a:prstGeom>
              </p:spPr>
            </p:pic>
          </mc:Fallback>
        </mc:AlternateContent>
      </p:grpSp>
      <p:grpSp>
        <p:nvGrpSpPr>
          <p:cNvPr id="57" name="Gruppieren 56">
            <a:extLst>
              <a:ext uri="{FF2B5EF4-FFF2-40B4-BE49-F238E27FC236}">
                <a16:creationId xmlns:a16="http://schemas.microsoft.com/office/drawing/2014/main" id="{5EE449FF-B980-48AD-8930-CF62B090CD8C}"/>
              </a:ext>
            </a:extLst>
          </p:cNvPr>
          <p:cNvGrpSpPr/>
          <p:nvPr/>
        </p:nvGrpSpPr>
        <p:grpSpPr>
          <a:xfrm>
            <a:off x="2440520" y="2514307"/>
            <a:ext cx="1127520" cy="901080"/>
            <a:chOff x="2440520" y="2514307"/>
            <a:chExt cx="1127520" cy="901080"/>
          </a:xfrm>
        </p:grpSpPr>
        <mc:AlternateContent xmlns:mc="http://schemas.openxmlformats.org/markup-compatibility/2006" xmlns:p14="http://schemas.microsoft.com/office/powerpoint/2010/main">
          <mc:Choice Requires="p14">
            <p:contentPart p14:bwMode="auto" r:id="rId79">
              <p14:nvContentPartPr>
                <p14:cNvPr id="6" name="Freihand 5">
                  <a:extLst>
                    <a:ext uri="{FF2B5EF4-FFF2-40B4-BE49-F238E27FC236}">
                      <a16:creationId xmlns:a16="http://schemas.microsoft.com/office/drawing/2014/main" id="{607B053F-B815-4BE9-8876-BCD056294BE6}"/>
                    </a:ext>
                  </a:extLst>
                </p14:cNvPr>
                <p14:cNvContentPartPr/>
                <p14:nvPr/>
              </p14:nvContentPartPr>
              <p14:xfrm>
                <a:off x="2546000" y="2721667"/>
                <a:ext cx="247320" cy="487800"/>
              </p14:xfrm>
            </p:contentPart>
          </mc:Choice>
          <mc:Fallback xmlns="">
            <p:pic>
              <p:nvPicPr>
                <p:cNvPr id="6" name="Freihand 5">
                  <a:extLst>
                    <a:ext uri="{FF2B5EF4-FFF2-40B4-BE49-F238E27FC236}">
                      <a16:creationId xmlns:a16="http://schemas.microsoft.com/office/drawing/2014/main" id="{607B053F-B815-4BE9-8876-BCD056294BE6}"/>
                    </a:ext>
                  </a:extLst>
                </p:cNvPr>
                <p:cNvPicPr/>
                <p:nvPr/>
              </p:nvPicPr>
              <p:blipFill>
                <a:blip r:embed="rId80"/>
                <a:stretch>
                  <a:fillRect/>
                </a:stretch>
              </p:blipFill>
              <p:spPr>
                <a:xfrm>
                  <a:off x="2541680" y="2717347"/>
                  <a:ext cx="25596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1" name="Freihand 10">
                  <a:extLst>
                    <a:ext uri="{FF2B5EF4-FFF2-40B4-BE49-F238E27FC236}">
                      <a16:creationId xmlns:a16="http://schemas.microsoft.com/office/drawing/2014/main" id="{E82B5CEC-A8D3-4530-A3AB-9DA9CDEC4EFE}"/>
                    </a:ext>
                  </a:extLst>
                </p14:cNvPr>
                <p14:cNvContentPartPr/>
                <p14:nvPr/>
              </p14:nvContentPartPr>
              <p14:xfrm>
                <a:off x="3227120" y="2611867"/>
                <a:ext cx="242280" cy="740520"/>
              </p14:xfrm>
            </p:contentPart>
          </mc:Choice>
          <mc:Fallback xmlns="">
            <p:pic>
              <p:nvPicPr>
                <p:cNvPr id="11" name="Freihand 10">
                  <a:extLst>
                    <a:ext uri="{FF2B5EF4-FFF2-40B4-BE49-F238E27FC236}">
                      <a16:creationId xmlns:a16="http://schemas.microsoft.com/office/drawing/2014/main" id="{E82B5CEC-A8D3-4530-A3AB-9DA9CDEC4EFE}"/>
                    </a:ext>
                  </a:extLst>
                </p:cNvPr>
                <p:cNvPicPr/>
                <p:nvPr/>
              </p:nvPicPr>
              <p:blipFill>
                <a:blip r:embed="rId82"/>
                <a:stretch>
                  <a:fillRect/>
                </a:stretch>
              </p:blipFill>
              <p:spPr>
                <a:xfrm>
                  <a:off x="3222800" y="2607547"/>
                  <a:ext cx="250920" cy="749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6" name="Freihand 55">
                  <a:extLst>
                    <a:ext uri="{FF2B5EF4-FFF2-40B4-BE49-F238E27FC236}">
                      <a16:creationId xmlns:a16="http://schemas.microsoft.com/office/drawing/2014/main" id="{EEDF462E-CB84-49F7-AD9B-156D77256206}"/>
                    </a:ext>
                  </a:extLst>
                </p14:cNvPr>
                <p14:cNvContentPartPr/>
                <p14:nvPr/>
              </p14:nvContentPartPr>
              <p14:xfrm>
                <a:off x="2440520" y="2514307"/>
                <a:ext cx="1127520" cy="901080"/>
              </p14:xfrm>
            </p:contentPart>
          </mc:Choice>
          <mc:Fallback xmlns="">
            <p:pic>
              <p:nvPicPr>
                <p:cNvPr id="56" name="Freihand 55">
                  <a:extLst>
                    <a:ext uri="{FF2B5EF4-FFF2-40B4-BE49-F238E27FC236}">
                      <a16:creationId xmlns:a16="http://schemas.microsoft.com/office/drawing/2014/main" id="{EEDF462E-CB84-49F7-AD9B-156D77256206}"/>
                    </a:ext>
                  </a:extLst>
                </p:cNvPr>
                <p:cNvPicPr/>
                <p:nvPr/>
              </p:nvPicPr>
              <p:blipFill>
                <a:blip r:embed="rId84"/>
                <a:stretch>
                  <a:fillRect/>
                </a:stretch>
              </p:blipFill>
              <p:spPr>
                <a:xfrm>
                  <a:off x="2436200" y="2509987"/>
                  <a:ext cx="1136160" cy="909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5">
            <p14:nvContentPartPr>
              <p14:cNvPr id="59" name="Freihand 58">
                <a:extLst>
                  <a:ext uri="{FF2B5EF4-FFF2-40B4-BE49-F238E27FC236}">
                    <a16:creationId xmlns:a16="http://schemas.microsoft.com/office/drawing/2014/main" id="{94495472-BC4A-4033-AC38-8E107E87078E}"/>
                  </a:ext>
                </a:extLst>
              </p14:cNvPr>
              <p14:cNvContentPartPr/>
              <p14:nvPr/>
            </p14:nvContentPartPr>
            <p14:xfrm>
              <a:off x="954080" y="3181387"/>
              <a:ext cx="469440" cy="68400"/>
            </p14:xfrm>
          </p:contentPart>
        </mc:Choice>
        <mc:Fallback xmlns="">
          <p:pic>
            <p:nvPicPr>
              <p:cNvPr id="59" name="Freihand 58">
                <a:extLst>
                  <a:ext uri="{FF2B5EF4-FFF2-40B4-BE49-F238E27FC236}">
                    <a16:creationId xmlns:a16="http://schemas.microsoft.com/office/drawing/2014/main" id="{94495472-BC4A-4033-AC38-8E107E87078E}"/>
                  </a:ext>
                </a:extLst>
              </p:cNvPr>
              <p:cNvPicPr/>
              <p:nvPr/>
            </p:nvPicPr>
            <p:blipFill>
              <a:blip r:embed="rId86"/>
              <a:stretch>
                <a:fillRect/>
              </a:stretch>
            </p:blipFill>
            <p:spPr>
              <a:xfrm>
                <a:off x="949760" y="3177067"/>
                <a:ext cx="4780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0" name="Freihand 59">
                <a:extLst>
                  <a:ext uri="{FF2B5EF4-FFF2-40B4-BE49-F238E27FC236}">
                    <a16:creationId xmlns:a16="http://schemas.microsoft.com/office/drawing/2014/main" id="{C6455F31-D5AE-4717-AD57-9CD820DA0995}"/>
                  </a:ext>
                </a:extLst>
              </p14:cNvPr>
              <p14:cNvContentPartPr/>
              <p14:nvPr/>
            </p14:nvContentPartPr>
            <p14:xfrm>
              <a:off x="7185680" y="5067067"/>
              <a:ext cx="1071000" cy="20520"/>
            </p14:xfrm>
          </p:contentPart>
        </mc:Choice>
        <mc:Fallback xmlns="">
          <p:pic>
            <p:nvPicPr>
              <p:cNvPr id="60" name="Freihand 59">
                <a:extLst>
                  <a:ext uri="{FF2B5EF4-FFF2-40B4-BE49-F238E27FC236}">
                    <a16:creationId xmlns:a16="http://schemas.microsoft.com/office/drawing/2014/main" id="{C6455F31-D5AE-4717-AD57-9CD820DA0995}"/>
                  </a:ext>
                </a:extLst>
              </p:cNvPr>
              <p:cNvPicPr/>
              <p:nvPr/>
            </p:nvPicPr>
            <p:blipFill>
              <a:blip r:embed="rId88"/>
              <a:stretch>
                <a:fillRect/>
              </a:stretch>
            </p:blipFill>
            <p:spPr>
              <a:xfrm>
                <a:off x="7181360" y="5062747"/>
                <a:ext cx="10796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1" name="Freihand 60">
                <a:extLst>
                  <a:ext uri="{FF2B5EF4-FFF2-40B4-BE49-F238E27FC236}">
                    <a16:creationId xmlns:a16="http://schemas.microsoft.com/office/drawing/2014/main" id="{2C3B7B36-8E38-46D8-ADDE-534B016F8816}"/>
                  </a:ext>
                </a:extLst>
              </p14:cNvPr>
              <p14:cNvContentPartPr/>
              <p14:nvPr/>
            </p14:nvContentPartPr>
            <p14:xfrm>
              <a:off x="669680" y="5374507"/>
              <a:ext cx="4088880" cy="79200"/>
            </p14:xfrm>
          </p:contentPart>
        </mc:Choice>
        <mc:Fallback xmlns="">
          <p:pic>
            <p:nvPicPr>
              <p:cNvPr id="61" name="Freihand 60">
                <a:extLst>
                  <a:ext uri="{FF2B5EF4-FFF2-40B4-BE49-F238E27FC236}">
                    <a16:creationId xmlns:a16="http://schemas.microsoft.com/office/drawing/2014/main" id="{2C3B7B36-8E38-46D8-ADDE-534B016F8816}"/>
                  </a:ext>
                </a:extLst>
              </p:cNvPr>
              <p:cNvPicPr/>
              <p:nvPr/>
            </p:nvPicPr>
            <p:blipFill>
              <a:blip r:embed="rId90"/>
              <a:stretch>
                <a:fillRect/>
              </a:stretch>
            </p:blipFill>
            <p:spPr>
              <a:xfrm>
                <a:off x="665360" y="5370187"/>
                <a:ext cx="40975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2" name="Freihand 61">
                <a:extLst>
                  <a:ext uri="{FF2B5EF4-FFF2-40B4-BE49-F238E27FC236}">
                    <a16:creationId xmlns:a16="http://schemas.microsoft.com/office/drawing/2014/main" id="{56C979A6-5FDD-47A8-8942-2B207F3999B1}"/>
                  </a:ext>
                </a:extLst>
              </p14:cNvPr>
              <p14:cNvContentPartPr/>
              <p14:nvPr/>
            </p14:nvContentPartPr>
            <p14:xfrm>
              <a:off x="7253720" y="5020987"/>
              <a:ext cx="1007640" cy="32760"/>
            </p14:xfrm>
          </p:contentPart>
        </mc:Choice>
        <mc:Fallback xmlns="">
          <p:pic>
            <p:nvPicPr>
              <p:cNvPr id="62" name="Freihand 61">
                <a:extLst>
                  <a:ext uri="{FF2B5EF4-FFF2-40B4-BE49-F238E27FC236}">
                    <a16:creationId xmlns:a16="http://schemas.microsoft.com/office/drawing/2014/main" id="{56C979A6-5FDD-47A8-8942-2B207F3999B1}"/>
                  </a:ext>
                </a:extLst>
              </p:cNvPr>
              <p:cNvPicPr/>
              <p:nvPr/>
            </p:nvPicPr>
            <p:blipFill>
              <a:blip r:embed="rId92"/>
              <a:stretch>
                <a:fillRect/>
              </a:stretch>
            </p:blipFill>
            <p:spPr>
              <a:xfrm>
                <a:off x="7249400" y="5016667"/>
                <a:ext cx="10162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3" name="Freihand 62">
                <a:extLst>
                  <a:ext uri="{FF2B5EF4-FFF2-40B4-BE49-F238E27FC236}">
                    <a16:creationId xmlns:a16="http://schemas.microsoft.com/office/drawing/2014/main" id="{F1D2F939-8CD6-457D-AB2E-A9D8CB85E68A}"/>
                  </a:ext>
                </a:extLst>
              </p14:cNvPr>
              <p14:cNvContentPartPr/>
              <p14:nvPr/>
            </p14:nvContentPartPr>
            <p14:xfrm>
              <a:off x="717920" y="5588347"/>
              <a:ext cx="739440" cy="64800"/>
            </p14:xfrm>
          </p:contentPart>
        </mc:Choice>
        <mc:Fallback xmlns="">
          <p:pic>
            <p:nvPicPr>
              <p:cNvPr id="63" name="Freihand 62">
                <a:extLst>
                  <a:ext uri="{FF2B5EF4-FFF2-40B4-BE49-F238E27FC236}">
                    <a16:creationId xmlns:a16="http://schemas.microsoft.com/office/drawing/2014/main" id="{F1D2F939-8CD6-457D-AB2E-A9D8CB85E68A}"/>
                  </a:ext>
                </a:extLst>
              </p:cNvPr>
              <p:cNvPicPr/>
              <p:nvPr/>
            </p:nvPicPr>
            <p:blipFill>
              <a:blip r:embed="rId94"/>
              <a:stretch>
                <a:fillRect/>
              </a:stretch>
            </p:blipFill>
            <p:spPr>
              <a:xfrm>
                <a:off x="713600" y="5584027"/>
                <a:ext cx="7480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96" name="Freihand 95">
                <a:extLst>
                  <a:ext uri="{FF2B5EF4-FFF2-40B4-BE49-F238E27FC236}">
                    <a16:creationId xmlns:a16="http://schemas.microsoft.com/office/drawing/2014/main" id="{4E5ED932-543B-4652-98A7-4078A0E2682C}"/>
                  </a:ext>
                </a:extLst>
              </p14:cNvPr>
              <p14:cNvContentPartPr/>
              <p14:nvPr/>
            </p14:nvContentPartPr>
            <p14:xfrm>
              <a:off x="7090280" y="4906867"/>
              <a:ext cx="1449360" cy="248400"/>
            </p14:xfrm>
          </p:contentPart>
        </mc:Choice>
        <mc:Fallback xmlns="">
          <p:pic>
            <p:nvPicPr>
              <p:cNvPr id="96" name="Freihand 95">
                <a:extLst>
                  <a:ext uri="{FF2B5EF4-FFF2-40B4-BE49-F238E27FC236}">
                    <a16:creationId xmlns:a16="http://schemas.microsoft.com/office/drawing/2014/main" id="{4E5ED932-543B-4652-98A7-4078A0E2682C}"/>
                  </a:ext>
                </a:extLst>
              </p:cNvPr>
              <p:cNvPicPr/>
              <p:nvPr/>
            </p:nvPicPr>
            <p:blipFill>
              <a:blip r:embed="rId96"/>
              <a:stretch>
                <a:fillRect/>
              </a:stretch>
            </p:blipFill>
            <p:spPr>
              <a:xfrm>
                <a:off x="7085960" y="4902547"/>
                <a:ext cx="145800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7" name="Freihand 96">
                <a:extLst>
                  <a:ext uri="{FF2B5EF4-FFF2-40B4-BE49-F238E27FC236}">
                    <a16:creationId xmlns:a16="http://schemas.microsoft.com/office/drawing/2014/main" id="{B155C5A0-B441-4034-9A7D-049336953474}"/>
                  </a:ext>
                </a:extLst>
              </p14:cNvPr>
              <p14:cNvContentPartPr/>
              <p14:nvPr/>
            </p14:nvContentPartPr>
            <p14:xfrm>
              <a:off x="480320" y="5361187"/>
              <a:ext cx="1655280" cy="171720"/>
            </p14:xfrm>
          </p:contentPart>
        </mc:Choice>
        <mc:Fallback xmlns="">
          <p:pic>
            <p:nvPicPr>
              <p:cNvPr id="97" name="Freihand 96">
                <a:extLst>
                  <a:ext uri="{FF2B5EF4-FFF2-40B4-BE49-F238E27FC236}">
                    <a16:creationId xmlns:a16="http://schemas.microsoft.com/office/drawing/2014/main" id="{B155C5A0-B441-4034-9A7D-049336953474}"/>
                  </a:ext>
                </a:extLst>
              </p:cNvPr>
              <p:cNvPicPr/>
              <p:nvPr/>
            </p:nvPicPr>
            <p:blipFill>
              <a:blip r:embed="rId98"/>
              <a:stretch>
                <a:fillRect/>
              </a:stretch>
            </p:blipFill>
            <p:spPr>
              <a:xfrm>
                <a:off x="476000" y="5356867"/>
                <a:ext cx="16639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27" name="Freihand 126">
                <a:extLst>
                  <a:ext uri="{FF2B5EF4-FFF2-40B4-BE49-F238E27FC236}">
                    <a16:creationId xmlns:a16="http://schemas.microsoft.com/office/drawing/2014/main" id="{D43189E0-8420-423D-AB70-346229C46725}"/>
                  </a:ext>
                </a:extLst>
              </p14:cNvPr>
              <p14:cNvContentPartPr/>
              <p14:nvPr/>
            </p14:nvContentPartPr>
            <p14:xfrm>
              <a:off x="430280" y="5355067"/>
              <a:ext cx="1431720" cy="96120"/>
            </p14:xfrm>
          </p:contentPart>
        </mc:Choice>
        <mc:Fallback xmlns="">
          <p:pic>
            <p:nvPicPr>
              <p:cNvPr id="127" name="Freihand 126">
                <a:extLst>
                  <a:ext uri="{FF2B5EF4-FFF2-40B4-BE49-F238E27FC236}">
                    <a16:creationId xmlns:a16="http://schemas.microsoft.com/office/drawing/2014/main" id="{D43189E0-8420-423D-AB70-346229C46725}"/>
                  </a:ext>
                </a:extLst>
              </p:cNvPr>
              <p:cNvPicPr/>
              <p:nvPr/>
            </p:nvPicPr>
            <p:blipFill>
              <a:blip r:embed="rId100"/>
              <a:stretch>
                <a:fillRect/>
              </a:stretch>
            </p:blipFill>
            <p:spPr>
              <a:xfrm>
                <a:off x="425960" y="5350747"/>
                <a:ext cx="1440360" cy="104760"/>
              </a:xfrm>
              <a:prstGeom prst="rect">
                <a:avLst/>
              </a:prstGeom>
            </p:spPr>
          </p:pic>
        </mc:Fallback>
      </mc:AlternateContent>
      <p:grpSp>
        <p:nvGrpSpPr>
          <p:cNvPr id="130" name="Gruppieren 129">
            <a:extLst>
              <a:ext uri="{FF2B5EF4-FFF2-40B4-BE49-F238E27FC236}">
                <a16:creationId xmlns:a16="http://schemas.microsoft.com/office/drawing/2014/main" id="{918A32CF-1564-4100-BA75-CDA1DC962AF2}"/>
              </a:ext>
            </a:extLst>
          </p:cNvPr>
          <p:cNvGrpSpPr/>
          <p:nvPr/>
        </p:nvGrpSpPr>
        <p:grpSpPr>
          <a:xfrm>
            <a:off x="6409520" y="4986787"/>
            <a:ext cx="1825920" cy="457560"/>
            <a:chOff x="6409520" y="4986787"/>
            <a:chExt cx="1825920" cy="457560"/>
          </a:xfrm>
        </p:grpSpPr>
        <mc:AlternateContent xmlns:mc="http://schemas.openxmlformats.org/markup-compatibility/2006" xmlns:p14="http://schemas.microsoft.com/office/powerpoint/2010/main">
          <mc:Choice Requires="p14">
            <p:contentPart p14:bwMode="auto" r:id="rId101">
              <p14:nvContentPartPr>
                <p14:cNvPr id="125" name="Freihand 124">
                  <a:extLst>
                    <a:ext uri="{FF2B5EF4-FFF2-40B4-BE49-F238E27FC236}">
                      <a16:creationId xmlns:a16="http://schemas.microsoft.com/office/drawing/2014/main" id="{04DF6506-57A6-41D5-BBA3-C9D67BC50C82}"/>
                    </a:ext>
                  </a:extLst>
                </p14:cNvPr>
                <p14:cNvContentPartPr/>
                <p14:nvPr/>
              </p14:nvContentPartPr>
              <p14:xfrm>
                <a:off x="7170560" y="5029987"/>
                <a:ext cx="360" cy="360"/>
              </p14:xfrm>
            </p:contentPart>
          </mc:Choice>
          <mc:Fallback xmlns="">
            <p:pic>
              <p:nvPicPr>
                <p:cNvPr id="125" name="Freihand 124">
                  <a:extLst>
                    <a:ext uri="{FF2B5EF4-FFF2-40B4-BE49-F238E27FC236}">
                      <a16:creationId xmlns:a16="http://schemas.microsoft.com/office/drawing/2014/main" id="{04DF6506-57A6-41D5-BBA3-C9D67BC50C82}"/>
                    </a:ext>
                  </a:extLst>
                </p:cNvPr>
                <p:cNvPicPr/>
                <p:nvPr/>
              </p:nvPicPr>
              <p:blipFill>
                <a:blip r:embed="rId62"/>
                <a:stretch>
                  <a:fillRect/>
                </a:stretch>
              </p:blipFill>
              <p:spPr>
                <a:xfrm>
                  <a:off x="7166240" y="5025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26" name="Freihand 125">
                  <a:extLst>
                    <a:ext uri="{FF2B5EF4-FFF2-40B4-BE49-F238E27FC236}">
                      <a16:creationId xmlns:a16="http://schemas.microsoft.com/office/drawing/2014/main" id="{981B8889-FE2D-42ED-9EC0-611EE875A914}"/>
                    </a:ext>
                  </a:extLst>
                </p14:cNvPr>
                <p14:cNvContentPartPr/>
                <p14:nvPr/>
              </p14:nvContentPartPr>
              <p14:xfrm>
                <a:off x="7097480" y="4986787"/>
                <a:ext cx="1137960" cy="93960"/>
              </p14:xfrm>
            </p:contentPart>
          </mc:Choice>
          <mc:Fallback xmlns="">
            <p:pic>
              <p:nvPicPr>
                <p:cNvPr id="126" name="Freihand 125">
                  <a:extLst>
                    <a:ext uri="{FF2B5EF4-FFF2-40B4-BE49-F238E27FC236}">
                      <a16:creationId xmlns:a16="http://schemas.microsoft.com/office/drawing/2014/main" id="{981B8889-FE2D-42ED-9EC0-611EE875A914}"/>
                    </a:ext>
                  </a:extLst>
                </p:cNvPr>
                <p:cNvPicPr/>
                <p:nvPr/>
              </p:nvPicPr>
              <p:blipFill>
                <a:blip r:embed="rId103"/>
                <a:stretch>
                  <a:fillRect/>
                </a:stretch>
              </p:blipFill>
              <p:spPr>
                <a:xfrm>
                  <a:off x="7093160" y="4982467"/>
                  <a:ext cx="11466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28" name="Freihand 127">
                  <a:extLst>
                    <a:ext uri="{FF2B5EF4-FFF2-40B4-BE49-F238E27FC236}">
                      <a16:creationId xmlns:a16="http://schemas.microsoft.com/office/drawing/2014/main" id="{3D3D312C-1D44-4F58-BF92-8EF0185BBA12}"/>
                    </a:ext>
                  </a:extLst>
                </p14:cNvPr>
                <p14:cNvContentPartPr/>
                <p14:nvPr/>
              </p14:nvContentPartPr>
              <p14:xfrm>
                <a:off x="6573680" y="5112067"/>
                <a:ext cx="921600" cy="263520"/>
              </p14:xfrm>
            </p:contentPart>
          </mc:Choice>
          <mc:Fallback xmlns="">
            <p:pic>
              <p:nvPicPr>
                <p:cNvPr id="128" name="Freihand 127">
                  <a:extLst>
                    <a:ext uri="{FF2B5EF4-FFF2-40B4-BE49-F238E27FC236}">
                      <a16:creationId xmlns:a16="http://schemas.microsoft.com/office/drawing/2014/main" id="{3D3D312C-1D44-4F58-BF92-8EF0185BBA12}"/>
                    </a:ext>
                  </a:extLst>
                </p:cNvPr>
                <p:cNvPicPr/>
                <p:nvPr/>
              </p:nvPicPr>
              <p:blipFill>
                <a:blip r:embed="rId105"/>
                <a:stretch>
                  <a:fillRect/>
                </a:stretch>
              </p:blipFill>
              <p:spPr>
                <a:xfrm>
                  <a:off x="6569360" y="5107747"/>
                  <a:ext cx="9302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29" name="Freihand 128">
                  <a:extLst>
                    <a:ext uri="{FF2B5EF4-FFF2-40B4-BE49-F238E27FC236}">
                      <a16:creationId xmlns:a16="http://schemas.microsoft.com/office/drawing/2014/main" id="{CD4118F4-1C8C-4CF0-A708-7A8286B80F71}"/>
                    </a:ext>
                  </a:extLst>
                </p14:cNvPr>
                <p14:cNvContentPartPr/>
                <p14:nvPr/>
              </p14:nvContentPartPr>
              <p14:xfrm>
                <a:off x="6409520" y="5265067"/>
                <a:ext cx="321480" cy="179280"/>
              </p14:xfrm>
            </p:contentPart>
          </mc:Choice>
          <mc:Fallback xmlns="">
            <p:pic>
              <p:nvPicPr>
                <p:cNvPr id="129" name="Freihand 128">
                  <a:extLst>
                    <a:ext uri="{FF2B5EF4-FFF2-40B4-BE49-F238E27FC236}">
                      <a16:creationId xmlns:a16="http://schemas.microsoft.com/office/drawing/2014/main" id="{CD4118F4-1C8C-4CF0-A708-7A8286B80F71}"/>
                    </a:ext>
                  </a:extLst>
                </p:cNvPr>
                <p:cNvPicPr/>
                <p:nvPr/>
              </p:nvPicPr>
              <p:blipFill>
                <a:blip r:embed="rId107"/>
                <a:stretch>
                  <a:fillRect/>
                </a:stretch>
              </p:blipFill>
              <p:spPr>
                <a:xfrm>
                  <a:off x="6405200" y="5260747"/>
                  <a:ext cx="330120" cy="187920"/>
                </a:xfrm>
                <a:prstGeom prst="rect">
                  <a:avLst/>
                </a:prstGeom>
              </p:spPr>
            </p:pic>
          </mc:Fallback>
        </mc:AlternateContent>
      </p:grpSp>
      <p:grpSp>
        <p:nvGrpSpPr>
          <p:cNvPr id="174" name="Gruppieren 173">
            <a:extLst>
              <a:ext uri="{FF2B5EF4-FFF2-40B4-BE49-F238E27FC236}">
                <a16:creationId xmlns:a16="http://schemas.microsoft.com/office/drawing/2014/main" id="{EC8C6B17-2A34-42C5-A07D-CF1D8CA3661D}"/>
              </a:ext>
            </a:extLst>
          </p:cNvPr>
          <p:cNvGrpSpPr/>
          <p:nvPr/>
        </p:nvGrpSpPr>
        <p:grpSpPr>
          <a:xfrm>
            <a:off x="867680" y="5562067"/>
            <a:ext cx="7584480" cy="1100520"/>
            <a:chOff x="867680" y="5562067"/>
            <a:chExt cx="7584480" cy="1100520"/>
          </a:xfrm>
        </p:grpSpPr>
        <mc:AlternateContent xmlns:mc="http://schemas.openxmlformats.org/markup-compatibility/2006" xmlns:p14="http://schemas.microsoft.com/office/powerpoint/2010/main">
          <mc:Choice Requires="p14">
            <p:contentPart p14:bwMode="auto" r:id="rId108">
              <p14:nvContentPartPr>
                <p14:cNvPr id="98" name="Freihand 97">
                  <a:extLst>
                    <a:ext uri="{FF2B5EF4-FFF2-40B4-BE49-F238E27FC236}">
                      <a16:creationId xmlns:a16="http://schemas.microsoft.com/office/drawing/2014/main" id="{07157511-BDAC-408E-9BB6-8DAAE58AA677}"/>
                    </a:ext>
                  </a:extLst>
                </p14:cNvPr>
                <p14:cNvContentPartPr/>
                <p14:nvPr/>
              </p14:nvContentPartPr>
              <p14:xfrm>
                <a:off x="867680" y="5767987"/>
                <a:ext cx="159120" cy="199440"/>
              </p14:xfrm>
            </p:contentPart>
          </mc:Choice>
          <mc:Fallback xmlns="">
            <p:pic>
              <p:nvPicPr>
                <p:cNvPr id="98" name="Freihand 97">
                  <a:extLst>
                    <a:ext uri="{FF2B5EF4-FFF2-40B4-BE49-F238E27FC236}">
                      <a16:creationId xmlns:a16="http://schemas.microsoft.com/office/drawing/2014/main" id="{07157511-BDAC-408E-9BB6-8DAAE58AA677}"/>
                    </a:ext>
                  </a:extLst>
                </p:cNvPr>
                <p:cNvPicPr/>
                <p:nvPr/>
              </p:nvPicPr>
              <p:blipFill>
                <a:blip r:embed="rId109"/>
                <a:stretch>
                  <a:fillRect/>
                </a:stretch>
              </p:blipFill>
              <p:spPr>
                <a:xfrm>
                  <a:off x="863360" y="5763667"/>
                  <a:ext cx="1677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9" name="Freihand 98">
                  <a:extLst>
                    <a:ext uri="{FF2B5EF4-FFF2-40B4-BE49-F238E27FC236}">
                      <a16:creationId xmlns:a16="http://schemas.microsoft.com/office/drawing/2014/main" id="{176FBBE0-0A11-442E-8318-61B886B43008}"/>
                    </a:ext>
                  </a:extLst>
                </p14:cNvPr>
                <p14:cNvContentPartPr/>
                <p14:nvPr/>
              </p14:nvContentPartPr>
              <p14:xfrm>
                <a:off x="886760" y="5835307"/>
                <a:ext cx="222120" cy="93600"/>
              </p14:xfrm>
            </p:contentPart>
          </mc:Choice>
          <mc:Fallback xmlns="">
            <p:pic>
              <p:nvPicPr>
                <p:cNvPr id="99" name="Freihand 98">
                  <a:extLst>
                    <a:ext uri="{FF2B5EF4-FFF2-40B4-BE49-F238E27FC236}">
                      <a16:creationId xmlns:a16="http://schemas.microsoft.com/office/drawing/2014/main" id="{176FBBE0-0A11-442E-8318-61B886B43008}"/>
                    </a:ext>
                  </a:extLst>
                </p:cNvPr>
                <p:cNvPicPr/>
                <p:nvPr/>
              </p:nvPicPr>
              <p:blipFill>
                <a:blip r:embed="rId111"/>
                <a:stretch>
                  <a:fillRect/>
                </a:stretch>
              </p:blipFill>
              <p:spPr>
                <a:xfrm>
                  <a:off x="882440" y="5830987"/>
                  <a:ext cx="2307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0" name="Freihand 99">
                  <a:extLst>
                    <a:ext uri="{FF2B5EF4-FFF2-40B4-BE49-F238E27FC236}">
                      <a16:creationId xmlns:a16="http://schemas.microsoft.com/office/drawing/2014/main" id="{BEC5C916-81BD-40AB-81BB-449E96A557C8}"/>
                    </a:ext>
                  </a:extLst>
                </p14:cNvPr>
                <p14:cNvContentPartPr/>
                <p14:nvPr/>
              </p14:nvContentPartPr>
              <p14:xfrm>
                <a:off x="1137320" y="5702107"/>
                <a:ext cx="264240" cy="198720"/>
              </p14:xfrm>
            </p:contentPart>
          </mc:Choice>
          <mc:Fallback xmlns="">
            <p:pic>
              <p:nvPicPr>
                <p:cNvPr id="100" name="Freihand 99">
                  <a:extLst>
                    <a:ext uri="{FF2B5EF4-FFF2-40B4-BE49-F238E27FC236}">
                      <a16:creationId xmlns:a16="http://schemas.microsoft.com/office/drawing/2014/main" id="{BEC5C916-81BD-40AB-81BB-449E96A557C8}"/>
                    </a:ext>
                  </a:extLst>
                </p:cNvPr>
                <p:cNvPicPr/>
                <p:nvPr/>
              </p:nvPicPr>
              <p:blipFill>
                <a:blip r:embed="rId113"/>
                <a:stretch>
                  <a:fillRect/>
                </a:stretch>
              </p:blipFill>
              <p:spPr>
                <a:xfrm>
                  <a:off x="1133000" y="5697787"/>
                  <a:ext cx="2728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1" name="Freihand 100">
                  <a:extLst>
                    <a:ext uri="{FF2B5EF4-FFF2-40B4-BE49-F238E27FC236}">
                      <a16:creationId xmlns:a16="http://schemas.microsoft.com/office/drawing/2014/main" id="{79F869BC-640A-4E9D-984F-8FA8DB47DE0B}"/>
                    </a:ext>
                  </a:extLst>
                </p14:cNvPr>
                <p14:cNvContentPartPr/>
                <p14:nvPr/>
              </p14:nvContentPartPr>
              <p14:xfrm>
                <a:off x="1155680" y="5663227"/>
                <a:ext cx="34560" cy="18360"/>
              </p14:xfrm>
            </p:contentPart>
          </mc:Choice>
          <mc:Fallback xmlns="">
            <p:pic>
              <p:nvPicPr>
                <p:cNvPr id="101" name="Freihand 100">
                  <a:extLst>
                    <a:ext uri="{FF2B5EF4-FFF2-40B4-BE49-F238E27FC236}">
                      <a16:creationId xmlns:a16="http://schemas.microsoft.com/office/drawing/2014/main" id="{79F869BC-640A-4E9D-984F-8FA8DB47DE0B}"/>
                    </a:ext>
                  </a:extLst>
                </p:cNvPr>
                <p:cNvPicPr/>
                <p:nvPr/>
              </p:nvPicPr>
              <p:blipFill>
                <a:blip r:embed="rId115"/>
                <a:stretch>
                  <a:fillRect/>
                </a:stretch>
              </p:blipFill>
              <p:spPr>
                <a:xfrm>
                  <a:off x="1151360" y="5658907"/>
                  <a:ext cx="432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3" name="Freihand 102">
                  <a:extLst>
                    <a:ext uri="{FF2B5EF4-FFF2-40B4-BE49-F238E27FC236}">
                      <a16:creationId xmlns:a16="http://schemas.microsoft.com/office/drawing/2014/main" id="{E780C584-8B12-4B2B-ADA3-1ACBD4F084B3}"/>
                    </a:ext>
                  </a:extLst>
                </p14:cNvPr>
                <p14:cNvContentPartPr/>
                <p14:nvPr/>
              </p14:nvContentPartPr>
              <p14:xfrm>
                <a:off x="1541240" y="5769427"/>
                <a:ext cx="315720" cy="110520"/>
              </p14:xfrm>
            </p:contentPart>
          </mc:Choice>
          <mc:Fallback xmlns="">
            <p:pic>
              <p:nvPicPr>
                <p:cNvPr id="103" name="Freihand 102">
                  <a:extLst>
                    <a:ext uri="{FF2B5EF4-FFF2-40B4-BE49-F238E27FC236}">
                      <a16:creationId xmlns:a16="http://schemas.microsoft.com/office/drawing/2014/main" id="{E780C584-8B12-4B2B-ADA3-1ACBD4F084B3}"/>
                    </a:ext>
                  </a:extLst>
                </p:cNvPr>
                <p:cNvPicPr/>
                <p:nvPr/>
              </p:nvPicPr>
              <p:blipFill>
                <a:blip r:embed="rId117"/>
                <a:stretch>
                  <a:fillRect/>
                </a:stretch>
              </p:blipFill>
              <p:spPr>
                <a:xfrm>
                  <a:off x="1536920" y="5765107"/>
                  <a:ext cx="3243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4" name="Freihand 103">
                  <a:extLst>
                    <a:ext uri="{FF2B5EF4-FFF2-40B4-BE49-F238E27FC236}">
                      <a16:creationId xmlns:a16="http://schemas.microsoft.com/office/drawing/2014/main" id="{32EAAEBA-82BA-4486-861E-8D797AB0C3F0}"/>
                    </a:ext>
                  </a:extLst>
                </p14:cNvPr>
                <p14:cNvContentPartPr/>
                <p14:nvPr/>
              </p14:nvContentPartPr>
              <p14:xfrm>
                <a:off x="1818080" y="5739547"/>
                <a:ext cx="360" cy="360"/>
              </p14:xfrm>
            </p:contentPart>
          </mc:Choice>
          <mc:Fallback xmlns="">
            <p:pic>
              <p:nvPicPr>
                <p:cNvPr id="104" name="Freihand 103">
                  <a:extLst>
                    <a:ext uri="{FF2B5EF4-FFF2-40B4-BE49-F238E27FC236}">
                      <a16:creationId xmlns:a16="http://schemas.microsoft.com/office/drawing/2014/main" id="{32EAAEBA-82BA-4486-861E-8D797AB0C3F0}"/>
                    </a:ext>
                  </a:extLst>
                </p:cNvPr>
                <p:cNvPicPr/>
                <p:nvPr/>
              </p:nvPicPr>
              <p:blipFill>
                <a:blip r:embed="rId62"/>
                <a:stretch>
                  <a:fillRect/>
                </a:stretch>
              </p:blipFill>
              <p:spPr>
                <a:xfrm>
                  <a:off x="1813760" y="5735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5" name="Freihand 104">
                  <a:extLst>
                    <a:ext uri="{FF2B5EF4-FFF2-40B4-BE49-F238E27FC236}">
                      <a16:creationId xmlns:a16="http://schemas.microsoft.com/office/drawing/2014/main" id="{AF92F709-DFB4-471E-9157-E3373BEB0FA9}"/>
                    </a:ext>
                  </a:extLst>
                </p14:cNvPr>
                <p14:cNvContentPartPr/>
                <p14:nvPr/>
              </p14:nvContentPartPr>
              <p14:xfrm>
                <a:off x="1895480" y="5771947"/>
                <a:ext cx="108000" cy="100800"/>
              </p14:xfrm>
            </p:contentPart>
          </mc:Choice>
          <mc:Fallback xmlns="">
            <p:pic>
              <p:nvPicPr>
                <p:cNvPr id="105" name="Freihand 104">
                  <a:extLst>
                    <a:ext uri="{FF2B5EF4-FFF2-40B4-BE49-F238E27FC236}">
                      <a16:creationId xmlns:a16="http://schemas.microsoft.com/office/drawing/2014/main" id="{AF92F709-DFB4-471E-9157-E3373BEB0FA9}"/>
                    </a:ext>
                  </a:extLst>
                </p:cNvPr>
                <p:cNvPicPr/>
                <p:nvPr/>
              </p:nvPicPr>
              <p:blipFill>
                <a:blip r:embed="rId120"/>
                <a:stretch>
                  <a:fillRect/>
                </a:stretch>
              </p:blipFill>
              <p:spPr>
                <a:xfrm>
                  <a:off x="1891160" y="5767627"/>
                  <a:ext cx="1166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6" name="Freihand 105">
                  <a:extLst>
                    <a:ext uri="{FF2B5EF4-FFF2-40B4-BE49-F238E27FC236}">
                      <a16:creationId xmlns:a16="http://schemas.microsoft.com/office/drawing/2014/main" id="{4FE3752C-619D-435F-A225-08D15C0CD5A3}"/>
                    </a:ext>
                  </a:extLst>
                </p14:cNvPr>
                <p14:cNvContentPartPr/>
                <p14:nvPr/>
              </p14:nvContentPartPr>
              <p14:xfrm>
                <a:off x="2012120" y="5783467"/>
                <a:ext cx="78120" cy="101880"/>
              </p14:xfrm>
            </p:contentPart>
          </mc:Choice>
          <mc:Fallback xmlns="">
            <p:pic>
              <p:nvPicPr>
                <p:cNvPr id="106" name="Freihand 105">
                  <a:extLst>
                    <a:ext uri="{FF2B5EF4-FFF2-40B4-BE49-F238E27FC236}">
                      <a16:creationId xmlns:a16="http://schemas.microsoft.com/office/drawing/2014/main" id="{4FE3752C-619D-435F-A225-08D15C0CD5A3}"/>
                    </a:ext>
                  </a:extLst>
                </p:cNvPr>
                <p:cNvPicPr/>
                <p:nvPr/>
              </p:nvPicPr>
              <p:blipFill>
                <a:blip r:embed="rId122"/>
                <a:stretch>
                  <a:fillRect/>
                </a:stretch>
              </p:blipFill>
              <p:spPr>
                <a:xfrm>
                  <a:off x="2007800" y="5779147"/>
                  <a:ext cx="867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7" name="Freihand 106">
                  <a:extLst>
                    <a:ext uri="{FF2B5EF4-FFF2-40B4-BE49-F238E27FC236}">
                      <a16:creationId xmlns:a16="http://schemas.microsoft.com/office/drawing/2014/main" id="{27542860-BF49-4E03-9515-F4248F270703}"/>
                    </a:ext>
                  </a:extLst>
                </p14:cNvPr>
                <p14:cNvContentPartPr/>
                <p14:nvPr/>
              </p14:nvContentPartPr>
              <p14:xfrm>
                <a:off x="2281400" y="5642707"/>
                <a:ext cx="262440" cy="197280"/>
              </p14:xfrm>
            </p:contentPart>
          </mc:Choice>
          <mc:Fallback xmlns="">
            <p:pic>
              <p:nvPicPr>
                <p:cNvPr id="107" name="Freihand 106">
                  <a:extLst>
                    <a:ext uri="{FF2B5EF4-FFF2-40B4-BE49-F238E27FC236}">
                      <a16:creationId xmlns:a16="http://schemas.microsoft.com/office/drawing/2014/main" id="{27542860-BF49-4E03-9515-F4248F270703}"/>
                    </a:ext>
                  </a:extLst>
                </p:cNvPr>
                <p:cNvPicPr/>
                <p:nvPr/>
              </p:nvPicPr>
              <p:blipFill>
                <a:blip r:embed="rId124"/>
                <a:stretch>
                  <a:fillRect/>
                </a:stretch>
              </p:blipFill>
              <p:spPr>
                <a:xfrm>
                  <a:off x="2277080" y="5638387"/>
                  <a:ext cx="2710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8" name="Freihand 107">
                  <a:extLst>
                    <a:ext uri="{FF2B5EF4-FFF2-40B4-BE49-F238E27FC236}">
                      <a16:creationId xmlns:a16="http://schemas.microsoft.com/office/drawing/2014/main" id="{BDEC72B6-88D5-4C36-B34B-AFCE50122168}"/>
                    </a:ext>
                  </a:extLst>
                </p14:cNvPr>
                <p14:cNvContentPartPr/>
                <p14:nvPr/>
              </p14:nvContentPartPr>
              <p14:xfrm>
                <a:off x="2611520" y="5655307"/>
                <a:ext cx="322200" cy="215280"/>
              </p14:xfrm>
            </p:contentPart>
          </mc:Choice>
          <mc:Fallback xmlns="">
            <p:pic>
              <p:nvPicPr>
                <p:cNvPr id="108" name="Freihand 107">
                  <a:extLst>
                    <a:ext uri="{FF2B5EF4-FFF2-40B4-BE49-F238E27FC236}">
                      <a16:creationId xmlns:a16="http://schemas.microsoft.com/office/drawing/2014/main" id="{BDEC72B6-88D5-4C36-B34B-AFCE50122168}"/>
                    </a:ext>
                  </a:extLst>
                </p:cNvPr>
                <p:cNvPicPr/>
                <p:nvPr/>
              </p:nvPicPr>
              <p:blipFill>
                <a:blip r:embed="rId126"/>
                <a:stretch>
                  <a:fillRect/>
                </a:stretch>
              </p:blipFill>
              <p:spPr>
                <a:xfrm>
                  <a:off x="2607200" y="5650987"/>
                  <a:ext cx="3308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9" name="Freihand 108">
                  <a:extLst>
                    <a:ext uri="{FF2B5EF4-FFF2-40B4-BE49-F238E27FC236}">
                      <a16:creationId xmlns:a16="http://schemas.microsoft.com/office/drawing/2014/main" id="{060A5D03-9970-4FE4-9D85-4C5A90B1E2FD}"/>
                    </a:ext>
                  </a:extLst>
                </p14:cNvPr>
                <p14:cNvContentPartPr/>
                <p14:nvPr/>
              </p14:nvContentPartPr>
              <p14:xfrm>
                <a:off x="3006800" y="5748907"/>
                <a:ext cx="114840" cy="92520"/>
              </p14:xfrm>
            </p:contentPart>
          </mc:Choice>
          <mc:Fallback xmlns="">
            <p:pic>
              <p:nvPicPr>
                <p:cNvPr id="109" name="Freihand 108">
                  <a:extLst>
                    <a:ext uri="{FF2B5EF4-FFF2-40B4-BE49-F238E27FC236}">
                      <a16:creationId xmlns:a16="http://schemas.microsoft.com/office/drawing/2014/main" id="{060A5D03-9970-4FE4-9D85-4C5A90B1E2FD}"/>
                    </a:ext>
                  </a:extLst>
                </p:cNvPr>
                <p:cNvPicPr/>
                <p:nvPr/>
              </p:nvPicPr>
              <p:blipFill>
                <a:blip r:embed="rId128"/>
                <a:stretch>
                  <a:fillRect/>
                </a:stretch>
              </p:blipFill>
              <p:spPr>
                <a:xfrm>
                  <a:off x="3002480" y="5744587"/>
                  <a:ext cx="123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0" name="Freihand 109">
                  <a:extLst>
                    <a:ext uri="{FF2B5EF4-FFF2-40B4-BE49-F238E27FC236}">
                      <a16:creationId xmlns:a16="http://schemas.microsoft.com/office/drawing/2014/main" id="{290925E9-639B-4C0C-8DC2-9DE77FD20E95}"/>
                    </a:ext>
                  </a:extLst>
                </p14:cNvPr>
                <p14:cNvContentPartPr/>
                <p14:nvPr/>
              </p14:nvContentPartPr>
              <p14:xfrm>
                <a:off x="3092840" y="5650627"/>
                <a:ext cx="387720" cy="187560"/>
              </p14:xfrm>
            </p:contentPart>
          </mc:Choice>
          <mc:Fallback xmlns="">
            <p:pic>
              <p:nvPicPr>
                <p:cNvPr id="110" name="Freihand 109">
                  <a:extLst>
                    <a:ext uri="{FF2B5EF4-FFF2-40B4-BE49-F238E27FC236}">
                      <a16:creationId xmlns:a16="http://schemas.microsoft.com/office/drawing/2014/main" id="{290925E9-639B-4C0C-8DC2-9DE77FD20E95}"/>
                    </a:ext>
                  </a:extLst>
                </p:cNvPr>
                <p:cNvPicPr/>
                <p:nvPr/>
              </p:nvPicPr>
              <p:blipFill>
                <a:blip r:embed="rId130"/>
                <a:stretch>
                  <a:fillRect/>
                </a:stretch>
              </p:blipFill>
              <p:spPr>
                <a:xfrm>
                  <a:off x="3088520" y="5646307"/>
                  <a:ext cx="3963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1" name="Freihand 110">
                  <a:extLst>
                    <a:ext uri="{FF2B5EF4-FFF2-40B4-BE49-F238E27FC236}">
                      <a16:creationId xmlns:a16="http://schemas.microsoft.com/office/drawing/2014/main" id="{637F54B1-FF12-40FA-A3BF-06678CB6D680}"/>
                    </a:ext>
                  </a:extLst>
                </p14:cNvPr>
                <p14:cNvContentPartPr/>
                <p14:nvPr/>
              </p14:nvContentPartPr>
              <p14:xfrm>
                <a:off x="3512600" y="5752147"/>
                <a:ext cx="239400" cy="120960"/>
              </p14:xfrm>
            </p:contentPart>
          </mc:Choice>
          <mc:Fallback xmlns="">
            <p:pic>
              <p:nvPicPr>
                <p:cNvPr id="111" name="Freihand 110">
                  <a:extLst>
                    <a:ext uri="{FF2B5EF4-FFF2-40B4-BE49-F238E27FC236}">
                      <a16:creationId xmlns:a16="http://schemas.microsoft.com/office/drawing/2014/main" id="{637F54B1-FF12-40FA-A3BF-06678CB6D680}"/>
                    </a:ext>
                  </a:extLst>
                </p:cNvPr>
                <p:cNvPicPr/>
                <p:nvPr/>
              </p:nvPicPr>
              <p:blipFill>
                <a:blip r:embed="rId132"/>
                <a:stretch>
                  <a:fillRect/>
                </a:stretch>
              </p:blipFill>
              <p:spPr>
                <a:xfrm>
                  <a:off x="3508280" y="5747827"/>
                  <a:ext cx="2480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3" name="Freihand 112">
                  <a:extLst>
                    <a:ext uri="{FF2B5EF4-FFF2-40B4-BE49-F238E27FC236}">
                      <a16:creationId xmlns:a16="http://schemas.microsoft.com/office/drawing/2014/main" id="{EE56F499-78E8-4DDE-8211-4DBB7AB3C280}"/>
                    </a:ext>
                  </a:extLst>
                </p14:cNvPr>
                <p14:cNvContentPartPr/>
                <p14:nvPr/>
              </p14:nvContentPartPr>
              <p14:xfrm>
                <a:off x="3984920" y="5767267"/>
                <a:ext cx="227160" cy="3600"/>
              </p14:xfrm>
            </p:contentPart>
          </mc:Choice>
          <mc:Fallback xmlns="">
            <p:pic>
              <p:nvPicPr>
                <p:cNvPr id="113" name="Freihand 112">
                  <a:extLst>
                    <a:ext uri="{FF2B5EF4-FFF2-40B4-BE49-F238E27FC236}">
                      <a16:creationId xmlns:a16="http://schemas.microsoft.com/office/drawing/2014/main" id="{EE56F499-78E8-4DDE-8211-4DBB7AB3C280}"/>
                    </a:ext>
                  </a:extLst>
                </p:cNvPr>
                <p:cNvPicPr/>
                <p:nvPr/>
              </p:nvPicPr>
              <p:blipFill>
                <a:blip r:embed="rId134"/>
                <a:stretch>
                  <a:fillRect/>
                </a:stretch>
              </p:blipFill>
              <p:spPr>
                <a:xfrm>
                  <a:off x="3980600" y="5762947"/>
                  <a:ext cx="2358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4" name="Freihand 113">
                  <a:extLst>
                    <a:ext uri="{FF2B5EF4-FFF2-40B4-BE49-F238E27FC236}">
                      <a16:creationId xmlns:a16="http://schemas.microsoft.com/office/drawing/2014/main" id="{62E95515-8A3A-45A6-BBE6-9905FB352E37}"/>
                    </a:ext>
                  </a:extLst>
                </p14:cNvPr>
                <p14:cNvContentPartPr/>
                <p14:nvPr/>
              </p14:nvContentPartPr>
              <p14:xfrm>
                <a:off x="4185080" y="5674387"/>
                <a:ext cx="140400" cy="149040"/>
              </p14:xfrm>
            </p:contentPart>
          </mc:Choice>
          <mc:Fallback xmlns="">
            <p:pic>
              <p:nvPicPr>
                <p:cNvPr id="114" name="Freihand 113">
                  <a:extLst>
                    <a:ext uri="{FF2B5EF4-FFF2-40B4-BE49-F238E27FC236}">
                      <a16:creationId xmlns:a16="http://schemas.microsoft.com/office/drawing/2014/main" id="{62E95515-8A3A-45A6-BBE6-9905FB352E37}"/>
                    </a:ext>
                  </a:extLst>
                </p:cNvPr>
                <p:cNvPicPr/>
                <p:nvPr/>
              </p:nvPicPr>
              <p:blipFill>
                <a:blip r:embed="rId136"/>
                <a:stretch>
                  <a:fillRect/>
                </a:stretch>
              </p:blipFill>
              <p:spPr>
                <a:xfrm>
                  <a:off x="4180760" y="5670067"/>
                  <a:ext cx="1490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5" name="Freihand 114">
                  <a:extLst>
                    <a:ext uri="{FF2B5EF4-FFF2-40B4-BE49-F238E27FC236}">
                      <a16:creationId xmlns:a16="http://schemas.microsoft.com/office/drawing/2014/main" id="{C7093F4F-9D04-4172-A27B-C0E9CF0BBACB}"/>
                    </a:ext>
                  </a:extLst>
                </p14:cNvPr>
                <p14:cNvContentPartPr/>
                <p14:nvPr/>
              </p14:nvContentPartPr>
              <p14:xfrm>
                <a:off x="4572440" y="5640187"/>
                <a:ext cx="288720" cy="105120"/>
              </p14:xfrm>
            </p:contentPart>
          </mc:Choice>
          <mc:Fallback xmlns="">
            <p:pic>
              <p:nvPicPr>
                <p:cNvPr id="115" name="Freihand 114">
                  <a:extLst>
                    <a:ext uri="{FF2B5EF4-FFF2-40B4-BE49-F238E27FC236}">
                      <a16:creationId xmlns:a16="http://schemas.microsoft.com/office/drawing/2014/main" id="{C7093F4F-9D04-4172-A27B-C0E9CF0BBACB}"/>
                    </a:ext>
                  </a:extLst>
                </p:cNvPr>
                <p:cNvPicPr/>
                <p:nvPr/>
              </p:nvPicPr>
              <p:blipFill>
                <a:blip r:embed="rId138"/>
                <a:stretch>
                  <a:fillRect/>
                </a:stretch>
              </p:blipFill>
              <p:spPr>
                <a:xfrm>
                  <a:off x="4568120" y="5635867"/>
                  <a:ext cx="2973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6" name="Freihand 115">
                  <a:extLst>
                    <a:ext uri="{FF2B5EF4-FFF2-40B4-BE49-F238E27FC236}">
                      <a16:creationId xmlns:a16="http://schemas.microsoft.com/office/drawing/2014/main" id="{7929620D-5552-4EB7-A283-6AAA920F22C6}"/>
                    </a:ext>
                  </a:extLst>
                </p14:cNvPr>
                <p14:cNvContentPartPr/>
                <p14:nvPr/>
              </p14:nvContentPartPr>
              <p14:xfrm>
                <a:off x="4935320" y="5650267"/>
                <a:ext cx="136800" cy="118440"/>
              </p14:xfrm>
            </p:contentPart>
          </mc:Choice>
          <mc:Fallback xmlns="">
            <p:pic>
              <p:nvPicPr>
                <p:cNvPr id="116" name="Freihand 115">
                  <a:extLst>
                    <a:ext uri="{FF2B5EF4-FFF2-40B4-BE49-F238E27FC236}">
                      <a16:creationId xmlns:a16="http://schemas.microsoft.com/office/drawing/2014/main" id="{7929620D-5552-4EB7-A283-6AAA920F22C6}"/>
                    </a:ext>
                  </a:extLst>
                </p:cNvPr>
                <p:cNvPicPr/>
                <p:nvPr/>
              </p:nvPicPr>
              <p:blipFill>
                <a:blip r:embed="rId140"/>
                <a:stretch>
                  <a:fillRect/>
                </a:stretch>
              </p:blipFill>
              <p:spPr>
                <a:xfrm>
                  <a:off x="4931000" y="5645947"/>
                  <a:ext cx="145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7" name="Freihand 116">
                  <a:extLst>
                    <a:ext uri="{FF2B5EF4-FFF2-40B4-BE49-F238E27FC236}">
                      <a16:creationId xmlns:a16="http://schemas.microsoft.com/office/drawing/2014/main" id="{56CB32CA-CE64-4023-BA85-A7B48161784A}"/>
                    </a:ext>
                  </a:extLst>
                </p14:cNvPr>
                <p14:cNvContentPartPr/>
                <p14:nvPr/>
              </p14:nvContentPartPr>
              <p14:xfrm>
                <a:off x="5132240" y="5631187"/>
                <a:ext cx="109080" cy="137520"/>
              </p14:xfrm>
            </p:contentPart>
          </mc:Choice>
          <mc:Fallback xmlns="">
            <p:pic>
              <p:nvPicPr>
                <p:cNvPr id="117" name="Freihand 116">
                  <a:extLst>
                    <a:ext uri="{FF2B5EF4-FFF2-40B4-BE49-F238E27FC236}">
                      <a16:creationId xmlns:a16="http://schemas.microsoft.com/office/drawing/2014/main" id="{56CB32CA-CE64-4023-BA85-A7B48161784A}"/>
                    </a:ext>
                  </a:extLst>
                </p:cNvPr>
                <p:cNvPicPr/>
                <p:nvPr/>
              </p:nvPicPr>
              <p:blipFill>
                <a:blip r:embed="rId142"/>
                <a:stretch>
                  <a:fillRect/>
                </a:stretch>
              </p:blipFill>
              <p:spPr>
                <a:xfrm>
                  <a:off x="5127920" y="5626867"/>
                  <a:ext cx="117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8" name="Freihand 117">
                  <a:extLst>
                    <a:ext uri="{FF2B5EF4-FFF2-40B4-BE49-F238E27FC236}">
                      <a16:creationId xmlns:a16="http://schemas.microsoft.com/office/drawing/2014/main" id="{3999473A-7C31-4F27-BD6C-E4FA864AF759}"/>
                    </a:ext>
                  </a:extLst>
                </p14:cNvPr>
                <p14:cNvContentPartPr/>
                <p14:nvPr/>
              </p14:nvContentPartPr>
              <p14:xfrm>
                <a:off x="5136920" y="5642347"/>
                <a:ext cx="154800" cy="94680"/>
              </p14:xfrm>
            </p:contentPart>
          </mc:Choice>
          <mc:Fallback xmlns="">
            <p:pic>
              <p:nvPicPr>
                <p:cNvPr id="118" name="Freihand 117">
                  <a:extLst>
                    <a:ext uri="{FF2B5EF4-FFF2-40B4-BE49-F238E27FC236}">
                      <a16:creationId xmlns:a16="http://schemas.microsoft.com/office/drawing/2014/main" id="{3999473A-7C31-4F27-BD6C-E4FA864AF759}"/>
                    </a:ext>
                  </a:extLst>
                </p:cNvPr>
                <p:cNvPicPr/>
                <p:nvPr/>
              </p:nvPicPr>
              <p:blipFill>
                <a:blip r:embed="rId144"/>
                <a:stretch>
                  <a:fillRect/>
                </a:stretch>
              </p:blipFill>
              <p:spPr>
                <a:xfrm>
                  <a:off x="5132600" y="5638027"/>
                  <a:ext cx="163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9" name="Freihand 118">
                  <a:extLst>
                    <a:ext uri="{FF2B5EF4-FFF2-40B4-BE49-F238E27FC236}">
                      <a16:creationId xmlns:a16="http://schemas.microsoft.com/office/drawing/2014/main" id="{56199CF4-46B5-419E-A10A-3F58028287E3}"/>
                    </a:ext>
                  </a:extLst>
                </p14:cNvPr>
                <p14:cNvContentPartPr/>
                <p14:nvPr/>
              </p14:nvContentPartPr>
              <p14:xfrm>
                <a:off x="5505560" y="5562067"/>
                <a:ext cx="170640" cy="181440"/>
              </p14:xfrm>
            </p:contentPart>
          </mc:Choice>
          <mc:Fallback xmlns="">
            <p:pic>
              <p:nvPicPr>
                <p:cNvPr id="119" name="Freihand 118">
                  <a:extLst>
                    <a:ext uri="{FF2B5EF4-FFF2-40B4-BE49-F238E27FC236}">
                      <a16:creationId xmlns:a16="http://schemas.microsoft.com/office/drawing/2014/main" id="{56199CF4-46B5-419E-A10A-3F58028287E3}"/>
                    </a:ext>
                  </a:extLst>
                </p:cNvPr>
                <p:cNvPicPr/>
                <p:nvPr/>
              </p:nvPicPr>
              <p:blipFill>
                <a:blip r:embed="rId146"/>
                <a:stretch>
                  <a:fillRect/>
                </a:stretch>
              </p:blipFill>
              <p:spPr>
                <a:xfrm>
                  <a:off x="5501240" y="5557747"/>
                  <a:ext cx="1792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20" name="Freihand 119">
                  <a:extLst>
                    <a:ext uri="{FF2B5EF4-FFF2-40B4-BE49-F238E27FC236}">
                      <a16:creationId xmlns:a16="http://schemas.microsoft.com/office/drawing/2014/main" id="{832EA870-A143-4B84-9F29-B626205BBEDA}"/>
                    </a:ext>
                  </a:extLst>
                </p14:cNvPr>
                <p14:cNvContentPartPr/>
                <p14:nvPr/>
              </p14:nvContentPartPr>
              <p14:xfrm>
                <a:off x="5652080" y="5617507"/>
                <a:ext cx="534600" cy="113040"/>
              </p14:xfrm>
            </p:contentPart>
          </mc:Choice>
          <mc:Fallback xmlns="">
            <p:pic>
              <p:nvPicPr>
                <p:cNvPr id="120" name="Freihand 119">
                  <a:extLst>
                    <a:ext uri="{FF2B5EF4-FFF2-40B4-BE49-F238E27FC236}">
                      <a16:creationId xmlns:a16="http://schemas.microsoft.com/office/drawing/2014/main" id="{832EA870-A143-4B84-9F29-B626205BBEDA}"/>
                    </a:ext>
                  </a:extLst>
                </p:cNvPr>
                <p:cNvPicPr/>
                <p:nvPr/>
              </p:nvPicPr>
              <p:blipFill>
                <a:blip r:embed="rId148"/>
                <a:stretch>
                  <a:fillRect/>
                </a:stretch>
              </p:blipFill>
              <p:spPr>
                <a:xfrm>
                  <a:off x="5647760" y="5613187"/>
                  <a:ext cx="5432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21" name="Freihand 120">
                  <a:extLst>
                    <a:ext uri="{FF2B5EF4-FFF2-40B4-BE49-F238E27FC236}">
                      <a16:creationId xmlns:a16="http://schemas.microsoft.com/office/drawing/2014/main" id="{10B5CC62-2ABA-4363-ADAD-7A1BE4E885B4}"/>
                    </a:ext>
                  </a:extLst>
                </p14:cNvPr>
                <p14:cNvContentPartPr/>
                <p14:nvPr/>
              </p14:nvContentPartPr>
              <p14:xfrm>
                <a:off x="6175160" y="5585467"/>
                <a:ext cx="21240" cy="14400"/>
              </p14:xfrm>
            </p:contentPart>
          </mc:Choice>
          <mc:Fallback xmlns="">
            <p:pic>
              <p:nvPicPr>
                <p:cNvPr id="121" name="Freihand 120">
                  <a:extLst>
                    <a:ext uri="{FF2B5EF4-FFF2-40B4-BE49-F238E27FC236}">
                      <a16:creationId xmlns:a16="http://schemas.microsoft.com/office/drawing/2014/main" id="{10B5CC62-2ABA-4363-ADAD-7A1BE4E885B4}"/>
                    </a:ext>
                  </a:extLst>
                </p:cNvPr>
                <p:cNvPicPr/>
                <p:nvPr/>
              </p:nvPicPr>
              <p:blipFill>
                <a:blip r:embed="rId150"/>
                <a:stretch>
                  <a:fillRect/>
                </a:stretch>
              </p:blipFill>
              <p:spPr>
                <a:xfrm>
                  <a:off x="6170840" y="5581147"/>
                  <a:ext cx="298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22" name="Freihand 121">
                  <a:extLst>
                    <a:ext uri="{FF2B5EF4-FFF2-40B4-BE49-F238E27FC236}">
                      <a16:creationId xmlns:a16="http://schemas.microsoft.com/office/drawing/2014/main" id="{83789D80-5E6B-4C3B-9AE8-93FCC19A7348}"/>
                    </a:ext>
                  </a:extLst>
                </p14:cNvPr>
                <p14:cNvContentPartPr/>
                <p14:nvPr/>
              </p14:nvContentPartPr>
              <p14:xfrm>
                <a:off x="6226640" y="5647387"/>
                <a:ext cx="117720" cy="45360"/>
              </p14:xfrm>
            </p:contentPart>
          </mc:Choice>
          <mc:Fallback xmlns="">
            <p:pic>
              <p:nvPicPr>
                <p:cNvPr id="122" name="Freihand 121">
                  <a:extLst>
                    <a:ext uri="{FF2B5EF4-FFF2-40B4-BE49-F238E27FC236}">
                      <a16:creationId xmlns:a16="http://schemas.microsoft.com/office/drawing/2014/main" id="{83789D80-5E6B-4C3B-9AE8-93FCC19A7348}"/>
                    </a:ext>
                  </a:extLst>
                </p:cNvPr>
                <p:cNvPicPr/>
                <p:nvPr/>
              </p:nvPicPr>
              <p:blipFill>
                <a:blip r:embed="rId152"/>
                <a:stretch>
                  <a:fillRect/>
                </a:stretch>
              </p:blipFill>
              <p:spPr>
                <a:xfrm>
                  <a:off x="6222320" y="5643067"/>
                  <a:ext cx="1263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23" name="Freihand 122">
                  <a:extLst>
                    <a:ext uri="{FF2B5EF4-FFF2-40B4-BE49-F238E27FC236}">
                      <a16:creationId xmlns:a16="http://schemas.microsoft.com/office/drawing/2014/main" id="{BB29A8C9-A209-4164-B13A-4CC9DE1A81B1}"/>
                    </a:ext>
                  </a:extLst>
                </p14:cNvPr>
                <p14:cNvContentPartPr/>
                <p14:nvPr/>
              </p14:nvContentPartPr>
              <p14:xfrm>
                <a:off x="6352280" y="5622187"/>
                <a:ext cx="133200" cy="86400"/>
              </p14:xfrm>
            </p:contentPart>
          </mc:Choice>
          <mc:Fallback xmlns="">
            <p:pic>
              <p:nvPicPr>
                <p:cNvPr id="123" name="Freihand 122">
                  <a:extLst>
                    <a:ext uri="{FF2B5EF4-FFF2-40B4-BE49-F238E27FC236}">
                      <a16:creationId xmlns:a16="http://schemas.microsoft.com/office/drawing/2014/main" id="{BB29A8C9-A209-4164-B13A-4CC9DE1A81B1}"/>
                    </a:ext>
                  </a:extLst>
                </p:cNvPr>
                <p:cNvPicPr/>
                <p:nvPr/>
              </p:nvPicPr>
              <p:blipFill>
                <a:blip r:embed="rId154"/>
                <a:stretch>
                  <a:fillRect/>
                </a:stretch>
              </p:blipFill>
              <p:spPr>
                <a:xfrm>
                  <a:off x="6347960" y="5617867"/>
                  <a:ext cx="1418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31" name="Freihand 130">
                  <a:extLst>
                    <a:ext uri="{FF2B5EF4-FFF2-40B4-BE49-F238E27FC236}">
                      <a16:creationId xmlns:a16="http://schemas.microsoft.com/office/drawing/2014/main" id="{53192E64-4A72-462E-AB64-D28868BCE539}"/>
                    </a:ext>
                  </a:extLst>
                </p14:cNvPr>
                <p14:cNvContentPartPr/>
                <p14:nvPr/>
              </p14:nvContentPartPr>
              <p14:xfrm>
                <a:off x="6689240" y="5649547"/>
                <a:ext cx="208800" cy="26640"/>
              </p14:xfrm>
            </p:contentPart>
          </mc:Choice>
          <mc:Fallback xmlns="">
            <p:pic>
              <p:nvPicPr>
                <p:cNvPr id="131" name="Freihand 130">
                  <a:extLst>
                    <a:ext uri="{FF2B5EF4-FFF2-40B4-BE49-F238E27FC236}">
                      <a16:creationId xmlns:a16="http://schemas.microsoft.com/office/drawing/2014/main" id="{53192E64-4A72-462E-AB64-D28868BCE539}"/>
                    </a:ext>
                  </a:extLst>
                </p:cNvPr>
                <p:cNvPicPr/>
                <p:nvPr/>
              </p:nvPicPr>
              <p:blipFill>
                <a:blip r:embed="rId156"/>
                <a:stretch>
                  <a:fillRect/>
                </a:stretch>
              </p:blipFill>
              <p:spPr>
                <a:xfrm>
                  <a:off x="6684920" y="5645227"/>
                  <a:ext cx="2174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32" name="Freihand 131">
                  <a:extLst>
                    <a:ext uri="{FF2B5EF4-FFF2-40B4-BE49-F238E27FC236}">
                      <a16:creationId xmlns:a16="http://schemas.microsoft.com/office/drawing/2014/main" id="{22D8A353-E0DF-4065-A353-058AB3A0FD92}"/>
                    </a:ext>
                  </a:extLst>
                </p14:cNvPr>
                <p14:cNvContentPartPr/>
                <p14:nvPr/>
              </p14:nvContentPartPr>
              <p14:xfrm>
                <a:off x="6624440" y="5719747"/>
                <a:ext cx="212400" cy="7560"/>
              </p14:xfrm>
            </p:contentPart>
          </mc:Choice>
          <mc:Fallback xmlns="">
            <p:pic>
              <p:nvPicPr>
                <p:cNvPr id="132" name="Freihand 131">
                  <a:extLst>
                    <a:ext uri="{FF2B5EF4-FFF2-40B4-BE49-F238E27FC236}">
                      <a16:creationId xmlns:a16="http://schemas.microsoft.com/office/drawing/2014/main" id="{22D8A353-E0DF-4065-A353-058AB3A0FD92}"/>
                    </a:ext>
                  </a:extLst>
                </p:cNvPr>
                <p:cNvPicPr/>
                <p:nvPr/>
              </p:nvPicPr>
              <p:blipFill>
                <a:blip r:embed="rId158"/>
                <a:stretch>
                  <a:fillRect/>
                </a:stretch>
              </p:blipFill>
              <p:spPr>
                <a:xfrm>
                  <a:off x="6620120" y="5715427"/>
                  <a:ext cx="2210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33" name="Freihand 132">
                  <a:extLst>
                    <a:ext uri="{FF2B5EF4-FFF2-40B4-BE49-F238E27FC236}">
                      <a16:creationId xmlns:a16="http://schemas.microsoft.com/office/drawing/2014/main" id="{7E461A87-AB8D-4D46-B25B-1D37085C7A1B}"/>
                    </a:ext>
                  </a:extLst>
                </p14:cNvPr>
                <p14:cNvContentPartPr/>
                <p14:nvPr/>
              </p14:nvContentPartPr>
              <p14:xfrm>
                <a:off x="7020800" y="5600947"/>
                <a:ext cx="263160" cy="187560"/>
              </p14:xfrm>
            </p:contentPart>
          </mc:Choice>
          <mc:Fallback xmlns="">
            <p:pic>
              <p:nvPicPr>
                <p:cNvPr id="133" name="Freihand 132">
                  <a:extLst>
                    <a:ext uri="{FF2B5EF4-FFF2-40B4-BE49-F238E27FC236}">
                      <a16:creationId xmlns:a16="http://schemas.microsoft.com/office/drawing/2014/main" id="{7E461A87-AB8D-4D46-B25B-1D37085C7A1B}"/>
                    </a:ext>
                  </a:extLst>
                </p:cNvPr>
                <p:cNvPicPr/>
                <p:nvPr/>
              </p:nvPicPr>
              <p:blipFill>
                <a:blip r:embed="rId160"/>
                <a:stretch>
                  <a:fillRect/>
                </a:stretch>
              </p:blipFill>
              <p:spPr>
                <a:xfrm>
                  <a:off x="7016480" y="5596627"/>
                  <a:ext cx="2718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5" name="Freihand 134">
                  <a:extLst>
                    <a:ext uri="{FF2B5EF4-FFF2-40B4-BE49-F238E27FC236}">
                      <a16:creationId xmlns:a16="http://schemas.microsoft.com/office/drawing/2014/main" id="{FD588530-05F1-4AC1-9831-CE8BCAE00E77}"/>
                    </a:ext>
                  </a:extLst>
                </p14:cNvPr>
                <p14:cNvContentPartPr/>
                <p14:nvPr/>
              </p14:nvContentPartPr>
              <p14:xfrm>
                <a:off x="2586680" y="6203227"/>
                <a:ext cx="372600" cy="54360"/>
              </p14:xfrm>
            </p:contentPart>
          </mc:Choice>
          <mc:Fallback xmlns="">
            <p:pic>
              <p:nvPicPr>
                <p:cNvPr id="135" name="Freihand 134">
                  <a:extLst>
                    <a:ext uri="{FF2B5EF4-FFF2-40B4-BE49-F238E27FC236}">
                      <a16:creationId xmlns:a16="http://schemas.microsoft.com/office/drawing/2014/main" id="{FD588530-05F1-4AC1-9831-CE8BCAE00E77}"/>
                    </a:ext>
                  </a:extLst>
                </p:cNvPr>
                <p:cNvPicPr/>
                <p:nvPr/>
              </p:nvPicPr>
              <p:blipFill>
                <a:blip r:embed="rId162"/>
                <a:stretch>
                  <a:fillRect/>
                </a:stretch>
              </p:blipFill>
              <p:spPr>
                <a:xfrm>
                  <a:off x="2582360" y="6198907"/>
                  <a:ext cx="3812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36" name="Freihand 135">
                  <a:extLst>
                    <a:ext uri="{FF2B5EF4-FFF2-40B4-BE49-F238E27FC236}">
                      <a16:creationId xmlns:a16="http://schemas.microsoft.com/office/drawing/2014/main" id="{9BA5AA91-1DB8-44C4-AF7E-5F3810F494E1}"/>
                    </a:ext>
                  </a:extLst>
                </p14:cNvPr>
                <p14:cNvContentPartPr/>
                <p14:nvPr/>
              </p14:nvContentPartPr>
              <p14:xfrm>
                <a:off x="2873600" y="6124747"/>
                <a:ext cx="173880" cy="212760"/>
              </p14:xfrm>
            </p:contentPart>
          </mc:Choice>
          <mc:Fallback xmlns="">
            <p:pic>
              <p:nvPicPr>
                <p:cNvPr id="136" name="Freihand 135">
                  <a:extLst>
                    <a:ext uri="{FF2B5EF4-FFF2-40B4-BE49-F238E27FC236}">
                      <a16:creationId xmlns:a16="http://schemas.microsoft.com/office/drawing/2014/main" id="{9BA5AA91-1DB8-44C4-AF7E-5F3810F494E1}"/>
                    </a:ext>
                  </a:extLst>
                </p:cNvPr>
                <p:cNvPicPr/>
                <p:nvPr/>
              </p:nvPicPr>
              <p:blipFill>
                <a:blip r:embed="rId164"/>
                <a:stretch>
                  <a:fillRect/>
                </a:stretch>
              </p:blipFill>
              <p:spPr>
                <a:xfrm>
                  <a:off x="2869280" y="6120427"/>
                  <a:ext cx="1825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7" name="Freihand 136">
                  <a:extLst>
                    <a:ext uri="{FF2B5EF4-FFF2-40B4-BE49-F238E27FC236}">
                      <a16:creationId xmlns:a16="http://schemas.microsoft.com/office/drawing/2014/main" id="{0254212A-B9B5-4D7D-8A7E-16149A45BE22}"/>
                    </a:ext>
                  </a:extLst>
                </p14:cNvPr>
                <p14:cNvContentPartPr/>
                <p14:nvPr/>
              </p14:nvContentPartPr>
              <p14:xfrm>
                <a:off x="3244760" y="6062827"/>
                <a:ext cx="218520" cy="230400"/>
              </p14:xfrm>
            </p:contentPart>
          </mc:Choice>
          <mc:Fallback xmlns="">
            <p:pic>
              <p:nvPicPr>
                <p:cNvPr id="137" name="Freihand 136">
                  <a:extLst>
                    <a:ext uri="{FF2B5EF4-FFF2-40B4-BE49-F238E27FC236}">
                      <a16:creationId xmlns:a16="http://schemas.microsoft.com/office/drawing/2014/main" id="{0254212A-B9B5-4D7D-8A7E-16149A45BE22}"/>
                    </a:ext>
                  </a:extLst>
                </p:cNvPr>
                <p:cNvPicPr/>
                <p:nvPr/>
              </p:nvPicPr>
              <p:blipFill>
                <a:blip r:embed="rId166"/>
                <a:stretch>
                  <a:fillRect/>
                </a:stretch>
              </p:blipFill>
              <p:spPr>
                <a:xfrm>
                  <a:off x="3240440" y="6058507"/>
                  <a:ext cx="2271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8" name="Freihand 137">
                  <a:extLst>
                    <a:ext uri="{FF2B5EF4-FFF2-40B4-BE49-F238E27FC236}">
                      <a16:creationId xmlns:a16="http://schemas.microsoft.com/office/drawing/2014/main" id="{6A59F7F8-179A-441F-9254-4E85FAE2769C}"/>
                    </a:ext>
                  </a:extLst>
                </p14:cNvPr>
                <p14:cNvContentPartPr/>
                <p14:nvPr/>
              </p14:nvContentPartPr>
              <p14:xfrm>
                <a:off x="3366080" y="6202147"/>
                <a:ext cx="97200" cy="87480"/>
              </p14:xfrm>
            </p:contentPart>
          </mc:Choice>
          <mc:Fallback xmlns="">
            <p:pic>
              <p:nvPicPr>
                <p:cNvPr id="138" name="Freihand 137">
                  <a:extLst>
                    <a:ext uri="{FF2B5EF4-FFF2-40B4-BE49-F238E27FC236}">
                      <a16:creationId xmlns:a16="http://schemas.microsoft.com/office/drawing/2014/main" id="{6A59F7F8-179A-441F-9254-4E85FAE2769C}"/>
                    </a:ext>
                  </a:extLst>
                </p:cNvPr>
                <p:cNvPicPr/>
                <p:nvPr/>
              </p:nvPicPr>
              <p:blipFill>
                <a:blip r:embed="rId168"/>
                <a:stretch>
                  <a:fillRect/>
                </a:stretch>
              </p:blipFill>
              <p:spPr>
                <a:xfrm>
                  <a:off x="3361760" y="6197827"/>
                  <a:ext cx="1058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9" name="Freihand 138">
                  <a:extLst>
                    <a:ext uri="{FF2B5EF4-FFF2-40B4-BE49-F238E27FC236}">
                      <a16:creationId xmlns:a16="http://schemas.microsoft.com/office/drawing/2014/main" id="{C8230EB7-51E5-49B5-9753-628991A793CF}"/>
                    </a:ext>
                  </a:extLst>
                </p14:cNvPr>
                <p14:cNvContentPartPr/>
                <p14:nvPr/>
              </p14:nvContentPartPr>
              <p14:xfrm>
                <a:off x="3493880" y="6184147"/>
                <a:ext cx="326520" cy="64080"/>
              </p14:xfrm>
            </p:contentPart>
          </mc:Choice>
          <mc:Fallback xmlns="">
            <p:pic>
              <p:nvPicPr>
                <p:cNvPr id="139" name="Freihand 138">
                  <a:extLst>
                    <a:ext uri="{FF2B5EF4-FFF2-40B4-BE49-F238E27FC236}">
                      <a16:creationId xmlns:a16="http://schemas.microsoft.com/office/drawing/2014/main" id="{C8230EB7-51E5-49B5-9753-628991A793CF}"/>
                    </a:ext>
                  </a:extLst>
                </p:cNvPr>
                <p:cNvPicPr/>
                <p:nvPr/>
              </p:nvPicPr>
              <p:blipFill>
                <a:blip r:embed="rId170"/>
                <a:stretch>
                  <a:fillRect/>
                </a:stretch>
              </p:blipFill>
              <p:spPr>
                <a:xfrm>
                  <a:off x="3489560" y="6179827"/>
                  <a:ext cx="3351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0" name="Freihand 139">
                  <a:extLst>
                    <a:ext uri="{FF2B5EF4-FFF2-40B4-BE49-F238E27FC236}">
                      <a16:creationId xmlns:a16="http://schemas.microsoft.com/office/drawing/2014/main" id="{909906B5-1AE5-424F-B187-66CE965779F9}"/>
                    </a:ext>
                  </a:extLst>
                </p14:cNvPr>
                <p14:cNvContentPartPr/>
                <p14:nvPr/>
              </p14:nvContentPartPr>
              <p14:xfrm>
                <a:off x="3837680" y="6165427"/>
                <a:ext cx="166320" cy="266760"/>
              </p14:xfrm>
            </p:contentPart>
          </mc:Choice>
          <mc:Fallback xmlns="">
            <p:pic>
              <p:nvPicPr>
                <p:cNvPr id="140" name="Freihand 139">
                  <a:extLst>
                    <a:ext uri="{FF2B5EF4-FFF2-40B4-BE49-F238E27FC236}">
                      <a16:creationId xmlns:a16="http://schemas.microsoft.com/office/drawing/2014/main" id="{909906B5-1AE5-424F-B187-66CE965779F9}"/>
                    </a:ext>
                  </a:extLst>
                </p:cNvPr>
                <p:cNvPicPr/>
                <p:nvPr/>
              </p:nvPicPr>
              <p:blipFill>
                <a:blip r:embed="rId172"/>
                <a:stretch>
                  <a:fillRect/>
                </a:stretch>
              </p:blipFill>
              <p:spPr>
                <a:xfrm>
                  <a:off x="3833360" y="6161107"/>
                  <a:ext cx="1749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41" name="Freihand 140">
                  <a:extLst>
                    <a:ext uri="{FF2B5EF4-FFF2-40B4-BE49-F238E27FC236}">
                      <a16:creationId xmlns:a16="http://schemas.microsoft.com/office/drawing/2014/main" id="{51315EA1-214B-4E4C-97AE-3C5AAE692257}"/>
                    </a:ext>
                  </a:extLst>
                </p14:cNvPr>
                <p14:cNvContentPartPr/>
                <p14:nvPr/>
              </p14:nvContentPartPr>
              <p14:xfrm>
                <a:off x="4027400" y="6188467"/>
                <a:ext cx="135720" cy="77400"/>
              </p14:xfrm>
            </p:contentPart>
          </mc:Choice>
          <mc:Fallback xmlns="">
            <p:pic>
              <p:nvPicPr>
                <p:cNvPr id="141" name="Freihand 140">
                  <a:extLst>
                    <a:ext uri="{FF2B5EF4-FFF2-40B4-BE49-F238E27FC236}">
                      <a16:creationId xmlns:a16="http://schemas.microsoft.com/office/drawing/2014/main" id="{51315EA1-214B-4E4C-97AE-3C5AAE692257}"/>
                    </a:ext>
                  </a:extLst>
                </p:cNvPr>
                <p:cNvPicPr/>
                <p:nvPr/>
              </p:nvPicPr>
              <p:blipFill>
                <a:blip r:embed="rId174"/>
                <a:stretch>
                  <a:fillRect/>
                </a:stretch>
              </p:blipFill>
              <p:spPr>
                <a:xfrm>
                  <a:off x="4023080" y="6184147"/>
                  <a:ext cx="1443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2" name="Freihand 141">
                  <a:extLst>
                    <a:ext uri="{FF2B5EF4-FFF2-40B4-BE49-F238E27FC236}">
                      <a16:creationId xmlns:a16="http://schemas.microsoft.com/office/drawing/2014/main" id="{67AC73D1-CF83-440F-A286-8FC286D41DFD}"/>
                    </a:ext>
                  </a:extLst>
                </p14:cNvPr>
                <p14:cNvContentPartPr/>
                <p14:nvPr/>
              </p14:nvContentPartPr>
              <p14:xfrm>
                <a:off x="4238720" y="6057427"/>
                <a:ext cx="188280" cy="209160"/>
              </p14:xfrm>
            </p:contentPart>
          </mc:Choice>
          <mc:Fallback xmlns="">
            <p:pic>
              <p:nvPicPr>
                <p:cNvPr id="142" name="Freihand 141">
                  <a:extLst>
                    <a:ext uri="{FF2B5EF4-FFF2-40B4-BE49-F238E27FC236}">
                      <a16:creationId xmlns:a16="http://schemas.microsoft.com/office/drawing/2014/main" id="{67AC73D1-CF83-440F-A286-8FC286D41DFD}"/>
                    </a:ext>
                  </a:extLst>
                </p:cNvPr>
                <p:cNvPicPr/>
                <p:nvPr/>
              </p:nvPicPr>
              <p:blipFill>
                <a:blip r:embed="rId176"/>
                <a:stretch>
                  <a:fillRect/>
                </a:stretch>
              </p:blipFill>
              <p:spPr>
                <a:xfrm>
                  <a:off x="4234400" y="6053107"/>
                  <a:ext cx="1969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3" name="Freihand 142">
                  <a:extLst>
                    <a:ext uri="{FF2B5EF4-FFF2-40B4-BE49-F238E27FC236}">
                      <a16:creationId xmlns:a16="http://schemas.microsoft.com/office/drawing/2014/main" id="{E79D844C-1B1B-4277-9476-CF3E2C74529B}"/>
                    </a:ext>
                  </a:extLst>
                </p14:cNvPr>
                <p14:cNvContentPartPr/>
                <p14:nvPr/>
              </p14:nvContentPartPr>
              <p14:xfrm>
                <a:off x="4427000" y="6045547"/>
                <a:ext cx="10440" cy="12240"/>
              </p14:xfrm>
            </p:contentPart>
          </mc:Choice>
          <mc:Fallback xmlns="">
            <p:pic>
              <p:nvPicPr>
                <p:cNvPr id="143" name="Freihand 142">
                  <a:extLst>
                    <a:ext uri="{FF2B5EF4-FFF2-40B4-BE49-F238E27FC236}">
                      <a16:creationId xmlns:a16="http://schemas.microsoft.com/office/drawing/2014/main" id="{E79D844C-1B1B-4277-9476-CF3E2C74529B}"/>
                    </a:ext>
                  </a:extLst>
                </p:cNvPr>
                <p:cNvPicPr/>
                <p:nvPr/>
              </p:nvPicPr>
              <p:blipFill>
                <a:blip r:embed="rId178"/>
                <a:stretch>
                  <a:fillRect/>
                </a:stretch>
              </p:blipFill>
              <p:spPr>
                <a:xfrm>
                  <a:off x="4422680" y="6041227"/>
                  <a:ext cx="190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4" name="Freihand 143">
                  <a:extLst>
                    <a:ext uri="{FF2B5EF4-FFF2-40B4-BE49-F238E27FC236}">
                      <a16:creationId xmlns:a16="http://schemas.microsoft.com/office/drawing/2014/main" id="{622D6241-9FF1-487B-8FF3-A3D31DC07FFF}"/>
                    </a:ext>
                  </a:extLst>
                </p14:cNvPr>
                <p14:cNvContentPartPr/>
                <p14:nvPr/>
              </p14:nvContentPartPr>
              <p14:xfrm>
                <a:off x="4458680" y="5985787"/>
                <a:ext cx="97920" cy="284040"/>
              </p14:xfrm>
            </p:contentPart>
          </mc:Choice>
          <mc:Fallback xmlns="">
            <p:pic>
              <p:nvPicPr>
                <p:cNvPr id="144" name="Freihand 143">
                  <a:extLst>
                    <a:ext uri="{FF2B5EF4-FFF2-40B4-BE49-F238E27FC236}">
                      <a16:creationId xmlns:a16="http://schemas.microsoft.com/office/drawing/2014/main" id="{622D6241-9FF1-487B-8FF3-A3D31DC07FFF}"/>
                    </a:ext>
                  </a:extLst>
                </p:cNvPr>
                <p:cNvPicPr/>
                <p:nvPr/>
              </p:nvPicPr>
              <p:blipFill>
                <a:blip r:embed="rId180"/>
                <a:stretch>
                  <a:fillRect/>
                </a:stretch>
              </p:blipFill>
              <p:spPr>
                <a:xfrm>
                  <a:off x="4454360" y="5981467"/>
                  <a:ext cx="10656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5" name="Freihand 144">
                  <a:extLst>
                    <a:ext uri="{FF2B5EF4-FFF2-40B4-BE49-F238E27FC236}">
                      <a16:creationId xmlns:a16="http://schemas.microsoft.com/office/drawing/2014/main" id="{58FD6B84-8D63-472C-BC40-F2FC159331B2}"/>
                    </a:ext>
                  </a:extLst>
                </p14:cNvPr>
                <p14:cNvContentPartPr/>
                <p14:nvPr/>
              </p14:nvContentPartPr>
              <p14:xfrm>
                <a:off x="4595840" y="5995507"/>
                <a:ext cx="279720" cy="230040"/>
              </p14:xfrm>
            </p:contentPart>
          </mc:Choice>
          <mc:Fallback xmlns="">
            <p:pic>
              <p:nvPicPr>
                <p:cNvPr id="145" name="Freihand 144">
                  <a:extLst>
                    <a:ext uri="{FF2B5EF4-FFF2-40B4-BE49-F238E27FC236}">
                      <a16:creationId xmlns:a16="http://schemas.microsoft.com/office/drawing/2014/main" id="{58FD6B84-8D63-472C-BC40-F2FC159331B2}"/>
                    </a:ext>
                  </a:extLst>
                </p:cNvPr>
                <p:cNvPicPr/>
                <p:nvPr/>
              </p:nvPicPr>
              <p:blipFill>
                <a:blip r:embed="rId182"/>
                <a:stretch>
                  <a:fillRect/>
                </a:stretch>
              </p:blipFill>
              <p:spPr>
                <a:xfrm>
                  <a:off x="4591520" y="5991187"/>
                  <a:ext cx="2883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6" name="Freihand 145">
                  <a:extLst>
                    <a:ext uri="{FF2B5EF4-FFF2-40B4-BE49-F238E27FC236}">
                      <a16:creationId xmlns:a16="http://schemas.microsoft.com/office/drawing/2014/main" id="{FDBF3068-D4FC-420E-AECE-BD69C539D42D}"/>
                    </a:ext>
                  </a:extLst>
                </p14:cNvPr>
                <p14:cNvContentPartPr/>
                <p14:nvPr/>
              </p14:nvContentPartPr>
              <p14:xfrm>
                <a:off x="5041520" y="6001267"/>
                <a:ext cx="457560" cy="214560"/>
              </p14:xfrm>
            </p:contentPart>
          </mc:Choice>
          <mc:Fallback xmlns="">
            <p:pic>
              <p:nvPicPr>
                <p:cNvPr id="146" name="Freihand 145">
                  <a:extLst>
                    <a:ext uri="{FF2B5EF4-FFF2-40B4-BE49-F238E27FC236}">
                      <a16:creationId xmlns:a16="http://schemas.microsoft.com/office/drawing/2014/main" id="{FDBF3068-D4FC-420E-AECE-BD69C539D42D}"/>
                    </a:ext>
                  </a:extLst>
                </p:cNvPr>
                <p:cNvPicPr/>
                <p:nvPr/>
              </p:nvPicPr>
              <p:blipFill>
                <a:blip r:embed="rId184"/>
                <a:stretch>
                  <a:fillRect/>
                </a:stretch>
              </p:blipFill>
              <p:spPr>
                <a:xfrm>
                  <a:off x="5037200" y="5996947"/>
                  <a:ext cx="4662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7" name="Freihand 146">
                  <a:extLst>
                    <a:ext uri="{FF2B5EF4-FFF2-40B4-BE49-F238E27FC236}">
                      <a16:creationId xmlns:a16="http://schemas.microsoft.com/office/drawing/2014/main" id="{D08332FF-3991-4A98-8FCA-A72A36EC190F}"/>
                    </a:ext>
                  </a:extLst>
                </p14:cNvPr>
                <p14:cNvContentPartPr/>
                <p14:nvPr/>
              </p14:nvContentPartPr>
              <p14:xfrm>
                <a:off x="5304680" y="5964187"/>
                <a:ext cx="21600" cy="2880"/>
              </p14:xfrm>
            </p:contentPart>
          </mc:Choice>
          <mc:Fallback xmlns="">
            <p:pic>
              <p:nvPicPr>
                <p:cNvPr id="147" name="Freihand 146">
                  <a:extLst>
                    <a:ext uri="{FF2B5EF4-FFF2-40B4-BE49-F238E27FC236}">
                      <a16:creationId xmlns:a16="http://schemas.microsoft.com/office/drawing/2014/main" id="{D08332FF-3991-4A98-8FCA-A72A36EC190F}"/>
                    </a:ext>
                  </a:extLst>
                </p:cNvPr>
                <p:cNvPicPr/>
                <p:nvPr/>
              </p:nvPicPr>
              <p:blipFill>
                <a:blip r:embed="rId186"/>
                <a:stretch>
                  <a:fillRect/>
                </a:stretch>
              </p:blipFill>
              <p:spPr>
                <a:xfrm>
                  <a:off x="5300360" y="5959867"/>
                  <a:ext cx="302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9" name="Freihand 148">
                  <a:extLst>
                    <a:ext uri="{FF2B5EF4-FFF2-40B4-BE49-F238E27FC236}">
                      <a16:creationId xmlns:a16="http://schemas.microsoft.com/office/drawing/2014/main" id="{E2AD3A6B-3589-46D4-9782-EF4185F46726}"/>
                    </a:ext>
                  </a:extLst>
                </p14:cNvPr>
                <p14:cNvContentPartPr/>
                <p14:nvPr/>
              </p14:nvContentPartPr>
              <p14:xfrm>
                <a:off x="5681960" y="6031507"/>
                <a:ext cx="389880" cy="169200"/>
              </p14:xfrm>
            </p:contentPart>
          </mc:Choice>
          <mc:Fallback xmlns="">
            <p:pic>
              <p:nvPicPr>
                <p:cNvPr id="149" name="Freihand 148">
                  <a:extLst>
                    <a:ext uri="{FF2B5EF4-FFF2-40B4-BE49-F238E27FC236}">
                      <a16:creationId xmlns:a16="http://schemas.microsoft.com/office/drawing/2014/main" id="{E2AD3A6B-3589-46D4-9782-EF4185F46726}"/>
                    </a:ext>
                  </a:extLst>
                </p:cNvPr>
                <p:cNvPicPr/>
                <p:nvPr/>
              </p:nvPicPr>
              <p:blipFill>
                <a:blip r:embed="rId188"/>
                <a:stretch>
                  <a:fillRect/>
                </a:stretch>
              </p:blipFill>
              <p:spPr>
                <a:xfrm>
                  <a:off x="5677640" y="6027187"/>
                  <a:ext cx="3985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50" name="Freihand 149">
                  <a:extLst>
                    <a:ext uri="{FF2B5EF4-FFF2-40B4-BE49-F238E27FC236}">
                      <a16:creationId xmlns:a16="http://schemas.microsoft.com/office/drawing/2014/main" id="{A66ABCD4-B0C5-4C65-AA01-D3B0621B82FB}"/>
                    </a:ext>
                  </a:extLst>
                </p14:cNvPr>
                <p14:cNvContentPartPr/>
                <p14:nvPr/>
              </p14:nvContentPartPr>
              <p14:xfrm>
                <a:off x="6046640" y="5963467"/>
                <a:ext cx="11520" cy="19080"/>
              </p14:xfrm>
            </p:contentPart>
          </mc:Choice>
          <mc:Fallback xmlns="">
            <p:pic>
              <p:nvPicPr>
                <p:cNvPr id="150" name="Freihand 149">
                  <a:extLst>
                    <a:ext uri="{FF2B5EF4-FFF2-40B4-BE49-F238E27FC236}">
                      <a16:creationId xmlns:a16="http://schemas.microsoft.com/office/drawing/2014/main" id="{A66ABCD4-B0C5-4C65-AA01-D3B0621B82FB}"/>
                    </a:ext>
                  </a:extLst>
                </p:cNvPr>
                <p:cNvPicPr/>
                <p:nvPr/>
              </p:nvPicPr>
              <p:blipFill>
                <a:blip r:embed="rId190"/>
                <a:stretch>
                  <a:fillRect/>
                </a:stretch>
              </p:blipFill>
              <p:spPr>
                <a:xfrm>
                  <a:off x="6042320" y="5959147"/>
                  <a:ext cx="201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51" name="Freihand 150">
                  <a:extLst>
                    <a:ext uri="{FF2B5EF4-FFF2-40B4-BE49-F238E27FC236}">
                      <a16:creationId xmlns:a16="http://schemas.microsoft.com/office/drawing/2014/main" id="{F0E1051E-096F-4E25-8746-AEAEB1BB49A2}"/>
                    </a:ext>
                  </a:extLst>
                </p14:cNvPr>
                <p14:cNvContentPartPr/>
                <p14:nvPr/>
              </p14:nvContentPartPr>
              <p14:xfrm>
                <a:off x="6118640" y="6060307"/>
                <a:ext cx="375120" cy="129960"/>
              </p14:xfrm>
            </p:contentPart>
          </mc:Choice>
          <mc:Fallback xmlns="">
            <p:pic>
              <p:nvPicPr>
                <p:cNvPr id="151" name="Freihand 150">
                  <a:extLst>
                    <a:ext uri="{FF2B5EF4-FFF2-40B4-BE49-F238E27FC236}">
                      <a16:creationId xmlns:a16="http://schemas.microsoft.com/office/drawing/2014/main" id="{F0E1051E-096F-4E25-8746-AEAEB1BB49A2}"/>
                    </a:ext>
                  </a:extLst>
                </p:cNvPr>
                <p:cNvPicPr/>
                <p:nvPr/>
              </p:nvPicPr>
              <p:blipFill>
                <a:blip r:embed="rId192"/>
                <a:stretch>
                  <a:fillRect/>
                </a:stretch>
              </p:blipFill>
              <p:spPr>
                <a:xfrm>
                  <a:off x="6114320" y="6055987"/>
                  <a:ext cx="3837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52" name="Freihand 151">
                  <a:extLst>
                    <a:ext uri="{FF2B5EF4-FFF2-40B4-BE49-F238E27FC236}">
                      <a16:creationId xmlns:a16="http://schemas.microsoft.com/office/drawing/2014/main" id="{CF168F3B-249F-47E5-8261-F2BD6F64FE90}"/>
                    </a:ext>
                  </a:extLst>
                </p14:cNvPr>
                <p14:cNvContentPartPr/>
                <p14:nvPr/>
              </p14:nvContentPartPr>
              <p14:xfrm>
                <a:off x="6672320" y="5969587"/>
                <a:ext cx="130680" cy="197280"/>
              </p14:xfrm>
            </p:contentPart>
          </mc:Choice>
          <mc:Fallback xmlns="">
            <p:pic>
              <p:nvPicPr>
                <p:cNvPr id="152" name="Freihand 151">
                  <a:extLst>
                    <a:ext uri="{FF2B5EF4-FFF2-40B4-BE49-F238E27FC236}">
                      <a16:creationId xmlns:a16="http://schemas.microsoft.com/office/drawing/2014/main" id="{CF168F3B-249F-47E5-8261-F2BD6F64FE90}"/>
                    </a:ext>
                  </a:extLst>
                </p:cNvPr>
                <p:cNvPicPr/>
                <p:nvPr/>
              </p:nvPicPr>
              <p:blipFill>
                <a:blip r:embed="rId194"/>
                <a:stretch>
                  <a:fillRect/>
                </a:stretch>
              </p:blipFill>
              <p:spPr>
                <a:xfrm>
                  <a:off x="6668000" y="5965267"/>
                  <a:ext cx="1393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53" name="Freihand 152">
                  <a:extLst>
                    <a:ext uri="{FF2B5EF4-FFF2-40B4-BE49-F238E27FC236}">
                      <a16:creationId xmlns:a16="http://schemas.microsoft.com/office/drawing/2014/main" id="{5986C443-1704-4406-9E3C-D432F904E171}"/>
                    </a:ext>
                  </a:extLst>
                </p14:cNvPr>
                <p14:cNvContentPartPr/>
                <p14:nvPr/>
              </p14:nvContentPartPr>
              <p14:xfrm>
                <a:off x="6835040" y="5950147"/>
                <a:ext cx="406800" cy="215640"/>
              </p14:xfrm>
            </p:contentPart>
          </mc:Choice>
          <mc:Fallback xmlns="">
            <p:pic>
              <p:nvPicPr>
                <p:cNvPr id="153" name="Freihand 152">
                  <a:extLst>
                    <a:ext uri="{FF2B5EF4-FFF2-40B4-BE49-F238E27FC236}">
                      <a16:creationId xmlns:a16="http://schemas.microsoft.com/office/drawing/2014/main" id="{5986C443-1704-4406-9E3C-D432F904E171}"/>
                    </a:ext>
                  </a:extLst>
                </p:cNvPr>
                <p:cNvPicPr/>
                <p:nvPr/>
              </p:nvPicPr>
              <p:blipFill>
                <a:blip r:embed="rId196"/>
                <a:stretch>
                  <a:fillRect/>
                </a:stretch>
              </p:blipFill>
              <p:spPr>
                <a:xfrm>
                  <a:off x="6830720" y="5945827"/>
                  <a:ext cx="4154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54" name="Freihand 153">
                  <a:extLst>
                    <a:ext uri="{FF2B5EF4-FFF2-40B4-BE49-F238E27FC236}">
                      <a16:creationId xmlns:a16="http://schemas.microsoft.com/office/drawing/2014/main" id="{349C7C3D-DC99-4FFA-BCA0-D50DC2CAB1F9}"/>
                    </a:ext>
                  </a:extLst>
                </p14:cNvPr>
                <p14:cNvContentPartPr/>
                <p14:nvPr/>
              </p14:nvContentPartPr>
              <p14:xfrm>
                <a:off x="7472600" y="6014227"/>
                <a:ext cx="186120" cy="118440"/>
              </p14:xfrm>
            </p:contentPart>
          </mc:Choice>
          <mc:Fallback xmlns="">
            <p:pic>
              <p:nvPicPr>
                <p:cNvPr id="154" name="Freihand 153">
                  <a:extLst>
                    <a:ext uri="{FF2B5EF4-FFF2-40B4-BE49-F238E27FC236}">
                      <a16:creationId xmlns:a16="http://schemas.microsoft.com/office/drawing/2014/main" id="{349C7C3D-DC99-4FFA-BCA0-D50DC2CAB1F9}"/>
                    </a:ext>
                  </a:extLst>
                </p:cNvPr>
                <p:cNvPicPr/>
                <p:nvPr/>
              </p:nvPicPr>
              <p:blipFill>
                <a:blip r:embed="rId198"/>
                <a:stretch>
                  <a:fillRect/>
                </a:stretch>
              </p:blipFill>
              <p:spPr>
                <a:xfrm>
                  <a:off x="7468280" y="6009907"/>
                  <a:ext cx="1947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55" name="Freihand 154">
                  <a:extLst>
                    <a:ext uri="{FF2B5EF4-FFF2-40B4-BE49-F238E27FC236}">
                      <a16:creationId xmlns:a16="http://schemas.microsoft.com/office/drawing/2014/main" id="{EEE31E69-D422-4F57-B532-DB1CC0FBBE33}"/>
                    </a:ext>
                  </a:extLst>
                </p14:cNvPr>
                <p14:cNvContentPartPr/>
                <p14:nvPr/>
              </p14:nvContentPartPr>
              <p14:xfrm>
                <a:off x="7697960" y="5870227"/>
                <a:ext cx="55080" cy="203400"/>
              </p14:xfrm>
            </p:contentPart>
          </mc:Choice>
          <mc:Fallback xmlns="">
            <p:pic>
              <p:nvPicPr>
                <p:cNvPr id="155" name="Freihand 154">
                  <a:extLst>
                    <a:ext uri="{FF2B5EF4-FFF2-40B4-BE49-F238E27FC236}">
                      <a16:creationId xmlns:a16="http://schemas.microsoft.com/office/drawing/2014/main" id="{EEE31E69-D422-4F57-B532-DB1CC0FBBE33}"/>
                    </a:ext>
                  </a:extLst>
                </p:cNvPr>
                <p:cNvPicPr/>
                <p:nvPr/>
              </p:nvPicPr>
              <p:blipFill>
                <a:blip r:embed="rId200"/>
                <a:stretch>
                  <a:fillRect/>
                </a:stretch>
              </p:blipFill>
              <p:spPr>
                <a:xfrm>
                  <a:off x="7693640" y="5865907"/>
                  <a:ext cx="637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56" name="Freihand 155">
                  <a:extLst>
                    <a:ext uri="{FF2B5EF4-FFF2-40B4-BE49-F238E27FC236}">
                      <a16:creationId xmlns:a16="http://schemas.microsoft.com/office/drawing/2014/main" id="{593131D5-86F4-40F8-A2AA-F6A8FA85A72B}"/>
                    </a:ext>
                  </a:extLst>
                </p14:cNvPr>
                <p14:cNvContentPartPr/>
                <p14:nvPr/>
              </p14:nvContentPartPr>
              <p14:xfrm>
                <a:off x="7649000" y="5892907"/>
                <a:ext cx="508680" cy="240840"/>
              </p14:xfrm>
            </p:contentPart>
          </mc:Choice>
          <mc:Fallback xmlns="">
            <p:pic>
              <p:nvPicPr>
                <p:cNvPr id="156" name="Freihand 155">
                  <a:extLst>
                    <a:ext uri="{FF2B5EF4-FFF2-40B4-BE49-F238E27FC236}">
                      <a16:creationId xmlns:a16="http://schemas.microsoft.com/office/drawing/2014/main" id="{593131D5-86F4-40F8-A2AA-F6A8FA85A72B}"/>
                    </a:ext>
                  </a:extLst>
                </p:cNvPr>
                <p:cNvPicPr/>
                <p:nvPr/>
              </p:nvPicPr>
              <p:blipFill>
                <a:blip r:embed="rId202"/>
                <a:stretch>
                  <a:fillRect/>
                </a:stretch>
              </p:blipFill>
              <p:spPr>
                <a:xfrm>
                  <a:off x="7644680" y="5888587"/>
                  <a:ext cx="5173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7" name="Freihand 156">
                  <a:extLst>
                    <a:ext uri="{FF2B5EF4-FFF2-40B4-BE49-F238E27FC236}">
                      <a16:creationId xmlns:a16="http://schemas.microsoft.com/office/drawing/2014/main" id="{DD89D806-6DCA-4D34-B644-9EB74660263B}"/>
                    </a:ext>
                  </a:extLst>
                </p14:cNvPr>
                <p14:cNvContentPartPr/>
                <p14:nvPr/>
              </p14:nvContentPartPr>
              <p14:xfrm>
                <a:off x="4337360" y="6488707"/>
                <a:ext cx="234360" cy="173880"/>
              </p14:xfrm>
            </p:contentPart>
          </mc:Choice>
          <mc:Fallback xmlns="">
            <p:pic>
              <p:nvPicPr>
                <p:cNvPr id="157" name="Freihand 156">
                  <a:extLst>
                    <a:ext uri="{FF2B5EF4-FFF2-40B4-BE49-F238E27FC236}">
                      <a16:creationId xmlns:a16="http://schemas.microsoft.com/office/drawing/2014/main" id="{DD89D806-6DCA-4D34-B644-9EB74660263B}"/>
                    </a:ext>
                  </a:extLst>
                </p:cNvPr>
                <p:cNvPicPr/>
                <p:nvPr/>
              </p:nvPicPr>
              <p:blipFill>
                <a:blip r:embed="rId204"/>
                <a:stretch>
                  <a:fillRect/>
                </a:stretch>
              </p:blipFill>
              <p:spPr>
                <a:xfrm>
                  <a:off x="4333040" y="6484387"/>
                  <a:ext cx="2430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8" name="Freihand 157">
                  <a:extLst>
                    <a:ext uri="{FF2B5EF4-FFF2-40B4-BE49-F238E27FC236}">
                      <a16:creationId xmlns:a16="http://schemas.microsoft.com/office/drawing/2014/main" id="{6A686E67-9AE0-4A5F-B338-4DF9DFB0EB7D}"/>
                    </a:ext>
                  </a:extLst>
                </p14:cNvPr>
                <p14:cNvContentPartPr/>
                <p14:nvPr/>
              </p14:nvContentPartPr>
              <p14:xfrm>
                <a:off x="4613840" y="6483307"/>
                <a:ext cx="75600" cy="83160"/>
              </p14:xfrm>
            </p:contentPart>
          </mc:Choice>
          <mc:Fallback xmlns="">
            <p:pic>
              <p:nvPicPr>
                <p:cNvPr id="158" name="Freihand 157">
                  <a:extLst>
                    <a:ext uri="{FF2B5EF4-FFF2-40B4-BE49-F238E27FC236}">
                      <a16:creationId xmlns:a16="http://schemas.microsoft.com/office/drawing/2014/main" id="{6A686E67-9AE0-4A5F-B338-4DF9DFB0EB7D}"/>
                    </a:ext>
                  </a:extLst>
                </p:cNvPr>
                <p:cNvPicPr/>
                <p:nvPr/>
              </p:nvPicPr>
              <p:blipFill>
                <a:blip r:embed="rId206"/>
                <a:stretch>
                  <a:fillRect/>
                </a:stretch>
              </p:blipFill>
              <p:spPr>
                <a:xfrm>
                  <a:off x="4609520" y="6478987"/>
                  <a:ext cx="842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59" name="Freihand 158">
                  <a:extLst>
                    <a:ext uri="{FF2B5EF4-FFF2-40B4-BE49-F238E27FC236}">
                      <a16:creationId xmlns:a16="http://schemas.microsoft.com/office/drawing/2014/main" id="{FCF9980C-ECBA-47CA-AD2B-FDE1E6F895A8}"/>
                    </a:ext>
                  </a:extLst>
                </p14:cNvPr>
                <p14:cNvContentPartPr/>
                <p14:nvPr/>
              </p14:nvContentPartPr>
              <p14:xfrm>
                <a:off x="4748840" y="6394747"/>
                <a:ext cx="147240" cy="177120"/>
              </p14:xfrm>
            </p:contentPart>
          </mc:Choice>
          <mc:Fallback xmlns="">
            <p:pic>
              <p:nvPicPr>
                <p:cNvPr id="159" name="Freihand 158">
                  <a:extLst>
                    <a:ext uri="{FF2B5EF4-FFF2-40B4-BE49-F238E27FC236}">
                      <a16:creationId xmlns:a16="http://schemas.microsoft.com/office/drawing/2014/main" id="{FCF9980C-ECBA-47CA-AD2B-FDE1E6F895A8}"/>
                    </a:ext>
                  </a:extLst>
                </p:cNvPr>
                <p:cNvPicPr/>
                <p:nvPr/>
              </p:nvPicPr>
              <p:blipFill>
                <a:blip r:embed="rId208"/>
                <a:stretch>
                  <a:fillRect/>
                </a:stretch>
              </p:blipFill>
              <p:spPr>
                <a:xfrm>
                  <a:off x="4744520" y="6390427"/>
                  <a:ext cx="1558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0" name="Freihand 159">
                  <a:extLst>
                    <a:ext uri="{FF2B5EF4-FFF2-40B4-BE49-F238E27FC236}">
                      <a16:creationId xmlns:a16="http://schemas.microsoft.com/office/drawing/2014/main" id="{9AD25C4E-F80E-4EF8-BA44-620ED488EA81}"/>
                    </a:ext>
                  </a:extLst>
                </p14:cNvPr>
                <p14:cNvContentPartPr/>
                <p14:nvPr/>
              </p14:nvContentPartPr>
              <p14:xfrm>
                <a:off x="5003000" y="6374227"/>
                <a:ext cx="138240" cy="203400"/>
              </p14:xfrm>
            </p:contentPart>
          </mc:Choice>
          <mc:Fallback xmlns="">
            <p:pic>
              <p:nvPicPr>
                <p:cNvPr id="160" name="Freihand 159">
                  <a:extLst>
                    <a:ext uri="{FF2B5EF4-FFF2-40B4-BE49-F238E27FC236}">
                      <a16:creationId xmlns:a16="http://schemas.microsoft.com/office/drawing/2014/main" id="{9AD25C4E-F80E-4EF8-BA44-620ED488EA81}"/>
                    </a:ext>
                  </a:extLst>
                </p:cNvPr>
                <p:cNvPicPr/>
                <p:nvPr/>
              </p:nvPicPr>
              <p:blipFill>
                <a:blip r:embed="rId210"/>
                <a:stretch>
                  <a:fillRect/>
                </a:stretch>
              </p:blipFill>
              <p:spPr>
                <a:xfrm>
                  <a:off x="4998680" y="6369907"/>
                  <a:ext cx="1468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61" name="Freihand 160">
                  <a:extLst>
                    <a:ext uri="{FF2B5EF4-FFF2-40B4-BE49-F238E27FC236}">
                      <a16:creationId xmlns:a16="http://schemas.microsoft.com/office/drawing/2014/main" id="{181A34FD-9385-4D72-A700-971D92EE9EF5}"/>
                    </a:ext>
                  </a:extLst>
                </p14:cNvPr>
                <p14:cNvContentPartPr/>
                <p14:nvPr/>
              </p14:nvContentPartPr>
              <p14:xfrm>
                <a:off x="5083280" y="6515707"/>
                <a:ext cx="106560" cy="60480"/>
              </p14:xfrm>
            </p:contentPart>
          </mc:Choice>
          <mc:Fallback xmlns="">
            <p:pic>
              <p:nvPicPr>
                <p:cNvPr id="161" name="Freihand 160">
                  <a:extLst>
                    <a:ext uri="{FF2B5EF4-FFF2-40B4-BE49-F238E27FC236}">
                      <a16:creationId xmlns:a16="http://schemas.microsoft.com/office/drawing/2014/main" id="{181A34FD-9385-4D72-A700-971D92EE9EF5}"/>
                    </a:ext>
                  </a:extLst>
                </p:cNvPr>
                <p:cNvPicPr/>
                <p:nvPr/>
              </p:nvPicPr>
              <p:blipFill>
                <a:blip r:embed="rId212"/>
                <a:stretch>
                  <a:fillRect/>
                </a:stretch>
              </p:blipFill>
              <p:spPr>
                <a:xfrm>
                  <a:off x="5078960" y="6511387"/>
                  <a:ext cx="1152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62" name="Freihand 161">
                  <a:extLst>
                    <a:ext uri="{FF2B5EF4-FFF2-40B4-BE49-F238E27FC236}">
                      <a16:creationId xmlns:a16="http://schemas.microsoft.com/office/drawing/2014/main" id="{CAC0DF45-0B75-4F08-A36B-B99CB7F997CC}"/>
                    </a:ext>
                  </a:extLst>
                </p14:cNvPr>
                <p14:cNvContentPartPr/>
                <p14:nvPr/>
              </p14:nvContentPartPr>
              <p14:xfrm>
                <a:off x="5176520" y="6484027"/>
                <a:ext cx="318600" cy="84240"/>
              </p14:xfrm>
            </p:contentPart>
          </mc:Choice>
          <mc:Fallback xmlns="">
            <p:pic>
              <p:nvPicPr>
                <p:cNvPr id="162" name="Freihand 161">
                  <a:extLst>
                    <a:ext uri="{FF2B5EF4-FFF2-40B4-BE49-F238E27FC236}">
                      <a16:creationId xmlns:a16="http://schemas.microsoft.com/office/drawing/2014/main" id="{CAC0DF45-0B75-4F08-A36B-B99CB7F997CC}"/>
                    </a:ext>
                  </a:extLst>
                </p:cNvPr>
                <p:cNvPicPr/>
                <p:nvPr/>
              </p:nvPicPr>
              <p:blipFill>
                <a:blip r:embed="rId214"/>
                <a:stretch>
                  <a:fillRect/>
                </a:stretch>
              </p:blipFill>
              <p:spPr>
                <a:xfrm>
                  <a:off x="5172200" y="6479707"/>
                  <a:ext cx="3272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63" name="Freihand 162">
                  <a:extLst>
                    <a:ext uri="{FF2B5EF4-FFF2-40B4-BE49-F238E27FC236}">
                      <a16:creationId xmlns:a16="http://schemas.microsoft.com/office/drawing/2014/main" id="{77EF7761-989B-4568-9EC3-21312CCC88EA}"/>
                    </a:ext>
                  </a:extLst>
                </p14:cNvPr>
                <p14:cNvContentPartPr/>
                <p14:nvPr/>
              </p14:nvContentPartPr>
              <p14:xfrm>
                <a:off x="5547320" y="6473587"/>
                <a:ext cx="193680" cy="82800"/>
              </p14:xfrm>
            </p:contentPart>
          </mc:Choice>
          <mc:Fallback xmlns="">
            <p:pic>
              <p:nvPicPr>
                <p:cNvPr id="163" name="Freihand 162">
                  <a:extLst>
                    <a:ext uri="{FF2B5EF4-FFF2-40B4-BE49-F238E27FC236}">
                      <a16:creationId xmlns:a16="http://schemas.microsoft.com/office/drawing/2014/main" id="{77EF7761-989B-4568-9EC3-21312CCC88EA}"/>
                    </a:ext>
                  </a:extLst>
                </p:cNvPr>
                <p:cNvPicPr/>
                <p:nvPr/>
              </p:nvPicPr>
              <p:blipFill>
                <a:blip r:embed="rId216"/>
                <a:stretch>
                  <a:fillRect/>
                </a:stretch>
              </p:blipFill>
              <p:spPr>
                <a:xfrm>
                  <a:off x="5543000" y="6469267"/>
                  <a:ext cx="202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64" name="Freihand 163">
                  <a:extLst>
                    <a:ext uri="{FF2B5EF4-FFF2-40B4-BE49-F238E27FC236}">
                      <a16:creationId xmlns:a16="http://schemas.microsoft.com/office/drawing/2014/main" id="{64F2C527-9F21-4CDE-A643-476C0E13CCA2}"/>
                    </a:ext>
                  </a:extLst>
                </p14:cNvPr>
                <p14:cNvContentPartPr/>
                <p14:nvPr/>
              </p14:nvContentPartPr>
              <p14:xfrm>
                <a:off x="5823440" y="6432547"/>
                <a:ext cx="278640" cy="157320"/>
              </p14:xfrm>
            </p:contentPart>
          </mc:Choice>
          <mc:Fallback xmlns="">
            <p:pic>
              <p:nvPicPr>
                <p:cNvPr id="164" name="Freihand 163">
                  <a:extLst>
                    <a:ext uri="{FF2B5EF4-FFF2-40B4-BE49-F238E27FC236}">
                      <a16:creationId xmlns:a16="http://schemas.microsoft.com/office/drawing/2014/main" id="{64F2C527-9F21-4CDE-A643-476C0E13CCA2}"/>
                    </a:ext>
                  </a:extLst>
                </p:cNvPr>
                <p:cNvPicPr/>
                <p:nvPr/>
              </p:nvPicPr>
              <p:blipFill>
                <a:blip r:embed="rId218"/>
                <a:stretch>
                  <a:fillRect/>
                </a:stretch>
              </p:blipFill>
              <p:spPr>
                <a:xfrm>
                  <a:off x="5819120" y="6428227"/>
                  <a:ext cx="2872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5" name="Freihand 164">
                  <a:extLst>
                    <a:ext uri="{FF2B5EF4-FFF2-40B4-BE49-F238E27FC236}">
                      <a16:creationId xmlns:a16="http://schemas.microsoft.com/office/drawing/2014/main" id="{1E7E6C53-4B94-47A5-919C-E013E575B373}"/>
                    </a:ext>
                  </a:extLst>
                </p14:cNvPr>
                <p14:cNvContentPartPr/>
                <p14:nvPr/>
              </p14:nvContentPartPr>
              <p14:xfrm>
                <a:off x="6130520" y="6452347"/>
                <a:ext cx="264240" cy="111240"/>
              </p14:xfrm>
            </p:contentPart>
          </mc:Choice>
          <mc:Fallback xmlns="">
            <p:pic>
              <p:nvPicPr>
                <p:cNvPr id="165" name="Freihand 164">
                  <a:extLst>
                    <a:ext uri="{FF2B5EF4-FFF2-40B4-BE49-F238E27FC236}">
                      <a16:creationId xmlns:a16="http://schemas.microsoft.com/office/drawing/2014/main" id="{1E7E6C53-4B94-47A5-919C-E013E575B373}"/>
                    </a:ext>
                  </a:extLst>
                </p:cNvPr>
                <p:cNvPicPr/>
                <p:nvPr/>
              </p:nvPicPr>
              <p:blipFill>
                <a:blip r:embed="rId220"/>
                <a:stretch>
                  <a:fillRect/>
                </a:stretch>
              </p:blipFill>
              <p:spPr>
                <a:xfrm>
                  <a:off x="6126200" y="6448027"/>
                  <a:ext cx="2728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6" name="Freihand 165">
                  <a:extLst>
                    <a:ext uri="{FF2B5EF4-FFF2-40B4-BE49-F238E27FC236}">
                      <a16:creationId xmlns:a16="http://schemas.microsoft.com/office/drawing/2014/main" id="{FB7AA759-F7EB-48C3-A967-8B763325E0AE}"/>
                    </a:ext>
                  </a:extLst>
                </p14:cNvPr>
                <p14:cNvContentPartPr/>
                <p14:nvPr/>
              </p14:nvContentPartPr>
              <p14:xfrm>
                <a:off x="6646040" y="6336787"/>
                <a:ext cx="235080" cy="225000"/>
              </p14:xfrm>
            </p:contentPart>
          </mc:Choice>
          <mc:Fallback xmlns="">
            <p:pic>
              <p:nvPicPr>
                <p:cNvPr id="166" name="Freihand 165">
                  <a:extLst>
                    <a:ext uri="{FF2B5EF4-FFF2-40B4-BE49-F238E27FC236}">
                      <a16:creationId xmlns:a16="http://schemas.microsoft.com/office/drawing/2014/main" id="{FB7AA759-F7EB-48C3-A967-8B763325E0AE}"/>
                    </a:ext>
                  </a:extLst>
                </p:cNvPr>
                <p:cNvPicPr/>
                <p:nvPr/>
              </p:nvPicPr>
              <p:blipFill>
                <a:blip r:embed="rId222"/>
                <a:stretch>
                  <a:fillRect/>
                </a:stretch>
              </p:blipFill>
              <p:spPr>
                <a:xfrm>
                  <a:off x="6641720" y="6332467"/>
                  <a:ext cx="2437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7" name="Freihand 166">
                  <a:extLst>
                    <a:ext uri="{FF2B5EF4-FFF2-40B4-BE49-F238E27FC236}">
                      <a16:creationId xmlns:a16="http://schemas.microsoft.com/office/drawing/2014/main" id="{EB02BD1C-A956-480E-9EA5-E07ACB8306C0}"/>
                    </a:ext>
                  </a:extLst>
                </p14:cNvPr>
                <p14:cNvContentPartPr/>
                <p14:nvPr/>
              </p14:nvContentPartPr>
              <p14:xfrm>
                <a:off x="6778520" y="6481147"/>
                <a:ext cx="74160" cy="55800"/>
              </p14:xfrm>
            </p:contentPart>
          </mc:Choice>
          <mc:Fallback xmlns="">
            <p:pic>
              <p:nvPicPr>
                <p:cNvPr id="167" name="Freihand 166">
                  <a:extLst>
                    <a:ext uri="{FF2B5EF4-FFF2-40B4-BE49-F238E27FC236}">
                      <a16:creationId xmlns:a16="http://schemas.microsoft.com/office/drawing/2014/main" id="{EB02BD1C-A956-480E-9EA5-E07ACB8306C0}"/>
                    </a:ext>
                  </a:extLst>
                </p:cNvPr>
                <p:cNvPicPr/>
                <p:nvPr/>
              </p:nvPicPr>
              <p:blipFill>
                <a:blip r:embed="rId224"/>
                <a:stretch>
                  <a:fillRect/>
                </a:stretch>
              </p:blipFill>
              <p:spPr>
                <a:xfrm>
                  <a:off x="6774200" y="6476827"/>
                  <a:ext cx="828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68" name="Freihand 167">
                  <a:extLst>
                    <a:ext uri="{FF2B5EF4-FFF2-40B4-BE49-F238E27FC236}">
                      <a16:creationId xmlns:a16="http://schemas.microsoft.com/office/drawing/2014/main" id="{93943EBE-50AB-4C27-8053-EC5A9DCD0251}"/>
                    </a:ext>
                  </a:extLst>
                </p14:cNvPr>
                <p14:cNvContentPartPr/>
                <p14:nvPr/>
              </p14:nvContentPartPr>
              <p14:xfrm>
                <a:off x="6854480" y="6452347"/>
                <a:ext cx="297360" cy="66600"/>
              </p14:xfrm>
            </p:contentPart>
          </mc:Choice>
          <mc:Fallback xmlns="">
            <p:pic>
              <p:nvPicPr>
                <p:cNvPr id="168" name="Freihand 167">
                  <a:extLst>
                    <a:ext uri="{FF2B5EF4-FFF2-40B4-BE49-F238E27FC236}">
                      <a16:creationId xmlns:a16="http://schemas.microsoft.com/office/drawing/2014/main" id="{93943EBE-50AB-4C27-8053-EC5A9DCD0251}"/>
                    </a:ext>
                  </a:extLst>
                </p:cNvPr>
                <p:cNvPicPr/>
                <p:nvPr/>
              </p:nvPicPr>
              <p:blipFill>
                <a:blip r:embed="rId226"/>
                <a:stretch>
                  <a:fillRect/>
                </a:stretch>
              </p:blipFill>
              <p:spPr>
                <a:xfrm>
                  <a:off x="6850160" y="6448027"/>
                  <a:ext cx="3060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9" name="Freihand 168">
                  <a:extLst>
                    <a:ext uri="{FF2B5EF4-FFF2-40B4-BE49-F238E27FC236}">
                      <a16:creationId xmlns:a16="http://schemas.microsoft.com/office/drawing/2014/main" id="{2A68BF61-87D6-4525-A479-6F75BFAFBA71}"/>
                    </a:ext>
                  </a:extLst>
                </p14:cNvPr>
                <p14:cNvContentPartPr/>
                <p14:nvPr/>
              </p14:nvContentPartPr>
              <p14:xfrm>
                <a:off x="7254800" y="6313027"/>
                <a:ext cx="183960" cy="200520"/>
              </p14:xfrm>
            </p:contentPart>
          </mc:Choice>
          <mc:Fallback xmlns="">
            <p:pic>
              <p:nvPicPr>
                <p:cNvPr id="169" name="Freihand 168">
                  <a:extLst>
                    <a:ext uri="{FF2B5EF4-FFF2-40B4-BE49-F238E27FC236}">
                      <a16:creationId xmlns:a16="http://schemas.microsoft.com/office/drawing/2014/main" id="{2A68BF61-87D6-4525-A479-6F75BFAFBA71}"/>
                    </a:ext>
                  </a:extLst>
                </p:cNvPr>
                <p:cNvPicPr/>
                <p:nvPr/>
              </p:nvPicPr>
              <p:blipFill>
                <a:blip r:embed="rId228"/>
                <a:stretch>
                  <a:fillRect/>
                </a:stretch>
              </p:blipFill>
              <p:spPr>
                <a:xfrm>
                  <a:off x="7250480" y="6308707"/>
                  <a:ext cx="1926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70" name="Freihand 169">
                  <a:extLst>
                    <a:ext uri="{FF2B5EF4-FFF2-40B4-BE49-F238E27FC236}">
                      <a16:creationId xmlns:a16="http://schemas.microsoft.com/office/drawing/2014/main" id="{B3EA97D5-B023-4A7A-9B9B-F17F624609C1}"/>
                    </a:ext>
                  </a:extLst>
                </p14:cNvPr>
                <p14:cNvContentPartPr/>
                <p14:nvPr/>
              </p14:nvContentPartPr>
              <p14:xfrm>
                <a:off x="7336880" y="6387907"/>
                <a:ext cx="727920" cy="154080"/>
              </p14:xfrm>
            </p:contentPart>
          </mc:Choice>
          <mc:Fallback xmlns="">
            <p:pic>
              <p:nvPicPr>
                <p:cNvPr id="170" name="Freihand 169">
                  <a:extLst>
                    <a:ext uri="{FF2B5EF4-FFF2-40B4-BE49-F238E27FC236}">
                      <a16:creationId xmlns:a16="http://schemas.microsoft.com/office/drawing/2014/main" id="{B3EA97D5-B023-4A7A-9B9B-F17F624609C1}"/>
                    </a:ext>
                  </a:extLst>
                </p:cNvPr>
                <p:cNvPicPr/>
                <p:nvPr/>
              </p:nvPicPr>
              <p:blipFill>
                <a:blip r:embed="rId230"/>
                <a:stretch>
                  <a:fillRect/>
                </a:stretch>
              </p:blipFill>
              <p:spPr>
                <a:xfrm>
                  <a:off x="7332560" y="6383587"/>
                  <a:ext cx="7365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71" name="Freihand 170">
                  <a:extLst>
                    <a:ext uri="{FF2B5EF4-FFF2-40B4-BE49-F238E27FC236}">
                      <a16:creationId xmlns:a16="http://schemas.microsoft.com/office/drawing/2014/main" id="{C607AFAC-2850-4462-9960-4441128C6EE9}"/>
                    </a:ext>
                  </a:extLst>
                </p14:cNvPr>
                <p14:cNvContentPartPr/>
                <p14:nvPr/>
              </p14:nvContentPartPr>
              <p14:xfrm>
                <a:off x="8099720" y="6358387"/>
                <a:ext cx="158400" cy="158040"/>
              </p14:xfrm>
            </p:contentPart>
          </mc:Choice>
          <mc:Fallback xmlns="">
            <p:pic>
              <p:nvPicPr>
                <p:cNvPr id="171" name="Freihand 170">
                  <a:extLst>
                    <a:ext uri="{FF2B5EF4-FFF2-40B4-BE49-F238E27FC236}">
                      <a16:creationId xmlns:a16="http://schemas.microsoft.com/office/drawing/2014/main" id="{C607AFAC-2850-4462-9960-4441128C6EE9}"/>
                    </a:ext>
                  </a:extLst>
                </p:cNvPr>
                <p:cNvPicPr/>
                <p:nvPr/>
              </p:nvPicPr>
              <p:blipFill>
                <a:blip r:embed="rId232"/>
                <a:stretch>
                  <a:fillRect/>
                </a:stretch>
              </p:blipFill>
              <p:spPr>
                <a:xfrm>
                  <a:off x="8095400" y="6354067"/>
                  <a:ext cx="1670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72" name="Freihand 171">
                  <a:extLst>
                    <a:ext uri="{FF2B5EF4-FFF2-40B4-BE49-F238E27FC236}">
                      <a16:creationId xmlns:a16="http://schemas.microsoft.com/office/drawing/2014/main" id="{470F4B00-B240-4076-83E0-62433C01AD85}"/>
                    </a:ext>
                  </a:extLst>
                </p14:cNvPr>
                <p14:cNvContentPartPr/>
                <p14:nvPr/>
              </p14:nvContentPartPr>
              <p14:xfrm>
                <a:off x="8155880" y="6167947"/>
                <a:ext cx="296280" cy="254160"/>
              </p14:xfrm>
            </p:contentPart>
          </mc:Choice>
          <mc:Fallback xmlns="">
            <p:pic>
              <p:nvPicPr>
                <p:cNvPr id="172" name="Freihand 171">
                  <a:extLst>
                    <a:ext uri="{FF2B5EF4-FFF2-40B4-BE49-F238E27FC236}">
                      <a16:creationId xmlns:a16="http://schemas.microsoft.com/office/drawing/2014/main" id="{470F4B00-B240-4076-83E0-62433C01AD85}"/>
                    </a:ext>
                  </a:extLst>
                </p:cNvPr>
                <p:cNvPicPr/>
                <p:nvPr/>
              </p:nvPicPr>
              <p:blipFill>
                <a:blip r:embed="rId234"/>
                <a:stretch>
                  <a:fillRect/>
                </a:stretch>
              </p:blipFill>
              <p:spPr>
                <a:xfrm>
                  <a:off x="8151560" y="6163627"/>
                  <a:ext cx="3049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73" name="Freihand 172">
                  <a:extLst>
                    <a:ext uri="{FF2B5EF4-FFF2-40B4-BE49-F238E27FC236}">
                      <a16:creationId xmlns:a16="http://schemas.microsoft.com/office/drawing/2014/main" id="{516F2553-8AF4-49B7-BDD7-8C90423855C3}"/>
                    </a:ext>
                  </a:extLst>
                </p14:cNvPr>
                <p14:cNvContentPartPr/>
                <p14:nvPr/>
              </p14:nvContentPartPr>
              <p14:xfrm>
                <a:off x="8381960" y="6450187"/>
                <a:ext cx="32400" cy="66960"/>
              </p14:xfrm>
            </p:contentPart>
          </mc:Choice>
          <mc:Fallback xmlns="">
            <p:pic>
              <p:nvPicPr>
                <p:cNvPr id="173" name="Freihand 172">
                  <a:extLst>
                    <a:ext uri="{FF2B5EF4-FFF2-40B4-BE49-F238E27FC236}">
                      <a16:creationId xmlns:a16="http://schemas.microsoft.com/office/drawing/2014/main" id="{516F2553-8AF4-49B7-BDD7-8C90423855C3}"/>
                    </a:ext>
                  </a:extLst>
                </p:cNvPr>
                <p:cNvPicPr/>
                <p:nvPr/>
              </p:nvPicPr>
              <p:blipFill>
                <a:blip r:embed="rId236"/>
                <a:stretch>
                  <a:fillRect/>
                </a:stretch>
              </p:blipFill>
              <p:spPr>
                <a:xfrm>
                  <a:off x="8377640" y="6445867"/>
                  <a:ext cx="41040" cy="75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7">
            <p14:nvContentPartPr>
              <p14:cNvPr id="203" name="Freihand 202">
                <a:extLst>
                  <a:ext uri="{FF2B5EF4-FFF2-40B4-BE49-F238E27FC236}">
                    <a16:creationId xmlns:a16="http://schemas.microsoft.com/office/drawing/2014/main" id="{73B081E6-7BD2-4DD0-962A-AF40E7EFC268}"/>
                  </a:ext>
                </a:extLst>
              </p14:cNvPr>
              <p14:cNvContentPartPr/>
              <p14:nvPr/>
            </p14:nvContentPartPr>
            <p14:xfrm>
              <a:off x="11187080" y="1050187"/>
              <a:ext cx="69120" cy="59040"/>
            </p14:xfrm>
          </p:contentPart>
        </mc:Choice>
        <mc:Fallback xmlns="">
          <p:pic>
            <p:nvPicPr>
              <p:cNvPr id="203" name="Freihand 202">
                <a:extLst>
                  <a:ext uri="{FF2B5EF4-FFF2-40B4-BE49-F238E27FC236}">
                    <a16:creationId xmlns:a16="http://schemas.microsoft.com/office/drawing/2014/main" id="{73B081E6-7BD2-4DD0-962A-AF40E7EFC268}"/>
                  </a:ext>
                </a:extLst>
              </p:cNvPr>
              <p:cNvPicPr/>
              <p:nvPr/>
            </p:nvPicPr>
            <p:blipFill>
              <a:blip r:embed="rId238"/>
              <a:stretch>
                <a:fillRect/>
              </a:stretch>
            </p:blipFill>
            <p:spPr>
              <a:xfrm>
                <a:off x="11182760" y="1045867"/>
                <a:ext cx="777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08" name="Freihand 207">
                <a:extLst>
                  <a:ext uri="{FF2B5EF4-FFF2-40B4-BE49-F238E27FC236}">
                    <a16:creationId xmlns:a16="http://schemas.microsoft.com/office/drawing/2014/main" id="{B6430677-5817-48EB-9EF2-0D1ED786D742}"/>
                  </a:ext>
                </a:extLst>
              </p14:cNvPr>
              <p14:cNvContentPartPr/>
              <p14:nvPr/>
            </p14:nvContentPartPr>
            <p14:xfrm>
              <a:off x="10730240" y="839947"/>
              <a:ext cx="1079640" cy="598320"/>
            </p14:xfrm>
          </p:contentPart>
        </mc:Choice>
        <mc:Fallback xmlns="">
          <p:pic>
            <p:nvPicPr>
              <p:cNvPr id="208" name="Freihand 207">
                <a:extLst>
                  <a:ext uri="{FF2B5EF4-FFF2-40B4-BE49-F238E27FC236}">
                    <a16:creationId xmlns:a16="http://schemas.microsoft.com/office/drawing/2014/main" id="{B6430677-5817-48EB-9EF2-0D1ED786D742}"/>
                  </a:ext>
                </a:extLst>
              </p:cNvPr>
              <p:cNvPicPr/>
              <p:nvPr/>
            </p:nvPicPr>
            <p:blipFill>
              <a:blip r:embed="rId240"/>
              <a:stretch>
                <a:fillRect/>
              </a:stretch>
            </p:blipFill>
            <p:spPr>
              <a:xfrm>
                <a:off x="10725920" y="835627"/>
                <a:ext cx="1088280" cy="6069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10" name="Freihand 209">
                <a:extLst>
                  <a:ext uri="{FF2B5EF4-FFF2-40B4-BE49-F238E27FC236}">
                    <a16:creationId xmlns:a16="http://schemas.microsoft.com/office/drawing/2014/main" id="{640220DF-5720-4E82-BCB0-D7A81737AA89}"/>
                  </a:ext>
                </a:extLst>
              </p14:cNvPr>
              <p14:cNvContentPartPr/>
              <p14:nvPr/>
            </p14:nvContentPartPr>
            <p14:xfrm>
              <a:off x="10822040" y="914827"/>
              <a:ext cx="30240" cy="225720"/>
            </p14:xfrm>
          </p:contentPart>
        </mc:Choice>
        <mc:Fallback xmlns="">
          <p:pic>
            <p:nvPicPr>
              <p:cNvPr id="210" name="Freihand 209">
                <a:extLst>
                  <a:ext uri="{FF2B5EF4-FFF2-40B4-BE49-F238E27FC236}">
                    <a16:creationId xmlns:a16="http://schemas.microsoft.com/office/drawing/2014/main" id="{640220DF-5720-4E82-BCB0-D7A81737AA89}"/>
                  </a:ext>
                </a:extLst>
              </p:cNvPr>
              <p:cNvPicPr/>
              <p:nvPr/>
            </p:nvPicPr>
            <p:blipFill>
              <a:blip r:embed="rId242"/>
              <a:stretch>
                <a:fillRect/>
              </a:stretch>
            </p:blipFill>
            <p:spPr>
              <a:xfrm>
                <a:off x="10817720" y="910507"/>
                <a:ext cx="388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30" name="Freihand 229">
                <a:extLst>
                  <a:ext uri="{FF2B5EF4-FFF2-40B4-BE49-F238E27FC236}">
                    <a16:creationId xmlns:a16="http://schemas.microsoft.com/office/drawing/2014/main" id="{AA8D0FA3-491E-4076-B4AD-4AF6B98DF64F}"/>
                  </a:ext>
                </a:extLst>
              </p14:cNvPr>
              <p14:cNvContentPartPr/>
              <p14:nvPr/>
            </p14:nvContentPartPr>
            <p14:xfrm>
              <a:off x="10765160" y="1086907"/>
              <a:ext cx="70920" cy="254160"/>
            </p14:xfrm>
          </p:contentPart>
        </mc:Choice>
        <mc:Fallback xmlns="">
          <p:pic>
            <p:nvPicPr>
              <p:cNvPr id="230" name="Freihand 229">
                <a:extLst>
                  <a:ext uri="{FF2B5EF4-FFF2-40B4-BE49-F238E27FC236}">
                    <a16:creationId xmlns:a16="http://schemas.microsoft.com/office/drawing/2014/main" id="{AA8D0FA3-491E-4076-B4AD-4AF6B98DF64F}"/>
                  </a:ext>
                </a:extLst>
              </p:cNvPr>
              <p:cNvPicPr/>
              <p:nvPr/>
            </p:nvPicPr>
            <p:blipFill>
              <a:blip r:embed="rId244"/>
              <a:stretch>
                <a:fillRect/>
              </a:stretch>
            </p:blipFill>
            <p:spPr>
              <a:xfrm>
                <a:off x="10760840" y="1082587"/>
                <a:ext cx="79560" cy="262800"/>
              </a:xfrm>
              <a:prstGeom prst="rect">
                <a:avLst/>
              </a:prstGeom>
            </p:spPr>
          </p:pic>
        </mc:Fallback>
      </mc:AlternateContent>
      <p:grpSp>
        <p:nvGrpSpPr>
          <p:cNvPr id="243" name="Gruppieren 242">
            <a:extLst>
              <a:ext uri="{FF2B5EF4-FFF2-40B4-BE49-F238E27FC236}">
                <a16:creationId xmlns:a16="http://schemas.microsoft.com/office/drawing/2014/main" id="{950F772E-D7B6-4FCB-9B67-54080823E16E}"/>
              </a:ext>
            </a:extLst>
          </p:cNvPr>
          <p:cNvGrpSpPr/>
          <p:nvPr/>
        </p:nvGrpSpPr>
        <p:grpSpPr>
          <a:xfrm>
            <a:off x="8063360" y="53707"/>
            <a:ext cx="4084200" cy="1941480"/>
            <a:chOff x="8063360" y="53707"/>
            <a:chExt cx="4084200" cy="1941480"/>
          </a:xfrm>
        </p:grpSpPr>
        <mc:AlternateContent xmlns:mc="http://schemas.openxmlformats.org/markup-compatibility/2006" xmlns:p14="http://schemas.microsoft.com/office/powerpoint/2010/main">
          <mc:Choice Requires="p14">
            <p:contentPart p14:bwMode="auto" r:id="rId245">
              <p14:nvContentPartPr>
                <p14:cNvPr id="71" name="Freihand 70">
                  <a:extLst>
                    <a:ext uri="{FF2B5EF4-FFF2-40B4-BE49-F238E27FC236}">
                      <a16:creationId xmlns:a16="http://schemas.microsoft.com/office/drawing/2014/main" id="{86106173-5C66-46D8-96D6-382B192DE96A}"/>
                    </a:ext>
                  </a:extLst>
                </p14:cNvPr>
                <p14:cNvContentPartPr/>
                <p14:nvPr/>
              </p14:nvContentPartPr>
              <p14:xfrm>
                <a:off x="9041480" y="452947"/>
                <a:ext cx="200520" cy="22680"/>
              </p14:xfrm>
            </p:contentPart>
          </mc:Choice>
          <mc:Fallback xmlns="">
            <p:pic>
              <p:nvPicPr>
                <p:cNvPr id="71" name="Freihand 70">
                  <a:extLst>
                    <a:ext uri="{FF2B5EF4-FFF2-40B4-BE49-F238E27FC236}">
                      <a16:creationId xmlns:a16="http://schemas.microsoft.com/office/drawing/2014/main" id="{86106173-5C66-46D8-96D6-382B192DE96A}"/>
                    </a:ext>
                  </a:extLst>
                </p:cNvPr>
                <p:cNvPicPr/>
                <p:nvPr/>
              </p:nvPicPr>
              <p:blipFill>
                <a:blip r:embed="rId246"/>
                <a:stretch>
                  <a:fillRect/>
                </a:stretch>
              </p:blipFill>
              <p:spPr>
                <a:xfrm>
                  <a:off x="9037160" y="448627"/>
                  <a:ext cx="2091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72" name="Freihand 71">
                  <a:extLst>
                    <a:ext uri="{FF2B5EF4-FFF2-40B4-BE49-F238E27FC236}">
                      <a16:creationId xmlns:a16="http://schemas.microsoft.com/office/drawing/2014/main" id="{DADB08B0-E99C-41D0-9F83-FF5A7D8D0223}"/>
                    </a:ext>
                  </a:extLst>
                </p14:cNvPr>
                <p14:cNvContentPartPr/>
                <p14:nvPr/>
              </p14:nvContentPartPr>
              <p14:xfrm>
                <a:off x="9048680" y="499747"/>
                <a:ext cx="174960" cy="18720"/>
              </p14:xfrm>
            </p:contentPart>
          </mc:Choice>
          <mc:Fallback xmlns="">
            <p:pic>
              <p:nvPicPr>
                <p:cNvPr id="72" name="Freihand 71">
                  <a:extLst>
                    <a:ext uri="{FF2B5EF4-FFF2-40B4-BE49-F238E27FC236}">
                      <a16:creationId xmlns:a16="http://schemas.microsoft.com/office/drawing/2014/main" id="{DADB08B0-E99C-41D0-9F83-FF5A7D8D0223}"/>
                    </a:ext>
                  </a:extLst>
                </p:cNvPr>
                <p:cNvPicPr/>
                <p:nvPr/>
              </p:nvPicPr>
              <p:blipFill>
                <a:blip r:embed="rId248"/>
                <a:stretch>
                  <a:fillRect/>
                </a:stretch>
              </p:blipFill>
              <p:spPr>
                <a:xfrm>
                  <a:off x="9044360" y="495427"/>
                  <a:ext cx="1836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64" name="Freihand 63">
                  <a:extLst>
                    <a:ext uri="{FF2B5EF4-FFF2-40B4-BE49-F238E27FC236}">
                      <a16:creationId xmlns:a16="http://schemas.microsoft.com/office/drawing/2014/main" id="{25B7D15C-EEC4-4D1C-8EAC-DE62B8FC9069}"/>
                    </a:ext>
                  </a:extLst>
                </p14:cNvPr>
                <p14:cNvContentPartPr/>
                <p14:nvPr/>
              </p14:nvContentPartPr>
              <p14:xfrm>
                <a:off x="8063360" y="405787"/>
                <a:ext cx="104400" cy="136800"/>
              </p14:xfrm>
            </p:contentPart>
          </mc:Choice>
          <mc:Fallback xmlns="">
            <p:pic>
              <p:nvPicPr>
                <p:cNvPr id="64" name="Freihand 63">
                  <a:extLst>
                    <a:ext uri="{FF2B5EF4-FFF2-40B4-BE49-F238E27FC236}">
                      <a16:creationId xmlns:a16="http://schemas.microsoft.com/office/drawing/2014/main" id="{25B7D15C-EEC4-4D1C-8EAC-DE62B8FC9069}"/>
                    </a:ext>
                  </a:extLst>
                </p:cNvPr>
                <p:cNvPicPr/>
                <p:nvPr/>
              </p:nvPicPr>
              <p:blipFill>
                <a:blip r:embed="rId250"/>
                <a:stretch>
                  <a:fillRect/>
                </a:stretch>
              </p:blipFill>
              <p:spPr>
                <a:xfrm>
                  <a:off x="8059040" y="401467"/>
                  <a:ext cx="1130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65" name="Freihand 64">
                  <a:extLst>
                    <a:ext uri="{FF2B5EF4-FFF2-40B4-BE49-F238E27FC236}">
                      <a16:creationId xmlns:a16="http://schemas.microsoft.com/office/drawing/2014/main" id="{63C47D9C-919C-471C-9592-52D353565957}"/>
                    </a:ext>
                  </a:extLst>
                </p14:cNvPr>
                <p14:cNvContentPartPr/>
                <p14:nvPr/>
              </p14:nvContentPartPr>
              <p14:xfrm>
                <a:off x="8142920" y="438547"/>
                <a:ext cx="61920" cy="235800"/>
              </p14:xfrm>
            </p:contentPart>
          </mc:Choice>
          <mc:Fallback xmlns="">
            <p:pic>
              <p:nvPicPr>
                <p:cNvPr id="65" name="Freihand 64">
                  <a:extLst>
                    <a:ext uri="{FF2B5EF4-FFF2-40B4-BE49-F238E27FC236}">
                      <a16:creationId xmlns:a16="http://schemas.microsoft.com/office/drawing/2014/main" id="{63C47D9C-919C-471C-9592-52D353565957}"/>
                    </a:ext>
                  </a:extLst>
                </p:cNvPr>
                <p:cNvPicPr/>
                <p:nvPr/>
              </p:nvPicPr>
              <p:blipFill>
                <a:blip r:embed="rId252"/>
                <a:stretch>
                  <a:fillRect/>
                </a:stretch>
              </p:blipFill>
              <p:spPr>
                <a:xfrm>
                  <a:off x="8138600" y="434227"/>
                  <a:ext cx="705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66" name="Freihand 65">
                  <a:extLst>
                    <a:ext uri="{FF2B5EF4-FFF2-40B4-BE49-F238E27FC236}">
                      <a16:creationId xmlns:a16="http://schemas.microsoft.com/office/drawing/2014/main" id="{686DCC36-7FDD-4BA5-8DC5-2210891E2DDF}"/>
                    </a:ext>
                  </a:extLst>
                </p14:cNvPr>
                <p14:cNvContentPartPr/>
                <p14:nvPr/>
              </p14:nvContentPartPr>
              <p14:xfrm>
                <a:off x="8290520" y="340267"/>
                <a:ext cx="94320" cy="258840"/>
              </p14:xfrm>
            </p:contentPart>
          </mc:Choice>
          <mc:Fallback xmlns="">
            <p:pic>
              <p:nvPicPr>
                <p:cNvPr id="66" name="Freihand 65">
                  <a:extLst>
                    <a:ext uri="{FF2B5EF4-FFF2-40B4-BE49-F238E27FC236}">
                      <a16:creationId xmlns:a16="http://schemas.microsoft.com/office/drawing/2014/main" id="{686DCC36-7FDD-4BA5-8DC5-2210891E2DDF}"/>
                    </a:ext>
                  </a:extLst>
                </p:cNvPr>
                <p:cNvPicPr/>
                <p:nvPr/>
              </p:nvPicPr>
              <p:blipFill>
                <a:blip r:embed="rId254"/>
                <a:stretch>
                  <a:fillRect/>
                </a:stretch>
              </p:blipFill>
              <p:spPr>
                <a:xfrm>
                  <a:off x="8286200" y="335947"/>
                  <a:ext cx="1029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67" name="Freihand 66">
                  <a:extLst>
                    <a:ext uri="{FF2B5EF4-FFF2-40B4-BE49-F238E27FC236}">
                      <a16:creationId xmlns:a16="http://schemas.microsoft.com/office/drawing/2014/main" id="{000AD292-CA54-482D-8EAF-FFD8BF0E3B60}"/>
                    </a:ext>
                  </a:extLst>
                </p14:cNvPr>
                <p14:cNvContentPartPr/>
                <p14:nvPr/>
              </p14:nvContentPartPr>
              <p14:xfrm>
                <a:off x="8439560" y="348907"/>
                <a:ext cx="153360" cy="161280"/>
              </p14:xfrm>
            </p:contentPart>
          </mc:Choice>
          <mc:Fallback xmlns="">
            <p:pic>
              <p:nvPicPr>
                <p:cNvPr id="67" name="Freihand 66">
                  <a:extLst>
                    <a:ext uri="{FF2B5EF4-FFF2-40B4-BE49-F238E27FC236}">
                      <a16:creationId xmlns:a16="http://schemas.microsoft.com/office/drawing/2014/main" id="{000AD292-CA54-482D-8EAF-FFD8BF0E3B60}"/>
                    </a:ext>
                  </a:extLst>
                </p:cNvPr>
                <p:cNvPicPr/>
                <p:nvPr/>
              </p:nvPicPr>
              <p:blipFill>
                <a:blip r:embed="rId256"/>
                <a:stretch>
                  <a:fillRect/>
                </a:stretch>
              </p:blipFill>
              <p:spPr>
                <a:xfrm>
                  <a:off x="8435240" y="344587"/>
                  <a:ext cx="1620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68" name="Freihand 67">
                  <a:extLst>
                    <a:ext uri="{FF2B5EF4-FFF2-40B4-BE49-F238E27FC236}">
                      <a16:creationId xmlns:a16="http://schemas.microsoft.com/office/drawing/2014/main" id="{C037B69D-C853-458C-931F-8D7AC8744680}"/>
                    </a:ext>
                  </a:extLst>
                </p14:cNvPr>
                <p14:cNvContentPartPr/>
                <p14:nvPr/>
              </p14:nvContentPartPr>
              <p14:xfrm>
                <a:off x="8507600" y="470947"/>
                <a:ext cx="138960" cy="65880"/>
              </p14:xfrm>
            </p:contentPart>
          </mc:Choice>
          <mc:Fallback xmlns="">
            <p:pic>
              <p:nvPicPr>
                <p:cNvPr id="68" name="Freihand 67">
                  <a:extLst>
                    <a:ext uri="{FF2B5EF4-FFF2-40B4-BE49-F238E27FC236}">
                      <a16:creationId xmlns:a16="http://schemas.microsoft.com/office/drawing/2014/main" id="{C037B69D-C853-458C-931F-8D7AC8744680}"/>
                    </a:ext>
                  </a:extLst>
                </p:cNvPr>
                <p:cNvPicPr/>
                <p:nvPr/>
              </p:nvPicPr>
              <p:blipFill>
                <a:blip r:embed="rId258"/>
                <a:stretch>
                  <a:fillRect/>
                </a:stretch>
              </p:blipFill>
              <p:spPr>
                <a:xfrm>
                  <a:off x="8503280" y="466627"/>
                  <a:ext cx="1476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69" name="Freihand 68">
                  <a:extLst>
                    <a:ext uri="{FF2B5EF4-FFF2-40B4-BE49-F238E27FC236}">
                      <a16:creationId xmlns:a16="http://schemas.microsoft.com/office/drawing/2014/main" id="{2DF8383F-729B-4B37-B196-8619073A602B}"/>
                    </a:ext>
                  </a:extLst>
                </p14:cNvPr>
                <p14:cNvContentPartPr/>
                <p14:nvPr/>
              </p14:nvContentPartPr>
              <p14:xfrm>
                <a:off x="8712800" y="374467"/>
                <a:ext cx="106200" cy="145800"/>
              </p14:xfrm>
            </p:contentPart>
          </mc:Choice>
          <mc:Fallback xmlns="">
            <p:pic>
              <p:nvPicPr>
                <p:cNvPr id="69" name="Freihand 68">
                  <a:extLst>
                    <a:ext uri="{FF2B5EF4-FFF2-40B4-BE49-F238E27FC236}">
                      <a16:creationId xmlns:a16="http://schemas.microsoft.com/office/drawing/2014/main" id="{2DF8383F-729B-4B37-B196-8619073A602B}"/>
                    </a:ext>
                  </a:extLst>
                </p:cNvPr>
                <p:cNvPicPr/>
                <p:nvPr/>
              </p:nvPicPr>
              <p:blipFill>
                <a:blip r:embed="rId260"/>
                <a:stretch>
                  <a:fillRect/>
                </a:stretch>
              </p:blipFill>
              <p:spPr>
                <a:xfrm>
                  <a:off x="8708480" y="370147"/>
                  <a:ext cx="1148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70" name="Freihand 69">
                  <a:extLst>
                    <a:ext uri="{FF2B5EF4-FFF2-40B4-BE49-F238E27FC236}">
                      <a16:creationId xmlns:a16="http://schemas.microsoft.com/office/drawing/2014/main" id="{0C713E67-E1BE-4E68-AE94-4DC21F6480D8}"/>
                    </a:ext>
                  </a:extLst>
                </p14:cNvPr>
                <p14:cNvContentPartPr/>
                <p14:nvPr/>
              </p14:nvContentPartPr>
              <p14:xfrm>
                <a:off x="8825480" y="340267"/>
                <a:ext cx="55080" cy="252720"/>
              </p14:xfrm>
            </p:contentPart>
          </mc:Choice>
          <mc:Fallback xmlns="">
            <p:pic>
              <p:nvPicPr>
                <p:cNvPr id="70" name="Freihand 69">
                  <a:extLst>
                    <a:ext uri="{FF2B5EF4-FFF2-40B4-BE49-F238E27FC236}">
                      <a16:creationId xmlns:a16="http://schemas.microsoft.com/office/drawing/2014/main" id="{0C713E67-E1BE-4E68-AE94-4DC21F6480D8}"/>
                    </a:ext>
                  </a:extLst>
                </p:cNvPr>
                <p:cNvPicPr/>
                <p:nvPr/>
              </p:nvPicPr>
              <p:blipFill>
                <a:blip r:embed="rId262"/>
                <a:stretch>
                  <a:fillRect/>
                </a:stretch>
              </p:blipFill>
              <p:spPr>
                <a:xfrm>
                  <a:off x="8821160" y="335947"/>
                  <a:ext cx="637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73" name="Freihand 72">
                  <a:extLst>
                    <a:ext uri="{FF2B5EF4-FFF2-40B4-BE49-F238E27FC236}">
                      <a16:creationId xmlns:a16="http://schemas.microsoft.com/office/drawing/2014/main" id="{B2D1091D-30D2-42B9-8013-B559192C87EF}"/>
                    </a:ext>
                  </a:extLst>
                </p14:cNvPr>
                <p14:cNvContentPartPr/>
                <p14:nvPr/>
              </p14:nvContentPartPr>
              <p14:xfrm>
                <a:off x="8640440" y="503347"/>
                <a:ext cx="9720" cy="111600"/>
              </p14:xfrm>
            </p:contentPart>
          </mc:Choice>
          <mc:Fallback xmlns="">
            <p:pic>
              <p:nvPicPr>
                <p:cNvPr id="73" name="Freihand 72">
                  <a:extLst>
                    <a:ext uri="{FF2B5EF4-FFF2-40B4-BE49-F238E27FC236}">
                      <a16:creationId xmlns:a16="http://schemas.microsoft.com/office/drawing/2014/main" id="{B2D1091D-30D2-42B9-8013-B559192C87EF}"/>
                    </a:ext>
                  </a:extLst>
                </p:cNvPr>
                <p:cNvPicPr/>
                <p:nvPr/>
              </p:nvPicPr>
              <p:blipFill>
                <a:blip r:embed="rId264"/>
                <a:stretch>
                  <a:fillRect/>
                </a:stretch>
              </p:blipFill>
              <p:spPr>
                <a:xfrm>
                  <a:off x="8636120" y="499027"/>
                  <a:ext cx="183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76" name="Freihand 75">
                  <a:extLst>
                    <a:ext uri="{FF2B5EF4-FFF2-40B4-BE49-F238E27FC236}">
                      <a16:creationId xmlns:a16="http://schemas.microsoft.com/office/drawing/2014/main" id="{EC644833-1DE5-4EC0-B0D8-57134FF0081D}"/>
                    </a:ext>
                  </a:extLst>
                </p14:cNvPr>
                <p14:cNvContentPartPr/>
                <p14:nvPr/>
              </p14:nvContentPartPr>
              <p14:xfrm>
                <a:off x="9405080" y="328387"/>
                <a:ext cx="109080" cy="164520"/>
              </p14:xfrm>
            </p:contentPart>
          </mc:Choice>
          <mc:Fallback xmlns="">
            <p:pic>
              <p:nvPicPr>
                <p:cNvPr id="76" name="Freihand 75">
                  <a:extLst>
                    <a:ext uri="{FF2B5EF4-FFF2-40B4-BE49-F238E27FC236}">
                      <a16:creationId xmlns:a16="http://schemas.microsoft.com/office/drawing/2014/main" id="{EC644833-1DE5-4EC0-B0D8-57134FF0081D}"/>
                    </a:ext>
                  </a:extLst>
                </p:cNvPr>
                <p:cNvPicPr/>
                <p:nvPr/>
              </p:nvPicPr>
              <p:blipFill>
                <a:blip r:embed="rId266"/>
                <a:stretch>
                  <a:fillRect/>
                </a:stretch>
              </p:blipFill>
              <p:spPr>
                <a:xfrm>
                  <a:off x="9400760" y="324067"/>
                  <a:ext cx="1177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77" name="Freihand 76">
                  <a:extLst>
                    <a:ext uri="{FF2B5EF4-FFF2-40B4-BE49-F238E27FC236}">
                      <a16:creationId xmlns:a16="http://schemas.microsoft.com/office/drawing/2014/main" id="{89DD36D1-85F9-4A0F-BF05-865AFAEC7F7F}"/>
                    </a:ext>
                  </a:extLst>
                </p14:cNvPr>
                <p14:cNvContentPartPr/>
                <p14:nvPr/>
              </p14:nvContentPartPr>
              <p14:xfrm>
                <a:off x="9459080" y="429547"/>
                <a:ext cx="70200" cy="67680"/>
              </p14:xfrm>
            </p:contentPart>
          </mc:Choice>
          <mc:Fallback xmlns="">
            <p:pic>
              <p:nvPicPr>
                <p:cNvPr id="77" name="Freihand 76">
                  <a:extLst>
                    <a:ext uri="{FF2B5EF4-FFF2-40B4-BE49-F238E27FC236}">
                      <a16:creationId xmlns:a16="http://schemas.microsoft.com/office/drawing/2014/main" id="{89DD36D1-85F9-4A0F-BF05-865AFAEC7F7F}"/>
                    </a:ext>
                  </a:extLst>
                </p:cNvPr>
                <p:cNvPicPr/>
                <p:nvPr/>
              </p:nvPicPr>
              <p:blipFill>
                <a:blip r:embed="rId268"/>
                <a:stretch>
                  <a:fillRect/>
                </a:stretch>
              </p:blipFill>
              <p:spPr>
                <a:xfrm>
                  <a:off x="9454760" y="425227"/>
                  <a:ext cx="788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78" name="Freihand 77">
                  <a:extLst>
                    <a:ext uri="{FF2B5EF4-FFF2-40B4-BE49-F238E27FC236}">
                      <a16:creationId xmlns:a16="http://schemas.microsoft.com/office/drawing/2014/main" id="{C9AF6D25-1FA6-4CEB-B664-DD009CA2B56E}"/>
                    </a:ext>
                  </a:extLst>
                </p14:cNvPr>
                <p14:cNvContentPartPr/>
                <p14:nvPr/>
              </p14:nvContentPartPr>
              <p14:xfrm>
                <a:off x="9545480" y="233347"/>
                <a:ext cx="123840" cy="130680"/>
              </p14:xfrm>
            </p:contentPart>
          </mc:Choice>
          <mc:Fallback xmlns="">
            <p:pic>
              <p:nvPicPr>
                <p:cNvPr id="78" name="Freihand 77">
                  <a:extLst>
                    <a:ext uri="{FF2B5EF4-FFF2-40B4-BE49-F238E27FC236}">
                      <a16:creationId xmlns:a16="http://schemas.microsoft.com/office/drawing/2014/main" id="{C9AF6D25-1FA6-4CEB-B664-DD009CA2B56E}"/>
                    </a:ext>
                  </a:extLst>
                </p:cNvPr>
                <p:cNvPicPr/>
                <p:nvPr/>
              </p:nvPicPr>
              <p:blipFill>
                <a:blip r:embed="rId270"/>
                <a:stretch>
                  <a:fillRect/>
                </a:stretch>
              </p:blipFill>
              <p:spPr>
                <a:xfrm>
                  <a:off x="9541160" y="229027"/>
                  <a:ext cx="1324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79" name="Freihand 78">
                  <a:extLst>
                    <a:ext uri="{FF2B5EF4-FFF2-40B4-BE49-F238E27FC236}">
                      <a16:creationId xmlns:a16="http://schemas.microsoft.com/office/drawing/2014/main" id="{19231138-CC3D-47B4-A903-80F25A2709D4}"/>
                    </a:ext>
                  </a:extLst>
                </p14:cNvPr>
                <p14:cNvContentPartPr/>
                <p14:nvPr/>
              </p14:nvContentPartPr>
              <p14:xfrm>
                <a:off x="9761120" y="352867"/>
                <a:ext cx="129600" cy="131040"/>
              </p14:xfrm>
            </p:contentPart>
          </mc:Choice>
          <mc:Fallback xmlns="">
            <p:pic>
              <p:nvPicPr>
                <p:cNvPr id="79" name="Freihand 78">
                  <a:extLst>
                    <a:ext uri="{FF2B5EF4-FFF2-40B4-BE49-F238E27FC236}">
                      <a16:creationId xmlns:a16="http://schemas.microsoft.com/office/drawing/2014/main" id="{19231138-CC3D-47B4-A903-80F25A2709D4}"/>
                    </a:ext>
                  </a:extLst>
                </p:cNvPr>
                <p:cNvPicPr/>
                <p:nvPr/>
              </p:nvPicPr>
              <p:blipFill>
                <a:blip r:embed="rId272"/>
                <a:stretch>
                  <a:fillRect/>
                </a:stretch>
              </p:blipFill>
              <p:spPr>
                <a:xfrm>
                  <a:off x="9756800" y="348547"/>
                  <a:ext cx="1382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80" name="Freihand 79">
                  <a:extLst>
                    <a:ext uri="{FF2B5EF4-FFF2-40B4-BE49-F238E27FC236}">
                      <a16:creationId xmlns:a16="http://schemas.microsoft.com/office/drawing/2014/main" id="{79A9B57C-2D3C-444E-906E-AA8A1E14A403}"/>
                    </a:ext>
                  </a:extLst>
                </p14:cNvPr>
                <p14:cNvContentPartPr/>
                <p14:nvPr/>
              </p14:nvContentPartPr>
              <p14:xfrm>
                <a:off x="9889280" y="199147"/>
                <a:ext cx="108360" cy="115920"/>
              </p14:xfrm>
            </p:contentPart>
          </mc:Choice>
          <mc:Fallback xmlns="">
            <p:pic>
              <p:nvPicPr>
                <p:cNvPr id="80" name="Freihand 79">
                  <a:extLst>
                    <a:ext uri="{FF2B5EF4-FFF2-40B4-BE49-F238E27FC236}">
                      <a16:creationId xmlns:a16="http://schemas.microsoft.com/office/drawing/2014/main" id="{79A9B57C-2D3C-444E-906E-AA8A1E14A403}"/>
                    </a:ext>
                  </a:extLst>
                </p:cNvPr>
                <p:cNvPicPr/>
                <p:nvPr/>
              </p:nvPicPr>
              <p:blipFill>
                <a:blip r:embed="rId274"/>
                <a:stretch>
                  <a:fillRect/>
                </a:stretch>
              </p:blipFill>
              <p:spPr>
                <a:xfrm>
                  <a:off x="9884960" y="194827"/>
                  <a:ext cx="1170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81" name="Freihand 80">
                  <a:extLst>
                    <a:ext uri="{FF2B5EF4-FFF2-40B4-BE49-F238E27FC236}">
                      <a16:creationId xmlns:a16="http://schemas.microsoft.com/office/drawing/2014/main" id="{B03EEE8A-DE50-4FF5-AE9F-715A35B33017}"/>
                    </a:ext>
                  </a:extLst>
                </p14:cNvPr>
                <p14:cNvContentPartPr/>
                <p14:nvPr/>
              </p14:nvContentPartPr>
              <p14:xfrm>
                <a:off x="10036520" y="243787"/>
                <a:ext cx="81360" cy="11880"/>
              </p14:xfrm>
            </p:contentPart>
          </mc:Choice>
          <mc:Fallback xmlns="">
            <p:pic>
              <p:nvPicPr>
                <p:cNvPr id="81" name="Freihand 80">
                  <a:extLst>
                    <a:ext uri="{FF2B5EF4-FFF2-40B4-BE49-F238E27FC236}">
                      <a16:creationId xmlns:a16="http://schemas.microsoft.com/office/drawing/2014/main" id="{B03EEE8A-DE50-4FF5-AE9F-715A35B33017}"/>
                    </a:ext>
                  </a:extLst>
                </p:cNvPr>
                <p:cNvPicPr/>
                <p:nvPr/>
              </p:nvPicPr>
              <p:blipFill>
                <a:blip r:embed="rId276"/>
                <a:stretch>
                  <a:fillRect/>
                </a:stretch>
              </p:blipFill>
              <p:spPr>
                <a:xfrm>
                  <a:off x="10032200" y="239467"/>
                  <a:ext cx="900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82" name="Freihand 81">
                  <a:extLst>
                    <a:ext uri="{FF2B5EF4-FFF2-40B4-BE49-F238E27FC236}">
                      <a16:creationId xmlns:a16="http://schemas.microsoft.com/office/drawing/2014/main" id="{9932BB52-5C6F-4354-9B65-FFA4176015CE}"/>
                    </a:ext>
                  </a:extLst>
                </p14:cNvPr>
                <p14:cNvContentPartPr/>
                <p14:nvPr/>
              </p14:nvContentPartPr>
              <p14:xfrm>
                <a:off x="10134440" y="198427"/>
                <a:ext cx="138600" cy="101520"/>
              </p14:xfrm>
            </p:contentPart>
          </mc:Choice>
          <mc:Fallback xmlns="">
            <p:pic>
              <p:nvPicPr>
                <p:cNvPr id="82" name="Freihand 81">
                  <a:extLst>
                    <a:ext uri="{FF2B5EF4-FFF2-40B4-BE49-F238E27FC236}">
                      <a16:creationId xmlns:a16="http://schemas.microsoft.com/office/drawing/2014/main" id="{9932BB52-5C6F-4354-9B65-FFA4176015CE}"/>
                    </a:ext>
                  </a:extLst>
                </p:cNvPr>
                <p:cNvPicPr/>
                <p:nvPr/>
              </p:nvPicPr>
              <p:blipFill>
                <a:blip r:embed="rId278"/>
                <a:stretch>
                  <a:fillRect/>
                </a:stretch>
              </p:blipFill>
              <p:spPr>
                <a:xfrm>
                  <a:off x="10130120" y="194107"/>
                  <a:ext cx="1472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84" name="Freihand 83">
                  <a:extLst>
                    <a:ext uri="{FF2B5EF4-FFF2-40B4-BE49-F238E27FC236}">
                      <a16:creationId xmlns:a16="http://schemas.microsoft.com/office/drawing/2014/main" id="{B9161D1D-93CE-4738-B33B-CBDA31C9FC5B}"/>
                    </a:ext>
                  </a:extLst>
                </p14:cNvPr>
                <p14:cNvContentPartPr/>
                <p14:nvPr/>
              </p14:nvContentPartPr>
              <p14:xfrm>
                <a:off x="10375280" y="376627"/>
                <a:ext cx="113040" cy="2880"/>
              </p14:xfrm>
            </p:contentPart>
          </mc:Choice>
          <mc:Fallback xmlns="">
            <p:pic>
              <p:nvPicPr>
                <p:cNvPr id="84" name="Freihand 83">
                  <a:extLst>
                    <a:ext uri="{FF2B5EF4-FFF2-40B4-BE49-F238E27FC236}">
                      <a16:creationId xmlns:a16="http://schemas.microsoft.com/office/drawing/2014/main" id="{B9161D1D-93CE-4738-B33B-CBDA31C9FC5B}"/>
                    </a:ext>
                  </a:extLst>
                </p:cNvPr>
                <p:cNvPicPr/>
                <p:nvPr/>
              </p:nvPicPr>
              <p:blipFill>
                <a:blip r:embed="rId280"/>
                <a:stretch>
                  <a:fillRect/>
                </a:stretch>
              </p:blipFill>
              <p:spPr>
                <a:xfrm>
                  <a:off x="10370960" y="372307"/>
                  <a:ext cx="1216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85" name="Freihand 84">
                  <a:extLst>
                    <a:ext uri="{FF2B5EF4-FFF2-40B4-BE49-F238E27FC236}">
                      <a16:creationId xmlns:a16="http://schemas.microsoft.com/office/drawing/2014/main" id="{F62A4FA8-0646-4BA8-A66D-7A5CE7282A34}"/>
                    </a:ext>
                  </a:extLst>
                </p14:cNvPr>
                <p14:cNvContentPartPr/>
                <p14:nvPr/>
              </p14:nvContentPartPr>
              <p14:xfrm>
                <a:off x="10344680" y="410827"/>
                <a:ext cx="180360" cy="19800"/>
              </p14:xfrm>
            </p:contentPart>
          </mc:Choice>
          <mc:Fallback xmlns="">
            <p:pic>
              <p:nvPicPr>
                <p:cNvPr id="85" name="Freihand 84">
                  <a:extLst>
                    <a:ext uri="{FF2B5EF4-FFF2-40B4-BE49-F238E27FC236}">
                      <a16:creationId xmlns:a16="http://schemas.microsoft.com/office/drawing/2014/main" id="{F62A4FA8-0646-4BA8-A66D-7A5CE7282A34}"/>
                    </a:ext>
                  </a:extLst>
                </p:cNvPr>
                <p:cNvPicPr/>
                <p:nvPr/>
              </p:nvPicPr>
              <p:blipFill>
                <a:blip r:embed="rId282"/>
                <a:stretch>
                  <a:fillRect/>
                </a:stretch>
              </p:blipFill>
              <p:spPr>
                <a:xfrm>
                  <a:off x="10340360" y="406507"/>
                  <a:ext cx="1890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86" name="Freihand 85">
                  <a:extLst>
                    <a:ext uri="{FF2B5EF4-FFF2-40B4-BE49-F238E27FC236}">
                      <a16:creationId xmlns:a16="http://schemas.microsoft.com/office/drawing/2014/main" id="{F9DBF36C-1A9A-4B1E-8804-EBF4F797C641}"/>
                    </a:ext>
                  </a:extLst>
                </p14:cNvPr>
                <p14:cNvContentPartPr/>
                <p14:nvPr/>
              </p14:nvContentPartPr>
              <p14:xfrm>
                <a:off x="10649240" y="248467"/>
                <a:ext cx="136440" cy="168120"/>
              </p14:xfrm>
            </p:contentPart>
          </mc:Choice>
          <mc:Fallback xmlns="">
            <p:pic>
              <p:nvPicPr>
                <p:cNvPr id="86" name="Freihand 85">
                  <a:extLst>
                    <a:ext uri="{FF2B5EF4-FFF2-40B4-BE49-F238E27FC236}">
                      <a16:creationId xmlns:a16="http://schemas.microsoft.com/office/drawing/2014/main" id="{F9DBF36C-1A9A-4B1E-8804-EBF4F797C641}"/>
                    </a:ext>
                  </a:extLst>
                </p:cNvPr>
                <p:cNvPicPr/>
                <p:nvPr/>
              </p:nvPicPr>
              <p:blipFill>
                <a:blip r:embed="rId284"/>
                <a:stretch>
                  <a:fillRect/>
                </a:stretch>
              </p:blipFill>
              <p:spPr>
                <a:xfrm>
                  <a:off x="10644920" y="244147"/>
                  <a:ext cx="1450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87" name="Freihand 86">
                  <a:extLst>
                    <a:ext uri="{FF2B5EF4-FFF2-40B4-BE49-F238E27FC236}">
                      <a16:creationId xmlns:a16="http://schemas.microsoft.com/office/drawing/2014/main" id="{166F2A28-6A52-423B-A0B2-2B46B1E6BFD4}"/>
                    </a:ext>
                  </a:extLst>
                </p14:cNvPr>
                <p14:cNvContentPartPr/>
                <p14:nvPr/>
              </p14:nvContentPartPr>
              <p14:xfrm>
                <a:off x="10750400" y="371947"/>
                <a:ext cx="56160" cy="39240"/>
              </p14:xfrm>
            </p:contentPart>
          </mc:Choice>
          <mc:Fallback xmlns="">
            <p:pic>
              <p:nvPicPr>
                <p:cNvPr id="87" name="Freihand 86">
                  <a:extLst>
                    <a:ext uri="{FF2B5EF4-FFF2-40B4-BE49-F238E27FC236}">
                      <a16:creationId xmlns:a16="http://schemas.microsoft.com/office/drawing/2014/main" id="{166F2A28-6A52-423B-A0B2-2B46B1E6BFD4}"/>
                    </a:ext>
                  </a:extLst>
                </p:cNvPr>
                <p:cNvPicPr/>
                <p:nvPr/>
              </p:nvPicPr>
              <p:blipFill>
                <a:blip r:embed="rId286"/>
                <a:stretch>
                  <a:fillRect/>
                </a:stretch>
              </p:blipFill>
              <p:spPr>
                <a:xfrm>
                  <a:off x="10746080" y="367627"/>
                  <a:ext cx="648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88" name="Freihand 87">
                  <a:extLst>
                    <a:ext uri="{FF2B5EF4-FFF2-40B4-BE49-F238E27FC236}">
                      <a16:creationId xmlns:a16="http://schemas.microsoft.com/office/drawing/2014/main" id="{6C6762A6-D379-472E-AD11-156F02908CA5}"/>
                    </a:ext>
                  </a:extLst>
                </p14:cNvPr>
                <p14:cNvContentPartPr/>
                <p14:nvPr/>
              </p14:nvContentPartPr>
              <p14:xfrm>
                <a:off x="10860200" y="53707"/>
                <a:ext cx="42480" cy="82080"/>
              </p14:xfrm>
            </p:contentPart>
          </mc:Choice>
          <mc:Fallback xmlns="">
            <p:pic>
              <p:nvPicPr>
                <p:cNvPr id="88" name="Freihand 87">
                  <a:extLst>
                    <a:ext uri="{FF2B5EF4-FFF2-40B4-BE49-F238E27FC236}">
                      <a16:creationId xmlns:a16="http://schemas.microsoft.com/office/drawing/2014/main" id="{6C6762A6-D379-472E-AD11-156F02908CA5}"/>
                    </a:ext>
                  </a:extLst>
                </p:cNvPr>
                <p:cNvPicPr/>
                <p:nvPr/>
              </p:nvPicPr>
              <p:blipFill>
                <a:blip r:embed="rId288"/>
                <a:stretch>
                  <a:fillRect/>
                </a:stretch>
              </p:blipFill>
              <p:spPr>
                <a:xfrm>
                  <a:off x="10855880" y="49387"/>
                  <a:ext cx="51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89" name="Freihand 88">
                  <a:extLst>
                    <a:ext uri="{FF2B5EF4-FFF2-40B4-BE49-F238E27FC236}">
                      <a16:creationId xmlns:a16="http://schemas.microsoft.com/office/drawing/2014/main" id="{C6635485-75D7-4995-A66D-DB3C4EC4C5BB}"/>
                    </a:ext>
                  </a:extLst>
                </p14:cNvPr>
                <p14:cNvContentPartPr/>
                <p14:nvPr/>
              </p14:nvContentPartPr>
              <p14:xfrm>
                <a:off x="10821320" y="158107"/>
                <a:ext cx="102600" cy="21240"/>
              </p14:xfrm>
            </p:contentPart>
          </mc:Choice>
          <mc:Fallback xmlns="">
            <p:pic>
              <p:nvPicPr>
                <p:cNvPr id="89" name="Freihand 88">
                  <a:extLst>
                    <a:ext uri="{FF2B5EF4-FFF2-40B4-BE49-F238E27FC236}">
                      <a16:creationId xmlns:a16="http://schemas.microsoft.com/office/drawing/2014/main" id="{C6635485-75D7-4995-A66D-DB3C4EC4C5BB}"/>
                    </a:ext>
                  </a:extLst>
                </p:cNvPr>
                <p:cNvPicPr/>
                <p:nvPr/>
              </p:nvPicPr>
              <p:blipFill>
                <a:blip r:embed="rId290"/>
                <a:stretch>
                  <a:fillRect/>
                </a:stretch>
              </p:blipFill>
              <p:spPr>
                <a:xfrm>
                  <a:off x="10817000" y="153787"/>
                  <a:ext cx="1112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90" name="Freihand 89">
                  <a:extLst>
                    <a:ext uri="{FF2B5EF4-FFF2-40B4-BE49-F238E27FC236}">
                      <a16:creationId xmlns:a16="http://schemas.microsoft.com/office/drawing/2014/main" id="{43D2AE55-6188-42B3-B9A8-ACFC7E52AB9C}"/>
                    </a:ext>
                  </a:extLst>
                </p14:cNvPr>
                <p14:cNvContentPartPr/>
                <p14:nvPr/>
              </p14:nvContentPartPr>
              <p14:xfrm>
                <a:off x="10836440" y="208867"/>
                <a:ext cx="88920" cy="77760"/>
              </p14:xfrm>
            </p:contentPart>
          </mc:Choice>
          <mc:Fallback xmlns="">
            <p:pic>
              <p:nvPicPr>
                <p:cNvPr id="90" name="Freihand 89">
                  <a:extLst>
                    <a:ext uri="{FF2B5EF4-FFF2-40B4-BE49-F238E27FC236}">
                      <a16:creationId xmlns:a16="http://schemas.microsoft.com/office/drawing/2014/main" id="{43D2AE55-6188-42B3-B9A8-ACFC7E52AB9C}"/>
                    </a:ext>
                  </a:extLst>
                </p:cNvPr>
                <p:cNvPicPr/>
                <p:nvPr/>
              </p:nvPicPr>
              <p:blipFill>
                <a:blip r:embed="rId292"/>
                <a:stretch>
                  <a:fillRect/>
                </a:stretch>
              </p:blipFill>
              <p:spPr>
                <a:xfrm>
                  <a:off x="10832120" y="204547"/>
                  <a:ext cx="975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91" name="Freihand 90">
                  <a:extLst>
                    <a:ext uri="{FF2B5EF4-FFF2-40B4-BE49-F238E27FC236}">
                      <a16:creationId xmlns:a16="http://schemas.microsoft.com/office/drawing/2014/main" id="{5DBCDB17-47B6-41B9-AD79-99E9CC76D6D2}"/>
                    </a:ext>
                  </a:extLst>
                </p14:cNvPr>
                <p14:cNvContentPartPr/>
                <p14:nvPr/>
              </p14:nvContentPartPr>
              <p14:xfrm>
                <a:off x="11003120" y="236587"/>
                <a:ext cx="120600" cy="140040"/>
              </p14:xfrm>
            </p:contentPart>
          </mc:Choice>
          <mc:Fallback xmlns="">
            <p:pic>
              <p:nvPicPr>
                <p:cNvPr id="91" name="Freihand 90">
                  <a:extLst>
                    <a:ext uri="{FF2B5EF4-FFF2-40B4-BE49-F238E27FC236}">
                      <a16:creationId xmlns:a16="http://schemas.microsoft.com/office/drawing/2014/main" id="{5DBCDB17-47B6-41B9-AD79-99E9CC76D6D2}"/>
                    </a:ext>
                  </a:extLst>
                </p:cNvPr>
                <p:cNvPicPr/>
                <p:nvPr/>
              </p:nvPicPr>
              <p:blipFill>
                <a:blip r:embed="rId294"/>
                <a:stretch>
                  <a:fillRect/>
                </a:stretch>
              </p:blipFill>
              <p:spPr>
                <a:xfrm>
                  <a:off x="10998800" y="232267"/>
                  <a:ext cx="129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92" name="Freihand 91">
                  <a:extLst>
                    <a:ext uri="{FF2B5EF4-FFF2-40B4-BE49-F238E27FC236}">
                      <a16:creationId xmlns:a16="http://schemas.microsoft.com/office/drawing/2014/main" id="{8519FB52-1C70-429A-BC0C-89745F7CB559}"/>
                    </a:ext>
                  </a:extLst>
                </p14:cNvPr>
                <p14:cNvContentPartPr/>
                <p14:nvPr/>
              </p14:nvContentPartPr>
              <p14:xfrm>
                <a:off x="11119040" y="56947"/>
                <a:ext cx="143280" cy="70920"/>
              </p14:xfrm>
            </p:contentPart>
          </mc:Choice>
          <mc:Fallback xmlns="">
            <p:pic>
              <p:nvPicPr>
                <p:cNvPr id="92" name="Freihand 91">
                  <a:extLst>
                    <a:ext uri="{FF2B5EF4-FFF2-40B4-BE49-F238E27FC236}">
                      <a16:creationId xmlns:a16="http://schemas.microsoft.com/office/drawing/2014/main" id="{8519FB52-1C70-429A-BC0C-89745F7CB559}"/>
                    </a:ext>
                  </a:extLst>
                </p:cNvPr>
                <p:cNvPicPr/>
                <p:nvPr/>
              </p:nvPicPr>
              <p:blipFill>
                <a:blip r:embed="rId296"/>
                <a:stretch>
                  <a:fillRect/>
                </a:stretch>
              </p:blipFill>
              <p:spPr>
                <a:xfrm>
                  <a:off x="11114720" y="52627"/>
                  <a:ext cx="1519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93" name="Freihand 92">
                  <a:extLst>
                    <a:ext uri="{FF2B5EF4-FFF2-40B4-BE49-F238E27FC236}">
                      <a16:creationId xmlns:a16="http://schemas.microsoft.com/office/drawing/2014/main" id="{920FDE83-B2CB-4A53-9C60-CD73D1842C78}"/>
                    </a:ext>
                  </a:extLst>
                </p14:cNvPr>
                <p14:cNvContentPartPr/>
                <p14:nvPr/>
              </p14:nvContentPartPr>
              <p14:xfrm>
                <a:off x="11154680" y="133627"/>
                <a:ext cx="157680" cy="34560"/>
              </p14:xfrm>
            </p:contentPart>
          </mc:Choice>
          <mc:Fallback xmlns="">
            <p:pic>
              <p:nvPicPr>
                <p:cNvPr id="93" name="Freihand 92">
                  <a:extLst>
                    <a:ext uri="{FF2B5EF4-FFF2-40B4-BE49-F238E27FC236}">
                      <a16:creationId xmlns:a16="http://schemas.microsoft.com/office/drawing/2014/main" id="{920FDE83-B2CB-4A53-9C60-CD73D1842C78}"/>
                    </a:ext>
                  </a:extLst>
                </p:cNvPr>
                <p:cNvPicPr/>
                <p:nvPr/>
              </p:nvPicPr>
              <p:blipFill>
                <a:blip r:embed="rId298"/>
                <a:stretch>
                  <a:fillRect/>
                </a:stretch>
              </p:blipFill>
              <p:spPr>
                <a:xfrm>
                  <a:off x="11150360" y="129307"/>
                  <a:ext cx="1663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94" name="Freihand 93">
                  <a:extLst>
                    <a:ext uri="{FF2B5EF4-FFF2-40B4-BE49-F238E27FC236}">
                      <a16:creationId xmlns:a16="http://schemas.microsoft.com/office/drawing/2014/main" id="{B521AE78-C334-4AD1-9B49-3E1429DAFA4C}"/>
                    </a:ext>
                  </a:extLst>
                </p14:cNvPr>
                <p14:cNvContentPartPr/>
                <p14:nvPr/>
              </p14:nvContentPartPr>
              <p14:xfrm>
                <a:off x="11158640" y="186907"/>
                <a:ext cx="90720" cy="76320"/>
              </p14:xfrm>
            </p:contentPart>
          </mc:Choice>
          <mc:Fallback xmlns="">
            <p:pic>
              <p:nvPicPr>
                <p:cNvPr id="94" name="Freihand 93">
                  <a:extLst>
                    <a:ext uri="{FF2B5EF4-FFF2-40B4-BE49-F238E27FC236}">
                      <a16:creationId xmlns:a16="http://schemas.microsoft.com/office/drawing/2014/main" id="{B521AE78-C334-4AD1-9B49-3E1429DAFA4C}"/>
                    </a:ext>
                  </a:extLst>
                </p:cNvPr>
                <p:cNvPicPr/>
                <p:nvPr/>
              </p:nvPicPr>
              <p:blipFill>
                <a:blip r:embed="rId300"/>
                <a:stretch>
                  <a:fillRect/>
                </a:stretch>
              </p:blipFill>
              <p:spPr>
                <a:xfrm>
                  <a:off x="11154320" y="182587"/>
                  <a:ext cx="99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75" name="Freihand 174">
                  <a:extLst>
                    <a:ext uri="{FF2B5EF4-FFF2-40B4-BE49-F238E27FC236}">
                      <a16:creationId xmlns:a16="http://schemas.microsoft.com/office/drawing/2014/main" id="{AC6D79AA-AC46-4230-B138-4BDBB93CBF2B}"/>
                    </a:ext>
                  </a:extLst>
                </p14:cNvPr>
                <p14:cNvContentPartPr/>
                <p14:nvPr/>
              </p14:nvContentPartPr>
              <p14:xfrm>
                <a:off x="10626920" y="804667"/>
                <a:ext cx="56880" cy="839160"/>
              </p14:xfrm>
            </p:contentPart>
          </mc:Choice>
          <mc:Fallback xmlns="">
            <p:pic>
              <p:nvPicPr>
                <p:cNvPr id="175" name="Freihand 174">
                  <a:extLst>
                    <a:ext uri="{FF2B5EF4-FFF2-40B4-BE49-F238E27FC236}">
                      <a16:creationId xmlns:a16="http://schemas.microsoft.com/office/drawing/2014/main" id="{AC6D79AA-AC46-4230-B138-4BDBB93CBF2B}"/>
                    </a:ext>
                  </a:extLst>
                </p:cNvPr>
                <p:cNvPicPr/>
                <p:nvPr/>
              </p:nvPicPr>
              <p:blipFill>
                <a:blip r:embed="rId302"/>
                <a:stretch>
                  <a:fillRect/>
                </a:stretch>
              </p:blipFill>
              <p:spPr>
                <a:xfrm>
                  <a:off x="10622600" y="800347"/>
                  <a:ext cx="65520" cy="8478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76" name="Freihand 175">
                  <a:extLst>
                    <a:ext uri="{FF2B5EF4-FFF2-40B4-BE49-F238E27FC236}">
                      <a16:creationId xmlns:a16="http://schemas.microsoft.com/office/drawing/2014/main" id="{485F094B-53FE-4F13-8FA0-77B5C8D71E00}"/>
                    </a:ext>
                  </a:extLst>
                </p14:cNvPr>
                <p14:cNvContentPartPr/>
                <p14:nvPr/>
              </p14:nvContentPartPr>
              <p14:xfrm>
                <a:off x="10410560" y="1592707"/>
                <a:ext cx="1319040" cy="20880"/>
              </p14:xfrm>
            </p:contentPart>
          </mc:Choice>
          <mc:Fallback xmlns="">
            <p:pic>
              <p:nvPicPr>
                <p:cNvPr id="176" name="Freihand 175">
                  <a:extLst>
                    <a:ext uri="{FF2B5EF4-FFF2-40B4-BE49-F238E27FC236}">
                      <a16:creationId xmlns:a16="http://schemas.microsoft.com/office/drawing/2014/main" id="{485F094B-53FE-4F13-8FA0-77B5C8D71E00}"/>
                    </a:ext>
                  </a:extLst>
                </p:cNvPr>
                <p:cNvPicPr/>
                <p:nvPr/>
              </p:nvPicPr>
              <p:blipFill>
                <a:blip r:embed="rId304"/>
                <a:stretch>
                  <a:fillRect/>
                </a:stretch>
              </p:blipFill>
              <p:spPr>
                <a:xfrm>
                  <a:off x="10406240" y="1588387"/>
                  <a:ext cx="13276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77" name="Freihand 176">
                  <a:extLst>
                    <a:ext uri="{FF2B5EF4-FFF2-40B4-BE49-F238E27FC236}">
                      <a16:creationId xmlns:a16="http://schemas.microsoft.com/office/drawing/2014/main" id="{EA94FDD3-E84B-4D45-9EB2-DB9D911C6E76}"/>
                    </a:ext>
                  </a:extLst>
                </p14:cNvPr>
                <p14:cNvContentPartPr/>
                <p14:nvPr/>
              </p14:nvContentPartPr>
              <p14:xfrm>
                <a:off x="11722400" y="1507387"/>
                <a:ext cx="219240" cy="218880"/>
              </p14:xfrm>
            </p:contentPart>
          </mc:Choice>
          <mc:Fallback xmlns="">
            <p:pic>
              <p:nvPicPr>
                <p:cNvPr id="177" name="Freihand 176">
                  <a:extLst>
                    <a:ext uri="{FF2B5EF4-FFF2-40B4-BE49-F238E27FC236}">
                      <a16:creationId xmlns:a16="http://schemas.microsoft.com/office/drawing/2014/main" id="{EA94FDD3-E84B-4D45-9EB2-DB9D911C6E76}"/>
                    </a:ext>
                  </a:extLst>
                </p:cNvPr>
                <p:cNvPicPr/>
                <p:nvPr/>
              </p:nvPicPr>
              <p:blipFill>
                <a:blip r:embed="rId306"/>
                <a:stretch>
                  <a:fillRect/>
                </a:stretch>
              </p:blipFill>
              <p:spPr>
                <a:xfrm>
                  <a:off x="11718080" y="1503067"/>
                  <a:ext cx="2278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78" name="Freihand 177">
                  <a:extLst>
                    <a:ext uri="{FF2B5EF4-FFF2-40B4-BE49-F238E27FC236}">
                      <a16:creationId xmlns:a16="http://schemas.microsoft.com/office/drawing/2014/main" id="{A2658E74-309E-4113-B75D-A980D04A7612}"/>
                    </a:ext>
                  </a:extLst>
                </p14:cNvPr>
                <p14:cNvContentPartPr/>
                <p14:nvPr/>
              </p14:nvContentPartPr>
              <p14:xfrm>
                <a:off x="10534400" y="602347"/>
                <a:ext cx="240480" cy="225360"/>
              </p14:xfrm>
            </p:contentPart>
          </mc:Choice>
          <mc:Fallback xmlns="">
            <p:pic>
              <p:nvPicPr>
                <p:cNvPr id="178" name="Freihand 177">
                  <a:extLst>
                    <a:ext uri="{FF2B5EF4-FFF2-40B4-BE49-F238E27FC236}">
                      <a16:creationId xmlns:a16="http://schemas.microsoft.com/office/drawing/2014/main" id="{A2658E74-309E-4113-B75D-A980D04A7612}"/>
                    </a:ext>
                  </a:extLst>
                </p:cNvPr>
                <p:cNvPicPr/>
                <p:nvPr/>
              </p:nvPicPr>
              <p:blipFill>
                <a:blip r:embed="rId308"/>
                <a:stretch>
                  <a:fillRect/>
                </a:stretch>
              </p:blipFill>
              <p:spPr>
                <a:xfrm>
                  <a:off x="10530080" y="598027"/>
                  <a:ext cx="2491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80" name="Freihand 179">
                  <a:extLst>
                    <a:ext uri="{FF2B5EF4-FFF2-40B4-BE49-F238E27FC236}">
                      <a16:creationId xmlns:a16="http://schemas.microsoft.com/office/drawing/2014/main" id="{A863D809-7940-4FC1-B340-D7CEC8C29AC4}"/>
                    </a:ext>
                  </a:extLst>
                </p14:cNvPr>
                <p14:cNvContentPartPr/>
                <p14:nvPr/>
              </p14:nvContentPartPr>
              <p14:xfrm>
                <a:off x="10317680" y="638707"/>
                <a:ext cx="126720" cy="205920"/>
              </p14:xfrm>
            </p:contentPart>
          </mc:Choice>
          <mc:Fallback xmlns="">
            <p:pic>
              <p:nvPicPr>
                <p:cNvPr id="180" name="Freihand 179">
                  <a:extLst>
                    <a:ext uri="{FF2B5EF4-FFF2-40B4-BE49-F238E27FC236}">
                      <a16:creationId xmlns:a16="http://schemas.microsoft.com/office/drawing/2014/main" id="{A863D809-7940-4FC1-B340-D7CEC8C29AC4}"/>
                    </a:ext>
                  </a:extLst>
                </p:cNvPr>
                <p:cNvPicPr/>
                <p:nvPr/>
              </p:nvPicPr>
              <p:blipFill>
                <a:blip r:embed="rId310"/>
                <a:stretch>
                  <a:fillRect/>
                </a:stretch>
              </p:blipFill>
              <p:spPr>
                <a:xfrm>
                  <a:off x="10313360" y="634387"/>
                  <a:ext cx="1353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81" name="Freihand 180">
                  <a:extLst>
                    <a:ext uri="{FF2B5EF4-FFF2-40B4-BE49-F238E27FC236}">
                      <a16:creationId xmlns:a16="http://schemas.microsoft.com/office/drawing/2014/main" id="{A12CFA4C-76C3-42AC-8F74-79570E767E8B}"/>
                    </a:ext>
                  </a:extLst>
                </p14:cNvPr>
                <p14:cNvContentPartPr/>
                <p14:nvPr/>
              </p14:nvContentPartPr>
              <p14:xfrm>
                <a:off x="11666240" y="1766947"/>
                <a:ext cx="92520" cy="190080"/>
              </p14:xfrm>
            </p:contentPart>
          </mc:Choice>
          <mc:Fallback xmlns="">
            <p:pic>
              <p:nvPicPr>
                <p:cNvPr id="181" name="Freihand 180">
                  <a:extLst>
                    <a:ext uri="{FF2B5EF4-FFF2-40B4-BE49-F238E27FC236}">
                      <a16:creationId xmlns:a16="http://schemas.microsoft.com/office/drawing/2014/main" id="{A12CFA4C-76C3-42AC-8F74-79570E767E8B}"/>
                    </a:ext>
                  </a:extLst>
                </p:cNvPr>
                <p:cNvPicPr/>
                <p:nvPr/>
              </p:nvPicPr>
              <p:blipFill>
                <a:blip r:embed="rId312"/>
                <a:stretch>
                  <a:fillRect/>
                </a:stretch>
              </p:blipFill>
              <p:spPr>
                <a:xfrm>
                  <a:off x="11661920" y="1762627"/>
                  <a:ext cx="1011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82" name="Freihand 181">
                  <a:extLst>
                    <a:ext uri="{FF2B5EF4-FFF2-40B4-BE49-F238E27FC236}">
                      <a16:creationId xmlns:a16="http://schemas.microsoft.com/office/drawing/2014/main" id="{88B6F8BA-FF28-4E6C-BC3B-AF55B1692C46}"/>
                    </a:ext>
                  </a:extLst>
                </p14:cNvPr>
                <p14:cNvContentPartPr/>
                <p14:nvPr/>
              </p14:nvContentPartPr>
              <p14:xfrm>
                <a:off x="11615120" y="1804387"/>
                <a:ext cx="160920" cy="100440"/>
              </p14:xfrm>
            </p:contentPart>
          </mc:Choice>
          <mc:Fallback xmlns="">
            <p:pic>
              <p:nvPicPr>
                <p:cNvPr id="182" name="Freihand 181">
                  <a:extLst>
                    <a:ext uri="{FF2B5EF4-FFF2-40B4-BE49-F238E27FC236}">
                      <a16:creationId xmlns:a16="http://schemas.microsoft.com/office/drawing/2014/main" id="{88B6F8BA-FF28-4E6C-BC3B-AF55B1692C46}"/>
                    </a:ext>
                  </a:extLst>
                </p:cNvPr>
                <p:cNvPicPr/>
                <p:nvPr/>
              </p:nvPicPr>
              <p:blipFill>
                <a:blip r:embed="rId314"/>
                <a:stretch>
                  <a:fillRect/>
                </a:stretch>
              </p:blipFill>
              <p:spPr>
                <a:xfrm>
                  <a:off x="11610800" y="1800067"/>
                  <a:ext cx="1695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84" name="Freihand 183">
                  <a:extLst>
                    <a:ext uri="{FF2B5EF4-FFF2-40B4-BE49-F238E27FC236}">
                      <a16:creationId xmlns:a16="http://schemas.microsoft.com/office/drawing/2014/main" id="{4FC6D133-7B93-469F-BDED-BBE87C1DDD32}"/>
                    </a:ext>
                  </a:extLst>
                </p14:cNvPr>
                <p14:cNvContentPartPr/>
                <p14:nvPr/>
              </p14:nvContentPartPr>
              <p14:xfrm>
                <a:off x="10656440" y="817987"/>
                <a:ext cx="979200" cy="651960"/>
              </p14:xfrm>
            </p:contentPart>
          </mc:Choice>
          <mc:Fallback xmlns="">
            <p:pic>
              <p:nvPicPr>
                <p:cNvPr id="184" name="Freihand 183">
                  <a:extLst>
                    <a:ext uri="{FF2B5EF4-FFF2-40B4-BE49-F238E27FC236}">
                      <a16:creationId xmlns:a16="http://schemas.microsoft.com/office/drawing/2014/main" id="{4FC6D133-7B93-469F-BDED-BBE87C1DDD32}"/>
                    </a:ext>
                  </a:extLst>
                </p:cNvPr>
                <p:cNvPicPr/>
                <p:nvPr/>
              </p:nvPicPr>
              <p:blipFill>
                <a:blip r:embed="rId316"/>
                <a:stretch>
                  <a:fillRect/>
                </a:stretch>
              </p:blipFill>
              <p:spPr>
                <a:xfrm>
                  <a:off x="10652120" y="813667"/>
                  <a:ext cx="987840" cy="6606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85" name="Freihand 184">
                  <a:extLst>
                    <a:ext uri="{FF2B5EF4-FFF2-40B4-BE49-F238E27FC236}">
                      <a16:creationId xmlns:a16="http://schemas.microsoft.com/office/drawing/2014/main" id="{3241C876-C8DA-4844-994A-55A68F8C33DB}"/>
                    </a:ext>
                  </a:extLst>
                </p14:cNvPr>
                <p14:cNvContentPartPr/>
                <p14:nvPr/>
              </p14:nvContentPartPr>
              <p14:xfrm>
                <a:off x="10640600" y="855427"/>
                <a:ext cx="1040760" cy="454320"/>
              </p14:xfrm>
            </p:contentPart>
          </mc:Choice>
          <mc:Fallback xmlns="">
            <p:pic>
              <p:nvPicPr>
                <p:cNvPr id="185" name="Freihand 184">
                  <a:extLst>
                    <a:ext uri="{FF2B5EF4-FFF2-40B4-BE49-F238E27FC236}">
                      <a16:creationId xmlns:a16="http://schemas.microsoft.com/office/drawing/2014/main" id="{3241C876-C8DA-4844-994A-55A68F8C33DB}"/>
                    </a:ext>
                  </a:extLst>
                </p:cNvPr>
                <p:cNvPicPr/>
                <p:nvPr/>
              </p:nvPicPr>
              <p:blipFill>
                <a:blip r:embed="rId318"/>
                <a:stretch>
                  <a:fillRect/>
                </a:stretch>
              </p:blipFill>
              <p:spPr>
                <a:xfrm>
                  <a:off x="10636280" y="851107"/>
                  <a:ext cx="1049400"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87" name="Freihand 186">
                  <a:extLst>
                    <a:ext uri="{FF2B5EF4-FFF2-40B4-BE49-F238E27FC236}">
                      <a16:creationId xmlns:a16="http://schemas.microsoft.com/office/drawing/2014/main" id="{0E1DAA6F-635D-40C8-9718-8369C88BD4A3}"/>
                    </a:ext>
                  </a:extLst>
                </p14:cNvPr>
                <p14:cNvContentPartPr/>
                <p14:nvPr/>
              </p14:nvContentPartPr>
              <p14:xfrm>
                <a:off x="11720600" y="693067"/>
                <a:ext cx="103320" cy="171720"/>
              </p14:xfrm>
            </p:contentPart>
          </mc:Choice>
          <mc:Fallback xmlns="">
            <p:pic>
              <p:nvPicPr>
                <p:cNvPr id="187" name="Freihand 186">
                  <a:extLst>
                    <a:ext uri="{FF2B5EF4-FFF2-40B4-BE49-F238E27FC236}">
                      <a16:creationId xmlns:a16="http://schemas.microsoft.com/office/drawing/2014/main" id="{0E1DAA6F-635D-40C8-9718-8369C88BD4A3}"/>
                    </a:ext>
                  </a:extLst>
                </p:cNvPr>
                <p:cNvPicPr/>
                <p:nvPr/>
              </p:nvPicPr>
              <p:blipFill>
                <a:blip r:embed="rId320"/>
                <a:stretch>
                  <a:fillRect/>
                </a:stretch>
              </p:blipFill>
              <p:spPr>
                <a:xfrm>
                  <a:off x="11716280" y="688747"/>
                  <a:ext cx="1119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88" name="Freihand 187">
                  <a:extLst>
                    <a:ext uri="{FF2B5EF4-FFF2-40B4-BE49-F238E27FC236}">
                      <a16:creationId xmlns:a16="http://schemas.microsoft.com/office/drawing/2014/main" id="{BD0C2D87-1EEC-41AE-8CE0-3E59702BAE2E}"/>
                    </a:ext>
                  </a:extLst>
                </p14:cNvPr>
                <p14:cNvContentPartPr/>
                <p14:nvPr/>
              </p14:nvContentPartPr>
              <p14:xfrm>
                <a:off x="11772440" y="686947"/>
                <a:ext cx="73440" cy="180000"/>
              </p14:xfrm>
            </p:contentPart>
          </mc:Choice>
          <mc:Fallback xmlns="">
            <p:pic>
              <p:nvPicPr>
                <p:cNvPr id="188" name="Freihand 187">
                  <a:extLst>
                    <a:ext uri="{FF2B5EF4-FFF2-40B4-BE49-F238E27FC236}">
                      <a16:creationId xmlns:a16="http://schemas.microsoft.com/office/drawing/2014/main" id="{BD0C2D87-1EEC-41AE-8CE0-3E59702BAE2E}"/>
                    </a:ext>
                  </a:extLst>
                </p:cNvPr>
                <p:cNvPicPr/>
                <p:nvPr/>
              </p:nvPicPr>
              <p:blipFill>
                <a:blip r:embed="rId322"/>
                <a:stretch>
                  <a:fillRect/>
                </a:stretch>
              </p:blipFill>
              <p:spPr>
                <a:xfrm>
                  <a:off x="11768120" y="682627"/>
                  <a:ext cx="820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89" name="Freihand 188">
                  <a:extLst>
                    <a:ext uri="{FF2B5EF4-FFF2-40B4-BE49-F238E27FC236}">
                      <a16:creationId xmlns:a16="http://schemas.microsoft.com/office/drawing/2014/main" id="{1E02BB01-E195-4F43-8A31-D0FA284B194B}"/>
                    </a:ext>
                  </a:extLst>
                </p14:cNvPr>
                <p14:cNvContentPartPr/>
                <p14:nvPr/>
              </p14:nvContentPartPr>
              <p14:xfrm>
                <a:off x="11764520" y="1280227"/>
                <a:ext cx="10800" cy="92160"/>
              </p14:xfrm>
            </p:contentPart>
          </mc:Choice>
          <mc:Fallback xmlns="">
            <p:pic>
              <p:nvPicPr>
                <p:cNvPr id="189" name="Freihand 188">
                  <a:extLst>
                    <a:ext uri="{FF2B5EF4-FFF2-40B4-BE49-F238E27FC236}">
                      <a16:creationId xmlns:a16="http://schemas.microsoft.com/office/drawing/2014/main" id="{1E02BB01-E195-4F43-8A31-D0FA284B194B}"/>
                    </a:ext>
                  </a:extLst>
                </p:cNvPr>
                <p:cNvPicPr/>
                <p:nvPr/>
              </p:nvPicPr>
              <p:blipFill>
                <a:blip r:embed="rId324"/>
                <a:stretch>
                  <a:fillRect/>
                </a:stretch>
              </p:blipFill>
              <p:spPr>
                <a:xfrm>
                  <a:off x="11760200" y="1275907"/>
                  <a:ext cx="194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90" name="Freihand 189">
                  <a:extLst>
                    <a:ext uri="{FF2B5EF4-FFF2-40B4-BE49-F238E27FC236}">
                      <a16:creationId xmlns:a16="http://schemas.microsoft.com/office/drawing/2014/main" id="{289DA253-AD89-44DB-B991-7091575AF70A}"/>
                    </a:ext>
                  </a:extLst>
                </p14:cNvPr>
                <p14:cNvContentPartPr/>
                <p14:nvPr/>
              </p14:nvContentPartPr>
              <p14:xfrm>
                <a:off x="11772080" y="1247827"/>
                <a:ext cx="94320" cy="157320"/>
              </p14:xfrm>
            </p:contentPart>
          </mc:Choice>
          <mc:Fallback xmlns="">
            <p:pic>
              <p:nvPicPr>
                <p:cNvPr id="190" name="Freihand 189">
                  <a:extLst>
                    <a:ext uri="{FF2B5EF4-FFF2-40B4-BE49-F238E27FC236}">
                      <a16:creationId xmlns:a16="http://schemas.microsoft.com/office/drawing/2014/main" id="{289DA253-AD89-44DB-B991-7091575AF70A}"/>
                    </a:ext>
                  </a:extLst>
                </p:cNvPr>
                <p:cNvPicPr/>
                <p:nvPr/>
              </p:nvPicPr>
              <p:blipFill>
                <a:blip r:embed="rId326"/>
                <a:stretch>
                  <a:fillRect/>
                </a:stretch>
              </p:blipFill>
              <p:spPr>
                <a:xfrm>
                  <a:off x="11767760" y="1243507"/>
                  <a:ext cx="1029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92" name="Freihand 191">
                  <a:extLst>
                    <a:ext uri="{FF2B5EF4-FFF2-40B4-BE49-F238E27FC236}">
                      <a16:creationId xmlns:a16="http://schemas.microsoft.com/office/drawing/2014/main" id="{6982EF04-038C-4EAB-928E-D888AB4082C7}"/>
                    </a:ext>
                  </a:extLst>
                </p14:cNvPr>
                <p14:cNvContentPartPr/>
                <p14:nvPr/>
              </p14:nvContentPartPr>
              <p14:xfrm>
                <a:off x="10670120" y="1090507"/>
                <a:ext cx="151560" cy="8280"/>
              </p14:xfrm>
            </p:contentPart>
          </mc:Choice>
          <mc:Fallback xmlns="">
            <p:pic>
              <p:nvPicPr>
                <p:cNvPr id="192" name="Freihand 191">
                  <a:extLst>
                    <a:ext uri="{FF2B5EF4-FFF2-40B4-BE49-F238E27FC236}">
                      <a16:creationId xmlns:a16="http://schemas.microsoft.com/office/drawing/2014/main" id="{6982EF04-038C-4EAB-928E-D888AB4082C7}"/>
                    </a:ext>
                  </a:extLst>
                </p:cNvPr>
                <p:cNvPicPr/>
                <p:nvPr/>
              </p:nvPicPr>
              <p:blipFill>
                <a:blip r:embed="rId328"/>
                <a:stretch>
                  <a:fillRect/>
                </a:stretch>
              </p:blipFill>
              <p:spPr>
                <a:xfrm>
                  <a:off x="10665800" y="1086187"/>
                  <a:ext cx="1602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93" name="Freihand 192">
                  <a:extLst>
                    <a:ext uri="{FF2B5EF4-FFF2-40B4-BE49-F238E27FC236}">
                      <a16:creationId xmlns:a16="http://schemas.microsoft.com/office/drawing/2014/main" id="{A56B2013-E099-4585-A5EA-47E3FFF752F4}"/>
                    </a:ext>
                  </a:extLst>
                </p14:cNvPr>
                <p14:cNvContentPartPr/>
                <p14:nvPr/>
              </p14:nvContentPartPr>
              <p14:xfrm>
                <a:off x="10962800" y="1059907"/>
                <a:ext cx="319680" cy="14760"/>
              </p14:xfrm>
            </p:contentPart>
          </mc:Choice>
          <mc:Fallback xmlns="">
            <p:pic>
              <p:nvPicPr>
                <p:cNvPr id="193" name="Freihand 192">
                  <a:extLst>
                    <a:ext uri="{FF2B5EF4-FFF2-40B4-BE49-F238E27FC236}">
                      <a16:creationId xmlns:a16="http://schemas.microsoft.com/office/drawing/2014/main" id="{A56B2013-E099-4585-A5EA-47E3FFF752F4}"/>
                    </a:ext>
                  </a:extLst>
                </p:cNvPr>
                <p:cNvPicPr/>
                <p:nvPr/>
              </p:nvPicPr>
              <p:blipFill>
                <a:blip r:embed="rId330"/>
                <a:stretch>
                  <a:fillRect/>
                </a:stretch>
              </p:blipFill>
              <p:spPr>
                <a:xfrm>
                  <a:off x="10958480" y="1055587"/>
                  <a:ext cx="3283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94" name="Freihand 193">
                  <a:extLst>
                    <a:ext uri="{FF2B5EF4-FFF2-40B4-BE49-F238E27FC236}">
                      <a16:creationId xmlns:a16="http://schemas.microsoft.com/office/drawing/2014/main" id="{D3E8BB51-7C50-46DE-B312-262329CA22D7}"/>
                    </a:ext>
                  </a:extLst>
                </p14:cNvPr>
                <p14:cNvContentPartPr/>
                <p14:nvPr/>
              </p14:nvContentPartPr>
              <p14:xfrm>
                <a:off x="11200760" y="1120027"/>
                <a:ext cx="26640" cy="486720"/>
              </p14:xfrm>
            </p:contentPart>
          </mc:Choice>
          <mc:Fallback xmlns="">
            <p:pic>
              <p:nvPicPr>
                <p:cNvPr id="194" name="Freihand 193">
                  <a:extLst>
                    <a:ext uri="{FF2B5EF4-FFF2-40B4-BE49-F238E27FC236}">
                      <a16:creationId xmlns:a16="http://schemas.microsoft.com/office/drawing/2014/main" id="{D3E8BB51-7C50-46DE-B312-262329CA22D7}"/>
                    </a:ext>
                  </a:extLst>
                </p:cNvPr>
                <p:cNvPicPr/>
                <p:nvPr/>
              </p:nvPicPr>
              <p:blipFill>
                <a:blip r:embed="rId332"/>
                <a:stretch>
                  <a:fillRect/>
                </a:stretch>
              </p:blipFill>
              <p:spPr>
                <a:xfrm>
                  <a:off x="11196440" y="1115707"/>
                  <a:ext cx="35280" cy="4953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96" name="Freihand 195">
                  <a:extLst>
                    <a:ext uri="{FF2B5EF4-FFF2-40B4-BE49-F238E27FC236}">
                      <a16:creationId xmlns:a16="http://schemas.microsoft.com/office/drawing/2014/main" id="{F4F16253-7472-4343-A1D6-CA9359581101}"/>
                    </a:ext>
                  </a:extLst>
                </p14:cNvPr>
                <p14:cNvContentPartPr/>
                <p14:nvPr/>
              </p14:nvContentPartPr>
              <p14:xfrm>
                <a:off x="10354400" y="1064587"/>
                <a:ext cx="73800" cy="179280"/>
              </p14:xfrm>
            </p:contentPart>
          </mc:Choice>
          <mc:Fallback xmlns="">
            <p:pic>
              <p:nvPicPr>
                <p:cNvPr id="196" name="Freihand 195">
                  <a:extLst>
                    <a:ext uri="{FF2B5EF4-FFF2-40B4-BE49-F238E27FC236}">
                      <a16:creationId xmlns:a16="http://schemas.microsoft.com/office/drawing/2014/main" id="{F4F16253-7472-4343-A1D6-CA9359581101}"/>
                    </a:ext>
                  </a:extLst>
                </p:cNvPr>
                <p:cNvPicPr/>
                <p:nvPr/>
              </p:nvPicPr>
              <p:blipFill>
                <a:blip r:embed="rId334"/>
                <a:stretch>
                  <a:fillRect/>
                </a:stretch>
              </p:blipFill>
              <p:spPr>
                <a:xfrm>
                  <a:off x="10350080" y="1060267"/>
                  <a:ext cx="82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97" name="Freihand 196">
                  <a:extLst>
                    <a:ext uri="{FF2B5EF4-FFF2-40B4-BE49-F238E27FC236}">
                      <a16:creationId xmlns:a16="http://schemas.microsoft.com/office/drawing/2014/main" id="{641273B5-EF41-4FF0-B0BC-3E3F8017A537}"/>
                    </a:ext>
                  </a:extLst>
                </p14:cNvPr>
                <p14:cNvContentPartPr/>
                <p14:nvPr/>
              </p14:nvContentPartPr>
              <p14:xfrm>
                <a:off x="10461320" y="981067"/>
                <a:ext cx="88560" cy="116640"/>
              </p14:xfrm>
            </p:contentPart>
          </mc:Choice>
          <mc:Fallback xmlns="">
            <p:pic>
              <p:nvPicPr>
                <p:cNvPr id="197" name="Freihand 196">
                  <a:extLst>
                    <a:ext uri="{FF2B5EF4-FFF2-40B4-BE49-F238E27FC236}">
                      <a16:creationId xmlns:a16="http://schemas.microsoft.com/office/drawing/2014/main" id="{641273B5-EF41-4FF0-B0BC-3E3F8017A537}"/>
                    </a:ext>
                  </a:extLst>
                </p:cNvPr>
                <p:cNvPicPr/>
                <p:nvPr/>
              </p:nvPicPr>
              <p:blipFill>
                <a:blip r:embed="rId336"/>
                <a:stretch>
                  <a:fillRect/>
                </a:stretch>
              </p:blipFill>
              <p:spPr>
                <a:xfrm>
                  <a:off x="10457000" y="976747"/>
                  <a:ext cx="972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99" name="Freihand 198">
                  <a:extLst>
                    <a:ext uri="{FF2B5EF4-FFF2-40B4-BE49-F238E27FC236}">
                      <a16:creationId xmlns:a16="http://schemas.microsoft.com/office/drawing/2014/main" id="{D313EB24-02D0-4066-9747-8020D1007836}"/>
                    </a:ext>
                  </a:extLst>
                </p14:cNvPr>
                <p14:cNvContentPartPr/>
                <p14:nvPr/>
              </p14:nvContentPartPr>
              <p14:xfrm>
                <a:off x="11140280" y="1732747"/>
                <a:ext cx="84240" cy="114120"/>
              </p14:xfrm>
            </p:contentPart>
          </mc:Choice>
          <mc:Fallback xmlns="">
            <p:pic>
              <p:nvPicPr>
                <p:cNvPr id="199" name="Freihand 198">
                  <a:extLst>
                    <a:ext uri="{FF2B5EF4-FFF2-40B4-BE49-F238E27FC236}">
                      <a16:creationId xmlns:a16="http://schemas.microsoft.com/office/drawing/2014/main" id="{D313EB24-02D0-4066-9747-8020D1007836}"/>
                    </a:ext>
                  </a:extLst>
                </p:cNvPr>
                <p:cNvPicPr/>
                <p:nvPr/>
              </p:nvPicPr>
              <p:blipFill>
                <a:blip r:embed="rId338"/>
                <a:stretch>
                  <a:fillRect/>
                </a:stretch>
              </p:blipFill>
              <p:spPr>
                <a:xfrm>
                  <a:off x="11135960" y="1728427"/>
                  <a:ext cx="928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0" name="Freihand 199">
                  <a:extLst>
                    <a:ext uri="{FF2B5EF4-FFF2-40B4-BE49-F238E27FC236}">
                      <a16:creationId xmlns:a16="http://schemas.microsoft.com/office/drawing/2014/main" id="{5C36BED9-6437-4F79-86AA-F9DF2191C7AF}"/>
                    </a:ext>
                  </a:extLst>
                </p14:cNvPr>
                <p14:cNvContentPartPr/>
                <p14:nvPr/>
              </p14:nvContentPartPr>
              <p14:xfrm>
                <a:off x="11132720" y="1725547"/>
                <a:ext cx="101520" cy="84960"/>
              </p14:xfrm>
            </p:contentPart>
          </mc:Choice>
          <mc:Fallback xmlns="">
            <p:pic>
              <p:nvPicPr>
                <p:cNvPr id="200" name="Freihand 199">
                  <a:extLst>
                    <a:ext uri="{FF2B5EF4-FFF2-40B4-BE49-F238E27FC236}">
                      <a16:creationId xmlns:a16="http://schemas.microsoft.com/office/drawing/2014/main" id="{5C36BED9-6437-4F79-86AA-F9DF2191C7AF}"/>
                    </a:ext>
                  </a:extLst>
                </p:cNvPr>
                <p:cNvPicPr/>
                <p:nvPr/>
              </p:nvPicPr>
              <p:blipFill>
                <a:blip r:embed="rId340"/>
                <a:stretch>
                  <a:fillRect/>
                </a:stretch>
              </p:blipFill>
              <p:spPr>
                <a:xfrm>
                  <a:off x="11128400" y="1721227"/>
                  <a:ext cx="110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01" name="Freihand 200">
                  <a:extLst>
                    <a:ext uri="{FF2B5EF4-FFF2-40B4-BE49-F238E27FC236}">
                      <a16:creationId xmlns:a16="http://schemas.microsoft.com/office/drawing/2014/main" id="{7C01DC79-F1DB-449B-9D08-F3826FD538EE}"/>
                    </a:ext>
                  </a:extLst>
                </p14:cNvPr>
                <p14:cNvContentPartPr/>
                <p14:nvPr/>
              </p14:nvContentPartPr>
              <p14:xfrm>
                <a:off x="11245760" y="1684147"/>
                <a:ext cx="132120" cy="109440"/>
              </p14:xfrm>
            </p:contentPart>
          </mc:Choice>
          <mc:Fallback xmlns="">
            <p:pic>
              <p:nvPicPr>
                <p:cNvPr id="201" name="Freihand 200">
                  <a:extLst>
                    <a:ext uri="{FF2B5EF4-FFF2-40B4-BE49-F238E27FC236}">
                      <a16:creationId xmlns:a16="http://schemas.microsoft.com/office/drawing/2014/main" id="{7C01DC79-F1DB-449B-9D08-F3826FD538EE}"/>
                    </a:ext>
                  </a:extLst>
                </p:cNvPr>
                <p:cNvPicPr/>
                <p:nvPr/>
              </p:nvPicPr>
              <p:blipFill>
                <a:blip r:embed="rId342"/>
                <a:stretch>
                  <a:fillRect/>
                </a:stretch>
              </p:blipFill>
              <p:spPr>
                <a:xfrm>
                  <a:off x="11241440" y="1679827"/>
                  <a:ext cx="1407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05" name="Freihand 204">
                  <a:extLst>
                    <a:ext uri="{FF2B5EF4-FFF2-40B4-BE49-F238E27FC236}">
                      <a16:creationId xmlns:a16="http://schemas.microsoft.com/office/drawing/2014/main" id="{9BB1014E-73BA-4FE3-A449-73DC6E6E5098}"/>
                    </a:ext>
                  </a:extLst>
                </p14:cNvPr>
                <p14:cNvContentPartPr/>
                <p14:nvPr/>
              </p14:nvContentPartPr>
              <p14:xfrm>
                <a:off x="11709080" y="938227"/>
                <a:ext cx="164160" cy="19080"/>
              </p14:xfrm>
            </p:contentPart>
          </mc:Choice>
          <mc:Fallback xmlns="">
            <p:pic>
              <p:nvPicPr>
                <p:cNvPr id="205" name="Freihand 204">
                  <a:extLst>
                    <a:ext uri="{FF2B5EF4-FFF2-40B4-BE49-F238E27FC236}">
                      <a16:creationId xmlns:a16="http://schemas.microsoft.com/office/drawing/2014/main" id="{9BB1014E-73BA-4FE3-A449-73DC6E6E5098}"/>
                    </a:ext>
                  </a:extLst>
                </p:cNvPr>
                <p:cNvPicPr/>
                <p:nvPr/>
              </p:nvPicPr>
              <p:blipFill>
                <a:blip r:embed="rId344"/>
                <a:stretch>
                  <a:fillRect/>
                </a:stretch>
              </p:blipFill>
              <p:spPr>
                <a:xfrm>
                  <a:off x="11704760" y="933907"/>
                  <a:ext cx="1728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06" name="Freihand 205">
                  <a:extLst>
                    <a:ext uri="{FF2B5EF4-FFF2-40B4-BE49-F238E27FC236}">
                      <a16:creationId xmlns:a16="http://schemas.microsoft.com/office/drawing/2014/main" id="{6C982996-B4B1-4CEE-BEE1-43E3FCB93BC4}"/>
                    </a:ext>
                  </a:extLst>
                </p14:cNvPr>
                <p14:cNvContentPartPr/>
                <p14:nvPr/>
              </p14:nvContentPartPr>
              <p14:xfrm>
                <a:off x="11791520" y="1434307"/>
                <a:ext cx="138600" cy="19800"/>
              </p14:xfrm>
            </p:contentPart>
          </mc:Choice>
          <mc:Fallback xmlns="">
            <p:pic>
              <p:nvPicPr>
                <p:cNvPr id="206" name="Freihand 205">
                  <a:extLst>
                    <a:ext uri="{FF2B5EF4-FFF2-40B4-BE49-F238E27FC236}">
                      <a16:creationId xmlns:a16="http://schemas.microsoft.com/office/drawing/2014/main" id="{6C982996-B4B1-4CEE-BEE1-43E3FCB93BC4}"/>
                    </a:ext>
                  </a:extLst>
                </p:cNvPr>
                <p:cNvPicPr/>
                <p:nvPr/>
              </p:nvPicPr>
              <p:blipFill>
                <a:blip r:embed="rId346"/>
                <a:stretch>
                  <a:fillRect/>
                </a:stretch>
              </p:blipFill>
              <p:spPr>
                <a:xfrm>
                  <a:off x="11787200" y="1429987"/>
                  <a:ext cx="1472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2" name="Freihand 211">
                  <a:extLst>
                    <a:ext uri="{FF2B5EF4-FFF2-40B4-BE49-F238E27FC236}">
                      <a16:creationId xmlns:a16="http://schemas.microsoft.com/office/drawing/2014/main" id="{5F60F8D9-2435-40A9-AF44-CE900A32E106}"/>
                    </a:ext>
                  </a:extLst>
                </p14:cNvPr>
                <p14:cNvContentPartPr/>
                <p14:nvPr/>
              </p14:nvContentPartPr>
              <p14:xfrm>
                <a:off x="11192480" y="1078627"/>
                <a:ext cx="15120" cy="13680"/>
              </p14:xfrm>
            </p:contentPart>
          </mc:Choice>
          <mc:Fallback xmlns="">
            <p:pic>
              <p:nvPicPr>
                <p:cNvPr id="212" name="Freihand 211">
                  <a:extLst>
                    <a:ext uri="{FF2B5EF4-FFF2-40B4-BE49-F238E27FC236}">
                      <a16:creationId xmlns:a16="http://schemas.microsoft.com/office/drawing/2014/main" id="{5F60F8D9-2435-40A9-AF44-CE900A32E106}"/>
                    </a:ext>
                  </a:extLst>
                </p:cNvPr>
                <p:cNvPicPr/>
                <p:nvPr/>
              </p:nvPicPr>
              <p:blipFill>
                <a:blip r:embed="rId348"/>
                <a:stretch>
                  <a:fillRect/>
                </a:stretch>
              </p:blipFill>
              <p:spPr>
                <a:xfrm>
                  <a:off x="11188160" y="1074307"/>
                  <a:ext cx="237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3" name="Freihand 212">
                  <a:extLst>
                    <a:ext uri="{FF2B5EF4-FFF2-40B4-BE49-F238E27FC236}">
                      <a16:creationId xmlns:a16="http://schemas.microsoft.com/office/drawing/2014/main" id="{EB87A903-F94E-4A85-9DAC-E30FE3914CA2}"/>
                    </a:ext>
                  </a:extLst>
                </p14:cNvPr>
                <p14:cNvContentPartPr/>
                <p14:nvPr/>
              </p14:nvContentPartPr>
              <p14:xfrm>
                <a:off x="10618640" y="1084027"/>
                <a:ext cx="11160" cy="10080"/>
              </p14:xfrm>
            </p:contentPart>
          </mc:Choice>
          <mc:Fallback xmlns="">
            <p:pic>
              <p:nvPicPr>
                <p:cNvPr id="213" name="Freihand 212">
                  <a:extLst>
                    <a:ext uri="{FF2B5EF4-FFF2-40B4-BE49-F238E27FC236}">
                      <a16:creationId xmlns:a16="http://schemas.microsoft.com/office/drawing/2014/main" id="{EB87A903-F94E-4A85-9DAC-E30FE3914CA2}"/>
                    </a:ext>
                  </a:extLst>
                </p:cNvPr>
                <p:cNvPicPr/>
                <p:nvPr/>
              </p:nvPicPr>
              <p:blipFill>
                <a:blip r:embed="rId350"/>
                <a:stretch>
                  <a:fillRect/>
                </a:stretch>
              </p:blipFill>
              <p:spPr>
                <a:xfrm>
                  <a:off x="10614320" y="1079707"/>
                  <a:ext cx="198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5" name="Freihand 214">
                  <a:extLst>
                    <a:ext uri="{FF2B5EF4-FFF2-40B4-BE49-F238E27FC236}">
                      <a16:creationId xmlns:a16="http://schemas.microsoft.com/office/drawing/2014/main" id="{8BBF2441-7B63-47D4-BBD3-B97E940A7417}"/>
                    </a:ext>
                  </a:extLst>
                </p14:cNvPr>
                <p14:cNvContentPartPr/>
                <p14:nvPr/>
              </p14:nvContentPartPr>
              <p14:xfrm>
                <a:off x="10890080" y="924907"/>
                <a:ext cx="19800" cy="177480"/>
              </p14:xfrm>
            </p:contentPart>
          </mc:Choice>
          <mc:Fallback xmlns="">
            <p:pic>
              <p:nvPicPr>
                <p:cNvPr id="215" name="Freihand 214">
                  <a:extLst>
                    <a:ext uri="{FF2B5EF4-FFF2-40B4-BE49-F238E27FC236}">
                      <a16:creationId xmlns:a16="http://schemas.microsoft.com/office/drawing/2014/main" id="{8BBF2441-7B63-47D4-BBD3-B97E940A7417}"/>
                    </a:ext>
                  </a:extLst>
                </p:cNvPr>
                <p:cNvPicPr/>
                <p:nvPr/>
              </p:nvPicPr>
              <p:blipFill>
                <a:blip r:embed="rId352"/>
                <a:stretch>
                  <a:fillRect/>
                </a:stretch>
              </p:blipFill>
              <p:spPr>
                <a:xfrm>
                  <a:off x="10885760" y="920587"/>
                  <a:ext cx="284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6" name="Freihand 215">
                  <a:extLst>
                    <a:ext uri="{FF2B5EF4-FFF2-40B4-BE49-F238E27FC236}">
                      <a16:creationId xmlns:a16="http://schemas.microsoft.com/office/drawing/2014/main" id="{60489BCF-8376-46C1-8E22-98F4D109AE25}"/>
                    </a:ext>
                  </a:extLst>
                </p14:cNvPr>
                <p14:cNvContentPartPr/>
                <p14:nvPr/>
              </p14:nvContentPartPr>
              <p14:xfrm>
                <a:off x="10932560" y="966667"/>
                <a:ext cx="39960" cy="90720"/>
              </p14:xfrm>
            </p:contentPart>
          </mc:Choice>
          <mc:Fallback xmlns="">
            <p:pic>
              <p:nvPicPr>
                <p:cNvPr id="216" name="Freihand 215">
                  <a:extLst>
                    <a:ext uri="{FF2B5EF4-FFF2-40B4-BE49-F238E27FC236}">
                      <a16:creationId xmlns:a16="http://schemas.microsoft.com/office/drawing/2014/main" id="{60489BCF-8376-46C1-8E22-98F4D109AE25}"/>
                    </a:ext>
                  </a:extLst>
                </p:cNvPr>
                <p:cNvPicPr/>
                <p:nvPr/>
              </p:nvPicPr>
              <p:blipFill>
                <a:blip r:embed="rId354"/>
                <a:stretch>
                  <a:fillRect/>
                </a:stretch>
              </p:blipFill>
              <p:spPr>
                <a:xfrm>
                  <a:off x="10928240" y="962347"/>
                  <a:ext cx="486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7" name="Freihand 216">
                  <a:extLst>
                    <a:ext uri="{FF2B5EF4-FFF2-40B4-BE49-F238E27FC236}">
                      <a16:creationId xmlns:a16="http://schemas.microsoft.com/office/drawing/2014/main" id="{A46D44F3-5D65-42E4-B1FC-C6AA347C2B9C}"/>
                    </a:ext>
                  </a:extLst>
                </p14:cNvPr>
                <p14:cNvContentPartPr/>
                <p14:nvPr/>
              </p14:nvContentPartPr>
              <p14:xfrm>
                <a:off x="10976480" y="1006267"/>
                <a:ext cx="64440" cy="71640"/>
              </p14:xfrm>
            </p:contentPart>
          </mc:Choice>
          <mc:Fallback xmlns="">
            <p:pic>
              <p:nvPicPr>
                <p:cNvPr id="217" name="Freihand 216">
                  <a:extLst>
                    <a:ext uri="{FF2B5EF4-FFF2-40B4-BE49-F238E27FC236}">
                      <a16:creationId xmlns:a16="http://schemas.microsoft.com/office/drawing/2014/main" id="{A46D44F3-5D65-42E4-B1FC-C6AA347C2B9C}"/>
                    </a:ext>
                  </a:extLst>
                </p:cNvPr>
                <p:cNvPicPr/>
                <p:nvPr/>
              </p:nvPicPr>
              <p:blipFill>
                <a:blip r:embed="rId356"/>
                <a:stretch>
                  <a:fillRect/>
                </a:stretch>
              </p:blipFill>
              <p:spPr>
                <a:xfrm>
                  <a:off x="10972160" y="1001947"/>
                  <a:ext cx="730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8" name="Freihand 217">
                  <a:extLst>
                    <a:ext uri="{FF2B5EF4-FFF2-40B4-BE49-F238E27FC236}">
                      <a16:creationId xmlns:a16="http://schemas.microsoft.com/office/drawing/2014/main" id="{2F893AE2-29DE-4567-9D15-F5B11AD1C57B}"/>
                    </a:ext>
                  </a:extLst>
                </p14:cNvPr>
                <p14:cNvContentPartPr/>
                <p14:nvPr/>
              </p14:nvContentPartPr>
              <p14:xfrm>
                <a:off x="10761560" y="897907"/>
                <a:ext cx="3600" cy="168840"/>
              </p14:xfrm>
            </p:contentPart>
          </mc:Choice>
          <mc:Fallback xmlns="">
            <p:pic>
              <p:nvPicPr>
                <p:cNvPr id="218" name="Freihand 217">
                  <a:extLst>
                    <a:ext uri="{FF2B5EF4-FFF2-40B4-BE49-F238E27FC236}">
                      <a16:creationId xmlns:a16="http://schemas.microsoft.com/office/drawing/2014/main" id="{2F893AE2-29DE-4567-9D15-F5B11AD1C57B}"/>
                    </a:ext>
                  </a:extLst>
                </p:cNvPr>
                <p:cNvPicPr/>
                <p:nvPr/>
              </p:nvPicPr>
              <p:blipFill>
                <a:blip r:embed="rId358"/>
                <a:stretch>
                  <a:fillRect/>
                </a:stretch>
              </p:blipFill>
              <p:spPr>
                <a:xfrm>
                  <a:off x="10757240" y="893587"/>
                  <a:ext cx="122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19" name="Freihand 218">
                  <a:extLst>
                    <a:ext uri="{FF2B5EF4-FFF2-40B4-BE49-F238E27FC236}">
                      <a16:creationId xmlns:a16="http://schemas.microsoft.com/office/drawing/2014/main" id="{77305EF2-402F-4886-A668-C15B2F7C49B3}"/>
                    </a:ext>
                  </a:extLst>
                </p14:cNvPr>
                <p14:cNvContentPartPr/>
                <p14:nvPr/>
              </p14:nvContentPartPr>
              <p14:xfrm>
                <a:off x="10706120" y="919147"/>
                <a:ext cx="36360" cy="179280"/>
              </p14:xfrm>
            </p:contentPart>
          </mc:Choice>
          <mc:Fallback xmlns="">
            <p:pic>
              <p:nvPicPr>
                <p:cNvPr id="219" name="Freihand 218">
                  <a:extLst>
                    <a:ext uri="{FF2B5EF4-FFF2-40B4-BE49-F238E27FC236}">
                      <a16:creationId xmlns:a16="http://schemas.microsoft.com/office/drawing/2014/main" id="{77305EF2-402F-4886-A668-C15B2F7C49B3}"/>
                    </a:ext>
                  </a:extLst>
                </p:cNvPr>
                <p:cNvPicPr/>
                <p:nvPr/>
              </p:nvPicPr>
              <p:blipFill>
                <a:blip r:embed="rId360"/>
                <a:stretch>
                  <a:fillRect/>
                </a:stretch>
              </p:blipFill>
              <p:spPr>
                <a:xfrm>
                  <a:off x="10701800" y="914827"/>
                  <a:ext cx="450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0" name="Freihand 219">
                  <a:extLst>
                    <a:ext uri="{FF2B5EF4-FFF2-40B4-BE49-F238E27FC236}">
                      <a16:creationId xmlns:a16="http://schemas.microsoft.com/office/drawing/2014/main" id="{65C6F978-3FDB-4E9E-9677-D3EE7BAC1803}"/>
                    </a:ext>
                  </a:extLst>
                </p14:cNvPr>
                <p14:cNvContentPartPr/>
                <p14:nvPr/>
              </p14:nvContentPartPr>
              <p14:xfrm>
                <a:off x="10684880" y="913747"/>
                <a:ext cx="49320" cy="167400"/>
              </p14:xfrm>
            </p:contentPart>
          </mc:Choice>
          <mc:Fallback xmlns="">
            <p:pic>
              <p:nvPicPr>
                <p:cNvPr id="220" name="Freihand 219">
                  <a:extLst>
                    <a:ext uri="{FF2B5EF4-FFF2-40B4-BE49-F238E27FC236}">
                      <a16:creationId xmlns:a16="http://schemas.microsoft.com/office/drawing/2014/main" id="{65C6F978-3FDB-4E9E-9677-D3EE7BAC1803}"/>
                    </a:ext>
                  </a:extLst>
                </p:cNvPr>
                <p:cNvPicPr/>
                <p:nvPr/>
              </p:nvPicPr>
              <p:blipFill>
                <a:blip r:embed="rId362"/>
                <a:stretch>
                  <a:fillRect/>
                </a:stretch>
              </p:blipFill>
              <p:spPr>
                <a:xfrm>
                  <a:off x="10680560" y="909427"/>
                  <a:ext cx="579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1" name="Freihand 220">
                  <a:extLst>
                    <a:ext uri="{FF2B5EF4-FFF2-40B4-BE49-F238E27FC236}">
                      <a16:creationId xmlns:a16="http://schemas.microsoft.com/office/drawing/2014/main" id="{DFF8EF63-E13D-4858-8A1E-2E06C19B2102}"/>
                    </a:ext>
                  </a:extLst>
                </p14:cNvPr>
                <p14:cNvContentPartPr/>
                <p14:nvPr/>
              </p14:nvContentPartPr>
              <p14:xfrm>
                <a:off x="10797560" y="654187"/>
                <a:ext cx="373320" cy="363240"/>
              </p14:xfrm>
            </p:contentPart>
          </mc:Choice>
          <mc:Fallback xmlns="">
            <p:pic>
              <p:nvPicPr>
                <p:cNvPr id="221" name="Freihand 220">
                  <a:extLst>
                    <a:ext uri="{FF2B5EF4-FFF2-40B4-BE49-F238E27FC236}">
                      <a16:creationId xmlns:a16="http://schemas.microsoft.com/office/drawing/2014/main" id="{DFF8EF63-E13D-4858-8A1E-2E06C19B2102}"/>
                    </a:ext>
                  </a:extLst>
                </p:cNvPr>
                <p:cNvPicPr/>
                <p:nvPr/>
              </p:nvPicPr>
              <p:blipFill>
                <a:blip r:embed="rId364"/>
                <a:stretch>
                  <a:fillRect/>
                </a:stretch>
              </p:blipFill>
              <p:spPr>
                <a:xfrm>
                  <a:off x="10793240" y="649867"/>
                  <a:ext cx="38196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2" name="Freihand 221">
                  <a:extLst>
                    <a:ext uri="{FF2B5EF4-FFF2-40B4-BE49-F238E27FC236}">
                      <a16:creationId xmlns:a16="http://schemas.microsoft.com/office/drawing/2014/main" id="{B2FAA7AF-9A7B-494B-BAAB-C072001281AF}"/>
                    </a:ext>
                  </a:extLst>
                </p14:cNvPr>
                <p14:cNvContentPartPr/>
                <p14:nvPr/>
              </p14:nvContentPartPr>
              <p14:xfrm>
                <a:off x="10760480" y="918067"/>
                <a:ext cx="212760" cy="130680"/>
              </p14:xfrm>
            </p:contentPart>
          </mc:Choice>
          <mc:Fallback xmlns="">
            <p:pic>
              <p:nvPicPr>
                <p:cNvPr id="222" name="Freihand 221">
                  <a:extLst>
                    <a:ext uri="{FF2B5EF4-FFF2-40B4-BE49-F238E27FC236}">
                      <a16:creationId xmlns:a16="http://schemas.microsoft.com/office/drawing/2014/main" id="{B2FAA7AF-9A7B-494B-BAAB-C072001281AF}"/>
                    </a:ext>
                  </a:extLst>
                </p:cNvPr>
                <p:cNvPicPr/>
                <p:nvPr/>
              </p:nvPicPr>
              <p:blipFill>
                <a:blip r:embed="rId366"/>
                <a:stretch>
                  <a:fillRect/>
                </a:stretch>
              </p:blipFill>
              <p:spPr>
                <a:xfrm>
                  <a:off x="10756160" y="913747"/>
                  <a:ext cx="2214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4" name="Freihand 223">
                  <a:extLst>
                    <a:ext uri="{FF2B5EF4-FFF2-40B4-BE49-F238E27FC236}">
                      <a16:creationId xmlns:a16="http://schemas.microsoft.com/office/drawing/2014/main" id="{391A3ECF-6742-41C2-93DC-C44A56CA1275}"/>
                    </a:ext>
                  </a:extLst>
                </p14:cNvPr>
                <p14:cNvContentPartPr/>
                <p14:nvPr/>
              </p14:nvContentPartPr>
              <p14:xfrm>
                <a:off x="11210120" y="407587"/>
                <a:ext cx="103680" cy="211320"/>
              </p14:xfrm>
            </p:contentPart>
          </mc:Choice>
          <mc:Fallback xmlns="">
            <p:pic>
              <p:nvPicPr>
                <p:cNvPr id="224" name="Freihand 223">
                  <a:extLst>
                    <a:ext uri="{FF2B5EF4-FFF2-40B4-BE49-F238E27FC236}">
                      <a16:creationId xmlns:a16="http://schemas.microsoft.com/office/drawing/2014/main" id="{391A3ECF-6742-41C2-93DC-C44A56CA1275}"/>
                    </a:ext>
                  </a:extLst>
                </p:cNvPr>
                <p:cNvPicPr/>
                <p:nvPr/>
              </p:nvPicPr>
              <p:blipFill>
                <a:blip r:embed="rId368"/>
                <a:stretch>
                  <a:fillRect/>
                </a:stretch>
              </p:blipFill>
              <p:spPr>
                <a:xfrm>
                  <a:off x="11205800" y="403267"/>
                  <a:ext cx="1123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5" name="Freihand 224">
                  <a:extLst>
                    <a:ext uri="{FF2B5EF4-FFF2-40B4-BE49-F238E27FC236}">
                      <a16:creationId xmlns:a16="http://schemas.microsoft.com/office/drawing/2014/main" id="{0E037A1E-413F-4D59-B8C2-52B9D3B9EC0E}"/>
                    </a:ext>
                  </a:extLst>
                </p14:cNvPr>
                <p14:cNvContentPartPr/>
                <p14:nvPr/>
              </p14:nvContentPartPr>
              <p14:xfrm>
                <a:off x="11282840" y="386707"/>
                <a:ext cx="117360" cy="184680"/>
              </p14:xfrm>
            </p:contentPart>
          </mc:Choice>
          <mc:Fallback xmlns="">
            <p:pic>
              <p:nvPicPr>
                <p:cNvPr id="225" name="Freihand 224">
                  <a:extLst>
                    <a:ext uri="{FF2B5EF4-FFF2-40B4-BE49-F238E27FC236}">
                      <a16:creationId xmlns:a16="http://schemas.microsoft.com/office/drawing/2014/main" id="{0E037A1E-413F-4D59-B8C2-52B9D3B9EC0E}"/>
                    </a:ext>
                  </a:extLst>
                </p:cNvPr>
                <p:cNvPicPr/>
                <p:nvPr/>
              </p:nvPicPr>
              <p:blipFill>
                <a:blip r:embed="rId370"/>
                <a:stretch>
                  <a:fillRect/>
                </a:stretch>
              </p:blipFill>
              <p:spPr>
                <a:xfrm>
                  <a:off x="11278520" y="382387"/>
                  <a:ext cx="1260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26" name="Freihand 225">
                  <a:extLst>
                    <a:ext uri="{FF2B5EF4-FFF2-40B4-BE49-F238E27FC236}">
                      <a16:creationId xmlns:a16="http://schemas.microsoft.com/office/drawing/2014/main" id="{37243E67-396D-4B6A-A408-1C71FD0D8FA7}"/>
                    </a:ext>
                  </a:extLst>
                </p14:cNvPr>
                <p14:cNvContentPartPr/>
                <p14:nvPr/>
              </p14:nvContentPartPr>
              <p14:xfrm>
                <a:off x="11355920" y="334147"/>
                <a:ext cx="153360" cy="176040"/>
              </p14:xfrm>
            </p:contentPart>
          </mc:Choice>
          <mc:Fallback xmlns="">
            <p:pic>
              <p:nvPicPr>
                <p:cNvPr id="226" name="Freihand 225">
                  <a:extLst>
                    <a:ext uri="{FF2B5EF4-FFF2-40B4-BE49-F238E27FC236}">
                      <a16:creationId xmlns:a16="http://schemas.microsoft.com/office/drawing/2014/main" id="{37243E67-396D-4B6A-A408-1C71FD0D8FA7}"/>
                    </a:ext>
                  </a:extLst>
                </p:cNvPr>
                <p:cNvPicPr/>
                <p:nvPr/>
              </p:nvPicPr>
              <p:blipFill>
                <a:blip r:embed="rId372"/>
                <a:stretch>
                  <a:fillRect/>
                </a:stretch>
              </p:blipFill>
              <p:spPr>
                <a:xfrm>
                  <a:off x="11351600" y="329827"/>
                  <a:ext cx="1620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28" name="Freihand 227">
                  <a:extLst>
                    <a:ext uri="{FF2B5EF4-FFF2-40B4-BE49-F238E27FC236}">
                      <a16:creationId xmlns:a16="http://schemas.microsoft.com/office/drawing/2014/main" id="{78D258B4-36D8-4894-94B4-CABB8D509E4A}"/>
                    </a:ext>
                  </a:extLst>
                </p14:cNvPr>
                <p14:cNvContentPartPr/>
                <p14:nvPr/>
              </p14:nvContentPartPr>
              <p14:xfrm>
                <a:off x="10756160" y="1103827"/>
                <a:ext cx="68040" cy="278280"/>
              </p14:xfrm>
            </p:contentPart>
          </mc:Choice>
          <mc:Fallback xmlns="">
            <p:pic>
              <p:nvPicPr>
                <p:cNvPr id="228" name="Freihand 227">
                  <a:extLst>
                    <a:ext uri="{FF2B5EF4-FFF2-40B4-BE49-F238E27FC236}">
                      <a16:creationId xmlns:a16="http://schemas.microsoft.com/office/drawing/2014/main" id="{78D258B4-36D8-4894-94B4-CABB8D509E4A}"/>
                    </a:ext>
                  </a:extLst>
                </p:cNvPr>
                <p:cNvPicPr/>
                <p:nvPr/>
              </p:nvPicPr>
              <p:blipFill>
                <a:blip r:embed="rId374"/>
                <a:stretch>
                  <a:fillRect/>
                </a:stretch>
              </p:blipFill>
              <p:spPr>
                <a:xfrm>
                  <a:off x="10751840" y="1099507"/>
                  <a:ext cx="7668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32" name="Freihand 231">
                  <a:extLst>
                    <a:ext uri="{FF2B5EF4-FFF2-40B4-BE49-F238E27FC236}">
                      <a16:creationId xmlns:a16="http://schemas.microsoft.com/office/drawing/2014/main" id="{67285A71-087B-4421-800B-90DD39B73B47}"/>
                    </a:ext>
                  </a:extLst>
                </p14:cNvPr>
                <p14:cNvContentPartPr/>
                <p14:nvPr/>
              </p14:nvContentPartPr>
              <p14:xfrm>
                <a:off x="10878560" y="1112107"/>
                <a:ext cx="39600" cy="226800"/>
              </p14:xfrm>
            </p:contentPart>
          </mc:Choice>
          <mc:Fallback xmlns="">
            <p:pic>
              <p:nvPicPr>
                <p:cNvPr id="232" name="Freihand 231">
                  <a:extLst>
                    <a:ext uri="{FF2B5EF4-FFF2-40B4-BE49-F238E27FC236}">
                      <a16:creationId xmlns:a16="http://schemas.microsoft.com/office/drawing/2014/main" id="{67285A71-087B-4421-800B-90DD39B73B47}"/>
                    </a:ext>
                  </a:extLst>
                </p:cNvPr>
                <p:cNvPicPr/>
                <p:nvPr/>
              </p:nvPicPr>
              <p:blipFill>
                <a:blip r:embed="rId376"/>
                <a:stretch>
                  <a:fillRect/>
                </a:stretch>
              </p:blipFill>
              <p:spPr>
                <a:xfrm>
                  <a:off x="10874240" y="1107787"/>
                  <a:ext cx="482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33" name="Freihand 232">
                  <a:extLst>
                    <a:ext uri="{FF2B5EF4-FFF2-40B4-BE49-F238E27FC236}">
                      <a16:creationId xmlns:a16="http://schemas.microsoft.com/office/drawing/2014/main" id="{2463174A-C328-4B74-B123-B2477426EAA6}"/>
                    </a:ext>
                  </a:extLst>
                </p14:cNvPr>
                <p14:cNvContentPartPr/>
                <p14:nvPr/>
              </p14:nvContentPartPr>
              <p14:xfrm>
                <a:off x="10905920" y="1076107"/>
                <a:ext cx="173880" cy="219240"/>
              </p14:xfrm>
            </p:contentPart>
          </mc:Choice>
          <mc:Fallback xmlns="">
            <p:pic>
              <p:nvPicPr>
                <p:cNvPr id="233" name="Freihand 232">
                  <a:extLst>
                    <a:ext uri="{FF2B5EF4-FFF2-40B4-BE49-F238E27FC236}">
                      <a16:creationId xmlns:a16="http://schemas.microsoft.com/office/drawing/2014/main" id="{2463174A-C328-4B74-B123-B2477426EAA6}"/>
                    </a:ext>
                  </a:extLst>
                </p:cNvPr>
                <p:cNvPicPr/>
                <p:nvPr/>
              </p:nvPicPr>
              <p:blipFill>
                <a:blip r:embed="rId378"/>
                <a:stretch>
                  <a:fillRect/>
                </a:stretch>
              </p:blipFill>
              <p:spPr>
                <a:xfrm>
                  <a:off x="10901600" y="1071787"/>
                  <a:ext cx="1825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34" name="Freihand 233">
                  <a:extLst>
                    <a:ext uri="{FF2B5EF4-FFF2-40B4-BE49-F238E27FC236}">
                      <a16:creationId xmlns:a16="http://schemas.microsoft.com/office/drawing/2014/main" id="{ECDECD58-9EC2-465B-96FE-F58296C7D63B}"/>
                    </a:ext>
                  </a:extLst>
                </p14:cNvPr>
                <p14:cNvContentPartPr/>
                <p14:nvPr/>
              </p14:nvContentPartPr>
              <p14:xfrm>
                <a:off x="10698200" y="1168267"/>
                <a:ext cx="33120" cy="200880"/>
              </p14:xfrm>
            </p:contentPart>
          </mc:Choice>
          <mc:Fallback xmlns="">
            <p:pic>
              <p:nvPicPr>
                <p:cNvPr id="234" name="Freihand 233">
                  <a:extLst>
                    <a:ext uri="{FF2B5EF4-FFF2-40B4-BE49-F238E27FC236}">
                      <a16:creationId xmlns:a16="http://schemas.microsoft.com/office/drawing/2014/main" id="{ECDECD58-9EC2-465B-96FE-F58296C7D63B}"/>
                    </a:ext>
                  </a:extLst>
                </p:cNvPr>
                <p:cNvPicPr/>
                <p:nvPr/>
              </p:nvPicPr>
              <p:blipFill>
                <a:blip r:embed="rId380"/>
                <a:stretch>
                  <a:fillRect/>
                </a:stretch>
              </p:blipFill>
              <p:spPr>
                <a:xfrm>
                  <a:off x="10693880" y="1163947"/>
                  <a:ext cx="417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35" name="Freihand 234">
                  <a:extLst>
                    <a:ext uri="{FF2B5EF4-FFF2-40B4-BE49-F238E27FC236}">
                      <a16:creationId xmlns:a16="http://schemas.microsoft.com/office/drawing/2014/main" id="{2DB6E4F9-E13A-491A-9E32-F52185E8DAA0}"/>
                    </a:ext>
                  </a:extLst>
                </p14:cNvPr>
                <p14:cNvContentPartPr/>
                <p14:nvPr/>
              </p14:nvContentPartPr>
              <p14:xfrm>
                <a:off x="10421720" y="1240627"/>
                <a:ext cx="339120" cy="173160"/>
              </p14:xfrm>
            </p:contentPart>
          </mc:Choice>
          <mc:Fallback xmlns="">
            <p:pic>
              <p:nvPicPr>
                <p:cNvPr id="235" name="Freihand 234">
                  <a:extLst>
                    <a:ext uri="{FF2B5EF4-FFF2-40B4-BE49-F238E27FC236}">
                      <a16:creationId xmlns:a16="http://schemas.microsoft.com/office/drawing/2014/main" id="{2DB6E4F9-E13A-491A-9E32-F52185E8DAA0}"/>
                    </a:ext>
                  </a:extLst>
                </p:cNvPr>
                <p:cNvPicPr/>
                <p:nvPr/>
              </p:nvPicPr>
              <p:blipFill>
                <a:blip r:embed="rId382"/>
                <a:stretch>
                  <a:fillRect/>
                </a:stretch>
              </p:blipFill>
              <p:spPr>
                <a:xfrm>
                  <a:off x="10417400" y="1236307"/>
                  <a:ext cx="3477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6" name="Freihand 235">
                  <a:extLst>
                    <a:ext uri="{FF2B5EF4-FFF2-40B4-BE49-F238E27FC236}">
                      <a16:creationId xmlns:a16="http://schemas.microsoft.com/office/drawing/2014/main" id="{3DABE8CB-97BE-492B-9F62-909D486E56DB}"/>
                    </a:ext>
                  </a:extLst>
                </p14:cNvPr>
                <p14:cNvContentPartPr/>
                <p14:nvPr/>
              </p14:nvContentPartPr>
              <p14:xfrm>
                <a:off x="10075400" y="1334227"/>
                <a:ext cx="155880" cy="230400"/>
              </p14:xfrm>
            </p:contentPart>
          </mc:Choice>
          <mc:Fallback xmlns="">
            <p:pic>
              <p:nvPicPr>
                <p:cNvPr id="236" name="Freihand 235">
                  <a:extLst>
                    <a:ext uri="{FF2B5EF4-FFF2-40B4-BE49-F238E27FC236}">
                      <a16:creationId xmlns:a16="http://schemas.microsoft.com/office/drawing/2014/main" id="{3DABE8CB-97BE-492B-9F62-909D486E56DB}"/>
                    </a:ext>
                  </a:extLst>
                </p:cNvPr>
                <p:cNvPicPr/>
                <p:nvPr/>
              </p:nvPicPr>
              <p:blipFill>
                <a:blip r:embed="rId384"/>
                <a:stretch>
                  <a:fillRect/>
                </a:stretch>
              </p:blipFill>
              <p:spPr>
                <a:xfrm>
                  <a:off x="10071080" y="1329907"/>
                  <a:ext cx="1645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7" name="Freihand 236">
                  <a:extLst>
                    <a:ext uri="{FF2B5EF4-FFF2-40B4-BE49-F238E27FC236}">
                      <a16:creationId xmlns:a16="http://schemas.microsoft.com/office/drawing/2014/main" id="{6B95313F-3DE8-4513-B926-EC6D2D5D95E2}"/>
                    </a:ext>
                  </a:extLst>
                </p14:cNvPr>
                <p14:cNvContentPartPr/>
                <p14:nvPr/>
              </p14:nvContentPartPr>
              <p14:xfrm>
                <a:off x="10264040" y="1314427"/>
                <a:ext cx="39960" cy="201960"/>
              </p14:xfrm>
            </p:contentPart>
          </mc:Choice>
          <mc:Fallback xmlns="">
            <p:pic>
              <p:nvPicPr>
                <p:cNvPr id="237" name="Freihand 236">
                  <a:extLst>
                    <a:ext uri="{FF2B5EF4-FFF2-40B4-BE49-F238E27FC236}">
                      <a16:creationId xmlns:a16="http://schemas.microsoft.com/office/drawing/2014/main" id="{6B95313F-3DE8-4513-B926-EC6D2D5D95E2}"/>
                    </a:ext>
                  </a:extLst>
                </p:cNvPr>
                <p:cNvPicPr/>
                <p:nvPr/>
              </p:nvPicPr>
              <p:blipFill>
                <a:blip r:embed="rId386"/>
                <a:stretch>
                  <a:fillRect/>
                </a:stretch>
              </p:blipFill>
              <p:spPr>
                <a:xfrm>
                  <a:off x="10259720" y="1310107"/>
                  <a:ext cx="486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8" name="Freihand 237">
                  <a:extLst>
                    <a:ext uri="{FF2B5EF4-FFF2-40B4-BE49-F238E27FC236}">
                      <a16:creationId xmlns:a16="http://schemas.microsoft.com/office/drawing/2014/main" id="{58A0D3BB-F044-4393-9B44-8C533F8E42C8}"/>
                    </a:ext>
                  </a:extLst>
                </p14:cNvPr>
                <p14:cNvContentPartPr/>
                <p14:nvPr/>
              </p14:nvContentPartPr>
              <p14:xfrm>
                <a:off x="10239920" y="1300387"/>
                <a:ext cx="159480" cy="216720"/>
              </p14:xfrm>
            </p:contentPart>
          </mc:Choice>
          <mc:Fallback xmlns="">
            <p:pic>
              <p:nvPicPr>
                <p:cNvPr id="238" name="Freihand 237">
                  <a:extLst>
                    <a:ext uri="{FF2B5EF4-FFF2-40B4-BE49-F238E27FC236}">
                      <a16:creationId xmlns:a16="http://schemas.microsoft.com/office/drawing/2014/main" id="{58A0D3BB-F044-4393-9B44-8C533F8E42C8}"/>
                    </a:ext>
                  </a:extLst>
                </p:cNvPr>
                <p:cNvPicPr/>
                <p:nvPr/>
              </p:nvPicPr>
              <p:blipFill>
                <a:blip r:embed="rId388"/>
                <a:stretch>
                  <a:fillRect/>
                </a:stretch>
              </p:blipFill>
              <p:spPr>
                <a:xfrm>
                  <a:off x="10235600" y="1296067"/>
                  <a:ext cx="1681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40" name="Freihand 239">
                  <a:extLst>
                    <a:ext uri="{FF2B5EF4-FFF2-40B4-BE49-F238E27FC236}">
                      <a16:creationId xmlns:a16="http://schemas.microsoft.com/office/drawing/2014/main" id="{5E43826D-FB9C-4CFD-A10D-8D3154BAC518}"/>
                    </a:ext>
                  </a:extLst>
                </p14:cNvPr>
                <p14:cNvContentPartPr/>
                <p14:nvPr/>
              </p14:nvContentPartPr>
              <p14:xfrm>
                <a:off x="10205360" y="531427"/>
                <a:ext cx="1198080" cy="1184400"/>
              </p14:xfrm>
            </p:contentPart>
          </mc:Choice>
          <mc:Fallback xmlns="">
            <p:pic>
              <p:nvPicPr>
                <p:cNvPr id="240" name="Freihand 239">
                  <a:extLst>
                    <a:ext uri="{FF2B5EF4-FFF2-40B4-BE49-F238E27FC236}">
                      <a16:creationId xmlns:a16="http://schemas.microsoft.com/office/drawing/2014/main" id="{5E43826D-FB9C-4CFD-A10D-8D3154BAC518}"/>
                    </a:ext>
                  </a:extLst>
                </p:cNvPr>
                <p:cNvPicPr/>
                <p:nvPr/>
              </p:nvPicPr>
              <p:blipFill>
                <a:blip r:embed="rId390"/>
                <a:stretch>
                  <a:fillRect/>
                </a:stretch>
              </p:blipFill>
              <p:spPr>
                <a:xfrm>
                  <a:off x="10201040" y="527107"/>
                  <a:ext cx="1206720" cy="11930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42" name="Freihand 241">
                  <a:extLst>
                    <a:ext uri="{FF2B5EF4-FFF2-40B4-BE49-F238E27FC236}">
                      <a16:creationId xmlns:a16="http://schemas.microsoft.com/office/drawing/2014/main" id="{7BB80F20-76C7-4BF8-AE7E-5D0988083F3B}"/>
                    </a:ext>
                  </a:extLst>
                </p14:cNvPr>
                <p14:cNvContentPartPr/>
                <p14:nvPr/>
              </p14:nvContentPartPr>
              <p14:xfrm>
                <a:off x="9679760" y="273307"/>
                <a:ext cx="2467800" cy="1721880"/>
              </p14:xfrm>
            </p:contentPart>
          </mc:Choice>
          <mc:Fallback xmlns="">
            <p:pic>
              <p:nvPicPr>
                <p:cNvPr id="242" name="Freihand 241">
                  <a:extLst>
                    <a:ext uri="{FF2B5EF4-FFF2-40B4-BE49-F238E27FC236}">
                      <a16:creationId xmlns:a16="http://schemas.microsoft.com/office/drawing/2014/main" id="{7BB80F20-76C7-4BF8-AE7E-5D0988083F3B}"/>
                    </a:ext>
                  </a:extLst>
                </p:cNvPr>
                <p:cNvPicPr/>
                <p:nvPr/>
              </p:nvPicPr>
              <p:blipFill>
                <a:blip r:embed="rId392"/>
                <a:stretch>
                  <a:fillRect/>
                </a:stretch>
              </p:blipFill>
              <p:spPr>
                <a:xfrm>
                  <a:off x="9675440" y="268987"/>
                  <a:ext cx="2476440" cy="1730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3">
            <p14:nvContentPartPr>
              <p14:cNvPr id="13" name="Freihand 12">
                <a:extLst>
                  <a:ext uri="{FF2B5EF4-FFF2-40B4-BE49-F238E27FC236}">
                    <a16:creationId xmlns:a16="http://schemas.microsoft.com/office/drawing/2014/main" id="{1C0CB5E9-FA19-4F0D-8BBB-968AC1D0D30F}"/>
                  </a:ext>
                </a:extLst>
              </p14:cNvPr>
              <p14:cNvContentPartPr/>
              <p14:nvPr/>
            </p14:nvContentPartPr>
            <p14:xfrm>
              <a:off x="417347" y="5345347"/>
              <a:ext cx="1595520" cy="116640"/>
            </p14:xfrm>
          </p:contentPart>
        </mc:Choice>
        <mc:Fallback>
          <p:pic>
            <p:nvPicPr>
              <p:cNvPr id="13" name="Freihand 12">
                <a:extLst>
                  <a:ext uri="{FF2B5EF4-FFF2-40B4-BE49-F238E27FC236}">
                    <a16:creationId xmlns:a16="http://schemas.microsoft.com/office/drawing/2014/main" id="{1C0CB5E9-FA19-4F0D-8BBB-968AC1D0D30F}"/>
                  </a:ext>
                </a:extLst>
              </p:cNvPr>
              <p:cNvPicPr/>
              <p:nvPr/>
            </p:nvPicPr>
            <p:blipFill>
              <a:blip r:embed="rId394"/>
              <a:stretch>
                <a:fillRect/>
              </a:stretch>
            </p:blipFill>
            <p:spPr>
              <a:xfrm>
                <a:off x="413027" y="5341027"/>
                <a:ext cx="16041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5" name="Freihand 14">
                <a:extLst>
                  <a:ext uri="{FF2B5EF4-FFF2-40B4-BE49-F238E27FC236}">
                    <a16:creationId xmlns:a16="http://schemas.microsoft.com/office/drawing/2014/main" id="{0DB95202-BFCA-4E13-992A-50E222B1678F}"/>
                  </a:ext>
                </a:extLst>
              </p14:cNvPr>
              <p14:cNvContentPartPr/>
              <p14:nvPr/>
            </p14:nvContentPartPr>
            <p14:xfrm>
              <a:off x="6881147" y="5009467"/>
              <a:ext cx="1497960" cy="294480"/>
            </p14:xfrm>
          </p:contentPart>
        </mc:Choice>
        <mc:Fallback>
          <p:pic>
            <p:nvPicPr>
              <p:cNvPr id="15" name="Freihand 14">
                <a:extLst>
                  <a:ext uri="{FF2B5EF4-FFF2-40B4-BE49-F238E27FC236}">
                    <a16:creationId xmlns:a16="http://schemas.microsoft.com/office/drawing/2014/main" id="{0DB95202-BFCA-4E13-992A-50E222B1678F}"/>
                  </a:ext>
                </a:extLst>
              </p:cNvPr>
              <p:cNvPicPr/>
              <p:nvPr/>
            </p:nvPicPr>
            <p:blipFill>
              <a:blip r:embed="rId396"/>
              <a:stretch>
                <a:fillRect/>
              </a:stretch>
            </p:blipFill>
            <p:spPr>
              <a:xfrm>
                <a:off x="6876827" y="5005147"/>
                <a:ext cx="150660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9" name="Freihand 18">
                <a:extLst>
                  <a:ext uri="{FF2B5EF4-FFF2-40B4-BE49-F238E27FC236}">
                    <a16:creationId xmlns:a16="http://schemas.microsoft.com/office/drawing/2014/main" id="{2C2261DF-DF3A-4C5D-BF2C-883CCB90D328}"/>
                  </a:ext>
                </a:extLst>
              </p14:cNvPr>
              <p14:cNvContentPartPr/>
              <p14:nvPr/>
            </p14:nvContentPartPr>
            <p14:xfrm>
              <a:off x="422387" y="4267147"/>
              <a:ext cx="8311320" cy="523800"/>
            </p14:xfrm>
          </p:contentPart>
        </mc:Choice>
        <mc:Fallback>
          <p:pic>
            <p:nvPicPr>
              <p:cNvPr id="19" name="Freihand 18">
                <a:extLst>
                  <a:ext uri="{FF2B5EF4-FFF2-40B4-BE49-F238E27FC236}">
                    <a16:creationId xmlns:a16="http://schemas.microsoft.com/office/drawing/2014/main" id="{2C2261DF-DF3A-4C5D-BF2C-883CCB90D328}"/>
                  </a:ext>
                </a:extLst>
              </p:cNvPr>
              <p:cNvPicPr/>
              <p:nvPr/>
            </p:nvPicPr>
            <p:blipFill>
              <a:blip r:embed="rId398"/>
              <a:stretch>
                <a:fillRect/>
              </a:stretch>
            </p:blipFill>
            <p:spPr>
              <a:xfrm>
                <a:off x="418067" y="4262827"/>
                <a:ext cx="8319960" cy="532440"/>
              </a:xfrm>
              <a:prstGeom prst="rect">
                <a:avLst/>
              </a:prstGeom>
            </p:spPr>
          </p:pic>
        </mc:Fallback>
      </mc:AlternateContent>
    </p:spTree>
    <p:extLst>
      <p:ext uri="{BB962C8B-B14F-4D97-AF65-F5344CB8AC3E}">
        <p14:creationId xmlns:p14="http://schemas.microsoft.com/office/powerpoint/2010/main" val="374793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241169" y="618564"/>
            <a:ext cx="4616069" cy="336981"/>
          </a:xfrm>
          <a:prstGeom prst="rect">
            <a:avLst/>
          </a:prstGeom>
        </p:spPr>
        <p:txBody>
          <a:bodyPr vert="horz" lIns="82944" tIns="41472" rIns="82944" bIns="41472"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33" i="1" dirty="0" err="1">
                <a:latin typeface="Times New Roman" panose="02020603050405020304" pitchFamily="18" charset="0"/>
                <a:cs typeface="Times New Roman" panose="02020603050405020304" pitchFamily="18" charset="0"/>
              </a:rPr>
              <a:t>Arbeitseinsatz</a:t>
            </a:r>
            <a:r>
              <a:rPr lang="en-US" sz="1633" i="1" dirty="0">
                <a:latin typeface="Times New Roman" panose="02020603050405020304" pitchFamily="18" charset="0"/>
                <a:cs typeface="Times New Roman" panose="02020603050405020304" pitchFamily="18" charset="0"/>
              </a:rPr>
              <a:t> (</a:t>
            </a:r>
            <a:r>
              <a:rPr lang="en-US" sz="1633" i="1" dirty="0" err="1">
                <a:latin typeface="Times New Roman" panose="02020603050405020304" pitchFamily="18" charset="0"/>
                <a:cs typeface="Times New Roman" panose="02020603050405020304" pitchFamily="18" charset="0"/>
              </a:rPr>
              <a:t>z.B</a:t>
            </a:r>
            <a:r>
              <a:rPr lang="en-US" sz="1633" i="1" dirty="0">
                <a:latin typeface="Times New Roman" panose="02020603050405020304" pitchFamily="18" charset="0"/>
                <a:cs typeface="Times New Roman" panose="02020603050405020304" pitchFamily="18" charset="0"/>
              </a:rPr>
              <a:t>. in </a:t>
            </a:r>
            <a:r>
              <a:rPr lang="en-US" sz="1633" i="1" dirty="0" err="1">
                <a:latin typeface="Times New Roman" panose="02020603050405020304" pitchFamily="18" charset="0"/>
                <a:cs typeface="Times New Roman" panose="02020603050405020304" pitchFamily="18" charset="0"/>
              </a:rPr>
              <a:t>Stunden</a:t>
            </a:r>
            <a:r>
              <a:rPr lang="en-US" sz="1633" i="1" dirty="0">
                <a:latin typeface="Times New Roman" panose="02020603050405020304" pitchFamily="18" charset="0"/>
                <a:cs typeface="Times New Roman" panose="02020603050405020304" pitchFamily="18" charset="0"/>
              </a:rPr>
              <a:t>) pro Gut (</a:t>
            </a:r>
            <a:r>
              <a:rPr lang="en-US" sz="1633" i="1" dirty="0" err="1">
                <a:latin typeface="Times New Roman" panose="02020603050405020304" pitchFamily="18" charset="0"/>
                <a:cs typeface="Times New Roman" panose="02020603050405020304" pitchFamily="18" charset="0"/>
              </a:rPr>
              <a:t>z.B</a:t>
            </a:r>
            <a:r>
              <a:rPr lang="en-US" sz="1633" i="1" dirty="0">
                <a:latin typeface="Times New Roman" panose="02020603050405020304" pitchFamily="18" charset="0"/>
                <a:cs typeface="Times New Roman" panose="02020603050405020304" pitchFamily="18" charset="0"/>
              </a:rPr>
              <a:t>. in Liter/</a:t>
            </a:r>
            <a:r>
              <a:rPr lang="en-US" sz="1633" i="1" dirty="0" err="1">
                <a:latin typeface="Times New Roman" panose="02020603050405020304" pitchFamily="18" charset="0"/>
                <a:cs typeface="Times New Roman" panose="02020603050405020304" pitchFamily="18" charset="0"/>
              </a:rPr>
              <a:t>Anzahl</a:t>
            </a:r>
            <a:r>
              <a:rPr lang="en-US" sz="1633" i="1" dirty="0">
                <a:latin typeface="Times New Roman" panose="02020603050405020304" pitchFamily="18" charset="0"/>
                <a:cs typeface="Times New Roman" panose="02020603050405020304" pitchFamily="18" charset="0"/>
              </a:rPr>
              <a:t>)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3"/>
              <p:cNvSpPr txBox="1"/>
              <p:nvPr/>
            </p:nvSpPr>
            <p:spPr>
              <a:xfrm>
                <a:off x="5009318" y="595437"/>
                <a:ext cx="3130207" cy="3549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t>Arbeitskoeffizient: </a:t>
                </a:r>
                <a14:m>
                  <m:oMath xmlns:m="http://schemas.openxmlformats.org/officeDocument/2006/math">
                    <m:sSub>
                      <m:sSubPr>
                        <m:ctrlPr>
                          <a:rPr lang="de-DE" sz="1633" i="1" smtClean="0">
                            <a:latin typeface="Cambria Math" panose="02040503050406030204" pitchFamily="18" charset="0"/>
                          </a:rPr>
                        </m:ctrlPr>
                      </m:sSubPr>
                      <m:e>
                        <m:r>
                          <a:rPr lang="de-DE" sz="1633" i="1">
                            <a:latin typeface="Cambria Math"/>
                          </a:rPr>
                          <m:t>𝑎</m:t>
                        </m:r>
                      </m:e>
                      <m:sub>
                        <m:r>
                          <a:rPr lang="de-DE" sz="1633" i="1">
                            <a:latin typeface="Cambria Math" panose="02040503050406030204" pitchFamily="18" charset="0"/>
                          </a:rPr>
                          <m:t>𝐿𝑎𝑛𝑑</m:t>
                        </m:r>
                        <m:r>
                          <a:rPr lang="de-DE" sz="1633" b="0" i="1" smtClean="0">
                            <a:latin typeface="Cambria Math" panose="02040503050406030204" pitchFamily="18" charset="0"/>
                          </a:rPr>
                          <m:t>,</m:t>
                        </m:r>
                        <m:r>
                          <a:rPr lang="de-DE" sz="1633" i="1">
                            <a:latin typeface="Cambria Math" panose="02040503050406030204" pitchFamily="18" charset="0"/>
                          </a:rPr>
                          <m:t>𝐺𝑢𝑡</m:t>
                        </m:r>
                      </m:sub>
                    </m:sSub>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2" name="TextBox 13"/>
              <p:cNvSpPr txBox="1">
                <a:spLocks noRot="1" noChangeAspect="1" noMove="1" noResize="1" noEditPoints="1" noAdjustHandles="1" noChangeArrowheads="1" noChangeShapeType="1" noTextEdit="1"/>
              </p:cNvSpPr>
              <p:nvPr/>
            </p:nvSpPr>
            <p:spPr>
              <a:xfrm>
                <a:off x="5009318" y="595437"/>
                <a:ext cx="3130207" cy="354969"/>
              </a:xfrm>
              <a:prstGeom prst="rect">
                <a:avLst/>
              </a:prstGeom>
              <a:blipFill>
                <a:blip r:embed="rId3"/>
                <a:stretch>
                  <a:fillRect l="-1170" t="-6897" b="-18966"/>
                </a:stretch>
              </a:blipFill>
            </p:spPr>
            <p:txBody>
              <a:bodyPr/>
              <a:lstStyle/>
              <a:p>
                <a:r>
                  <a:rPr lang="de-DE">
                    <a:noFill/>
                  </a:rPr>
                  <a:t> </a:t>
                </a:r>
              </a:p>
            </p:txBody>
          </p:sp>
        </mc:Fallback>
      </mc:AlternateContent>
      <p:sp>
        <p:nvSpPr>
          <p:cNvPr id="17" name="Textfeld 16">
            <a:extLst>
              <a:ext uri="{FF2B5EF4-FFF2-40B4-BE49-F238E27FC236}">
                <a16:creationId xmlns:a16="http://schemas.microsoft.com/office/drawing/2014/main" id="{22C12E7E-831E-4DA6-9688-AD561B2C78AE}"/>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r>
              <a:rPr lang="de-DE" sz="3200" b="1" dirty="0">
                <a:latin typeface="Times New Roman" panose="02020603050405020304" pitchFamily="18" charset="0"/>
                <a:cs typeface="Times New Roman" panose="02020603050405020304" pitchFamily="18" charset="0"/>
              </a:rPr>
              <a:t> – Beispiel</a:t>
            </a:r>
          </a:p>
        </p:txBody>
      </p:sp>
      <mc:AlternateContent xmlns:mc="http://schemas.openxmlformats.org/markup-compatibility/2006" xmlns:a14="http://schemas.microsoft.com/office/drawing/2010/main">
        <mc:Choice Requires="a14">
          <p:graphicFrame>
            <p:nvGraphicFramePr>
              <p:cNvPr id="2" name="Tabelle 1">
                <a:extLst>
                  <a:ext uri="{FF2B5EF4-FFF2-40B4-BE49-F238E27FC236}">
                    <a16:creationId xmlns:a16="http://schemas.microsoft.com/office/drawing/2014/main" id="{8F1DA21E-6988-4F59-9922-437B102DF9B0}"/>
                  </a:ext>
                </a:extLst>
              </p:cNvPr>
              <p:cNvGraphicFramePr>
                <a:graphicFrameLocks noGrp="1"/>
              </p:cNvGraphicFramePr>
              <p:nvPr/>
            </p:nvGraphicFramePr>
            <p:xfrm>
              <a:off x="603555" y="1008161"/>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 name="Tabelle 1">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582439223"/>
                  </p:ext>
                </p:extLst>
              </p:nvPr>
            </p:nvGraphicFramePr>
            <p:xfrm>
              <a:off x="603555" y="1008161"/>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endParaRPr lang="de-DE"/>
                        </a:p>
                      </a:txBody>
                      <a:tcPr>
                        <a:blipFill>
                          <a:blip r:embed="rId4"/>
                          <a:stretch>
                            <a:fillRect l="-100265" t="-108197" r="-100265" b="-124590"/>
                          </a:stretch>
                        </a:blipFill>
                      </a:tcPr>
                    </a:tc>
                    <a:tc>
                      <a:txBody>
                        <a:bodyPr/>
                        <a:lstStyle/>
                        <a:p>
                          <a:endParaRPr lang="de-DE"/>
                        </a:p>
                      </a:txBody>
                      <a:tcPr>
                        <a:blipFill>
                          <a:blip r:embed="rId4"/>
                          <a:stretch>
                            <a:fillRect l="-200796" t="-108197" r="-531" b="-124590"/>
                          </a:stretch>
                        </a:blipFill>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endParaRPr lang="de-DE"/>
                        </a:p>
                      </a:txBody>
                      <a:tcPr>
                        <a:blipFill>
                          <a:blip r:embed="rId4"/>
                          <a:stretch>
                            <a:fillRect l="-100265" t="-208197" r="-100265" b="-24590"/>
                          </a:stretch>
                        </a:blipFill>
                      </a:tcPr>
                    </a:tc>
                    <a:tc>
                      <a:txBody>
                        <a:bodyPr/>
                        <a:lstStyle/>
                        <a:p>
                          <a:endParaRPr lang="de-DE"/>
                        </a:p>
                      </a:txBody>
                      <a:tcPr>
                        <a:blipFill>
                          <a:blip r:embed="rId4"/>
                          <a:stretch>
                            <a:fillRect l="-200796" t="-208197" r="-531" b="-24590"/>
                          </a:stretch>
                        </a:blipFill>
                      </a:tcPr>
                    </a:tc>
                    <a:extLst>
                      <a:ext uri="{0D108BD9-81ED-4DB2-BD59-A6C34878D82A}">
                        <a16:rowId xmlns:a16="http://schemas.microsoft.com/office/drawing/2014/main" val="3078704704"/>
                      </a:ext>
                    </a:extLst>
                  </a:tr>
                </a:tbl>
              </a:graphicData>
            </a:graphic>
          </p:graphicFrame>
        </mc:Fallback>
      </mc:AlternateContent>
      <p:sp>
        <p:nvSpPr>
          <p:cNvPr id="20" name="Rechteck 19">
            <a:extLst>
              <a:ext uri="{FF2B5EF4-FFF2-40B4-BE49-F238E27FC236}">
                <a16:creationId xmlns:a16="http://schemas.microsoft.com/office/drawing/2014/main" id="{C22B8BB6-5A89-42F7-B8C7-9374812BEC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8BF0479B-65AB-AB6D-C1B9-A7508ECF0F69}"/>
              </a:ext>
            </a:extLst>
          </p:cNvPr>
          <p:cNvSpPr>
            <a:spLocks noGrp="1"/>
          </p:cNvSpPr>
          <p:nvPr/>
        </p:nvSpPr>
        <p:spPr>
          <a:xfrm>
            <a:off x="241169" y="2177990"/>
            <a:ext cx="7464960" cy="40979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err="1">
                <a:latin typeface="Times New Roman" panose="02020603050405020304" pitchFamily="18" charset="0"/>
                <a:cs typeface="Times New Roman" panose="02020603050405020304" pitchFamily="18" charset="0"/>
              </a:rPr>
              <a:t>Wer</a:t>
            </a:r>
            <a:r>
              <a:rPr lang="en-US" sz="1814" b="1" i="1" dirty="0">
                <a:latin typeface="Times New Roman" panose="02020603050405020304" pitchFamily="18" charset="0"/>
                <a:cs typeface="Times New Roman" panose="02020603050405020304" pitchFamily="18" charset="0"/>
              </a:rPr>
              <a:t> hat </a:t>
            </a:r>
            <a:r>
              <a:rPr lang="en-US" sz="1814" b="1" i="1" dirty="0" err="1">
                <a:latin typeface="Times New Roman" panose="02020603050405020304" pitchFamily="18" charset="0"/>
                <a:cs typeface="Times New Roman" panose="02020603050405020304" pitchFamily="18" charset="0"/>
              </a:rPr>
              <a:t>einen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absoluten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Produktionsvorteil</a:t>
            </a:r>
            <a:r>
              <a:rPr lang="en-US" sz="1814" b="1" i="1" dirty="0">
                <a:latin typeface="Times New Roman" panose="02020603050405020304" pitchFamily="18" charset="0"/>
                <a:cs typeface="Times New Roman" panose="02020603050405020304" pitchFamily="18" charset="0"/>
              </a:rPr>
              <a:t> in </a:t>
            </a:r>
            <a:r>
              <a:rPr lang="en-US" sz="1814" b="1" i="1" dirty="0" err="1">
                <a:latin typeface="Times New Roman" panose="02020603050405020304" pitchFamily="18" charset="0"/>
                <a:cs typeface="Times New Roman" panose="02020603050405020304" pitchFamily="18" charset="0"/>
              </a:rPr>
              <a:t>welchem</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Sektor</a:t>
            </a:r>
            <a:r>
              <a:rPr lang="en-US" sz="1814" b="1" i="1" dirty="0">
                <a:latin typeface="Times New Roman" panose="02020603050405020304" pitchFamily="18" charset="0"/>
                <a:cs typeface="Times New Roman" panose="02020603050405020304" pitchFamily="18" charset="0"/>
              </a:rPr>
              <a:t>?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CB8AEF3B-822F-46ED-804B-0845508D3580}"/>
                  </a:ext>
                </a:extLst>
              </p14:cNvPr>
              <p14:cNvContentPartPr/>
              <p14:nvPr/>
            </p14:nvContentPartPr>
            <p14:xfrm>
              <a:off x="6733907" y="923107"/>
              <a:ext cx="841680" cy="38520"/>
            </p14:xfrm>
          </p:contentPart>
        </mc:Choice>
        <mc:Fallback>
          <p:pic>
            <p:nvPicPr>
              <p:cNvPr id="4" name="Freihand 3">
                <a:extLst>
                  <a:ext uri="{FF2B5EF4-FFF2-40B4-BE49-F238E27FC236}">
                    <a16:creationId xmlns:a16="http://schemas.microsoft.com/office/drawing/2014/main" id="{CB8AEF3B-822F-46ED-804B-0845508D3580}"/>
                  </a:ext>
                </a:extLst>
              </p:cNvPr>
              <p:cNvPicPr/>
              <p:nvPr/>
            </p:nvPicPr>
            <p:blipFill>
              <a:blip r:embed="rId6"/>
              <a:stretch>
                <a:fillRect/>
              </a:stretch>
            </p:blipFill>
            <p:spPr>
              <a:xfrm>
                <a:off x="6729587" y="918787"/>
                <a:ext cx="850320" cy="47160"/>
              </a:xfrm>
              <a:prstGeom prst="rect">
                <a:avLst/>
              </a:prstGeom>
            </p:spPr>
          </p:pic>
        </mc:Fallback>
      </mc:AlternateContent>
      <p:grpSp>
        <p:nvGrpSpPr>
          <p:cNvPr id="9" name="Gruppieren 8">
            <a:extLst>
              <a:ext uri="{FF2B5EF4-FFF2-40B4-BE49-F238E27FC236}">
                <a16:creationId xmlns:a16="http://schemas.microsoft.com/office/drawing/2014/main" id="{BBB4A5AB-C69C-4B52-9B43-5557FDF91D28}"/>
              </a:ext>
            </a:extLst>
          </p:cNvPr>
          <p:cNvGrpSpPr/>
          <p:nvPr/>
        </p:nvGrpSpPr>
        <p:grpSpPr>
          <a:xfrm>
            <a:off x="567467" y="2646427"/>
            <a:ext cx="340920" cy="156240"/>
            <a:chOff x="567467" y="2646427"/>
            <a:chExt cx="340920" cy="156240"/>
          </a:xfrm>
        </p:grpSpPr>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9FF8ED98-2BE6-4B9B-B046-CB6B8D4ED6F3}"/>
                    </a:ext>
                  </a:extLst>
                </p14:cNvPr>
                <p14:cNvContentPartPr/>
                <p14:nvPr/>
              </p14:nvContentPartPr>
              <p14:xfrm>
                <a:off x="567467" y="2646427"/>
                <a:ext cx="158040" cy="156240"/>
              </p14:xfrm>
            </p:contentPart>
          </mc:Choice>
          <mc:Fallback>
            <p:pic>
              <p:nvPicPr>
                <p:cNvPr id="5" name="Freihand 4">
                  <a:extLst>
                    <a:ext uri="{FF2B5EF4-FFF2-40B4-BE49-F238E27FC236}">
                      <a16:creationId xmlns:a16="http://schemas.microsoft.com/office/drawing/2014/main" id="{9FF8ED98-2BE6-4B9B-B046-CB6B8D4ED6F3}"/>
                    </a:ext>
                  </a:extLst>
                </p:cNvPr>
                <p:cNvPicPr/>
                <p:nvPr/>
              </p:nvPicPr>
              <p:blipFill>
                <a:blip r:embed="rId8"/>
                <a:stretch>
                  <a:fillRect/>
                </a:stretch>
              </p:blipFill>
              <p:spPr>
                <a:xfrm>
                  <a:off x="563147" y="2642107"/>
                  <a:ext cx="1666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7B06C529-A149-4D7A-A594-E0461A88120A}"/>
                    </a:ext>
                  </a:extLst>
                </p14:cNvPr>
                <p14:cNvContentPartPr/>
                <p14:nvPr/>
              </p14:nvContentPartPr>
              <p14:xfrm>
                <a:off x="761147" y="2647867"/>
                <a:ext cx="123120" cy="137160"/>
              </p14:xfrm>
            </p:contentPart>
          </mc:Choice>
          <mc:Fallback>
            <p:pic>
              <p:nvPicPr>
                <p:cNvPr id="7" name="Freihand 6">
                  <a:extLst>
                    <a:ext uri="{FF2B5EF4-FFF2-40B4-BE49-F238E27FC236}">
                      <a16:creationId xmlns:a16="http://schemas.microsoft.com/office/drawing/2014/main" id="{7B06C529-A149-4D7A-A594-E0461A88120A}"/>
                    </a:ext>
                  </a:extLst>
                </p:cNvPr>
                <p:cNvPicPr/>
                <p:nvPr/>
              </p:nvPicPr>
              <p:blipFill>
                <a:blip r:embed="rId10"/>
                <a:stretch>
                  <a:fillRect/>
                </a:stretch>
              </p:blipFill>
              <p:spPr>
                <a:xfrm>
                  <a:off x="756827" y="2643547"/>
                  <a:ext cx="1317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69E9631C-1CD8-4E1F-9BA3-9FC97DF68A02}"/>
                    </a:ext>
                  </a:extLst>
                </p14:cNvPr>
                <p14:cNvContentPartPr/>
                <p14:nvPr/>
              </p14:nvContentPartPr>
              <p14:xfrm>
                <a:off x="836027" y="2753347"/>
                <a:ext cx="72360" cy="13680"/>
              </p14:xfrm>
            </p:contentPart>
          </mc:Choice>
          <mc:Fallback>
            <p:pic>
              <p:nvPicPr>
                <p:cNvPr id="8" name="Freihand 7">
                  <a:extLst>
                    <a:ext uri="{FF2B5EF4-FFF2-40B4-BE49-F238E27FC236}">
                      <a16:creationId xmlns:a16="http://schemas.microsoft.com/office/drawing/2014/main" id="{69E9631C-1CD8-4E1F-9BA3-9FC97DF68A02}"/>
                    </a:ext>
                  </a:extLst>
                </p:cNvPr>
                <p:cNvPicPr/>
                <p:nvPr/>
              </p:nvPicPr>
              <p:blipFill>
                <a:blip r:embed="rId12"/>
                <a:stretch>
                  <a:fillRect/>
                </a:stretch>
              </p:blipFill>
              <p:spPr>
                <a:xfrm>
                  <a:off x="831707" y="2749027"/>
                  <a:ext cx="81000" cy="22320"/>
                </a:xfrm>
                <a:prstGeom prst="rect">
                  <a:avLst/>
                </a:prstGeom>
              </p:spPr>
            </p:pic>
          </mc:Fallback>
        </mc:AlternateContent>
      </p:grpSp>
      <p:grpSp>
        <p:nvGrpSpPr>
          <p:cNvPr id="19" name="Gruppieren 18">
            <a:extLst>
              <a:ext uri="{FF2B5EF4-FFF2-40B4-BE49-F238E27FC236}">
                <a16:creationId xmlns:a16="http://schemas.microsoft.com/office/drawing/2014/main" id="{550F4637-4F18-4F93-A0EC-7D47C4A108AA}"/>
              </a:ext>
            </a:extLst>
          </p:cNvPr>
          <p:cNvGrpSpPr/>
          <p:nvPr/>
        </p:nvGrpSpPr>
        <p:grpSpPr>
          <a:xfrm>
            <a:off x="1139147" y="2611867"/>
            <a:ext cx="288000" cy="166320"/>
            <a:chOff x="1139147" y="2611867"/>
            <a:chExt cx="288000" cy="166320"/>
          </a:xfrm>
        </p:grpSpPr>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AFD263E1-C80B-4675-A45F-FCA7F089F556}"/>
                    </a:ext>
                  </a:extLst>
                </p14:cNvPr>
                <p14:cNvContentPartPr/>
                <p14:nvPr/>
              </p14:nvContentPartPr>
              <p14:xfrm>
                <a:off x="1139147" y="2629147"/>
                <a:ext cx="78480" cy="149040"/>
              </p14:xfrm>
            </p:contentPart>
          </mc:Choice>
          <mc:Fallback>
            <p:pic>
              <p:nvPicPr>
                <p:cNvPr id="10" name="Freihand 9">
                  <a:extLst>
                    <a:ext uri="{FF2B5EF4-FFF2-40B4-BE49-F238E27FC236}">
                      <a16:creationId xmlns:a16="http://schemas.microsoft.com/office/drawing/2014/main" id="{AFD263E1-C80B-4675-A45F-FCA7F089F556}"/>
                    </a:ext>
                  </a:extLst>
                </p:cNvPr>
                <p:cNvPicPr/>
                <p:nvPr/>
              </p:nvPicPr>
              <p:blipFill>
                <a:blip r:embed="rId14"/>
                <a:stretch>
                  <a:fillRect/>
                </a:stretch>
              </p:blipFill>
              <p:spPr>
                <a:xfrm>
                  <a:off x="1134827" y="2624827"/>
                  <a:ext cx="871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4F9FDF6E-4086-4C3E-B7C6-DA7ADD98DDF4}"/>
                    </a:ext>
                  </a:extLst>
                </p14:cNvPr>
                <p14:cNvContentPartPr/>
                <p14:nvPr/>
              </p14:nvContentPartPr>
              <p14:xfrm>
                <a:off x="1289987" y="2684947"/>
                <a:ext cx="137160" cy="85320"/>
              </p14:xfrm>
            </p:contentPart>
          </mc:Choice>
          <mc:Fallback>
            <p:pic>
              <p:nvPicPr>
                <p:cNvPr id="11" name="Freihand 10">
                  <a:extLst>
                    <a:ext uri="{FF2B5EF4-FFF2-40B4-BE49-F238E27FC236}">
                      <a16:creationId xmlns:a16="http://schemas.microsoft.com/office/drawing/2014/main" id="{4F9FDF6E-4086-4C3E-B7C6-DA7ADD98DDF4}"/>
                    </a:ext>
                  </a:extLst>
                </p:cNvPr>
                <p:cNvPicPr/>
                <p:nvPr/>
              </p:nvPicPr>
              <p:blipFill>
                <a:blip r:embed="rId16"/>
                <a:stretch>
                  <a:fillRect/>
                </a:stretch>
              </p:blipFill>
              <p:spPr>
                <a:xfrm>
                  <a:off x="1285667" y="2680627"/>
                  <a:ext cx="1458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EDDDF901-EDDD-4813-A69C-FBC161C33479}"/>
                    </a:ext>
                  </a:extLst>
                </p14:cNvPr>
                <p14:cNvContentPartPr/>
                <p14:nvPr/>
              </p14:nvContentPartPr>
              <p14:xfrm>
                <a:off x="1381787" y="2611867"/>
                <a:ext cx="360" cy="360"/>
              </p14:xfrm>
            </p:contentPart>
          </mc:Choice>
          <mc:Fallback>
            <p:pic>
              <p:nvPicPr>
                <p:cNvPr id="13" name="Freihand 12">
                  <a:extLst>
                    <a:ext uri="{FF2B5EF4-FFF2-40B4-BE49-F238E27FC236}">
                      <a16:creationId xmlns:a16="http://schemas.microsoft.com/office/drawing/2014/main" id="{EDDDF901-EDDD-4813-A69C-FBC161C33479}"/>
                    </a:ext>
                  </a:extLst>
                </p:cNvPr>
                <p:cNvPicPr/>
                <p:nvPr/>
              </p:nvPicPr>
              <p:blipFill>
                <a:blip r:embed="rId18"/>
                <a:stretch>
                  <a:fillRect/>
                </a:stretch>
              </p:blipFill>
              <p:spPr>
                <a:xfrm>
                  <a:off x="1377467" y="2607547"/>
                  <a:ext cx="9000" cy="9000"/>
                </a:xfrm>
                <a:prstGeom prst="rect">
                  <a:avLst/>
                </a:prstGeom>
              </p:spPr>
            </p:pic>
          </mc:Fallback>
        </mc:AlternateContent>
      </p:grpSp>
      <p:grpSp>
        <p:nvGrpSpPr>
          <p:cNvPr id="18" name="Gruppieren 17">
            <a:extLst>
              <a:ext uri="{FF2B5EF4-FFF2-40B4-BE49-F238E27FC236}">
                <a16:creationId xmlns:a16="http://schemas.microsoft.com/office/drawing/2014/main" id="{ABF911F3-349A-439C-A992-BD651AF1153A}"/>
              </a:ext>
            </a:extLst>
          </p:cNvPr>
          <p:cNvGrpSpPr/>
          <p:nvPr/>
        </p:nvGrpSpPr>
        <p:grpSpPr>
          <a:xfrm>
            <a:off x="1660787" y="2617987"/>
            <a:ext cx="560880" cy="123840"/>
            <a:chOff x="1660787" y="2617987"/>
            <a:chExt cx="560880" cy="123840"/>
          </a:xfrm>
        </p:grpSpPr>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C6A69754-38AC-4D1E-9027-43CF8ABBE54E}"/>
                    </a:ext>
                  </a:extLst>
                </p14:cNvPr>
                <p14:cNvContentPartPr/>
                <p14:nvPr/>
              </p14:nvContentPartPr>
              <p14:xfrm>
                <a:off x="1660787" y="2621947"/>
                <a:ext cx="223920" cy="119880"/>
              </p14:xfrm>
            </p:contentPart>
          </mc:Choice>
          <mc:Fallback>
            <p:pic>
              <p:nvPicPr>
                <p:cNvPr id="14" name="Freihand 13">
                  <a:extLst>
                    <a:ext uri="{FF2B5EF4-FFF2-40B4-BE49-F238E27FC236}">
                      <a16:creationId xmlns:a16="http://schemas.microsoft.com/office/drawing/2014/main" id="{C6A69754-38AC-4D1E-9027-43CF8ABBE54E}"/>
                    </a:ext>
                  </a:extLst>
                </p:cNvPr>
                <p:cNvPicPr/>
                <p:nvPr/>
              </p:nvPicPr>
              <p:blipFill>
                <a:blip r:embed="rId20"/>
                <a:stretch>
                  <a:fillRect/>
                </a:stretch>
              </p:blipFill>
              <p:spPr>
                <a:xfrm>
                  <a:off x="1656467" y="2617627"/>
                  <a:ext cx="2325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EF4FAB3D-4F68-4453-92E6-C2421ECBADD1}"/>
                    </a:ext>
                  </a:extLst>
                </p14:cNvPr>
                <p14:cNvContentPartPr/>
                <p14:nvPr/>
              </p14:nvContentPartPr>
              <p14:xfrm>
                <a:off x="1928267" y="2668747"/>
                <a:ext cx="293400" cy="68760"/>
              </p14:xfrm>
            </p:contentPart>
          </mc:Choice>
          <mc:Fallback>
            <p:pic>
              <p:nvPicPr>
                <p:cNvPr id="15" name="Freihand 14">
                  <a:extLst>
                    <a:ext uri="{FF2B5EF4-FFF2-40B4-BE49-F238E27FC236}">
                      <a16:creationId xmlns:a16="http://schemas.microsoft.com/office/drawing/2014/main" id="{EF4FAB3D-4F68-4453-92E6-C2421ECBADD1}"/>
                    </a:ext>
                  </a:extLst>
                </p:cNvPr>
                <p:cNvPicPr/>
                <p:nvPr/>
              </p:nvPicPr>
              <p:blipFill>
                <a:blip r:embed="rId22"/>
                <a:stretch>
                  <a:fillRect/>
                </a:stretch>
              </p:blipFill>
              <p:spPr>
                <a:xfrm>
                  <a:off x="1923947" y="2664427"/>
                  <a:ext cx="3020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58DF3F1C-92D9-4C60-97A8-3534064FF1E1}"/>
                    </a:ext>
                  </a:extLst>
                </p14:cNvPr>
                <p14:cNvContentPartPr/>
                <p14:nvPr/>
              </p14:nvContentPartPr>
              <p14:xfrm>
                <a:off x="2204747" y="2617987"/>
                <a:ext cx="360" cy="360"/>
              </p14:xfrm>
            </p:contentPart>
          </mc:Choice>
          <mc:Fallback>
            <p:pic>
              <p:nvPicPr>
                <p:cNvPr id="16" name="Freihand 15">
                  <a:extLst>
                    <a:ext uri="{FF2B5EF4-FFF2-40B4-BE49-F238E27FC236}">
                      <a16:creationId xmlns:a16="http://schemas.microsoft.com/office/drawing/2014/main" id="{58DF3F1C-92D9-4C60-97A8-3534064FF1E1}"/>
                    </a:ext>
                  </a:extLst>
                </p:cNvPr>
                <p:cNvPicPr/>
                <p:nvPr/>
              </p:nvPicPr>
              <p:blipFill>
                <a:blip r:embed="rId18"/>
                <a:stretch>
                  <a:fillRect/>
                </a:stretch>
              </p:blipFill>
              <p:spPr>
                <a:xfrm>
                  <a:off x="2200427" y="2613667"/>
                  <a:ext cx="9000" cy="9000"/>
                </a:xfrm>
                <a:prstGeom prst="rect">
                  <a:avLst/>
                </a:prstGeom>
              </p:spPr>
            </p:pic>
          </mc:Fallback>
        </mc:AlternateContent>
      </p:grpSp>
      <p:grpSp>
        <p:nvGrpSpPr>
          <p:cNvPr id="26" name="Gruppieren 25">
            <a:extLst>
              <a:ext uri="{FF2B5EF4-FFF2-40B4-BE49-F238E27FC236}">
                <a16:creationId xmlns:a16="http://schemas.microsoft.com/office/drawing/2014/main" id="{7A2A25F6-F397-4E16-B157-219DFF295A4E}"/>
              </a:ext>
            </a:extLst>
          </p:cNvPr>
          <p:cNvGrpSpPr/>
          <p:nvPr/>
        </p:nvGrpSpPr>
        <p:grpSpPr>
          <a:xfrm>
            <a:off x="2593187" y="2577667"/>
            <a:ext cx="426600" cy="190800"/>
            <a:chOff x="2593187" y="2577667"/>
            <a:chExt cx="426600" cy="190800"/>
          </a:xfrm>
        </p:grpSpPr>
        <mc:AlternateContent xmlns:mc="http://schemas.openxmlformats.org/markup-compatibility/2006">
          <mc:Choice xmlns:p14="http://schemas.microsoft.com/office/powerpoint/2010/main" Requires="p14">
            <p:contentPart p14:bwMode="auto" r:id="rId24">
              <p14:nvContentPartPr>
                <p14:cNvPr id="21" name="Freihand 20">
                  <a:extLst>
                    <a:ext uri="{FF2B5EF4-FFF2-40B4-BE49-F238E27FC236}">
                      <a16:creationId xmlns:a16="http://schemas.microsoft.com/office/drawing/2014/main" id="{97156EB3-60C7-4179-B1EB-CF265036B56D}"/>
                    </a:ext>
                  </a:extLst>
                </p14:cNvPr>
                <p14:cNvContentPartPr/>
                <p14:nvPr/>
              </p14:nvContentPartPr>
              <p14:xfrm>
                <a:off x="2593187" y="2577667"/>
                <a:ext cx="121680" cy="190800"/>
              </p14:xfrm>
            </p:contentPart>
          </mc:Choice>
          <mc:Fallback>
            <p:pic>
              <p:nvPicPr>
                <p:cNvPr id="21" name="Freihand 20">
                  <a:extLst>
                    <a:ext uri="{FF2B5EF4-FFF2-40B4-BE49-F238E27FC236}">
                      <a16:creationId xmlns:a16="http://schemas.microsoft.com/office/drawing/2014/main" id="{97156EB3-60C7-4179-B1EB-CF265036B56D}"/>
                    </a:ext>
                  </a:extLst>
                </p:cNvPr>
                <p:cNvPicPr/>
                <p:nvPr/>
              </p:nvPicPr>
              <p:blipFill>
                <a:blip r:embed="rId25"/>
                <a:stretch>
                  <a:fillRect/>
                </a:stretch>
              </p:blipFill>
              <p:spPr>
                <a:xfrm>
                  <a:off x="2588867" y="2573347"/>
                  <a:ext cx="1303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Freihand 21">
                  <a:extLst>
                    <a:ext uri="{FF2B5EF4-FFF2-40B4-BE49-F238E27FC236}">
                      <a16:creationId xmlns:a16="http://schemas.microsoft.com/office/drawing/2014/main" id="{77B5BDA1-A8C7-4AE8-95F2-E4759B8346A8}"/>
                    </a:ext>
                  </a:extLst>
                </p14:cNvPr>
                <p14:cNvContentPartPr/>
                <p14:nvPr/>
              </p14:nvContentPartPr>
              <p14:xfrm>
                <a:off x="2843387" y="2602507"/>
                <a:ext cx="176400" cy="129600"/>
              </p14:xfrm>
            </p:contentPart>
          </mc:Choice>
          <mc:Fallback>
            <p:pic>
              <p:nvPicPr>
                <p:cNvPr id="22" name="Freihand 21">
                  <a:extLst>
                    <a:ext uri="{FF2B5EF4-FFF2-40B4-BE49-F238E27FC236}">
                      <a16:creationId xmlns:a16="http://schemas.microsoft.com/office/drawing/2014/main" id="{77B5BDA1-A8C7-4AE8-95F2-E4759B8346A8}"/>
                    </a:ext>
                  </a:extLst>
                </p:cNvPr>
                <p:cNvPicPr/>
                <p:nvPr/>
              </p:nvPicPr>
              <p:blipFill>
                <a:blip r:embed="rId27"/>
                <a:stretch>
                  <a:fillRect/>
                </a:stretch>
              </p:blipFill>
              <p:spPr>
                <a:xfrm>
                  <a:off x="2839067" y="2598187"/>
                  <a:ext cx="185040" cy="138240"/>
                </a:xfrm>
                <a:prstGeom prst="rect">
                  <a:avLst/>
                </a:prstGeom>
              </p:spPr>
            </p:pic>
          </mc:Fallback>
        </mc:AlternateContent>
      </p:grpSp>
      <p:grpSp>
        <p:nvGrpSpPr>
          <p:cNvPr id="25" name="Gruppieren 24">
            <a:extLst>
              <a:ext uri="{FF2B5EF4-FFF2-40B4-BE49-F238E27FC236}">
                <a16:creationId xmlns:a16="http://schemas.microsoft.com/office/drawing/2014/main" id="{E5E06B16-679C-43B7-BD75-A852B84B8AC8}"/>
              </a:ext>
            </a:extLst>
          </p:cNvPr>
          <p:cNvGrpSpPr/>
          <p:nvPr/>
        </p:nvGrpSpPr>
        <p:grpSpPr>
          <a:xfrm>
            <a:off x="3177467" y="2582707"/>
            <a:ext cx="173520" cy="159480"/>
            <a:chOff x="3177467" y="2582707"/>
            <a:chExt cx="173520" cy="159480"/>
          </a:xfrm>
        </p:grpSpPr>
        <mc:AlternateContent xmlns:mc="http://schemas.openxmlformats.org/markup-compatibility/2006">
          <mc:Choice xmlns:p14="http://schemas.microsoft.com/office/powerpoint/2010/main" Requires="p14">
            <p:contentPart p14:bwMode="auto" r:id="rId28">
              <p14:nvContentPartPr>
                <p14:cNvPr id="23" name="Freihand 22">
                  <a:extLst>
                    <a:ext uri="{FF2B5EF4-FFF2-40B4-BE49-F238E27FC236}">
                      <a16:creationId xmlns:a16="http://schemas.microsoft.com/office/drawing/2014/main" id="{457AE8DA-FCFC-42DD-B585-788336255019}"/>
                    </a:ext>
                  </a:extLst>
                </p14:cNvPr>
                <p14:cNvContentPartPr/>
                <p14:nvPr/>
              </p14:nvContentPartPr>
              <p14:xfrm>
                <a:off x="3177467" y="2595667"/>
                <a:ext cx="118800" cy="146520"/>
              </p14:xfrm>
            </p:contentPart>
          </mc:Choice>
          <mc:Fallback>
            <p:pic>
              <p:nvPicPr>
                <p:cNvPr id="23" name="Freihand 22">
                  <a:extLst>
                    <a:ext uri="{FF2B5EF4-FFF2-40B4-BE49-F238E27FC236}">
                      <a16:creationId xmlns:a16="http://schemas.microsoft.com/office/drawing/2014/main" id="{457AE8DA-FCFC-42DD-B585-788336255019}"/>
                    </a:ext>
                  </a:extLst>
                </p:cNvPr>
                <p:cNvPicPr/>
                <p:nvPr/>
              </p:nvPicPr>
              <p:blipFill>
                <a:blip r:embed="rId29"/>
                <a:stretch>
                  <a:fillRect/>
                </a:stretch>
              </p:blipFill>
              <p:spPr>
                <a:xfrm>
                  <a:off x="3173147" y="2591347"/>
                  <a:ext cx="1274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 name="Freihand 23">
                  <a:extLst>
                    <a:ext uri="{FF2B5EF4-FFF2-40B4-BE49-F238E27FC236}">
                      <a16:creationId xmlns:a16="http://schemas.microsoft.com/office/drawing/2014/main" id="{9D3B7D40-F802-496C-A7BC-6FAFE851AA89}"/>
                    </a:ext>
                  </a:extLst>
                </p14:cNvPr>
                <p14:cNvContentPartPr/>
                <p14:nvPr/>
              </p14:nvContentPartPr>
              <p14:xfrm>
                <a:off x="3222467" y="2582707"/>
                <a:ext cx="128520" cy="8640"/>
              </p14:xfrm>
            </p:contentPart>
          </mc:Choice>
          <mc:Fallback>
            <p:pic>
              <p:nvPicPr>
                <p:cNvPr id="24" name="Freihand 23">
                  <a:extLst>
                    <a:ext uri="{FF2B5EF4-FFF2-40B4-BE49-F238E27FC236}">
                      <a16:creationId xmlns:a16="http://schemas.microsoft.com/office/drawing/2014/main" id="{9D3B7D40-F802-496C-A7BC-6FAFE851AA89}"/>
                    </a:ext>
                  </a:extLst>
                </p:cNvPr>
                <p:cNvPicPr/>
                <p:nvPr/>
              </p:nvPicPr>
              <p:blipFill>
                <a:blip r:embed="rId31"/>
                <a:stretch>
                  <a:fillRect/>
                </a:stretch>
              </p:blipFill>
              <p:spPr>
                <a:xfrm>
                  <a:off x="3218147" y="2578387"/>
                  <a:ext cx="137160" cy="17280"/>
                </a:xfrm>
                <a:prstGeom prst="rect">
                  <a:avLst/>
                </a:prstGeom>
              </p:spPr>
            </p:pic>
          </mc:Fallback>
        </mc:AlternateContent>
      </p:grpSp>
      <p:grpSp>
        <p:nvGrpSpPr>
          <p:cNvPr id="41" name="Gruppieren 40">
            <a:extLst>
              <a:ext uri="{FF2B5EF4-FFF2-40B4-BE49-F238E27FC236}">
                <a16:creationId xmlns:a16="http://schemas.microsoft.com/office/drawing/2014/main" id="{35754749-AA6D-489C-92EB-04171161FB6D}"/>
              </a:ext>
            </a:extLst>
          </p:cNvPr>
          <p:cNvGrpSpPr/>
          <p:nvPr/>
        </p:nvGrpSpPr>
        <p:grpSpPr>
          <a:xfrm>
            <a:off x="3900707" y="2551747"/>
            <a:ext cx="410760" cy="219240"/>
            <a:chOff x="3900707" y="2551747"/>
            <a:chExt cx="410760" cy="219240"/>
          </a:xfrm>
        </p:grpSpPr>
        <mc:AlternateContent xmlns:mc="http://schemas.openxmlformats.org/markup-compatibility/2006">
          <mc:Choice xmlns:p14="http://schemas.microsoft.com/office/powerpoint/2010/main" Requires="p14">
            <p:contentPart p14:bwMode="auto" r:id="rId32">
              <p14:nvContentPartPr>
                <p14:cNvPr id="27" name="Freihand 26">
                  <a:extLst>
                    <a:ext uri="{FF2B5EF4-FFF2-40B4-BE49-F238E27FC236}">
                      <a16:creationId xmlns:a16="http://schemas.microsoft.com/office/drawing/2014/main" id="{A8151FCB-2CE5-416A-9392-FD7691C38494}"/>
                    </a:ext>
                  </a:extLst>
                </p14:cNvPr>
                <p14:cNvContentPartPr/>
                <p14:nvPr/>
              </p14:nvContentPartPr>
              <p14:xfrm>
                <a:off x="3956147" y="2639227"/>
                <a:ext cx="24480" cy="131760"/>
              </p14:xfrm>
            </p:contentPart>
          </mc:Choice>
          <mc:Fallback>
            <p:pic>
              <p:nvPicPr>
                <p:cNvPr id="27" name="Freihand 26">
                  <a:extLst>
                    <a:ext uri="{FF2B5EF4-FFF2-40B4-BE49-F238E27FC236}">
                      <a16:creationId xmlns:a16="http://schemas.microsoft.com/office/drawing/2014/main" id="{A8151FCB-2CE5-416A-9392-FD7691C38494}"/>
                    </a:ext>
                  </a:extLst>
                </p:cNvPr>
                <p:cNvPicPr/>
                <p:nvPr/>
              </p:nvPicPr>
              <p:blipFill>
                <a:blip r:embed="rId33"/>
                <a:stretch>
                  <a:fillRect/>
                </a:stretch>
              </p:blipFill>
              <p:spPr>
                <a:xfrm>
                  <a:off x="3951827" y="2634907"/>
                  <a:ext cx="331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8" name="Freihand 27">
                  <a:extLst>
                    <a:ext uri="{FF2B5EF4-FFF2-40B4-BE49-F238E27FC236}">
                      <a16:creationId xmlns:a16="http://schemas.microsoft.com/office/drawing/2014/main" id="{246F6D1B-55AE-42B7-A1C0-02A3694D2407}"/>
                    </a:ext>
                  </a:extLst>
                </p14:cNvPr>
                <p14:cNvContentPartPr/>
                <p14:nvPr/>
              </p14:nvContentPartPr>
              <p14:xfrm>
                <a:off x="3900707" y="2566147"/>
                <a:ext cx="165240" cy="99360"/>
              </p14:xfrm>
            </p:contentPart>
          </mc:Choice>
          <mc:Fallback>
            <p:pic>
              <p:nvPicPr>
                <p:cNvPr id="28" name="Freihand 27">
                  <a:extLst>
                    <a:ext uri="{FF2B5EF4-FFF2-40B4-BE49-F238E27FC236}">
                      <a16:creationId xmlns:a16="http://schemas.microsoft.com/office/drawing/2014/main" id="{246F6D1B-55AE-42B7-A1C0-02A3694D2407}"/>
                    </a:ext>
                  </a:extLst>
                </p:cNvPr>
                <p:cNvPicPr/>
                <p:nvPr/>
              </p:nvPicPr>
              <p:blipFill>
                <a:blip r:embed="rId35"/>
                <a:stretch>
                  <a:fillRect/>
                </a:stretch>
              </p:blipFill>
              <p:spPr>
                <a:xfrm>
                  <a:off x="3896387" y="2561827"/>
                  <a:ext cx="1738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9" name="Freihand 28">
                  <a:extLst>
                    <a:ext uri="{FF2B5EF4-FFF2-40B4-BE49-F238E27FC236}">
                      <a16:creationId xmlns:a16="http://schemas.microsoft.com/office/drawing/2014/main" id="{E80D5E1E-6953-4993-8D25-2F1704C0FE36}"/>
                    </a:ext>
                  </a:extLst>
                </p14:cNvPr>
                <p14:cNvContentPartPr/>
                <p14:nvPr/>
              </p14:nvContentPartPr>
              <p14:xfrm>
                <a:off x="4202027" y="2596027"/>
                <a:ext cx="27720" cy="124920"/>
              </p14:xfrm>
            </p:contentPart>
          </mc:Choice>
          <mc:Fallback>
            <p:pic>
              <p:nvPicPr>
                <p:cNvPr id="29" name="Freihand 28">
                  <a:extLst>
                    <a:ext uri="{FF2B5EF4-FFF2-40B4-BE49-F238E27FC236}">
                      <a16:creationId xmlns:a16="http://schemas.microsoft.com/office/drawing/2014/main" id="{E80D5E1E-6953-4993-8D25-2F1704C0FE36}"/>
                    </a:ext>
                  </a:extLst>
                </p:cNvPr>
                <p:cNvPicPr/>
                <p:nvPr/>
              </p:nvPicPr>
              <p:blipFill>
                <a:blip r:embed="rId37"/>
                <a:stretch>
                  <a:fillRect/>
                </a:stretch>
              </p:blipFill>
              <p:spPr>
                <a:xfrm>
                  <a:off x="4197707" y="2591707"/>
                  <a:ext cx="363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0" name="Freihand 29">
                  <a:extLst>
                    <a:ext uri="{FF2B5EF4-FFF2-40B4-BE49-F238E27FC236}">
                      <a16:creationId xmlns:a16="http://schemas.microsoft.com/office/drawing/2014/main" id="{6D93ECE1-C78D-42C5-A690-6AF794D656E4}"/>
                    </a:ext>
                  </a:extLst>
                </p14:cNvPr>
                <p14:cNvContentPartPr/>
                <p14:nvPr/>
              </p14:nvContentPartPr>
              <p14:xfrm>
                <a:off x="4139747" y="2551747"/>
                <a:ext cx="171720" cy="2520"/>
              </p14:xfrm>
            </p:contentPart>
          </mc:Choice>
          <mc:Fallback>
            <p:pic>
              <p:nvPicPr>
                <p:cNvPr id="30" name="Freihand 29">
                  <a:extLst>
                    <a:ext uri="{FF2B5EF4-FFF2-40B4-BE49-F238E27FC236}">
                      <a16:creationId xmlns:a16="http://schemas.microsoft.com/office/drawing/2014/main" id="{6D93ECE1-C78D-42C5-A690-6AF794D656E4}"/>
                    </a:ext>
                  </a:extLst>
                </p:cNvPr>
                <p:cNvPicPr/>
                <p:nvPr/>
              </p:nvPicPr>
              <p:blipFill>
                <a:blip r:embed="rId39"/>
                <a:stretch>
                  <a:fillRect/>
                </a:stretch>
              </p:blipFill>
              <p:spPr>
                <a:xfrm>
                  <a:off x="4135427" y="2547427"/>
                  <a:ext cx="180360" cy="11160"/>
                </a:xfrm>
                <a:prstGeom prst="rect">
                  <a:avLst/>
                </a:prstGeom>
              </p:spPr>
            </p:pic>
          </mc:Fallback>
        </mc:AlternateContent>
      </p:grpSp>
      <p:grpSp>
        <p:nvGrpSpPr>
          <p:cNvPr id="40" name="Gruppieren 39">
            <a:extLst>
              <a:ext uri="{FF2B5EF4-FFF2-40B4-BE49-F238E27FC236}">
                <a16:creationId xmlns:a16="http://schemas.microsoft.com/office/drawing/2014/main" id="{75603852-4F8A-4356-A684-667A6A0A3F47}"/>
              </a:ext>
            </a:extLst>
          </p:cNvPr>
          <p:cNvGrpSpPr/>
          <p:nvPr/>
        </p:nvGrpSpPr>
        <p:grpSpPr>
          <a:xfrm>
            <a:off x="4531427" y="2580907"/>
            <a:ext cx="317520" cy="158040"/>
            <a:chOff x="4531427" y="2580907"/>
            <a:chExt cx="317520" cy="158040"/>
          </a:xfrm>
        </p:grpSpPr>
        <mc:AlternateContent xmlns:mc="http://schemas.openxmlformats.org/markup-compatibility/2006">
          <mc:Choice xmlns:p14="http://schemas.microsoft.com/office/powerpoint/2010/main" Requires="p14">
            <p:contentPart p14:bwMode="auto" r:id="rId40">
              <p14:nvContentPartPr>
                <p14:cNvPr id="31" name="Freihand 30">
                  <a:extLst>
                    <a:ext uri="{FF2B5EF4-FFF2-40B4-BE49-F238E27FC236}">
                      <a16:creationId xmlns:a16="http://schemas.microsoft.com/office/drawing/2014/main" id="{D88DD6F4-A78C-49A5-BB1D-8E9A1B38DF1A}"/>
                    </a:ext>
                  </a:extLst>
                </p14:cNvPr>
                <p14:cNvContentPartPr/>
                <p14:nvPr/>
              </p14:nvContentPartPr>
              <p14:xfrm>
                <a:off x="4531427" y="2580907"/>
                <a:ext cx="105480" cy="158040"/>
              </p14:xfrm>
            </p:contentPart>
          </mc:Choice>
          <mc:Fallback>
            <p:pic>
              <p:nvPicPr>
                <p:cNvPr id="31" name="Freihand 30">
                  <a:extLst>
                    <a:ext uri="{FF2B5EF4-FFF2-40B4-BE49-F238E27FC236}">
                      <a16:creationId xmlns:a16="http://schemas.microsoft.com/office/drawing/2014/main" id="{D88DD6F4-A78C-49A5-BB1D-8E9A1B38DF1A}"/>
                    </a:ext>
                  </a:extLst>
                </p:cNvPr>
                <p:cNvPicPr/>
                <p:nvPr/>
              </p:nvPicPr>
              <p:blipFill>
                <a:blip r:embed="rId41"/>
                <a:stretch>
                  <a:fillRect/>
                </a:stretch>
              </p:blipFill>
              <p:spPr>
                <a:xfrm>
                  <a:off x="4527107" y="2576587"/>
                  <a:ext cx="1141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2" name="Freihand 31">
                  <a:extLst>
                    <a:ext uri="{FF2B5EF4-FFF2-40B4-BE49-F238E27FC236}">
                      <a16:creationId xmlns:a16="http://schemas.microsoft.com/office/drawing/2014/main" id="{17BFE3D2-52F8-4F76-B005-A1D9E3819CF1}"/>
                    </a:ext>
                  </a:extLst>
                </p14:cNvPr>
                <p14:cNvContentPartPr/>
                <p14:nvPr/>
              </p14:nvContentPartPr>
              <p14:xfrm>
                <a:off x="4693427" y="2647507"/>
                <a:ext cx="155520" cy="74520"/>
              </p14:xfrm>
            </p:contentPart>
          </mc:Choice>
          <mc:Fallback>
            <p:pic>
              <p:nvPicPr>
                <p:cNvPr id="32" name="Freihand 31">
                  <a:extLst>
                    <a:ext uri="{FF2B5EF4-FFF2-40B4-BE49-F238E27FC236}">
                      <a16:creationId xmlns:a16="http://schemas.microsoft.com/office/drawing/2014/main" id="{17BFE3D2-52F8-4F76-B005-A1D9E3819CF1}"/>
                    </a:ext>
                  </a:extLst>
                </p:cNvPr>
                <p:cNvPicPr/>
                <p:nvPr/>
              </p:nvPicPr>
              <p:blipFill>
                <a:blip r:embed="rId43"/>
                <a:stretch>
                  <a:fillRect/>
                </a:stretch>
              </p:blipFill>
              <p:spPr>
                <a:xfrm>
                  <a:off x="4689107" y="2643187"/>
                  <a:ext cx="1641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3" name="Freihand 32">
                  <a:extLst>
                    <a:ext uri="{FF2B5EF4-FFF2-40B4-BE49-F238E27FC236}">
                      <a16:creationId xmlns:a16="http://schemas.microsoft.com/office/drawing/2014/main" id="{9C26E7AD-8566-4875-933E-B2B620776D22}"/>
                    </a:ext>
                  </a:extLst>
                </p14:cNvPr>
                <p14:cNvContentPartPr/>
                <p14:nvPr/>
              </p14:nvContentPartPr>
              <p14:xfrm>
                <a:off x="4829507" y="2580907"/>
                <a:ext cx="360" cy="360"/>
              </p14:xfrm>
            </p:contentPart>
          </mc:Choice>
          <mc:Fallback>
            <p:pic>
              <p:nvPicPr>
                <p:cNvPr id="33" name="Freihand 32">
                  <a:extLst>
                    <a:ext uri="{FF2B5EF4-FFF2-40B4-BE49-F238E27FC236}">
                      <a16:creationId xmlns:a16="http://schemas.microsoft.com/office/drawing/2014/main" id="{9C26E7AD-8566-4875-933E-B2B620776D22}"/>
                    </a:ext>
                  </a:extLst>
                </p:cNvPr>
                <p:cNvPicPr/>
                <p:nvPr/>
              </p:nvPicPr>
              <p:blipFill>
                <a:blip r:embed="rId18"/>
                <a:stretch>
                  <a:fillRect/>
                </a:stretch>
              </p:blipFill>
              <p:spPr>
                <a:xfrm>
                  <a:off x="4825187" y="2576587"/>
                  <a:ext cx="9000" cy="9000"/>
                </a:xfrm>
                <a:prstGeom prst="rect">
                  <a:avLst/>
                </a:prstGeom>
              </p:spPr>
            </p:pic>
          </mc:Fallback>
        </mc:AlternateContent>
      </p:grpSp>
      <p:grpSp>
        <p:nvGrpSpPr>
          <p:cNvPr id="39" name="Gruppieren 38">
            <a:extLst>
              <a:ext uri="{FF2B5EF4-FFF2-40B4-BE49-F238E27FC236}">
                <a16:creationId xmlns:a16="http://schemas.microsoft.com/office/drawing/2014/main" id="{2EF402C1-2A27-4537-B67C-37A9768B7792}"/>
              </a:ext>
            </a:extLst>
          </p:cNvPr>
          <p:cNvGrpSpPr/>
          <p:nvPr/>
        </p:nvGrpSpPr>
        <p:grpSpPr>
          <a:xfrm>
            <a:off x="5054507" y="2552467"/>
            <a:ext cx="771120" cy="353520"/>
            <a:chOff x="5054507" y="2552467"/>
            <a:chExt cx="771120" cy="353520"/>
          </a:xfrm>
        </p:grpSpPr>
        <mc:AlternateContent xmlns:mc="http://schemas.openxmlformats.org/markup-compatibility/2006">
          <mc:Choice xmlns:p14="http://schemas.microsoft.com/office/powerpoint/2010/main" Requires="p14">
            <p:contentPart p14:bwMode="auto" r:id="rId45">
              <p14:nvContentPartPr>
                <p14:cNvPr id="34" name="Freihand 33">
                  <a:extLst>
                    <a:ext uri="{FF2B5EF4-FFF2-40B4-BE49-F238E27FC236}">
                      <a16:creationId xmlns:a16="http://schemas.microsoft.com/office/drawing/2014/main" id="{9F4C05FD-FC2D-4109-BA13-CF62E89DC1FE}"/>
                    </a:ext>
                  </a:extLst>
                </p14:cNvPr>
                <p14:cNvContentPartPr/>
                <p14:nvPr/>
              </p14:nvContentPartPr>
              <p14:xfrm>
                <a:off x="5054507" y="2555347"/>
                <a:ext cx="122760" cy="150840"/>
              </p14:xfrm>
            </p:contentPart>
          </mc:Choice>
          <mc:Fallback>
            <p:pic>
              <p:nvPicPr>
                <p:cNvPr id="34" name="Freihand 33">
                  <a:extLst>
                    <a:ext uri="{FF2B5EF4-FFF2-40B4-BE49-F238E27FC236}">
                      <a16:creationId xmlns:a16="http://schemas.microsoft.com/office/drawing/2014/main" id="{9F4C05FD-FC2D-4109-BA13-CF62E89DC1FE}"/>
                    </a:ext>
                  </a:extLst>
                </p:cNvPr>
                <p:cNvPicPr/>
                <p:nvPr/>
              </p:nvPicPr>
              <p:blipFill>
                <a:blip r:embed="rId46"/>
                <a:stretch>
                  <a:fillRect/>
                </a:stretch>
              </p:blipFill>
              <p:spPr>
                <a:xfrm>
                  <a:off x="5050187" y="2551027"/>
                  <a:ext cx="1314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5" name="Freihand 34">
                  <a:extLst>
                    <a:ext uri="{FF2B5EF4-FFF2-40B4-BE49-F238E27FC236}">
                      <a16:creationId xmlns:a16="http://schemas.microsoft.com/office/drawing/2014/main" id="{6155DDC8-0901-4240-8D9D-24BEABE8E91B}"/>
                    </a:ext>
                  </a:extLst>
                </p14:cNvPr>
                <p14:cNvContentPartPr/>
                <p14:nvPr/>
              </p14:nvContentPartPr>
              <p14:xfrm>
                <a:off x="5117147" y="2665147"/>
                <a:ext cx="78840" cy="43920"/>
              </p14:xfrm>
            </p:contentPart>
          </mc:Choice>
          <mc:Fallback>
            <p:pic>
              <p:nvPicPr>
                <p:cNvPr id="35" name="Freihand 34">
                  <a:extLst>
                    <a:ext uri="{FF2B5EF4-FFF2-40B4-BE49-F238E27FC236}">
                      <a16:creationId xmlns:a16="http://schemas.microsoft.com/office/drawing/2014/main" id="{6155DDC8-0901-4240-8D9D-24BEABE8E91B}"/>
                    </a:ext>
                  </a:extLst>
                </p:cNvPr>
                <p:cNvPicPr/>
                <p:nvPr/>
              </p:nvPicPr>
              <p:blipFill>
                <a:blip r:embed="rId48"/>
                <a:stretch>
                  <a:fillRect/>
                </a:stretch>
              </p:blipFill>
              <p:spPr>
                <a:xfrm>
                  <a:off x="5112827" y="2660827"/>
                  <a:ext cx="874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6" name="Freihand 35">
                  <a:extLst>
                    <a:ext uri="{FF2B5EF4-FFF2-40B4-BE49-F238E27FC236}">
                      <a16:creationId xmlns:a16="http://schemas.microsoft.com/office/drawing/2014/main" id="{E8C292BE-E8AC-4FB5-9205-87C4BA19580D}"/>
                    </a:ext>
                  </a:extLst>
                </p14:cNvPr>
                <p14:cNvContentPartPr/>
                <p14:nvPr/>
              </p14:nvContentPartPr>
              <p14:xfrm>
                <a:off x="5215067" y="2558587"/>
                <a:ext cx="30240" cy="133560"/>
              </p14:xfrm>
            </p:contentPart>
          </mc:Choice>
          <mc:Fallback>
            <p:pic>
              <p:nvPicPr>
                <p:cNvPr id="36" name="Freihand 35">
                  <a:extLst>
                    <a:ext uri="{FF2B5EF4-FFF2-40B4-BE49-F238E27FC236}">
                      <a16:creationId xmlns:a16="http://schemas.microsoft.com/office/drawing/2014/main" id="{E8C292BE-E8AC-4FB5-9205-87C4BA19580D}"/>
                    </a:ext>
                  </a:extLst>
                </p:cNvPr>
                <p:cNvPicPr/>
                <p:nvPr/>
              </p:nvPicPr>
              <p:blipFill>
                <a:blip r:embed="rId50"/>
                <a:stretch>
                  <a:fillRect/>
                </a:stretch>
              </p:blipFill>
              <p:spPr>
                <a:xfrm>
                  <a:off x="5210747" y="2554267"/>
                  <a:ext cx="388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7" name="Freihand 36">
                  <a:extLst>
                    <a:ext uri="{FF2B5EF4-FFF2-40B4-BE49-F238E27FC236}">
                      <a16:creationId xmlns:a16="http://schemas.microsoft.com/office/drawing/2014/main" id="{FADCF02D-1206-48EF-BE39-67C933E673F0}"/>
                    </a:ext>
                  </a:extLst>
                </p14:cNvPr>
                <p14:cNvContentPartPr/>
                <p14:nvPr/>
              </p14:nvContentPartPr>
              <p14:xfrm>
                <a:off x="5272667" y="2552467"/>
                <a:ext cx="154800" cy="143280"/>
              </p14:xfrm>
            </p:contentPart>
          </mc:Choice>
          <mc:Fallback>
            <p:pic>
              <p:nvPicPr>
                <p:cNvPr id="37" name="Freihand 36">
                  <a:extLst>
                    <a:ext uri="{FF2B5EF4-FFF2-40B4-BE49-F238E27FC236}">
                      <a16:creationId xmlns:a16="http://schemas.microsoft.com/office/drawing/2014/main" id="{FADCF02D-1206-48EF-BE39-67C933E673F0}"/>
                    </a:ext>
                  </a:extLst>
                </p:cNvPr>
                <p:cNvPicPr/>
                <p:nvPr/>
              </p:nvPicPr>
              <p:blipFill>
                <a:blip r:embed="rId52"/>
                <a:stretch>
                  <a:fillRect/>
                </a:stretch>
              </p:blipFill>
              <p:spPr>
                <a:xfrm>
                  <a:off x="5268347" y="2548147"/>
                  <a:ext cx="1634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8" name="Freihand 37">
                  <a:extLst>
                    <a:ext uri="{FF2B5EF4-FFF2-40B4-BE49-F238E27FC236}">
                      <a16:creationId xmlns:a16="http://schemas.microsoft.com/office/drawing/2014/main" id="{4D17C1E3-220D-4FB0-8578-43F4A89AFE19}"/>
                    </a:ext>
                  </a:extLst>
                </p14:cNvPr>
                <p14:cNvContentPartPr/>
                <p14:nvPr/>
              </p14:nvContentPartPr>
              <p14:xfrm>
                <a:off x="5453027" y="2602507"/>
                <a:ext cx="372600" cy="303480"/>
              </p14:xfrm>
            </p:contentPart>
          </mc:Choice>
          <mc:Fallback>
            <p:pic>
              <p:nvPicPr>
                <p:cNvPr id="38" name="Freihand 37">
                  <a:extLst>
                    <a:ext uri="{FF2B5EF4-FFF2-40B4-BE49-F238E27FC236}">
                      <a16:creationId xmlns:a16="http://schemas.microsoft.com/office/drawing/2014/main" id="{4D17C1E3-220D-4FB0-8578-43F4A89AFE19}"/>
                    </a:ext>
                  </a:extLst>
                </p:cNvPr>
                <p:cNvPicPr/>
                <p:nvPr/>
              </p:nvPicPr>
              <p:blipFill>
                <a:blip r:embed="rId54"/>
                <a:stretch>
                  <a:fillRect/>
                </a:stretch>
              </p:blipFill>
              <p:spPr>
                <a:xfrm>
                  <a:off x="5448707" y="2598187"/>
                  <a:ext cx="381240" cy="312120"/>
                </a:xfrm>
                <a:prstGeom prst="rect">
                  <a:avLst/>
                </a:prstGeom>
              </p:spPr>
            </p:pic>
          </mc:Fallback>
        </mc:AlternateContent>
      </p:grpSp>
      <p:grpSp>
        <p:nvGrpSpPr>
          <p:cNvPr id="45" name="Gruppieren 44">
            <a:extLst>
              <a:ext uri="{FF2B5EF4-FFF2-40B4-BE49-F238E27FC236}">
                <a16:creationId xmlns:a16="http://schemas.microsoft.com/office/drawing/2014/main" id="{CDF9A2C1-DCF4-41D9-A12C-F9023FA1ED0E}"/>
              </a:ext>
            </a:extLst>
          </p:cNvPr>
          <p:cNvGrpSpPr/>
          <p:nvPr/>
        </p:nvGrpSpPr>
        <p:grpSpPr>
          <a:xfrm>
            <a:off x="6035507" y="2539867"/>
            <a:ext cx="721080" cy="199440"/>
            <a:chOff x="6035507" y="2539867"/>
            <a:chExt cx="721080" cy="199440"/>
          </a:xfrm>
        </p:grpSpPr>
        <mc:AlternateContent xmlns:mc="http://schemas.openxmlformats.org/markup-compatibility/2006">
          <mc:Choice xmlns:p14="http://schemas.microsoft.com/office/powerpoint/2010/main" Requires="p14">
            <p:contentPart p14:bwMode="auto" r:id="rId55">
              <p14:nvContentPartPr>
                <p14:cNvPr id="42" name="Freihand 41">
                  <a:extLst>
                    <a:ext uri="{FF2B5EF4-FFF2-40B4-BE49-F238E27FC236}">
                      <a16:creationId xmlns:a16="http://schemas.microsoft.com/office/drawing/2014/main" id="{2E9921EF-9F61-43C9-A024-9677AEC4BDF3}"/>
                    </a:ext>
                  </a:extLst>
                </p14:cNvPr>
                <p14:cNvContentPartPr/>
                <p14:nvPr/>
              </p14:nvContentPartPr>
              <p14:xfrm>
                <a:off x="6035507" y="2568667"/>
                <a:ext cx="160560" cy="145800"/>
              </p14:xfrm>
            </p:contentPart>
          </mc:Choice>
          <mc:Fallback>
            <p:pic>
              <p:nvPicPr>
                <p:cNvPr id="42" name="Freihand 41">
                  <a:extLst>
                    <a:ext uri="{FF2B5EF4-FFF2-40B4-BE49-F238E27FC236}">
                      <a16:creationId xmlns:a16="http://schemas.microsoft.com/office/drawing/2014/main" id="{2E9921EF-9F61-43C9-A024-9677AEC4BDF3}"/>
                    </a:ext>
                  </a:extLst>
                </p:cNvPr>
                <p:cNvPicPr/>
                <p:nvPr/>
              </p:nvPicPr>
              <p:blipFill>
                <a:blip r:embed="rId56"/>
                <a:stretch>
                  <a:fillRect/>
                </a:stretch>
              </p:blipFill>
              <p:spPr>
                <a:xfrm>
                  <a:off x="6031187" y="2564347"/>
                  <a:ext cx="1692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3" name="Freihand 42">
                  <a:extLst>
                    <a:ext uri="{FF2B5EF4-FFF2-40B4-BE49-F238E27FC236}">
                      <a16:creationId xmlns:a16="http://schemas.microsoft.com/office/drawing/2014/main" id="{7EE203EE-94EA-4D87-92C8-B828A43B2FA5}"/>
                    </a:ext>
                  </a:extLst>
                </p14:cNvPr>
                <p14:cNvContentPartPr/>
                <p14:nvPr/>
              </p14:nvContentPartPr>
              <p14:xfrm>
                <a:off x="6297587" y="2569387"/>
                <a:ext cx="132840" cy="134280"/>
              </p14:xfrm>
            </p:contentPart>
          </mc:Choice>
          <mc:Fallback>
            <p:pic>
              <p:nvPicPr>
                <p:cNvPr id="43" name="Freihand 42">
                  <a:extLst>
                    <a:ext uri="{FF2B5EF4-FFF2-40B4-BE49-F238E27FC236}">
                      <a16:creationId xmlns:a16="http://schemas.microsoft.com/office/drawing/2014/main" id="{7EE203EE-94EA-4D87-92C8-B828A43B2FA5}"/>
                    </a:ext>
                  </a:extLst>
                </p:cNvPr>
                <p:cNvPicPr/>
                <p:nvPr/>
              </p:nvPicPr>
              <p:blipFill>
                <a:blip r:embed="rId58"/>
                <a:stretch>
                  <a:fillRect/>
                </a:stretch>
              </p:blipFill>
              <p:spPr>
                <a:xfrm>
                  <a:off x="6293267" y="2565067"/>
                  <a:ext cx="1414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4" name="Freihand 43">
                  <a:extLst>
                    <a:ext uri="{FF2B5EF4-FFF2-40B4-BE49-F238E27FC236}">
                      <a16:creationId xmlns:a16="http://schemas.microsoft.com/office/drawing/2014/main" id="{1838A0C4-40CF-4263-BADD-2337693FE4BC}"/>
                    </a:ext>
                  </a:extLst>
                </p14:cNvPr>
                <p14:cNvContentPartPr/>
                <p14:nvPr/>
              </p14:nvContentPartPr>
              <p14:xfrm>
                <a:off x="6531227" y="2539867"/>
                <a:ext cx="225360" cy="199440"/>
              </p14:xfrm>
            </p:contentPart>
          </mc:Choice>
          <mc:Fallback>
            <p:pic>
              <p:nvPicPr>
                <p:cNvPr id="44" name="Freihand 43">
                  <a:extLst>
                    <a:ext uri="{FF2B5EF4-FFF2-40B4-BE49-F238E27FC236}">
                      <a16:creationId xmlns:a16="http://schemas.microsoft.com/office/drawing/2014/main" id="{1838A0C4-40CF-4263-BADD-2337693FE4BC}"/>
                    </a:ext>
                  </a:extLst>
                </p:cNvPr>
                <p:cNvPicPr/>
                <p:nvPr/>
              </p:nvPicPr>
              <p:blipFill>
                <a:blip r:embed="rId60"/>
                <a:stretch>
                  <a:fillRect/>
                </a:stretch>
              </p:blipFill>
              <p:spPr>
                <a:xfrm>
                  <a:off x="6526907" y="2535547"/>
                  <a:ext cx="234000" cy="208080"/>
                </a:xfrm>
                <a:prstGeom prst="rect">
                  <a:avLst/>
                </a:prstGeom>
              </p:spPr>
            </p:pic>
          </mc:Fallback>
        </mc:AlternateContent>
      </p:grpSp>
    </p:spTree>
    <p:extLst>
      <p:ext uri="{BB962C8B-B14F-4D97-AF65-F5344CB8AC3E}">
        <p14:creationId xmlns:p14="http://schemas.microsoft.com/office/powerpoint/2010/main" val="165963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6"/>
          <p:cNvSpPr txBox="1"/>
          <p:nvPr/>
        </p:nvSpPr>
        <p:spPr>
          <a:xfrm>
            <a:off x="278944" y="2172568"/>
            <a:ext cx="5347041"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latin typeface="Times New Roman" panose="02020603050405020304" pitchFamily="18" charset="0"/>
                <a:cs typeface="Times New Roman" panose="02020603050405020304" pitchFamily="18" charset="0"/>
                <a:sym typeface="Wingdings" panose="05000000000000000000" pitchFamily="2" charset="2"/>
              </a:rPr>
              <a:t>Opportunitätskosten </a:t>
            </a:r>
            <a:r>
              <a:rPr lang="en-US" sz="1600" b="1" dirty="0">
                <a:latin typeface="Times New Roman" panose="02020603050405020304" pitchFamily="18" charset="0"/>
                <a:cs typeface="Times New Roman" panose="02020603050405020304" pitchFamily="18" charset="0"/>
                <a:sym typeface="Wingdings" panose="05000000000000000000" pitchFamily="2" charset="2"/>
              </a:rPr>
              <a:t>von Wein in </a:t>
            </a:r>
            <a:r>
              <a:rPr lang="en-US" sz="1600" b="1" dirty="0" err="1">
                <a:latin typeface="Times New Roman" panose="02020603050405020304" pitchFamily="18" charset="0"/>
                <a:cs typeface="Times New Roman" panose="02020603050405020304" pitchFamily="18" charset="0"/>
                <a:sym typeface="Wingdings" panose="05000000000000000000" pitchFamily="2" charset="2"/>
              </a:rPr>
              <a:t>Einheiten</a:t>
            </a:r>
            <a:r>
              <a:rPr lang="en-US" sz="1600" b="1" dirty="0">
                <a:latin typeface="Times New Roman" panose="02020603050405020304" pitchFamily="18" charset="0"/>
                <a:cs typeface="Times New Roman" panose="02020603050405020304" pitchFamily="18" charset="0"/>
                <a:sym typeface="Wingdings" panose="05000000000000000000" pitchFamily="2" charset="2"/>
              </a:rPr>
              <a:t> von </a:t>
            </a:r>
            <a:r>
              <a:rPr lang="en-US" sz="1600" b="1" dirty="0" err="1">
                <a:latin typeface="Times New Roman" panose="02020603050405020304" pitchFamily="18" charset="0"/>
                <a:cs typeface="Times New Roman" panose="02020603050405020304" pitchFamily="18" charset="0"/>
                <a:sym typeface="Wingdings" panose="05000000000000000000" pitchFamily="2" charset="2"/>
              </a:rPr>
              <a:t>Kleidung</a:t>
            </a:r>
            <a:endParaRPr lang="en-US" sz="1600" b="1" dirty="0">
              <a:latin typeface="Times New Roman" panose="02020603050405020304" pitchFamily="18" charset="0"/>
              <a:cs typeface="Times New Roman" panose="02020603050405020304" pitchFamily="18" charset="0"/>
            </a:endParaRPr>
          </a:p>
        </p:txBody>
      </p:sp>
      <p:sp>
        <p:nvSpPr>
          <p:cNvPr id="17" name="TextBox 20"/>
          <p:cNvSpPr txBox="1"/>
          <p:nvPr/>
        </p:nvSpPr>
        <p:spPr>
          <a:xfrm>
            <a:off x="2863184" y="4723615"/>
            <a:ext cx="1567620"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33" dirty="0">
              <a:latin typeface="Times New Roman" panose="02020603050405020304" pitchFamily="18" charset="0"/>
              <a:cs typeface="Times New Roman" panose="02020603050405020304" pitchFamily="18" charset="0"/>
            </a:endParaRPr>
          </a:p>
        </p:txBody>
      </p:sp>
      <p:sp>
        <p:nvSpPr>
          <p:cNvPr id="20" name="Textfeld 19">
            <a:extLst>
              <a:ext uri="{FF2B5EF4-FFF2-40B4-BE49-F238E27FC236}">
                <a16:creationId xmlns:a16="http://schemas.microsoft.com/office/drawing/2014/main" id="{BA2D8B70-F7C7-42C9-9286-D12CE791F398}"/>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21" name="Inhaltsplatzhalter 2">
            <a:extLst>
              <a:ext uri="{FF2B5EF4-FFF2-40B4-BE49-F238E27FC236}">
                <a16:creationId xmlns:a16="http://schemas.microsoft.com/office/drawing/2014/main" id="{5E905A01-B481-4477-A0EF-8ABD2904E4DD}"/>
              </a:ext>
            </a:extLst>
          </p:cNvPr>
          <p:cNvSpPr>
            <a:spLocks noGrp="1"/>
          </p:cNvSpPr>
          <p:nvPr/>
        </p:nvSpPr>
        <p:spPr>
          <a:xfrm>
            <a:off x="258624" y="1762772"/>
            <a:ext cx="7464960" cy="40979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err="1">
                <a:latin typeface="Times New Roman" panose="02020603050405020304" pitchFamily="18" charset="0"/>
                <a:cs typeface="Times New Roman" panose="02020603050405020304" pitchFamily="18" charset="0"/>
              </a:rPr>
              <a:t>Wer</a:t>
            </a:r>
            <a:r>
              <a:rPr lang="en-US" sz="1814" b="1" i="1" dirty="0">
                <a:latin typeface="Times New Roman" panose="02020603050405020304" pitchFamily="18" charset="0"/>
                <a:cs typeface="Times New Roman" panose="02020603050405020304" pitchFamily="18" charset="0"/>
              </a:rPr>
              <a:t> hat </a:t>
            </a:r>
            <a:r>
              <a:rPr lang="en-US" sz="1814" b="1" i="1" dirty="0" err="1">
                <a:latin typeface="Times New Roman" panose="02020603050405020304" pitchFamily="18" charset="0"/>
                <a:cs typeface="Times New Roman" panose="02020603050405020304" pitchFamily="18" charset="0"/>
              </a:rPr>
              <a:t>einen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komparativen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Produktionsvorteil</a:t>
            </a:r>
            <a:r>
              <a:rPr lang="en-US" sz="1814" b="1" i="1" dirty="0">
                <a:latin typeface="Times New Roman" panose="02020603050405020304" pitchFamily="18" charset="0"/>
                <a:cs typeface="Times New Roman" panose="02020603050405020304" pitchFamily="18" charset="0"/>
              </a:rPr>
              <a:t> in </a:t>
            </a:r>
            <a:r>
              <a:rPr lang="en-US" sz="1814" b="1" i="1" dirty="0" err="1">
                <a:latin typeface="Times New Roman" panose="02020603050405020304" pitchFamily="18" charset="0"/>
                <a:cs typeface="Times New Roman" panose="02020603050405020304" pitchFamily="18" charset="0"/>
              </a:rPr>
              <a:t>welchem</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Sektor</a:t>
            </a:r>
            <a:r>
              <a:rPr lang="en-US" sz="1814" b="1" i="1" dirty="0">
                <a:latin typeface="Times New Roman" panose="02020603050405020304" pitchFamily="18" charset="0"/>
                <a:cs typeface="Times New Roman" panose="02020603050405020304" pitchFamily="18" charset="0"/>
              </a:rPr>
              <a:t>?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6" name="Tabelle 15">
                <a:extLst>
                  <a:ext uri="{FF2B5EF4-FFF2-40B4-BE49-F238E27FC236}">
                    <a16:creationId xmlns:a16="http://schemas.microsoft.com/office/drawing/2014/main" id="{8F1DA21E-6988-4F59-9922-437B102DF9B0}"/>
                  </a:ext>
                </a:extLst>
              </p:cNvPr>
              <p:cNvGraphicFramePr>
                <a:graphicFrameLocks noGrp="1"/>
              </p:cNvGraphicFramePr>
              <p:nvPr/>
            </p:nvGraphicFramePr>
            <p:xfrm>
              <a:off x="344061" y="650252"/>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16" name="Tabelle 15">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1229482602"/>
                  </p:ext>
                </p:extLst>
              </p:nvPr>
            </p:nvGraphicFramePr>
            <p:xfrm>
              <a:off x="344061" y="650252"/>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endParaRPr lang="de-DE"/>
                        </a:p>
                      </a:txBody>
                      <a:tcPr>
                        <a:blipFill>
                          <a:blip r:embed="rId3"/>
                          <a:stretch>
                            <a:fillRect l="-100000" t="-106452" r="-100265" b="-120968"/>
                          </a:stretch>
                        </a:blipFill>
                      </a:tcPr>
                    </a:tc>
                    <a:tc>
                      <a:txBody>
                        <a:bodyPr/>
                        <a:lstStyle/>
                        <a:p>
                          <a:endParaRPr lang="de-DE"/>
                        </a:p>
                      </a:txBody>
                      <a:tcPr>
                        <a:blipFill>
                          <a:blip r:embed="rId3"/>
                          <a:stretch>
                            <a:fillRect l="-200531" t="-106452" r="-531" b="-120968"/>
                          </a:stretch>
                        </a:blipFill>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endParaRPr lang="de-DE"/>
                        </a:p>
                      </a:txBody>
                      <a:tcPr>
                        <a:blipFill>
                          <a:blip r:embed="rId3"/>
                          <a:stretch>
                            <a:fillRect l="-100000" t="-209836" r="-100265" b="-22951"/>
                          </a:stretch>
                        </a:blipFill>
                      </a:tcPr>
                    </a:tc>
                    <a:tc>
                      <a:txBody>
                        <a:bodyPr/>
                        <a:lstStyle/>
                        <a:p>
                          <a:endParaRPr lang="de-DE"/>
                        </a:p>
                      </a:txBody>
                      <a:tcPr>
                        <a:blipFill>
                          <a:blip r:embed="rId3"/>
                          <a:stretch>
                            <a:fillRect l="-200531" t="-209836" r="-531" b="-22951"/>
                          </a:stretch>
                        </a:blipFill>
                      </a:tcPr>
                    </a:tc>
                    <a:extLst>
                      <a:ext uri="{0D108BD9-81ED-4DB2-BD59-A6C34878D82A}">
                        <a16:rowId xmlns:a16="http://schemas.microsoft.com/office/drawing/2014/main" val="3078704704"/>
                      </a:ext>
                    </a:extLst>
                  </a:tr>
                </a:tbl>
              </a:graphicData>
            </a:graphic>
          </p:graphicFrame>
        </mc:Fallback>
      </mc:AlternateContent>
      <p:sp>
        <p:nvSpPr>
          <p:cNvPr id="14" name="Rechteck 13">
            <a:extLst>
              <a:ext uri="{FF2B5EF4-FFF2-40B4-BE49-F238E27FC236}">
                <a16:creationId xmlns:a16="http://schemas.microsoft.com/office/drawing/2014/main" id="{F585BF1E-40D2-41C2-9D8F-C50F42D99D24}"/>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45795835-CA83-4FD5-F87B-1B95DAEE823F}"/>
              </a:ext>
            </a:extLst>
          </p:cNvPr>
          <p:cNvSpPr txBox="1"/>
          <p:nvPr/>
        </p:nvSpPr>
        <p:spPr>
          <a:xfrm>
            <a:off x="330788" y="4379995"/>
            <a:ext cx="6101080" cy="338554"/>
          </a:xfrm>
          <a:prstGeom prst="rect">
            <a:avLst/>
          </a:prstGeom>
          <a:noFill/>
        </p:spPr>
        <p:txBody>
          <a:bodyPr wrap="square">
            <a:spAutoFit/>
          </a:bodyPr>
          <a:lstStyle/>
          <a:p>
            <a:r>
              <a:rPr lang="en-US" sz="1600" b="1">
                <a:latin typeface="Times New Roman" panose="02020603050405020304" pitchFamily="18" charset="0"/>
                <a:cs typeface="Times New Roman" panose="02020603050405020304" pitchFamily="18" charset="0"/>
                <a:sym typeface="Wingdings" panose="05000000000000000000" pitchFamily="2" charset="2"/>
              </a:rPr>
              <a:t>die Opportunitätskosten von Kleidung in Einheiten von Wein</a:t>
            </a:r>
            <a:endParaRPr lang="de-DE" sz="1600"/>
          </a:p>
        </p:txBody>
      </p:sp>
      <p:grpSp>
        <p:nvGrpSpPr>
          <p:cNvPr id="11" name="Gruppieren 10">
            <a:extLst>
              <a:ext uri="{FF2B5EF4-FFF2-40B4-BE49-F238E27FC236}">
                <a16:creationId xmlns:a16="http://schemas.microsoft.com/office/drawing/2014/main" id="{619B308F-8F97-4F6D-A06B-28DAD1D1CA6A}"/>
              </a:ext>
            </a:extLst>
          </p:cNvPr>
          <p:cNvGrpSpPr/>
          <p:nvPr/>
        </p:nvGrpSpPr>
        <p:grpSpPr>
          <a:xfrm>
            <a:off x="459827" y="2561467"/>
            <a:ext cx="351000" cy="169560"/>
            <a:chOff x="459827" y="2561467"/>
            <a:chExt cx="351000" cy="16956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2EFE0558-DE1E-4AC2-8E70-16F59DBC0CCB}"/>
                    </a:ext>
                  </a:extLst>
                </p14:cNvPr>
                <p14:cNvContentPartPr/>
                <p14:nvPr/>
              </p14:nvContentPartPr>
              <p14:xfrm>
                <a:off x="550907" y="2583787"/>
                <a:ext cx="20880" cy="147240"/>
              </p14:xfrm>
            </p:contentPart>
          </mc:Choice>
          <mc:Fallback>
            <p:pic>
              <p:nvPicPr>
                <p:cNvPr id="2" name="Freihand 1">
                  <a:extLst>
                    <a:ext uri="{FF2B5EF4-FFF2-40B4-BE49-F238E27FC236}">
                      <a16:creationId xmlns:a16="http://schemas.microsoft.com/office/drawing/2014/main" id="{2EFE0558-DE1E-4AC2-8E70-16F59DBC0CCB}"/>
                    </a:ext>
                  </a:extLst>
                </p:cNvPr>
                <p:cNvPicPr/>
                <p:nvPr/>
              </p:nvPicPr>
              <p:blipFill>
                <a:blip r:embed="rId5"/>
                <a:stretch>
                  <a:fillRect/>
                </a:stretch>
              </p:blipFill>
              <p:spPr>
                <a:xfrm>
                  <a:off x="546587" y="2579467"/>
                  <a:ext cx="295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C4D3F2E7-4093-4467-B302-320529F5A5B8}"/>
                    </a:ext>
                  </a:extLst>
                </p14:cNvPr>
                <p14:cNvContentPartPr/>
                <p14:nvPr/>
              </p14:nvContentPartPr>
              <p14:xfrm>
                <a:off x="459827" y="2561467"/>
                <a:ext cx="178560" cy="100800"/>
              </p14:xfrm>
            </p:contentPart>
          </mc:Choice>
          <mc:Fallback>
            <p:pic>
              <p:nvPicPr>
                <p:cNvPr id="3" name="Freihand 2">
                  <a:extLst>
                    <a:ext uri="{FF2B5EF4-FFF2-40B4-BE49-F238E27FC236}">
                      <a16:creationId xmlns:a16="http://schemas.microsoft.com/office/drawing/2014/main" id="{C4D3F2E7-4093-4467-B302-320529F5A5B8}"/>
                    </a:ext>
                  </a:extLst>
                </p:cNvPr>
                <p:cNvPicPr/>
                <p:nvPr/>
              </p:nvPicPr>
              <p:blipFill>
                <a:blip r:embed="rId7"/>
                <a:stretch>
                  <a:fillRect/>
                </a:stretch>
              </p:blipFill>
              <p:spPr>
                <a:xfrm>
                  <a:off x="455507" y="2557147"/>
                  <a:ext cx="1872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569F41D4-E057-4222-964B-8C21739FD32F}"/>
                    </a:ext>
                  </a:extLst>
                </p14:cNvPr>
                <p14:cNvContentPartPr/>
                <p14:nvPr/>
              </p14:nvContentPartPr>
              <p14:xfrm>
                <a:off x="726947" y="2600347"/>
                <a:ext cx="20880" cy="114120"/>
              </p14:xfrm>
            </p:contentPart>
          </mc:Choice>
          <mc:Fallback>
            <p:pic>
              <p:nvPicPr>
                <p:cNvPr id="4" name="Freihand 3">
                  <a:extLst>
                    <a:ext uri="{FF2B5EF4-FFF2-40B4-BE49-F238E27FC236}">
                      <a16:creationId xmlns:a16="http://schemas.microsoft.com/office/drawing/2014/main" id="{569F41D4-E057-4222-964B-8C21739FD32F}"/>
                    </a:ext>
                  </a:extLst>
                </p:cNvPr>
                <p:cNvPicPr/>
                <p:nvPr/>
              </p:nvPicPr>
              <p:blipFill>
                <a:blip r:embed="rId9"/>
                <a:stretch>
                  <a:fillRect/>
                </a:stretch>
              </p:blipFill>
              <p:spPr>
                <a:xfrm>
                  <a:off x="722627" y="2596027"/>
                  <a:ext cx="295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4993CEAA-E601-406A-A700-21C7B39C3B6A}"/>
                    </a:ext>
                  </a:extLst>
                </p14:cNvPr>
                <p14:cNvContentPartPr/>
                <p14:nvPr/>
              </p14:nvContentPartPr>
              <p14:xfrm>
                <a:off x="648827" y="2576587"/>
                <a:ext cx="162000" cy="9000"/>
              </p14:xfrm>
            </p:contentPart>
          </mc:Choice>
          <mc:Fallback>
            <p:pic>
              <p:nvPicPr>
                <p:cNvPr id="6" name="Freihand 5">
                  <a:extLst>
                    <a:ext uri="{FF2B5EF4-FFF2-40B4-BE49-F238E27FC236}">
                      <a16:creationId xmlns:a16="http://schemas.microsoft.com/office/drawing/2014/main" id="{4993CEAA-E601-406A-A700-21C7B39C3B6A}"/>
                    </a:ext>
                  </a:extLst>
                </p:cNvPr>
                <p:cNvPicPr/>
                <p:nvPr/>
              </p:nvPicPr>
              <p:blipFill>
                <a:blip r:embed="rId11"/>
                <a:stretch>
                  <a:fillRect/>
                </a:stretch>
              </p:blipFill>
              <p:spPr>
                <a:xfrm>
                  <a:off x="644507" y="2572267"/>
                  <a:ext cx="170640" cy="17640"/>
                </a:xfrm>
                <a:prstGeom prst="rect">
                  <a:avLst/>
                </a:prstGeom>
              </p:spPr>
            </p:pic>
          </mc:Fallback>
        </mc:AlternateContent>
      </p:grpSp>
      <p:grpSp>
        <p:nvGrpSpPr>
          <p:cNvPr id="10" name="Gruppieren 9">
            <a:extLst>
              <a:ext uri="{FF2B5EF4-FFF2-40B4-BE49-F238E27FC236}">
                <a16:creationId xmlns:a16="http://schemas.microsoft.com/office/drawing/2014/main" id="{F96E7DBC-4621-4D40-AB4B-B5C6C4A9B406}"/>
              </a:ext>
            </a:extLst>
          </p:cNvPr>
          <p:cNvGrpSpPr/>
          <p:nvPr/>
        </p:nvGrpSpPr>
        <p:grpSpPr>
          <a:xfrm>
            <a:off x="486107" y="3129547"/>
            <a:ext cx="379440" cy="181440"/>
            <a:chOff x="486107" y="3129547"/>
            <a:chExt cx="379440" cy="181440"/>
          </a:xfrm>
        </p:grpSpPr>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A8D0CA72-A0DB-47EE-90AD-7FE19BCB8E31}"/>
                    </a:ext>
                  </a:extLst>
                </p14:cNvPr>
                <p14:cNvContentPartPr/>
                <p14:nvPr/>
              </p14:nvContentPartPr>
              <p14:xfrm>
                <a:off x="486107" y="3152227"/>
                <a:ext cx="168120" cy="158760"/>
              </p14:xfrm>
            </p:contentPart>
          </mc:Choice>
          <mc:Fallback>
            <p:pic>
              <p:nvPicPr>
                <p:cNvPr id="7" name="Freihand 6">
                  <a:extLst>
                    <a:ext uri="{FF2B5EF4-FFF2-40B4-BE49-F238E27FC236}">
                      <a16:creationId xmlns:a16="http://schemas.microsoft.com/office/drawing/2014/main" id="{A8D0CA72-A0DB-47EE-90AD-7FE19BCB8E31}"/>
                    </a:ext>
                  </a:extLst>
                </p:cNvPr>
                <p:cNvPicPr/>
                <p:nvPr/>
              </p:nvPicPr>
              <p:blipFill>
                <a:blip r:embed="rId13"/>
                <a:stretch>
                  <a:fillRect/>
                </a:stretch>
              </p:blipFill>
              <p:spPr>
                <a:xfrm>
                  <a:off x="481787" y="3147907"/>
                  <a:ext cx="1767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Freihand 7">
                  <a:extLst>
                    <a:ext uri="{FF2B5EF4-FFF2-40B4-BE49-F238E27FC236}">
                      <a16:creationId xmlns:a16="http://schemas.microsoft.com/office/drawing/2014/main" id="{331F0138-EB4B-4A87-8861-1223D2DAC2BB}"/>
                    </a:ext>
                  </a:extLst>
                </p14:cNvPr>
                <p14:cNvContentPartPr/>
                <p14:nvPr/>
              </p14:nvContentPartPr>
              <p14:xfrm>
                <a:off x="697427" y="3129547"/>
                <a:ext cx="126720" cy="169200"/>
              </p14:xfrm>
            </p:contentPart>
          </mc:Choice>
          <mc:Fallback>
            <p:pic>
              <p:nvPicPr>
                <p:cNvPr id="8" name="Freihand 7">
                  <a:extLst>
                    <a:ext uri="{FF2B5EF4-FFF2-40B4-BE49-F238E27FC236}">
                      <a16:creationId xmlns:a16="http://schemas.microsoft.com/office/drawing/2014/main" id="{331F0138-EB4B-4A87-8861-1223D2DAC2BB}"/>
                    </a:ext>
                  </a:extLst>
                </p:cNvPr>
                <p:cNvPicPr/>
                <p:nvPr/>
              </p:nvPicPr>
              <p:blipFill>
                <a:blip r:embed="rId15"/>
                <a:stretch>
                  <a:fillRect/>
                </a:stretch>
              </p:blipFill>
              <p:spPr>
                <a:xfrm>
                  <a:off x="693107" y="3125227"/>
                  <a:ext cx="1353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Freihand 8">
                  <a:extLst>
                    <a:ext uri="{FF2B5EF4-FFF2-40B4-BE49-F238E27FC236}">
                      <a16:creationId xmlns:a16="http://schemas.microsoft.com/office/drawing/2014/main" id="{AE895BBF-3120-439D-A617-DC7E3749A476}"/>
                    </a:ext>
                  </a:extLst>
                </p14:cNvPr>
                <p14:cNvContentPartPr/>
                <p14:nvPr/>
              </p14:nvContentPartPr>
              <p14:xfrm>
                <a:off x="773027" y="3244387"/>
                <a:ext cx="92520" cy="39960"/>
              </p14:xfrm>
            </p:contentPart>
          </mc:Choice>
          <mc:Fallback>
            <p:pic>
              <p:nvPicPr>
                <p:cNvPr id="9" name="Freihand 8">
                  <a:extLst>
                    <a:ext uri="{FF2B5EF4-FFF2-40B4-BE49-F238E27FC236}">
                      <a16:creationId xmlns:a16="http://schemas.microsoft.com/office/drawing/2014/main" id="{AE895BBF-3120-439D-A617-DC7E3749A476}"/>
                    </a:ext>
                  </a:extLst>
                </p:cNvPr>
                <p:cNvPicPr/>
                <p:nvPr/>
              </p:nvPicPr>
              <p:blipFill>
                <a:blip r:embed="rId17"/>
                <a:stretch>
                  <a:fillRect/>
                </a:stretch>
              </p:blipFill>
              <p:spPr>
                <a:xfrm>
                  <a:off x="768707" y="3240067"/>
                  <a:ext cx="101160" cy="48600"/>
                </a:xfrm>
                <a:prstGeom prst="rect">
                  <a:avLst/>
                </a:prstGeom>
              </p:spPr>
            </p:pic>
          </mc:Fallback>
        </mc:AlternateContent>
      </p:grpSp>
      <p:grpSp>
        <p:nvGrpSpPr>
          <p:cNvPr id="33" name="Gruppieren 32">
            <a:extLst>
              <a:ext uri="{FF2B5EF4-FFF2-40B4-BE49-F238E27FC236}">
                <a16:creationId xmlns:a16="http://schemas.microsoft.com/office/drawing/2014/main" id="{4DEC9B4F-2B2C-4601-B0F9-ECA1AE75064B}"/>
              </a:ext>
            </a:extLst>
          </p:cNvPr>
          <p:cNvGrpSpPr/>
          <p:nvPr/>
        </p:nvGrpSpPr>
        <p:grpSpPr>
          <a:xfrm>
            <a:off x="1156067" y="2558947"/>
            <a:ext cx="444240" cy="155520"/>
            <a:chOff x="1156067" y="2558947"/>
            <a:chExt cx="444240" cy="155520"/>
          </a:xfrm>
        </p:grpSpPr>
        <mc:AlternateContent xmlns:mc="http://schemas.openxmlformats.org/markup-compatibility/2006">
          <mc:Choice xmlns:p14="http://schemas.microsoft.com/office/powerpoint/2010/main" Requires="p14">
            <p:contentPart p14:bwMode="auto" r:id="rId18">
              <p14:nvContentPartPr>
                <p14:cNvPr id="23" name="Freihand 22">
                  <a:extLst>
                    <a:ext uri="{FF2B5EF4-FFF2-40B4-BE49-F238E27FC236}">
                      <a16:creationId xmlns:a16="http://schemas.microsoft.com/office/drawing/2014/main" id="{2CB948D2-E9BA-4FB0-AB58-EAAB74BDB13A}"/>
                    </a:ext>
                  </a:extLst>
                </p14:cNvPr>
                <p14:cNvContentPartPr/>
                <p14:nvPr/>
              </p14:nvContentPartPr>
              <p14:xfrm>
                <a:off x="1156067" y="2558947"/>
                <a:ext cx="179640" cy="155520"/>
              </p14:xfrm>
            </p:contentPart>
          </mc:Choice>
          <mc:Fallback>
            <p:pic>
              <p:nvPicPr>
                <p:cNvPr id="23" name="Freihand 22">
                  <a:extLst>
                    <a:ext uri="{FF2B5EF4-FFF2-40B4-BE49-F238E27FC236}">
                      <a16:creationId xmlns:a16="http://schemas.microsoft.com/office/drawing/2014/main" id="{2CB948D2-E9BA-4FB0-AB58-EAAB74BDB13A}"/>
                    </a:ext>
                  </a:extLst>
                </p:cNvPr>
                <p:cNvPicPr/>
                <p:nvPr/>
              </p:nvPicPr>
              <p:blipFill>
                <a:blip r:embed="rId19"/>
                <a:stretch>
                  <a:fillRect/>
                </a:stretch>
              </p:blipFill>
              <p:spPr>
                <a:xfrm>
                  <a:off x="1151747" y="2554627"/>
                  <a:ext cx="1882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4" name="Freihand 23">
                  <a:extLst>
                    <a:ext uri="{FF2B5EF4-FFF2-40B4-BE49-F238E27FC236}">
                      <a16:creationId xmlns:a16="http://schemas.microsoft.com/office/drawing/2014/main" id="{3A80C100-BD5D-494C-A846-AD3479ADEEE8}"/>
                    </a:ext>
                  </a:extLst>
                </p14:cNvPr>
                <p14:cNvContentPartPr/>
                <p14:nvPr/>
              </p14:nvContentPartPr>
              <p14:xfrm>
                <a:off x="1380707" y="2604667"/>
                <a:ext cx="219600" cy="96120"/>
              </p14:xfrm>
            </p:contentPart>
          </mc:Choice>
          <mc:Fallback>
            <p:pic>
              <p:nvPicPr>
                <p:cNvPr id="24" name="Freihand 23">
                  <a:extLst>
                    <a:ext uri="{FF2B5EF4-FFF2-40B4-BE49-F238E27FC236}">
                      <a16:creationId xmlns:a16="http://schemas.microsoft.com/office/drawing/2014/main" id="{3A80C100-BD5D-494C-A846-AD3479ADEEE8}"/>
                    </a:ext>
                  </a:extLst>
                </p:cNvPr>
                <p:cNvPicPr/>
                <p:nvPr/>
              </p:nvPicPr>
              <p:blipFill>
                <a:blip r:embed="rId21"/>
                <a:stretch>
                  <a:fillRect/>
                </a:stretch>
              </p:blipFill>
              <p:spPr>
                <a:xfrm>
                  <a:off x="1376387" y="2600347"/>
                  <a:ext cx="2282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5" name="Freihand 24">
                  <a:extLst>
                    <a:ext uri="{FF2B5EF4-FFF2-40B4-BE49-F238E27FC236}">
                      <a16:creationId xmlns:a16="http://schemas.microsoft.com/office/drawing/2014/main" id="{D8A5A852-6D0D-48DE-AC02-297154F8D74C}"/>
                    </a:ext>
                  </a:extLst>
                </p14:cNvPr>
                <p14:cNvContentPartPr/>
                <p14:nvPr/>
              </p14:nvContentPartPr>
              <p14:xfrm>
                <a:off x="1543067" y="2563267"/>
                <a:ext cx="360" cy="360"/>
              </p14:xfrm>
            </p:contentPart>
          </mc:Choice>
          <mc:Fallback>
            <p:pic>
              <p:nvPicPr>
                <p:cNvPr id="25" name="Freihand 24">
                  <a:extLst>
                    <a:ext uri="{FF2B5EF4-FFF2-40B4-BE49-F238E27FC236}">
                      <a16:creationId xmlns:a16="http://schemas.microsoft.com/office/drawing/2014/main" id="{D8A5A852-6D0D-48DE-AC02-297154F8D74C}"/>
                    </a:ext>
                  </a:extLst>
                </p:cNvPr>
                <p:cNvPicPr/>
                <p:nvPr/>
              </p:nvPicPr>
              <p:blipFill>
                <a:blip r:embed="rId23"/>
                <a:stretch>
                  <a:fillRect/>
                </a:stretch>
              </p:blipFill>
              <p:spPr>
                <a:xfrm>
                  <a:off x="1538747" y="2558947"/>
                  <a:ext cx="9000" cy="9000"/>
                </a:xfrm>
                <a:prstGeom prst="rect">
                  <a:avLst/>
                </a:prstGeom>
              </p:spPr>
            </p:pic>
          </mc:Fallback>
        </mc:AlternateContent>
      </p:grpSp>
      <p:grpSp>
        <p:nvGrpSpPr>
          <p:cNvPr id="32" name="Gruppieren 31">
            <a:extLst>
              <a:ext uri="{FF2B5EF4-FFF2-40B4-BE49-F238E27FC236}">
                <a16:creationId xmlns:a16="http://schemas.microsoft.com/office/drawing/2014/main" id="{2EFC481E-1B15-4D6A-BC8E-C7DBB5DED767}"/>
              </a:ext>
            </a:extLst>
          </p:cNvPr>
          <p:cNvGrpSpPr/>
          <p:nvPr/>
        </p:nvGrpSpPr>
        <p:grpSpPr>
          <a:xfrm>
            <a:off x="1789307" y="2472907"/>
            <a:ext cx="844560" cy="329760"/>
            <a:chOff x="1789307" y="2472907"/>
            <a:chExt cx="844560" cy="329760"/>
          </a:xfrm>
        </p:grpSpPr>
        <mc:AlternateContent xmlns:mc="http://schemas.openxmlformats.org/markup-compatibility/2006">
          <mc:Choice xmlns:p14="http://schemas.microsoft.com/office/powerpoint/2010/main" Requires="p14">
            <p:contentPart p14:bwMode="auto" r:id="rId24">
              <p14:nvContentPartPr>
                <p14:cNvPr id="26" name="Freihand 25">
                  <a:extLst>
                    <a:ext uri="{FF2B5EF4-FFF2-40B4-BE49-F238E27FC236}">
                      <a16:creationId xmlns:a16="http://schemas.microsoft.com/office/drawing/2014/main" id="{20BC90C2-9A8F-403C-BA9F-5D57278119A5}"/>
                    </a:ext>
                  </a:extLst>
                </p14:cNvPr>
                <p14:cNvContentPartPr/>
                <p14:nvPr/>
              </p14:nvContentPartPr>
              <p14:xfrm>
                <a:off x="1789307" y="2536267"/>
                <a:ext cx="81720" cy="151560"/>
              </p14:xfrm>
            </p:contentPart>
          </mc:Choice>
          <mc:Fallback>
            <p:pic>
              <p:nvPicPr>
                <p:cNvPr id="26" name="Freihand 25">
                  <a:extLst>
                    <a:ext uri="{FF2B5EF4-FFF2-40B4-BE49-F238E27FC236}">
                      <a16:creationId xmlns:a16="http://schemas.microsoft.com/office/drawing/2014/main" id="{20BC90C2-9A8F-403C-BA9F-5D57278119A5}"/>
                    </a:ext>
                  </a:extLst>
                </p:cNvPr>
                <p:cNvPicPr/>
                <p:nvPr/>
              </p:nvPicPr>
              <p:blipFill>
                <a:blip r:embed="rId25"/>
                <a:stretch>
                  <a:fillRect/>
                </a:stretch>
              </p:blipFill>
              <p:spPr>
                <a:xfrm>
                  <a:off x="1784987" y="2531947"/>
                  <a:ext cx="903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7" name="Freihand 26">
                  <a:extLst>
                    <a:ext uri="{FF2B5EF4-FFF2-40B4-BE49-F238E27FC236}">
                      <a16:creationId xmlns:a16="http://schemas.microsoft.com/office/drawing/2014/main" id="{49660009-0766-4C88-B773-B7556DF3B548}"/>
                    </a:ext>
                  </a:extLst>
                </p14:cNvPr>
                <p14:cNvContentPartPr/>
                <p14:nvPr/>
              </p14:nvContentPartPr>
              <p14:xfrm>
                <a:off x="1909547" y="2576227"/>
                <a:ext cx="173880" cy="99000"/>
              </p14:xfrm>
            </p:contentPart>
          </mc:Choice>
          <mc:Fallback>
            <p:pic>
              <p:nvPicPr>
                <p:cNvPr id="27" name="Freihand 26">
                  <a:extLst>
                    <a:ext uri="{FF2B5EF4-FFF2-40B4-BE49-F238E27FC236}">
                      <a16:creationId xmlns:a16="http://schemas.microsoft.com/office/drawing/2014/main" id="{49660009-0766-4C88-B773-B7556DF3B548}"/>
                    </a:ext>
                  </a:extLst>
                </p:cNvPr>
                <p:cNvPicPr/>
                <p:nvPr/>
              </p:nvPicPr>
              <p:blipFill>
                <a:blip r:embed="rId27"/>
                <a:stretch>
                  <a:fillRect/>
                </a:stretch>
              </p:blipFill>
              <p:spPr>
                <a:xfrm>
                  <a:off x="1905227" y="2571907"/>
                  <a:ext cx="1825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8" name="Freihand 27">
                  <a:extLst>
                    <a:ext uri="{FF2B5EF4-FFF2-40B4-BE49-F238E27FC236}">
                      <a16:creationId xmlns:a16="http://schemas.microsoft.com/office/drawing/2014/main" id="{224A7D32-9DEE-4065-B372-E87BF70F9128}"/>
                    </a:ext>
                  </a:extLst>
                </p14:cNvPr>
                <p14:cNvContentPartPr/>
                <p14:nvPr/>
              </p14:nvContentPartPr>
              <p14:xfrm>
                <a:off x="2122667" y="2547067"/>
                <a:ext cx="280440" cy="121680"/>
              </p14:xfrm>
            </p:contentPart>
          </mc:Choice>
          <mc:Fallback>
            <p:pic>
              <p:nvPicPr>
                <p:cNvPr id="28" name="Freihand 27">
                  <a:extLst>
                    <a:ext uri="{FF2B5EF4-FFF2-40B4-BE49-F238E27FC236}">
                      <a16:creationId xmlns:a16="http://schemas.microsoft.com/office/drawing/2014/main" id="{224A7D32-9DEE-4065-B372-E87BF70F9128}"/>
                    </a:ext>
                  </a:extLst>
                </p:cNvPr>
                <p:cNvPicPr/>
                <p:nvPr/>
              </p:nvPicPr>
              <p:blipFill>
                <a:blip r:embed="rId29"/>
                <a:stretch>
                  <a:fillRect/>
                </a:stretch>
              </p:blipFill>
              <p:spPr>
                <a:xfrm>
                  <a:off x="2118347" y="2542747"/>
                  <a:ext cx="2890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9" name="Freihand 28">
                  <a:extLst>
                    <a:ext uri="{FF2B5EF4-FFF2-40B4-BE49-F238E27FC236}">
                      <a16:creationId xmlns:a16="http://schemas.microsoft.com/office/drawing/2014/main" id="{F0EE9A95-D883-4474-8B73-2CF06D9FFE42}"/>
                    </a:ext>
                  </a:extLst>
                </p14:cNvPr>
                <p14:cNvContentPartPr/>
                <p14:nvPr/>
              </p14:nvContentPartPr>
              <p14:xfrm>
                <a:off x="2389067" y="2588827"/>
                <a:ext cx="360" cy="360"/>
              </p14:xfrm>
            </p:contentPart>
          </mc:Choice>
          <mc:Fallback>
            <p:pic>
              <p:nvPicPr>
                <p:cNvPr id="29" name="Freihand 28">
                  <a:extLst>
                    <a:ext uri="{FF2B5EF4-FFF2-40B4-BE49-F238E27FC236}">
                      <a16:creationId xmlns:a16="http://schemas.microsoft.com/office/drawing/2014/main" id="{F0EE9A95-D883-4474-8B73-2CF06D9FFE42}"/>
                    </a:ext>
                  </a:extLst>
                </p:cNvPr>
                <p:cNvPicPr/>
                <p:nvPr/>
              </p:nvPicPr>
              <p:blipFill>
                <a:blip r:embed="rId23"/>
                <a:stretch>
                  <a:fillRect/>
                </a:stretch>
              </p:blipFill>
              <p:spPr>
                <a:xfrm>
                  <a:off x="2384747" y="2584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0" name="Freihand 29">
                  <a:extLst>
                    <a:ext uri="{FF2B5EF4-FFF2-40B4-BE49-F238E27FC236}">
                      <a16:creationId xmlns:a16="http://schemas.microsoft.com/office/drawing/2014/main" id="{B12F8EEC-2C46-464D-8B35-710A67BBAEF8}"/>
                    </a:ext>
                  </a:extLst>
                </p14:cNvPr>
                <p14:cNvContentPartPr/>
                <p14:nvPr/>
              </p14:nvContentPartPr>
              <p14:xfrm>
                <a:off x="2399147" y="2647507"/>
                <a:ext cx="118800" cy="155160"/>
              </p14:xfrm>
            </p:contentPart>
          </mc:Choice>
          <mc:Fallback>
            <p:pic>
              <p:nvPicPr>
                <p:cNvPr id="30" name="Freihand 29">
                  <a:extLst>
                    <a:ext uri="{FF2B5EF4-FFF2-40B4-BE49-F238E27FC236}">
                      <a16:creationId xmlns:a16="http://schemas.microsoft.com/office/drawing/2014/main" id="{B12F8EEC-2C46-464D-8B35-710A67BBAEF8}"/>
                    </a:ext>
                  </a:extLst>
                </p:cNvPr>
                <p:cNvPicPr/>
                <p:nvPr/>
              </p:nvPicPr>
              <p:blipFill>
                <a:blip r:embed="rId32"/>
                <a:stretch>
                  <a:fillRect/>
                </a:stretch>
              </p:blipFill>
              <p:spPr>
                <a:xfrm>
                  <a:off x="2394827" y="2643187"/>
                  <a:ext cx="1274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1" name="Freihand 30">
                  <a:extLst>
                    <a:ext uri="{FF2B5EF4-FFF2-40B4-BE49-F238E27FC236}">
                      <a16:creationId xmlns:a16="http://schemas.microsoft.com/office/drawing/2014/main" id="{1E8FAC19-FC7A-4338-B35E-3F1D8AEB237B}"/>
                    </a:ext>
                  </a:extLst>
                </p14:cNvPr>
                <p14:cNvContentPartPr/>
                <p14:nvPr/>
              </p14:nvContentPartPr>
              <p14:xfrm>
                <a:off x="2533067" y="2472907"/>
                <a:ext cx="100800" cy="205200"/>
              </p14:xfrm>
            </p:contentPart>
          </mc:Choice>
          <mc:Fallback>
            <p:pic>
              <p:nvPicPr>
                <p:cNvPr id="31" name="Freihand 30">
                  <a:extLst>
                    <a:ext uri="{FF2B5EF4-FFF2-40B4-BE49-F238E27FC236}">
                      <a16:creationId xmlns:a16="http://schemas.microsoft.com/office/drawing/2014/main" id="{1E8FAC19-FC7A-4338-B35E-3F1D8AEB237B}"/>
                    </a:ext>
                  </a:extLst>
                </p:cNvPr>
                <p:cNvPicPr/>
                <p:nvPr/>
              </p:nvPicPr>
              <p:blipFill>
                <a:blip r:embed="rId34"/>
                <a:stretch>
                  <a:fillRect/>
                </a:stretch>
              </p:blipFill>
              <p:spPr>
                <a:xfrm>
                  <a:off x="2528747" y="2468587"/>
                  <a:ext cx="109440" cy="213840"/>
                </a:xfrm>
                <a:prstGeom prst="rect">
                  <a:avLst/>
                </a:prstGeom>
              </p:spPr>
            </p:pic>
          </mc:Fallback>
        </mc:AlternateContent>
      </p:grpSp>
      <p:grpSp>
        <p:nvGrpSpPr>
          <p:cNvPr id="40" name="Gruppieren 39">
            <a:extLst>
              <a:ext uri="{FF2B5EF4-FFF2-40B4-BE49-F238E27FC236}">
                <a16:creationId xmlns:a16="http://schemas.microsoft.com/office/drawing/2014/main" id="{E8100EB5-DF23-4E22-9692-F6C9B03DE252}"/>
              </a:ext>
            </a:extLst>
          </p:cNvPr>
          <p:cNvGrpSpPr/>
          <p:nvPr/>
        </p:nvGrpSpPr>
        <p:grpSpPr>
          <a:xfrm>
            <a:off x="2812427" y="2467507"/>
            <a:ext cx="350640" cy="204840"/>
            <a:chOff x="2812427" y="2467507"/>
            <a:chExt cx="350640" cy="204840"/>
          </a:xfrm>
        </p:grpSpPr>
        <mc:AlternateContent xmlns:mc="http://schemas.openxmlformats.org/markup-compatibility/2006">
          <mc:Choice xmlns:p14="http://schemas.microsoft.com/office/powerpoint/2010/main" Requires="p14">
            <p:contentPart p14:bwMode="auto" r:id="rId35">
              <p14:nvContentPartPr>
                <p14:cNvPr id="34" name="Freihand 33">
                  <a:extLst>
                    <a:ext uri="{FF2B5EF4-FFF2-40B4-BE49-F238E27FC236}">
                      <a16:creationId xmlns:a16="http://schemas.microsoft.com/office/drawing/2014/main" id="{1822CBC0-CC7C-4AC1-BA6C-5376C9840CE5}"/>
                    </a:ext>
                  </a:extLst>
                </p14:cNvPr>
                <p14:cNvContentPartPr/>
                <p14:nvPr/>
              </p14:nvContentPartPr>
              <p14:xfrm>
                <a:off x="2812427" y="2522587"/>
                <a:ext cx="111240" cy="149760"/>
              </p14:xfrm>
            </p:contentPart>
          </mc:Choice>
          <mc:Fallback>
            <p:pic>
              <p:nvPicPr>
                <p:cNvPr id="34" name="Freihand 33">
                  <a:extLst>
                    <a:ext uri="{FF2B5EF4-FFF2-40B4-BE49-F238E27FC236}">
                      <a16:creationId xmlns:a16="http://schemas.microsoft.com/office/drawing/2014/main" id="{1822CBC0-CC7C-4AC1-BA6C-5376C9840CE5}"/>
                    </a:ext>
                  </a:extLst>
                </p:cNvPr>
                <p:cNvPicPr/>
                <p:nvPr/>
              </p:nvPicPr>
              <p:blipFill>
                <a:blip r:embed="rId36"/>
                <a:stretch>
                  <a:fillRect/>
                </a:stretch>
              </p:blipFill>
              <p:spPr>
                <a:xfrm>
                  <a:off x="2808107" y="2518267"/>
                  <a:ext cx="1198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5" name="Freihand 34">
                  <a:extLst>
                    <a:ext uri="{FF2B5EF4-FFF2-40B4-BE49-F238E27FC236}">
                      <a16:creationId xmlns:a16="http://schemas.microsoft.com/office/drawing/2014/main" id="{BE2D058A-C364-4E52-AB04-99BF95F7DE94}"/>
                    </a:ext>
                  </a:extLst>
                </p14:cNvPr>
                <p14:cNvContentPartPr/>
                <p14:nvPr/>
              </p14:nvContentPartPr>
              <p14:xfrm>
                <a:off x="2858867" y="2495587"/>
                <a:ext cx="91440" cy="13320"/>
              </p14:xfrm>
            </p:contentPart>
          </mc:Choice>
          <mc:Fallback>
            <p:pic>
              <p:nvPicPr>
                <p:cNvPr id="35" name="Freihand 34">
                  <a:extLst>
                    <a:ext uri="{FF2B5EF4-FFF2-40B4-BE49-F238E27FC236}">
                      <a16:creationId xmlns:a16="http://schemas.microsoft.com/office/drawing/2014/main" id="{BE2D058A-C364-4E52-AB04-99BF95F7DE94}"/>
                    </a:ext>
                  </a:extLst>
                </p:cNvPr>
                <p:cNvPicPr/>
                <p:nvPr/>
              </p:nvPicPr>
              <p:blipFill>
                <a:blip r:embed="rId38"/>
                <a:stretch>
                  <a:fillRect/>
                </a:stretch>
              </p:blipFill>
              <p:spPr>
                <a:xfrm>
                  <a:off x="2854547" y="2491267"/>
                  <a:ext cx="1000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6" name="Freihand 35">
                  <a:extLst>
                    <a:ext uri="{FF2B5EF4-FFF2-40B4-BE49-F238E27FC236}">
                      <a16:creationId xmlns:a16="http://schemas.microsoft.com/office/drawing/2014/main" id="{1B462CC7-251F-4D84-8B4C-FF98D96902AF}"/>
                    </a:ext>
                  </a:extLst>
                </p14:cNvPr>
                <p14:cNvContentPartPr/>
                <p14:nvPr/>
              </p14:nvContentPartPr>
              <p14:xfrm>
                <a:off x="3058307" y="2467507"/>
                <a:ext cx="104760" cy="193320"/>
              </p14:xfrm>
            </p:contentPart>
          </mc:Choice>
          <mc:Fallback>
            <p:pic>
              <p:nvPicPr>
                <p:cNvPr id="36" name="Freihand 35">
                  <a:extLst>
                    <a:ext uri="{FF2B5EF4-FFF2-40B4-BE49-F238E27FC236}">
                      <a16:creationId xmlns:a16="http://schemas.microsoft.com/office/drawing/2014/main" id="{1B462CC7-251F-4D84-8B4C-FF98D96902AF}"/>
                    </a:ext>
                  </a:extLst>
                </p:cNvPr>
                <p:cNvPicPr/>
                <p:nvPr/>
              </p:nvPicPr>
              <p:blipFill>
                <a:blip r:embed="rId40"/>
                <a:stretch>
                  <a:fillRect/>
                </a:stretch>
              </p:blipFill>
              <p:spPr>
                <a:xfrm>
                  <a:off x="3053987" y="2463187"/>
                  <a:ext cx="113400" cy="201960"/>
                </a:xfrm>
                <a:prstGeom prst="rect">
                  <a:avLst/>
                </a:prstGeom>
              </p:spPr>
            </p:pic>
          </mc:Fallback>
        </mc:AlternateContent>
      </p:grpSp>
      <p:grpSp>
        <p:nvGrpSpPr>
          <p:cNvPr id="39" name="Gruppieren 38">
            <a:extLst>
              <a:ext uri="{FF2B5EF4-FFF2-40B4-BE49-F238E27FC236}">
                <a16:creationId xmlns:a16="http://schemas.microsoft.com/office/drawing/2014/main" id="{E539C4B8-46C4-4E35-BBD8-FE07EFC7B522}"/>
              </a:ext>
            </a:extLst>
          </p:cNvPr>
          <p:cNvGrpSpPr/>
          <p:nvPr/>
        </p:nvGrpSpPr>
        <p:grpSpPr>
          <a:xfrm>
            <a:off x="1002707" y="2512867"/>
            <a:ext cx="176400" cy="231840"/>
            <a:chOff x="1002707" y="2512867"/>
            <a:chExt cx="176400" cy="231840"/>
          </a:xfrm>
        </p:grpSpPr>
        <mc:AlternateContent xmlns:mc="http://schemas.openxmlformats.org/markup-compatibility/2006">
          <mc:Choice xmlns:p14="http://schemas.microsoft.com/office/powerpoint/2010/main" Requires="p14">
            <p:contentPart p14:bwMode="auto" r:id="rId41">
              <p14:nvContentPartPr>
                <p14:cNvPr id="12" name="Freihand 11">
                  <a:extLst>
                    <a:ext uri="{FF2B5EF4-FFF2-40B4-BE49-F238E27FC236}">
                      <a16:creationId xmlns:a16="http://schemas.microsoft.com/office/drawing/2014/main" id="{F64F9B5C-53CB-4496-B60F-361EEEE2994E}"/>
                    </a:ext>
                  </a:extLst>
                </p14:cNvPr>
                <p14:cNvContentPartPr/>
                <p14:nvPr/>
              </p14:nvContentPartPr>
              <p14:xfrm>
                <a:off x="1003787" y="2630947"/>
                <a:ext cx="360" cy="360"/>
              </p14:xfrm>
            </p:contentPart>
          </mc:Choice>
          <mc:Fallback>
            <p:pic>
              <p:nvPicPr>
                <p:cNvPr id="12" name="Freihand 11">
                  <a:extLst>
                    <a:ext uri="{FF2B5EF4-FFF2-40B4-BE49-F238E27FC236}">
                      <a16:creationId xmlns:a16="http://schemas.microsoft.com/office/drawing/2014/main" id="{F64F9B5C-53CB-4496-B60F-361EEEE2994E}"/>
                    </a:ext>
                  </a:extLst>
                </p:cNvPr>
                <p:cNvPicPr/>
                <p:nvPr/>
              </p:nvPicPr>
              <p:blipFill>
                <a:blip r:embed="rId23"/>
                <a:stretch>
                  <a:fillRect/>
                </a:stretch>
              </p:blipFill>
              <p:spPr>
                <a:xfrm>
                  <a:off x="999467" y="2626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5" name="Freihand 14">
                  <a:extLst>
                    <a:ext uri="{FF2B5EF4-FFF2-40B4-BE49-F238E27FC236}">
                      <a16:creationId xmlns:a16="http://schemas.microsoft.com/office/drawing/2014/main" id="{A8B891A9-2840-478B-976D-E8F3F3B80C01}"/>
                    </a:ext>
                  </a:extLst>
                </p14:cNvPr>
                <p14:cNvContentPartPr/>
                <p14:nvPr/>
              </p14:nvContentPartPr>
              <p14:xfrm>
                <a:off x="1002707" y="2680267"/>
                <a:ext cx="10800" cy="3240"/>
              </p14:xfrm>
            </p:contentPart>
          </mc:Choice>
          <mc:Fallback>
            <p:pic>
              <p:nvPicPr>
                <p:cNvPr id="15" name="Freihand 14">
                  <a:extLst>
                    <a:ext uri="{FF2B5EF4-FFF2-40B4-BE49-F238E27FC236}">
                      <a16:creationId xmlns:a16="http://schemas.microsoft.com/office/drawing/2014/main" id="{A8B891A9-2840-478B-976D-E8F3F3B80C01}"/>
                    </a:ext>
                  </a:extLst>
                </p:cNvPr>
                <p:cNvPicPr/>
                <p:nvPr/>
              </p:nvPicPr>
              <p:blipFill>
                <a:blip r:embed="rId43"/>
                <a:stretch>
                  <a:fillRect/>
                </a:stretch>
              </p:blipFill>
              <p:spPr>
                <a:xfrm>
                  <a:off x="998387" y="2675947"/>
                  <a:ext cx="194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7" name="Freihand 36">
                  <a:extLst>
                    <a:ext uri="{FF2B5EF4-FFF2-40B4-BE49-F238E27FC236}">
                      <a16:creationId xmlns:a16="http://schemas.microsoft.com/office/drawing/2014/main" id="{E750EA71-5114-437E-859B-985F41C0ABDD}"/>
                    </a:ext>
                  </a:extLst>
                </p14:cNvPr>
                <p14:cNvContentPartPr/>
                <p14:nvPr/>
              </p14:nvContentPartPr>
              <p14:xfrm>
                <a:off x="1006667" y="2512867"/>
                <a:ext cx="82800" cy="177840"/>
              </p14:xfrm>
            </p:contentPart>
          </mc:Choice>
          <mc:Fallback>
            <p:pic>
              <p:nvPicPr>
                <p:cNvPr id="37" name="Freihand 36">
                  <a:extLst>
                    <a:ext uri="{FF2B5EF4-FFF2-40B4-BE49-F238E27FC236}">
                      <a16:creationId xmlns:a16="http://schemas.microsoft.com/office/drawing/2014/main" id="{E750EA71-5114-437E-859B-985F41C0ABDD}"/>
                    </a:ext>
                  </a:extLst>
                </p:cNvPr>
                <p:cNvPicPr/>
                <p:nvPr/>
              </p:nvPicPr>
              <p:blipFill>
                <a:blip r:embed="rId45"/>
                <a:stretch>
                  <a:fillRect/>
                </a:stretch>
              </p:blipFill>
              <p:spPr>
                <a:xfrm>
                  <a:off x="1002347" y="2508547"/>
                  <a:ext cx="914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8" name="Freihand 37">
                  <a:extLst>
                    <a:ext uri="{FF2B5EF4-FFF2-40B4-BE49-F238E27FC236}">
                      <a16:creationId xmlns:a16="http://schemas.microsoft.com/office/drawing/2014/main" id="{834456D7-3524-481E-8AD4-A6285DF422A2}"/>
                    </a:ext>
                  </a:extLst>
                </p14:cNvPr>
                <p14:cNvContentPartPr/>
                <p14:nvPr/>
              </p14:nvContentPartPr>
              <p14:xfrm>
                <a:off x="1081187" y="2521507"/>
                <a:ext cx="97920" cy="223200"/>
              </p14:xfrm>
            </p:contentPart>
          </mc:Choice>
          <mc:Fallback>
            <p:pic>
              <p:nvPicPr>
                <p:cNvPr id="38" name="Freihand 37">
                  <a:extLst>
                    <a:ext uri="{FF2B5EF4-FFF2-40B4-BE49-F238E27FC236}">
                      <a16:creationId xmlns:a16="http://schemas.microsoft.com/office/drawing/2014/main" id="{834456D7-3524-481E-8AD4-A6285DF422A2}"/>
                    </a:ext>
                  </a:extLst>
                </p:cNvPr>
                <p:cNvPicPr/>
                <p:nvPr/>
              </p:nvPicPr>
              <p:blipFill>
                <a:blip r:embed="rId47"/>
                <a:stretch>
                  <a:fillRect/>
                </a:stretch>
              </p:blipFill>
              <p:spPr>
                <a:xfrm>
                  <a:off x="1076867" y="2517187"/>
                  <a:ext cx="106560" cy="231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
            <p14:nvContentPartPr>
              <p14:cNvPr id="112" name="Freihand 111">
                <a:extLst>
                  <a:ext uri="{FF2B5EF4-FFF2-40B4-BE49-F238E27FC236}">
                    <a16:creationId xmlns:a16="http://schemas.microsoft.com/office/drawing/2014/main" id="{E80FC52B-23E3-4700-88D6-CBC4011BEC75}"/>
                  </a:ext>
                </a:extLst>
              </p14:cNvPr>
              <p14:cNvContentPartPr/>
              <p14:nvPr/>
            </p14:nvContentPartPr>
            <p14:xfrm>
              <a:off x="11123747" y="2378227"/>
              <a:ext cx="707040" cy="57960"/>
            </p14:xfrm>
          </p:contentPart>
        </mc:Choice>
        <mc:Fallback>
          <p:pic>
            <p:nvPicPr>
              <p:cNvPr id="112" name="Freihand 111">
                <a:extLst>
                  <a:ext uri="{FF2B5EF4-FFF2-40B4-BE49-F238E27FC236}">
                    <a16:creationId xmlns:a16="http://schemas.microsoft.com/office/drawing/2014/main" id="{E80FC52B-23E3-4700-88D6-CBC4011BEC75}"/>
                  </a:ext>
                </a:extLst>
              </p:cNvPr>
              <p:cNvPicPr/>
              <p:nvPr/>
            </p:nvPicPr>
            <p:blipFill>
              <a:blip r:embed="rId49"/>
              <a:stretch>
                <a:fillRect/>
              </a:stretch>
            </p:blipFill>
            <p:spPr>
              <a:xfrm>
                <a:off x="11119427" y="2373907"/>
                <a:ext cx="715680" cy="66600"/>
              </a:xfrm>
              <a:prstGeom prst="rect">
                <a:avLst/>
              </a:prstGeom>
            </p:spPr>
          </p:pic>
        </mc:Fallback>
      </mc:AlternateContent>
      <p:grpSp>
        <p:nvGrpSpPr>
          <p:cNvPr id="123" name="Gruppieren 122">
            <a:extLst>
              <a:ext uri="{FF2B5EF4-FFF2-40B4-BE49-F238E27FC236}">
                <a16:creationId xmlns:a16="http://schemas.microsoft.com/office/drawing/2014/main" id="{89529573-D684-4B45-A2FA-D4F8EB5FF20E}"/>
              </a:ext>
            </a:extLst>
          </p:cNvPr>
          <p:cNvGrpSpPr/>
          <p:nvPr/>
        </p:nvGrpSpPr>
        <p:grpSpPr>
          <a:xfrm>
            <a:off x="11259467" y="1688467"/>
            <a:ext cx="186120" cy="347040"/>
            <a:chOff x="11259467" y="1688467"/>
            <a:chExt cx="186120" cy="347040"/>
          </a:xfrm>
        </p:grpSpPr>
        <mc:AlternateContent xmlns:mc="http://schemas.openxmlformats.org/markup-compatibility/2006">
          <mc:Choice xmlns:p14="http://schemas.microsoft.com/office/powerpoint/2010/main" Requires="p14">
            <p:contentPart p14:bwMode="auto" r:id="rId50">
              <p14:nvContentPartPr>
                <p14:cNvPr id="114" name="Freihand 113">
                  <a:extLst>
                    <a:ext uri="{FF2B5EF4-FFF2-40B4-BE49-F238E27FC236}">
                      <a16:creationId xmlns:a16="http://schemas.microsoft.com/office/drawing/2014/main" id="{913433D3-8339-49C8-99F3-F8F1BF056172}"/>
                    </a:ext>
                  </a:extLst>
                </p14:cNvPr>
                <p14:cNvContentPartPr/>
                <p14:nvPr/>
              </p14:nvContentPartPr>
              <p14:xfrm>
                <a:off x="11329307" y="1688467"/>
                <a:ext cx="21960" cy="276480"/>
              </p14:xfrm>
            </p:contentPart>
          </mc:Choice>
          <mc:Fallback>
            <p:pic>
              <p:nvPicPr>
                <p:cNvPr id="114" name="Freihand 113">
                  <a:extLst>
                    <a:ext uri="{FF2B5EF4-FFF2-40B4-BE49-F238E27FC236}">
                      <a16:creationId xmlns:a16="http://schemas.microsoft.com/office/drawing/2014/main" id="{913433D3-8339-49C8-99F3-F8F1BF056172}"/>
                    </a:ext>
                  </a:extLst>
                </p:cNvPr>
                <p:cNvPicPr/>
                <p:nvPr/>
              </p:nvPicPr>
              <p:blipFill>
                <a:blip r:embed="rId51"/>
                <a:stretch>
                  <a:fillRect/>
                </a:stretch>
              </p:blipFill>
              <p:spPr>
                <a:xfrm>
                  <a:off x="11324987" y="1684147"/>
                  <a:ext cx="3060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15" name="Freihand 114">
                  <a:extLst>
                    <a:ext uri="{FF2B5EF4-FFF2-40B4-BE49-F238E27FC236}">
                      <a16:creationId xmlns:a16="http://schemas.microsoft.com/office/drawing/2014/main" id="{8D971AD0-E4E1-4025-A007-82D77290FC6F}"/>
                    </a:ext>
                  </a:extLst>
                </p14:cNvPr>
                <p14:cNvContentPartPr/>
                <p14:nvPr/>
              </p14:nvContentPartPr>
              <p14:xfrm>
                <a:off x="11259467" y="1837867"/>
                <a:ext cx="186120" cy="197640"/>
              </p14:xfrm>
            </p:contentPart>
          </mc:Choice>
          <mc:Fallback>
            <p:pic>
              <p:nvPicPr>
                <p:cNvPr id="115" name="Freihand 114">
                  <a:extLst>
                    <a:ext uri="{FF2B5EF4-FFF2-40B4-BE49-F238E27FC236}">
                      <a16:creationId xmlns:a16="http://schemas.microsoft.com/office/drawing/2014/main" id="{8D971AD0-E4E1-4025-A007-82D77290FC6F}"/>
                    </a:ext>
                  </a:extLst>
                </p:cNvPr>
                <p:cNvPicPr/>
                <p:nvPr/>
              </p:nvPicPr>
              <p:blipFill>
                <a:blip r:embed="rId53"/>
                <a:stretch>
                  <a:fillRect/>
                </a:stretch>
              </p:blipFill>
              <p:spPr>
                <a:xfrm>
                  <a:off x="11255147" y="1833547"/>
                  <a:ext cx="194760" cy="206280"/>
                </a:xfrm>
                <a:prstGeom prst="rect">
                  <a:avLst/>
                </a:prstGeom>
              </p:spPr>
            </p:pic>
          </mc:Fallback>
        </mc:AlternateContent>
      </p:grpSp>
      <p:grpSp>
        <p:nvGrpSpPr>
          <p:cNvPr id="132" name="Gruppieren 131">
            <a:extLst>
              <a:ext uri="{FF2B5EF4-FFF2-40B4-BE49-F238E27FC236}">
                <a16:creationId xmlns:a16="http://schemas.microsoft.com/office/drawing/2014/main" id="{AAA13BEC-275E-4271-9122-1332C06A73DA}"/>
              </a:ext>
            </a:extLst>
          </p:cNvPr>
          <p:cNvGrpSpPr/>
          <p:nvPr/>
        </p:nvGrpSpPr>
        <p:grpSpPr>
          <a:xfrm>
            <a:off x="10938707" y="1054147"/>
            <a:ext cx="1129320" cy="482760"/>
            <a:chOff x="10938707" y="1054147"/>
            <a:chExt cx="1129320" cy="482760"/>
          </a:xfrm>
        </p:grpSpPr>
        <mc:AlternateContent xmlns:mc="http://schemas.openxmlformats.org/markup-compatibility/2006">
          <mc:Choice xmlns:p14="http://schemas.microsoft.com/office/powerpoint/2010/main" Requires="p14">
            <p:contentPart p14:bwMode="auto" r:id="rId54">
              <p14:nvContentPartPr>
                <p14:cNvPr id="116" name="Freihand 115">
                  <a:extLst>
                    <a:ext uri="{FF2B5EF4-FFF2-40B4-BE49-F238E27FC236}">
                      <a16:creationId xmlns:a16="http://schemas.microsoft.com/office/drawing/2014/main" id="{74179363-8EA9-4FFD-9B84-E4AC082863C8}"/>
                    </a:ext>
                  </a:extLst>
                </p14:cNvPr>
                <p14:cNvContentPartPr/>
                <p14:nvPr/>
              </p14:nvContentPartPr>
              <p14:xfrm>
                <a:off x="10938707" y="1175827"/>
                <a:ext cx="113400" cy="147960"/>
              </p14:xfrm>
            </p:contentPart>
          </mc:Choice>
          <mc:Fallback>
            <p:pic>
              <p:nvPicPr>
                <p:cNvPr id="116" name="Freihand 115">
                  <a:extLst>
                    <a:ext uri="{FF2B5EF4-FFF2-40B4-BE49-F238E27FC236}">
                      <a16:creationId xmlns:a16="http://schemas.microsoft.com/office/drawing/2014/main" id="{74179363-8EA9-4FFD-9B84-E4AC082863C8}"/>
                    </a:ext>
                  </a:extLst>
                </p:cNvPr>
                <p:cNvPicPr/>
                <p:nvPr/>
              </p:nvPicPr>
              <p:blipFill>
                <a:blip r:embed="rId55"/>
                <a:stretch>
                  <a:fillRect/>
                </a:stretch>
              </p:blipFill>
              <p:spPr>
                <a:xfrm>
                  <a:off x="10934387" y="1171507"/>
                  <a:ext cx="1220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17" name="Freihand 116">
                  <a:extLst>
                    <a:ext uri="{FF2B5EF4-FFF2-40B4-BE49-F238E27FC236}">
                      <a16:creationId xmlns:a16="http://schemas.microsoft.com/office/drawing/2014/main" id="{4B94A1F6-BC3B-4C29-8E93-F4D36A445A8D}"/>
                    </a:ext>
                  </a:extLst>
                </p14:cNvPr>
                <p14:cNvContentPartPr/>
                <p14:nvPr/>
              </p14:nvContentPartPr>
              <p14:xfrm>
                <a:off x="11047427" y="1206067"/>
                <a:ext cx="85320" cy="235800"/>
              </p14:xfrm>
            </p:contentPart>
          </mc:Choice>
          <mc:Fallback>
            <p:pic>
              <p:nvPicPr>
                <p:cNvPr id="117" name="Freihand 116">
                  <a:extLst>
                    <a:ext uri="{FF2B5EF4-FFF2-40B4-BE49-F238E27FC236}">
                      <a16:creationId xmlns:a16="http://schemas.microsoft.com/office/drawing/2014/main" id="{4B94A1F6-BC3B-4C29-8E93-F4D36A445A8D}"/>
                    </a:ext>
                  </a:extLst>
                </p:cNvPr>
                <p:cNvPicPr/>
                <p:nvPr/>
              </p:nvPicPr>
              <p:blipFill>
                <a:blip r:embed="rId57"/>
                <a:stretch>
                  <a:fillRect/>
                </a:stretch>
              </p:blipFill>
              <p:spPr>
                <a:xfrm>
                  <a:off x="11043107" y="1201747"/>
                  <a:ext cx="9396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18" name="Freihand 117">
                  <a:extLst>
                    <a:ext uri="{FF2B5EF4-FFF2-40B4-BE49-F238E27FC236}">
                      <a16:creationId xmlns:a16="http://schemas.microsoft.com/office/drawing/2014/main" id="{529DAAFB-59E7-4693-98C0-E8C8A03B2CAC}"/>
                    </a:ext>
                  </a:extLst>
                </p14:cNvPr>
                <p14:cNvContentPartPr/>
                <p14:nvPr/>
              </p14:nvContentPartPr>
              <p14:xfrm>
                <a:off x="11131667" y="1225147"/>
                <a:ext cx="83160" cy="93240"/>
              </p14:xfrm>
            </p:contentPart>
          </mc:Choice>
          <mc:Fallback>
            <p:pic>
              <p:nvPicPr>
                <p:cNvPr id="118" name="Freihand 117">
                  <a:extLst>
                    <a:ext uri="{FF2B5EF4-FFF2-40B4-BE49-F238E27FC236}">
                      <a16:creationId xmlns:a16="http://schemas.microsoft.com/office/drawing/2014/main" id="{529DAAFB-59E7-4693-98C0-E8C8A03B2CAC}"/>
                    </a:ext>
                  </a:extLst>
                </p:cNvPr>
                <p:cNvPicPr/>
                <p:nvPr/>
              </p:nvPicPr>
              <p:blipFill>
                <a:blip r:embed="rId59"/>
                <a:stretch>
                  <a:fillRect/>
                </a:stretch>
              </p:blipFill>
              <p:spPr>
                <a:xfrm>
                  <a:off x="11127347" y="1220827"/>
                  <a:ext cx="918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19" name="Freihand 118">
                  <a:extLst>
                    <a:ext uri="{FF2B5EF4-FFF2-40B4-BE49-F238E27FC236}">
                      <a16:creationId xmlns:a16="http://schemas.microsoft.com/office/drawing/2014/main" id="{8CCEBAFC-C049-47C0-88F3-9B8B39B80685}"/>
                    </a:ext>
                  </a:extLst>
                </p14:cNvPr>
                <p14:cNvContentPartPr/>
                <p14:nvPr/>
              </p14:nvContentPartPr>
              <p14:xfrm>
                <a:off x="11147867" y="1199227"/>
                <a:ext cx="74520" cy="250920"/>
              </p14:xfrm>
            </p:contentPart>
          </mc:Choice>
          <mc:Fallback>
            <p:pic>
              <p:nvPicPr>
                <p:cNvPr id="119" name="Freihand 118">
                  <a:extLst>
                    <a:ext uri="{FF2B5EF4-FFF2-40B4-BE49-F238E27FC236}">
                      <a16:creationId xmlns:a16="http://schemas.microsoft.com/office/drawing/2014/main" id="{8CCEBAFC-C049-47C0-88F3-9B8B39B80685}"/>
                    </a:ext>
                  </a:extLst>
                </p:cNvPr>
                <p:cNvPicPr/>
                <p:nvPr/>
              </p:nvPicPr>
              <p:blipFill>
                <a:blip r:embed="rId61"/>
                <a:stretch>
                  <a:fillRect/>
                </a:stretch>
              </p:blipFill>
              <p:spPr>
                <a:xfrm>
                  <a:off x="11143547" y="1194907"/>
                  <a:ext cx="8316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20" name="Freihand 119">
                  <a:extLst>
                    <a:ext uri="{FF2B5EF4-FFF2-40B4-BE49-F238E27FC236}">
                      <a16:creationId xmlns:a16="http://schemas.microsoft.com/office/drawing/2014/main" id="{845B1594-A0CD-44BD-A17A-C98191E15836}"/>
                    </a:ext>
                  </a:extLst>
                </p14:cNvPr>
                <p14:cNvContentPartPr/>
                <p14:nvPr/>
              </p14:nvContentPartPr>
              <p14:xfrm>
                <a:off x="11199707" y="1223707"/>
                <a:ext cx="135000" cy="94320"/>
              </p14:xfrm>
            </p:contentPart>
          </mc:Choice>
          <mc:Fallback>
            <p:pic>
              <p:nvPicPr>
                <p:cNvPr id="120" name="Freihand 119">
                  <a:extLst>
                    <a:ext uri="{FF2B5EF4-FFF2-40B4-BE49-F238E27FC236}">
                      <a16:creationId xmlns:a16="http://schemas.microsoft.com/office/drawing/2014/main" id="{845B1594-A0CD-44BD-A17A-C98191E15836}"/>
                    </a:ext>
                  </a:extLst>
                </p:cNvPr>
                <p:cNvPicPr/>
                <p:nvPr/>
              </p:nvPicPr>
              <p:blipFill>
                <a:blip r:embed="rId63"/>
                <a:stretch>
                  <a:fillRect/>
                </a:stretch>
              </p:blipFill>
              <p:spPr>
                <a:xfrm>
                  <a:off x="11195387" y="1219387"/>
                  <a:ext cx="1436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21" name="Freihand 120">
                  <a:extLst>
                    <a:ext uri="{FF2B5EF4-FFF2-40B4-BE49-F238E27FC236}">
                      <a16:creationId xmlns:a16="http://schemas.microsoft.com/office/drawing/2014/main" id="{E357FB22-A4A4-4264-92BA-55F5E4CC194B}"/>
                    </a:ext>
                  </a:extLst>
                </p14:cNvPr>
                <p14:cNvContentPartPr/>
                <p14:nvPr/>
              </p14:nvContentPartPr>
              <p14:xfrm>
                <a:off x="11335067" y="1108147"/>
                <a:ext cx="252360" cy="192600"/>
              </p14:xfrm>
            </p:contentPart>
          </mc:Choice>
          <mc:Fallback>
            <p:pic>
              <p:nvPicPr>
                <p:cNvPr id="121" name="Freihand 120">
                  <a:extLst>
                    <a:ext uri="{FF2B5EF4-FFF2-40B4-BE49-F238E27FC236}">
                      <a16:creationId xmlns:a16="http://schemas.microsoft.com/office/drawing/2014/main" id="{E357FB22-A4A4-4264-92BA-55F5E4CC194B}"/>
                    </a:ext>
                  </a:extLst>
                </p:cNvPr>
                <p:cNvPicPr/>
                <p:nvPr/>
              </p:nvPicPr>
              <p:blipFill>
                <a:blip r:embed="rId65"/>
                <a:stretch>
                  <a:fillRect/>
                </a:stretch>
              </p:blipFill>
              <p:spPr>
                <a:xfrm>
                  <a:off x="11330747" y="1103827"/>
                  <a:ext cx="2610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24" name="Freihand 123">
                  <a:extLst>
                    <a:ext uri="{FF2B5EF4-FFF2-40B4-BE49-F238E27FC236}">
                      <a16:creationId xmlns:a16="http://schemas.microsoft.com/office/drawing/2014/main" id="{5E3FFB08-8115-40D0-A177-9C9B481CC10C}"/>
                    </a:ext>
                  </a:extLst>
                </p14:cNvPr>
                <p14:cNvContentPartPr/>
                <p14:nvPr/>
              </p14:nvContentPartPr>
              <p14:xfrm>
                <a:off x="11607227" y="1065307"/>
                <a:ext cx="289800" cy="217440"/>
              </p14:xfrm>
            </p:contentPart>
          </mc:Choice>
          <mc:Fallback>
            <p:pic>
              <p:nvPicPr>
                <p:cNvPr id="124" name="Freihand 123">
                  <a:extLst>
                    <a:ext uri="{FF2B5EF4-FFF2-40B4-BE49-F238E27FC236}">
                      <a16:creationId xmlns:a16="http://schemas.microsoft.com/office/drawing/2014/main" id="{5E3FFB08-8115-40D0-A177-9C9B481CC10C}"/>
                    </a:ext>
                  </a:extLst>
                </p:cNvPr>
                <p:cNvPicPr/>
                <p:nvPr/>
              </p:nvPicPr>
              <p:blipFill>
                <a:blip r:embed="rId67"/>
                <a:stretch>
                  <a:fillRect/>
                </a:stretch>
              </p:blipFill>
              <p:spPr>
                <a:xfrm>
                  <a:off x="11602907" y="1060987"/>
                  <a:ext cx="2984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25" name="Freihand 124">
                  <a:extLst>
                    <a:ext uri="{FF2B5EF4-FFF2-40B4-BE49-F238E27FC236}">
                      <a16:creationId xmlns:a16="http://schemas.microsoft.com/office/drawing/2014/main" id="{091D2B61-6D1A-44B8-BBFD-B8680EF16AD9}"/>
                    </a:ext>
                  </a:extLst>
                </p14:cNvPr>
                <p14:cNvContentPartPr/>
                <p14:nvPr/>
              </p14:nvContentPartPr>
              <p14:xfrm>
                <a:off x="11689667" y="1054147"/>
                <a:ext cx="91080" cy="15480"/>
              </p14:xfrm>
            </p:contentPart>
          </mc:Choice>
          <mc:Fallback>
            <p:pic>
              <p:nvPicPr>
                <p:cNvPr id="125" name="Freihand 124">
                  <a:extLst>
                    <a:ext uri="{FF2B5EF4-FFF2-40B4-BE49-F238E27FC236}">
                      <a16:creationId xmlns:a16="http://schemas.microsoft.com/office/drawing/2014/main" id="{091D2B61-6D1A-44B8-BBFD-B8680EF16AD9}"/>
                    </a:ext>
                  </a:extLst>
                </p:cNvPr>
                <p:cNvPicPr/>
                <p:nvPr/>
              </p:nvPicPr>
              <p:blipFill>
                <a:blip r:embed="rId69"/>
                <a:stretch>
                  <a:fillRect/>
                </a:stretch>
              </p:blipFill>
              <p:spPr>
                <a:xfrm>
                  <a:off x="11685347" y="1049827"/>
                  <a:ext cx="997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26" name="Freihand 125">
                  <a:extLst>
                    <a:ext uri="{FF2B5EF4-FFF2-40B4-BE49-F238E27FC236}">
                      <a16:creationId xmlns:a16="http://schemas.microsoft.com/office/drawing/2014/main" id="{5A5152A7-BE2F-4E8A-81BA-F5B83CB363AE}"/>
                    </a:ext>
                  </a:extLst>
                </p14:cNvPr>
                <p14:cNvContentPartPr/>
                <p14:nvPr/>
              </p14:nvContentPartPr>
              <p14:xfrm>
                <a:off x="11966867" y="1182667"/>
                <a:ext cx="101160" cy="8280"/>
              </p14:xfrm>
            </p:contentPart>
          </mc:Choice>
          <mc:Fallback>
            <p:pic>
              <p:nvPicPr>
                <p:cNvPr id="126" name="Freihand 125">
                  <a:extLst>
                    <a:ext uri="{FF2B5EF4-FFF2-40B4-BE49-F238E27FC236}">
                      <a16:creationId xmlns:a16="http://schemas.microsoft.com/office/drawing/2014/main" id="{5A5152A7-BE2F-4E8A-81BA-F5B83CB363AE}"/>
                    </a:ext>
                  </a:extLst>
                </p:cNvPr>
                <p:cNvPicPr/>
                <p:nvPr/>
              </p:nvPicPr>
              <p:blipFill>
                <a:blip r:embed="rId71"/>
                <a:stretch>
                  <a:fillRect/>
                </a:stretch>
              </p:blipFill>
              <p:spPr>
                <a:xfrm>
                  <a:off x="11962547" y="1178347"/>
                  <a:ext cx="1098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27" name="Freihand 126">
                  <a:extLst>
                    <a:ext uri="{FF2B5EF4-FFF2-40B4-BE49-F238E27FC236}">
                      <a16:creationId xmlns:a16="http://schemas.microsoft.com/office/drawing/2014/main" id="{435AF560-8DA5-4A20-8193-E3E79934DD00}"/>
                    </a:ext>
                  </a:extLst>
                </p14:cNvPr>
                <p14:cNvContentPartPr/>
                <p14:nvPr/>
              </p14:nvContentPartPr>
              <p14:xfrm>
                <a:off x="11278547" y="1369867"/>
                <a:ext cx="119160" cy="161640"/>
              </p14:xfrm>
            </p:contentPart>
          </mc:Choice>
          <mc:Fallback>
            <p:pic>
              <p:nvPicPr>
                <p:cNvPr id="127" name="Freihand 126">
                  <a:extLst>
                    <a:ext uri="{FF2B5EF4-FFF2-40B4-BE49-F238E27FC236}">
                      <a16:creationId xmlns:a16="http://schemas.microsoft.com/office/drawing/2014/main" id="{435AF560-8DA5-4A20-8193-E3E79934DD00}"/>
                    </a:ext>
                  </a:extLst>
                </p:cNvPr>
                <p:cNvPicPr/>
                <p:nvPr/>
              </p:nvPicPr>
              <p:blipFill>
                <a:blip r:embed="rId73"/>
                <a:stretch>
                  <a:fillRect/>
                </a:stretch>
              </p:blipFill>
              <p:spPr>
                <a:xfrm>
                  <a:off x="11274227" y="1365547"/>
                  <a:ext cx="1278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28" name="Freihand 127">
                  <a:extLst>
                    <a:ext uri="{FF2B5EF4-FFF2-40B4-BE49-F238E27FC236}">
                      <a16:creationId xmlns:a16="http://schemas.microsoft.com/office/drawing/2014/main" id="{288BD886-30A3-40E2-B647-6BC6C2EBC6B8}"/>
                    </a:ext>
                  </a:extLst>
                </p14:cNvPr>
                <p14:cNvContentPartPr/>
                <p14:nvPr/>
              </p14:nvContentPartPr>
              <p14:xfrm>
                <a:off x="11335787" y="1490827"/>
                <a:ext cx="69840" cy="30960"/>
              </p14:xfrm>
            </p:contentPart>
          </mc:Choice>
          <mc:Fallback>
            <p:pic>
              <p:nvPicPr>
                <p:cNvPr id="128" name="Freihand 127">
                  <a:extLst>
                    <a:ext uri="{FF2B5EF4-FFF2-40B4-BE49-F238E27FC236}">
                      <a16:creationId xmlns:a16="http://schemas.microsoft.com/office/drawing/2014/main" id="{288BD886-30A3-40E2-B647-6BC6C2EBC6B8}"/>
                    </a:ext>
                  </a:extLst>
                </p:cNvPr>
                <p:cNvPicPr/>
                <p:nvPr/>
              </p:nvPicPr>
              <p:blipFill>
                <a:blip r:embed="rId75"/>
                <a:stretch>
                  <a:fillRect/>
                </a:stretch>
              </p:blipFill>
              <p:spPr>
                <a:xfrm>
                  <a:off x="11331467" y="1486507"/>
                  <a:ext cx="784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29" name="Freihand 128">
                  <a:extLst>
                    <a:ext uri="{FF2B5EF4-FFF2-40B4-BE49-F238E27FC236}">
                      <a16:creationId xmlns:a16="http://schemas.microsoft.com/office/drawing/2014/main" id="{9C8005BB-85EA-4554-B646-D24A10B225CF}"/>
                    </a:ext>
                  </a:extLst>
                </p14:cNvPr>
                <p14:cNvContentPartPr/>
                <p14:nvPr/>
              </p14:nvContentPartPr>
              <p14:xfrm>
                <a:off x="11419307" y="1455547"/>
                <a:ext cx="74160" cy="70560"/>
              </p14:xfrm>
            </p:contentPart>
          </mc:Choice>
          <mc:Fallback>
            <p:pic>
              <p:nvPicPr>
                <p:cNvPr id="129" name="Freihand 128">
                  <a:extLst>
                    <a:ext uri="{FF2B5EF4-FFF2-40B4-BE49-F238E27FC236}">
                      <a16:creationId xmlns:a16="http://schemas.microsoft.com/office/drawing/2014/main" id="{9C8005BB-85EA-4554-B646-D24A10B225CF}"/>
                    </a:ext>
                  </a:extLst>
                </p:cNvPr>
                <p:cNvPicPr/>
                <p:nvPr/>
              </p:nvPicPr>
              <p:blipFill>
                <a:blip r:embed="rId77"/>
                <a:stretch>
                  <a:fillRect/>
                </a:stretch>
              </p:blipFill>
              <p:spPr>
                <a:xfrm>
                  <a:off x="11414987" y="1451227"/>
                  <a:ext cx="828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30" name="Freihand 129">
                  <a:extLst>
                    <a:ext uri="{FF2B5EF4-FFF2-40B4-BE49-F238E27FC236}">
                      <a16:creationId xmlns:a16="http://schemas.microsoft.com/office/drawing/2014/main" id="{E5A13B4E-8D5B-40D0-BEF2-3EC7377E95EE}"/>
                    </a:ext>
                  </a:extLst>
                </p14:cNvPr>
                <p14:cNvContentPartPr/>
                <p14:nvPr/>
              </p14:nvContentPartPr>
              <p14:xfrm>
                <a:off x="11516507" y="1446187"/>
                <a:ext cx="82080" cy="90720"/>
              </p14:xfrm>
            </p:contentPart>
          </mc:Choice>
          <mc:Fallback>
            <p:pic>
              <p:nvPicPr>
                <p:cNvPr id="130" name="Freihand 129">
                  <a:extLst>
                    <a:ext uri="{FF2B5EF4-FFF2-40B4-BE49-F238E27FC236}">
                      <a16:creationId xmlns:a16="http://schemas.microsoft.com/office/drawing/2014/main" id="{E5A13B4E-8D5B-40D0-BEF2-3EC7377E95EE}"/>
                    </a:ext>
                  </a:extLst>
                </p:cNvPr>
                <p:cNvPicPr/>
                <p:nvPr/>
              </p:nvPicPr>
              <p:blipFill>
                <a:blip r:embed="rId79"/>
                <a:stretch>
                  <a:fillRect/>
                </a:stretch>
              </p:blipFill>
              <p:spPr>
                <a:xfrm>
                  <a:off x="11512187" y="1441867"/>
                  <a:ext cx="907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31" name="Freihand 130">
                  <a:extLst>
                    <a:ext uri="{FF2B5EF4-FFF2-40B4-BE49-F238E27FC236}">
                      <a16:creationId xmlns:a16="http://schemas.microsoft.com/office/drawing/2014/main" id="{CBC145E7-AAC7-477C-AAF1-EDCB145C23AF}"/>
                    </a:ext>
                  </a:extLst>
                </p14:cNvPr>
                <p14:cNvContentPartPr/>
                <p14:nvPr/>
              </p14:nvContentPartPr>
              <p14:xfrm>
                <a:off x="11590307" y="1355827"/>
                <a:ext cx="290520" cy="172440"/>
              </p14:xfrm>
            </p:contentPart>
          </mc:Choice>
          <mc:Fallback>
            <p:pic>
              <p:nvPicPr>
                <p:cNvPr id="131" name="Freihand 130">
                  <a:extLst>
                    <a:ext uri="{FF2B5EF4-FFF2-40B4-BE49-F238E27FC236}">
                      <a16:creationId xmlns:a16="http://schemas.microsoft.com/office/drawing/2014/main" id="{CBC145E7-AAC7-477C-AAF1-EDCB145C23AF}"/>
                    </a:ext>
                  </a:extLst>
                </p:cNvPr>
                <p:cNvPicPr/>
                <p:nvPr/>
              </p:nvPicPr>
              <p:blipFill>
                <a:blip r:embed="rId81"/>
                <a:stretch>
                  <a:fillRect/>
                </a:stretch>
              </p:blipFill>
              <p:spPr>
                <a:xfrm>
                  <a:off x="11585987" y="1351507"/>
                  <a:ext cx="299160" cy="181080"/>
                </a:xfrm>
                <a:prstGeom prst="rect">
                  <a:avLst/>
                </a:prstGeom>
              </p:spPr>
            </p:pic>
          </mc:Fallback>
        </mc:AlternateContent>
      </p:grpSp>
      <p:grpSp>
        <p:nvGrpSpPr>
          <p:cNvPr id="154" name="Gruppieren 153">
            <a:extLst>
              <a:ext uri="{FF2B5EF4-FFF2-40B4-BE49-F238E27FC236}">
                <a16:creationId xmlns:a16="http://schemas.microsoft.com/office/drawing/2014/main" id="{5491CBAD-0F20-4F02-A0A9-54E65E8CD1C4}"/>
              </a:ext>
            </a:extLst>
          </p:cNvPr>
          <p:cNvGrpSpPr/>
          <p:nvPr/>
        </p:nvGrpSpPr>
        <p:grpSpPr>
          <a:xfrm>
            <a:off x="1029707" y="3132427"/>
            <a:ext cx="313200" cy="207000"/>
            <a:chOff x="1029707" y="3132427"/>
            <a:chExt cx="313200" cy="207000"/>
          </a:xfrm>
        </p:grpSpPr>
        <mc:AlternateContent xmlns:mc="http://schemas.openxmlformats.org/markup-compatibility/2006">
          <mc:Choice xmlns:p14="http://schemas.microsoft.com/office/powerpoint/2010/main" Requires="p14">
            <p:contentPart p14:bwMode="auto" r:id="rId82">
              <p14:nvContentPartPr>
                <p14:cNvPr id="18" name="Freihand 17">
                  <a:extLst>
                    <a:ext uri="{FF2B5EF4-FFF2-40B4-BE49-F238E27FC236}">
                      <a16:creationId xmlns:a16="http://schemas.microsoft.com/office/drawing/2014/main" id="{25768909-6D28-4F0E-9E81-EB7CFCCF05E3}"/>
                    </a:ext>
                  </a:extLst>
                </p14:cNvPr>
                <p14:cNvContentPartPr/>
                <p14:nvPr/>
              </p14:nvContentPartPr>
              <p14:xfrm>
                <a:off x="1036187" y="3222427"/>
                <a:ext cx="3240" cy="24480"/>
              </p14:xfrm>
            </p:contentPart>
          </mc:Choice>
          <mc:Fallback>
            <p:pic>
              <p:nvPicPr>
                <p:cNvPr id="18" name="Freihand 17">
                  <a:extLst>
                    <a:ext uri="{FF2B5EF4-FFF2-40B4-BE49-F238E27FC236}">
                      <a16:creationId xmlns:a16="http://schemas.microsoft.com/office/drawing/2014/main" id="{25768909-6D28-4F0E-9E81-EB7CFCCF05E3}"/>
                    </a:ext>
                  </a:extLst>
                </p:cNvPr>
                <p:cNvPicPr/>
                <p:nvPr/>
              </p:nvPicPr>
              <p:blipFill>
                <a:blip r:embed="rId83"/>
                <a:stretch>
                  <a:fillRect/>
                </a:stretch>
              </p:blipFill>
              <p:spPr>
                <a:xfrm>
                  <a:off x="1031867" y="3218107"/>
                  <a:ext cx="118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9" name="Freihand 18">
                  <a:extLst>
                    <a:ext uri="{FF2B5EF4-FFF2-40B4-BE49-F238E27FC236}">
                      <a16:creationId xmlns:a16="http://schemas.microsoft.com/office/drawing/2014/main" id="{901A6847-79F4-4B6A-9912-33BF21B21BAD}"/>
                    </a:ext>
                  </a:extLst>
                </p14:cNvPr>
                <p14:cNvContentPartPr/>
                <p14:nvPr/>
              </p14:nvContentPartPr>
              <p14:xfrm>
                <a:off x="1029707" y="3334027"/>
                <a:ext cx="5400" cy="5400"/>
              </p14:xfrm>
            </p:contentPart>
          </mc:Choice>
          <mc:Fallback>
            <p:pic>
              <p:nvPicPr>
                <p:cNvPr id="19" name="Freihand 18">
                  <a:extLst>
                    <a:ext uri="{FF2B5EF4-FFF2-40B4-BE49-F238E27FC236}">
                      <a16:creationId xmlns:a16="http://schemas.microsoft.com/office/drawing/2014/main" id="{901A6847-79F4-4B6A-9912-33BF21B21BAD}"/>
                    </a:ext>
                  </a:extLst>
                </p:cNvPr>
                <p:cNvPicPr/>
                <p:nvPr/>
              </p:nvPicPr>
              <p:blipFill>
                <a:blip r:embed="rId85"/>
                <a:stretch>
                  <a:fillRect/>
                </a:stretch>
              </p:blipFill>
              <p:spPr>
                <a:xfrm>
                  <a:off x="1025387" y="3329707"/>
                  <a:ext cx="140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36" name="Freihand 135">
                  <a:extLst>
                    <a:ext uri="{FF2B5EF4-FFF2-40B4-BE49-F238E27FC236}">
                      <a16:creationId xmlns:a16="http://schemas.microsoft.com/office/drawing/2014/main" id="{8B4E7D79-06E7-4DBD-98B7-A5254946C80C}"/>
                    </a:ext>
                  </a:extLst>
                </p14:cNvPr>
                <p14:cNvContentPartPr/>
                <p14:nvPr/>
              </p14:nvContentPartPr>
              <p14:xfrm>
                <a:off x="1109987" y="3132427"/>
                <a:ext cx="100800" cy="182160"/>
              </p14:xfrm>
            </p:contentPart>
          </mc:Choice>
          <mc:Fallback>
            <p:pic>
              <p:nvPicPr>
                <p:cNvPr id="136" name="Freihand 135">
                  <a:extLst>
                    <a:ext uri="{FF2B5EF4-FFF2-40B4-BE49-F238E27FC236}">
                      <a16:creationId xmlns:a16="http://schemas.microsoft.com/office/drawing/2014/main" id="{8B4E7D79-06E7-4DBD-98B7-A5254946C80C}"/>
                    </a:ext>
                  </a:extLst>
                </p:cNvPr>
                <p:cNvPicPr/>
                <p:nvPr/>
              </p:nvPicPr>
              <p:blipFill>
                <a:blip r:embed="rId87"/>
                <a:stretch>
                  <a:fillRect/>
                </a:stretch>
              </p:blipFill>
              <p:spPr>
                <a:xfrm>
                  <a:off x="1105667" y="3128107"/>
                  <a:ext cx="1094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37" name="Freihand 136">
                  <a:extLst>
                    <a:ext uri="{FF2B5EF4-FFF2-40B4-BE49-F238E27FC236}">
                      <a16:creationId xmlns:a16="http://schemas.microsoft.com/office/drawing/2014/main" id="{001748A3-EE40-42B0-BBFC-CFF1832E9711}"/>
                    </a:ext>
                  </a:extLst>
                </p14:cNvPr>
                <p14:cNvContentPartPr/>
                <p14:nvPr/>
              </p14:nvContentPartPr>
              <p14:xfrm>
                <a:off x="1256507" y="3135307"/>
                <a:ext cx="86400" cy="186120"/>
              </p14:xfrm>
            </p:contentPart>
          </mc:Choice>
          <mc:Fallback>
            <p:pic>
              <p:nvPicPr>
                <p:cNvPr id="137" name="Freihand 136">
                  <a:extLst>
                    <a:ext uri="{FF2B5EF4-FFF2-40B4-BE49-F238E27FC236}">
                      <a16:creationId xmlns:a16="http://schemas.microsoft.com/office/drawing/2014/main" id="{001748A3-EE40-42B0-BBFC-CFF1832E9711}"/>
                    </a:ext>
                  </a:extLst>
                </p:cNvPr>
                <p:cNvPicPr/>
                <p:nvPr/>
              </p:nvPicPr>
              <p:blipFill>
                <a:blip r:embed="rId89"/>
                <a:stretch>
                  <a:fillRect/>
                </a:stretch>
              </p:blipFill>
              <p:spPr>
                <a:xfrm>
                  <a:off x="1252187" y="3130987"/>
                  <a:ext cx="95040" cy="194760"/>
                </a:xfrm>
                <a:prstGeom prst="rect">
                  <a:avLst/>
                </a:prstGeom>
              </p:spPr>
            </p:pic>
          </mc:Fallback>
        </mc:AlternateContent>
      </p:grpSp>
      <p:grpSp>
        <p:nvGrpSpPr>
          <p:cNvPr id="153" name="Gruppieren 152">
            <a:extLst>
              <a:ext uri="{FF2B5EF4-FFF2-40B4-BE49-F238E27FC236}">
                <a16:creationId xmlns:a16="http://schemas.microsoft.com/office/drawing/2014/main" id="{73B0A8B3-448D-4B8C-AB52-A7630E159F7E}"/>
              </a:ext>
            </a:extLst>
          </p:cNvPr>
          <p:cNvGrpSpPr/>
          <p:nvPr/>
        </p:nvGrpSpPr>
        <p:grpSpPr>
          <a:xfrm>
            <a:off x="1477187" y="3097147"/>
            <a:ext cx="491760" cy="192960"/>
            <a:chOff x="1477187" y="3097147"/>
            <a:chExt cx="491760" cy="192960"/>
          </a:xfrm>
        </p:grpSpPr>
        <mc:AlternateContent xmlns:mc="http://schemas.openxmlformats.org/markup-compatibility/2006">
          <mc:Choice xmlns:p14="http://schemas.microsoft.com/office/powerpoint/2010/main" Requires="p14">
            <p:contentPart p14:bwMode="auto" r:id="rId90">
              <p14:nvContentPartPr>
                <p14:cNvPr id="138" name="Freihand 137">
                  <a:extLst>
                    <a:ext uri="{FF2B5EF4-FFF2-40B4-BE49-F238E27FC236}">
                      <a16:creationId xmlns:a16="http://schemas.microsoft.com/office/drawing/2014/main" id="{A4402FED-5D9D-4533-9860-D233BCB99C30}"/>
                    </a:ext>
                  </a:extLst>
                </p14:cNvPr>
                <p14:cNvContentPartPr/>
                <p14:nvPr/>
              </p14:nvContentPartPr>
              <p14:xfrm>
                <a:off x="1477187" y="3144667"/>
                <a:ext cx="190080" cy="145440"/>
              </p14:xfrm>
            </p:contentPart>
          </mc:Choice>
          <mc:Fallback>
            <p:pic>
              <p:nvPicPr>
                <p:cNvPr id="138" name="Freihand 137">
                  <a:extLst>
                    <a:ext uri="{FF2B5EF4-FFF2-40B4-BE49-F238E27FC236}">
                      <a16:creationId xmlns:a16="http://schemas.microsoft.com/office/drawing/2014/main" id="{A4402FED-5D9D-4533-9860-D233BCB99C30}"/>
                    </a:ext>
                  </a:extLst>
                </p:cNvPr>
                <p:cNvPicPr/>
                <p:nvPr/>
              </p:nvPicPr>
              <p:blipFill>
                <a:blip r:embed="rId91"/>
                <a:stretch>
                  <a:fillRect/>
                </a:stretch>
              </p:blipFill>
              <p:spPr>
                <a:xfrm>
                  <a:off x="1472867" y="3140347"/>
                  <a:ext cx="1987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39" name="Freihand 138">
                  <a:extLst>
                    <a:ext uri="{FF2B5EF4-FFF2-40B4-BE49-F238E27FC236}">
                      <a16:creationId xmlns:a16="http://schemas.microsoft.com/office/drawing/2014/main" id="{D4695A3E-F7A2-47DD-BC0D-3D5DE2FF008E}"/>
                    </a:ext>
                  </a:extLst>
                </p14:cNvPr>
                <p14:cNvContentPartPr/>
                <p14:nvPr/>
              </p14:nvContentPartPr>
              <p14:xfrm>
                <a:off x="1684187" y="3198667"/>
                <a:ext cx="142560" cy="87840"/>
              </p14:xfrm>
            </p:contentPart>
          </mc:Choice>
          <mc:Fallback>
            <p:pic>
              <p:nvPicPr>
                <p:cNvPr id="139" name="Freihand 138">
                  <a:extLst>
                    <a:ext uri="{FF2B5EF4-FFF2-40B4-BE49-F238E27FC236}">
                      <a16:creationId xmlns:a16="http://schemas.microsoft.com/office/drawing/2014/main" id="{D4695A3E-F7A2-47DD-BC0D-3D5DE2FF008E}"/>
                    </a:ext>
                  </a:extLst>
                </p:cNvPr>
                <p:cNvPicPr/>
                <p:nvPr/>
              </p:nvPicPr>
              <p:blipFill>
                <a:blip r:embed="rId93"/>
                <a:stretch>
                  <a:fillRect/>
                </a:stretch>
              </p:blipFill>
              <p:spPr>
                <a:xfrm>
                  <a:off x="1679867" y="3194347"/>
                  <a:ext cx="1512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40" name="Freihand 139">
                  <a:extLst>
                    <a:ext uri="{FF2B5EF4-FFF2-40B4-BE49-F238E27FC236}">
                      <a16:creationId xmlns:a16="http://schemas.microsoft.com/office/drawing/2014/main" id="{F2574B89-5767-4437-9502-D0726661BA1A}"/>
                    </a:ext>
                  </a:extLst>
                </p14:cNvPr>
                <p14:cNvContentPartPr/>
                <p14:nvPr/>
              </p14:nvContentPartPr>
              <p14:xfrm>
                <a:off x="1836827" y="3193627"/>
                <a:ext cx="132120" cy="75960"/>
              </p14:xfrm>
            </p:contentPart>
          </mc:Choice>
          <mc:Fallback>
            <p:pic>
              <p:nvPicPr>
                <p:cNvPr id="140" name="Freihand 139">
                  <a:extLst>
                    <a:ext uri="{FF2B5EF4-FFF2-40B4-BE49-F238E27FC236}">
                      <a16:creationId xmlns:a16="http://schemas.microsoft.com/office/drawing/2014/main" id="{F2574B89-5767-4437-9502-D0726661BA1A}"/>
                    </a:ext>
                  </a:extLst>
                </p:cNvPr>
                <p:cNvPicPr/>
                <p:nvPr/>
              </p:nvPicPr>
              <p:blipFill>
                <a:blip r:embed="rId95"/>
                <a:stretch>
                  <a:fillRect/>
                </a:stretch>
              </p:blipFill>
              <p:spPr>
                <a:xfrm>
                  <a:off x="1832507" y="3189307"/>
                  <a:ext cx="1407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41" name="Freihand 140">
                  <a:extLst>
                    <a:ext uri="{FF2B5EF4-FFF2-40B4-BE49-F238E27FC236}">
                      <a16:creationId xmlns:a16="http://schemas.microsoft.com/office/drawing/2014/main" id="{7B13D63E-ADDD-4DC6-9F53-8392A2F14ED2}"/>
                    </a:ext>
                  </a:extLst>
                </p14:cNvPr>
                <p14:cNvContentPartPr/>
                <p14:nvPr/>
              </p14:nvContentPartPr>
              <p14:xfrm>
                <a:off x="1928627" y="3097147"/>
                <a:ext cx="360" cy="360"/>
              </p14:xfrm>
            </p:contentPart>
          </mc:Choice>
          <mc:Fallback>
            <p:pic>
              <p:nvPicPr>
                <p:cNvPr id="141" name="Freihand 140">
                  <a:extLst>
                    <a:ext uri="{FF2B5EF4-FFF2-40B4-BE49-F238E27FC236}">
                      <a16:creationId xmlns:a16="http://schemas.microsoft.com/office/drawing/2014/main" id="{7B13D63E-ADDD-4DC6-9F53-8392A2F14ED2}"/>
                    </a:ext>
                  </a:extLst>
                </p:cNvPr>
                <p:cNvPicPr/>
                <p:nvPr/>
              </p:nvPicPr>
              <p:blipFill>
                <a:blip r:embed="rId23"/>
                <a:stretch>
                  <a:fillRect/>
                </a:stretch>
              </p:blipFill>
              <p:spPr>
                <a:xfrm>
                  <a:off x="1924307" y="3092827"/>
                  <a:ext cx="9000" cy="9000"/>
                </a:xfrm>
                <a:prstGeom prst="rect">
                  <a:avLst/>
                </a:prstGeom>
              </p:spPr>
            </p:pic>
          </mc:Fallback>
        </mc:AlternateContent>
      </p:grpSp>
      <p:grpSp>
        <p:nvGrpSpPr>
          <p:cNvPr id="152" name="Gruppieren 151">
            <a:extLst>
              <a:ext uri="{FF2B5EF4-FFF2-40B4-BE49-F238E27FC236}">
                <a16:creationId xmlns:a16="http://schemas.microsoft.com/office/drawing/2014/main" id="{832C16E8-1052-4665-A7C2-050FD8EE4A99}"/>
              </a:ext>
            </a:extLst>
          </p:cNvPr>
          <p:cNvGrpSpPr/>
          <p:nvPr/>
        </p:nvGrpSpPr>
        <p:grpSpPr>
          <a:xfrm>
            <a:off x="2179907" y="3027667"/>
            <a:ext cx="668160" cy="280440"/>
            <a:chOff x="2179907" y="3027667"/>
            <a:chExt cx="668160" cy="280440"/>
          </a:xfrm>
        </p:grpSpPr>
        <mc:AlternateContent xmlns:mc="http://schemas.openxmlformats.org/markup-compatibility/2006">
          <mc:Choice xmlns:p14="http://schemas.microsoft.com/office/powerpoint/2010/main" Requires="p14">
            <p:contentPart p14:bwMode="auto" r:id="rId97">
              <p14:nvContentPartPr>
                <p14:cNvPr id="142" name="Freihand 141">
                  <a:extLst>
                    <a:ext uri="{FF2B5EF4-FFF2-40B4-BE49-F238E27FC236}">
                      <a16:creationId xmlns:a16="http://schemas.microsoft.com/office/drawing/2014/main" id="{D6D0E41E-0302-4D21-85D4-857BD6AAC06D}"/>
                    </a:ext>
                  </a:extLst>
                </p14:cNvPr>
                <p14:cNvContentPartPr/>
                <p14:nvPr/>
              </p14:nvContentPartPr>
              <p14:xfrm>
                <a:off x="2179907" y="3101467"/>
                <a:ext cx="73440" cy="160560"/>
              </p14:xfrm>
            </p:contentPart>
          </mc:Choice>
          <mc:Fallback>
            <p:pic>
              <p:nvPicPr>
                <p:cNvPr id="142" name="Freihand 141">
                  <a:extLst>
                    <a:ext uri="{FF2B5EF4-FFF2-40B4-BE49-F238E27FC236}">
                      <a16:creationId xmlns:a16="http://schemas.microsoft.com/office/drawing/2014/main" id="{D6D0E41E-0302-4D21-85D4-857BD6AAC06D}"/>
                    </a:ext>
                  </a:extLst>
                </p:cNvPr>
                <p:cNvPicPr/>
                <p:nvPr/>
              </p:nvPicPr>
              <p:blipFill>
                <a:blip r:embed="rId98"/>
                <a:stretch>
                  <a:fillRect/>
                </a:stretch>
              </p:blipFill>
              <p:spPr>
                <a:xfrm>
                  <a:off x="2175587" y="3097147"/>
                  <a:ext cx="820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43" name="Freihand 142">
                  <a:extLst>
                    <a:ext uri="{FF2B5EF4-FFF2-40B4-BE49-F238E27FC236}">
                      <a16:creationId xmlns:a16="http://schemas.microsoft.com/office/drawing/2014/main" id="{31268A97-8226-40A2-8569-718A79FF795E}"/>
                    </a:ext>
                  </a:extLst>
                </p14:cNvPr>
                <p14:cNvContentPartPr/>
                <p14:nvPr/>
              </p14:nvContentPartPr>
              <p14:xfrm>
                <a:off x="2263427" y="3147907"/>
                <a:ext cx="190440" cy="83520"/>
              </p14:xfrm>
            </p:contentPart>
          </mc:Choice>
          <mc:Fallback>
            <p:pic>
              <p:nvPicPr>
                <p:cNvPr id="143" name="Freihand 142">
                  <a:extLst>
                    <a:ext uri="{FF2B5EF4-FFF2-40B4-BE49-F238E27FC236}">
                      <a16:creationId xmlns:a16="http://schemas.microsoft.com/office/drawing/2014/main" id="{31268A97-8226-40A2-8569-718A79FF795E}"/>
                    </a:ext>
                  </a:extLst>
                </p:cNvPr>
                <p:cNvPicPr/>
                <p:nvPr/>
              </p:nvPicPr>
              <p:blipFill>
                <a:blip r:embed="rId100"/>
                <a:stretch>
                  <a:fillRect/>
                </a:stretch>
              </p:blipFill>
              <p:spPr>
                <a:xfrm>
                  <a:off x="2259107" y="3143587"/>
                  <a:ext cx="1990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44" name="Freihand 143">
                  <a:extLst>
                    <a:ext uri="{FF2B5EF4-FFF2-40B4-BE49-F238E27FC236}">
                      <a16:creationId xmlns:a16="http://schemas.microsoft.com/office/drawing/2014/main" id="{9711EE8F-2213-4D06-9639-E4E97C100824}"/>
                    </a:ext>
                  </a:extLst>
                </p14:cNvPr>
                <p14:cNvContentPartPr/>
                <p14:nvPr/>
              </p14:nvContentPartPr>
              <p14:xfrm>
                <a:off x="2466467" y="3078787"/>
                <a:ext cx="90000" cy="134640"/>
              </p14:xfrm>
            </p:contentPart>
          </mc:Choice>
          <mc:Fallback>
            <p:pic>
              <p:nvPicPr>
                <p:cNvPr id="144" name="Freihand 143">
                  <a:extLst>
                    <a:ext uri="{FF2B5EF4-FFF2-40B4-BE49-F238E27FC236}">
                      <a16:creationId xmlns:a16="http://schemas.microsoft.com/office/drawing/2014/main" id="{9711EE8F-2213-4D06-9639-E4E97C100824}"/>
                    </a:ext>
                  </a:extLst>
                </p:cNvPr>
                <p:cNvPicPr/>
                <p:nvPr/>
              </p:nvPicPr>
              <p:blipFill>
                <a:blip r:embed="rId102"/>
                <a:stretch>
                  <a:fillRect/>
                </a:stretch>
              </p:blipFill>
              <p:spPr>
                <a:xfrm>
                  <a:off x="2462147" y="3074467"/>
                  <a:ext cx="986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45" name="Freihand 144">
                  <a:extLst>
                    <a:ext uri="{FF2B5EF4-FFF2-40B4-BE49-F238E27FC236}">
                      <a16:creationId xmlns:a16="http://schemas.microsoft.com/office/drawing/2014/main" id="{A0A290AE-8AFF-4EB0-8898-4034998D789C}"/>
                    </a:ext>
                  </a:extLst>
                </p14:cNvPr>
                <p14:cNvContentPartPr/>
                <p14:nvPr/>
              </p14:nvContentPartPr>
              <p14:xfrm>
                <a:off x="2605067" y="3040627"/>
                <a:ext cx="115920" cy="153360"/>
              </p14:xfrm>
            </p:contentPart>
          </mc:Choice>
          <mc:Fallback>
            <p:pic>
              <p:nvPicPr>
                <p:cNvPr id="145" name="Freihand 144">
                  <a:extLst>
                    <a:ext uri="{FF2B5EF4-FFF2-40B4-BE49-F238E27FC236}">
                      <a16:creationId xmlns:a16="http://schemas.microsoft.com/office/drawing/2014/main" id="{A0A290AE-8AFF-4EB0-8898-4034998D789C}"/>
                    </a:ext>
                  </a:extLst>
                </p:cNvPr>
                <p:cNvPicPr/>
                <p:nvPr/>
              </p:nvPicPr>
              <p:blipFill>
                <a:blip r:embed="rId104"/>
                <a:stretch>
                  <a:fillRect/>
                </a:stretch>
              </p:blipFill>
              <p:spPr>
                <a:xfrm>
                  <a:off x="2600747" y="3036307"/>
                  <a:ext cx="1245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46" name="Freihand 145">
                  <a:extLst>
                    <a:ext uri="{FF2B5EF4-FFF2-40B4-BE49-F238E27FC236}">
                      <a16:creationId xmlns:a16="http://schemas.microsoft.com/office/drawing/2014/main" id="{B8B656BB-BB28-4E1E-9F94-1D61C0102999}"/>
                    </a:ext>
                  </a:extLst>
                </p14:cNvPr>
                <p14:cNvContentPartPr/>
                <p14:nvPr/>
              </p14:nvContentPartPr>
              <p14:xfrm>
                <a:off x="2738987" y="3096427"/>
                <a:ext cx="24480" cy="104040"/>
              </p14:xfrm>
            </p:contentPart>
          </mc:Choice>
          <mc:Fallback>
            <p:pic>
              <p:nvPicPr>
                <p:cNvPr id="146" name="Freihand 145">
                  <a:extLst>
                    <a:ext uri="{FF2B5EF4-FFF2-40B4-BE49-F238E27FC236}">
                      <a16:creationId xmlns:a16="http://schemas.microsoft.com/office/drawing/2014/main" id="{B8B656BB-BB28-4E1E-9F94-1D61C0102999}"/>
                    </a:ext>
                  </a:extLst>
                </p:cNvPr>
                <p:cNvPicPr/>
                <p:nvPr/>
              </p:nvPicPr>
              <p:blipFill>
                <a:blip r:embed="rId106"/>
                <a:stretch>
                  <a:fillRect/>
                </a:stretch>
              </p:blipFill>
              <p:spPr>
                <a:xfrm>
                  <a:off x="2734667" y="3092107"/>
                  <a:ext cx="331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47" name="Freihand 146">
                  <a:extLst>
                    <a:ext uri="{FF2B5EF4-FFF2-40B4-BE49-F238E27FC236}">
                      <a16:creationId xmlns:a16="http://schemas.microsoft.com/office/drawing/2014/main" id="{15AFBBFE-B9C8-4507-9EEA-E97EF1C3E3BB}"/>
                    </a:ext>
                  </a:extLst>
                </p14:cNvPr>
                <p14:cNvContentPartPr/>
                <p14:nvPr/>
              </p14:nvContentPartPr>
              <p14:xfrm>
                <a:off x="2721347" y="3027667"/>
                <a:ext cx="108360" cy="280440"/>
              </p14:xfrm>
            </p:contentPart>
          </mc:Choice>
          <mc:Fallback>
            <p:pic>
              <p:nvPicPr>
                <p:cNvPr id="147" name="Freihand 146">
                  <a:extLst>
                    <a:ext uri="{FF2B5EF4-FFF2-40B4-BE49-F238E27FC236}">
                      <a16:creationId xmlns:a16="http://schemas.microsoft.com/office/drawing/2014/main" id="{15AFBBFE-B9C8-4507-9EEA-E97EF1C3E3BB}"/>
                    </a:ext>
                  </a:extLst>
                </p:cNvPr>
                <p:cNvPicPr/>
                <p:nvPr/>
              </p:nvPicPr>
              <p:blipFill>
                <a:blip r:embed="rId108"/>
                <a:stretch>
                  <a:fillRect/>
                </a:stretch>
              </p:blipFill>
              <p:spPr>
                <a:xfrm>
                  <a:off x="2717027" y="3023347"/>
                  <a:ext cx="11700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48" name="Freihand 147">
                  <a:extLst>
                    <a:ext uri="{FF2B5EF4-FFF2-40B4-BE49-F238E27FC236}">
                      <a16:creationId xmlns:a16="http://schemas.microsoft.com/office/drawing/2014/main" id="{68460007-AA05-4897-A635-3BBDF7AAF39A}"/>
                    </a:ext>
                  </a:extLst>
                </p14:cNvPr>
                <p14:cNvContentPartPr/>
                <p14:nvPr/>
              </p14:nvContentPartPr>
              <p14:xfrm>
                <a:off x="2772107" y="3041347"/>
                <a:ext cx="75960" cy="104760"/>
              </p14:xfrm>
            </p:contentPart>
          </mc:Choice>
          <mc:Fallback>
            <p:pic>
              <p:nvPicPr>
                <p:cNvPr id="148" name="Freihand 147">
                  <a:extLst>
                    <a:ext uri="{FF2B5EF4-FFF2-40B4-BE49-F238E27FC236}">
                      <a16:creationId xmlns:a16="http://schemas.microsoft.com/office/drawing/2014/main" id="{68460007-AA05-4897-A635-3BBDF7AAF39A}"/>
                    </a:ext>
                  </a:extLst>
                </p:cNvPr>
                <p:cNvPicPr/>
                <p:nvPr/>
              </p:nvPicPr>
              <p:blipFill>
                <a:blip r:embed="rId110"/>
                <a:stretch>
                  <a:fillRect/>
                </a:stretch>
              </p:blipFill>
              <p:spPr>
                <a:xfrm>
                  <a:off x="2767787" y="3037027"/>
                  <a:ext cx="84600" cy="113400"/>
                </a:xfrm>
                <a:prstGeom prst="rect">
                  <a:avLst/>
                </a:prstGeom>
              </p:spPr>
            </p:pic>
          </mc:Fallback>
        </mc:AlternateContent>
      </p:grpSp>
      <p:grpSp>
        <p:nvGrpSpPr>
          <p:cNvPr id="151" name="Gruppieren 150">
            <a:extLst>
              <a:ext uri="{FF2B5EF4-FFF2-40B4-BE49-F238E27FC236}">
                <a16:creationId xmlns:a16="http://schemas.microsoft.com/office/drawing/2014/main" id="{27651F3B-124B-45E3-909E-73046B5ADB7B}"/>
              </a:ext>
            </a:extLst>
          </p:cNvPr>
          <p:cNvGrpSpPr/>
          <p:nvPr/>
        </p:nvGrpSpPr>
        <p:grpSpPr>
          <a:xfrm>
            <a:off x="3016547" y="3004627"/>
            <a:ext cx="267480" cy="146880"/>
            <a:chOff x="3016547" y="3004627"/>
            <a:chExt cx="267480" cy="146880"/>
          </a:xfrm>
        </p:grpSpPr>
        <mc:AlternateContent xmlns:mc="http://schemas.openxmlformats.org/markup-compatibility/2006">
          <mc:Choice xmlns:p14="http://schemas.microsoft.com/office/powerpoint/2010/main" Requires="p14">
            <p:contentPart p14:bwMode="auto" r:id="rId111">
              <p14:nvContentPartPr>
                <p14:cNvPr id="149" name="Freihand 148">
                  <a:extLst>
                    <a:ext uri="{FF2B5EF4-FFF2-40B4-BE49-F238E27FC236}">
                      <a16:creationId xmlns:a16="http://schemas.microsoft.com/office/drawing/2014/main" id="{96166F55-FA4F-4107-A73E-F3DFABB7704B}"/>
                    </a:ext>
                  </a:extLst>
                </p14:cNvPr>
                <p14:cNvContentPartPr/>
                <p14:nvPr/>
              </p14:nvContentPartPr>
              <p14:xfrm>
                <a:off x="3016547" y="3004627"/>
                <a:ext cx="87120" cy="142920"/>
              </p14:xfrm>
            </p:contentPart>
          </mc:Choice>
          <mc:Fallback>
            <p:pic>
              <p:nvPicPr>
                <p:cNvPr id="149" name="Freihand 148">
                  <a:extLst>
                    <a:ext uri="{FF2B5EF4-FFF2-40B4-BE49-F238E27FC236}">
                      <a16:creationId xmlns:a16="http://schemas.microsoft.com/office/drawing/2014/main" id="{96166F55-FA4F-4107-A73E-F3DFABB7704B}"/>
                    </a:ext>
                  </a:extLst>
                </p:cNvPr>
                <p:cNvPicPr/>
                <p:nvPr/>
              </p:nvPicPr>
              <p:blipFill>
                <a:blip r:embed="rId112"/>
                <a:stretch>
                  <a:fillRect/>
                </a:stretch>
              </p:blipFill>
              <p:spPr>
                <a:xfrm>
                  <a:off x="3012227" y="3000307"/>
                  <a:ext cx="957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50" name="Freihand 149">
                  <a:extLst>
                    <a:ext uri="{FF2B5EF4-FFF2-40B4-BE49-F238E27FC236}">
                      <a16:creationId xmlns:a16="http://schemas.microsoft.com/office/drawing/2014/main" id="{3207EA39-9FCB-4608-B1F8-F8476D2B6C0E}"/>
                    </a:ext>
                  </a:extLst>
                </p14:cNvPr>
                <p14:cNvContentPartPr/>
                <p14:nvPr/>
              </p14:nvContentPartPr>
              <p14:xfrm>
                <a:off x="3193667" y="3017227"/>
                <a:ext cx="90360" cy="134280"/>
              </p14:xfrm>
            </p:contentPart>
          </mc:Choice>
          <mc:Fallback>
            <p:pic>
              <p:nvPicPr>
                <p:cNvPr id="150" name="Freihand 149">
                  <a:extLst>
                    <a:ext uri="{FF2B5EF4-FFF2-40B4-BE49-F238E27FC236}">
                      <a16:creationId xmlns:a16="http://schemas.microsoft.com/office/drawing/2014/main" id="{3207EA39-9FCB-4608-B1F8-F8476D2B6C0E}"/>
                    </a:ext>
                  </a:extLst>
                </p:cNvPr>
                <p:cNvPicPr/>
                <p:nvPr/>
              </p:nvPicPr>
              <p:blipFill>
                <a:blip r:embed="rId114"/>
                <a:stretch>
                  <a:fillRect/>
                </a:stretch>
              </p:blipFill>
              <p:spPr>
                <a:xfrm>
                  <a:off x="3189347" y="3012907"/>
                  <a:ext cx="99000" cy="142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5">
            <p14:nvContentPartPr>
              <p14:cNvPr id="155" name="Freihand 154">
                <a:extLst>
                  <a:ext uri="{FF2B5EF4-FFF2-40B4-BE49-F238E27FC236}">
                    <a16:creationId xmlns:a16="http://schemas.microsoft.com/office/drawing/2014/main" id="{3DA65ED3-B35B-4682-A137-82684999B758}"/>
                  </a:ext>
                </a:extLst>
              </p14:cNvPr>
              <p14:cNvContentPartPr/>
              <p14:nvPr/>
            </p14:nvContentPartPr>
            <p14:xfrm>
              <a:off x="5784587" y="1743547"/>
              <a:ext cx="590040" cy="24120"/>
            </p14:xfrm>
          </p:contentPart>
        </mc:Choice>
        <mc:Fallback>
          <p:pic>
            <p:nvPicPr>
              <p:cNvPr id="155" name="Freihand 154">
                <a:extLst>
                  <a:ext uri="{FF2B5EF4-FFF2-40B4-BE49-F238E27FC236}">
                    <a16:creationId xmlns:a16="http://schemas.microsoft.com/office/drawing/2014/main" id="{3DA65ED3-B35B-4682-A137-82684999B758}"/>
                  </a:ext>
                </a:extLst>
              </p:cNvPr>
              <p:cNvPicPr/>
              <p:nvPr/>
            </p:nvPicPr>
            <p:blipFill>
              <a:blip r:embed="rId116"/>
              <a:stretch>
                <a:fillRect/>
              </a:stretch>
            </p:blipFill>
            <p:spPr>
              <a:xfrm>
                <a:off x="5780267" y="1739227"/>
                <a:ext cx="598680" cy="32760"/>
              </a:xfrm>
              <a:prstGeom prst="rect">
                <a:avLst/>
              </a:prstGeom>
            </p:spPr>
          </p:pic>
        </mc:Fallback>
      </mc:AlternateContent>
      <p:grpSp>
        <p:nvGrpSpPr>
          <p:cNvPr id="256" name="Gruppieren 255">
            <a:extLst>
              <a:ext uri="{FF2B5EF4-FFF2-40B4-BE49-F238E27FC236}">
                <a16:creationId xmlns:a16="http://schemas.microsoft.com/office/drawing/2014/main" id="{72D02D7A-D562-4A20-B998-BF932062F112}"/>
              </a:ext>
            </a:extLst>
          </p:cNvPr>
          <p:cNvGrpSpPr/>
          <p:nvPr/>
        </p:nvGrpSpPr>
        <p:grpSpPr>
          <a:xfrm>
            <a:off x="429947" y="5318707"/>
            <a:ext cx="358560" cy="237240"/>
            <a:chOff x="429947" y="5318707"/>
            <a:chExt cx="358560" cy="237240"/>
          </a:xfrm>
        </p:grpSpPr>
        <mc:AlternateContent xmlns:mc="http://schemas.openxmlformats.org/markup-compatibility/2006">
          <mc:Choice xmlns:p14="http://schemas.microsoft.com/office/powerpoint/2010/main" Requires="p14">
            <p:contentPart p14:bwMode="auto" r:id="rId117">
              <p14:nvContentPartPr>
                <p14:cNvPr id="250" name="Freihand 249">
                  <a:extLst>
                    <a:ext uri="{FF2B5EF4-FFF2-40B4-BE49-F238E27FC236}">
                      <a16:creationId xmlns:a16="http://schemas.microsoft.com/office/drawing/2014/main" id="{50A57D15-32E9-4BD9-B0BD-0B0F2A2CABE3}"/>
                    </a:ext>
                  </a:extLst>
                </p14:cNvPr>
                <p14:cNvContentPartPr/>
                <p14:nvPr/>
              </p14:nvContentPartPr>
              <p14:xfrm>
                <a:off x="429947" y="5395027"/>
                <a:ext cx="176040" cy="160920"/>
              </p14:xfrm>
            </p:contentPart>
          </mc:Choice>
          <mc:Fallback>
            <p:pic>
              <p:nvPicPr>
                <p:cNvPr id="250" name="Freihand 249">
                  <a:extLst>
                    <a:ext uri="{FF2B5EF4-FFF2-40B4-BE49-F238E27FC236}">
                      <a16:creationId xmlns:a16="http://schemas.microsoft.com/office/drawing/2014/main" id="{50A57D15-32E9-4BD9-B0BD-0B0F2A2CABE3}"/>
                    </a:ext>
                  </a:extLst>
                </p:cNvPr>
                <p:cNvPicPr/>
                <p:nvPr/>
              </p:nvPicPr>
              <p:blipFill>
                <a:blip r:embed="rId118"/>
                <a:stretch>
                  <a:fillRect/>
                </a:stretch>
              </p:blipFill>
              <p:spPr>
                <a:xfrm>
                  <a:off x="425627" y="5390707"/>
                  <a:ext cx="1846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51" name="Freihand 250">
                  <a:extLst>
                    <a:ext uri="{FF2B5EF4-FFF2-40B4-BE49-F238E27FC236}">
                      <a16:creationId xmlns:a16="http://schemas.microsoft.com/office/drawing/2014/main" id="{872C01E6-61EB-4DAF-BE6E-6B1EB6C98434}"/>
                    </a:ext>
                  </a:extLst>
                </p14:cNvPr>
                <p14:cNvContentPartPr/>
                <p14:nvPr/>
              </p14:nvContentPartPr>
              <p14:xfrm>
                <a:off x="653867" y="5318707"/>
                <a:ext cx="134640" cy="186120"/>
              </p14:xfrm>
            </p:contentPart>
          </mc:Choice>
          <mc:Fallback>
            <p:pic>
              <p:nvPicPr>
                <p:cNvPr id="251" name="Freihand 250">
                  <a:extLst>
                    <a:ext uri="{FF2B5EF4-FFF2-40B4-BE49-F238E27FC236}">
                      <a16:creationId xmlns:a16="http://schemas.microsoft.com/office/drawing/2014/main" id="{872C01E6-61EB-4DAF-BE6E-6B1EB6C98434}"/>
                    </a:ext>
                  </a:extLst>
                </p:cNvPr>
                <p:cNvPicPr/>
                <p:nvPr/>
              </p:nvPicPr>
              <p:blipFill>
                <a:blip r:embed="rId120"/>
                <a:stretch>
                  <a:fillRect/>
                </a:stretch>
              </p:blipFill>
              <p:spPr>
                <a:xfrm>
                  <a:off x="649547" y="5314387"/>
                  <a:ext cx="1432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52" name="Freihand 251">
                  <a:extLst>
                    <a:ext uri="{FF2B5EF4-FFF2-40B4-BE49-F238E27FC236}">
                      <a16:creationId xmlns:a16="http://schemas.microsoft.com/office/drawing/2014/main" id="{7CD2BAD0-3F47-4FF9-BC33-4F35CE0F2598}"/>
                    </a:ext>
                  </a:extLst>
                </p14:cNvPr>
                <p14:cNvContentPartPr/>
                <p14:nvPr/>
              </p14:nvContentPartPr>
              <p14:xfrm>
                <a:off x="720467" y="5433187"/>
                <a:ext cx="56880" cy="78120"/>
              </p14:xfrm>
            </p:contentPart>
          </mc:Choice>
          <mc:Fallback>
            <p:pic>
              <p:nvPicPr>
                <p:cNvPr id="252" name="Freihand 251">
                  <a:extLst>
                    <a:ext uri="{FF2B5EF4-FFF2-40B4-BE49-F238E27FC236}">
                      <a16:creationId xmlns:a16="http://schemas.microsoft.com/office/drawing/2014/main" id="{7CD2BAD0-3F47-4FF9-BC33-4F35CE0F2598}"/>
                    </a:ext>
                  </a:extLst>
                </p:cNvPr>
                <p:cNvPicPr/>
                <p:nvPr/>
              </p:nvPicPr>
              <p:blipFill>
                <a:blip r:embed="rId122"/>
                <a:stretch>
                  <a:fillRect/>
                </a:stretch>
              </p:blipFill>
              <p:spPr>
                <a:xfrm>
                  <a:off x="716147" y="5428867"/>
                  <a:ext cx="65520" cy="86760"/>
                </a:xfrm>
                <a:prstGeom prst="rect">
                  <a:avLst/>
                </a:prstGeom>
              </p:spPr>
            </p:pic>
          </mc:Fallback>
        </mc:AlternateContent>
      </p:grpSp>
      <p:grpSp>
        <p:nvGrpSpPr>
          <p:cNvPr id="255" name="Gruppieren 254">
            <a:extLst>
              <a:ext uri="{FF2B5EF4-FFF2-40B4-BE49-F238E27FC236}">
                <a16:creationId xmlns:a16="http://schemas.microsoft.com/office/drawing/2014/main" id="{0DBB2710-F2E6-40D3-8FE6-6C65829001AA}"/>
              </a:ext>
            </a:extLst>
          </p:cNvPr>
          <p:cNvGrpSpPr/>
          <p:nvPr/>
        </p:nvGrpSpPr>
        <p:grpSpPr>
          <a:xfrm>
            <a:off x="461987" y="4853947"/>
            <a:ext cx="509040" cy="204480"/>
            <a:chOff x="461987" y="4853947"/>
            <a:chExt cx="509040" cy="204480"/>
          </a:xfrm>
        </p:grpSpPr>
        <mc:AlternateContent xmlns:mc="http://schemas.openxmlformats.org/markup-compatibility/2006">
          <mc:Choice xmlns:p14="http://schemas.microsoft.com/office/powerpoint/2010/main" Requires="p14">
            <p:contentPart p14:bwMode="auto" r:id="rId123">
              <p14:nvContentPartPr>
                <p14:cNvPr id="244" name="Freihand 243">
                  <a:extLst>
                    <a:ext uri="{FF2B5EF4-FFF2-40B4-BE49-F238E27FC236}">
                      <a16:creationId xmlns:a16="http://schemas.microsoft.com/office/drawing/2014/main" id="{2800D8DE-B53A-4029-8DCA-5B22A53B5F5F}"/>
                    </a:ext>
                  </a:extLst>
                </p14:cNvPr>
                <p14:cNvContentPartPr/>
                <p14:nvPr/>
              </p14:nvContentPartPr>
              <p14:xfrm>
                <a:off x="565667" y="4913707"/>
                <a:ext cx="24120" cy="144720"/>
              </p14:xfrm>
            </p:contentPart>
          </mc:Choice>
          <mc:Fallback>
            <p:pic>
              <p:nvPicPr>
                <p:cNvPr id="244" name="Freihand 243">
                  <a:extLst>
                    <a:ext uri="{FF2B5EF4-FFF2-40B4-BE49-F238E27FC236}">
                      <a16:creationId xmlns:a16="http://schemas.microsoft.com/office/drawing/2014/main" id="{2800D8DE-B53A-4029-8DCA-5B22A53B5F5F}"/>
                    </a:ext>
                  </a:extLst>
                </p:cNvPr>
                <p:cNvPicPr/>
                <p:nvPr/>
              </p:nvPicPr>
              <p:blipFill>
                <a:blip r:embed="rId124"/>
                <a:stretch>
                  <a:fillRect/>
                </a:stretch>
              </p:blipFill>
              <p:spPr>
                <a:xfrm>
                  <a:off x="561347" y="4909387"/>
                  <a:ext cx="327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45" name="Freihand 244">
                  <a:extLst>
                    <a:ext uri="{FF2B5EF4-FFF2-40B4-BE49-F238E27FC236}">
                      <a16:creationId xmlns:a16="http://schemas.microsoft.com/office/drawing/2014/main" id="{4043CB15-6CBF-4DE6-9C05-5E501CC04072}"/>
                    </a:ext>
                  </a:extLst>
                </p14:cNvPr>
                <p14:cNvContentPartPr/>
                <p14:nvPr/>
              </p14:nvContentPartPr>
              <p14:xfrm>
                <a:off x="461987" y="4853947"/>
                <a:ext cx="176040" cy="98640"/>
              </p14:xfrm>
            </p:contentPart>
          </mc:Choice>
          <mc:Fallback>
            <p:pic>
              <p:nvPicPr>
                <p:cNvPr id="245" name="Freihand 244">
                  <a:extLst>
                    <a:ext uri="{FF2B5EF4-FFF2-40B4-BE49-F238E27FC236}">
                      <a16:creationId xmlns:a16="http://schemas.microsoft.com/office/drawing/2014/main" id="{4043CB15-6CBF-4DE6-9C05-5E501CC04072}"/>
                    </a:ext>
                  </a:extLst>
                </p:cNvPr>
                <p:cNvPicPr/>
                <p:nvPr/>
              </p:nvPicPr>
              <p:blipFill>
                <a:blip r:embed="rId126"/>
                <a:stretch>
                  <a:fillRect/>
                </a:stretch>
              </p:blipFill>
              <p:spPr>
                <a:xfrm>
                  <a:off x="457667" y="4849627"/>
                  <a:ext cx="1846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47" name="Freihand 246">
                  <a:extLst>
                    <a:ext uri="{FF2B5EF4-FFF2-40B4-BE49-F238E27FC236}">
                      <a16:creationId xmlns:a16="http://schemas.microsoft.com/office/drawing/2014/main" id="{E0E7FB89-9FAF-4FB7-87B4-F234D6FC02A0}"/>
                    </a:ext>
                  </a:extLst>
                </p14:cNvPr>
                <p14:cNvContentPartPr/>
                <p14:nvPr/>
              </p14:nvContentPartPr>
              <p14:xfrm>
                <a:off x="753587" y="4906507"/>
                <a:ext cx="34920" cy="151200"/>
              </p14:xfrm>
            </p:contentPart>
          </mc:Choice>
          <mc:Fallback>
            <p:pic>
              <p:nvPicPr>
                <p:cNvPr id="247" name="Freihand 246">
                  <a:extLst>
                    <a:ext uri="{FF2B5EF4-FFF2-40B4-BE49-F238E27FC236}">
                      <a16:creationId xmlns:a16="http://schemas.microsoft.com/office/drawing/2014/main" id="{E0E7FB89-9FAF-4FB7-87B4-F234D6FC02A0}"/>
                    </a:ext>
                  </a:extLst>
                </p:cNvPr>
                <p:cNvPicPr/>
                <p:nvPr/>
              </p:nvPicPr>
              <p:blipFill>
                <a:blip r:embed="rId128"/>
                <a:stretch>
                  <a:fillRect/>
                </a:stretch>
              </p:blipFill>
              <p:spPr>
                <a:xfrm>
                  <a:off x="749267" y="4902187"/>
                  <a:ext cx="435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48" name="Freihand 247">
                  <a:extLst>
                    <a:ext uri="{FF2B5EF4-FFF2-40B4-BE49-F238E27FC236}">
                      <a16:creationId xmlns:a16="http://schemas.microsoft.com/office/drawing/2014/main" id="{A59BA02C-FEED-4217-8BB3-CB210EA34AD6}"/>
                    </a:ext>
                  </a:extLst>
                </p14:cNvPr>
                <p14:cNvContentPartPr/>
                <p14:nvPr/>
              </p14:nvContentPartPr>
              <p14:xfrm>
                <a:off x="688427" y="4885987"/>
                <a:ext cx="202680" cy="6840"/>
              </p14:xfrm>
            </p:contentPart>
          </mc:Choice>
          <mc:Fallback>
            <p:pic>
              <p:nvPicPr>
                <p:cNvPr id="248" name="Freihand 247">
                  <a:extLst>
                    <a:ext uri="{FF2B5EF4-FFF2-40B4-BE49-F238E27FC236}">
                      <a16:creationId xmlns:a16="http://schemas.microsoft.com/office/drawing/2014/main" id="{A59BA02C-FEED-4217-8BB3-CB210EA34AD6}"/>
                    </a:ext>
                  </a:extLst>
                </p:cNvPr>
                <p:cNvPicPr/>
                <p:nvPr/>
              </p:nvPicPr>
              <p:blipFill>
                <a:blip r:embed="rId130"/>
                <a:stretch>
                  <a:fillRect/>
                </a:stretch>
              </p:blipFill>
              <p:spPr>
                <a:xfrm>
                  <a:off x="684107" y="4881667"/>
                  <a:ext cx="2113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53" name="Freihand 252">
                  <a:extLst>
                    <a:ext uri="{FF2B5EF4-FFF2-40B4-BE49-F238E27FC236}">
                      <a16:creationId xmlns:a16="http://schemas.microsoft.com/office/drawing/2014/main" id="{92395E6C-576D-4A9E-B722-70E27B89A692}"/>
                    </a:ext>
                  </a:extLst>
                </p14:cNvPr>
                <p14:cNvContentPartPr/>
                <p14:nvPr/>
              </p14:nvContentPartPr>
              <p14:xfrm>
                <a:off x="950507" y="4929547"/>
                <a:ext cx="20520" cy="114120"/>
              </p14:xfrm>
            </p:contentPart>
          </mc:Choice>
          <mc:Fallback>
            <p:pic>
              <p:nvPicPr>
                <p:cNvPr id="253" name="Freihand 252">
                  <a:extLst>
                    <a:ext uri="{FF2B5EF4-FFF2-40B4-BE49-F238E27FC236}">
                      <a16:creationId xmlns:a16="http://schemas.microsoft.com/office/drawing/2014/main" id="{92395E6C-576D-4A9E-B722-70E27B89A692}"/>
                    </a:ext>
                  </a:extLst>
                </p:cNvPr>
                <p:cNvPicPr/>
                <p:nvPr/>
              </p:nvPicPr>
              <p:blipFill>
                <a:blip r:embed="rId132"/>
                <a:stretch>
                  <a:fillRect/>
                </a:stretch>
              </p:blipFill>
              <p:spPr>
                <a:xfrm>
                  <a:off x="946187" y="4925227"/>
                  <a:ext cx="29160" cy="122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3">
            <p14:nvContentPartPr>
              <p14:cNvPr id="254" name="Freihand 253">
                <a:extLst>
                  <a:ext uri="{FF2B5EF4-FFF2-40B4-BE49-F238E27FC236}">
                    <a16:creationId xmlns:a16="http://schemas.microsoft.com/office/drawing/2014/main" id="{4E8F4B95-AAC6-40A5-9B2B-63295ACB3434}"/>
                  </a:ext>
                </a:extLst>
              </p14:cNvPr>
              <p14:cNvContentPartPr/>
              <p14:nvPr/>
            </p14:nvContentPartPr>
            <p14:xfrm>
              <a:off x="999467" y="5437867"/>
              <a:ext cx="15120" cy="112320"/>
            </p14:xfrm>
          </p:contentPart>
        </mc:Choice>
        <mc:Fallback>
          <p:pic>
            <p:nvPicPr>
              <p:cNvPr id="254" name="Freihand 253">
                <a:extLst>
                  <a:ext uri="{FF2B5EF4-FFF2-40B4-BE49-F238E27FC236}">
                    <a16:creationId xmlns:a16="http://schemas.microsoft.com/office/drawing/2014/main" id="{4E8F4B95-AAC6-40A5-9B2B-63295ACB3434}"/>
                  </a:ext>
                </a:extLst>
              </p:cNvPr>
              <p:cNvPicPr/>
              <p:nvPr/>
            </p:nvPicPr>
            <p:blipFill>
              <a:blip r:embed="rId134"/>
              <a:stretch>
                <a:fillRect/>
              </a:stretch>
            </p:blipFill>
            <p:spPr>
              <a:xfrm>
                <a:off x="995147" y="5433547"/>
                <a:ext cx="23760" cy="120960"/>
              </a:xfrm>
              <a:prstGeom prst="rect">
                <a:avLst/>
              </a:prstGeom>
            </p:spPr>
          </p:pic>
        </mc:Fallback>
      </mc:AlternateContent>
      <p:grpSp>
        <p:nvGrpSpPr>
          <p:cNvPr id="267" name="Gruppieren 266">
            <a:extLst>
              <a:ext uri="{FF2B5EF4-FFF2-40B4-BE49-F238E27FC236}">
                <a16:creationId xmlns:a16="http://schemas.microsoft.com/office/drawing/2014/main" id="{3EF9EE21-340B-4129-AB40-1E019A23080B}"/>
              </a:ext>
            </a:extLst>
          </p:cNvPr>
          <p:cNvGrpSpPr/>
          <p:nvPr/>
        </p:nvGrpSpPr>
        <p:grpSpPr>
          <a:xfrm>
            <a:off x="1221947" y="4842067"/>
            <a:ext cx="249480" cy="276840"/>
            <a:chOff x="1221947" y="4842067"/>
            <a:chExt cx="249480" cy="276840"/>
          </a:xfrm>
        </p:grpSpPr>
        <mc:AlternateContent xmlns:mc="http://schemas.openxmlformats.org/markup-compatibility/2006">
          <mc:Choice xmlns:p14="http://schemas.microsoft.com/office/powerpoint/2010/main" Requires="p14">
            <p:contentPart p14:bwMode="auto" r:id="rId135">
              <p14:nvContentPartPr>
                <p14:cNvPr id="260" name="Freihand 259">
                  <a:extLst>
                    <a:ext uri="{FF2B5EF4-FFF2-40B4-BE49-F238E27FC236}">
                      <a16:creationId xmlns:a16="http://schemas.microsoft.com/office/drawing/2014/main" id="{0E151C92-A09A-450E-B583-329E3A32E37F}"/>
                    </a:ext>
                  </a:extLst>
                </p14:cNvPr>
                <p14:cNvContentPartPr/>
                <p14:nvPr/>
              </p14:nvContentPartPr>
              <p14:xfrm>
                <a:off x="1221947" y="4842067"/>
                <a:ext cx="249480" cy="276840"/>
              </p14:xfrm>
            </p:contentPart>
          </mc:Choice>
          <mc:Fallback>
            <p:pic>
              <p:nvPicPr>
                <p:cNvPr id="260" name="Freihand 259">
                  <a:extLst>
                    <a:ext uri="{FF2B5EF4-FFF2-40B4-BE49-F238E27FC236}">
                      <a16:creationId xmlns:a16="http://schemas.microsoft.com/office/drawing/2014/main" id="{0E151C92-A09A-450E-B583-329E3A32E37F}"/>
                    </a:ext>
                  </a:extLst>
                </p:cNvPr>
                <p:cNvPicPr/>
                <p:nvPr/>
              </p:nvPicPr>
              <p:blipFill>
                <a:blip r:embed="rId136"/>
                <a:stretch>
                  <a:fillRect/>
                </a:stretch>
              </p:blipFill>
              <p:spPr>
                <a:xfrm>
                  <a:off x="1217627" y="4837747"/>
                  <a:ext cx="25812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61" name="Freihand 260">
                  <a:extLst>
                    <a:ext uri="{FF2B5EF4-FFF2-40B4-BE49-F238E27FC236}">
                      <a16:creationId xmlns:a16="http://schemas.microsoft.com/office/drawing/2014/main" id="{437B2940-BF69-4445-BBAB-917F28DEBC46}"/>
                    </a:ext>
                  </a:extLst>
                </p14:cNvPr>
                <p14:cNvContentPartPr/>
                <p14:nvPr/>
              </p14:nvContentPartPr>
              <p14:xfrm>
                <a:off x="1367387" y="4866907"/>
                <a:ext cx="54000" cy="5040"/>
              </p14:xfrm>
            </p:contentPart>
          </mc:Choice>
          <mc:Fallback>
            <p:pic>
              <p:nvPicPr>
                <p:cNvPr id="261" name="Freihand 260">
                  <a:extLst>
                    <a:ext uri="{FF2B5EF4-FFF2-40B4-BE49-F238E27FC236}">
                      <a16:creationId xmlns:a16="http://schemas.microsoft.com/office/drawing/2014/main" id="{437B2940-BF69-4445-BBAB-917F28DEBC46}"/>
                    </a:ext>
                  </a:extLst>
                </p:cNvPr>
                <p:cNvPicPr/>
                <p:nvPr/>
              </p:nvPicPr>
              <p:blipFill>
                <a:blip r:embed="rId138"/>
                <a:stretch>
                  <a:fillRect/>
                </a:stretch>
              </p:blipFill>
              <p:spPr>
                <a:xfrm>
                  <a:off x="1363067" y="4862587"/>
                  <a:ext cx="62640" cy="13680"/>
                </a:xfrm>
                <a:prstGeom prst="rect">
                  <a:avLst/>
                </a:prstGeom>
              </p:spPr>
            </p:pic>
          </mc:Fallback>
        </mc:AlternateContent>
      </p:grpSp>
      <p:grpSp>
        <p:nvGrpSpPr>
          <p:cNvPr id="266" name="Gruppieren 265">
            <a:extLst>
              <a:ext uri="{FF2B5EF4-FFF2-40B4-BE49-F238E27FC236}">
                <a16:creationId xmlns:a16="http://schemas.microsoft.com/office/drawing/2014/main" id="{6A39F1CD-1C51-41C7-A2AC-A1064BEA1AB3}"/>
              </a:ext>
            </a:extLst>
          </p:cNvPr>
          <p:cNvGrpSpPr/>
          <p:nvPr/>
        </p:nvGrpSpPr>
        <p:grpSpPr>
          <a:xfrm>
            <a:off x="1694267" y="4860427"/>
            <a:ext cx="395280" cy="155520"/>
            <a:chOff x="1694267" y="4860427"/>
            <a:chExt cx="395280" cy="155520"/>
          </a:xfrm>
        </p:grpSpPr>
        <mc:AlternateContent xmlns:mc="http://schemas.openxmlformats.org/markup-compatibility/2006">
          <mc:Choice xmlns:p14="http://schemas.microsoft.com/office/powerpoint/2010/main" Requires="p14">
            <p:contentPart p14:bwMode="auto" r:id="rId139">
              <p14:nvContentPartPr>
                <p14:cNvPr id="262" name="Freihand 261">
                  <a:extLst>
                    <a:ext uri="{FF2B5EF4-FFF2-40B4-BE49-F238E27FC236}">
                      <a16:creationId xmlns:a16="http://schemas.microsoft.com/office/drawing/2014/main" id="{72AE0D42-7F0D-417E-845C-5EB25A9B627D}"/>
                    </a:ext>
                  </a:extLst>
                </p14:cNvPr>
                <p14:cNvContentPartPr/>
                <p14:nvPr/>
              </p14:nvContentPartPr>
              <p14:xfrm>
                <a:off x="1694267" y="4880227"/>
                <a:ext cx="145080" cy="135720"/>
              </p14:xfrm>
            </p:contentPart>
          </mc:Choice>
          <mc:Fallback>
            <p:pic>
              <p:nvPicPr>
                <p:cNvPr id="262" name="Freihand 261">
                  <a:extLst>
                    <a:ext uri="{FF2B5EF4-FFF2-40B4-BE49-F238E27FC236}">
                      <a16:creationId xmlns:a16="http://schemas.microsoft.com/office/drawing/2014/main" id="{72AE0D42-7F0D-417E-845C-5EB25A9B627D}"/>
                    </a:ext>
                  </a:extLst>
                </p:cNvPr>
                <p:cNvPicPr/>
                <p:nvPr/>
              </p:nvPicPr>
              <p:blipFill>
                <a:blip r:embed="rId140"/>
                <a:stretch>
                  <a:fillRect/>
                </a:stretch>
              </p:blipFill>
              <p:spPr>
                <a:xfrm>
                  <a:off x="1689947" y="4875907"/>
                  <a:ext cx="1537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63" name="Freihand 262">
                  <a:extLst>
                    <a:ext uri="{FF2B5EF4-FFF2-40B4-BE49-F238E27FC236}">
                      <a16:creationId xmlns:a16="http://schemas.microsoft.com/office/drawing/2014/main" id="{00BBA442-DD6D-481E-81D8-BD2941040DF5}"/>
                    </a:ext>
                  </a:extLst>
                </p14:cNvPr>
                <p14:cNvContentPartPr/>
                <p14:nvPr/>
              </p14:nvContentPartPr>
              <p14:xfrm>
                <a:off x="1887947" y="4861507"/>
                <a:ext cx="65880" cy="140400"/>
              </p14:xfrm>
            </p:contentPart>
          </mc:Choice>
          <mc:Fallback>
            <p:pic>
              <p:nvPicPr>
                <p:cNvPr id="263" name="Freihand 262">
                  <a:extLst>
                    <a:ext uri="{FF2B5EF4-FFF2-40B4-BE49-F238E27FC236}">
                      <a16:creationId xmlns:a16="http://schemas.microsoft.com/office/drawing/2014/main" id="{00BBA442-DD6D-481E-81D8-BD2941040DF5}"/>
                    </a:ext>
                  </a:extLst>
                </p:cNvPr>
                <p:cNvPicPr/>
                <p:nvPr/>
              </p:nvPicPr>
              <p:blipFill>
                <a:blip r:embed="rId142"/>
                <a:stretch>
                  <a:fillRect/>
                </a:stretch>
              </p:blipFill>
              <p:spPr>
                <a:xfrm>
                  <a:off x="1883627" y="4857187"/>
                  <a:ext cx="745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64" name="Freihand 263">
                  <a:extLst>
                    <a:ext uri="{FF2B5EF4-FFF2-40B4-BE49-F238E27FC236}">
                      <a16:creationId xmlns:a16="http://schemas.microsoft.com/office/drawing/2014/main" id="{D07D0D45-8333-4BCC-A306-D53F58618F06}"/>
                    </a:ext>
                  </a:extLst>
                </p14:cNvPr>
                <p14:cNvContentPartPr/>
                <p14:nvPr/>
              </p14:nvContentPartPr>
              <p14:xfrm>
                <a:off x="1889747" y="4861147"/>
                <a:ext cx="127440" cy="120600"/>
              </p14:xfrm>
            </p:contentPart>
          </mc:Choice>
          <mc:Fallback>
            <p:pic>
              <p:nvPicPr>
                <p:cNvPr id="264" name="Freihand 263">
                  <a:extLst>
                    <a:ext uri="{FF2B5EF4-FFF2-40B4-BE49-F238E27FC236}">
                      <a16:creationId xmlns:a16="http://schemas.microsoft.com/office/drawing/2014/main" id="{D07D0D45-8333-4BCC-A306-D53F58618F06}"/>
                    </a:ext>
                  </a:extLst>
                </p:cNvPr>
                <p:cNvPicPr/>
                <p:nvPr/>
              </p:nvPicPr>
              <p:blipFill>
                <a:blip r:embed="rId144"/>
                <a:stretch>
                  <a:fillRect/>
                </a:stretch>
              </p:blipFill>
              <p:spPr>
                <a:xfrm>
                  <a:off x="1885427" y="4856827"/>
                  <a:ext cx="1360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65" name="Freihand 264">
                  <a:extLst>
                    <a:ext uri="{FF2B5EF4-FFF2-40B4-BE49-F238E27FC236}">
                      <a16:creationId xmlns:a16="http://schemas.microsoft.com/office/drawing/2014/main" id="{9BE763DD-1F1D-4E50-AF2E-608B43ED7913}"/>
                    </a:ext>
                  </a:extLst>
                </p14:cNvPr>
                <p14:cNvContentPartPr/>
                <p14:nvPr/>
              </p14:nvContentPartPr>
              <p14:xfrm>
                <a:off x="1939067" y="4860427"/>
                <a:ext cx="150480" cy="133560"/>
              </p14:xfrm>
            </p:contentPart>
          </mc:Choice>
          <mc:Fallback>
            <p:pic>
              <p:nvPicPr>
                <p:cNvPr id="265" name="Freihand 264">
                  <a:extLst>
                    <a:ext uri="{FF2B5EF4-FFF2-40B4-BE49-F238E27FC236}">
                      <a16:creationId xmlns:a16="http://schemas.microsoft.com/office/drawing/2014/main" id="{9BE763DD-1F1D-4E50-AF2E-608B43ED7913}"/>
                    </a:ext>
                  </a:extLst>
                </p:cNvPr>
                <p:cNvPicPr/>
                <p:nvPr/>
              </p:nvPicPr>
              <p:blipFill>
                <a:blip r:embed="rId146"/>
                <a:stretch>
                  <a:fillRect/>
                </a:stretch>
              </p:blipFill>
              <p:spPr>
                <a:xfrm>
                  <a:off x="1934747" y="4856107"/>
                  <a:ext cx="159120" cy="142200"/>
                </a:xfrm>
                <a:prstGeom prst="rect">
                  <a:avLst/>
                </a:prstGeom>
              </p:spPr>
            </p:pic>
          </mc:Fallback>
        </mc:AlternateContent>
      </p:grpSp>
      <p:grpSp>
        <p:nvGrpSpPr>
          <p:cNvPr id="273" name="Gruppieren 272">
            <a:extLst>
              <a:ext uri="{FF2B5EF4-FFF2-40B4-BE49-F238E27FC236}">
                <a16:creationId xmlns:a16="http://schemas.microsoft.com/office/drawing/2014/main" id="{5F5906C5-C42C-40B3-AA82-433E32CA40F0}"/>
              </a:ext>
            </a:extLst>
          </p:cNvPr>
          <p:cNvGrpSpPr/>
          <p:nvPr/>
        </p:nvGrpSpPr>
        <p:grpSpPr>
          <a:xfrm>
            <a:off x="2333987" y="4783027"/>
            <a:ext cx="926640" cy="208440"/>
            <a:chOff x="2333987" y="4783027"/>
            <a:chExt cx="926640" cy="208440"/>
          </a:xfrm>
        </p:grpSpPr>
        <mc:AlternateContent xmlns:mc="http://schemas.openxmlformats.org/markup-compatibility/2006">
          <mc:Choice xmlns:p14="http://schemas.microsoft.com/office/powerpoint/2010/main" Requires="p14">
            <p:contentPart p14:bwMode="auto" r:id="rId147">
              <p14:nvContentPartPr>
                <p14:cNvPr id="268" name="Freihand 267">
                  <a:extLst>
                    <a:ext uri="{FF2B5EF4-FFF2-40B4-BE49-F238E27FC236}">
                      <a16:creationId xmlns:a16="http://schemas.microsoft.com/office/drawing/2014/main" id="{224A8EB2-89B6-4441-9B7F-2069BFD4CB8A}"/>
                    </a:ext>
                  </a:extLst>
                </p14:cNvPr>
                <p14:cNvContentPartPr/>
                <p14:nvPr/>
              </p14:nvContentPartPr>
              <p14:xfrm>
                <a:off x="2333987" y="4903627"/>
                <a:ext cx="337320" cy="87840"/>
              </p14:xfrm>
            </p:contentPart>
          </mc:Choice>
          <mc:Fallback>
            <p:pic>
              <p:nvPicPr>
                <p:cNvPr id="268" name="Freihand 267">
                  <a:extLst>
                    <a:ext uri="{FF2B5EF4-FFF2-40B4-BE49-F238E27FC236}">
                      <a16:creationId xmlns:a16="http://schemas.microsoft.com/office/drawing/2014/main" id="{224A8EB2-89B6-4441-9B7F-2069BFD4CB8A}"/>
                    </a:ext>
                  </a:extLst>
                </p:cNvPr>
                <p:cNvPicPr/>
                <p:nvPr/>
              </p:nvPicPr>
              <p:blipFill>
                <a:blip r:embed="rId148"/>
                <a:stretch>
                  <a:fillRect/>
                </a:stretch>
              </p:blipFill>
              <p:spPr>
                <a:xfrm>
                  <a:off x="2329667" y="4899307"/>
                  <a:ext cx="345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69" name="Freihand 268">
                  <a:extLst>
                    <a:ext uri="{FF2B5EF4-FFF2-40B4-BE49-F238E27FC236}">
                      <a16:creationId xmlns:a16="http://schemas.microsoft.com/office/drawing/2014/main" id="{320C7C38-121C-471B-B138-19BEF41B937B}"/>
                    </a:ext>
                  </a:extLst>
                </p14:cNvPr>
                <p14:cNvContentPartPr/>
                <p14:nvPr/>
              </p14:nvContentPartPr>
              <p14:xfrm>
                <a:off x="2617307" y="4909027"/>
                <a:ext cx="124560" cy="55800"/>
              </p14:xfrm>
            </p:contentPart>
          </mc:Choice>
          <mc:Fallback>
            <p:pic>
              <p:nvPicPr>
                <p:cNvPr id="269" name="Freihand 268">
                  <a:extLst>
                    <a:ext uri="{FF2B5EF4-FFF2-40B4-BE49-F238E27FC236}">
                      <a16:creationId xmlns:a16="http://schemas.microsoft.com/office/drawing/2014/main" id="{320C7C38-121C-471B-B138-19BEF41B937B}"/>
                    </a:ext>
                  </a:extLst>
                </p:cNvPr>
                <p:cNvPicPr/>
                <p:nvPr/>
              </p:nvPicPr>
              <p:blipFill>
                <a:blip r:embed="rId150"/>
                <a:stretch>
                  <a:fillRect/>
                </a:stretch>
              </p:blipFill>
              <p:spPr>
                <a:xfrm>
                  <a:off x="2612987" y="4904707"/>
                  <a:ext cx="1332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70" name="Freihand 269">
                  <a:extLst>
                    <a:ext uri="{FF2B5EF4-FFF2-40B4-BE49-F238E27FC236}">
                      <a16:creationId xmlns:a16="http://schemas.microsoft.com/office/drawing/2014/main" id="{B4916149-AD06-43D9-8791-3F003A49D27B}"/>
                    </a:ext>
                  </a:extLst>
                </p14:cNvPr>
                <p14:cNvContentPartPr/>
                <p14:nvPr/>
              </p14:nvContentPartPr>
              <p14:xfrm>
                <a:off x="2746187" y="4848907"/>
                <a:ext cx="24120" cy="16200"/>
              </p14:xfrm>
            </p:contentPart>
          </mc:Choice>
          <mc:Fallback>
            <p:pic>
              <p:nvPicPr>
                <p:cNvPr id="270" name="Freihand 269">
                  <a:extLst>
                    <a:ext uri="{FF2B5EF4-FFF2-40B4-BE49-F238E27FC236}">
                      <a16:creationId xmlns:a16="http://schemas.microsoft.com/office/drawing/2014/main" id="{B4916149-AD06-43D9-8791-3F003A49D27B}"/>
                    </a:ext>
                  </a:extLst>
                </p:cNvPr>
                <p:cNvPicPr/>
                <p:nvPr/>
              </p:nvPicPr>
              <p:blipFill>
                <a:blip r:embed="rId152"/>
                <a:stretch>
                  <a:fillRect/>
                </a:stretch>
              </p:blipFill>
              <p:spPr>
                <a:xfrm>
                  <a:off x="2741867" y="4844587"/>
                  <a:ext cx="327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71" name="Freihand 270">
                  <a:extLst>
                    <a:ext uri="{FF2B5EF4-FFF2-40B4-BE49-F238E27FC236}">
                      <a16:creationId xmlns:a16="http://schemas.microsoft.com/office/drawing/2014/main" id="{7704BF4E-805D-4F56-993E-C0A9D9045323}"/>
                    </a:ext>
                  </a:extLst>
                </p14:cNvPr>
                <p14:cNvContentPartPr/>
                <p14:nvPr/>
              </p14:nvContentPartPr>
              <p14:xfrm>
                <a:off x="2797667" y="4835947"/>
                <a:ext cx="144720" cy="135720"/>
              </p14:xfrm>
            </p:contentPart>
          </mc:Choice>
          <mc:Fallback>
            <p:pic>
              <p:nvPicPr>
                <p:cNvPr id="271" name="Freihand 270">
                  <a:extLst>
                    <a:ext uri="{FF2B5EF4-FFF2-40B4-BE49-F238E27FC236}">
                      <a16:creationId xmlns:a16="http://schemas.microsoft.com/office/drawing/2014/main" id="{7704BF4E-805D-4F56-993E-C0A9D9045323}"/>
                    </a:ext>
                  </a:extLst>
                </p:cNvPr>
                <p:cNvPicPr/>
                <p:nvPr/>
              </p:nvPicPr>
              <p:blipFill>
                <a:blip r:embed="rId154"/>
                <a:stretch>
                  <a:fillRect/>
                </a:stretch>
              </p:blipFill>
              <p:spPr>
                <a:xfrm>
                  <a:off x="2793347" y="4831627"/>
                  <a:ext cx="1533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72" name="Freihand 271">
                  <a:extLst>
                    <a:ext uri="{FF2B5EF4-FFF2-40B4-BE49-F238E27FC236}">
                      <a16:creationId xmlns:a16="http://schemas.microsoft.com/office/drawing/2014/main" id="{D626AF0B-0F04-4B7F-861C-94389B9155C0}"/>
                    </a:ext>
                  </a:extLst>
                </p14:cNvPr>
                <p14:cNvContentPartPr/>
                <p14:nvPr/>
              </p14:nvContentPartPr>
              <p14:xfrm>
                <a:off x="3015467" y="4783027"/>
                <a:ext cx="245160" cy="163080"/>
              </p14:xfrm>
            </p:contentPart>
          </mc:Choice>
          <mc:Fallback>
            <p:pic>
              <p:nvPicPr>
                <p:cNvPr id="272" name="Freihand 271">
                  <a:extLst>
                    <a:ext uri="{FF2B5EF4-FFF2-40B4-BE49-F238E27FC236}">
                      <a16:creationId xmlns:a16="http://schemas.microsoft.com/office/drawing/2014/main" id="{D626AF0B-0F04-4B7F-861C-94389B9155C0}"/>
                    </a:ext>
                  </a:extLst>
                </p:cNvPr>
                <p:cNvPicPr/>
                <p:nvPr/>
              </p:nvPicPr>
              <p:blipFill>
                <a:blip r:embed="rId156"/>
                <a:stretch>
                  <a:fillRect/>
                </a:stretch>
              </p:blipFill>
              <p:spPr>
                <a:xfrm>
                  <a:off x="3011147" y="4778707"/>
                  <a:ext cx="253800" cy="171720"/>
                </a:xfrm>
                <a:prstGeom prst="rect">
                  <a:avLst/>
                </a:prstGeom>
              </p:spPr>
            </p:pic>
          </mc:Fallback>
        </mc:AlternateContent>
      </p:grpSp>
      <p:grpSp>
        <p:nvGrpSpPr>
          <p:cNvPr id="299" name="Gruppieren 298">
            <a:extLst>
              <a:ext uri="{FF2B5EF4-FFF2-40B4-BE49-F238E27FC236}">
                <a16:creationId xmlns:a16="http://schemas.microsoft.com/office/drawing/2014/main" id="{92D0972D-ECD3-4DB7-AD39-B883C3150B30}"/>
              </a:ext>
            </a:extLst>
          </p:cNvPr>
          <p:cNvGrpSpPr/>
          <p:nvPr/>
        </p:nvGrpSpPr>
        <p:grpSpPr>
          <a:xfrm>
            <a:off x="1251467" y="5279827"/>
            <a:ext cx="244800" cy="291960"/>
            <a:chOff x="1251467" y="5279827"/>
            <a:chExt cx="244800" cy="291960"/>
          </a:xfrm>
        </p:grpSpPr>
        <mc:AlternateContent xmlns:mc="http://schemas.openxmlformats.org/markup-compatibility/2006">
          <mc:Choice xmlns:p14="http://schemas.microsoft.com/office/powerpoint/2010/main" Requires="p14">
            <p:contentPart p14:bwMode="auto" r:id="rId157">
              <p14:nvContentPartPr>
                <p14:cNvPr id="293" name="Freihand 292">
                  <a:extLst>
                    <a:ext uri="{FF2B5EF4-FFF2-40B4-BE49-F238E27FC236}">
                      <a16:creationId xmlns:a16="http://schemas.microsoft.com/office/drawing/2014/main" id="{AD2815B5-55A1-46F3-9389-30C73D25844A}"/>
                    </a:ext>
                  </a:extLst>
                </p14:cNvPr>
                <p14:cNvContentPartPr/>
                <p14:nvPr/>
              </p14:nvContentPartPr>
              <p14:xfrm>
                <a:off x="1251467" y="5279827"/>
                <a:ext cx="244800" cy="291960"/>
              </p14:xfrm>
            </p:contentPart>
          </mc:Choice>
          <mc:Fallback>
            <p:pic>
              <p:nvPicPr>
                <p:cNvPr id="293" name="Freihand 292">
                  <a:extLst>
                    <a:ext uri="{FF2B5EF4-FFF2-40B4-BE49-F238E27FC236}">
                      <a16:creationId xmlns:a16="http://schemas.microsoft.com/office/drawing/2014/main" id="{AD2815B5-55A1-46F3-9389-30C73D25844A}"/>
                    </a:ext>
                  </a:extLst>
                </p:cNvPr>
                <p:cNvPicPr/>
                <p:nvPr/>
              </p:nvPicPr>
              <p:blipFill>
                <a:blip r:embed="rId158"/>
                <a:stretch>
                  <a:fillRect/>
                </a:stretch>
              </p:blipFill>
              <p:spPr>
                <a:xfrm>
                  <a:off x="1247147" y="5275507"/>
                  <a:ext cx="25344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94" name="Freihand 293">
                  <a:extLst>
                    <a:ext uri="{FF2B5EF4-FFF2-40B4-BE49-F238E27FC236}">
                      <a16:creationId xmlns:a16="http://schemas.microsoft.com/office/drawing/2014/main" id="{4978BC30-648A-4456-AB1B-134FDB1C2195}"/>
                    </a:ext>
                  </a:extLst>
                </p14:cNvPr>
                <p14:cNvContentPartPr/>
                <p14:nvPr/>
              </p14:nvContentPartPr>
              <p14:xfrm>
                <a:off x="1390787" y="5309347"/>
                <a:ext cx="89640" cy="8280"/>
              </p14:xfrm>
            </p:contentPart>
          </mc:Choice>
          <mc:Fallback>
            <p:pic>
              <p:nvPicPr>
                <p:cNvPr id="294" name="Freihand 293">
                  <a:extLst>
                    <a:ext uri="{FF2B5EF4-FFF2-40B4-BE49-F238E27FC236}">
                      <a16:creationId xmlns:a16="http://schemas.microsoft.com/office/drawing/2014/main" id="{4978BC30-648A-4456-AB1B-134FDB1C2195}"/>
                    </a:ext>
                  </a:extLst>
                </p:cNvPr>
                <p:cNvPicPr/>
                <p:nvPr/>
              </p:nvPicPr>
              <p:blipFill>
                <a:blip r:embed="rId160"/>
                <a:stretch>
                  <a:fillRect/>
                </a:stretch>
              </p:blipFill>
              <p:spPr>
                <a:xfrm>
                  <a:off x="1386467" y="5305027"/>
                  <a:ext cx="98280" cy="16920"/>
                </a:xfrm>
                <a:prstGeom prst="rect">
                  <a:avLst/>
                </a:prstGeom>
              </p:spPr>
            </p:pic>
          </mc:Fallback>
        </mc:AlternateContent>
      </p:grpSp>
      <p:grpSp>
        <p:nvGrpSpPr>
          <p:cNvPr id="298" name="Gruppieren 297">
            <a:extLst>
              <a:ext uri="{FF2B5EF4-FFF2-40B4-BE49-F238E27FC236}">
                <a16:creationId xmlns:a16="http://schemas.microsoft.com/office/drawing/2014/main" id="{438C76ED-FEF3-4B04-86EF-B9F961D833BF}"/>
              </a:ext>
            </a:extLst>
          </p:cNvPr>
          <p:cNvGrpSpPr/>
          <p:nvPr/>
        </p:nvGrpSpPr>
        <p:grpSpPr>
          <a:xfrm>
            <a:off x="1648907" y="5277307"/>
            <a:ext cx="507240" cy="197640"/>
            <a:chOff x="1648907" y="5277307"/>
            <a:chExt cx="507240" cy="197640"/>
          </a:xfrm>
        </p:grpSpPr>
        <mc:AlternateContent xmlns:mc="http://schemas.openxmlformats.org/markup-compatibility/2006">
          <mc:Choice xmlns:p14="http://schemas.microsoft.com/office/powerpoint/2010/main" Requires="p14">
            <p:contentPart p14:bwMode="auto" r:id="rId161">
              <p14:nvContentPartPr>
                <p14:cNvPr id="295" name="Freihand 294">
                  <a:extLst>
                    <a:ext uri="{FF2B5EF4-FFF2-40B4-BE49-F238E27FC236}">
                      <a16:creationId xmlns:a16="http://schemas.microsoft.com/office/drawing/2014/main" id="{06B6DB74-1B27-406D-AF8E-1893A4175EAA}"/>
                    </a:ext>
                  </a:extLst>
                </p14:cNvPr>
                <p14:cNvContentPartPr/>
                <p14:nvPr/>
              </p14:nvContentPartPr>
              <p14:xfrm>
                <a:off x="1648907" y="5313667"/>
                <a:ext cx="111600" cy="161280"/>
              </p14:xfrm>
            </p:contentPart>
          </mc:Choice>
          <mc:Fallback>
            <p:pic>
              <p:nvPicPr>
                <p:cNvPr id="295" name="Freihand 294">
                  <a:extLst>
                    <a:ext uri="{FF2B5EF4-FFF2-40B4-BE49-F238E27FC236}">
                      <a16:creationId xmlns:a16="http://schemas.microsoft.com/office/drawing/2014/main" id="{06B6DB74-1B27-406D-AF8E-1893A4175EAA}"/>
                    </a:ext>
                  </a:extLst>
                </p:cNvPr>
                <p:cNvPicPr/>
                <p:nvPr/>
              </p:nvPicPr>
              <p:blipFill>
                <a:blip r:embed="rId162"/>
                <a:stretch>
                  <a:fillRect/>
                </a:stretch>
              </p:blipFill>
              <p:spPr>
                <a:xfrm>
                  <a:off x="1644587" y="5309347"/>
                  <a:ext cx="1202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96" name="Freihand 295">
                  <a:extLst>
                    <a:ext uri="{FF2B5EF4-FFF2-40B4-BE49-F238E27FC236}">
                      <a16:creationId xmlns:a16="http://schemas.microsoft.com/office/drawing/2014/main" id="{54890022-5A4C-47CB-AB41-451BE7F0AC0A}"/>
                    </a:ext>
                  </a:extLst>
                </p14:cNvPr>
                <p14:cNvContentPartPr/>
                <p14:nvPr/>
              </p14:nvContentPartPr>
              <p14:xfrm>
                <a:off x="1849427" y="5282347"/>
                <a:ext cx="126000" cy="141840"/>
              </p14:xfrm>
            </p:contentPart>
          </mc:Choice>
          <mc:Fallback>
            <p:pic>
              <p:nvPicPr>
                <p:cNvPr id="296" name="Freihand 295">
                  <a:extLst>
                    <a:ext uri="{FF2B5EF4-FFF2-40B4-BE49-F238E27FC236}">
                      <a16:creationId xmlns:a16="http://schemas.microsoft.com/office/drawing/2014/main" id="{54890022-5A4C-47CB-AB41-451BE7F0AC0A}"/>
                    </a:ext>
                  </a:extLst>
                </p:cNvPr>
                <p:cNvPicPr/>
                <p:nvPr/>
              </p:nvPicPr>
              <p:blipFill>
                <a:blip r:embed="rId164"/>
                <a:stretch>
                  <a:fillRect/>
                </a:stretch>
              </p:blipFill>
              <p:spPr>
                <a:xfrm>
                  <a:off x="1845107" y="5278027"/>
                  <a:ext cx="1346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97" name="Freihand 296">
                  <a:extLst>
                    <a:ext uri="{FF2B5EF4-FFF2-40B4-BE49-F238E27FC236}">
                      <a16:creationId xmlns:a16="http://schemas.microsoft.com/office/drawing/2014/main" id="{89B03E36-1E50-4292-80AB-48C43D47C916}"/>
                    </a:ext>
                  </a:extLst>
                </p14:cNvPr>
                <p14:cNvContentPartPr/>
                <p14:nvPr/>
              </p14:nvContentPartPr>
              <p14:xfrm>
                <a:off x="1924307" y="5277307"/>
                <a:ext cx="231840" cy="162000"/>
              </p14:xfrm>
            </p:contentPart>
          </mc:Choice>
          <mc:Fallback>
            <p:pic>
              <p:nvPicPr>
                <p:cNvPr id="297" name="Freihand 296">
                  <a:extLst>
                    <a:ext uri="{FF2B5EF4-FFF2-40B4-BE49-F238E27FC236}">
                      <a16:creationId xmlns:a16="http://schemas.microsoft.com/office/drawing/2014/main" id="{89B03E36-1E50-4292-80AB-48C43D47C916}"/>
                    </a:ext>
                  </a:extLst>
                </p:cNvPr>
                <p:cNvPicPr/>
                <p:nvPr/>
              </p:nvPicPr>
              <p:blipFill>
                <a:blip r:embed="rId166"/>
                <a:stretch>
                  <a:fillRect/>
                </a:stretch>
              </p:blipFill>
              <p:spPr>
                <a:xfrm>
                  <a:off x="1919987" y="5272987"/>
                  <a:ext cx="240480" cy="170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7">
            <p14:nvContentPartPr>
              <p14:cNvPr id="300" name="Freihand 299">
                <a:extLst>
                  <a:ext uri="{FF2B5EF4-FFF2-40B4-BE49-F238E27FC236}">
                    <a16:creationId xmlns:a16="http://schemas.microsoft.com/office/drawing/2014/main" id="{0DBEC77F-692B-41B5-ACDE-8092FC17F4C7}"/>
                  </a:ext>
                </a:extLst>
              </p14:cNvPr>
              <p14:cNvContentPartPr/>
              <p14:nvPr/>
            </p14:nvContentPartPr>
            <p14:xfrm>
              <a:off x="2740067" y="5320867"/>
              <a:ext cx="87840" cy="54720"/>
            </p14:xfrm>
          </p:contentPart>
        </mc:Choice>
        <mc:Fallback>
          <p:pic>
            <p:nvPicPr>
              <p:cNvPr id="300" name="Freihand 299">
                <a:extLst>
                  <a:ext uri="{FF2B5EF4-FFF2-40B4-BE49-F238E27FC236}">
                    <a16:creationId xmlns:a16="http://schemas.microsoft.com/office/drawing/2014/main" id="{0DBEC77F-692B-41B5-ACDE-8092FC17F4C7}"/>
                  </a:ext>
                </a:extLst>
              </p:cNvPr>
              <p:cNvPicPr/>
              <p:nvPr/>
            </p:nvPicPr>
            <p:blipFill>
              <a:blip r:embed="rId168"/>
              <a:stretch>
                <a:fillRect/>
              </a:stretch>
            </p:blipFill>
            <p:spPr>
              <a:xfrm>
                <a:off x="2735747" y="5316547"/>
                <a:ext cx="96480" cy="63360"/>
              </a:xfrm>
              <a:prstGeom prst="rect">
                <a:avLst/>
              </a:prstGeom>
            </p:spPr>
          </p:pic>
        </mc:Fallback>
      </mc:AlternateContent>
      <p:grpSp>
        <p:nvGrpSpPr>
          <p:cNvPr id="321" name="Gruppieren 320">
            <a:extLst>
              <a:ext uri="{FF2B5EF4-FFF2-40B4-BE49-F238E27FC236}">
                <a16:creationId xmlns:a16="http://schemas.microsoft.com/office/drawing/2014/main" id="{E2DC1770-6183-409B-A130-BE11D9E71A4F}"/>
              </a:ext>
            </a:extLst>
          </p:cNvPr>
          <p:cNvGrpSpPr/>
          <p:nvPr/>
        </p:nvGrpSpPr>
        <p:grpSpPr>
          <a:xfrm>
            <a:off x="3372227" y="2127307"/>
            <a:ext cx="8679600" cy="1640520"/>
            <a:chOff x="3372227" y="2127307"/>
            <a:chExt cx="8679600" cy="1640520"/>
          </a:xfrm>
        </p:grpSpPr>
        <mc:AlternateContent xmlns:mc="http://schemas.openxmlformats.org/markup-compatibility/2006">
          <mc:Choice xmlns:p14="http://schemas.microsoft.com/office/powerpoint/2010/main" Requires="p14">
            <p:contentPart p14:bwMode="auto" r:id="rId169">
              <p14:nvContentPartPr>
                <p14:cNvPr id="89" name="Freihand 88">
                  <a:extLst>
                    <a:ext uri="{FF2B5EF4-FFF2-40B4-BE49-F238E27FC236}">
                      <a16:creationId xmlns:a16="http://schemas.microsoft.com/office/drawing/2014/main" id="{717FB667-95E4-424F-8D26-05970D566249}"/>
                    </a:ext>
                  </a:extLst>
                </p14:cNvPr>
                <p14:cNvContentPartPr/>
                <p14:nvPr/>
              </p14:nvContentPartPr>
              <p14:xfrm>
                <a:off x="9332387" y="2340427"/>
                <a:ext cx="331560" cy="97560"/>
              </p14:xfrm>
            </p:contentPart>
          </mc:Choice>
          <mc:Fallback>
            <p:pic>
              <p:nvPicPr>
                <p:cNvPr id="89" name="Freihand 88">
                  <a:extLst>
                    <a:ext uri="{FF2B5EF4-FFF2-40B4-BE49-F238E27FC236}">
                      <a16:creationId xmlns:a16="http://schemas.microsoft.com/office/drawing/2014/main" id="{717FB667-95E4-424F-8D26-05970D566249}"/>
                    </a:ext>
                  </a:extLst>
                </p:cNvPr>
                <p:cNvPicPr/>
                <p:nvPr/>
              </p:nvPicPr>
              <p:blipFill>
                <a:blip r:embed="rId170"/>
                <a:stretch>
                  <a:fillRect/>
                </a:stretch>
              </p:blipFill>
              <p:spPr>
                <a:xfrm>
                  <a:off x="9328067" y="2336107"/>
                  <a:ext cx="3402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0" name="Freihand 89">
                  <a:extLst>
                    <a:ext uri="{FF2B5EF4-FFF2-40B4-BE49-F238E27FC236}">
                      <a16:creationId xmlns:a16="http://schemas.microsoft.com/office/drawing/2014/main" id="{C49F205F-6D92-413F-A884-50B3B8F32E27}"/>
                    </a:ext>
                  </a:extLst>
                </p14:cNvPr>
                <p14:cNvContentPartPr/>
                <p14:nvPr/>
              </p14:nvContentPartPr>
              <p14:xfrm>
                <a:off x="9566027" y="2370667"/>
                <a:ext cx="125280" cy="18360"/>
              </p14:xfrm>
            </p:contentPart>
          </mc:Choice>
          <mc:Fallback>
            <p:pic>
              <p:nvPicPr>
                <p:cNvPr id="90" name="Freihand 89">
                  <a:extLst>
                    <a:ext uri="{FF2B5EF4-FFF2-40B4-BE49-F238E27FC236}">
                      <a16:creationId xmlns:a16="http://schemas.microsoft.com/office/drawing/2014/main" id="{C49F205F-6D92-413F-A884-50B3B8F32E27}"/>
                    </a:ext>
                  </a:extLst>
                </p:cNvPr>
                <p:cNvPicPr/>
                <p:nvPr/>
              </p:nvPicPr>
              <p:blipFill>
                <a:blip r:embed="rId172"/>
                <a:stretch>
                  <a:fillRect/>
                </a:stretch>
              </p:blipFill>
              <p:spPr>
                <a:xfrm>
                  <a:off x="9561707" y="2366347"/>
                  <a:ext cx="1339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1" name="Freihand 90">
                  <a:extLst>
                    <a:ext uri="{FF2B5EF4-FFF2-40B4-BE49-F238E27FC236}">
                      <a16:creationId xmlns:a16="http://schemas.microsoft.com/office/drawing/2014/main" id="{1771EE7B-4E15-4350-BD30-87870440BFF4}"/>
                    </a:ext>
                  </a:extLst>
                </p14:cNvPr>
                <p14:cNvContentPartPr/>
                <p14:nvPr/>
              </p14:nvContentPartPr>
              <p14:xfrm>
                <a:off x="9708587" y="2267347"/>
                <a:ext cx="41760" cy="138960"/>
              </p14:xfrm>
            </p:contentPart>
          </mc:Choice>
          <mc:Fallback>
            <p:pic>
              <p:nvPicPr>
                <p:cNvPr id="91" name="Freihand 90">
                  <a:extLst>
                    <a:ext uri="{FF2B5EF4-FFF2-40B4-BE49-F238E27FC236}">
                      <a16:creationId xmlns:a16="http://schemas.microsoft.com/office/drawing/2014/main" id="{1771EE7B-4E15-4350-BD30-87870440BFF4}"/>
                    </a:ext>
                  </a:extLst>
                </p:cNvPr>
                <p:cNvPicPr/>
                <p:nvPr/>
              </p:nvPicPr>
              <p:blipFill>
                <a:blip r:embed="rId174"/>
                <a:stretch>
                  <a:fillRect/>
                </a:stretch>
              </p:blipFill>
              <p:spPr>
                <a:xfrm>
                  <a:off x="9704267" y="2263027"/>
                  <a:ext cx="504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92" name="Freihand 91">
                  <a:extLst>
                    <a:ext uri="{FF2B5EF4-FFF2-40B4-BE49-F238E27FC236}">
                      <a16:creationId xmlns:a16="http://schemas.microsoft.com/office/drawing/2014/main" id="{DA076253-C746-40EB-93A5-0FFF740CDA34}"/>
                    </a:ext>
                  </a:extLst>
                </p14:cNvPr>
                <p14:cNvContentPartPr/>
                <p14:nvPr/>
              </p14:nvContentPartPr>
              <p14:xfrm>
                <a:off x="9768707" y="2224507"/>
                <a:ext cx="315360" cy="178920"/>
              </p14:xfrm>
            </p:contentPart>
          </mc:Choice>
          <mc:Fallback>
            <p:pic>
              <p:nvPicPr>
                <p:cNvPr id="92" name="Freihand 91">
                  <a:extLst>
                    <a:ext uri="{FF2B5EF4-FFF2-40B4-BE49-F238E27FC236}">
                      <a16:creationId xmlns:a16="http://schemas.microsoft.com/office/drawing/2014/main" id="{DA076253-C746-40EB-93A5-0FFF740CDA34}"/>
                    </a:ext>
                  </a:extLst>
                </p:cNvPr>
                <p:cNvPicPr/>
                <p:nvPr/>
              </p:nvPicPr>
              <p:blipFill>
                <a:blip r:embed="rId176"/>
                <a:stretch>
                  <a:fillRect/>
                </a:stretch>
              </p:blipFill>
              <p:spPr>
                <a:xfrm>
                  <a:off x="9764387" y="2220187"/>
                  <a:ext cx="3240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93" name="Freihand 92">
                  <a:extLst>
                    <a:ext uri="{FF2B5EF4-FFF2-40B4-BE49-F238E27FC236}">
                      <a16:creationId xmlns:a16="http://schemas.microsoft.com/office/drawing/2014/main" id="{FEAE888F-479F-4838-9B53-8BF3EDED3381}"/>
                    </a:ext>
                  </a:extLst>
                </p14:cNvPr>
                <p14:cNvContentPartPr/>
                <p14:nvPr/>
              </p14:nvContentPartPr>
              <p14:xfrm>
                <a:off x="10112867" y="2176627"/>
                <a:ext cx="29880" cy="200520"/>
              </p14:xfrm>
            </p:contentPart>
          </mc:Choice>
          <mc:Fallback>
            <p:pic>
              <p:nvPicPr>
                <p:cNvPr id="93" name="Freihand 92">
                  <a:extLst>
                    <a:ext uri="{FF2B5EF4-FFF2-40B4-BE49-F238E27FC236}">
                      <a16:creationId xmlns:a16="http://schemas.microsoft.com/office/drawing/2014/main" id="{FEAE888F-479F-4838-9B53-8BF3EDED3381}"/>
                    </a:ext>
                  </a:extLst>
                </p:cNvPr>
                <p:cNvPicPr/>
                <p:nvPr/>
              </p:nvPicPr>
              <p:blipFill>
                <a:blip r:embed="rId178"/>
                <a:stretch>
                  <a:fillRect/>
                </a:stretch>
              </p:blipFill>
              <p:spPr>
                <a:xfrm>
                  <a:off x="10108547" y="2172307"/>
                  <a:ext cx="385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94" name="Freihand 93">
                  <a:extLst>
                    <a:ext uri="{FF2B5EF4-FFF2-40B4-BE49-F238E27FC236}">
                      <a16:creationId xmlns:a16="http://schemas.microsoft.com/office/drawing/2014/main" id="{2A3883CC-1038-4C8F-BEAA-E2D68DE3B75E}"/>
                    </a:ext>
                  </a:extLst>
                </p14:cNvPr>
                <p14:cNvContentPartPr/>
                <p14:nvPr/>
              </p14:nvContentPartPr>
              <p14:xfrm>
                <a:off x="10068227" y="2247187"/>
                <a:ext cx="138600" cy="80640"/>
              </p14:xfrm>
            </p:contentPart>
          </mc:Choice>
          <mc:Fallback>
            <p:pic>
              <p:nvPicPr>
                <p:cNvPr id="94" name="Freihand 93">
                  <a:extLst>
                    <a:ext uri="{FF2B5EF4-FFF2-40B4-BE49-F238E27FC236}">
                      <a16:creationId xmlns:a16="http://schemas.microsoft.com/office/drawing/2014/main" id="{2A3883CC-1038-4C8F-BEAA-E2D68DE3B75E}"/>
                    </a:ext>
                  </a:extLst>
                </p:cNvPr>
                <p:cNvPicPr/>
                <p:nvPr/>
              </p:nvPicPr>
              <p:blipFill>
                <a:blip r:embed="rId180"/>
                <a:stretch>
                  <a:fillRect/>
                </a:stretch>
              </p:blipFill>
              <p:spPr>
                <a:xfrm>
                  <a:off x="10063907" y="2242867"/>
                  <a:ext cx="1472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97" name="Freihand 96">
                  <a:extLst>
                    <a:ext uri="{FF2B5EF4-FFF2-40B4-BE49-F238E27FC236}">
                      <a16:creationId xmlns:a16="http://schemas.microsoft.com/office/drawing/2014/main" id="{AE39D764-79CE-4E8D-B094-A9288CF82F85}"/>
                    </a:ext>
                  </a:extLst>
                </p14:cNvPr>
                <p14:cNvContentPartPr/>
                <p14:nvPr/>
              </p14:nvContentPartPr>
              <p14:xfrm>
                <a:off x="10374947" y="2263027"/>
                <a:ext cx="17280" cy="108000"/>
              </p14:xfrm>
            </p:contentPart>
          </mc:Choice>
          <mc:Fallback>
            <p:pic>
              <p:nvPicPr>
                <p:cNvPr id="97" name="Freihand 96">
                  <a:extLst>
                    <a:ext uri="{FF2B5EF4-FFF2-40B4-BE49-F238E27FC236}">
                      <a16:creationId xmlns:a16="http://schemas.microsoft.com/office/drawing/2014/main" id="{AE39D764-79CE-4E8D-B094-A9288CF82F85}"/>
                    </a:ext>
                  </a:extLst>
                </p:cNvPr>
                <p:cNvPicPr/>
                <p:nvPr/>
              </p:nvPicPr>
              <p:blipFill>
                <a:blip r:embed="rId182"/>
                <a:stretch>
                  <a:fillRect/>
                </a:stretch>
              </p:blipFill>
              <p:spPr>
                <a:xfrm>
                  <a:off x="10370627" y="2258707"/>
                  <a:ext cx="259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98" name="Freihand 97">
                  <a:extLst>
                    <a:ext uri="{FF2B5EF4-FFF2-40B4-BE49-F238E27FC236}">
                      <a16:creationId xmlns:a16="http://schemas.microsoft.com/office/drawing/2014/main" id="{8ECD0D73-B6D3-4DC3-854D-9193AE7C539A}"/>
                    </a:ext>
                  </a:extLst>
                </p14:cNvPr>
                <p14:cNvContentPartPr/>
                <p14:nvPr/>
              </p14:nvContentPartPr>
              <p14:xfrm>
                <a:off x="10280987" y="2146747"/>
                <a:ext cx="205200" cy="161280"/>
              </p14:xfrm>
            </p:contentPart>
          </mc:Choice>
          <mc:Fallback>
            <p:pic>
              <p:nvPicPr>
                <p:cNvPr id="98" name="Freihand 97">
                  <a:extLst>
                    <a:ext uri="{FF2B5EF4-FFF2-40B4-BE49-F238E27FC236}">
                      <a16:creationId xmlns:a16="http://schemas.microsoft.com/office/drawing/2014/main" id="{8ECD0D73-B6D3-4DC3-854D-9193AE7C539A}"/>
                    </a:ext>
                  </a:extLst>
                </p:cNvPr>
                <p:cNvPicPr/>
                <p:nvPr/>
              </p:nvPicPr>
              <p:blipFill>
                <a:blip r:embed="rId184"/>
                <a:stretch>
                  <a:fillRect/>
                </a:stretch>
              </p:blipFill>
              <p:spPr>
                <a:xfrm>
                  <a:off x="10276667" y="2142427"/>
                  <a:ext cx="2138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0" name="Freihand 99">
                  <a:extLst>
                    <a:ext uri="{FF2B5EF4-FFF2-40B4-BE49-F238E27FC236}">
                      <a16:creationId xmlns:a16="http://schemas.microsoft.com/office/drawing/2014/main" id="{59C76D0F-36E0-4B4A-8BFA-06AC06EC6818}"/>
                    </a:ext>
                  </a:extLst>
                </p14:cNvPr>
                <p14:cNvContentPartPr/>
                <p14:nvPr/>
              </p14:nvContentPartPr>
              <p14:xfrm>
                <a:off x="10555667" y="2214427"/>
                <a:ext cx="11880" cy="113760"/>
              </p14:xfrm>
            </p:contentPart>
          </mc:Choice>
          <mc:Fallback>
            <p:pic>
              <p:nvPicPr>
                <p:cNvPr id="100" name="Freihand 99">
                  <a:extLst>
                    <a:ext uri="{FF2B5EF4-FFF2-40B4-BE49-F238E27FC236}">
                      <a16:creationId xmlns:a16="http://schemas.microsoft.com/office/drawing/2014/main" id="{59C76D0F-36E0-4B4A-8BFA-06AC06EC6818}"/>
                    </a:ext>
                  </a:extLst>
                </p:cNvPr>
                <p:cNvPicPr/>
                <p:nvPr/>
              </p:nvPicPr>
              <p:blipFill>
                <a:blip r:embed="rId186"/>
                <a:stretch>
                  <a:fillRect/>
                </a:stretch>
              </p:blipFill>
              <p:spPr>
                <a:xfrm>
                  <a:off x="10551347" y="2210107"/>
                  <a:ext cx="205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1" name="Freihand 100">
                  <a:extLst>
                    <a:ext uri="{FF2B5EF4-FFF2-40B4-BE49-F238E27FC236}">
                      <a16:creationId xmlns:a16="http://schemas.microsoft.com/office/drawing/2014/main" id="{A6E3546A-FFA8-4551-92AB-EFC9FC692D7F}"/>
                    </a:ext>
                  </a:extLst>
                </p14:cNvPr>
                <p14:cNvContentPartPr/>
                <p14:nvPr/>
              </p14:nvContentPartPr>
              <p14:xfrm>
                <a:off x="10494827" y="2172307"/>
                <a:ext cx="149760" cy="23400"/>
              </p14:xfrm>
            </p:contentPart>
          </mc:Choice>
          <mc:Fallback>
            <p:pic>
              <p:nvPicPr>
                <p:cNvPr id="101" name="Freihand 100">
                  <a:extLst>
                    <a:ext uri="{FF2B5EF4-FFF2-40B4-BE49-F238E27FC236}">
                      <a16:creationId xmlns:a16="http://schemas.microsoft.com/office/drawing/2014/main" id="{A6E3546A-FFA8-4551-92AB-EFC9FC692D7F}"/>
                    </a:ext>
                  </a:extLst>
                </p:cNvPr>
                <p:cNvPicPr/>
                <p:nvPr/>
              </p:nvPicPr>
              <p:blipFill>
                <a:blip r:embed="rId188"/>
                <a:stretch>
                  <a:fillRect/>
                </a:stretch>
              </p:blipFill>
              <p:spPr>
                <a:xfrm>
                  <a:off x="10490507" y="2167987"/>
                  <a:ext cx="1584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2" name="Freihand 101">
                  <a:extLst>
                    <a:ext uri="{FF2B5EF4-FFF2-40B4-BE49-F238E27FC236}">
                      <a16:creationId xmlns:a16="http://schemas.microsoft.com/office/drawing/2014/main" id="{E0C9B8FE-0050-48AC-A6D6-23BF2FCF76F7}"/>
                    </a:ext>
                  </a:extLst>
                </p14:cNvPr>
                <p14:cNvContentPartPr/>
                <p14:nvPr/>
              </p14:nvContentPartPr>
              <p14:xfrm>
                <a:off x="10730627" y="2258347"/>
                <a:ext cx="277200" cy="99360"/>
              </p14:xfrm>
            </p:contentPart>
          </mc:Choice>
          <mc:Fallback>
            <p:pic>
              <p:nvPicPr>
                <p:cNvPr id="102" name="Freihand 101">
                  <a:extLst>
                    <a:ext uri="{FF2B5EF4-FFF2-40B4-BE49-F238E27FC236}">
                      <a16:creationId xmlns:a16="http://schemas.microsoft.com/office/drawing/2014/main" id="{E0C9B8FE-0050-48AC-A6D6-23BF2FCF76F7}"/>
                    </a:ext>
                  </a:extLst>
                </p:cNvPr>
                <p:cNvPicPr/>
                <p:nvPr/>
              </p:nvPicPr>
              <p:blipFill>
                <a:blip r:embed="rId190"/>
                <a:stretch>
                  <a:fillRect/>
                </a:stretch>
              </p:blipFill>
              <p:spPr>
                <a:xfrm>
                  <a:off x="10726307" y="2254027"/>
                  <a:ext cx="2858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03" name="Freihand 102">
                  <a:extLst>
                    <a:ext uri="{FF2B5EF4-FFF2-40B4-BE49-F238E27FC236}">
                      <a16:creationId xmlns:a16="http://schemas.microsoft.com/office/drawing/2014/main" id="{E23E8804-4A90-453F-AE27-8D1E7C7B2D3B}"/>
                    </a:ext>
                  </a:extLst>
                </p14:cNvPr>
                <p14:cNvContentPartPr/>
                <p14:nvPr/>
              </p14:nvContentPartPr>
              <p14:xfrm>
                <a:off x="10966427" y="2183107"/>
                <a:ext cx="104760" cy="232560"/>
              </p14:xfrm>
            </p:contentPart>
          </mc:Choice>
          <mc:Fallback>
            <p:pic>
              <p:nvPicPr>
                <p:cNvPr id="103" name="Freihand 102">
                  <a:extLst>
                    <a:ext uri="{FF2B5EF4-FFF2-40B4-BE49-F238E27FC236}">
                      <a16:creationId xmlns:a16="http://schemas.microsoft.com/office/drawing/2014/main" id="{E23E8804-4A90-453F-AE27-8D1E7C7B2D3B}"/>
                    </a:ext>
                  </a:extLst>
                </p:cNvPr>
                <p:cNvPicPr/>
                <p:nvPr/>
              </p:nvPicPr>
              <p:blipFill>
                <a:blip r:embed="rId192"/>
                <a:stretch>
                  <a:fillRect/>
                </a:stretch>
              </p:blipFill>
              <p:spPr>
                <a:xfrm>
                  <a:off x="10962107" y="2178787"/>
                  <a:ext cx="11340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05" name="Freihand 104">
                  <a:extLst>
                    <a:ext uri="{FF2B5EF4-FFF2-40B4-BE49-F238E27FC236}">
                      <a16:creationId xmlns:a16="http://schemas.microsoft.com/office/drawing/2014/main" id="{5937E3F5-0F9A-419D-9E7D-46A3163C1083}"/>
                    </a:ext>
                  </a:extLst>
                </p14:cNvPr>
                <p14:cNvContentPartPr/>
                <p14:nvPr/>
              </p14:nvContentPartPr>
              <p14:xfrm>
                <a:off x="11218067" y="2255467"/>
                <a:ext cx="1440" cy="14040"/>
              </p14:xfrm>
            </p:contentPart>
          </mc:Choice>
          <mc:Fallback>
            <p:pic>
              <p:nvPicPr>
                <p:cNvPr id="105" name="Freihand 104">
                  <a:extLst>
                    <a:ext uri="{FF2B5EF4-FFF2-40B4-BE49-F238E27FC236}">
                      <a16:creationId xmlns:a16="http://schemas.microsoft.com/office/drawing/2014/main" id="{5937E3F5-0F9A-419D-9E7D-46A3163C1083}"/>
                    </a:ext>
                  </a:extLst>
                </p:cNvPr>
                <p:cNvPicPr/>
                <p:nvPr/>
              </p:nvPicPr>
              <p:blipFill>
                <a:blip r:embed="rId194"/>
                <a:stretch>
                  <a:fillRect/>
                </a:stretch>
              </p:blipFill>
              <p:spPr>
                <a:xfrm>
                  <a:off x="11213747" y="2251147"/>
                  <a:ext cx="100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06" name="Freihand 105">
                  <a:extLst>
                    <a:ext uri="{FF2B5EF4-FFF2-40B4-BE49-F238E27FC236}">
                      <a16:creationId xmlns:a16="http://schemas.microsoft.com/office/drawing/2014/main" id="{E89E38D7-23C1-4B77-9863-7F9E5702FAB5}"/>
                    </a:ext>
                  </a:extLst>
                </p14:cNvPr>
                <p14:cNvContentPartPr/>
                <p14:nvPr/>
              </p14:nvContentPartPr>
              <p14:xfrm>
                <a:off x="11170547" y="2184187"/>
                <a:ext cx="109080" cy="166680"/>
              </p14:xfrm>
            </p:contentPart>
          </mc:Choice>
          <mc:Fallback>
            <p:pic>
              <p:nvPicPr>
                <p:cNvPr id="106" name="Freihand 105">
                  <a:extLst>
                    <a:ext uri="{FF2B5EF4-FFF2-40B4-BE49-F238E27FC236}">
                      <a16:creationId xmlns:a16="http://schemas.microsoft.com/office/drawing/2014/main" id="{E89E38D7-23C1-4B77-9863-7F9E5702FAB5}"/>
                    </a:ext>
                  </a:extLst>
                </p:cNvPr>
                <p:cNvPicPr/>
                <p:nvPr/>
              </p:nvPicPr>
              <p:blipFill>
                <a:blip r:embed="rId196"/>
                <a:stretch>
                  <a:fillRect/>
                </a:stretch>
              </p:blipFill>
              <p:spPr>
                <a:xfrm>
                  <a:off x="11166227" y="2179867"/>
                  <a:ext cx="1177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07" name="Freihand 106">
                  <a:extLst>
                    <a:ext uri="{FF2B5EF4-FFF2-40B4-BE49-F238E27FC236}">
                      <a16:creationId xmlns:a16="http://schemas.microsoft.com/office/drawing/2014/main" id="{F34EDB58-1AE8-45D4-A123-5F9FF5A8341F}"/>
                    </a:ext>
                  </a:extLst>
                </p14:cNvPr>
                <p14:cNvContentPartPr/>
                <p14:nvPr/>
              </p14:nvContentPartPr>
              <p14:xfrm>
                <a:off x="11210867" y="2161147"/>
                <a:ext cx="112680" cy="23400"/>
              </p14:xfrm>
            </p:contentPart>
          </mc:Choice>
          <mc:Fallback>
            <p:pic>
              <p:nvPicPr>
                <p:cNvPr id="107" name="Freihand 106">
                  <a:extLst>
                    <a:ext uri="{FF2B5EF4-FFF2-40B4-BE49-F238E27FC236}">
                      <a16:creationId xmlns:a16="http://schemas.microsoft.com/office/drawing/2014/main" id="{F34EDB58-1AE8-45D4-A123-5F9FF5A8341F}"/>
                    </a:ext>
                  </a:extLst>
                </p:cNvPr>
                <p:cNvPicPr/>
                <p:nvPr/>
              </p:nvPicPr>
              <p:blipFill>
                <a:blip r:embed="rId198"/>
                <a:stretch>
                  <a:fillRect/>
                </a:stretch>
              </p:blipFill>
              <p:spPr>
                <a:xfrm>
                  <a:off x="11206547" y="2156827"/>
                  <a:ext cx="1213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08" name="Freihand 107">
                  <a:extLst>
                    <a:ext uri="{FF2B5EF4-FFF2-40B4-BE49-F238E27FC236}">
                      <a16:creationId xmlns:a16="http://schemas.microsoft.com/office/drawing/2014/main" id="{14C46759-A78B-4DE0-A55F-F90554E617A8}"/>
                    </a:ext>
                  </a:extLst>
                </p14:cNvPr>
                <p14:cNvContentPartPr/>
                <p14:nvPr/>
              </p14:nvContentPartPr>
              <p14:xfrm>
                <a:off x="11387627" y="2201827"/>
                <a:ext cx="9000" cy="40680"/>
              </p14:xfrm>
            </p:contentPart>
          </mc:Choice>
          <mc:Fallback>
            <p:pic>
              <p:nvPicPr>
                <p:cNvPr id="108" name="Freihand 107">
                  <a:extLst>
                    <a:ext uri="{FF2B5EF4-FFF2-40B4-BE49-F238E27FC236}">
                      <a16:creationId xmlns:a16="http://schemas.microsoft.com/office/drawing/2014/main" id="{14C46759-A78B-4DE0-A55F-F90554E617A8}"/>
                    </a:ext>
                  </a:extLst>
                </p:cNvPr>
                <p:cNvPicPr/>
                <p:nvPr/>
              </p:nvPicPr>
              <p:blipFill>
                <a:blip r:embed="rId200"/>
                <a:stretch>
                  <a:fillRect/>
                </a:stretch>
              </p:blipFill>
              <p:spPr>
                <a:xfrm>
                  <a:off x="11383307" y="2197507"/>
                  <a:ext cx="176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09" name="Freihand 108">
                  <a:extLst>
                    <a:ext uri="{FF2B5EF4-FFF2-40B4-BE49-F238E27FC236}">
                      <a16:creationId xmlns:a16="http://schemas.microsoft.com/office/drawing/2014/main" id="{FFE051A3-B6B0-4E94-9049-F31B047B9E74}"/>
                    </a:ext>
                  </a:extLst>
                </p14:cNvPr>
                <p14:cNvContentPartPr/>
                <p14:nvPr/>
              </p14:nvContentPartPr>
              <p14:xfrm>
                <a:off x="11376467" y="2129827"/>
                <a:ext cx="161280" cy="170280"/>
              </p14:xfrm>
            </p:contentPart>
          </mc:Choice>
          <mc:Fallback>
            <p:pic>
              <p:nvPicPr>
                <p:cNvPr id="109" name="Freihand 108">
                  <a:extLst>
                    <a:ext uri="{FF2B5EF4-FFF2-40B4-BE49-F238E27FC236}">
                      <a16:creationId xmlns:a16="http://schemas.microsoft.com/office/drawing/2014/main" id="{FFE051A3-B6B0-4E94-9049-F31B047B9E74}"/>
                    </a:ext>
                  </a:extLst>
                </p:cNvPr>
                <p:cNvPicPr/>
                <p:nvPr/>
              </p:nvPicPr>
              <p:blipFill>
                <a:blip r:embed="rId202"/>
                <a:stretch>
                  <a:fillRect/>
                </a:stretch>
              </p:blipFill>
              <p:spPr>
                <a:xfrm>
                  <a:off x="11372147" y="2125507"/>
                  <a:ext cx="1699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0" name="Freihand 109">
                  <a:extLst>
                    <a:ext uri="{FF2B5EF4-FFF2-40B4-BE49-F238E27FC236}">
                      <a16:creationId xmlns:a16="http://schemas.microsoft.com/office/drawing/2014/main" id="{5BF7C430-6652-4693-B40A-E9AC2D22B1FA}"/>
                    </a:ext>
                  </a:extLst>
                </p14:cNvPr>
                <p14:cNvContentPartPr/>
                <p14:nvPr/>
              </p14:nvContentPartPr>
              <p14:xfrm>
                <a:off x="11499947" y="2127307"/>
                <a:ext cx="164520" cy="189720"/>
              </p14:xfrm>
            </p:contentPart>
          </mc:Choice>
          <mc:Fallback>
            <p:pic>
              <p:nvPicPr>
                <p:cNvPr id="110" name="Freihand 109">
                  <a:extLst>
                    <a:ext uri="{FF2B5EF4-FFF2-40B4-BE49-F238E27FC236}">
                      <a16:creationId xmlns:a16="http://schemas.microsoft.com/office/drawing/2014/main" id="{5BF7C430-6652-4693-B40A-E9AC2D22B1FA}"/>
                    </a:ext>
                  </a:extLst>
                </p:cNvPr>
                <p:cNvPicPr/>
                <p:nvPr/>
              </p:nvPicPr>
              <p:blipFill>
                <a:blip r:embed="rId204"/>
                <a:stretch>
                  <a:fillRect/>
                </a:stretch>
              </p:blipFill>
              <p:spPr>
                <a:xfrm>
                  <a:off x="11495627" y="2122987"/>
                  <a:ext cx="1731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56" name="Freihand 155">
                  <a:extLst>
                    <a:ext uri="{FF2B5EF4-FFF2-40B4-BE49-F238E27FC236}">
                      <a16:creationId xmlns:a16="http://schemas.microsoft.com/office/drawing/2014/main" id="{0D1333D6-2BEB-4659-8357-1453F1EE01D4}"/>
                    </a:ext>
                  </a:extLst>
                </p14:cNvPr>
                <p14:cNvContentPartPr/>
                <p14:nvPr/>
              </p14:nvContentPartPr>
              <p14:xfrm>
                <a:off x="3459707" y="3096427"/>
                <a:ext cx="119520" cy="60120"/>
              </p14:xfrm>
            </p:contentPart>
          </mc:Choice>
          <mc:Fallback>
            <p:pic>
              <p:nvPicPr>
                <p:cNvPr id="156" name="Freihand 155">
                  <a:extLst>
                    <a:ext uri="{FF2B5EF4-FFF2-40B4-BE49-F238E27FC236}">
                      <a16:creationId xmlns:a16="http://schemas.microsoft.com/office/drawing/2014/main" id="{0D1333D6-2BEB-4659-8357-1453F1EE01D4}"/>
                    </a:ext>
                  </a:extLst>
                </p:cNvPr>
                <p:cNvPicPr/>
                <p:nvPr/>
              </p:nvPicPr>
              <p:blipFill>
                <a:blip r:embed="rId206"/>
                <a:stretch>
                  <a:fillRect/>
                </a:stretch>
              </p:blipFill>
              <p:spPr>
                <a:xfrm>
                  <a:off x="3455387" y="3092107"/>
                  <a:ext cx="1281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57" name="Freihand 156">
                  <a:extLst>
                    <a:ext uri="{FF2B5EF4-FFF2-40B4-BE49-F238E27FC236}">
                      <a16:creationId xmlns:a16="http://schemas.microsoft.com/office/drawing/2014/main" id="{6A3E2075-6DEF-4A4F-8392-F29BB2F562E5}"/>
                    </a:ext>
                  </a:extLst>
                </p14:cNvPr>
                <p14:cNvContentPartPr/>
                <p14:nvPr/>
              </p14:nvContentPartPr>
              <p14:xfrm>
                <a:off x="3563387" y="3044947"/>
                <a:ext cx="30960" cy="2520"/>
              </p14:xfrm>
            </p:contentPart>
          </mc:Choice>
          <mc:Fallback>
            <p:pic>
              <p:nvPicPr>
                <p:cNvPr id="157" name="Freihand 156">
                  <a:extLst>
                    <a:ext uri="{FF2B5EF4-FFF2-40B4-BE49-F238E27FC236}">
                      <a16:creationId xmlns:a16="http://schemas.microsoft.com/office/drawing/2014/main" id="{6A3E2075-6DEF-4A4F-8392-F29BB2F562E5}"/>
                    </a:ext>
                  </a:extLst>
                </p:cNvPr>
                <p:cNvPicPr/>
                <p:nvPr/>
              </p:nvPicPr>
              <p:blipFill>
                <a:blip r:embed="rId208"/>
                <a:stretch>
                  <a:fillRect/>
                </a:stretch>
              </p:blipFill>
              <p:spPr>
                <a:xfrm>
                  <a:off x="3559067" y="3040627"/>
                  <a:ext cx="396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58" name="Freihand 157">
                  <a:extLst>
                    <a:ext uri="{FF2B5EF4-FFF2-40B4-BE49-F238E27FC236}">
                      <a16:creationId xmlns:a16="http://schemas.microsoft.com/office/drawing/2014/main" id="{0BCB461A-9FE4-42A4-8E8C-A9E9B08A98A6}"/>
                    </a:ext>
                  </a:extLst>
                </p14:cNvPr>
                <p14:cNvContentPartPr/>
                <p14:nvPr/>
              </p14:nvContentPartPr>
              <p14:xfrm>
                <a:off x="3719987" y="3003907"/>
                <a:ext cx="274320" cy="137880"/>
              </p14:xfrm>
            </p:contentPart>
          </mc:Choice>
          <mc:Fallback>
            <p:pic>
              <p:nvPicPr>
                <p:cNvPr id="158" name="Freihand 157">
                  <a:extLst>
                    <a:ext uri="{FF2B5EF4-FFF2-40B4-BE49-F238E27FC236}">
                      <a16:creationId xmlns:a16="http://schemas.microsoft.com/office/drawing/2014/main" id="{0BCB461A-9FE4-42A4-8E8C-A9E9B08A98A6}"/>
                    </a:ext>
                  </a:extLst>
                </p:cNvPr>
                <p:cNvPicPr/>
                <p:nvPr/>
              </p:nvPicPr>
              <p:blipFill>
                <a:blip r:embed="rId210"/>
                <a:stretch>
                  <a:fillRect/>
                </a:stretch>
              </p:blipFill>
              <p:spPr>
                <a:xfrm>
                  <a:off x="3715667" y="2999587"/>
                  <a:ext cx="2829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59" name="Freihand 158">
                  <a:extLst>
                    <a:ext uri="{FF2B5EF4-FFF2-40B4-BE49-F238E27FC236}">
                      <a16:creationId xmlns:a16="http://schemas.microsoft.com/office/drawing/2014/main" id="{23B6C9C3-DBB3-437D-934E-C89DB6A6F95E}"/>
                    </a:ext>
                  </a:extLst>
                </p14:cNvPr>
                <p14:cNvContentPartPr/>
                <p14:nvPr/>
              </p14:nvContentPartPr>
              <p14:xfrm>
                <a:off x="3962627" y="3005707"/>
                <a:ext cx="36720" cy="1440"/>
              </p14:xfrm>
            </p:contentPart>
          </mc:Choice>
          <mc:Fallback>
            <p:pic>
              <p:nvPicPr>
                <p:cNvPr id="159" name="Freihand 158">
                  <a:extLst>
                    <a:ext uri="{FF2B5EF4-FFF2-40B4-BE49-F238E27FC236}">
                      <a16:creationId xmlns:a16="http://schemas.microsoft.com/office/drawing/2014/main" id="{23B6C9C3-DBB3-437D-934E-C89DB6A6F95E}"/>
                    </a:ext>
                  </a:extLst>
                </p:cNvPr>
                <p:cNvPicPr/>
                <p:nvPr/>
              </p:nvPicPr>
              <p:blipFill>
                <a:blip r:embed="rId212"/>
                <a:stretch>
                  <a:fillRect/>
                </a:stretch>
              </p:blipFill>
              <p:spPr>
                <a:xfrm>
                  <a:off x="3958307" y="3001387"/>
                  <a:ext cx="4536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60" name="Freihand 159">
                  <a:extLst>
                    <a:ext uri="{FF2B5EF4-FFF2-40B4-BE49-F238E27FC236}">
                      <a16:creationId xmlns:a16="http://schemas.microsoft.com/office/drawing/2014/main" id="{ADC39C4E-56B8-4FCC-95FB-FC0D30A1120A}"/>
                    </a:ext>
                  </a:extLst>
                </p14:cNvPr>
                <p14:cNvContentPartPr/>
                <p14:nvPr/>
              </p14:nvContentPartPr>
              <p14:xfrm>
                <a:off x="4003307" y="3048547"/>
                <a:ext cx="58320" cy="111240"/>
              </p14:xfrm>
            </p:contentPart>
          </mc:Choice>
          <mc:Fallback>
            <p:pic>
              <p:nvPicPr>
                <p:cNvPr id="160" name="Freihand 159">
                  <a:extLst>
                    <a:ext uri="{FF2B5EF4-FFF2-40B4-BE49-F238E27FC236}">
                      <a16:creationId xmlns:a16="http://schemas.microsoft.com/office/drawing/2014/main" id="{ADC39C4E-56B8-4FCC-95FB-FC0D30A1120A}"/>
                    </a:ext>
                  </a:extLst>
                </p:cNvPr>
                <p:cNvPicPr/>
                <p:nvPr/>
              </p:nvPicPr>
              <p:blipFill>
                <a:blip r:embed="rId214"/>
                <a:stretch>
                  <a:fillRect/>
                </a:stretch>
              </p:blipFill>
              <p:spPr>
                <a:xfrm>
                  <a:off x="3998987" y="3044227"/>
                  <a:ext cx="669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61" name="Freihand 160">
                  <a:extLst>
                    <a:ext uri="{FF2B5EF4-FFF2-40B4-BE49-F238E27FC236}">
                      <a16:creationId xmlns:a16="http://schemas.microsoft.com/office/drawing/2014/main" id="{C5D8E825-5245-44A1-A36E-772E455C4379}"/>
                    </a:ext>
                  </a:extLst>
                </p14:cNvPr>
                <p14:cNvContentPartPr/>
                <p14:nvPr/>
              </p14:nvContentPartPr>
              <p14:xfrm>
                <a:off x="4092587" y="3063667"/>
                <a:ext cx="128520" cy="51840"/>
              </p14:xfrm>
            </p:contentPart>
          </mc:Choice>
          <mc:Fallback>
            <p:pic>
              <p:nvPicPr>
                <p:cNvPr id="161" name="Freihand 160">
                  <a:extLst>
                    <a:ext uri="{FF2B5EF4-FFF2-40B4-BE49-F238E27FC236}">
                      <a16:creationId xmlns:a16="http://schemas.microsoft.com/office/drawing/2014/main" id="{C5D8E825-5245-44A1-A36E-772E455C4379}"/>
                    </a:ext>
                  </a:extLst>
                </p:cNvPr>
                <p:cNvPicPr/>
                <p:nvPr/>
              </p:nvPicPr>
              <p:blipFill>
                <a:blip r:embed="rId216"/>
                <a:stretch>
                  <a:fillRect/>
                </a:stretch>
              </p:blipFill>
              <p:spPr>
                <a:xfrm>
                  <a:off x="4088267" y="3059347"/>
                  <a:ext cx="1371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41" name="Freihand 40">
                  <a:extLst>
                    <a:ext uri="{FF2B5EF4-FFF2-40B4-BE49-F238E27FC236}">
                      <a16:creationId xmlns:a16="http://schemas.microsoft.com/office/drawing/2014/main" id="{AAEC77EE-4318-49D4-91BC-22922351E431}"/>
                    </a:ext>
                  </a:extLst>
                </p14:cNvPr>
                <p14:cNvContentPartPr/>
                <p14:nvPr/>
              </p14:nvContentPartPr>
              <p14:xfrm>
                <a:off x="3372227" y="2609707"/>
                <a:ext cx="155520" cy="84960"/>
              </p14:xfrm>
            </p:contentPart>
          </mc:Choice>
          <mc:Fallback>
            <p:pic>
              <p:nvPicPr>
                <p:cNvPr id="41" name="Freihand 40">
                  <a:extLst>
                    <a:ext uri="{FF2B5EF4-FFF2-40B4-BE49-F238E27FC236}">
                      <a16:creationId xmlns:a16="http://schemas.microsoft.com/office/drawing/2014/main" id="{AAEC77EE-4318-49D4-91BC-22922351E431}"/>
                    </a:ext>
                  </a:extLst>
                </p:cNvPr>
                <p:cNvPicPr/>
                <p:nvPr/>
              </p:nvPicPr>
              <p:blipFill>
                <a:blip r:embed="rId218"/>
                <a:stretch>
                  <a:fillRect/>
                </a:stretch>
              </p:blipFill>
              <p:spPr>
                <a:xfrm>
                  <a:off x="3367907" y="2605387"/>
                  <a:ext cx="1641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42" name="Freihand 41">
                  <a:extLst>
                    <a:ext uri="{FF2B5EF4-FFF2-40B4-BE49-F238E27FC236}">
                      <a16:creationId xmlns:a16="http://schemas.microsoft.com/office/drawing/2014/main" id="{9F261F7C-FE7B-435E-AD40-E72A2108EA7E}"/>
                    </a:ext>
                  </a:extLst>
                </p14:cNvPr>
                <p14:cNvContentPartPr/>
                <p14:nvPr/>
              </p14:nvContentPartPr>
              <p14:xfrm>
                <a:off x="3538187" y="2572627"/>
                <a:ext cx="360" cy="360"/>
              </p14:xfrm>
            </p:contentPart>
          </mc:Choice>
          <mc:Fallback>
            <p:pic>
              <p:nvPicPr>
                <p:cNvPr id="42" name="Freihand 41">
                  <a:extLst>
                    <a:ext uri="{FF2B5EF4-FFF2-40B4-BE49-F238E27FC236}">
                      <a16:creationId xmlns:a16="http://schemas.microsoft.com/office/drawing/2014/main" id="{9F261F7C-FE7B-435E-AD40-E72A2108EA7E}"/>
                    </a:ext>
                  </a:extLst>
                </p:cNvPr>
                <p:cNvPicPr/>
                <p:nvPr/>
              </p:nvPicPr>
              <p:blipFill>
                <a:blip r:embed="rId23"/>
                <a:stretch>
                  <a:fillRect/>
                </a:stretch>
              </p:blipFill>
              <p:spPr>
                <a:xfrm>
                  <a:off x="3533867" y="25683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44" name="Freihand 43">
                  <a:extLst>
                    <a:ext uri="{FF2B5EF4-FFF2-40B4-BE49-F238E27FC236}">
                      <a16:creationId xmlns:a16="http://schemas.microsoft.com/office/drawing/2014/main" id="{376A583F-FCE0-4BE8-9C52-BE0CD9AA7E46}"/>
                    </a:ext>
                  </a:extLst>
                </p14:cNvPr>
                <p14:cNvContentPartPr/>
                <p14:nvPr/>
              </p14:nvContentPartPr>
              <p14:xfrm>
                <a:off x="3672467" y="2557507"/>
                <a:ext cx="223920" cy="117720"/>
              </p14:xfrm>
            </p:contentPart>
          </mc:Choice>
          <mc:Fallback>
            <p:pic>
              <p:nvPicPr>
                <p:cNvPr id="44" name="Freihand 43">
                  <a:extLst>
                    <a:ext uri="{FF2B5EF4-FFF2-40B4-BE49-F238E27FC236}">
                      <a16:creationId xmlns:a16="http://schemas.microsoft.com/office/drawing/2014/main" id="{376A583F-FCE0-4BE8-9C52-BE0CD9AA7E46}"/>
                    </a:ext>
                  </a:extLst>
                </p:cNvPr>
                <p:cNvPicPr/>
                <p:nvPr/>
              </p:nvPicPr>
              <p:blipFill>
                <a:blip r:embed="rId221"/>
                <a:stretch>
                  <a:fillRect/>
                </a:stretch>
              </p:blipFill>
              <p:spPr>
                <a:xfrm>
                  <a:off x="3668147" y="2553187"/>
                  <a:ext cx="2325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45" name="Freihand 44">
                  <a:extLst>
                    <a:ext uri="{FF2B5EF4-FFF2-40B4-BE49-F238E27FC236}">
                      <a16:creationId xmlns:a16="http://schemas.microsoft.com/office/drawing/2014/main" id="{969C0910-6693-4D23-B428-7CDB6C31FDEA}"/>
                    </a:ext>
                  </a:extLst>
                </p14:cNvPr>
                <p14:cNvContentPartPr/>
                <p14:nvPr/>
              </p14:nvContentPartPr>
              <p14:xfrm>
                <a:off x="3875867" y="2546707"/>
                <a:ext cx="25920" cy="17640"/>
              </p14:xfrm>
            </p:contentPart>
          </mc:Choice>
          <mc:Fallback>
            <p:pic>
              <p:nvPicPr>
                <p:cNvPr id="45" name="Freihand 44">
                  <a:extLst>
                    <a:ext uri="{FF2B5EF4-FFF2-40B4-BE49-F238E27FC236}">
                      <a16:creationId xmlns:a16="http://schemas.microsoft.com/office/drawing/2014/main" id="{969C0910-6693-4D23-B428-7CDB6C31FDEA}"/>
                    </a:ext>
                  </a:extLst>
                </p:cNvPr>
                <p:cNvPicPr/>
                <p:nvPr/>
              </p:nvPicPr>
              <p:blipFill>
                <a:blip r:embed="rId223"/>
                <a:stretch>
                  <a:fillRect/>
                </a:stretch>
              </p:blipFill>
              <p:spPr>
                <a:xfrm>
                  <a:off x="3871547" y="2542387"/>
                  <a:ext cx="345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46" name="Freihand 45">
                  <a:extLst>
                    <a:ext uri="{FF2B5EF4-FFF2-40B4-BE49-F238E27FC236}">
                      <a16:creationId xmlns:a16="http://schemas.microsoft.com/office/drawing/2014/main" id="{082E3B8F-572D-427F-8041-8792B15EF84E}"/>
                    </a:ext>
                  </a:extLst>
                </p14:cNvPr>
                <p14:cNvContentPartPr/>
                <p14:nvPr/>
              </p14:nvContentPartPr>
              <p14:xfrm>
                <a:off x="3901067" y="2573347"/>
                <a:ext cx="260280" cy="104400"/>
              </p14:xfrm>
            </p:contentPart>
          </mc:Choice>
          <mc:Fallback>
            <p:pic>
              <p:nvPicPr>
                <p:cNvPr id="46" name="Freihand 45">
                  <a:extLst>
                    <a:ext uri="{FF2B5EF4-FFF2-40B4-BE49-F238E27FC236}">
                      <a16:creationId xmlns:a16="http://schemas.microsoft.com/office/drawing/2014/main" id="{082E3B8F-572D-427F-8041-8792B15EF84E}"/>
                    </a:ext>
                  </a:extLst>
                </p:cNvPr>
                <p:cNvPicPr/>
                <p:nvPr/>
              </p:nvPicPr>
              <p:blipFill>
                <a:blip r:embed="rId225"/>
                <a:stretch>
                  <a:fillRect/>
                </a:stretch>
              </p:blipFill>
              <p:spPr>
                <a:xfrm>
                  <a:off x="3896747" y="2569027"/>
                  <a:ext cx="2689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47" name="Freihand 46">
                  <a:extLst>
                    <a:ext uri="{FF2B5EF4-FFF2-40B4-BE49-F238E27FC236}">
                      <a16:creationId xmlns:a16="http://schemas.microsoft.com/office/drawing/2014/main" id="{551B807C-FD20-463E-A968-05730DE13002}"/>
                    </a:ext>
                  </a:extLst>
                </p14:cNvPr>
                <p14:cNvContentPartPr/>
                <p14:nvPr/>
              </p14:nvContentPartPr>
              <p14:xfrm>
                <a:off x="4191227" y="2534107"/>
                <a:ext cx="107640" cy="103680"/>
              </p14:xfrm>
            </p:contentPart>
          </mc:Choice>
          <mc:Fallback>
            <p:pic>
              <p:nvPicPr>
                <p:cNvPr id="47" name="Freihand 46">
                  <a:extLst>
                    <a:ext uri="{FF2B5EF4-FFF2-40B4-BE49-F238E27FC236}">
                      <a16:creationId xmlns:a16="http://schemas.microsoft.com/office/drawing/2014/main" id="{551B807C-FD20-463E-A968-05730DE13002}"/>
                    </a:ext>
                  </a:extLst>
                </p:cNvPr>
                <p:cNvPicPr/>
                <p:nvPr/>
              </p:nvPicPr>
              <p:blipFill>
                <a:blip r:embed="rId227"/>
                <a:stretch>
                  <a:fillRect/>
                </a:stretch>
              </p:blipFill>
              <p:spPr>
                <a:xfrm>
                  <a:off x="4186907" y="2529787"/>
                  <a:ext cx="1162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48" name="Freihand 47">
                  <a:extLst>
                    <a:ext uri="{FF2B5EF4-FFF2-40B4-BE49-F238E27FC236}">
                      <a16:creationId xmlns:a16="http://schemas.microsoft.com/office/drawing/2014/main" id="{AA4C6050-60DD-47CC-8110-F603C2A5C1AC}"/>
                    </a:ext>
                  </a:extLst>
                </p14:cNvPr>
                <p14:cNvContentPartPr/>
                <p14:nvPr/>
              </p14:nvContentPartPr>
              <p14:xfrm>
                <a:off x="4189787" y="2587747"/>
                <a:ext cx="90720" cy="11880"/>
              </p14:xfrm>
            </p:contentPart>
          </mc:Choice>
          <mc:Fallback>
            <p:pic>
              <p:nvPicPr>
                <p:cNvPr id="48" name="Freihand 47">
                  <a:extLst>
                    <a:ext uri="{FF2B5EF4-FFF2-40B4-BE49-F238E27FC236}">
                      <a16:creationId xmlns:a16="http://schemas.microsoft.com/office/drawing/2014/main" id="{AA4C6050-60DD-47CC-8110-F603C2A5C1AC}"/>
                    </a:ext>
                  </a:extLst>
                </p:cNvPr>
                <p:cNvPicPr/>
                <p:nvPr/>
              </p:nvPicPr>
              <p:blipFill>
                <a:blip r:embed="rId229"/>
                <a:stretch>
                  <a:fillRect/>
                </a:stretch>
              </p:blipFill>
              <p:spPr>
                <a:xfrm>
                  <a:off x="4185467" y="2583427"/>
                  <a:ext cx="993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49" name="Freihand 48">
                  <a:extLst>
                    <a:ext uri="{FF2B5EF4-FFF2-40B4-BE49-F238E27FC236}">
                      <a16:creationId xmlns:a16="http://schemas.microsoft.com/office/drawing/2014/main" id="{B4A43E30-452B-47C8-8633-9429A109773E}"/>
                    </a:ext>
                  </a:extLst>
                </p14:cNvPr>
                <p14:cNvContentPartPr/>
                <p14:nvPr/>
              </p14:nvContentPartPr>
              <p14:xfrm>
                <a:off x="4284827" y="2507107"/>
                <a:ext cx="247320" cy="138960"/>
              </p14:xfrm>
            </p:contentPart>
          </mc:Choice>
          <mc:Fallback>
            <p:pic>
              <p:nvPicPr>
                <p:cNvPr id="49" name="Freihand 48">
                  <a:extLst>
                    <a:ext uri="{FF2B5EF4-FFF2-40B4-BE49-F238E27FC236}">
                      <a16:creationId xmlns:a16="http://schemas.microsoft.com/office/drawing/2014/main" id="{B4A43E30-452B-47C8-8633-9429A109773E}"/>
                    </a:ext>
                  </a:extLst>
                </p:cNvPr>
                <p:cNvPicPr/>
                <p:nvPr/>
              </p:nvPicPr>
              <p:blipFill>
                <a:blip r:embed="rId231"/>
                <a:stretch>
                  <a:fillRect/>
                </a:stretch>
              </p:blipFill>
              <p:spPr>
                <a:xfrm>
                  <a:off x="4280507" y="2502787"/>
                  <a:ext cx="2559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50" name="Freihand 49">
                  <a:extLst>
                    <a:ext uri="{FF2B5EF4-FFF2-40B4-BE49-F238E27FC236}">
                      <a16:creationId xmlns:a16="http://schemas.microsoft.com/office/drawing/2014/main" id="{3F9278B4-6DE4-4F98-AC70-BA2BF00E8D68}"/>
                    </a:ext>
                  </a:extLst>
                </p14:cNvPr>
                <p14:cNvContentPartPr/>
                <p14:nvPr/>
              </p14:nvContentPartPr>
              <p14:xfrm>
                <a:off x="4406507" y="2502787"/>
                <a:ext cx="360" cy="360"/>
              </p14:xfrm>
            </p:contentPart>
          </mc:Choice>
          <mc:Fallback>
            <p:pic>
              <p:nvPicPr>
                <p:cNvPr id="50" name="Freihand 49">
                  <a:extLst>
                    <a:ext uri="{FF2B5EF4-FFF2-40B4-BE49-F238E27FC236}">
                      <a16:creationId xmlns:a16="http://schemas.microsoft.com/office/drawing/2014/main" id="{3F9278B4-6DE4-4F98-AC70-BA2BF00E8D68}"/>
                    </a:ext>
                  </a:extLst>
                </p:cNvPr>
                <p:cNvPicPr/>
                <p:nvPr/>
              </p:nvPicPr>
              <p:blipFill>
                <a:blip r:embed="rId23"/>
                <a:stretch>
                  <a:fillRect/>
                </a:stretch>
              </p:blipFill>
              <p:spPr>
                <a:xfrm>
                  <a:off x="4402187" y="2498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52" name="Freihand 51">
                  <a:extLst>
                    <a:ext uri="{FF2B5EF4-FFF2-40B4-BE49-F238E27FC236}">
                      <a16:creationId xmlns:a16="http://schemas.microsoft.com/office/drawing/2014/main" id="{FF21585A-EEB4-4936-A833-B04D8A3DB4CD}"/>
                    </a:ext>
                  </a:extLst>
                </p14:cNvPr>
                <p14:cNvContentPartPr/>
                <p14:nvPr/>
              </p14:nvContentPartPr>
              <p14:xfrm>
                <a:off x="4643027" y="2499547"/>
                <a:ext cx="122400" cy="151200"/>
              </p14:xfrm>
            </p:contentPart>
          </mc:Choice>
          <mc:Fallback>
            <p:pic>
              <p:nvPicPr>
                <p:cNvPr id="52" name="Freihand 51">
                  <a:extLst>
                    <a:ext uri="{FF2B5EF4-FFF2-40B4-BE49-F238E27FC236}">
                      <a16:creationId xmlns:a16="http://schemas.microsoft.com/office/drawing/2014/main" id="{FF21585A-EEB4-4936-A833-B04D8A3DB4CD}"/>
                    </a:ext>
                  </a:extLst>
                </p:cNvPr>
                <p:cNvPicPr/>
                <p:nvPr/>
              </p:nvPicPr>
              <p:blipFill>
                <a:blip r:embed="rId234"/>
                <a:stretch>
                  <a:fillRect/>
                </a:stretch>
              </p:blipFill>
              <p:spPr>
                <a:xfrm>
                  <a:off x="4638707" y="2495227"/>
                  <a:ext cx="1310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53" name="Freihand 52">
                  <a:extLst>
                    <a:ext uri="{FF2B5EF4-FFF2-40B4-BE49-F238E27FC236}">
                      <a16:creationId xmlns:a16="http://schemas.microsoft.com/office/drawing/2014/main" id="{F5ADBE16-A924-4E77-A6BC-E9CDE887155B}"/>
                    </a:ext>
                  </a:extLst>
                </p14:cNvPr>
                <p14:cNvContentPartPr/>
                <p14:nvPr/>
              </p14:nvContentPartPr>
              <p14:xfrm>
                <a:off x="4716467" y="2579467"/>
                <a:ext cx="43560" cy="63360"/>
              </p14:xfrm>
            </p:contentPart>
          </mc:Choice>
          <mc:Fallback>
            <p:pic>
              <p:nvPicPr>
                <p:cNvPr id="53" name="Freihand 52">
                  <a:extLst>
                    <a:ext uri="{FF2B5EF4-FFF2-40B4-BE49-F238E27FC236}">
                      <a16:creationId xmlns:a16="http://schemas.microsoft.com/office/drawing/2014/main" id="{F5ADBE16-A924-4E77-A6BC-E9CDE887155B}"/>
                    </a:ext>
                  </a:extLst>
                </p:cNvPr>
                <p:cNvPicPr/>
                <p:nvPr/>
              </p:nvPicPr>
              <p:blipFill>
                <a:blip r:embed="rId236"/>
                <a:stretch>
                  <a:fillRect/>
                </a:stretch>
              </p:blipFill>
              <p:spPr>
                <a:xfrm>
                  <a:off x="4712147" y="2575147"/>
                  <a:ext cx="522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54" name="Freihand 53">
                  <a:extLst>
                    <a:ext uri="{FF2B5EF4-FFF2-40B4-BE49-F238E27FC236}">
                      <a16:creationId xmlns:a16="http://schemas.microsoft.com/office/drawing/2014/main" id="{DAC4F181-43A5-4766-A0CA-2D8A0B15D9EB}"/>
                    </a:ext>
                  </a:extLst>
                </p14:cNvPr>
                <p14:cNvContentPartPr/>
                <p14:nvPr/>
              </p14:nvContentPartPr>
              <p14:xfrm>
                <a:off x="4786667" y="2557507"/>
                <a:ext cx="208440" cy="89280"/>
              </p14:xfrm>
            </p:contentPart>
          </mc:Choice>
          <mc:Fallback>
            <p:pic>
              <p:nvPicPr>
                <p:cNvPr id="54" name="Freihand 53">
                  <a:extLst>
                    <a:ext uri="{FF2B5EF4-FFF2-40B4-BE49-F238E27FC236}">
                      <a16:creationId xmlns:a16="http://schemas.microsoft.com/office/drawing/2014/main" id="{DAC4F181-43A5-4766-A0CA-2D8A0B15D9EB}"/>
                    </a:ext>
                  </a:extLst>
                </p:cNvPr>
                <p:cNvPicPr/>
                <p:nvPr/>
              </p:nvPicPr>
              <p:blipFill>
                <a:blip r:embed="rId238"/>
                <a:stretch>
                  <a:fillRect/>
                </a:stretch>
              </p:blipFill>
              <p:spPr>
                <a:xfrm>
                  <a:off x="4782347" y="2553187"/>
                  <a:ext cx="2170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55" name="Freihand 54">
                  <a:extLst>
                    <a:ext uri="{FF2B5EF4-FFF2-40B4-BE49-F238E27FC236}">
                      <a16:creationId xmlns:a16="http://schemas.microsoft.com/office/drawing/2014/main" id="{7C76E164-D747-4502-B62D-36DEFD9C277E}"/>
                    </a:ext>
                  </a:extLst>
                </p14:cNvPr>
                <p14:cNvContentPartPr/>
                <p14:nvPr/>
              </p14:nvContentPartPr>
              <p14:xfrm>
                <a:off x="5015987" y="2569747"/>
                <a:ext cx="99000" cy="65520"/>
              </p14:xfrm>
            </p:contentPart>
          </mc:Choice>
          <mc:Fallback>
            <p:pic>
              <p:nvPicPr>
                <p:cNvPr id="55" name="Freihand 54">
                  <a:extLst>
                    <a:ext uri="{FF2B5EF4-FFF2-40B4-BE49-F238E27FC236}">
                      <a16:creationId xmlns:a16="http://schemas.microsoft.com/office/drawing/2014/main" id="{7C76E164-D747-4502-B62D-36DEFD9C277E}"/>
                    </a:ext>
                  </a:extLst>
                </p:cNvPr>
                <p:cNvPicPr/>
                <p:nvPr/>
              </p:nvPicPr>
              <p:blipFill>
                <a:blip r:embed="rId240"/>
                <a:stretch>
                  <a:fillRect/>
                </a:stretch>
              </p:blipFill>
              <p:spPr>
                <a:xfrm>
                  <a:off x="5011667" y="2565427"/>
                  <a:ext cx="1076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56" name="Freihand 55">
                  <a:extLst>
                    <a:ext uri="{FF2B5EF4-FFF2-40B4-BE49-F238E27FC236}">
                      <a16:creationId xmlns:a16="http://schemas.microsoft.com/office/drawing/2014/main" id="{53972BF5-E7C1-41F2-B608-1459A8DC0599}"/>
                    </a:ext>
                  </a:extLst>
                </p14:cNvPr>
                <p14:cNvContentPartPr/>
                <p14:nvPr/>
              </p14:nvContentPartPr>
              <p14:xfrm>
                <a:off x="5304707" y="2526907"/>
                <a:ext cx="10800" cy="102600"/>
              </p14:xfrm>
            </p:contentPart>
          </mc:Choice>
          <mc:Fallback>
            <p:pic>
              <p:nvPicPr>
                <p:cNvPr id="56" name="Freihand 55">
                  <a:extLst>
                    <a:ext uri="{FF2B5EF4-FFF2-40B4-BE49-F238E27FC236}">
                      <a16:creationId xmlns:a16="http://schemas.microsoft.com/office/drawing/2014/main" id="{53972BF5-E7C1-41F2-B608-1459A8DC0599}"/>
                    </a:ext>
                  </a:extLst>
                </p:cNvPr>
                <p:cNvPicPr/>
                <p:nvPr/>
              </p:nvPicPr>
              <p:blipFill>
                <a:blip r:embed="rId242"/>
                <a:stretch>
                  <a:fillRect/>
                </a:stretch>
              </p:blipFill>
              <p:spPr>
                <a:xfrm>
                  <a:off x="5300387" y="2522587"/>
                  <a:ext cx="194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57" name="Freihand 56">
                  <a:extLst>
                    <a:ext uri="{FF2B5EF4-FFF2-40B4-BE49-F238E27FC236}">
                      <a16:creationId xmlns:a16="http://schemas.microsoft.com/office/drawing/2014/main" id="{3D377794-59D8-4A23-BB7D-62469B05EAE1}"/>
                    </a:ext>
                  </a:extLst>
                </p14:cNvPr>
                <p14:cNvContentPartPr/>
                <p14:nvPr/>
              </p14:nvContentPartPr>
              <p14:xfrm>
                <a:off x="5248187" y="2470027"/>
                <a:ext cx="148320" cy="78840"/>
              </p14:xfrm>
            </p:contentPart>
          </mc:Choice>
          <mc:Fallback>
            <p:pic>
              <p:nvPicPr>
                <p:cNvPr id="57" name="Freihand 56">
                  <a:extLst>
                    <a:ext uri="{FF2B5EF4-FFF2-40B4-BE49-F238E27FC236}">
                      <a16:creationId xmlns:a16="http://schemas.microsoft.com/office/drawing/2014/main" id="{3D377794-59D8-4A23-BB7D-62469B05EAE1}"/>
                    </a:ext>
                  </a:extLst>
                </p:cNvPr>
                <p:cNvPicPr/>
                <p:nvPr/>
              </p:nvPicPr>
              <p:blipFill>
                <a:blip r:embed="rId244"/>
                <a:stretch>
                  <a:fillRect/>
                </a:stretch>
              </p:blipFill>
              <p:spPr>
                <a:xfrm>
                  <a:off x="5243867" y="2465707"/>
                  <a:ext cx="1569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58" name="Freihand 57">
                  <a:extLst>
                    <a:ext uri="{FF2B5EF4-FFF2-40B4-BE49-F238E27FC236}">
                      <a16:creationId xmlns:a16="http://schemas.microsoft.com/office/drawing/2014/main" id="{FD5D5DF1-812E-4A3D-B031-DF528E4BE33F}"/>
                    </a:ext>
                  </a:extLst>
                </p14:cNvPr>
                <p14:cNvContentPartPr/>
                <p14:nvPr/>
              </p14:nvContentPartPr>
              <p14:xfrm>
                <a:off x="5406947" y="2502067"/>
                <a:ext cx="51120" cy="116280"/>
              </p14:xfrm>
            </p:contentPart>
          </mc:Choice>
          <mc:Fallback>
            <p:pic>
              <p:nvPicPr>
                <p:cNvPr id="58" name="Freihand 57">
                  <a:extLst>
                    <a:ext uri="{FF2B5EF4-FFF2-40B4-BE49-F238E27FC236}">
                      <a16:creationId xmlns:a16="http://schemas.microsoft.com/office/drawing/2014/main" id="{FD5D5DF1-812E-4A3D-B031-DF528E4BE33F}"/>
                    </a:ext>
                  </a:extLst>
                </p:cNvPr>
                <p:cNvPicPr/>
                <p:nvPr/>
              </p:nvPicPr>
              <p:blipFill>
                <a:blip r:embed="rId246"/>
                <a:stretch>
                  <a:fillRect/>
                </a:stretch>
              </p:blipFill>
              <p:spPr>
                <a:xfrm>
                  <a:off x="5402627" y="2497747"/>
                  <a:ext cx="597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59" name="Freihand 58">
                  <a:extLst>
                    <a:ext uri="{FF2B5EF4-FFF2-40B4-BE49-F238E27FC236}">
                      <a16:creationId xmlns:a16="http://schemas.microsoft.com/office/drawing/2014/main" id="{28475F62-313D-4F4B-AF05-9EA150549079}"/>
                    </a:ext>
                  </a:extLst>
                </p14:cNvPr>
                <p14:cNvContentPartPr/>
                <p14:nvPr/>
              </p14:nvContentPartPr>
              <p14:xfrm>
                <a:off x="5379947" y="2464627"/>
                <a:ext cx="133920" cy="6840"/>
              </p14:xfrm>
            </p:contentPart>
          </mc:Choice>
          <mc:Fallback>
            <p:pic>
              <p:nvPicPr>
                <p:cNvPr id="59" name="Freihand 58">
                  <a:extLst>
                    <a:ext uri="{FF2B5EF4-FFF2-40B4-BE49-F238E27FC236}">
                      <a16:creationId xmlns:a16="http://schemas.microsoft.com/office/drawing/2014/main" id="{28475F62-313D-4F4B-AF05-9EA150549079}"/>
                    </a:ext>
                  </a:extLst>
                </p:cNvPr>
                <p:cNvPicPr/>
                <p:nvPr/>
              </p:nvPicPr>
              <p:blipFill>
                <a:blip r:embed="rId248"/>
                <a:stretch>
                  <a:fillRect/>
                </a:stretch>
              </p:blipFill>
              <p:spPr>
                <a:xfrm>
                  <a:off x="5375627" y="2460307"/>
                  <a:ext cx="1425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60" name="Freihand 59">
                  <a:extLst>
                    <a:ext uri="{FF2B5EF4-FFF2-40B4-BE49-F238E27FC236}">
                      <a16:creationId xmlns:a16="http://schemas.microsoft.com/office/drawing/2014/main" id="{A84649C8-F796-46CD-AA6F-E6A7065F4A3C}"/>
                    </a:ext>
                  </a:extLst>
                </p14:cNvPr>
                <p14:cNvContentPartPr/>
                <p14:nvPr/>
              </p14:nvContentPartPr>
              <p14:xfrm>
                <a:off x="5648867" y="2467147"/>
                <a:ext cx="135360" cy="124560"/>
              </p14:xfrm>
            </p:contentPart>
          </mc:Choice>
          <mc:Fallback>
            <p:pic>
              <p:nvPicPr>
                <p:cNvPr id="60" name="Freihand 59">
                  <a:extLst>
                    <a:ext uri="{FF2B5EF4-FFF2-40B4-BE49-F238E27FC236}">
                      <a16:creationId xmlns:a16="http://schemas.microsoft.com/office/drawing/2014/main" id="{A84649C8-F796-46CD-AA6F-E6A7065F4A3C}"/>
                    </a:ext>
                  </a:extLst>
                </p:cNvPr>
                <p:cNvPicPr/>
                <p:nvPr/>
              </p:nvPicPr>
              <p:blipFill>
                <a:blip r:embed="rId250"/>
                <a:stretch>
                  <a:fillRect/>
                </a:stretch>
              </p:blipFill>
              <p:spPr>
                <a:xfrm>
                  <a:off x="5644547" y="2462827"/>
                  <a:ext cx="1440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61" name="Freihand 60">
                  <a:extLst>
                    <a:ext uri="{FF2B5EF4-FFF2-40B4-BE49-F238E27FC236}">
                      <a16:creationId xmlns:a16="http://schemas.microsoft.com/office/drawing/2014/main" id="{ACFAFD0B-EFAD-49E6-871E-968C6D374A75}"/>
                    </a:ext>
                  </a:extLst>
                </p14:cNvPr>
                <p14:cNvContentPartPr/>
                <p14:nvPr/>
              </p14:nvContentPartPr>
              <p14:xfrm>
                <a:off x="5703947" y="2436907"/>
                <a:ext cx="119520" cy="23040"/>
              </p14:xfrm>
            </p:contentPart>
          </mc:Choice>
          <mc:Fallback>
            <p:pic>
              <p:nvPicPr>
                <p:cNvPr id="61" name="Freihand 60">
                  <a:extLst>
                    <a:ext uri="{FF2B5EF4-FFF2-40B4-BE49-F238E27FC236}">
                      <a16:creationId xmlns:a16="http://schemas.microsoft.com/office/drawing/2014/main" id="{ACFAFD0B-EFAD-49E6-871E-968C6D374A75}"/>
                    </a:ext>
                  </a:extLst>
                </p:cNvPr>
                <p:cNvPicPr/>
                <p:nvPr/>
              </p:nvPicPr>
              <p:blipFill>
                <a:blip r:embed="rId252"/>
                <a:stretch>
                  <a:fillRect/>
                </a:stretch>
              </p:blipFill>
              <p:spPr>
                <a:xfrm>
                  <a:off x="5699627" y="2432587"/>
                  <a:ext cx="1281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62" name="Freihand 61">
                  <a:extLst>
                    <a:ext uri="{FF2B5EF4-FFF2-40B4-BE49-F238E27FC236}">
                      <a16:creationId xmlns:a16="http://schemas.microsoft.com/office/drawing/2014/main" id="{22ECE2BB-89F8-400E-9043-D674E1A6D8DC}"/>
                    </a:ext>
                  </a:extLst>
                </p14:cNvPr>
                <p14:cNvContentPartPr/>
                <p14:nvPr/>
              </p14:nvContentPartPr>
              <p14:xfrm>
                <a:off x="5881067" y="2436907"/>
                <a:ext cx="144720" cy="156240"/>
              </p14:xfrm>
            </p:contentPart>
          </mc:Choice>
          <mc:Fallback>
            <p:pic>
              <p:nvPicPr>
                <p:cNvPr id="62" name="Freihand 61">
                  <a:extLst>
                    <a:ext uri="{FF2B5EF4-FFF2-40B4-BE49-F238E27FC236}">
                      <a16:creationId xmlns:a16="http://schemas.microsoft.com/office/drawing/2014/main" id="{22ECE2BB-89F8-400E-9043-D674E1A6D8DC}"/>
                    </a:ext>
                  </a:extLst>
                </p:cNvPr>
                <p:cNvPicPr/>
                <p:nvPr/>
              </p:nvPicPr>
              <p:blipFill>
                <a:blip r:embed="rId254"/>
                <a:stretch>
                  <a:fillRect/>
                </a:stretch>
              </p:blipFill>
              <p:spPr>
                <a:xfrm>
                  <a:off x="5876747" y="2432587"/>
                  <a:ext cx="1533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64" name="Freihand 63">
                  <a:extLst>
                    <a:ext uri="{FF2B5EF4-FFF2-40B4-BE49-F238E27FC236}">
                      <a16:creationId xmlns:a16="http://schemas.microsoft.com/office/drawing/2014/main" id="{D9F0C2C2-4CE7-4DD9-B090-4AD628A6A3BF}"/>
                    </a:ext>
                  </a:extLst>
                </p14:cNvPr>
                <p14:cNvContentPartPr/>
                <p14:nvPr/>
              </p14:nvContentPartPr>
              <p14:xfrm>
                <a:off x="6176987" y="2481187"/>
                <a:ext cx="122760" cy="223200"/>
              </p14:xfrm>
            </p:contentPart>
          </mc:Choice>
          <mc:Fallback>
            <p:pic>
              <p:nvPicPr>
                <p:cNvPr id="64" name="Freihand 63">
                  <a:extLst>
                    <a:ext uri="{FF2B5EF4-FFF2-40B4-BE49-F238E27FC236}">
                      <a16:creationId xmlns:a16="http://schemas.microsoft.com/office/drawing/2014/main" id="{D9F0C2C2-4CE7-4DD9-B090-4AD628A6A3BF}"/>
                    </a:ext>
                  </a:extLst>
                </p:cNvPr>
                <p:cNvPicPr/>
                <p:nvPr/>
              </p:nvPicPr>
              <p:blipFill>
                <a:blip r:embed="rId256"/>
                <a:stretch>
                  <a:fillRect/>
                </a:stretch>
              </p:blipFill>
              <p:spPr>
                <a:xfrm>
                  <a:off x="6172667" y="2476867"/>
                  <a:ext cx="1314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65" name="Freihand 64">
                  <a:extLst>
                    <a:ext uri="{FF2B5EF4-FFF2-40B4-BE49-F238E27FC236}">
                      <a16:creationId xmlns:a16="http://schemas.microsoft.com/office/drawing/2014/main" id="{D82E8563-B1D8-4C44-B9AB-C5EAF544ED2F}"/>
                    </a:ext>
                  </a:extLst>
                </p14:cNvPr>
                <p14:cNvContentPartPr/>
                <p14:nvPr/>
              </p14:nvContentPartPr>
              <p14:xfrm>
                <a:off x="6326027" y="2494147"/>
                <a:ext cx="86040" cy="95760"/>
              </p14:xfrm>
            </p:contentPart>
          </mc:Choice>
          <mc:Fallback>
            <p:pic>
              <p:nvPicPr>
                <p:cNvPr id="65" name="Freihand 64">
                  <a:extLst>
                    <a:ext uri="{FF2B5EF4-FFF2-40B4-BE49-F238E27FC236}">
                      <a16:creationId xmlns:a16="http://schemas.microsoft.com/office/drawing/2014/main" id="{D82E8563-B1D8-4C44-B9AB-C5EAF544ED2F}"/>
                    </a:ext>
                  </a:extLst>
                </p:cNvPr>
                <p:cNvPicPr/>
                <p:nvPr/>
              </p:nvPicPr>
              <p:blipFill>
                <a:blip r:embed="rId258"/>
                <a:stretch>
                  <a:fillRect/>
                </a:stretch>
              </p:blipFill>
              <p:spPr>
                <a:xfrm>
                  <a:off x="6321707" y="2489827"/>
                  <a:ext cx="946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66" name="Freihand 65">
                  <a:extLst>
                    <a:ext uri="{FF2B5EF4-FFF2-40B4-BE49-F238E27FC236}">
                      <a16:creationId xmlns:a16="http://schemas.microsoft.com/office/drawing/2014/main" id="{F2A0C0D5-334B-4F63-9B93-47713B917C8D}"/>
                    </a:ext>
                  </a:extLst>
                </p14:cNvPr>
                <p14:cNvContentPartPr/>
                <p14:nvPr/>
              </p14:nvContentPartPr>
              <p14:xfrm>
                <a:off x="6407747" y="2486947"/>
                <a:ext cx="100440" cy="95400"/>
              </p14:xfrm>
            </p:contentPart>
          </mc:Choice>
          <mc:Fallback>
            <p:pic>
              <p:nvPicPr>
                <p:cNvPr id="66" name="Freihand 65">
                  <a:extLst>
                    <a:ext uri="{FF2B5EF4-FFF2-40B4-BE49-F238E27FC236}">
                      <a16:creationId xmlns:a16="http://schemas.microsoft.com/office/drawing/2014/main" id="{F2A0C0D5-334B-4F63-9B93-47713B917C8D}"/>
                    </a:ext>
                  </a:extLst>
                </p:cNvPr>
                <p:cNvPicPr/>
                <p:nvPr/>
              </p:nvPicPr>
              <p:blipFill>
                <a:blip r:embed="rId260"/>
                <a:stretch>
                  <a:fillRect/>
                </a:stretch>
              </p:blipFill>
              <p:spPr>
                <a:xfrm>
                  <a:off x="6403427" y="2482627"/>
                  <a:ext cx="1090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67" name="Freihand 66">
                  <a:extLst>
                    <a:ext uri="{FF2B5EF4-FFF2-40B4-BE49-F238E27FC236}">
                      <a16:creationId xmlns:a16="http://schemas.microsoft.com/office/drawing/2014/main" id="{F90AFC0B-4A6B-4298-9066-8FCEC85B6AC5}"/>
                    </a:ext>
                  </a:extLst>
                </p14:cNvPr>
                <p14:cNvContentPartPr/>
                <p14:nvPr/>
              </p14:nvContentPartPr>
              <p14:xfrm>
                <a:off x="6518987" y="2419627"/>
                <a:ext cx="232920" cy="146880"/>
              </p14:xfrm>
            </p:contentPart>
          </mc:Choice>
          <mc:Fallback>
            <p:pic>
              <p:nvPicPr>
                <p:cNvPr id="67" name="Freihand 66">
                  <a:extLst>
                    <a:ext uri="{FF2B5EF4-FFF2-40B4-BE49-F238E27FC236}">
                      <a16:creationId xmlns:a16="http://schemas.microsoft.com/office/drawing/2014/main" id="{F90AFC0B-4A6B-4298-9066-8FCEC85B6AC5}"/>
                    </a:ext>
                  </a:extLst>
                </p:cNvPr>
                <p:cNvPicPr/>
                <p:nvPr/>
              </p:nvPicPr>
              <p:blipFill>
                <a:blip r:embed="rId262"/>
                <a:stretch>
                  <a:fillRect/>
                </a:stretch>
              </p:blipFill>
              <p:spPr>
                <a:xfrm>
                  <a:off x="6514667" y="2415307"/>
                  <a:ext cx="2415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68" name="Freihand 67">
                  <a:extLst>
                    <a:ext uri="{FF2B5EF4-FFF2-40B4-BE49-F238E27FC236}">
                      <a16:creationId xmlns:a16="http://schemas.microsoft.com/office/drawing/2014/main" id="{4E10EDDB-FCCA-471D-8BAF-E22B192A58A2}"/>
                    </a:ext>
                  </a:extLst>
                </p14:cNvPr>
                <p14:cNvContentPartPr/>
                <p14:nvPr/>
              </p14:nvContentPartPr>
              <p14:xfrm>
                <a:off x="6789707" y="2462107"/>
                <a:ext cx="81360" cy="111960"/>
              </p14:xfrm>
            </p:contentPart>
          </mc:Choice>
          <mc:Fallback>
            <p:pic>
              <p:nvPicPr>
                <p:cNvPr id="68" name="Freihand 67">
                  <a:extLst>
                    <a:ext uri="{FF2B5EF4-FFF2-40B4-BE49-F238E27FC236}">
                      <a16:creationId xmlns:a16="http://schemas.microsoft.com/office/drawing/2014/main" id="{4E10EDDB-FCCA-471D-8BAF-E22B192A58A2}"/>
                    </a:ext>
                  </a:extLst>
                </p:cNvPr>
                <p:cNvPicPr/>
                <p:nvPr/>
              </p:nvPicPr>
              <p:blipFill>
                <a:blip r:embed="rId264"/>
                <a:stretch>
                  <a:fillRect/>
                </a:stretch>
              </p:blipFill>
              <p:spPr>
                <a:xfrm>
                  <a:off x="6785387" y="2457787"/>
                  <a:ext cx="900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69" name="Freihand 68">
                  <a:extLst>
                    <a:ext uri="{FF2B5EF4-FFF2-40B4-BE49-F238E27FC236}">
                      <a16:creationId xmlns:a16="http://schemas.microsoft.com/office/drawing/2014/main" id="{DC625BFB-706B-4BC1-BF34-E2D901E17F15}"/>
                    </a:ext>
                  </a:extLst>
                </p14:cNvPr>
                <p14:cNvContentPartPr/>
                <p14:nvPr/>
              </p14:nvContentPartPr>
              <p14:xfrm>
                <a:off x="6792227" y="2503507"/>
                <a:ext cx="73800" cy="11520"/>
              </p14:xfrm>
            </p:contentPart>
          </mc:Choice>
          <mc:Fallback>
            <p:pic>
              <p:nvPicPr>
                <p:cNvPr id="69" name="Freihand 68">
                  <a:extLst>
                    <a:ext uri="{FF2B5EF4-FFF2-40B4-BE49-F238E27FC236}">
                      <a16:creationId xmlns:a16="http://schemas.microsoft.com/office/drawing/2014/main" id="{DC625BFB-706B-4BC1-BF34-E2D901E17F15}"/>
                    </a:ext>
                  </a:extLst>
                </p:cNvPr>
                <p:cNvPicPr/>
                <p:nvPr/>
              </p:nvPicPr>
              <p:blipFill>
                <a:blip r:embed="rId266"/>
                <a:stretch>
                  <a:fillRect/>
                </a:stretch>
              </p:blipFill>
              <p:spPr>
                <a:xfrm>
                  <a:off x="6787907" y="2499187"/>
                  <a:ext cx="824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70" name="Freihand 69">
                  <a:extLst>
                    <a:ext uri="{FF2B5EF4-FFF2-40B4-BE49-F238E27FC236}">
                      <a16:creationId xmlns:a16="http://schemas.microsoft.com/office/drawing/2014/main" id="{F11C6270-C2DE-4EFB-AB2E-72EBEB0A94FA}"/>
                    </a:ext>
                  </a:extLst>
                </p14:cNvPr>
                <p14:cNvContentPartPr/>
                <p14:nvPr/>
              </p14:nvContentPartPr>
              <p14:xfrm>
                <a:off x="6892307" y="2414947"/>
                <a:ext cx="183600" cy="148320"/>
              </p14:xfrm>
            </p:contentPart>
          </mc:Choice>
          <mc:Fallback>
            <p:pic>
              <p:nvPicPr>
                <p:cNvPr id="70" name="Freihand 69">
                  <a:extLst>
                    <a:ext uri="{FF2B5EF4-FFF2-40B4-BE49-F238E27FC236}">
                      <a16:creationId xmlns:a16="http://schemas.microsoft.com/office/drawing/2014/main" id="{F11C6270-C2DE-4EFB-AB2E-72EBEB0A94FA}"/>
                    </a:ext>
                  </a:extLst>
                </p:cNvPr>
                <p:cNvPicPr/>
                <p:nvPr/>
              </p:nvPicPr>
              <p:blipFill>
                <a:blip r:embed="rId268"/>
                <a:stretch>
                  <a:fillRect/>
                </a:stretch>
              </p:blipFill>
              <p:spPr>
                <a:xfrm>
                  <a:off x="6887987" y="2410627"/>
                  <a:ext cx="1922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71" name="Freihand 70">
                  <a:extLst>
                    <a:ext uri="{FF2B5EF4-FFF2-40B4-BE49-F238E27FC236}">
                      <a16:creationId xmlns:a16="http://schemas.microsoft.com/office/drawing/2014/main" id="{C4ABE9CB-E8F4-4080-8D22-233881C4CC58}"/>
                    </a:ext>
                  </a:extLst>
                </p14:cNvPr>
                <p14:cNvContentPartPr/>
                <p14:nvPr/>
              </p14:nvContentPartPr>
              <p14:xfrm>
                <a:off x="7017947" y="2360947"/>
                <a:ext cx="21960" cy="15480"/>
              </p14:xfrm>
            </p:contentPart>
          </mc:Choice>
          <mc:Fallback>
            <p:pic>
              <p:nvPicPr>
                <p:cNvPr id="71" name="Freihand 70">
                  <a:extLst>
                    <a:ext uri="{FF2B5EF4-FFF2-40B4-BE49-F238E27FC236}">
                      <a16:creationId xmlns:a16="http://schemas.microsoft.com/office/drawing/2014/main" id="{C4ABE9CB-E8F4-4080-8D22-233881C4CC58}"/>
                    </a:ext>
                  </a:extLst>
                </p:cNvPr>
                <p:cNvPicPr/>
                <p:nvPr/>
              </p:nvPicPr>
              <p:blipFill>
                <a:blip r:embed="rId270"/>
                <a:stretch>
                  <a:fillRect/>
                </a:stretch>
              </p:blipFill>
              <p:spPr>
                <a:xfrm>
                  <a:off x="7013627" y="2356627"/>
                  <a:ext cx="306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72" name="Freihand 71">
                  <a:extLst>
                    <a:ext uri="{FF2B5EF4-FFF2-40B4-BE49-F238E27FC236}">
                      <a16:creationId xmlns:a16="http://schemas.microsoft.com/office/drawing/2014/main" id="{E28E2E5A-F0F8-4A9D-97F4-786C5AC0969E}"/>
                    </a:ext>
                  </a:extLst>
                </p14:cNvPr>
                <p14:cNvContentPartPr/>
                <p14:nvPr/>
              </p14:nvContentPartPr>
              <p14:xfrm>
                <a:off x="7085627" y="2426107"/>
                <a:ext cx="235080" cy="90720"/>
              </p14:xfrm>
            </p:contentPart>
          </mc:Choice>
          <mc:Fallback>
            <p:pic>
              <p:nvPicPr>
                <p:cNvPr id="72" name="Freihand 71">
                  <a:extLst>
                    <a:ext uri="{FF2B5EF4-FFF2-40B4-BE49-F238E27FC236}">
                      <a16:creationId xmlns:a16="http://schemas.microsoft.com/office/drawing/2014/main" id="{E28E2E5A-F0F8-4A9D-97F4-786C5AC0969E}"/>
                    </a:ext>
                  </a:extLst>
                </p:cNvPr>
                <p:cNvPicPr/>
                <p:nvPr/>
              </p:nvPicPr>
              <p:blipFill>
                <a:blip r:embed="rId272"/>
                <a:stretch>
                  <a:fillRect/>
                </a:stretch>
              </p:blipFill>
              <p:spPr>
                <a:xfrm>
                  <a:off x="7081307" y="2421787"/>
                  <a:ext cx="2437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73" name="Freihand 72">
                  <a:extLst>
                    <a:ext uri="{FF2B5EF4-FFF2-40B4-BE49-F238E27FC236}">
                      <a16:creationId xmlns:a16="http://schemas.microsoft.com/office/drawing/2014/main" id="{02A2C6A7-9282-47E2-ABEB-497550672C6A}"/>
                    </a:ext>
                  </a:extLst>
                </p14:cNvPr>
                <p14:cNvContentPartPr/>
                <p14:nvPr/>
              </p14:nvContentPartPr>
              <p14:xfrm>
                <a:off x="7347707" y="2534467"/>
                <a:ext cx="360" cy="360"/>
              </p14:xfrm>
            </p:contentPart>
          </mc:Choice>
          <mc:Fallback>
            <p:pic>
              <p:nvPicPr>
                <p:cNvPr id="73" name="Freihand 72">
                  <a:extLst>
                    <a:ext uri="{FF2B5EF4-FFF2-40B4-BE49-F238E27FC236}">
                      <a16:creationId xmlns:a16="http://schemas.microsoft.com/office/drawing/2014/main" id="{02A2C6A7-9282-47E2-ABEB-497550672C6A}"/>
                    </a:ext>
                  </a:extLst>
                </p:cNvPr>
                <p:cNvPicPr/>
                <p:nvPr/>
              </p:nvPicPr>
              <p:blipFill>
                <a:blip r:embed="rId23"/>
                <a:stretch>
                  <a:fillRect/>
                </a:stretch>
              </p:blipFill>
              <p:spPr>
                <a:xfrm>
                  <a:off x="7343387" y="2530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74" name="Freihand 73">
                  <a:extLst>
                    <a:ext uri="{FF2B5EF4-FFF2-40B4-BE49-F238E27FC236}">
                      <a16:creationId xmlns:a16="http://schemas.microsoft.com/office/drawing/2014/main" id="{1394E275-F76B-4120-98AF-778B466001D2}"/>
                    </a:ext>
                  </a:extLst>
                </p14:cNvPr>
                <p14:cNvContentPartPr/>
                <p14:nvPr/>
              </p14:nvContentPartPr>
              <p14:xfrm>
                <a:off x="7512947" y="2468587"/>
                <a:ext cx="142920" cy="4320"/>
              </p14:xfrm>
            </p:contentPart>
          </mc:Choice>
          <mc:Fallback>
            <p:pic>
              <p:nvPicPr>
                <p:cNvPr id="74" name="Freihand 73">
                  <a:extLst>
                    <a:ext uri="{FF2B5EF4-FFF2-40B4-BE49-F238E27FC236}">
                      <a16:creationId xmlns:a16="http://schemas.microsoft.com/office/drawing/2014/main" id="{1394E275-F76B-4120-98AF-778B466001D2}"/>
                    </a:ext>
                  </a:extLst>
                </p:cNvPr>
                <p:cNvPicPr/>
                <p:nvPr/>
              </p:nvPicPr>
              <p:blipFill>
                <a:blip r:embed="rId275"/>
                <a:stretch>
                  <a:fillRect/>
                </a:stretch>
              </p:blipFill>
              <p:spPr>
                <a:xfrm>
                  <a:off x="7508627" y="2464267"/>
                  <a:ext cx="1515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75" name="Freihand 74">
                  <a:extLst>
                    <a:ext uri="{FF2B5EF4-FFF2-40B4-BE49-F238E27FC236}">
                      <a16:creationId xmlns:a16="http://schemas.microsoft.com/office/drawing/2014/main" id="{843216E1-71A9-4591-84AF-E556AB5595D2}"/>
                    </a:ext>
                  </a:extLst>
                </p14:cNvPr>
                <p14:cNvContentPartPr/>
                <p14:nvPr/>
              </p14:nvContentPartPr>
              <p14:xfrm>
                <a:off x="7501067" y="2501707"/>
                <a:ext cx="178560" cy="16920"/>
              </p14:xfrm>
            </p:contentPart>
          </mc:Choice>
          <mc:Fallback>
            <p:pic>
              <p:nvPicPr>
                <p:cNvPr id="75" name="Freihand 74">
                  <a:extLst>
                    <a:ext uri="{FF2B5EF4-FFF2-40B4-BE49-F238E27FC236}">
                      <a16:creationId xmlns:a16="http://schemas.microsoft.com/office/drawing/2014/main" id="{843216E1-71A9-4591-84AF-E556AB5595D2}"/>
                    </a:ext>
                  </a:extLst>
                </p:cNvPr>
                <p:cNvPicPr/>
                <p:nvPr/>
              </p:nvPicPr>
              <p:blipFill>
                <a:blip r:embed="rId277"/>
                <a:stretch>
                  <a:fillRect/>
                </a:stretch>
              </p:blipFill>
              <p:spPr>
                <a:xfrm>
                  <a:off x="7496747" y="2497387"/>
                  <a:ext cx="1872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76" name="Freihand 75">
                  <a:extLst>
                    <a:ext uri="{FF2B5EF4-FFF2-40B4-BE49-F238E27FC236}">
                      <a16:creationId xmlns:a16="http://schemas.microsoft.com/office/drawing/2014/main" id="{1E522487-766D-4646-B5AD-3D7C348D02A8}"/>
                    </a:ext>
                  </a:extLst>
                </p14:cNvPr>
                <p14:cNvContentPartPr/>
                <p14:nvPr/>
              </p14:nvContentPartPr>
              <p14:xfrm>
                <a:off x="7616267" y="2414227"/>
                <a:ext cx="113040" cy="173880"/>
              </p14:xfrm>
            </p:contentPart>
          </mc:Choice>
          <mc:Fallback>
            <p:pic>
              <p:nvPicPr>
                <p:cNvPr id="76" name="Freihand 75">
                  <a:extLst>
                    <a:ext uri="{FF2B5EF4-FFF2-40B4-BE49-F238E27FC236}">
                      <a16:creationId xmlns:a16="http://schemas.microsoft.com/office/drawing/2014/main" id="{1E522487-766D-4646-B5AD-3D7C348D02A8}"/>
                    </a:ext>
                  </a:extLst>
                </p:cNvPr>
                <p:cNvPicPr/>
                <p:nvPr/>
              </p:nvPicPr>
              <p:blipFill>
                <a:blip r:embed="rId279"/>
                <a:stretch>
                  <a:fillRect/>
                </a:stretch>
              </p:blipFill>
              <p:spPr>
                <a:xfrm>
                  <a:off x="7611947" y="2409907"/>
                  <a:ext cx="1216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77" name="Freihand 76">
                  <a:extLst>
                    <a:ext uri="{FF2B5EF4-FFF2-40B4-BE49-F238E27FC236}">
                      <a16:creationId xmlns:a16="http://schemas.microsoft.com/office/drawing/2014/main" id="{C5BCE623-AE6E-47F9-9C60-9BE28F0F7817}"/>
                    </a:ext>
                  </a:extLst>
                </p14:cNvPr>
                <p14:cNvContentPartPr/>
                <p14:nvPr/>
              </p14:nvContentPartPr>
              <p14:xfrm>
                <a:off x="7907147" y="2402707"/>
                <a:ext cx="1440" cy="140040"/>
              </p14:xfrm>
            </p:contentPart>
          </mc:Choice>
          <mc:Fallback>
            <p:pic>
              <p:nvPicPr>
                <p:cNvPr id="77" name="Freihand 76">
                  <a:extLst>
                    <a:ext uri="{FF2B5EF4-FFF2-40B4-BE49-F238E27FC236}">
                      <a16:creationId xmlns:a16="http://schemas.microsoft.com/office/drawing/2014/main" id="{C5BCE623-AE6E-47F9-9C60-9BE28F0F7817}"/>
                    </a:ext>
                  </a:extLst>
                </p:cNvPr>
                <p:cNvPicPr/>
                <p:nvPr/>
              </p:nvPicPr>
              <p:blipFill>
                <a:blip r:embed="rId281"/>
                <a:stretch>
                  <a:fillRect/>
                </a:stretch>
              </p:blipFill>
              <p:spPr>
                <a:xfrm>
                  <a:off x="7902827" y="2398387"/>
                  <a:ext cx="100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78" name="Freihand 77">
                  <a:extLst>
                    <a:ext uri="{FF2B5EF4-FFF2-40B4-BE49-F238E27FC236}">
                      <a16:creationId xmlns:a16="http://schemas.microsoft.com/office/drawing/2014/main" id="{2DEFCD3B-4F68-4D20-B83F-B6F30E5648F6}"/>
                    </a:ext>
                  </a:extLst>
                </p14:cNvPr>
                <p14:cNvContentPartPr/>
                <p14:nvPr/>
              </p14:nvContentPartPr>
              <p14:xfrm>
                <a:off x="7813187" y="2370307"/>
                <a:ext cx="180000" cy="30960"/>
              </p14:xfrm>
            </p:contentPart>
          </mc:Choice>
          <mc:Fallback>
            <p:pic>
              <p:nvPicPr>
                <p:cNvPr id="78" name="Freihand 77">
                  <a:extLst>
                    <a:ext uri="{FF2B5EF4-FFF2-40B4-BE49-F238E27FC236}">
                      <a16:creationId xmlns:a16="http://schemas.microsoft.com/office/drawing/2014/main" id="{2DEFCD3B-4F68-4D20-B83F-B6F30E5648F6}"/>
                    </a:ext>
                  </a:extLst>
                </p:cNvPr>
                <p:cNvPicPr/>
                <p:nvPr/>
              </p:nvPicPr>
              <p:blipFill>
                <a:blip r:embed="rId283"/>
                <a:stretch>
                  <a:fillRect/>
                </a:stretch>
              </p:blipFill>
              <p:spPr>
                <a:xfrm>
                  <a:off x="7808867" y="2365987"/>
                  <a:ext cx="1886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80" name="Freihand 79">
                  <a:extLst>
                    <a:ext uri="{FF2B5EF4-FFF2-40B4-BE49-F238E27FC236}">
                      <a16:creationId xmlns:a16="http://schemas.microsoft.com/office/drawing/2014/main" id="{70D85E46-40B6-43DF-995F-5B90F2F2E412}"/>
                    </a:ext>
                  </a:extLst>
                </p14:cNvPr>
                <p14:cNvContentPartPr/>
                <p14:nvPr/>
              </p14:nvContentPartPr>
              <p14:xfrm>
                <a:off x="7809947" y="2463907"/>
                <a:ext cx="122400" cy="20160"/>
              </p14:xfrm>
            </p:contentPart>
          </mc:Choice>
          <mc:Fallback>
            <p:pic>
              <p:nvPicPr>
                <p:cNvPr id="80" name="Freihand 79">
                  <a:extLst>
                    <a:ext uri="{FF2B5EF4-FFF2-40B4-BE49-F238E27FC236}">
                      <a16:creationId xmlns:a16="http://schemas.microsoft.com/office/drawing/2014/main" id="{70D85E46-40B6-43DF-995F-5B90F2F2E412}"/>
                    </a:ext>
                  </a:extLst>
                </p:cNvPr>
                <p:cNvPicPr/>
                <p:nvPr/>
              </p:nvPicPr>
              <p:blipFill>
                <a:blip r:embed="rId285"/>
                <a:stretch>
                  <a:fillRect/>
                </a:stretch>
              </p:blipFill>
              <p:spPr>
                <a:xfrm>
                  <a:off x="7805627" y="2459587"/>
                  <a:ext cx="1310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81" name="Freihand 80">
                  <a:extLst>
                    <a:ext uri="{FF2B5EF4-FFF2-40B4-BE49-F238E27FC236}">
                      <a16:creationId xmlns:a16="http://schemas.microsoft.com/office/drawing/2014/main" id="{D760D31E-D80F-4DEF-A9BF-C7E5BCA88606}"/>
                    </a:ext>
                  </a:extLst>
                </p14:cNvPr>
                <p14:cNvContentPartPr/>
                <p14:nvPr/>
              </p14:nvContentPartPr>
              <p14:xfrm>
                <a:off x="7962227" y="2418547"/>
                <a:ext cx="169560" cy="86400"/>
              </p14:xfrm>
            </p:contentPart>
          </mc:Choice>
          <mc:Fallback>
            <p:pic>
              <p:nvPicPr>
                <p:cNvPr id="81" name="Freihand 80">
                  <a:extLst>
                    <a:ext uri="{FF2B5EF4-FFF2-40B4-BE49-F238E27FC236}">
                      <a16:creationId xmlns:a16="http://schemas.microsoft.com/office/drawing/2014/main" id="{D760D31E-D80F-4DEF-A9BF-C7E5BCA88606}"/>
                    </a:ext>
                  </a:extLst>
                </p:cNvPr>
                <p:cNvPicPr/>
                <p:nvPr/>
              </p:nvPicPr>
              <p:blipFill>
                <a:blip r:embed="rId287"/>
                <a:stretch>
                  <a:fillRect/>
                </a:stretch>
              </p:blipFill>
              <p:spPr>
                <a:xfrm>
                  <a:off x="7957907" y="2414227"/>
                  <a:ext cx="1782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82" name="Freihand 81">
                  <a:extLst>
                    <a:ext uri="{FF2B5EF4-FFF2-40B4-BE49-F238E27FC236}">
                      <a16:creationId xmlns:a16="http://schemas.microsoft.com/office/drawing/2014/main" id="{AE0C8D74-C1C3-48C7-8AF7-15E3D8D92028}"/>
                    </a:ext>
                  </a:extLst>
                </p14:cNvPr>
                <p14:cNvContentPartPr/>
                <p14:nvPr/>
              </p14:nvContentPartPr>
              <p14:xfrm>
                <a:off x="8080307" y="2362387"/>
                <a:ext cx="30960" cy="15840"/>
              </p14:xfrm>
            </p:contentPart>
          </mc:Choice>
          <mc:Fallback>
            <p:pic>
              <p:nvPicPr>
                <p:cNvPr id="82" name="Freihand 81">
                  <a:extLst>
                    <a:ext uri="{FF2B5EF4-FFF2-40B4-BE49-F238E27FC236}">
                      <a16:creationId xmlns:a16="http://schemas.microsoft.com/office/drawing/2014/main" id="{AE0C8D74-C1C3-48C7-8AF7-15E3D8D92028}"/>
                    </a:ext>
                  </a:extLst>
                </p:cNvPr>
                <p:cNvPicPr/>
                <p:nvPr/>
              </p:nvPicPr>
              <p:blipFill>
                <a:blip r:embed="rId289"/>
                <a:stretch>
                  <a:fillRect/>
                </a:stretch>
              </p:blipFill>
              <p:spPr>
                <a:xfrm>
                  <a:off x="8075987" y="2358067"/>
                  <a:ext cx="396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83" name="Freihand 82">
                  <a:extLst>
                    <a:ext uri="{FF2B5EF4-FFF2-40B4-BE49-F238E27FC236}">
                      <a16:creationId xmlns:a16="http://schemas.microsoft.com/office/drawing/2014/main" id="{CEB9507D-B871-4374-8B72-C7D21487B2FA}"/>
                    </a:ext>
                  </a:extLst>
                </p14:cNvPr>
                <p14:cNvContentPartPr/>
                <p14:nvPr/>
              </p14:nvContentPartPr>
              <p14:xfrm>
                <a:off x="8119187" y="2350867"/>
                <a:ext cx="6840" cy="4680"/>
              </p14:xfrm>
            </p:contentPart>
          </mc:Choice>
          <mc:Fallback>
            <p:pic>
              <p:nvPicPr>
                <p:cNvPr id="83" name="Freihand 82">
                  <a:extLst>
                    <a:ext uri="{FF2B5EF4-FFF2-40B4-BE49-F238E27FC236}">
                      <a16:creationId xmlns:a16="http://schemas.microsoft.com/office/drawing/2014/main" id="{CEB9507D-B871-4374-8B72-C7D21487B2FA}"/>
                    </a:ext>
                  </a:extLst>
                </p:cNvPr>
                <p:cNvPicPr/>
                <p:nvPr/>
              </p:nvPicPr>
              <p:blipFill>
                <a:blip r:embed="rId291"/>
                <a:stretch>
                  <a:fillRect/>
                </a:stretch>
              </p:blipFill>
              <p:spPr>
                <a:xfrm>
                  <a:off x="8114867" y="2346547"/>
                  <a:ext cx="154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84" name="Freihand 83">
                  <a:extLst>
                    <a:ext uri="{FF2B5EF4-FFF2-40B4-BE49-F238E27FC236}">
                      <a16:creationId xmlns:a16="http://schemas.microsoft.com/office/drawing/2014/main" id="{2A2BE5EF-21D8-49E7-AECB-00F2B91FE009}"/>
                    </a:ext>
                  </a:extLst>
                </p14:cNvPr>
                <p14:cNvContentPartPr/>
                <p14:nvPr/>
              </p14:nvContentPartPr>
              <p14:xfrm>
                <a:off x="8273267" y="2358787"/>
                <a:ext cx="144720" cy="179280"/>
              </p14:xfrm>
            </p:contentPart>
          </mc:Choice>
          <mc:Fallback>
            <p:pic>
              <p:nvPicPr>
                <p:cNvPr id="84" name="Freihand 83">
                  <a:extLst>
                    <a:ext uri="{FF2B5EF4-FFF2-40B4-BE49-F238E27FC236}">
                      <a16:creationId xmlns:a16="http://schemas.microsoft.com/office/drawing/2014/main" id="{2A2BE5EF-21D8-49E7-AECB-00F2B91FE009}"/>
                    </a:ext>
                  </a:extLst>
                </p:cNvPr>
                <p:cNvPicPr/>
                <p:nvPr/>
              </p:nvPicPr>
              <p:blipFill>
                <a:blip r:embed="rId293"/>
                <a:stretch>
                  <a:fillRect/>
                </a:stretch>
              </p:blipFill>
              <p:spPr>
                <a:xfrm>
                  <a:off x="8268947" y="2354467"/>
                  <a:ext cx="1533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85" name="Freihand 84">
                  <a:extLst>
                    <a:ext uri="{FF2B5EF4-FFF2-40B4-BE49-F238E27FC236}">
                      <a16:creationId xmlns:a16="http://schemas.microsoft.com/office/drawing/2014/main" id="{5DD666D8-7B70-490B-8802-913B07CAE757}"/>
                    </a:ext>
                  </a:extLst>
                </p14:cNvPr>
                <p14:cNvContentPartPr/>
                <p14:nvPr/>
              </p14:nvContentPartPr>
              <p14:xfrm>
                <a:off x="8497547" y="2341507"/>
                <a:ext cx="93600" cy="158040"/>
              </p14:xfrm>
            </p:contentPart>
          </mc:Choice>
          <mc:Fallback>
            <p:pic>
              <p:nvPicPr>
                <p:cNvPr id="85" name="Freihand 84">
                  <a:extLst>
                    <a:ext uri="{FF2B5EF4-FFF2-40B4-BE49-F238E27FC236}">
                      <a16:creationId xmlns:a16="http://schemas.microsoft.com/office/drawing/2014/main" id="{5DD666D8-7B70-490B-8802-913B07CAE757}"/>
                    </a:ext>
                  </a:extLst>
                </p:cNvPr>
                <p:cNvPicPr/>
                <p:nvPr/>
              </p:nvPicPr>
              <p:blipFill>
                <a:blip r:embed="rId295"/>
                <a:stretch>
                  <a:fillRect/>
                </a:stretch>
              </p:blipFill>
              <p:spPr>
                <a:xfrm>
                  <a:off x="8493227" y="2337187"/>
                  <a:ext cx="1022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86" name="Freihand 85">
                  <a:extLst>
                    <a:ext uri="{FF2B5EF4-FFF2-40B4-BE49-F238E27FC236}">
                      <a16:creationId xmlns:a16="http://schemas.microsoft.com/office/drawing/2014/main" id="{BC317E35-8C28-459B-A749-24FE062F2AF1}"/>
                    </a:ext>
                  </a:extLst>
                </p14:cNvPr>
                <p14:cNvContentPartPr/>
                <p14:nvPr/>
              </p14:nvContentPartPr>
              <p14:xfrm>
                <a:off x="8699147" y="2339707"/>
                <a:ext cx="172800" cy="135720"/>
              </p14:xfrm>
            </p:contentPart>
          </mc:Choice>
          <mc:Fallback>
            <p:pic>
              <p:nvPicPr>
                <p:cNvPr id="86" name="Freihand 85">
                  <a:extLst>
                    <a:ext uri="{FF2B5EF4-FFF2-40B4-BE49-F238E27FC236}">
                      <a16:creationId xmlns:a16="http://schemas.microsoft.com/office/drawing/2014/main" id="{BC317E35-8C28-459B-A749-24FE062F2AF1}"/>
                    </a:ext>
                  </a:extLst>
                </p:cNvPr>
                <p:cNvPicPr/>
                <p:nvPr/>
              </p:nvPicPr>
              <p:blipFill>
                <a:blip r:embed="rId297"/>
                <a:stretch>
                  <a:fillRect/>
                </a:stretch>
              </p:blipFill>
              <p:spPr>
                <a:xfrm>
                  <a:off x="8694827" y="2335387"/>
                  <a:ext cx="1814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87" name="Freihand 86">
                  <a:extLst>
                    <a:ext uri="{FF2B5EF4-FFF2-40B4-BE49-F238E27FC236}">
                      <a16:creationId xmlns:a16="http://schemas.microsoft.com/office/drawing/2014/main" id="{A9D5DD64-B8E7-4ABE-A8FC-B041E9EB3A2D}"/>
                    </a:ext>
                  </a:extLst>
                </p14:cNvPr>
                <p14:cNvContentPartPr/>
                <p14:nvPr/>
              </p14:nvContentPartPr>
              <p14:xfrm>
                <a:off x="8907947" y="2371387"/>
                <a:ext cx="149400" cy="88920"/>
              </p14:xfrm>
            </p:contentPart>
          </mc:Choice>
          <mc:Fallback>
            <p:pic>
              <p:nvPicPr>
                <p:cNvPr id="87" name="Freihand 86">
                  <a:extLst>
                    <a:ext uri="{FF2B5EF4-FFF2-40B4-BE49-F238E27FC236}">
                      <a16:creationId xmlns:a16="http://schemas.microsoft.com/office/drawing/2014/main" id="{A9D5DD64-B8E7-4ABE-A8FC-B041E9EB3A2D}"/>
                    </a:ext>
                  </a:extLst>
                </p:cNvPr>
                <p:cNvPicPr/>
                <p:nvPr/>
              </p:nvPicPr>
              <p:blipFill>
                <a:blip r:embed="rId299"/>
                <a:stretch>
                  <a:fillRect/>
                </a:stretch>
              </p:blipFill>
              <p:spPr>
                <a:xfrm>
                  <a:off x="8903627" y="2367067"/>
                  <a:ext cx="1580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88" name="Freihand 87">
                  <a:extLst>
                    <a:ext uri="{FF2B5EF4-FFF2-40B4-BE49-F238E27FC236}">
                      <a16:creationId xmlns:a16="http://schemas.microsoft.com/office/drawing/2014/main" id="{96C91BF8-94F8-4F35-9B29-F117C687861F}"/>
                    </a:ext>
                  </a:extLst>
                </p14:cNvPr>
                <p14:cNvContentPartPr/>
                <p14:nvPr/>
              </p14:nvContentPartPr>
              <p14:xfrm>
                <a:off x="9068867" y="2386147"/>
                <a:ext cx="106560" cy="76320"/>
              </p14:xfrm>
            </p:contentPart>
          </mc:Choice>
          <mc:Fallback>
            <p:pic>
              <p:nvPicPr>
                <p:cNvPr id="88" name="Freihand 87">
                  <a:extLst>
                    <a:ext uri="{FF2B5EF4-FFF2-40B4-BE49-F238E27FC236}">
                      <a16:creationId xmlns:a16="http://schemas.microsoft.com/office/drawing/2014/main" id="{96C91BF8-94F8-4F35-9B29-F117C687861F}"/>
                    </a:ext>
                  </a:extLst>
                </p:cNvPr>
                <p:cNvPicPr/>
                <p:nvPr/>
              </p:nvPicPr>
              <p:blipFill>
                <a:blip r:embed="rId301"/>
                <a:stretch>
                  <a:fillRect/>
                </a:stretch>
              </p:blipFill>
              <p:spPr>
                <a:xfrm>
                  <a:off x="9064547" y="2381827"/>
                  <a:ext cx="1152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63" name="Freihand 162">
                  <a:extLst>
                    <a:ext uri="{FF2B5EF4-FFF2-40B4-BE49-F238E27FC236}">
                      <a16:creationId xmlns:a16="http://schemas.microsoft.com/office/drawing/2014/main" id="{B3447E08-0812-4F01-B901-CFA85D7BCA78}"/>
                    </a:ext>
                  </a:extLst>
                </p14:cNvPr>
                <p14:cNvContentPartPr/>
                <p14:nvPr/>
              </p14:nvContentPartPr>
              <p14:xfrm>
                <a:off x="5629427" y="2572987"/>
                <a:ext cx="200160" cy="104400"/>
              </p14:xfrm>
            </p:contentPart>
          </mc:Choice>
          <mc:Fallback>
            <p:pic>
              <p:nvPicPr>
                <p:cNvPr id="163" name="Freihand 162">
                  <a:extLst>
                    <a:ext uri="{FF2B5EF4-FFF2-40B4-BE49-F238E27FC236}">
                      <a16:creationId xmlns:a16="http://schemas.microsoft.com/office/drawing/2014/main" id="{B3447E08-0812-4F01-B901-CFA85D7BCA78}"/>
                    </a:ext>
                  </a:extLst>
                </p:cNvPr>
                <p:cNvPicPr/>
                <p:nvPr/>
              </p:nvPicPr>
              <p:blipFill>
                <a:blip r:embed="rId303"/>
                <a:stretch>
                  <a:fillRect/>
                </a:stretch>
              </p:blipFill>
              <p:spPr>
                <a:xfrm>
                  <a:off x="5625107" y="2568667"/>
                  <a:ext cx="2088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64" name="Freihand 163">
                  <a:extLst>
                    <a:ext uri="{FF2B5EF4-FFF2-40B4-BE49-F238E27FC236}">
                      <a16:creationId xmlns:a16="http://schemas.microsoft.com/office/drawing/2014/main" id="{4B61A68E-85BE-4F21-85F0-2FC0D3F520F8}"/>
                    </a:ext>
                  </a:extLst>
                </p14:cNvPr>
                <p14:cNvContentPartPr/>
                <p14:nvPr/>
              </p14:nvContentPartPr>
              <p14:xfrm>
                <a:off x="5670467" y="2634907"/>
                <a:ext cx="111600" cy="91800"/>
              </p14:xfrm>
            </p:contentPart>
          </mc:Choice>
          <mc:Fallback>
            <p:pic>
              <p:nvPicPr>
                <p:cNvPr id="164" name="Freihand 163">
                  <a:extLst>
                    <a:ext uri="{FF2B5EF4-FFF2-40B4-BE49-F238E27FC236}">
                      <a16:creationId xmlns:a16="http://schemas.microsoft.com/office/drawing/2014/main" id="{4B61A68E-85BE-4F21-85F0-2FC0D3F520F8}"/>
                    </a:ext>
                  </a:extLst>
                </p:cNvPr>
                <p:cNvPicPr/>
                <p:nvPr/>
              </p:nvPicPr>
              <p:blipFill>
                <a:blip r:embed="rId305"/>
                <a:stretch>
                  <a:fillRect/>
                </a:stretch>
              </p:blipFill>
              <p:spPr>
                <a:xfrm>
                  <a:off x="5666147" y="2630587"/>
                  <a:ext cx="1202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66" name="Freihand 165">
                  <a:extLst>
                    <a:ext uri="{FF2B5EF4-FFF2-40B4-BE49-F238E27FC236}">
                      <a16:creationId xmlns:a16="http://schemas.microsoft.com/office/drawing/2014/main" id="{C1CB8FB0-A58D-4767-9662-4150AC793447}"/>
                    </a:ext>
                  </a:extLst>
                </p14:cNvPr>
                <p14:cNvContentPartPr/>
                <p14:nvPr/>
              </p14:nvContentPartPr>
              <p14:xfrm>
                <a:off x="4480667" y="2952787"/>
                <a:ext cx="85320" cy="128880"/>
              </p14:xfrm>
            </p:contentPart>
          </mc:Choice>
          <mc:Fallback>
            <p:pic>
              <p:nvPicPr>
                <p:cNvPr id="166" name="Freihand 165">
                  <a:extLst>
                    <a:ext uri="{FF2B5EF4-FFF2-40B4-BE49-F238E27FC236}">
                      <a16:creationId xmlns:a16="http://schemas.microsoft.com/office/drawing/2014/main" id="{C1CB8FB0-A58D-4767-9662-4150AC793447}"/>
                    </a:ext>
                  </a:extLst>
                </p:cNvPr>
                <p:cNvPicPr/>
                <p:nvPr/>
              </p:nvPicPr>
              <p:blipFill>
                <a:blip r:embed="rId307"/>
                <a:stretch>
                  <a:fillRect/>
                </a:stretch>
              </p:blipFill>
              <p:spPr>
                <a:xfrm>
                  <a:off x="4476347" y="2948467"/>
                  <a:ext cx="939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67" name="Freihand 166">
                  <a:extLst>
                    <a:ext uri="{FF2B5EF4-FFF2-40B4-BE49-F238E27FC236}">
                      <a16:creationId xmlns:a16="http://schemas.microsoft.com/office/drawing/2014/main" id="{336DB217-EFEC-40BB-89A9-A2BEE784FB74}"/>
                    </a:ext>
                  </a:extLst>
                </p14:cNvPr>
                <p14:cNvContentPartPr/>
                <p14:nvPr/>
              </p14:nvContentPartPr>
              <p14:xfrm>
                <a:off x="4517027" y="3035587"/>
                <a:ext cx="67320" cy="56880"/>
              </p14:xfrm>
            </p:contentPart>
          </mc:Choice>
          <mc:Fallback>
            <p:pic>
              <p:nvPicPr>
                <p:cNvPr id="167" name="Freihand 166">
                  <a:extLst>
                    <a:ext uri="{FF2B5EF4-FFF2-40B4-BE49-F238E27FC236}">
                      <a16:creationId xmlns:a16="http://schemas.microsoft.com/office/drawing/2014/main" id="{336DB217-EFEC-40BB-89A9-A2BEE784FB74}"/>
                    </a:ext>
                  </a:extLst>
                </p:cNvPr>
                <p:cNvPicPr/>
                <p:nvPr/>
              </p:nvPicPr>
              <p:blipFill>
                <a:blip r:embed="rId309"/>
                <a:stretch>
                  <a:fillRect/>
                </a:stretch>
              </p:blipFill>
              <p:spPr>
                <a:xfrm>
                  <a:off x="4512707" y="3031267"/>
                  <a:ext cx="759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68" name="Freihand 167">
                  <a:extLst>
                    <a:ext uri="{FF2B5EF4-FFF2-40B4-BE49-F238E27FC236}">
                      <a16:creationId xmlns:a16="http://schemas.microsoft.com/office/drawing/2014/main" id="{558CF85F-5120-45C0-9F72-659113F5F4EF}"/>
                    </a:ext>
                  </a:extLst>
                </p14:cNvPr>
                <p14:cNvContentPartPr/>
                <p14:nvPr/>
              </p14:nvContentPartPr>
              <p14:xfrm>
                <a:off x="4596587" y="3039547"/>
                <a:ext cx="208800" cy="48960"/>
              </p14:xfrm>
            </p:contentPart>
          </mc:Choice>
          <mc:Fallback>
            <p:pic>
              <p:nvPicPr>
                <p:cNvPr id="168" name="Freihand 167">
                  <a:extLst>
                    <a:ext uri="{FF2B5EF4-FFF2-40B4-BE49-F238E27FC236}">
                      <a16:creationId xmlns:a16="http://schemas.microsoft.com/office/drawing/2014/main" id="{558CF85F-5120-45C0-9F72-659113F5F4EF}"/>
                    </a:ext>
                  </a:extLst>
                </p:cNvPr>
                <p:cNvPicPr/>
                <p:nvPr/>
              </p:nvPicPr>
              <p:blipFill>
                <a:blip r:embed="rId311"/>
                <a:stretch>
                  <a:fillRect/>
                </a:stretch>
              </p:blipFill>
              <p:spPr>
                <a:xfrm>
                  <a:off x="4592267" y="3035227"/>
                  <a:ext cx="2174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69" name="Freihand 168">
                  <a:extLst>
                    <a:ext uri="{FF2B5EF4-FFF2-40B4-BE49-F238E27FC236}">
                      <a16:creationId xmlns:a16="http://schemas.microsoft.com/office/drawing/2014/main" id="{C9DEFCBD-8D94-4ED8-99D8-008F9EAD8CE0}"/>
                    </a:ext>
                  </a:extLst>
                </p14:cNvPr>
                <p14:cNvContentPartPr/>
                <p14:nvPr/>
              </p14:nvContentPartPr>
              <p14:xfrm>
                <a:off x="4856147" y="3045307"/>
                <a:ext cx="74160" cy="39240"/>
              </p14:xfrm>
            </p:contentPart>
          </mc:Choice>
          <mc:Fallback>
            <p:pic>
              <p:nvPicPr>
                <p:cNvPr id="169" name="Freihand 168">
                  <a:extLst>
                    <a:ext uri="{FF2B5EF4-FFF2-40B4-BE49-F238E27FC236}">
                      <a16:creationId xmlns:a16="http://schemas.microsoft.com/office/drawing/2014/main" id="{C9DEFCBD-8D94-4ED8-99D8-008F9EAD8CE0}"/>
                    </a:ext>
                  </a:extLst>
                </p:cNvPr>
                <p:cNvPicPr/>
                <p:nvPr/>
              </p:nvPicPr>
              <p:blipFill>
                <a:blip r:embed="rId313"/>
                <a:stretch>
                  <a:fillRect/>
                </a:stretch>
              </p:blipFill>
              <p:spPr>
                <a:xfrm>
                  <a:off x="4851827" y="3040987"/>
                  <a:ext cx="828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70" name="Freihand 169">
                  <a:extLst>
                    <a:ext uri="{FF2B5EF4-FFF2-40B4-BE49-F238E27FC236}">
                      <a16:creationId xmlns:a16="http://schemas.microsoft.com/office/drawing/2014/main" id="{5B76C14B-5071-4230-8F22-47BF4DE60B45}"/>
                    </a:ext>
                  </a:extLst>
                </p14:cNvPr>
                <p14:cNvContentPartPr/>
                <p14:nvPr/>
              </p14:nvContentPartPr>
              <p14:xfrm>
                <a:off x="5177627" y="2959267"/>
                <a:ext cx="129960" cy="127440"/>
              </p14:xfrm>
            </p:contentPart>
          </mc:Choice>
          <mc:Fallback>
            <p:pic>
              <p:nvPicPr>
                <p:cNvPr id="170" name="Freihand 169">
                  <a:extLst>
                    <a:ext uri="{FF2B5EF4-FFF2-40B4-BE49-F238E27FC236}">
                      <a16:creationId xmlns:a16="http://schemas.microsoft.com/office/drawing/2014/main" id="{5B76C14B-5071-4230-8F22-47BF4DE60B45}"/>
                    </a:ext>
                  </a:extLst>
                </p:cNvPr>
                <p:cNvPicPr/>
                <p:nvPr/>
              </p:nvPicPr>
              <p:blipFill>
                <a:blip r:embed="rId315"/>
                <a:stretch>
                  <a:fillRect/>
                </a:stretch>
              </p:blipFill>
              <p:spPr>
                <a:xfrm>
                  <a:off x="5173307" y="2954947"/>
                  <a:ext cx="1386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71" name="Freihand 170">
                  <a:extLst>
                    <a:ext uri="{FF2B5EF4-FFF2-40B4-BE49-F238E27FC236}">
                      <a16:creationId xmlns:a16="http://schemas.microsoft.com/office/drawing/2014/main" id="{6807B507-A17C-47E5-B8F3-EDAC9692960D}"/>
                    </a:ext>
                  </a:extLst>
                </p14:cNvPr>
                <p14:cNvContentPartPr/>
                <p14:nvPr/>
              </p14:nvContentPartPr>
              <p14:xfrm>
                <a:off x="5341427" y="2957827"/>
                <a:ext cx="130320" cy="127440"/>
              </p14:xfrm>
            </p:contentPart>
          </mc:Choice>
          <mc:Fallback>
            <p:pic>
              <p:nvPicPr>
                <p:cNvPr id="171" name="Freihand 170">
                  <a:extLst>
                    <a:ext uri="{FF2B5EF4-FFF2-40B4-BE49-F238E27FC236}">
                      <a16:creationId xmlns:a16="http://schemas.microsoft.com/office/drawing/2014/main" id="{6807B507-A17C-47E5-B8F3-EDAC9692960D}"/>
                    </a:ext>
                  </a:extLst>
                </p:cNvPr>
                <p:cNvPicPr/>
                <p:nvPr/>
              </p:nvPicPr>
              <p:blipFill>
                <a:blip r:embed="rId317"/>
                <a:stretch>
                  <a:fillRect/>
                </a:stretch>
              </p:blipFill>
              <p:spPr>
                <a:xfrm>
                  <a:off x="5337107" y="2953507"/>
                  <a:ext cx="1389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72" name="Freihand 171">
                  <a:extLst>
                    <a:ext uri="{FF2B5EF4-FFF2-40B4-BE49-F238E27FC236}">
                      <a16:creationId xmlns:a16="http://schemas.microsoft.com/office/drawing/2014/main" id="{EBE3868A-BD92-4FD3-8E82-B2F95790F949}"/>
                    </a:ext>
                  </a:extLst>
                </p14:cNvPr>
                <p14:cNvContentPartPr/>
                <p14:nvPr/>
              </p14:nvContentPartPr>
              <p14:xfrm>
                <a:off x="5399027" y="3056107"/>
                <a:ext cx="53280" cy="29880"/>
              </p14:xfrm>
            </p:contentPart>
          </mc:Choice>
          <mc:Fallback>
            <p:pic>
              <p:nvPicPr>
                <p:cNvPr id="172" name="Freihand 171">
                  <a:extLst>
                    <a:ext uri="{FF2B5EF4-FFF2-40B4-BE49-F238E27FC236}">
                      <a16:creationId xmlns:a16="http://schemas.microsoft.com/office/drawing/2014/main" id="{EBE3868A-BD92-4FD3-8E82-B2F95790F949}"/>
                    </a:ext>
                  </a:extLst>
                </p:cNvPr>
                <p:cNvPicPr/>
                <p:nvPr/>
              </p:nvPicPr>
              <p:blipFill>
                <a:blip r:embed="rId319"/>
                <a:stretch>
                  <a:fillRect/>
                </a:stretch>
              </p:blipFill>
              <p:spPr>
                <a:xfrm>
                  <a:off x="5394707" y="3051787"/>
                  <a:ext cx="619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73" name="Freihand 172">
                  <a:extLst>
                    <a:ext uri="{FF2B5EF4-FFF2-40B4-BE49-F238E27FC236}">
                      <a16:creationId xmlns:a16="http://schemas.microsoft.com/office/drawing/2014/main" id="{6695597A-F455-44CA-97C9-823600D1360B}"/>
                    </a:ext>
                  </a:extLst>
                </p14:cNvPr>
                <p14:cNvContentPartPr/>
                <p14:nvPr/>
              </p14:nvContentPartPr>
              <p14:xfrm>
                <a:off x="5636627" y="2877547"/>
                <a:ext cx="93600" cy="120600"/>
              </p14:xfrm>
            </p:contentPart>
          </mc:Choice>
          <mc:Fallback>
            <p:pic>
              <p:nvPicPr>
                <p:cNvPr id="173" name="Freihand 172">
                  <a:extLst>
                    <a:ext uri="{FF2B5EF4-FFF2-40B4-BE49-F238E27FC236}">
                      <a16:creationId xmlns:a16="http://schemas.microsoft.com/office/drawing/2014/main" id="{6695597A-F455-44CA-97C9-823600D1360B}"/>
                    </a:ext>
                  </a:extLst>
                </p:cNvPr>
                <p:cNvPicPr/>
                <p:nvPr/>
              </p:nvPicPr>
              <p:blipFill>
                <a:blip r:embed="rId321"/>
                <a:stretch>
                  <a:fillRect/>
                </a:stretch>
              </p:blipFill>
              <p:spPr>
                <a:xfrm>
                  <a:off x="5632307" y="2873227"/>
                  <a:ext cx="1022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74" name="Freihand 173">
                  <a:extLst>
                    <a:ext uri="{FF2B5EF4-FFF2-40B4-BE49-F238E27FC236}">
                      <a16:creationId xmlns:a16="http://schemas.microsoft.com/office/drawing/2014/main" id="{F6F0E22A-A91C-4FE4-A91D-985B79AA7D0E}"/>
                    </a:ext>
                  </a:extLst>
                </p14:cNvPr>
                <p14:cNvContentPartPr/>
                <p14:nvPr/>
              </p14:nvContentPartPr>
              <p14:xfrm>
                <a:off x="5609267" y="2997787"/>
                <a:ext cx="206280" cy="83520"/>
              </p14:xfrm>
            </p:contentPart>
          </mc:Choice>
          <mc:Fallback>
            <p:pic>
              <p:nvPicPr>
                <p:cNvPr id="174" name="Freihand 173">
                  <a:extLst>
                    <a:ext uri="{FF2B5EF4-FFF2-40B4-BE49-F238E27FC236}">
                      <a16:creationId xmlns:a16="http://schemas.microsoft.com/office/drawing/2014/main" id="{F6F0E22A-A91C-4FE4-A91D-985B79AA7D0E}"/>
                    </a:ext>
                  </a:extLst>
                </p:cNvPr>
                <p:cNvPicPr/>
                <p:nvPr/>
              </p:nvPicPr>
              <p:blipFill>
                <a:blip r:embed="rId323"/>
                <a:stretch>
                  <a:fillRect/>
                </a:stretch>
              </p:blipFill>
              <p:spPr>
                <a:xfrm>
                  <a:off x="5604947" y="2993467"/>
                  <a:ext cx="2149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75" name="Freihand 174">
                  <a:extLst>
                    <a:ext uri="{FF2B5EF4-FFF2-40B4-BE49-F238E27FC236}">
                      <a16:creationId xmlns:a16="http://schemas.microsoft.com/office/drawing/2014/main" id="{F93CC1E7-8B1A-4968-ADD5-97C86466F9DA}"/>
                    </a:ext>
                  </a:extLst>
                </p14:cNvPr>
                <p14:cNvContentPartPr/>
                <p14:nvPr/>
              </p14:nvContentPartPr>
              <p14:xfrm>
                <a:off x="5686307" y="3091387"/>
                <a:ext cx="121680" cy="83160"/>
              </p14:xfrm>
            </p:contentPart>
          </mc:Choice>
          <mc:Fallback>
            <p:pic>
              <p:nvPicPr>
                <p:cNvPr id="175" name="Freihand 174">
                  <a:extLst>
                    <a:ext uri="{FF2B5EF4-FFF2-40B4-BE49-F238E27FC236}">
                      <a16:creationId xmlns:a16="http://schemas.microsoft.com/office/drawing/2014/main" id="{F93CC1E7-8B1A-4968-ADD5-97C86466F9DA}"/>
                    </a:ext>
                  </a:extLst>
                </p:cNvPr>
                <p:cNvPicPr/>
                <p:nvPr/>
              </p:nvPicPr>
              <p:blipFill>
                <a:blip r:embed="rId325"/>
                <a:stretch>
                  <a:fillRect/>
                </a:stretch>
              </p:blipFill>
              <p:spPr>
                <a:xfrm>
                  <a:off x="5681987" y="3087067"/>
                  <a:ext cx="1303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76" name="Freihand 175">
                  <a:extLst>
                    <a:ext uri="{FF2B5EF4-FFF2-40B4-BE49-F238E27FC236}">
                      <a16:creationId xmlns:a16="http://schemas.microsoft.com/office/drawing/2014/main" id="{2141DB6F-59CA-4309-8FA0-A0D9DCBFCFC2}"/>
                    </a:ext>
                  </a:extLst>
                </p14:cNvPr>
                <p14:cNvContentPartPr/>
                <p14:nvPr/>
              </p14:nvContentPartPr>
              <p14:xfrm>
                <a:off x="5885027" y="3008947"/>
                <a:ext cx="118440" cy="15480"/>
              </p14:xfrm>
            </p:contentPart>
          </mc:Choice>
          <mc:Fallback>
            <p:pic>
              <p:nvPicPr>
                <p:cNvPr id="176" name="Freihand 175">
                  <a:extLst>
                    <a:ext uri="{FF2B5EF4-FFF2-40B4-BE49-F238E27FC236}">
                      <a16:creationId xmlns:a16="http://schemas.microsoft.com/office/drawing/2014/main" id="{2141DB6F-59CA-4309-8FA0-A0D9DCBFCFC2}"/>
                    </a:ext>
                  </a:extLst>
                </p:cNvPr>
                <p:cNvPicPr/>
                <p:nvPr/>
              </p:nvPicPr>
              <p:blipFill>
                <a:blip r:embed="rId327"/>
                <a:stretch>
                  <a:fillRect/>
                </a:stretch>
              </p:blipFill>
              <p:spPr>
                <a:xfrm>
                  <a:off x="5880707" y="3004627"/>
                  <a:ext cx="1270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77" name="Freihand 176">
                  <a:extLst>
                    <a:ext uri="{FF2B5EF4-FFF2-40B4-BE49-F238E27FC236}">
                      <a16:creationId xmlns:a16="http://schemas.microsoft.com/office/drawing/2014/main" id="{D7995BAA-571E-4BBB-814A-2C0FE47D13F3}"/>
                    </a:ext>
                  </a:extLst>
                </p14:cNvPr>
                <p14:cNvContentPartPr/>
                <p14:nvPr/>
              </p14:nvContentPartPr>
              <p14:xfrm>
                <a:off x="5894747" y="3045307"/>
                <a:ext cx="108000" cy="13680"/>
              </p14:xfrm>
            </p:contentPart>
          </mc:Choice>
          <mc:Fallback>
            <p:pic>
              <p:nvPicPr>
                <p:cNvPr id="177" name="Freihand 176">
                  <a:extLst>
                    <a:ext uri="{FF2B5EF4-FFF2-40B4-BE49-F238E27FC236}">
                      <a16:creationId xmlns:a16="http://schemas.microsoft.com/office/drawing/2014/main" id="{D7995BAA-571E-4BBB-814A-2C0FE47D13F3}"/>
                    </a:ext>
                  </a:extLst>
                </p:cNvPr>
                <p:cNvPicPr/>
                <p:nvPr/>
              </p:nvPicPr>
              <p:blipFill>
                <a:blip r:embed="rId329"/>
                <a:stretch>
                  <a:fillRect/>
                </a:stretch>
              </p:blipFill>
              <p:spPr>
                <a:xfrm>
                  <a:off x="5890427" y="3040987"/>
                  <a:ext cx="1166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78" name="Freihand 177">
                  <a:extLst>
                    <a:ext uri="{FF2B5EF4-FFF2-40B4-BE49-F238E27FC236}">
                      <a16:creationId xmlns:a16="http://schemas.microsoft.com/office/drawing/2014/main" id="{BA58BF7D-C8B2-4405-8E01-80A45940CCB7}"/>
                    </a:ext>
                  </a:extLst>
                </p14:cNvPr>
                <p14:cNvContentPartPr/>
                <p14:nvPr/>
              </p14:nvContentPartPr>
              <p14:xfrm>
                <a:off x="6111107" y="2917507"/>
                <a:ext cx="120960" cy="149400"/>
              </p14:xfrm>
            </p:contentPart>
          </mc:Choice>
          <mc:Fallback>
            <p:pic>
              <p:nvPicPr>
                <p:cNvPr id="178" name="Freihand 177">
                  <a:extLst>
                    <a:ext uri="{FF2B5EF4-FFF2-40B4-BE49-F238E27FC236}">
                      <a16:creationId xmlns:a16="http://schemas.microsoft.com/office/drawing/2014/main" id="{BA58BF7D-C8B2-4405-8E01-80A45940CCB7}"/>
                    </a:ext>
                  </a:extLst>
                </p:cNvPr>
                <p:cNvPicPr/>
                <p:nvPr/>
              </p:nvPicPr>
              <p:blipFill>
                <a:blip r:embed="rId331"/>
                <a:stretch>
                  <a:fillRect/>
                </a:stretch>
              </p:blipFill>
              <p:spPr>
                <a:xfrm>
                  <a:off x="6106787" y="2913187"/>
                  <a:ext cx="1296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79" name="Freihand 178">
                  <a:extLst>
                    <a:ext uri="{FF2B5EF4-FFF2-40B4-BE49-F238E27FC236}">
                      <a16:creationId xmlns:a16="http://schemas.microsoft.com/office/drawing/2014/main" id="{CA2E6164-8DE7-4652-99CE-B928E4D11522}"/>
                    </a:ext>
                  </a:extLst>
                </p14:cNvPr>
                <p14:cNvContentPartPr/>
                <p14:nvPr/>
              </p14:nvContentPartPr>
              <p14:xfrm>
                <a:off x="6243227" y="3044227"/>
                <a:ext cx="28800" cy="39960"/>
              </p14:xfrm>
            </p:contentPart>
          </mc:Choice>
          <mc:Fallback>
            <p:pic>
              <p:nvPicPr>
                <p:cNvPr id="179" name="Freihand 178">
                  <a:extLst>
                    <a:ext uri="{FF2B5EF4-FFF2-40B4-BE49-F238E27FC236}">
                      <a16:creationId xmlns:a16="http://schemas.microsoft.com/office/drawing/2014/main" id="{CA2E6164-8DE7-4652-99CE-B928E4D11522}"/>
                    </a:ext>
                  </a:extLst>
                </p:cNvPr>
                <p:cNvPicPr/>
                <p:nvPr/>
              </p:nvPicPr>
              <p:blipFill>
                <a:blip r:embed="rId333"/>
                <a:stretch>
                  <a:fillRect/>
                </a:stretch>
              </p:blipFill>
              <p:spPr>
                <a:xfrm>
                  <a:off x="6238907" y="3039907"/>
                  <a:ext cx="374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80" name="Freihand 179">
                  <a:extLst>
                    <a:ext uri="{FF2B5EF4-FFF2-40B4-BE49-F238E27FC236}">
                      <a16:creationId xmlns:a16="http://schemas.microsoft.com/office/drawing/2014/main" id="{61B65AC7-37F2-4254-8086-84BF176D711E}"/>
                    </a:ext>
                  </a:extLst>
                </p14:cNvPr>
                <p14:cNvContentPartPr/>
                <p14:nvPr/>
              </p14:nvContentPartPr>
              <p14:xfrm>
                <a:off x="6345467" y="2895547"/>
                <a:ext cx="111960" cy="137520"/>
              </p14:xfrm>
            </p:contentPart>
          </mc:Choice>
          <mc:Fallback>
            <p:pic>
              <p:nvPicPr>
                <p:cNvPr id="180" name="Freihand 179">
                  <a:extLst>
                    <a:ext uri="{FF2B5EF4-FFF2-40B4-BE49-F238E27FC236}">
                      <a16:creationId xmlns:a16="http://schemas.microsoft.com/office/drawing/2014/main" id="{61B65AC7-37F2-4254-8086-84BF176D711E}"/>
                    </a:ext>
                  </a:extLst>
                </p:cNvPr>
                <p:cNvPicPr/>
                <p:nvPr/>
              </p:nvPicPr>
              <p:blipFill>
                <a:blip r:embed="rId335"/>
                <a:stretch>
                  <a:fillRect/>
                </a:stretch>
              </p:blipFill>
              <p:spPr>
                <a:xfrm>
                  <a:off x="6341147" y="2891227"/>
                  <a:ext cx="1206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81" name="Freihand 180">
                  <a:extLst>
                    <a:ext uri="{FF2B5EF4-FFF2-40B4-BE49-F238E27FC236}">
                      <a16:creationId xmlns:a16="http://schemas.microsoft.com/office/drawing/2014/main" id="{7024F8FA-2561-4A25-BF17-0FA8C423506B}"/>
                    </a:ext>
                  </a:extLst>
                </p14:cNvPr>
                <p14:cNvContentPartPr/>
                <p14:nvPr/>
              </p14:nvContentPartPr>
              <p14:xfrm>
                <a:off x="6568307" y="2876467"/>
                <a:ext cx="142200" cy="149400"/>
              </p14:xfrm>
            </p:contentPart>
          </mc:Choice>
          <mc:Fallback>
            <p:pic>
              <p:nvPicPr>
                <p:cNvPr id="181" name="Freihand 180">
                  <a:extLst>
                    <a:ext uri="{FF2B5EF4-FFF2-40B4-BE49-F238E27FC236}">
                      <a16:creationId xmlns:a16="http://schemas.microsoft.com/office/drawing/2014/main" id="{7024F8FA-2561-4A25-BF17-0FA8C423506B}"/>
                    </a:ext>
                  </a:extLst>
                </p:cNvPr>
                <p:cNvPicPr/>
                <p:nvPr/>
              </p:nvPicPr>
              <p:blipFill>
                <a:blip r:embed="rId337"/>
                <a:stretch>
                  <a:fillRect/>
                </a:stretch>
              </p:blipFill>
              <p:spPr>
                <a:xfrm>
                  <a:off x="6563987" y="2872147"/>
                  <a:ext cx="1508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82" name="Freihand 181">
                  <a:extLst>
                    <a:ext uri="{FF2B5EF4-FFF2-40B4-BE49-F238E27FC236}">
                      <a16:creationId xmlns:a16="http://schemas.microsoft.com/office/drawing/2014/main" id="{0523EB64-7F4F-4EC0-B411-3CACCECB0668}"/>
                    </a:ext>
                  </a:extLst>
                </p14:cNvPr>
                <p14:cNvContentPartPr/>
                <p14:nvPr/>
              </p14:nvContentPartPr>
              <p14:xfrm>
                <a:off x="6641747" y="2963587"/>
                <a:ext cx="65160" cy="32760"/>
              </p14:xfrm>
            </p:contentPart>
          </mc:Choice>
          <mc:Fallback>
            <p:pic>
              <p:nvPicPr>
                <p:cNvPr id="182" name="Freihand 181">
                  <a:extLst>
                    <a:ext uri="{FF2B5EF4-FFF2-40B4-BE49-F238E27FC236}">
                      <a16:creationId xmlns:a16="http://schemas.microsoft.com/office/drawing/2014/main" id="{0523EB64-7F4F-4EC0-B411-3CACCECB0668}"/>
                    </a:ext>
                  </a:extLst>
                </p:cNvPr>
                <p:cNvPicPr/>
                <p:nvPr/>
              </p:nvPicPr>
              <p:blipFill>
                <a:blip r:embed="rId339"/>
                <a:stretch>
                  <a:fillRect/>
                </a:stretch>
              </p:blipFill>
              <p:spPr>
                <a:xfrm>
                  <a:off x="6637427" y="2959267"/>
                  <a:ext cx="738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83" name="Freihand 182">
                  <a:extLst>
                    <a:ext uri="{FF2B5EF4-FFF2-40B4-BE49-F238E27FC236}">
                      <a16:creationId xmlns:a16="http://schemas.microsoft.com/office/drawing/2014/main" id="{FD4FEE23-83A2-4B39-9970-CE621479A539}"/>
                    </a:ext>
                  </a:extLst>
                </p14:cNvPr>
                <p14:cNvContentPartPr/>
                <p14:nvPr/>
              </p14:nvContentPartPr>
              <p14:xfrm>
                <a:off x="6900947" y="2918227"/>
                <a:ext cx="93960" cy="170640"/>
              </p14:xfrm>
            </p:contentPart>
          </mc:Choice>
          <mc:Fallback>
            <p:pic>
              <p:nvPicPr>
                <p:cNvPr id="183" name="Freihand 182">
                  <a:extLst>
                    <a:ext uri="{FF2B5EF4-FFF2-40B4-BE49-F238E27FC236}">
                      <a16:creationId xmlns:a16="http://schemas.microsoft.com/office/drawing/2014/main" id="{FD4FEE23-83A2-4B39-9970-CE621479A539}"/>
                    </a:ext>
                  </a:extLst>
                </p:cNvPr>
                <p:cNvPicPr/>
                <p:nvPr/>
              </p:nvPicPr>
              <p:blipFill>
                <a:blip r:embed="rId341"/>
                <a:stretch>
                  <a:fillRect/>
                </a:stretch>
              </p:blipFill>
              <p:spPr>
                <a:xfrm>
                  <a:off x="6896627" y="2913907"/>
                  <a:ext cx="1026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84" name="Freihand 183">
                  <a:extLst>
                    <a:ext uri="{FF2B5EF4-FFF2-40B4-BE49-F238E27FC236}">
                      <a16:creationId xmlns:a16="http://schemas.microsoft.com/office/drawing/2014/main" id="{75DCD46D-4D5E-43C3-A189-A19911378FF5}"/>
                    </a:ext>
                  </a:extLst>
                </p14:cNvPr>
                <p14:cNvContentPartPr/>
                <p14:nvPr/>
              </p14:nvContentPartPr>
              <p14:xfrm>
                <a:off x="7011827" y="2919307"/>
                <a:ext cx="75240" cy="64800"/>
              </p14:xfrm>
            </p:contentPart>
          </mc:Choice>
          <mc:Fallback>
            <p:pic>
              <p:nvPicPr>
                <p:cNvPr id="184" name="Freihand 183">
                  <a:extLst>
                    <a:ext uri="{FF2B5EF4-FFF2-40B4-BE49-F238E27FC236}">
                      <a16:creationId xmlns:a16="http://schemas.microsoft.com/office/drawing/2014/main" id="{75DCD46D-4D5E-43C3-A189-A19911378FF5}"/>
                    </a:ext>
                  </a:extLst>
                </p:cNvPr>
                <p:cNvPicPr/>
                <p:nvPr/>
              </p:nvPicPr>
              <p:blipFill>
                <a:blip r:embed="rId343"/>
                <a:stretch>
                  <a:fillRect/>
                </a:stretch>
              </p:blipFill>
              <p:spPr>
                <a:xfrm>
                  <a:off x="7007507" y="2914987"/>
                  <a:ext cx="838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85" name="Freihand 184">
                  <a:extLst>
                    <a:ext uri="{FF2B5EF4-FFF2-40B4-BE49-F238E27FC236}">
                      <a16:creationId xmlns:a16="http://schemas.microsoft.com/office/drawing/2014/main" id="{A8344FD4-91DF-43EF-9248-B0E9AD5823FC}"/>
                    </a:ext>
                  </a:extLst>
                </p14:cNvPr>
                <p14:cNvContentPartPr/>
                <p14:nvPr/>
              </p14:nvContentPartPr>
              <p14:xfrm>
                <a:off x="7077347" y="2918587"/>
                <a:ext cx="68760" cy="50040"/>
              </p14:xfrm>
            </p:contentPart>
          </mc:Choice>
          <mc:Fallback>
            <p:pic>
              <p:nvPicPr>
                <p:cNvPr id="185" name="Freihand 184">
                  <a:extLst>
                    <a:ext uri="{FF2B5EF4-FFF2-40B4-BE49-F238E27FC236}">
                      <a16:creationId xmlns:a16="http://schemas.microsoft.com/office/drawing/2014/main" id="{A8344FD4-91DF-43EF-9248-B0E9AD5823FC}"/>
                    </a:ext>
                  </a:extLst>
                </p:cNvPr>
                <p:cNvPicPr/>
                <p:nvPr/>
              </p:nvPicPr>
              <p:blipFill>
                <a:blip r:embed="rId345"/>
                <a:stretch>
                  <a:fillRect/>
                </a:stretch>
              </p:blipFill>
              <p:spPr>
                <a:xfrm>
                  <a:off x="7073027" y="2914267"/>
                  <a:ext cx="774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86" name="Freihand 185">
                  <a:extLst>
                    <a:ext uri="{FF2B5EF4-FFF2-40B4-BE49-F238E27FC236}">
                      <a16:creationId xmlns:a16="http://schemas.microsoft.com/office/drawing/2014/main" id="{8011F164-3D1F-46F9-8701-1D31E2651BD1}"/>
                    </a:ext>
                  </a:extLst>
                </p14:cNvPr>
                <p14:cNvContentPartPr/>
                <p14:nvPr/>
              </p14:nvContentPartPr>
              <p14:xfrm>
                <a:off x="7146107" y="2879347"/>
                <a:ext cx="177120" cy="86760"/>
              </p14:xfrm>
            </p:contentPart>
          </mc:Choice>
          <mc:Fallback>
            <p:pic>
              <p:nvPicPr>
                <p:cNvPr id="186" name="Freihand 185">
                  <a:extLst>
                    <a:ext uri="{FF2B5EF4-FFF2-40B4-BE49-F238E27FC236}">
                      <a16:creationId xmlns:a16="http://schemas.microsoft.com/office/drawing/2014/main" id="{8011F164-3D1F-46F9-8701-1D31E2651BD1}"/>
                    </a:ext>
                  </a:extLst>
                </p:cNvPr>
                <p:cNvPicPr/>
                <p:nvPr/>
              </p:nvPicPr>
              <p:blipFill>
                <a:blip r:embed="rId347"/>
                <a:stretch>
                  <a:fillRect/>
                </a:stretch>
              </p:blipFill>
              <p:spPr>
                <a:xfrm>
                  <a:off x="7141787" y="2875027"/>
                  <a:ext cx="1857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87" name="Freihand 186">
                  <a:extLst>
                    <a:ext uri="{FF2B5EF4-FFF2-40B4-BE49-F238E27FC236}">
                      <a16:creationId xmlns:a16="http://schemas.microsoft.com/office/drawing/2014/main" id="{1B480878-9362-471D-9689-58DCE3C2DC03}"/>
                    </a:ext>
                  </a:extLst>
                </p14:cNvPr>
                <p14:cNvContentPartPr/>
                <p14:nvPr/>
              </p14:nvContentPartPr>
              <p14:xfrm>
                <a:off x="7345907" y="2913187"/>
                <a:ext cx="62640" cy="66600"/>
              </p14:xfrm>
            </p:contentPart>
          </mc:Choice>
          <mc:Fallback>
            <p:pic>
              <p:nvPicPr>
                <p:cNvPr id="187" name="Freihand 186">
                  <a:extLst>
                    <a:ext uri="{FF2B5EF4-FFF2-40B4-BE49-F238E27FC236}">
                      <a16:creationId xmlns:a16="http://schemas.microsoft.com/office/drawing/2014/main" id="{1B480878-9362-471D-9689-58DCE3C2DC03}"/>
                    </a:ext>
                  </a:extLst>
                </p:cNvPr>
                <p:cNvPicPr/>
                <p:nvPr/>
              </p:nvPicPr>
              <p:blipFill>
                <a:blip r:embed="rId349"/>
                <a:stretch>
                  <a:fillRect/>
                </a:stretch>
              </p:blipFill>
              <p:spPr>
                <a:xfrm>
                  <a:off x="7341587" y="2908867"/>
                  <a:ext cx="712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88" name="Freihand 187">
                  <a:extLst>
                    <a:ext uri="{FF2B5EF4-FFF2-40B4-BE49-F238E27FC236}">
                      <a16:creationId xmlns:a16="http://schemas.microsoft.com/office/drawing/2014/main" id="{57DB2265-1FA2-443F-8F52-4FF3F050C898}"/>
                    </a:ext>
                  </a:extLst>
                </p14:cNvPr>
                <p14:cNvContentPartPr/>
                <p14:nvPr/>
              </p14:nvContentPartPr>
              <p14:xfrm>
                <a:off x="7357067" y="2933347"/>
                <a:ext cx="50760" cy="18360"/>
              </p14:xfrm>
            </p:contentPart>
          </mc:Choice>
          <mc:Fallback>
            <p:pic>
              <p:nvPicPr>
                <p:cNvPr id="188" name="Freihand 187">
                  <a:extLst>
                    <a:ext uri="{FF2B5EF4-FFF2-40B4-BE49-F238E27FC236}">
                      <a16:creationId xmlns:a16="http://schemas.microsoft.com/office/drawing/2014/main" id="{57DB2265-1FA2-443F-8F52-4FF3F050C898}"/>
                    </a:ext>
                  </a:extLst>
                </p:cNvPr>
                <p:cNvPicPr/>
                <p:nvPr/>
              </p:nvPicPr>
              <p:blipFill>
                <a:blip r:embed="rId351"/>
                <a:stretch>
                  <a:fillRect/>
                </a:stretch>
              </p:blipFill>
              <p:spPr>
                <a:xfrm>
                  <a:off x="7352747" y="2929027"/>
                  <a:ext cx="594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89" name="Freihand 188">
                  <a:extLst>
                    <a:ext uri="{FF2B5EF4-FFF2-40B4-BE49-F238E27FC236}">
                      <a16:creationId xmlns:a16="http://schemas.microsoft.com/office/drawing/2014/main" id="{44CBC318-01D9-408C-8D5D-DC491150ECF4}"/>
                    </a:ext>
                  </a:extLst>
                </p14:cNvPr>
                <p14:cNvContentPartPr/>
                <p14:nvPr/>
              </p14:nvContentPartPr>
              <p14:xfrm>
                <a:off x="7420427" y="2892307"/>
                <a:ext cx="154800" cy="72720"/>
              </p14:xfrm>
            </p:contentPart>
          </mc:Choice>
          <mc:Fallback>
            <p:pic>
              <p:nvPicPr>
                <p:cNvPr id="189" name="Freihand 188">
                  <a:extLst>
                    <a:ext uri="{FF2B5EF4-FFF2-40B4-BE49-F238E27FC236}">
                      <a16:creationId xmlns:a16="http://schemas.microsoft.com/office/drawing/2014/main" id="{44CBC318-01D9-408C-8D5D-DC491150ECF4}"/>
                    </a:ext>
                  </a:extLst>
                </p:cNvPr>
                <p:cNvPicPr/>
                <p:nvPr/>
              </p:nvPicPr>
              <p:blipFill>
                <a:blip r:embed="rId353"/>
                <a:stretch>
                  <a:fillRect/>
                </a:stretch>
              </p:blipFill>
              <p:spPr>
                <a:xfrm>
                  <a:off x="7416107" y="2887987"/>
                  <a:ext cx="1634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90" name="Freihand 189">
                  <a:extLst>
                    <a:ext uri="{FF2B5EF4-FFF2-40B4-BE49-F238E27FC236}">
                      <a16:creationId xmlns:a16="http://schemas.microsoft.com/office/drawing/2014/main" id="{BFF8DBA0-7CAE-4161-A11A-2164D9407701}"/>
                    </a:ext>
                  </a:extLst>
                </p14:cNvPr>
                <p14:cNvContentPartPr/>
                <p14:nvPr/>
              </p14:nvContentPartPr>
              <p14:xfrm>
                <a:off x="7619147" y="2928307"/>
                <a:ext cx="110160" cy="23760"/>
              </p14:xfrm>
            </p:contentPart>
          </mc:Choice>
          <mc:Fallback>
            <p:pic>
              <p:nvPicPr>
                <p:cNvPr id="190" name="Freihand 189">
                  <a:extLst>
                    <a:ext uri="{FF2B5EF4-FFF2-40B4-BE49-F238E27FC236}">
                      <a16:creationId xmlns:a16="http://schemas.microsoft.com/office/drawing/2014/main" id="{BFF8DBA0-7CAE-4161-A11A-2164D9407701}"/>
                    </a:ext>
                  </a:extLst>
                </p:cNvPr>
                <p:cNvPicPr/>
                <p:nvPr/>
              </p:nvPicPr>
              <p:blipFill>
                <a:blip r:embed="rId355"/>
                <a:stretch>
                  <a:fillRect/>
                </a:stretch>
              </p:blipFill>
              <p:spPr>
                <a:xfrm>
                  <a:off x="7614827" y="2923987"/>
                  <a:ext cx="1188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91" name="Freihand 190">
                  <a:extLst>
                    <a:ext uri="{FF2B5EF4-FFF2-40B4-BE49-F238E27FC236}">
                      <a16:creationId xmlns:a16="http://schemas.microsoft.com/office/drawing/2014/main" id="{D509E4C0-F145-44DC-A968-3CE0117CE4F2}"/>
                    </a:ext>
                  </a:extLst>
                </p14:cNvPr>
                <p14:cNvContentPartPr/>
                <p14:nvPr/>
              </p14:nvContentPartPr>
              <p14:xfrm>
                <a:off x="7895627" y="2857027"/>
                <a:ext cx="183600" cy="2880"/>
              </p14:xfrm>
            </p:contentPart>
          </mc:Choice>
          <mc:Fallback>
            <p:pic>
              <p:nvPicPr>
                <p:cNvPr id="191" name="Freihand 190">
                  <a:extLst>
                    <a:ext uri="{FF2B5EF4-FFF2-40B4-BE49-F238E27FC236}">
                      <a16:creationId xmlns:a16="http://schemas.microsoft.com/office/drawing/2014/main" id="{D509E4C0-F145-44DC-A968-3CE0117CE4F2}"/>
                    </a:ext>
                  </a:extLst>
                </p:cNvPr>
                <p:cNvPicPr/>
                <p:nvPr/>
              </p:nvPicPr>
              <p:blipFill>
                <a:blip r:embed="rId357"/>
                <a:stretch>
                  <a:fillRect/>
                </a:stretch>
              </p:blipFill>
              <p:spPr>
                <a:xfrm>
                  <a:off x="7891307" y="2852707"/>
                  <a:ext cx="1922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92" name="Freihand 191">
                  <a:extLst>
                    <a:ext uri="{FF2B5EF4-FFF2-40B4-BE49-F238E27FC236}">
                      <a16:creationId xmlns:a16="http://schemas.microsoft.com/office/drawing/2014/main" id="{7ABD7F71-DFFE-420D-BE4A-46289590B9A8}"/>
                    </a:ext>
                  </a:extLst>
                </p14:cNvPr>
                <p14:cNvContentPartPr/>
                <p14:nvPr/>
              </p14:nvContentPartPr>
              <p14:xfrm>
                <a:off x="7917227" y="2905987"/>
                <a:ext cx="172080" cy="29520"/>
              </p14:xfrm>
            </p:contentPart>
          </mc:Choice>
          <mc:Fallback>
            <p:pic>
              <p:nvPicPr>
                <p:cNvPr id="192" name="Freihand 191">
                  <a:extLst>
                    <a:ext uri="{FF2B5EF4-FFF2-40B4-BE49-F238E27FC236}">
                      <a16:creationId xmlns:a16="http://schemas.microsoft.com/office/drawing/2014/main" id="{7ABD7F71-DFFE-420D-BE4A-46289590B9A8}"/>
                    </a:ext>
                  </a:extLst>
                </p:cNvPr>
                <p:cNvPicPr/>
                <p:nvPr/>
              </p:nvPicPr>
              <p:blipFill>
                <a:blip r:embed="rId359"/>
                <a:stretch>
                  <a:fillRect/>
                </a:stretch>
              </p:blipFill>
              <p:spPr>
                <a:xfrm>
                  <a:off x="7912907" y="2901667"/>
                  <a:ext cx="1807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93" name="Freihand 192">
                  <a:extLst>
                    <a:ext uri="{FF2B5EF4-FFF2-40B4-BE49-F238E27FC236}">
                      <a16:creationId xmlns:a16="http://schemas.microsoft.com/office/drawing/2014/main" id="{D851252F-8ED3-43F8-BBDD-84B445E2752A}"/>
                    </a:ext>
                  </a:extLst>
                </p14:cNvPr>
                <p14:cNvContentPartPr/>
                <p14:nvPr/>
              </p14:nvContentPartPr>
              <p14:xfrm>
                <a:off x="8026307" y="2825707"/>
                <a:ext cx="100440" cy="153360"/>
              </p14:xfrm>
            </p:contentPart>
          </mc:Choice>
          <mc:Fallback>
            <p:pic>
              <p:nvPicPr>
                <p:cNvPr id="193" name="Freihand 192">
                  <a:extLst>
                    <a:ext uri="{FF2B5EF4-FFF2-40B4-BE49-F238E27FC236}">
                      <a16:creationId xmlns:a16="http://schemas.microsoft.com/office/drawing/2014/main" id="{D851252F-8ED3-43F8-BBDD-84B445E2752A}"/>
                    </a:ext>
                  </a:extLst>
                </p:cNvPr>
                <p:cNvPicPr/>
                <p:nvPr/>
              </p:nvPicPr>
              <p:blipFill>
                <a:blip r:embed="rId361"/>
                <a:stretch>
                  <a:fillRect/>
                </a:stretch>
              </p:blipFill>
              <p:spPr>
                <a:xfrm>
                  <a:off x="8021987" y="2821387"/>
                  <a:ext cx="1090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98" name="Freihand 197">
                  <a:extLst>
                    <a:ext uri="{FF2B5EF4-FFF2-40B4-BE49-F238E27FC236}">
                      <a16:creationId xmlns:a16="http://schemas.microsoft.com/office/drawing/2014/main" id="{E9F61552-C110-4CB4-B880-EBBDD2C8C4C1}"/>
                    </a:ext>
                  </a:extLst>
                </p14:cNvPr>
                <p14:cNvContentPartPr/>
                <p14:nvPr/>
              </p14:nvContentPartPr>
              <p14:xfrm>
                <a:off x="8265707" y="2795107"/>
                <a:ext cx="12960" cy="129960"/>
              </p14:xfrm>
            </p:contentPart>
          </mc:Choice>
          <mc:Fallback>
            <p:pic>
              <p:nvPicPr>
                <p:cNvPr id="198" name="Freihand 197">
                  <a:extLst>
                    <a:ext uri="{FF2B5EF4-FFF2-40B4-BE49-F238E27FC236}">
                      <a16:creationId xmlns:a16="http://schemas.microsoft.com/office/drawing/2014/main" id="{E9F61552-C110-4CB4-B880-EBBDD2C8C4C1}"/>
                    </a:ext>
                  </a:extLst>
                </p:cNvPr>
                <p:cNvPicPr/>
                <p:nvPr/>
              </p:nvPicPr>
              <p:blipFill>
                <a:blip r:embed="rId363"/>
                <a:stretch>
                  <a:fillRect/>
                </a:stretch>
              </p:blipFill>
              <p:spPr>
                <a:xfrm>
                  <a:off x="8261387" y="2790787"/>
                  <a:ext cx="216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99" name="Freihand 198">
                  <a:extLst>
                    <a:ext uri="{FF2B5EF4-FFF2-40B4-BE49-F238E27FC236}">
                      <a16:creationId xmlns:a16="http://schemas.microsoft.com/office/drawing/2014/main" id="{1D82C06B-9C6B-4B6F-AEAC-8ACF5564C6D3}"/>
                    </a:ext>
                  </a:extLst>
                </p14:cNvPr>
                <p14:cNvContentPartPr/>
                <p14:nvPr/>
              </p14:nvContentPartPr>
              <p14:xfrm>
                <a:off x="8189387" y="2758387"/>
                <a:ext cx="138960" cy="30600"/>
              </p14:xfrm>
            </p:contentPart>
          </mc:Choice>
          <mc:Fallback>
            <p:pic>
              <p:nvPicPr>
                <p:cNvPr id="199" name="Freihand 198">
                  <a:extLst>
                    <a:ext uri="{FF2B5EF4-FFF2-40B4-BE49-F238E27FC236}">
                      <a16:creationId xmlns:a16="http://schemas.microsoft.com/office/drawing/2014/main" id="{1D82C06B-9C6B-4B6F-AEAC-8ACF5564C6D3}"/>
                    </a:ext>
                  </a:extLst>
                </p:cNvPr>
                <p:cNvPicPr/>
                <p:nvPr/>
              </p:nvPicPr>
              <p:blipFill>
                <a:blip r:embed="rId365"/>
                <a:stretch>
                  <a:fillRect/>
                </a:stretch>
              </p:blipFill>
              <p:spPr>
                <a:xfrm>
                  <a:off x="8185067" y="2754067"/>
                  <a:ext cx="1476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00" name="Freihand 199">
                  <a:extLst>
                    <a:ext uri="{FF2B5EF4-FFF2-40B4-BE49-F238E27FC236}">
                      <a16:creationId xmlns:a16="http://schemas.microsoft.com/office/drawing/2014/main" id="{68F4B2C2-9B7A-46E5-A8BB-17A9A2BA2D0C}"/>
                    </a:ext>
                  </a:extLst>
                </p14:cNvPr>
                <p14:cNvContentPartPr/>
                <p14:nvPr/>
              </p14:nvContentPartPr>
              <p14:xfrm>
                <a:off x="8345987" y="2835067"/>
                <a:ext cx="156600" cy="77040"/>
              </p14:xfrm>
            </p:contentPart>
          </mc:Choice>
          <mc:Fallback>
            <p:pic>
              <p:nvPicPr>
                <p:cNvPr id="200" name="Freihand 199">
                  <a:extLst>
                    <a:ext uri="{FF2B5EF4-FFF2-40B4-BE49-F238E27FC236}">
                      <a16:creationId xmlns:a16="http://schemas.microsoft.com/office/drawing/2014/main" id="{68F4B2C2-9B7A-46E5-A8BB-17A9A2BA2D0C}"/>
                    </a:ext>
                  </a:extLst>
                </p:cNvPr>
                <p:cNvPicPr/>
                <p:nvPr/>
              </p:nvPicPr>
              <p:blipFill>
                <a:blip r:embed="rId367"/>
                <a:stretch>
                  <a:fillRect/>
                </a:stretch>
              </p:blipFill>
              <p:spPr>
                <a:xfrm>
                  <a:off x="8341667" y="2830747"/>
                  <a:ext cx="1652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01" name="Freihand 200">
                  <a:extLst>
                    <a:ext uri="{FF2B5EF4-FFF2-40B4-BE49-F238E27FC236}">
                      <a16:creationId xmlns:a16="http://schemas.microsoft.com/office/drawing/2014/main" id="{04A49593-3953-480D-AF0A-7C9A6917754D}"/>
                    </a:ext>
                  </a:extLst>
                </p14:cNvPr>
                <p14:cNvContentPartPr/>
                <p14:nvPr/>
              </p14:nvContentPartPr>
              <p14:xfrm>
                <a:off x="8433107" y="2741467"/>
                <a:ext cx="46440" cy="15480"/>
              </p14:xfrm>
            </p:contentPart>
          </mc:Choice>
          <mc:Fallback>
            <p:pic>
              <p:nvPicPr>
                <p:cNvPr id="201" name="Freihand 200">
                  <a:extLst>
                    <a:ext uri="{FF2B5EF4-FFF2-40B4-BE49-F238E27FC236}">
                      <a16:creationId xmlns:a16="http://schemas.microsoft.com/office/drawing/2014/main" id="{04A49593-3953-480D-AF0A-7C9A6917754D}"/>
                    </a:ext>
                  </a:extLst>
                </p:cNvPr>
                <p:cNvPicPr/>
                <p:nvPr/>
              </p:nvPicPr>
              <p:blipFill>
                <a:blip r:embed="rId369"/>
                <a:stretch>
                  <a:fillRect/>
                </a:stretch>
              </p:blipFill>
              <p:spPr>
                <a:xfrm>
                  <a:off x="8428787" y="2737147"/>
                  <a:ext cx="550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02" name="Freihand 201">
                  <a:extLst>
                    <a:ext uri="{FF2B5EF4-FFF2-40B4-BE49-F238E27FC236}">
                      <a16:creationId xmlns:a16="http://schemas.microsoft.com/office/drawing/2014/main" id="{AA6F82E1-B35C-4FB2-804C-C506FFE4FD9B}"/>
                    </a:ext>
                  </a:extLst>
                </p14:cNvPr>
                <p14:cNvContentPartPr/>
                <p14:nvPr/>
              </p14:nvContentPartPr>
              <p14:xfrm>
                <a:off x="8230427" y="2842987"/>
                <a:ext cx="101520" cy="30240"/>
              </p14:xfrm>
            </p:contentPart>
          </mc:Choice>
          <mc:Fallback>
            <p:pic>
              <p:nvPicPr>
                <p:cNvPr id="202" name="Freihand 201">
                  <a:extLst>
                    <a:ext uri="{FF2B5EF4-FFF2-40B4-BE49-F238E27FC236}">
                      <a16:creationId xmlns:a16="http://schemas.microsoft.com/office/drawing/2014/main" id="{AA6F82E1-B35C-4FB2-804C-C506FFE4FD9B}"/>
                    </a:ext>
                  </a:extLst>
                </p:cNvPr>
                <p:cNvPicPr/>
                <p:nvPr/>
              </p:nvPicPr>
              <p:blipFill>
                <a:blip r:embed="rId371"/>
                <a:stretch>
                  <a:fillRect/>
                </a:stretch>
              </p:blipFill>
              <p:spPr>
                <a:xfrm>
                  <a:off x="8226107" y="2838667"/>
                  <a:ext cx="1101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03" name="Freihand 202">
                  <a:extLst>
                    <a:ext uri="{FF2B5EF4-FFF2-40B4-BE49-F238E27FC236}">
                      <a16:creationId xmlns:a16="http://schemas.microsoft.com/office/drawing/2014/main" id="{0944F355-82BD-43E9-A9E0-942A7C0FD565}"/>
                    </a:ext>
                  </a:extLst>
                </p14:cNvPr>
                <p14:cNvContentPartPr/>
                <p14:nvPr/>
              </p14:nvContentPartPr>
              <p14:xfrm>
                <a:off x="8632547" y="2776747"/>
                <a:ext cx="93240" cy="172440"/>
              </p14:xfrm>
            </p:contentPart>
          </mc:Choice>
          <mc:Fallback>
            <p:pic>
              <p:nvPicPr>
                <p:cNvPr id="203" name="Freihand 202">
                  <a:extLst>
                    <a:ext uri="{FF2B5EF4-FFF2-40B4-BE49-F238E27FC236}">
                      <a16:creationId xmlns:a16="http://schemas.microsoft.com/office/drawing/2014/main" id="{0944F355-82BD-43E9-A9E0-942A7C0FD565}"/>
                    </a:ext>
                  </a:extLst>
                </p:cNvPr>
                <p:cNvPicPr/>
                <p:nvPr/>
              </p:nvPicPr>
              <p:blipFill>
                <a:blip r:embed="rId373"/>
                <a:stretch>
                  <a:fillRect/>
                </a:stretch>
              </p:blipFill>
              <p:spPr>
                <a:xfrm>
                  <a:off x="8628227" y="2772427"/>
                  <a:ext cx="1018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04" name="Freihand 203">
                  <a:extLst>
                    <a:ext uri="{FF2B5EF4-FFF2-40B4-BE49-F238E27FC236}">
                      <a16:creationId xmlns:a16="http://schemas.microsoft.com/office/drawing/2014/main" id="{F10943A8-5584-4A6C-A9AC-B84D7E69D38F}"/>
                    </a:ext>
                  </a:extLst>
                </p14:cNvPr>
                <p14:cNvContentPartPr/>
                <p14:nvPr/>
              </p14:nvContentPartPr>
              <p14:xfrm>
                <a:off x="8793107" y="2766307"/>
                <a:ext cx="91800" cy="172080"/>
              </p14:xfrm>
            </p:contentPart>
          </mc:Choice>
          <mc:Fallback>
            <p:pic>
              <p:nvPicPr>
                <p:cNvPr id="204" name="Freihand 203">
                  <a:extLst>
                    <a:ext uri="{FF2B5EF4-FFF2-40B4-BE49-F238E27FC236}">
                      <a16:creationId xmlns:a16="http://schemas.microsoft.com/office/drawing/2014/main" id="{F10943A8-5584-4A6C-A9AC-B84D7E69D38F}"/>
                    </a:ext>
                  </a:extLst>
                </p:cNvPr>
                <p:cNvPicPr/>
                <p:nvPr/>
              </p:nvPicPr>
              <p:blipFill>
                <a:blip r:embed="rId375"/>
                <a:stretch>
                  <a:fillRect/>
                </a:stretch>
              </p:blipFill>
              <p:spPr>
                <a:xfrm>
                  <a:off x="8788787" y="2761987"/>
                  <a:ext cx="1004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05" name="Freihand 204">
                  <a:extLst>
                    <a:ext uri="{FF2B5EF4-FFF2-40B4-BE49-F238E27FC236}">
                      <a16:creationId xmlns:a16="http://schemas.microsoft.com/office/drawing/2014/main" id="{1A0F4D64-5A01-44D2-993C-61B30A2FC8AA}"/>
                    </a:ext>
                  </a:extLst>
                </p14:cNvPr>
                <p14:cNvContentPartPr/>
                <p14:nvPr/>
              </p14:nvContentPartPr>
              <p14:xfrm>
                <a:off x="8971667" y="2756227"/>
                <a:ext cx="192240" cy="160200"/>
              </p14:xfrm>
            </p:contentPart>
          </mc:Choice>
          <mc:Fallback>
            <p:pic>
              <p:nvPicPr>
                <p:cNvPr id="205" name="Freihand 204">
                  <a:extLst>
                    <a:ext uri="{FF2B5EF4-FFF2-40B4-BE49-F238E27FC236}">
                      <a16:creationId xmlns:a16="http://schemas.microsoft.com/office/drawing/2014/main" id="{1A0F4D64-5A01-44D2-993C-61B30A2FC8AA}"/>
                    </a:ext>
                  </a:extLst>
                </p:cNvPr>
                <p:cNvPicPr/>
                <p:nvPr/>
              </p:nvPicPr>
              <p:blipFill>
                <a:blip r:embed="rId377"/>
                <a:stretch>
                  <a:fillRect/>
                </a:stretch>
              </p:blipFill>
              <p:spPr>
                <a:xfrm>
                  <a:off x="8967347" y="2751907"/>
                  <a:ext cx="2008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06" name="Freihand 205">
                  <a:extLst>
                    <a:ext uri="{FF2B5EF4-FFF2-40B4-BE49-F238E27FC236}">
                      <a16:creationId xmlns:a16="http://schemas.microsoft.com/office/drawing/2014/main" id="{4E006149-4DD4-4347-B088-59494B657C88}"/>
                    </a:ext>
                  </a:extLst>
                </p14:cNvPr>
                <p14:cNvContentPartPr/>
                <p14:nvPr/>
              </p14:nvContentPartPr>
              <p14:xfrm>
                <a:off x="9178667" y="2812747"/>
                <a:ext cx="138600" cy="85320"/>
              </p14:xfrm>
            </p:contentPart>
          </mc:Choice>
          <mc:Fallback>
            <p:pic>
              <p:nvPicPr>
                <p:cNvPr id="206" name="Freihand 205">
                  <a:extLst>
                    <a:ext uri="{FF2B5EF4-FFF2-40B4-BE49-F238E27FC236}">
                      <a16:creationId xmlns:a16="http://schemas.microsoft.com/office/drawing/2014/main" id="{4E006149-4DD4-4347-B088-59494B657C88}"/>
                    </a:ext>
                  </a:extLst>
                </p:cNvPr>
                <p:cNvPicPr/>
                <p:nvPr/>
              </p:nvPicPr>
              <p:blipFill>
                <a:blip r:embed="rId379"/>
                <a:stretch>
                  <a:fillRect/>
                </a:stretch>
              </p:blipFill>
              <p:spPr>
                <a:xfrm>
                  <a:off x="9174347" y="2808427"/>
                  <a:ext cx="1472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07" name="Freihand 206">
                  <a:extLst>
                    <a:ext uri="{FF2B5EF4-FFF2-40B4-BE49-F238E27FC236}">
                      <a16:creationId xmlns:a16="http://schemas.microsoft.com/office/drawing/2014/main" id="{ABE65F1B-7B82-4F8E-8D5B-A34812D908BE}"/>
                    </a:ext>
                  </a:extLst>
                </p14:cNvPr>
                <p14:cNvContentPartPr/>
                <p14:nvPr/>
              </p14:nvContentPartPr>
              <p14:xfrm>
                <a:off x="9340667" y="2809867"/>
                <a:ext cx="88560" cy="90000"/>
              </p14:xfrm>
            </p:contentPart>
          </mc:Choice>
          <mc:Fallback>
            <p:pic>
              <p:nvPicPr>
                <p:cNvPr id="207" name="Freihand 206">
                  <a:extLst>
                    <a:ext uri="{FF2B5EF4-FFF2-40B4-BE49-F238E27FC236}">
                      <a16:creationId xmlns:a16="http://schemas.microsoft.com/office/drawing/2014/main" id="{ABE65F1B-7B82-4F8E-8D5B-A34812D908BE}"/>
                    </a:ext>
                  </a:extLst>
                </p:cNvPr>
                <p:cNvPicPr/>
                <p:nvPr/>
              </p:nvPicPr>
              <p:blipFill>
                <a:blip r:embed="rId381"/>
                <a:stretch>
                  <a:fillRect/>
                </a:stretch>
              </p:blipFill>
              <p:spPr>
                <a:xfrm>
                  <a:off x="9336347" y="2805547"/>
                  <a:ext cx="972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08" name="Freihand 207">
                  <a:extLst>
                    <a:ext uri="{FF2B5EF4-FFF2-40B4-BE49-F238E27FC236}">
                      <a16:creationId xmlns:a16="http://schemas.microsoft.com/office/drawing/2014/main" id="{B6ED71FF-2B57-4B36-8013-3609D212DCBA}"/>
                    </a:ext>
                  </a:extLst>
                </p14:cNvPr>
                <p14:cNvContentPartPr/>
                <p14:nvPr/>
              </p14:nvContentPartPr>
              <p14:xfrm>
                <a:off x="9578267" y="2770267"/>
                <a:ext cx="277560" cy="104400"/>
              </p14:xfrm>
            </p:contentPart>
          </mc:Choice>
          <mc:Fallback>
            <p:pic>
              <p:nvPicPr>
                <p:cNvPr id="208" name="Freihand 207">
                  <a:extLst>
                    <a:ext uri="{FF2B5EF4-FFF2-40B4-BE49-F238E27FC236}">
                      <a16:creationId xmlns:a16="http://schemas.microsoft.com/office/drawing/2014/main" id="{B6ED71FF-2B57-4B36-8013-3609D212DCBA}"/>
                    </a:ext>
                  </a:extLst>
                </p:cNvPr>
                <p:cNvPicPr/>
                <p:nvPr/>
              </p:nvPicPr>
              <p:blipFill>
                <a:blip r:embed="rId383"/>
                <a:stretch>
                  <a:fillRect/>
                </a:stretch>
              </p:blipFill>
              <p:spPr>
                <a:xfrm>
                  <a:off x="9573947" y="2765947"/>
                  <a:ext cx="2862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09" name="Freihand 208">
                  <a:extLst>
                    <a:ext uri="{FF2B5EF4-FFF2-40B4-BE49-F238E27FC236}">
                      <a16:creationId xmlns:a16="http://schemas.microsoft.com/office/drawing/2014/main" id="{E64BFE85-FF10-4C24-9F6C-147352D7482C}"/>
                    </a:ext>
                  </a:extLst>
                </p14:cNvPr>
                <p14:cNvContentPartPr/>
                <p14:nvPr/>
              </p14:nvContentPartPr>
              <p14:xfrm>
                <a:off x="9776627" y="2770267"/>
                <a:ext cx="127440" cy="68400"/>
              </p14:xfrm>
            </p:contentPart>
          </mc:Choice>
          <mc:Fallback>
            <p:pic>
              <p:nvPicPr>
                <p:cNvPr id="209" name="Freihand 208">
                  <a:extLst>
                    <a:ext uri="{FF2B5EF4-FFF2-40B4-BE49-F238E27FC236}">
                      <a16:creationId xmlns:a16="http://schemas.microsoft.com/office/drawing/2014/main" id="{E64BFE85-FF10-4C24-9F6C-147352D7482C}"/>
                    </a:ext>
                  </a:extLst>
                </p:cNvPr>
                <p:cNvPicPr/>
                <p:nvPr/>
              </p:nvPicPr>
              <p:blipFill>
                <a:blip r:embed="rId385"/>
                <a:stretch>
                  <a:fillRect/>
                </a:stretch>
              </p:blipFill>
              <p:spPr>
                <a:xfrm>
                  <a:off x="9772307" y="2765947"/>
                  <a:ext cx="1360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10" name="Freihand 209">
                  <a:extLst>
                    <a:ext uri="{FF2B5EF4-FFF2-40B4-BE49-F238E27FC236}">
                      <a16:creationId xmlns:a16="http://schemas.microsoft.com/office/drawing/2014/main" id="{C243CB4F-239A-4F3D-9086-1AA2EC63967A}"/>
                    </a:ext>
                  </a:extLst>
                </p14:cNvPr>
                <p14:cNvContentPartPr/>
                <p14:nvPr/>
              </p14:nvContentPartPr>
              <p14:xfrm>
                <a:off x="9923507" y="2709067"/>
                <a:ext cx="23760" cy="20160"/>
              </p14:xfrm>
            </p:contentPart>
          </mc:Choice>
          <mc:Fallback>
            <p:pic>
              <p:nvPicPr>
                <p:cNvPr id="210" name="Freihand 209">
                  <a:extLst>
                    <a:ext uri="{FF2B5EF4-FFF2-40B4-BE49-F238E27FC236}">
                      <a16:creationId xmlns:a16="http://schemas.microsoft.com/office/drawing/2014/main" id="{C243CB4F-239A-4F3D-9086-1AA2EC63967A}"/>
                    </a:ext>
                  </a:extLst>
                </p:cNvPr>
                <p:cNvPicPr/>
                <p:nvPr/>
              </p:nvPicPr>
              <p:blipFill>
                <a:blip r:embed="rId387"/>
                <a:stretch>
                  <a:fillRect/>
                </a:stretch>
              </p:blipFill>
              <p:spPr>
                <a:xfrm>
                  <a:off x="9919187" y="2704747"/>
                  <a:ext cx="324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11" name="Freihand 210">
                  <a:extLst>
                    <a:ext uri="{FF2B5EF4-FFF2-40B4-BE49-F238E27FC236}">
                      <a16:creationId xmlns:a16="http://schemas.microsoft.com/office/drawing/2014/main" id="{0410C5FF-D2E7-46A0-BE13-AE59E95DC7FA}"/>
                    </a:ext>
                  </a:extLst>
                </p14:cNvPr>
                <p14:cNvContentPartPr/>
                <p14:nvPr/>
              </p14:nvContentPartPr>
              <p14:xfrm>
                <a:off x="9991187" y="2638867"/>
                <a:ext cx="96480" cy="181800"/>
              </p14:xfrm>
            </p:contentPart>
          </mc:Choice>
          <mc:Fallback>
            <p:pic>
              <p:nvPicPr>
                <p:cNvPr id="211" name="Freihand 210">
                  <a:extLst>
                    <a:ext uri="{FF2B5EF4-FFF2-40B4-BE49-F238E27FC236}">
                      <a16:creationId xmlns:a16="http://schemas.microsoft.com/office/drawing/2014/main" id="{0410C5FF-D2E7-46A0-BE13-AE59E95DC7FA}"/>
                    </a:ext>
                  </a:extLst>
                </p:cNvPr>
                <p:cNvPicPr/>
                <p:nvPr/>
              </p:nvPicPr>
              <p:blipFill>
                <a:blip r:embed="rId389"/>
                <a:stretch>
                  <a:fillRect/>
                </a:stretch>
              </p:blipFill>
              <p:spPr>
                <a:xfrm>
                  <a:off x="9986867" y="2634547"/>
                  <a:ext cx="1051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12" name="Freihand 211">
                  <a:extLst>
                    <a:ext uri="{FF2B5EF4-FFF2-40B4-BE49-F238E27FC236}">
                      <a16:creationId xmlns:a16="http://schemas.microsoft.com/office/drawing/2014/main" id="{E1CBF8FB-0D73-4D7C-BDC1-C311E8CBCF11}"/>
                    </a:ext>
                  </a:extLst>
                </p14:cNvPr>
                <p14:cNvContentPartPr/>
                <p14:nvPr/>
              </p14:nvContentPartPr>
              <p14:xfrm>
                <a:off x="10111787" y="2656867"/>
                <a:ext cx="73080" cy="151200"/>
              </p14:xfrm>
            </p:contentPart>
          </mc:Choice>
          <mc:Fallback>
            <p:pic>
              <p:nvPicPr>
                <p:cNvPr id="212" name="Freihand 211">
                  <a:extLst>
                    <a:ext uri="{FF2B5EF4-FFF2-40B4-BE49-F238E27FC236}">
                      <a16:creationId xmlns:a16="http://schemas.microsoft.com/office/drawing/2014/main" id="{E1CBF8FB-0D73-4D7C-BDC1-C311E8CBCF11}"/>
                    </a:ext>
                  </a:extLst>
                </p:cNvPr>
                <p:cNvPicPr/>
                <p:nvPr/>
              </p:nvPicPr>
              <p:blipFill>
                <a:blip r:embed="rId391"/>
                <a:stretch>
                  <a:fillRect/>
                </a:stretch>
              </p:blipFill>
              <p:spPr>
                <a:xfrm>
                  <a:off x="10107467" y="2652547"/>
                  <a:ext cx="817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13" name="Freihand 212">
                  <a:extLst>
                    <a:ext uri="{FF2B5EF4-FFF2-40B4-BE49-F238E27FC236}">
                      <a16:creationId xmlns:a16="http://schemas.microsoft.com/office/drawing/2014/main" id="{71E78229-DE1B-4DBD-9751-A865D78109F3}"/>
                    </a:ext>
                  </a:extLst>
                </p14:cNvPr>
                <p14:cNvContentPartPr/>
                <p14:nvPr/>
              </p14:nvContentPartPr>
              <p14:xfrm>
                <a:off x="10207547" y="2617987"/>
                <a:ext cx="171720" cy="185040"/>
              </p14:xfrm>
            </p:contentPart>
          </mc:Choice>
          <mc:Fallback>
            <p:pic>
              <p:nvPicPr>
                <p:cNvPr id="213" name="Freihand 212">
                  <a:extLst>
                    <a:ext uri="{FF2B5EF4-FFF2-40B4-BE49-F238E27FC236}">
                      <a16:creationId xmlns:a16="http://schemas.microsoft.com/office/drawing/2014/main" id="{71E78229-DE1B-4DBD-9751-A865D78109F3}"/>
                    </a:ext>
                  </a:extLst>
                </p:cNvPr>
                <p:cNvPicPr/>
                <p:nvPr/>
              </p:nvPicPr>
              <p:blipFill>
                <a:blip r:embed="rId393"/>
                <a:stretch>
                  <a:fillRect/>
                </a:stretch>
              </p:blipFill>
              <p:spPr>
                <a:xfrm>
                  <a:off x="10203227" y="2613667"/>
                  <a:ext cx="1803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15" name="Freihand 214">
                  <a:extLst>
                    <a:ext uri="{FF2B5EF4-FFF2-40B4-BE49-F238E27FC236}">
                      <a16:creationId xmlns:a16="http://schemas.microsoft.com/office/drawing/2014/main" id="{16180AF3-C88E-4B72-8DA4-4F84CF00A6EB}"/>
                    </a:ext>
                  </a:extLst>
                </p14:cNvPr>
                <p14:cNvContentPartPr/>
                <p14:nvPr/>
              </p14:nvContentPartPr>
              <p14:xfrm>
                <a:off x="10450547" y="2655787"/>
                <a:ext cx="118440" cy="118080"/>
              </p14:xfrm>
            </p:contentPart>
          </mc:Choice>
          <mc:Fallback>
            <p:pic>
              <p:nvPicPr>
                <p:cNvPr id="215" name="Freihand 214">
                  <a:extLst>
                    <a:ext uri="{FF2B5EF4-FFF2-40B4-BE49-F238E27FC236}">
                      <a16:creationId xmlns:a16="http://schemas.microsoft.com/office/drawing/2014/main" id="{16180AF3-C88E-4B72-8DA4-4F84CF00A6EB}"/>
                    </a:ext>
                  </a:extLst>
                </p:cNvPr>
                <p:cNvPicPr/>
                <p:nvPr/>
              </p:nvPicPr>
              <p:blipFill>
                <a:blip r:embed="rId395"/>
                <a:stretch>
                  <a:fillRect/>
                </a:stretch>
              </p:blipFill>
              <p:spPr>
                <a:xfrm>
                  <a:off x="10446227" y="2651467"/>
                  <a:ext cx="1270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16" name="Freihand 215">
                  <a:extLst>
                    <a:ext uri="{FF2B5EF4-FFF2-40B4-BE49-F238E27FC236}">
                      <a16:creationId xmlns:a16="http://schemas.microsoft.com/office/drawing/2014/main" id="{CE6F9C4D-CF78-4B48-8744-006E99DE383C}"/>
                    </a:ext>
                  </a:extLst>
                </p14:cNvPr>
                <p14:cNvContentPartPr/>
                <p14:nvPr/>
              </p14:nvContentPartPr>
              <p14:xfrm>
                <a:off x="10579427" y="2644267"/>
                <a:ext cx="75240" cy="107280"/>
              </p14:xfrm>
            </p:contentPart>
          </mc:Choice>
          <mc:Fallback>
            <p:pic>
              <p:nvPicPr>
                <p:cNvPr id="216" name="Freihand 215">
                  <a:extLst>
                    <a:ext uri="{FF2B5EF4-FFF2-40B4-BE49-F238E27FC236}">
                      <a16:creationId xmlns:a16="http://schemas.microsoft.com/office/drawing/2014/main" id="{CE6F9C4D-CF78-4B48-8744-006E99DE383C}"/>
                    </a:ext>
                  </a:extLst>
                </p:cNvPr>
                <p:cNvPicPr/>
                <p:nvPr/>
              </p:nvPicPr>
              <p:blipFill>
                <a:blip r:embed="rId397"/>
                <a:stretch>
                  <a:fillRect/>
                </a:stretch>
              </p:blipFill>
              <p:spPr>
                <a:xfrm>
                  <a:off x="10575107" y="2639947"/>
                  <a:ext cx="838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17" name="Freihand 216">
                  <a:extLst>
                    <a:ext uri="{FF2B5EF4-FFF2-40B4-BE49-F238E27FC236}">
                      <a16:creationId xmlns:a16="http://schemas.microsoft.com/office/drawing/2014/main" id="{EC592F42-9826-4CE8-ACD9-11D824841A32}"/>
                    </a:ext>
                  </a:extLst>
                </p14:cNvPr>
                <p14:cNvContentPartPr/>
                <p14:nvPr/>
              </p14:nvContentPartPr>
              <p14:xfrm>
                <a:off x="10619387" y="2709427"/>
                <a:ext cx="78840" cy="44280"/>
              </p14:xfrm>
            </p:contentPart>
          </mc:Choice>
          <mc:Fallback>
            <p:pic>
              <p:nvPicPr>
                <p:cNvPr id="217" name="Freihand 216">
                  <a:extLst>
                    <a:ext uri="{FF2B5EF4-FFF2-40B4-BE49-F238E27FC236}">
                      <a16:creationId xmlns:a16="http://schemas.microsoft.com/office/drawing/2014/main" id="{EC592F42-9826-4CE8-ACD9-11D824841A32}"/>
                    </a:ext>
                  </a:extLst>
                </p:cNvPr>
                <p:cNvPicPr/>
                <p:nvPr/>
              </p:nvPicPr>
              <p:blipFill>
                <a:blip r:embed="rId399"/>
                <a:stretch>
                  <a:fillRect/>
                </a:stretch>
              </p:blipFill>
              <p:spPr>
                <a:xfrm>
                  <a:off x="10615067" y="2705107"/>
                  <a:ext cx="874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18" name="Freihand 217">
                  <a:extLst>
                    <a:ext uri="{FF2B5EF4-FFF2-40B4-BE49-F238E27FC236}">
                      <a16:creationId xmlns:a16="http://schemas.microsoft.com/office/drawing/2014/main" id="{30BEF69B-7B1D-45D5-AC2B-B6DF2CB41F7B}"/>
                    </a:ext>
                  </a:extLst>
                </p14:cNvPr>
                <p14:cNvContentPartPr/>
                <p14:nvPr/>
              </p14:nvContentPartPr>
              <p14:xfrm>
                <a:off x="10816667" y="2653267"/>
                <a:ext cx="230400" cy="254880"/>
              </p14:xfrm>
            </p:contentPart>
          </mc:Choice>
          <mc:Fallback>
            <p:pic>
              <p:nvPicPr>
                <p:cNvPr id="218" name="Freihand 217">
                  <a:extLst>
                    <a:ext uri="{FF2B5EF4-FFF2-40B4-BE49-F238E27FC236}">
                      <a16:creationId xmlns:a16="http://schemas.microsoft.com/office/drawing/2014/main" id="{30BEF69B-7B1D-45D5-AC2B-B6DF2CB41F7B}"/>
                    </a:ext>
                  </a:extLst>
                </p:cNvPr>
                <p:cNvPicPr/>
                <p:nvPr/>
              </p:nvPicPr>
              <p:blipFill>
                <a:blip r:embed="rId401"/>
                <a:stretch>
                  <a:fillRect/>
                </a:stretch>
              </p:blipFill>
              <p:spPr>
                <a:xfrm>
                  <a:off x="10812347" y="2648947"/>
                  <a:ext cx="23904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19" name="Freihand 218">
                  <a:extLst>
                    <a:ext uri="{FF2B5EF4-FFF2-40B4-BE49-F238E27FC236}">
                      <a16:creationId xmlns:a16="http://schemas.microsoft.com/office/drawing/2014/main" id="{6A80333E-DBF6-47EF-A78C-68101E042D3D}"/>
                    </a:ext>
                  </a:extLst>
                </p14:cNvPr>
                <p14:cNvContentPartPr/>
                <p14:nvPr/>
              </p14:nvContentPartPr>
              <p14:xfrm>
                <a:off x="11237147" y="2611147"/>
                <a:ext cx="130680" cy="186480"/>
              </p14:xfrm>
            </p:contentPart>
          </mc:Choice>
          <mc:Fallback>
            <p:pic>
              <p:nvPicPr>
                <p:cNvPr id="219" name="Freihand 218">
                  <a:extLst>
                    <a:ext uri="{FF2B5EF4-FFF2-40B4-BE49-F238E27FC236}">
                      <a16:creationId xmlns:a16="http://schemas.microsoft.com/office/drawing/2014/main" id="{6A80333E-DBF6-47EF-A78C-68101E042D3D}"/>
                    </a:ext>
                  </a:extLst>
                </p:cNvPr>
                <p:cNvPicPr/>
                <p:nvPr/>
              </p:nvPicPr>
              <p:blipFill>
                <a:blip r:embed="rId403"/>
                <a:stretch>
                  <a:fillRect/>
                </a:stretch>
              </p:blipFill>
              <p:spPr>
                <a:xfrm>
                  <a:off x="11232827" y="2606827"/>
                  <a:ext cx="1393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20" name="Freihand 219">
                  <a:extLst>
                    <a:ext uri="{FF2B5EF4-FFF2-40B4-BE49-F238E27FC236}">
                      <a16:creationId xmlns:a16="http://schemas.microsoft.com/office/drawing/2014/main" id="{B12AFE22-962E-4EFE-98BA-91B7BAE21D13}"/>
                    </a:ext>
                  </a:extLst>
                </p14:cNvPr>
                <p14:cNvContentPartPr/>
                <p14:nvPr/>
              </p14:nvContentPartPr>
              <p14:xfrm>
                <a:off x="11398067" y="2746867"/>
                <a:ext cx="16200" cy="108720"/>
              </p14:xfrm>
            </p:contentPart>
          </mc:Choice>
          <mc:Fallback>
            <p:pic>
              <p:nvPicPr>
                <p:cNvPr id="220" name="Freihand 219">
                  <a:extLst>
                    <a:ext uri="{FF2B5EF4-FFF2-40B4-BE49-F238E27FC236}">
                      <a16:creationId xmlns:a16="http://schemas.microsoft.com/office/drawing/2014/main" id="{B12AFE22-962E-4EFE-98BA-91B7BAE21D13}"/>
                    </a:ext>
                  </a:extLst>
                </p:cNvPr>
                <p:cNvPicPr/>
                <p:nvPr/>
              </p:nvPicPr>
              <p:blipFill>
                <a:blip r:embed="rId405"/>
                <a:stretch>
                  <a:fillRect/>
                </a:stretch>
              </p:blipFill>
              <p:spPr>
                <a:xfrm>
                  <a:off x="11393747" y="2742547"/>
                  <a:ext cx="248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21" name="Freihand 220">
                  <a:extLst>
                    <a:ext uri="{FF2B5EF4-FFF2-40B4-BE49-F238E27FC236}">
                      <a16:creationId xmlns:a16="http://schemas.microsoft.com/office/drawing/2014/main" id="{CAAB95EF-15E0-41F7-A91F-4913944212B2}"/>
                    </a:ext>
                  </a:extLst>
                </p14:cNvPr>
                <p14:cNvContentPartPr/>
                <p14:nvPr/>
              </p14:nvContentPartPr>
              <p14:xfrm>
                <a:off x="11506787" y="2625547"/>
                <a:ext cx="102960" cy="132480"/>
              </p14:xfrm>
            </p:contentPart>
          </mc:Choice>
          <mc:Fallback>
            <p:pic>
              <p:nvPicPr>
                <p:cNvPr id="221" name="Freihand 220">
                  <a:extLst>
                    <a:ext uri="{FF2B5EF4-FFF2-40B4-BE49-F238E27FC236}">
                      <a16:creationId xmlns:a16="http://schemas.microsoft.com/office/drawing/2014/main" id="{CAAB95EF-15E0-41F7-A91F-4913944212B2}"/>
                    </a:ext>
                  </a:extLst>
                </p:cNvPr>
                <p:cNvPicPr/>
                <p:nvPr/>
              </p:nvPicPr>
              <p:blipFill>
                <a:blip r:embed="rId407"/>
                <a:stretch>
                  <a:fillRect/>
                </a:stretch>
              </p:blipFill>
              <p:spPr>
                <a:xfrm>
                  <a:off x="11502467" y="2621227"/>
                  <a:ext cx="1116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22" name="Freihand 221">
                  <a:extLst>
                    <a:ext uri="{FF2B5EF4-FFF2-40B4-BE49-F238E27FC236}">
                      <a16:creationId xmlns:a16="http://schemas.microsoft.com/office/drawing/2014/main" id="{B841EC1A-6FAC-48E7-89EB-E0958111990D}"/>
                    </a:ext>
                  </a:extLst>
                </p14:cNvPr>
                <p14:cNvContentPartPr/>
                <p14:nvPr/>
              </p14:nvContentPartPr>
              <p14:xfrm>
                <a:off x="11553947" y="2588827"/>
                <a:ext cx="119520" cy="8280"/>
              </p14:xfrm>
            </p:contentPart>
          </mc:Choice>
          <mc:Fallback>
            <p:pic>
              <p:nvPicPr>
                <p:cNvPr id="222" name="Freihand 221">
                  <a:extLst>
                    <a:ext uri="{FF2B5EF4-FFF2-40B4-BE49-F238E27FC236}">
                      <a16:creationId xmlns:a16="http://schemas.microsoft.com/office/drawing/2014/main" id="{B841EC1A-6FAC-48E7-89EB-E0958111990D}"/>
                    </a:ext>
                  </a:extLst>
                </p:cNvPr>
                <p:cNvPicPr/>
                <p:nvPr/>
              </p:nvPicPr>
              <p:blipFill>
                <a:blip r:embed="rId409"/>
                <a:stretch>
                  <a:fillRect/>
                </a:stretch>
              </p:blipFill>
              <p:spPr>
                <a:xfrm>
                  <a:off x="11549627" y="2584507"/>
                  <a:ext cx="1281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23" name="Freihand 222">
                  <a:extLst>
                    <a:ext uri="{FF2B5EF4-FFF2-40B4-BE49-F238E27FC236}">
                      <a16:creationId xmlns:a16="http://schemas.microsoft.com/office/drawing/2014/main" id="{506CA21B-93E7-4E73-B850-CB109A8CBF8D}"/>
                    </a:ext>
                  </a:extLst>
                </p14:cNvPr>
                <p14:cNvContentPartPr/>
                <p14:nvPr/>
              </p14:nvContentPartPr>
              <p14:xfrm>
                <a:off x="11704787" y="2581627"/>
                <a:ext cx="147240" cy="154080"/>
              </p14:xfrm>
            </p:contentPart>
          </mc:Choice>
          <mc:Fallback>
            <p:pic>
              <p:nvPicPr>
                <p:cNvPr id="223" name="Freihand 222">
                  <a:extLst>
                    <a:ext uri="{FF2B5EF4-FFF2-40B4-BE49-F238E27FC236}">
                      <a16:creationId xmlns:a16="http://schemas.microsoft.com/office/drawing/2014/main" id="{506CA21B-93E7-4E73-B850-CB109A8CBF8D}"/>
                    </a:ext>
                  </a:extLst>
                </p:cNvPr>
                <p:cNvPicPr/>
                <p:nvPr/>
              </p:nvPicPr>
              <p:blipFill>
                <a:blip r:embed="rId411"/>
                <a:stretch>
                  <a:fillRect/>
                </a:stretch>
              </p:blipFill>
              <p:spPr>
                <a:xfrm>
                  <a:off x="11700467" y="2577307"/>
                  <a:ext cx="1558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24" name="Freihand 223">
                  <a:extLst>
                    <a:ext uri="{FF2B5EF4-FFF2-40B4-BE49-F238E27FC236}">
                      <a16:creationId xmlns:a16="http://schemas.microsoft.com/office/drawing/2014/main" id="{E089B57B-ACE3-426B-B609-43C4E0F3D462}"/>
                    </a:ext>
                  </a:extLst>
                </p14:cNvPr>
                <p14:cNvContentPartPr/>
                <p14:nvPr/>
              </p14:nvContentPartPr>
              <p14:xfrm>
                <a:off x="11870747" y="2560027"/>
                <a:ext cx="147600" cy="171720"/>
              </p14:xfrm>
            </p:contentPart>
          </mc:Choice>
          <mc:Fallback>
            <p:pic>
              <p:nvPicPr>
                <p:cNvPr id="224" name="Freihand 223">
                  <a:extLst>
                    <a:ext uri="{FF2B5EF4-FFF2-40B4-BE49-F238E27FC236}">
                      <a16:creationId xmlns:a16="http://schemas.microsoft.com/office/drawing/2014/main" id="{E089B57B-ACE3-426B-B609-43C4E0F3D462}"/>
                    </a:ext>
                  </a:extLst>
                </p:cNvPr>
                <p:cNvPicPr/>
                <p:nvPr/>
              </p:nvPicPr>
              <p:blipFill>
                <a:blip r:embed="rId413"/>
                <a:stretch>
                  <a:fillRect/>
                </a:stretch>
              </p:blipFill>
              <p:spPr>
                <a:xfrm>
                  <a:off x="11866427" y="2555707"/>
                  <a:ext cx="1562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27" name="Freihand 226">
                  <a:extLst>
                    <a:ext uri="{FF2B5EF4-FFF2-40B4-BE49-F238E27FC236}">
                      <a16:creationId xmlns:a16="http://schemas.microsoft.com/office/drawing/2014/main" id="{71B9EFCC-F7EC-4DF5-971E-7BB55F5FDD9D}"/>
                    </a:ext>
                  </a:extLst>
                </p14:cNvPr>
                <p14:cNvContentPartPr/>
                <p14:nvPr/>
              </p14:nvContentPartPr>
              <p14:xfrm>
                <a:off x="11516507" y="2981947"/>
                <a:ext cx="43560" cy="178560"/>
              </p14:xfrm>
            </p:contentPart>
          </mc:Choice>
          <mc:Fallback>
            <p:pic>
              <p:nvPicPr>
                <p:cNvPr id="227" name="Freihand 226">
                  <a:extLst>
                    <a:ext uri="{FF2B5EF4-FFF2-40B4-BE49-F238E27FC236}">
                      <a16:creationId xmlns:a16="http://schemas.microsoft.com/office/drawing/2014/main" id="{71B9EFCC-F7EC-4DF5-971E-7BB55F5FDD9D}"/>
                    </a:ext>
                  </a:extLst>
                </p:cNvPr>
                <p:cNvPicPr/>
                <p:nvPr/>
              </p:nvPicPr>
              <p:blipFill>
                <a:blip r:embed="rId415"/>
                <a:stretch>
                  <a:fillRect/>
                </a:stretch>
              </p:blipFill>
              <p:spPr>
                <a:xfrm>
                  <a:off x="11512187" y="2977627"/>
                  <a:ext cx="522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28" name="Freihand 227">
                  <a:extLst>
                    <a:ext uri="{FF2B5EF4-FFF2-40B4-BE49-F238E27FC236}">
                      <a16:creationId xmlns:a16="http://schemas.microsoft.com/office/drawing/2014/main" id="{D551CEF4-EC6D-4F47-AF29-4A3D89DC4470}"/>
                    </a:ext>
                  </a:extLst>
                </p14:cNvPr>
                <p14:cNvContentPartPr/>
                <p14:nvPr/>
              </p14:nvContentPartPr>
              <p14:xfrm>
                <a:off x="11426867" y="2870707"/>
                <a:ext cx="194040" cy="208800"/>
              </p14:xfrm>
            </p:contentPart>
          </mc:Choice>
          <mc:Fallback>
            <p:pic>
              <p:nvPicPr>
                <p:cNvPr id="228" name="Freihand 227">
                  <a:extLst>
                    <a:ext uri="{FF2B5EF4-FFF2-40B4-BE49-F238E27FC236}">
                      <a16:creationId xmlns:a16="http://schemas.microsoft.com/office/drawing/2014/main" id="{D551CEF4-EC6D-4F47-AF29-4A3D89DC4470}"/>
                    </a:ext>
                  </a:extLst>
                </p:cNvPr>
                <p:cNvPicPr/>
                <p:nvPr/>
              </p:nvPicPr>
              <p:blipFill>
                <a:blip r:embed="rId417"/>
                <a:stretch>
                  <a:fillRect/>
                </a:stretch>
              </p:blipFill>
              <p:spPr>
                <a:xfrm>
                  <a:off x="11422547" y="2866387"/>
                  <a:ext cx="2026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29" name="Freihand 228">
                  <a:extLst>
                    <a:ext uri="{FF2B5EF4-FFF2-40B4-BE49-F238E27FC236}">
                      <a16:creationId xmlns:a16="http://schemas.microsoft.com/office/drawing/2014/main" id="{51124287-D0C1-4C24-908C-86552DD5289F}"/>
                    </a:ext>
                  </a:extLst>
                </p14:cNvPr>
                <p14:cNvContentPartPr/>
                <p14:nvPr/>
              </p14:nvContentPartPr>
              <p14:xfrm>
                <a:off x="10999547" y="3255907"/>
                <a:ext cx="164160" cy="181800"/>
              </p14:xfrm>
            </p:contentPart>
          </mc:Choice>
          <mc:Fallback>
            <p:pic>
              <p:nvPicPr>
                <p:cNvPr id="229" name="Freihand 228">
                  <a:extLst>
                    <a:ext uri="{FF2B5EF4-FFF2-40B4-BE49-F238E27FC236}">
                      <a16:creationId xmlns:a16="http://schemas.microsoft.com/office/drawing/2014/main" id="{51124287-D0C1-4C24-908C-86552DD5289F}"/>
                    </a:ext>
                  </a:extLst>
                </p:cNvPr>
                <p:cNvPicPr/>
                <p:nvPr/>
              </p:nvPicPr>
              <p:blipFill>
                <a:blip r:embed="rId419"/>
                <a:stretch>
                  <a:fillRect/>
                </a:stretch>
              </p:blipFill>
              <p:spPr>
                <a:xfrm>
                  <a:off x="10995227" y="3251587"/>
                  <a:ext cx="1728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30" name="Freihand 229">
                  <a:extLst>
                    <a:ext uri="{FF2B5EF4-FFF2-40B4-BE49-F238E27FC236}">
                      <a16:creationId xmlns:a16="http://schemas.microsoft.com/office/drawing/2014/main" id="{364B53E6-24EF-482C-8077-BC0EF941B5E4}"/>
                    </a:ext>
                  </a:extLst>
                </p14:cNvPr>
                <p14:cNvContentPartPr/>
                <p14:nvPr/>
              </p14:nvContentPartPr>
              <p14:xfrm>
                <a:off x="11125187" y="3332947"/>
                <a:ext cx="126360" cy="186480"/>
              </p14:xfrm>
            </p:contentPart>
          </mc:Choice>
          <mc:Fallback>
            <p:pic>
              <p:nvPicPr>
                <p:cNvPr id="230" name="Freihand 229">
                  <a:extLst>
                    <a:ext uri="{FF2B5EF4-FFF2-40B4-BE49-F238E27FC236}">
                      <a16:creationId xmlns:a16="http://schemas.microsoft.com/office/drawing/2014/main" id="{364B53E6-24EF-482C-8077-BC0EF941B5E4}"/>
                    </a:ext>
                  </a:extLst>
                </p:cNvPr>
                <p:cNvPicPr/>
                <p:nvPr/>
              </p:nvPicPr>
              <p:blipFill>
                <a:blip r:embed="rId421"/>
                <a:stretch>
                  <a:fillRect/>
                </a:stretch>
              </p:blipFill>
              <p:spPr>
                <a:xfrm>
                  <a:off x="11120867" y="3328627"/>
                  <a:ext cx="1350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31" name="Freihand 230">
                  <a:extLst>
                    <a:ext uri="{FF2B5EF4-FFF2-40B4-BE49-F238E27FC236}">
                      <a16:creationId xmlns:a16="http://schemas.microsoft.com/office/drawing/2014/main" id="{CFB1A0C0-6598-4083-AE84-05EAA9880549}"/>
                    </a:ext>
                  </a:extLst>
                </p14:cNvPr>
                <p14:cNvContentPartPr/>
                <p14:nvPr/>
              </p14:nvContentPartPr>
              <p14:xfrm>
                <a:off x="11185307" y="3328987"/>
                <a:ext cx="136800" cy="214200"/>
              </p14:xfrm>
            </p:contentPart>
          </mc:Choice>
          <mc:Fallback>
            <p:pic>
              <p:nvPicPr>
                <p:cNvPr id="231" name="Freihand 230">
                  <a:extLst>
                    <a:ext uri="{FF2B5EF4-FFF2-40B4-BE49-F238E27FC236}">
                      <a16:creationId xmlns:a16="http://schemas.microsoft.com/office/drawing/2014/main" id="{CFB1A0C0-6598-4083-AE84-05EAA9880549}"/>
                    </a:ext>
                  </a:extLst>
                </p:cNvPr>
                <p:cNvPicPr/>
                <p:nvPr/>
              </p:nvPicPr>
              <p:blipFill>
                <a:blip r:embed="rId423"/>
                <a:stretch>
                  <a:fillRect/>
                </a:stretch>
              </p:blipFill>
              <p:spPr>
                <a:xfrm>
                  <a:off x="11180987" y="3324667"/>
                  <a:ext cx="1454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32" name="Freihand 231">
                  <a:extLst>
                    <a:ext uri="{FF2B5EF4-FFF2-40B4-BE49-F238E27FC236}">
                      <a16:creationId xmlns:a16="http://schemas.microsoft.com/office/drawing/2014/main" id="{3F5B07AA-6EA7-4361-B181-22E0008E257D}"/>
                    </a:ext>
                  </a:extLst>
                </p14:cNvPr>
                <p14:cNvContentPartPr/>
                <p14:nvPr/>
              </p14:nvContentPartPr>
              <p14:xfrm>
                <a:off x="11321027" y="3255187"/>
                <a:ext cx="376560" cy="157320"/>
              </p14:xfrm>
            </p:contentPart>
          </mc:Choice>
          <mc:Fallback>
            <p:pic>
              <p:nvPicPr>
                <p:cNvPr id="232" name="Freihand 231">
                  <a:extLst>
                    <a:ext uri="{FF2B5EF4-FFF2-40B4-BE49-F238E27FC236}">
                      <a16:creationId xmlns:a16="http://schemas.microsoft.com/office/drawing/2014/main" id="{3F5B07AA-6EA7-4361-B181-22E0008E257D}"/>
                    </a:ext>
                  </a:extLst>
                </p:cNvPr>
                <p:cNvPicPr/>
                <p:nvPr/>
              </p:nvPicPr>
              <p:blipFill>
                <a:blip r:embed="rId425"/>
                <a:stretch>
                  <a:fillRect/>
                </a:stretch>
              </p:blipFill>
              <p:spPr>
                <a:xfrm>
                  <a:off x="11316707" y="3250867"/>
                  <a:ext cx="3852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33" name="Freihand 232">
                  <a:extLst>
                    <a:ext uri="{FF2B5EF4-FFF2-40B4-BE49-F238E27FC236}">
                      <a16:creationId xmlns:a16="http://schemas.microsoft.com/office/drawing/2014/main" id="{C4229393-9C34-4EFF-AC20-3C743939A97C}"/>
                    </a:ext>
                  </a:extLst>
                </p14:cNvPr>
                <p14:cNvContentPartPr/>
                <p14:nvPr/>
              </p14:nvContentPartPr>
              <p14:xfrm>
                <a:off x="11684267" y="3241507"/>
                <a:ext cx="83160" cy="173880"/>
              </p14:xfrm>
            </p:contentPart>
          </mc:Choice>
          <mc:Fallback>
            <p:pic>
              <p:nvPicPr>
                <p:cNvPr id="233" name="Freihand 232">
                  <a:extLst>
                    <a:ext uri="{FF2B5EF4-FFF2-40B4-BE49-F238E27FC236}">
                      <a16:creationId xmlns:a16="http://schemas.microsoft.com/office/drawing/2014/main" id="{C4229393-9C34-4EFF-AC20-3C743939A97C}"/>
                    </a:ext>
                  </a:extLst>
                </p:cNvPr>
                <p:cNvPicPr/>
                <p:nvPr/>
              </p:nvPicPr>
              <p:blipFill>
                <a:blip r:embed="rId427"/>
                <a:stretch>
                  <a:fillRect/>
                </a:stretch>
              </p:blipFill>
              <p:spPr>
                <a:xfrm>
                  <a:off x="11679947" y="3237187"/>
                  <a:ext cx="918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34" name="Freihand 233">
                  <a:extLst>
                    <a:ext uri="{FF2B5EF4-FFF2-40B4-BE49-F238E27FC236}">
                      <a16:creationId xmlns:a16="http://schemas.microsoft.com/office/drawing/2014/main" id="{292F87EB-ECD2-4799-90AA-03E76B7B9CA0}"/>
                    </a:ext>
                  </a:extLst>
                </p14:cNvPr>
                <p14:cNvContentPartPr/>
                <p14:nvPr/>
              </p14:nvContentPartPr>
              <p14:xfrm>
                <a:off x="11792267" y="3270307"/>
                <a:ext cx="360" cy="360"/>
              </p14:xfrm>
            </p:contentPart>
          </mc:Choice>
          <mc:Fallback>
            <p:pic>
              <p:nvPicPr>
                <p:cNvPr id="234" name="Freihand 233">
                  <a:extLst>
                    <a:ext uri="{FF2B5EF4-FFF2-40B4-BE49-F238E27FC236}">
                      <a16:creationId xmlns:a16="http://schemas.microsoft.com/office/drawing/2014/main" id="{292F87EB-ECD2-4799-90AA-03E76B7B9CA0}"/>
                    </a:ext>
                  </a:extLst>
                </p:cNvPr>
                <p:cNvPicPr/>
                <p:nvPr/>
              </p:nvPicPr>
              <p:blipFill>
                <a:blip r:embed="rId23"/>
                <a:stretch>
                  <a:fillRect/>
                </a:stretch>
              </p:blipFill>
              <p:spPr>
                <a:xfrm>
                  <a:off x="11787947" y="3265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35" name="Freihand 234">
                  <a:extLst>
                    <a:ext uri="{FF2B5EF4-FFF2-40B4-BE49-F238E27FC236}">
                      <a16:creationId xmlns:a16="http://schemas.microsoft.com/office/drawing/2014/main" id="{AF25E5DA-40EE-4264-AB6D-0E2F0CF1162C}"/>
                    </a:ext>
                  </a:extLst>
                </p14:cNvPr>
                <p14:cNvContentPartPr/>
                <p14:nvPr/>
              </p14:nvContentPartPr>
              <p14:xfrm>
                <a:off x="11723867" y="3269947"/>
                <a:ext cx="217800" cy="138600"/>
              </p14:xfrm>
            </p:contentPart>
          </mc:Choice>
          <mc:Fallback>
            <p:pic>
              <p:nvPicPr>
                <p:cNvPr id="235" name="Freihand 234">
                  <a:extLst>
                    <a:ext uri="{FF2B5EF4-FFF2-40B4-BE49-F238E27FC236}">
                      <a16:creationId xmlns:a16="http://schemas.microsoft.com/office/drawing/2014/main" id="{AF25E5DA-40EE-4264-AB6D-0E2F0CF1162C}"/>
                    </a:ext>
                  </a:extLst>
                </p:cNvPr>
                <p:cNvPicPr/>
                <p:nvPr/>
              </p:nvPicPr>
              <p:blipFill>
                <a:blip r:embed="rId430"/>
                <a:stretch>
                  <a:fillRect/>
                </a:stretch>
              </p:blipFill>
              <p:spPr>
                <a:xfrm>
                  <a:off x="11719547" y="3265627"/>
                  <a:ext cx="2264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36" name="Freihand 235">
                  <a:extLst>
                    <a:ext uri="{FF2B5EF4-FFF2-40B4-BE49-F238E27FC236}">
                      <a16:creationId xmlns:a16="http://schemas.microsoft.com/office/drawing/2014/main" id="{C91F945B-6091-40D3-B9FA-D8E759F15553}"/>
                    </a:ext>
                  </a:extLst>
                </p14:cNvPr>
                <p14:cNvContentPartPr/>
                <p14:nvPr/>
              </p14:nvContentPartPr>
              <p14:xfrm>
                <a:off x="11924027" y="3350227"/>
                <a:ext cx="51840" cy="75240"/>
              </p14:xfrm>
            </p:contentPart>
          </mc:Choice>
          <mc:Fallback>
            <p:pic>
              <p:nvPicPr>
                <p:cNvPr id="236" name="Freihand 235">
                  <a:extLst>
                    <a:ext uri="{FF2B5EF4-FFF2-40B4-BE49-F238E27FC236}">
                      <a16:creationId xmlns:a16="http://schemas.microsoft.com/office/drawing/2014/main" id="{C91F945B-6091-40D3-B9FA-D8E759F15553}"/>
                    </a:ext>
                  </a:extLst>
                </p:cNvPr>
                <p:cNvPicPr/>
                <p:nvPr/>
              </p:nvPicPr>
              <p:blipFill>
                <a:blip r:embed="rId432"/>
                <a:stretch>
                  <a:fillRect/>
                </a:stretch>
              </p:blipFill>
              <p:spPr>
                <a:xfrm>
                  <a:off x="11919707" y="3345907"/>
                  <a:ext cx="604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37" name="Freihand 236">
                  <a:extLst>
                    <a:ext uri="{FF2B5EF4-FFF2-40B4-BE49-F238E27FC236}">
                      <a16:creationId xmlns:a16="http://schemas.microsoft.com/office/drawing/2014/main" id="{1B8147AE-6D2A-4F3E-909D-6012EA87FEB4}"/>
                    </a:ext>
                  </a:extLst>
                </p14:cNvPr>
                <p14:cNvContentPartPr/>
                <p14:nvPr/>
              </p14:nvContentPartPr>
              <p14:xfrm>
                <a:off x="11991707" y="3365707"/>
                <a:ext cx="60120" cy="4320"/>
              </p14:xfrm>
            </p:contentPart>
          </mc:Choice>
          <mc:Fallback>
            <p:pic>
              <p:nvPicPr>
                <p:cNvPr id="237" name="Freihand 236">
                  <a:extLst>
                    <a:ext uri="{FF2B5EF4-FFF2-40B4-BE49-F238E27FC236}">
                      <a16:creationId xmlns:a16="http://schemas.microsoft.com/office/drawing/2014/main" id="{1B8147AE-6D2A-4F3E-909D-6012EA87FEB4}"/>
                    </a:ext>
                  </a:extLst>
                </p:cNvPr>
                <p:cNvPicPr/>
                <p:nvPr/>
              </p:nvPicPr>
              <p:blipFill>
                <a:blip r:embed="rId434"/>
                <a:stretch>
                  <a:fillRect/>
                </a:stretch>
              </p:blipFill>
              <p:spPr>
                <a:xfrm>
                  <a:off x="11987387" y="3361387"/>
                  <a:ext cx="687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38" name="Freihand 237">
                  <a:extLst>
                    <a:ext uri="{FF2B5EF4-FFF2-40B4-BE49-F238E27FC236}">
                      <a16:creationId xmlns:a16="http://schemas.microsoft.com/office/drawing/2014/main" id="{EE8091C6-7177-4ED0-8785-C986D8577C2D}"/>
                    </a:ext>
                  </a:extLst>
                </p14:cNvPr>
                <p14:cNvContentPartPr/>
                <p14:nvPr/>
              </p14:nvContentPartPr>
              <p14:xfrm>
                <a:off x="11293307" y="3558307"/>
                <a:ext cx="124920" cy="151200"/>
              </p14:xfrm>
            </p:contentPart>
          </mc:Choice>
          <mc:Fallback>
            <p:pic>
              <p:nvPicPr>
                <p:cNvPr id="238" name="Freihand 237">
                  <a:extLst>
                    <a:ext uri="{FF2B5EF4-FFF2-40B4-BE49-F238E27FC236}">
                      <a16:creationId xmlns:a16="http://schemas.microsoft.com/office/drawing/2014/main" id="{EE8091C6-7177-4ED0-8785-C986D8577C2D}"/>
                    </a:ext>
                  </a:extLst>
                </p:cNvPr>
                <p:cNvPicPr/>
                <p:nvPr/>
              </p:nvPicPr>
              <p:blipFill>
                <a:blip r:embed="rId436"/>
                <a:stretch>
                  <a:fillRect/>
                </a:stretch>
              </p:blipFill>
              <p:spPr>
                <a:xfrm>
                  <a:off x="11288987" y="3553987"/>
                  <a:ext cx="1335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39" name="Freihand 238">
                  <a:extLst>
                    <a:ext uri="{FF2B5EF4-FFF2-40B4-BE49-F238E27FC236}">
                      <a16:creationId xmlns:a16="http://schemas.microsoft.com/office/drawing/2014/main" id="{DA61F78C-DD21-4C98-8AB9-60323364BE15}"/>
                    </a:ext>
                  </a:extLst>
                </p14:cNvPr>
                <p14:cNvContentPartPr/>
                <p14:nvPr/>
              </p14:nvContentPartPr>
              <p14:xfrm>
                <a:off x="11416787" y="3643267"/>
                <a:ext cx="61560" cy="83880"/>
              </p14:xfrm>
            </p:contentPart>
          </mc:Choice>
          <mc:Fallback>
            <p:pic>
              <p:nvPicPr>
                <p:cNvPr id="239" name="Freihand 238">
                  <a:extLst>
                    <a:ext uri="{FF2B5EF4-FFF2-40B4-BE49-F238E27FC236}">
                      <a16:creationId xmlns:a16="http://schemas.microsoft.com/office/drawing/2014/main" id="{DA61F78C-DD21-4C98-8AB9-60323364BE15}"/>
                    </a:ext>
                  </a:extLst>
                </p:cNvPr>
                <p:cNvPicPr/>
                <p:nvPr/>
              </p:nvPicPr>
              <p:blipFill>
                <a:blip r:embed="rId438"/>
                <a:stretch>
                  <a:fillRect/>
                </a:stretch>
              </p:blipFill>
              <p:spPr>
                <a:xfrm>
                  <a:off x="11412467" y="3638947"/>
                  <a:ext cx="702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40" name="Freihand 239">
                  <a:extLst>
                    <a:ext uri="{FF2B5EF4-FFF2-40B4-BE49-F238E27FC236}">
                      <a16:creationId xmlns:a16="http://schemas.microsoft.com/office/drawing/2014/main" id="{EBB8629E-272B-4BF6-9B2B-1E77BD4801FC}"/>
                    </a:ext>
                  </a:extLst>
                </p14:cNvPr>
                <p14:cNvContentPartPr/>
                <p14:nvPr/>
              </p14:nvContentPartPr>
              <p14:xfrm>
                <a:off x="11501747" y="3640747"/>
                <a:ext cx="40680" cy="127080"/>
              </p14:xfrm>
            </p:contentPart>
          </mc:Choice>
          <mc:Fallback>
            <p:pic>
              <p:nvPicPr>
                <p:cNvPr id="240" name="Freihand 239">
                  <a:extLst>
                    <a:ext uri="{FF2B5EF4-FFF2-40B4-BE49-F238E27FC236}">
                      <a16:creationId xmlns:a16="http://schemas.microsoft.com/office/drawing/2014/main" id="{EBB8629E-272B-4BF6-9B2B-1E77BD4801FC}"/>
                    </a:ext>
                  </a:extLst>
                </p:cNvPr>
                <p:cNvPicPr/>
                <p:nvPr/>
              </p:nvPicPr>
              <p:blipFill>
                <a:blip r:embed="rId440"/>
                <a:stretch>
                  <a:fillRect/>
                </a:stretch>
              </p:blipFill>
              <p:spPr>
                <a:xfrm>
                  <a:off x="11497427" y="3636427"/>
                  <a:ext cx="493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41" name="Freihand 240">
                  <a:extLst>
                    <a:ext uri="{FF2B5EF4-FFF2-40B4-BE49-F238E27FC236}">
                      <a16:creationId xmlns:a16="http://schemas.microsoft.com/office/drawing/2014/main" id="{599C2271-25D1-466C-9D12-A9042F85A6A4}"/>
                    </a:ext>
                  </a:extLst>
                </p14:cNvPr>
                <p14:cNvContentPartPr/>
                <p14:nvPr/>
              </p14:nvContentPartPr>
              <p14:xfrm>
                <a:off x="11560787" y="3538507"/>
                <a:ext cx="276120" cy="170640"/>
              </p14:xfrm>
            </p:contentPart>
          </mc:Choice>
          <mc:Fallback>
            <p:pic>
              <p:nvPicPr>
                <p:cNvPr id="241" name="Freihand 240">
                  <a:extLst>
                    <a:ext uri="{FF2B5EF4-FFF2-40B4-BE49-F238E27FC236}">
                      <a16:creationId xmlns:a16="http://schemas.microsoft.com/office/drawing/2014/main" id="{599C2271-25D1-466C-9D12-A9042F85A6A4}"/>
                    </a:ext>
                  </a:extLst>
                </p:cNvPr>
                <p:cNvPicPr/>
                <p:nvPr/>
              </p:nvPicPr>
              <p:blipFill>
                <a:blip r:embed="rId442"/>
                <a:stretch>
                  <a:fillRect/>
                </a:stretch>
              </p:blipFill>
              <p:spPr>
                <a:xfrm>
                  <a:off x="11556467" y="3534187"/>
                  <a:ext cx="2847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318" name="Freihand 317">
                  <a:extLst>
                    <a:ext uri="{FF2B5EF4-FFF2-40B4-BE49-F238E27FC236}">
                      <a16:creationId xmlns:a16="http://schemas.microsoft.com/office/drawing/2014/main" id="{CFA2938C-90AA-4B63-B950-AB3807F24E4E}"/>
                    </a:ext>
                  </a:extLst>
                </p14:cNvPr>
                <p14:cNvContentPartPr/>
                <p14:nvPr/>
              </p14:nvContentPartPr>
              <p14:xfrm>
                <a:off x="5541947" y="2236027"/>
                <a:ext cx="396720" cy="1089720"/>
              </p14:xfrm>
            </p:contentPart>
          </mc:Choice>
          <mc:Fallback>
            <p:pic>
              <p:nvPicPr>
                <p:cNvPr id="318" name="Freihand 317">
                  <a:extLst>
                    <a:ext uri="{FF2B5EF4-FFF2-40B4-BE49-F238E27FC236}">
                      <a16:creationId xmlns:a16="http://schemas.microsoft.com/office/drawing/2014/main" id="{CFA2938C-90AA-4B63-B950-AB3807F24E4E}"/>
                    </a:ext>
                  </a:extLst>
                </p:cNvPr>
                <p:cNvPicPr/>
                <p:nvPr/>
              </p:nvPicPr>
              <p:blipFill>
                <a:blip r:embed="rId444"/>
                <a:stretch>
                  <a:fillRect/>
                </a:stretch>
              </p:blipFill>
              <p:spPr>
                <a:xfrm>
                  <a:off x="5537627" y="2231707"/>
                  <a:ext cx="405360" cy="1098360"/>
                </a:xfrm>
                <a:prstGeom prst="rect">
                  <a:avLst/>
                </a:prstGeom>
              </p:spPr>
            </p:pic>
          </mc:Fallback>
        </mc:AlternateContent>
      </p:grpSp>
      <p:grpSp>
        <p:nvGrpSpPr>
          <p:cNvPr id="320" name="Gruppieren 319">
            <a:extLst>
              <a:ext uri="{FF2B5EF4-FFF2-40B4-BE49-F238E27FC236}">
                <a16:creationId xmlns:a16="http://schemas.microsoft.com/office/drawing/2014/main" id="{BE3550EE-C57D-47B2-A97D-D7053A254DA8}"/>
              </a:ext>
            </a:extLst>
          </p:cNvPr>
          <p:cNvGrpSpPr/>
          <p:nvPr/>
        </p:nvGrpSpPr>
        <p:grpSpPr>
          <a:xfrm>
            <a:off x="3469787" y="4554787"/>
            <a:ext cx="2253960" cy="1158480"/>
            <a:chOff x="3469787" y="4554787"/>
            <a:chExt cx="2253960" cy="1158480"/>
          </a:xfrm>
        </p:grpSpPr>
        <mc:AlternateContent xmlns:mc="http://schemas.openxmlformats.org/markup-compatibility/2006">
          <mc:Choice xmlns:p14="http://schemas.microsoft.com/office/powerpoint/2010/main" Requires="p14">
            <p:contentPart p14:bwMode="auto" r:id="rId445">
              <p14:nvContentPartPr>
                <p14:cNvPr id="274" name="Freihand 273">
                  <a:extLst>
                    <a:ext uri="{FF2B5EF4-FFF2-40B4-BE49-F238E27FC236}">
                      <a16:creationId xmlns:a16="http://schemas.microsoft.com/office/drawing/2014/main" id="{C849D24D-1ACE-4731-AC9F-C7FA622DE238}"/>
                    </a:ext>
                  </a:extLst>
                </p14:cNvPr>
                <p14:cNvContentPartPr/>
                <p14:nvPr/>
              </p14:nvContentPartPr>
              <p14:xfrm>
                <a:off x="3531347" y="4845667"/>
                <a:ext cx="16560" cy="128520"/>
              </p14:xfrm>
            </p:contentPart>
          </mc:Choice>
          <mc:Fallback>
            <p:pic>
              <p:nvPicPr>
                <p:cNvPr id="274" name="Freihand 273">
                  <a:extLst>
                    <a:ext uri="{FF2B5EF4-FFF2-40B4-BE49-F238E27FC236}">
                      <a16:creationId xmlns:a16="http://schemas.microsoft.com/office/drawing/2014/main" id="{C849D24D-1ACE-4731-AC9F-C7FA622DE238}"/>
                    </a:ext>
                  </a:extLst>
                </p:cNvPr>
                <p:cNvPicPr/>
                <p:nvPr/>
              </p:nvPicPr>
              <p:blipFill>
                <a:blip r:embed="rId446"/>
                <a:stretch>
                  <a:fillRect/>
                </a:stretch>
              </p:blipFill>
              <p:spPr>
                <a:xfrm>
                  <a:off x="3527027" y="4841347"/>
                  <a:ext cx="252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75" name="Freihand 274">
                  <a:extLst>
                    <a:ext uri="{FF2B5EF4-FFF2-40B4-BE49-F238E27FC236}">
                      <a16:creationId xmlns:a16="http://schemas.microsoft.com/office/drawing/2014/main" id="{28C4809C-C7CF-44E2-9CBE-4290B3DAAFC7}"/>
                    </a:ext>
                  </a:extLst>
                </p14:cNvPr>
                <p14:cNvContentPartPr/>
                <p14:nvPr/>
              </p14:nvContentPartPr>
              <p14:xfrm>
                <a:off x="3469787" y="4794187"/>
                <a:ext cx="144720" cy="103680"/>
              </p14:xfrm>
            </p:contentPart>
          </mc:Choice>
          <mc:Fallback>
            <p:pic>
              <p:nvPicPr>
                <p:cNvPr id="275" name="Freihand 274">
                  <a:extLst>
                    <a:ext uri="{FF2B5EF4-FFF2-40B4-BE49-F238E27FC236}">
                      <a16:creationId xmlns:a16="http://schemas.microsoft.com/office/drawing/2014/main" id="{28C4809C-C7CF-44E2-9CBE-4290B3DAAFC7}"/>
                    </a:ext>
                  </a:extLst>
                </p:cNvPr>
                <p:cNvPicPr/>
                <p:nvPr/>
              </p:nvPicPr>
              <p:blipFill>
                <a:blip r:embed="rId448"/>
                <a:stretch>
                  <a:fillRect/>
                </a:stretch>
              </p:blipFill>
              <p:spPr>
                <a:xfrm>
                  <a:off x="3465467" y="4789867"/>
                  <a:ext cx="1533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78" name="Freihand 277">
                  <a:extLst>
                    <a:ext uri="{FF2B5EF4-FFF2-40B4-BE49-F238E27FC236}">
                      <a16:creationId xmlns:a16="http://schemas.microsoft.com/office/drawing/2014/main" id="{D5942004-DF28-4D43-871A-9FD7CCF12E6B}"/>
                    </a:ext>
                  </a:extLst>
                </p14:cNvPr>
                <p14:cNvContentPartPr/>
                <p14:nvPr/>
              </p14:nvContentPartPr>
              <p14:xfrm>
                <a:off x="3695867" y="4824067"/>
                <a:ext cx="7920" cy="129960"/>
              </p14:xfrm>
            </p:contentPart>
          </mc:Choice>
          <mc:Fallback>
            <p:pic>
              <p:nvPicPr>
                <p:cNvPr id="278" name="Freihand 277">
                  <a:extLst>
                    <a:ext uri="{FF2B5EF4-FFF2-40B4-BE49-F238E27FC236}">
                      <a16:creationId xmlns:a16="http://schemas.microsoft.com/office/drawing/2014/main" id="{D5942004-DF28-4D43-871A-9FD7CCF12E6B}"/>
                    </a:ext>
                  </a:extLst>
                </p:cNvPr>
                <p:cNvPicPr/>
                <p:nvPr/>
              </p:nvPicPr>
              <p:blipFill>
                <a:blip r:embed="rId450"/>
                <a:stretch>
                  <a:fillRect/>
                </a:stretch>
              </p:blipFill>
              <p:spPr>
                <a:xfrm>
                  <a:off x="3691547" y="4819747"/>
                  <a:ext cx="165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79" name="Freihand 278">
                  <a:extLst>
                    <a:ext uri="{FF2B5EF4-FFF2-40B4-BE49-F238E27FC236}">
                      <a16:creationId xmlns:a16="http://schemas.microsoft.com/office/drawing/2014/main" id="{DA12E0B9-E395-4B27-A585-C8A420753DF2}"/>
                    </a:ext>
                  </a:extLst>
                </p14:cNvPr>
                <p14:cNvContentPartPr/>
                <p14:nvPr/>
              </p14:nvContentPartPr>
              <p14:xfrm>
                <a:off x="3633947" y="4761427"/>
                <a:ext cx="153000" cy="20520"/>
              </p14:xfrm>
            </p:contentPart>
          </mc:Choice>
          <mc:Fallback>
            <p:pic>
              <p:nvPicPr>
                <p:cNvPr id="279" name="Freihand 278">
                  <a:extLst>
                    <a:ext uri="{FF2B5EF4-FFF2-40B4-BE49-F238E27FC236}">
                      <a16:creationId xmlns:a16="http://schemas.microsoft.com/office/drawing/2014/main" id="{DA12E0B9-E395-4B27-A585-C8A420753DF2}"/>
                    </a:ext>
                  </a:extLst>
                </p:cNvPr>
                <p:cNvPicPr/>
                <p:nvPr/>
              </p:nvPicPr>
              <p:blipFill>
                <a:blip r:embed="rId452"/>
                <a:stretch>
                  <a:fillRect/>
                </a:stretch>
              </p:blipFill>
              <p:spPr>
                <a:xfrm>
                  <a:off x="3629627" y="4757107"/>
                  <a:ext cx="1616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81" name="Freihand 280">
                  <a:extLst>
                    <a:ext uri="{FF2B5EF4-FFF2-40B4-BE49-F238E27FC236}">
                      <a16:creationId xmlns:a16="http://schemas.microsoft.com/office/drawing/2014/main" id="{726BA719-F456-4F03-8C03-DAB9E7DBDA16}"/>
                    </a:ext>
                  </a:extLst>
                </p14:cNvPr>
                <p14:cNvContentPartPr/>
                <p14:nvPr/>
              </p14:nvContentPartPr>
              <p14:xfrm>
                <a:off x="3900347" y="4819747"/>
                <a:ext cx="340560" cy="294480"/>
              </p14:xfrm>
            </p:contentPart>
          </mc:Choice>
          <mc:Fallback>
            <p:pic>
              <p:nvPicPr>
                <p:cNvPr id="281" name="Freihand 280">
                  <a:extLst>
                    <a:ext uri="{FF2B5EF4-FFF2-40B4-BE49-F238E27FC236}">
                      <a16:creationId xmlns:a16="http://schemas.microsoft.com/office/drawing/2014/main" id="{726BA719-F456-4F03-8C03-DAB9E7DBDA16}"/>
                    </a:ext>
                  </a:extLst>
                </p:cNvPr>
                <p:cNvPicPr/>
                <p:nvPr/>
              </p:nvPicPr>
              <p:blipFill>
                <a:blip r:embed="rId454"/>
                <a:stretch>
                  <a:fillRect/>
                </a:stretch>
              </p:blipFill>
              <p:spPr>
                <a:xfrm>
                  <a:off x="3896027" y="4815427"/>
                  <a:ext cx="34920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83" name="Freihand 282">
                  <a:extLst>
                    <a:ext uri="{FF2B5EF4-FFF2-40B4-BE49-F238E27FC236}">
                      <a16:creationId xmlns:a16="http://schemas.microsoft.com/office/drawing/2014/main" id="{B1B9F34D-7BB4-44EA-BC7B-3F133311C5A4}"/>
                    </a:ext>
                  </a:extLst>
                </p14:cNvPr>
                <p14:cNvContentPartPr/>
                <p14:nvPr/>
              </p14:nvContentPartPr>
              <p14:xfrm>
                <a:off x="4509827" y="4751347"/>
                <a:ext cx="142560" cy="120600"/>
              </p14:xfrm>
            </p:contentPart>
          </mc:Choice>
          <mc:Fallback>
            <p:pic>
              <p:nvPicPr>
                <p:cNvPr id="283" name="Freihand 282">
                  <a:extLst>
                    <a:ext uri="{FF2B5EF4-FFF2-40B4-BE49-F238E27FC236}">
                      <a16:creationId xmlns:a16="http://schemas.microsoft.com/office/drawing/2014/main" id="{B1B9F34D-7BB4-44EA-BC7B-3F133311C5A4}"/>
                    </a:ext>
                  </a:extLst>
                </p:cNvPr>
                <p:cNvPicPr/>
                <p:nvPr/>
              </p:nvPicPr>
              <p:blipFill>
                <a:blip r:embed="rId456"/>
                <a:stretch>
                  <a:fillRect/>
                </a:stretch>
              </p:blipFill>
              <p:spPr>
                <a:xfrm>
                  <a:off x="4505507" y="4747027"/>
                  <a:ext cx="1512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84" name="Freihand 283">
                  <a:extLst>
                    <a:ext uri="{FF2B5EF4-FFF2-40B4-BE49-F238E27FC236}">
                      <a16:creationId xmlns:a16="http://schemas.microsoft.com/office/drawing/2014/main" id="{4A8B94FB-75B4-4DC5-8F04-300B7EEF4AD7}"/>
                    </a:ext>
                  </a:extLst>
                </p14:cNvPr>
                <p14:cNvContentPartPr/>
                <p14:nvPr/>
              </p14:nvContentPartPr>
              <p14:xfrm>
                <a:off x="4494707" y="4810387"/>
                <a:ext cx="303120" cy="132120"/>
              </p14:xfrm>
            </p:contentPart>
          </mc:Choice>
          <mc:Fallback>
            <p:pic>
              <p:nvPicPr>
                <p:cNvPr id="284" name="Freihand 283">
                  <a:extLst>
                    <a:ext uri="{FF2B5EF4-FFF2-40B4-BE49-F238E27FC236}">
                      <a16:creationId xmlns:a16="http://schemas.microsoft.com/office/drawing/2014/main" id="{4A8B94FB-75B4-4DC5-8F04-300B7EEF4AD7}"/>
                    </a:ext>
                  </a:extLst>
                </p:cNvPr>
                <p:cNvPicPr/>
                <p:nvPr/>
              </p:nvPicPr>
              <p:blipFill>
                <a:blip r:embed="rId458"/>
                <a:stretch>
                  <a:fillRect/>
                </a:stretch>
              </p:blipFill>
              <p:spPr>
                <a:xfrm>
                  <a:off x="4490387" y="4806067"/>
                  <a:ext cx="3117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85" name="Freihand 284">
                  <a:extLst>
                    <a:ext uri="{FF2B5EF4-FFF2-40B4-BE49-F238E27FC236}">
                      <a16:creationId xmlns:a16="http://schemas.microsoft.com/office/drawing/2014/main" id="{1E49A389-DE79-4143-9410-A4968FFD87F0}"/>
                    </a:ext>
                  </a:extLst>
                </p14:cNvPr>
                <p14:cNvContentPartPr/>
                <p14:nvPr/>
              </p14:nvContentPartPr>
              <p14:xfrm>
                <a:off x="4616747" y="4907587"/>
                <a:ext cx="110160" cy="150840"/>
              </p14:xfrm>
            </p:contentPart>
          </mc:Choice>
          <mc:Fallback>
            <p:pic>
              <p:nvPicPr>
                <p:cNvPr id="285" name="Freihand 284">
                  <a:extLst>
                    <a:ext uri="{FF2B5EF4-FFF2-40B4-BE49-F238E27FC236}">
                      <a16:creationId xmlns:a16="http://schemas.microsoft.com/office/drawing/2014/main" id="{1E49A389-DE79-4143-9410-A4968FFD87F0}"/>
                    </a:ext>
                  </a:extLst>
                </p:cNvPr>
                <p:cNvPicPr/>
                <p:nvPr/>
              </p:nvPicPr>
              <p:blipFill>
                <a:blip r:embed="rId460"/>
                <a:stretch>
                  <a:fillRect/>
                </a:stretch>
              </p:blipFill>
              <p:spPr>
                <a:xfrm>
                  <a:off x="4612427" y="4903267"/>
                  <a:ext cx="1188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86" name="Freihand 285">
                  <a:extLst>
                    <a:ext uri="{FF2B5EF4-FFF2-40B4-BE49-F238E27FC236}">
                      <a16:creationId xmlns:a16="http://schemas.microsoft.com/office/drawing/2014/main" id="{524674BC-E1C0-4BEE-8086-4B905E915180}"/>
                    </a:ext>
                  </a:extLst>
                </p14:cNvPr>
                <p14:cNvContentPartPr/>
                <p14:nvPr/>
              </p14:nvContentPartPr>
              <p14:xfrm>
                <a:off x="4681547" y="4890307"/>
                <a:ext cx="83520" cy="9000"/>
              </p14:xfrm>
            </p:contentPart>
          </mc:Choice>
          <mc:Fallback>
            <p:pic>
              <p:nvPicPr>
                <p:cNvPr id="286" name="Freihand 285">
                  <a:extLst>
                    <a:ext uri="{FF2B5EF4-FFF2-40B4-BE49-F238E27FC236}">
                      <a16:creationId xmlns:a16="http://schemas.microsoft.com/office/drawing/2014/main" id="{524674BC-E1C0-4BEE-8086-4B905E915180}"/>
                    </a:ext>
                  </a:extLst>
                </p:cNvPr>
                <p:cNvPicPr/>
                <p:nvPr/>
              </p:nvPicPr>
              <p:blipFill>
                <a:blip r:embed="rId462"/>
                <a:stretch>
                  <a:fillRect/>
                </a:stretch>
              </p:blipFill>
              <p:spPr>
                <a:xfrm>
                  <a:off x="4677227" y="4885987"/>
                  <a:ext cx="921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87" name="Freihand 286">
                  <a:extLst>
                    <a:ext uri="{FF2B5EF4-FFF2-40B4-BE49-F238E27FC236}">
                      <a16:creationId xmlns:a16="http://schemas.microsoft.com/office/drawing/2014/main" id="{19AA4D77-3522-4FE0-8A34-B3E6C3AD4ED0}"/>
                    </a:ext>
                  </a:extLst>
                </p14:cNvPr>
                <p14:cNvContentPartPr/>
                <p14:nvPr/>
              </p14:nvContentPartPr>
              <p14:xfrm>
                <a:off x="4894667" y="4852147"/>
                <a:ext cx="7920" cy="33120"/>
              </p14:xfrm>
            </p:contentPart>
          </mc:Choice>
          <mc:Fallback>
            <p:pic>
              <p:nvPicPr>
                <p:cNvPr id="287" name="Freihand 286">
                  <a:extLst>
                    <a:ext uri="{FF2B5EF4-FFF2-40B4-BE49-F238E27FC236}">
                      <a16:creationId xmlns:a16="http://schemas.microsoft.com/office/drawing/2014/main" id="{19AA4D77-3522-4FE0-8A34-B3E6C3AD4ED0}"/>
                    </a:ext>
                  </a:extLst>
                </p:cNvPr>
                <p:cNvPicPr/>
                <p:nvPr/>
              </p:nvPicPr>
              <p:blipFill>
                <a:blip r:embed="rId464"/>
                <a:stretch>
                  <a:fillRect/>
                </a:stretch>
              </p:blipFill>
              <p:spPr>
                <a:xfrm>
                  <a:off x="4890347" y="4847827"/>
                  <a:ext cx="165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88" name="Freihand 287">
                  <a:extLst>
                    <a:ext uri="{FF2B5EF4-FFF2-40B4-BE49-F238E27FC236}">
                      <a16:creationId xmlns:a16="http://schemas.microsoft.com/office/drawing/2014/main" id="{22BC1F11-5FB8-49DF-BCEE-635054800F20}"/>
                    </a:ext>
                  </a:extLst>
                </p14:cNvPr>
                <p14:cNvContentPartPr/>
                <p14:nvPr/>
              </p14:nvContentPartPr>
              <p14:xfrm>
                <a:off x="4861907" y="4739467"/>
                <a:ext cx="102600" cy="216720"/>
              </p14:xfrm>
            </p:contentPart>
          </mc:Choice>
          <mc:Fallback>
            <p:pic>
              <p:nvPicPr>
                <p:cNvPr id="288" name="Freihand 287">
                  <a:extLst>
                    <a:ext uri="{FF2B5EF4-FFF2-40B4-BE49-F238E27FC236}">
                      <a16:creationId xmlns:a16="http://schemas.microsoft.com/office/drawing/2014/main" id="{22BC1F11-5FB8-49DF-BCEE-635054800F20}"/>
                    </a:ext>
                  </a:extLst>
                </p:cNvPr>
                <p:cNvPicPr/>
                <p:nvPr/>
              </p:nvPicPr>
              <p:blipFill>
                <a:blip r:embed="rId466"/>
                <a:stretch>
                  <a:fillRect/>
                </a:stretch>
              </p:blipFill>
              <p:spPr>
                <a:xfrm>
                  <a:off x="4857587" y="4735147"/>
                  <a:ext cx="1112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89" name="Freihand 288">
                  <a:extLst>
                    <a:ext uri="{FF2B5EF4-FFF2-40B4-BE49-F238E27FC236}">
                      <a16:creationId xmlns:a16="http://schemas.microsoft.com/office/drawing/2014/main" id="{AFE0E98B-E213-4807-A372-E80E45FE11B1}"/>
                    </a:ext>
                  </a:extLst>
                </p14:cNvPr>
                <p14:cNvContentPartPr/>
                <p14:nvPr/>
              </p14:nvContentPartPr>
              <p14:xfrm>
                <a:off x="5087987" y="4749907"/>
                <a:ext cx="216720" cy="161640"/>
              </p14:xfrm>
            </p:contentPart>
          </mc:Choice>
          <mc:Fallback>
            <p:pic>
              <p:nvPicPr>
                <p:cNvPr id="289" name="Freihand 288">
                  <a:extLst>
                    <a:ext uri="{FF2B5EF4-FFF2-40B4-BE49-F238E27FC236}">
                      <a16:creationId xmlns:a16="http://schemas.microsoft.com/office/drawing/2014/main" id="{AFE0E98B-E213-4807-A372-E80E45FE11B1}"/>
                    </a:ext>
                  </a:extLst>
                </p:cNvPr>
                <p:cNvPicPr/>
                <p:nvPr/>
              </p:nvPicPr>
              <p:blipFill>
                <a:blip r:embed="rId468"/>
                <a:stretch>
                  <a:fillRect/>
                </a:stretch>
              </p:blipFill>
              <p:spPr>
                <a:xfrm>
                  <a:off x="5083667" y="4745587"/>
                  <a:ext cx="2253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90" name="Freihand 289">
                  <a:extLst>
                    <a:ext uri="{FF2B5EF4-FFF2-40B4-BE49-F238E27FC236}">
                      <a16:creationId xmlns:a16="http://schemas.microsoft.com/office/drawing/2014/main" id="{9218280A-5172-4F12-A2AE-5957B4307070}"/>
                    </a:ext>
                  </a:extLst>
                </p14:cNvPr>
                <p14:cNvContentPartPr/>
                <p14:nvPr/>
              </p14:nvContentPartPr>
              <p14:xfrm>
                <a:off x="5331347" y="4821907"/>
                <a:ext cx="325440" cy="87480"/>
              </p14:xfrm>
            </p:contentPart>
          </mc:Choice>
          <mc:Fallback>
            <p:pic>
              <p:nvPicPr>
                <p:cNvPr id="290" name="Freihand 289">
                  <a:extLst>
                    <a:ext uri="{FF2B5EF4-FFF2-40B4-BE49-F238E27FC236}">
                      <a16:creationId xmlns:a16="http://schemas.microsoft.com/office/drawing/2014/main" id="{9218280A-5172-4F12-A2AE-5957B4307070}"/>
                    </a:ext>
                  </a:extLst>
                </p:cNvPr>
                <p:cNvPicPr/>
                <p:nvPr/>
              </p:nvPicPr>
              <p:blipFill>
                <a:blip r:embed="rId470"/>
                <a:stretch>
                  <a:fillRect/>
                </a:stretch>
              </p:blipFill>
              <p:spPr>
                <a:xfrm>
                  <a:off x="5327027" y="4817587"/>
                  <a:ext cx="3340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91" name="Freihand 290">
                  <a:extLst>
                    <a:ext uri="{FF2B5EF4-FFF2-40B4-BE49-F238E27FC236}">
                      <a16:creationId xmlns:a16="http://schemas.microsoft.com/office/drawing/2014/main" id="{E93D848E-5BB6-41A7-8DFD-E9AA725F1064}"/>
                    </a:ext>
                  </a:extLst>
                </p14:cNvPr>
                <p14:cNvContentPartPr/>
                <p14:nvPr/>
              </p14:nvContentPartPr>
              <p14:xfrm>
                <a:off x="5610707" y="4738027"/>
                <a:ext cx="360" cy="360"/>
              </p14:xfrm>
            </p:contentPart>
          </mc:Choice>
          <mc:Fallback>
            <p:pic>
              <p:nvPicPr>
                <p:cNvPr id="291" name="Freihand 290">
                  <a:extLst>
                    <a:ext uri="{FF2B5EF4-FFF2-40B4-BE49-F238E27FC236}">
                      <a16:creationId xmlns:a16="http://schemas.microsoft.com/office/drawing/2014/main" id="{E93D848E-5BB6-41A7-8DFD-E9AA725F1064}"/>
                    </a:ext>
                  </a:extLst>
                </p:cNvPr>
                <p:cNvPicPr/>
                <p:nvPr/>
              </p:nvPicPr>
              <p:blipFill>
                <a:blip r:embed="rId23"/>
                <a:stretch>
                  <a:fillRect/>
                </a:stretch>
              </p:blipFill>
              <p:spPr>
                <a:xfrm>
                  <a:off x="5606387" y="4733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01" name="Freihand 300">
                  <a:extLst>
                    <a:ext uri="{FF2B5EF4-FFF2-40B4-BE49-F238E27FC236}">
                      <a16:creationId xmlns:a16="http://schemas.microsoft.com/office/drawing/2014/main" id="{3FD46B98-ECD6-41C0-84D7-ED595442DFC1}"/>
                    </a:ext>
                  </a:extLst>
                </p14:cNvPr>
                <p14:cNvContentPartPr/>
                <p14:nvPr/>
              </p14:nvContentPartPr>
              <p14:xfrm>
                <a:off x="3481307" y="5267587"/>
                <a:ext cx="155160" cy="118440"/>
              </p14:xfrm>
            </p:contentPart>
          </mc:Choice>
          <mc:Fallback>
            <p:pic>
              <p:nvPicPr>
                <p:cNvPr id="301" name="Freihand 300">
                  <a:extLst>
                    <a:ext uri="{FF2B5EF4-FFF2-40B4-BE49-F238E27FC236}">
                      <a16:creationId xmlns:a16="http://schemas.microsoft.com/office/drawing/2014/main" id="{3FD46B98-ECD6-41C0-84D7-ED595442DFC1}"/>
                    </a:ext>
                  </a:extLst>
                </p:cNvPr>
                <p:cNvPicPr/>
                <p:nvPr/>
              </p:nvPicPr>
              <p:blipFill>
                <a:blip r:embed="rId473"/>
                <a:stretch>
                  <a:fillRect/>
                </a:stretch>
              </p:blipFill>
              <p:spPr>
                <a:xfrm>
                  <a:off x="3476987" y="5263267"/>
                  <a:ext cx="1638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02" name="Freihand 301">
                  <a:extLst>
                    <a:ext uri="{FF2B5EF4-FFF2-40B4-BE49-F238E27FC236}">
                      <a16:creationId xmlns:a16="http://schemas.microsoft.com/office/drawing/2014/main" id="{6BAF9158-599B-41D6-B5FD-BC46EEBA987E}"/>
                    </a:ext>
                  </a:extLst>
                </p14:cNvPr>
                <p14:cNvContentPartPr/>
                <p14:nvPr/>
              </p14:nvContentPartPr>
              <p14:xfrm>
                <a:off x="3683987" y="5240227"/>
                <a:ext cx="86400" cy="132120"/>
              </p14:xfrm>
            </p:contentPart>
          </mc:Choice>
          <mc:Fallback>
            <p:pic>
              <p:nvPicPr>
                <p:cNvPr id="302" name="Freihand 301">
                  <a:extLst>
                    <a:ext uri="{FF2B5EF4-FFF2-40B4-BE49-F238E27FC236}">
                      <a16:creationId xmlns:a16="http://schemas.microsoft.com/office/drawing/2014/main" id="{6BAF9158-599B-41D6-B5FD-BC46EEBA987E}"/>
                    </a:ext>
                  </a:extLst>
                </p:cNvPr>
                <p:cNvPicPr/>
                <p:nvPr/>
              </p:nvPicPr>
              <p:blipFill>
                <a:blip r:embed="rId475"/>
                <a:stretch>
                  <a:fillRect/>
                </a:stretch>
              </p:blipFill>
              <p:spPr>
                <a:xfrm>
                  <a:off x="3679667" y="5235907"/>
                  <a:ext cx="950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03" name="Freihand 302">
                  <a:extLst>
                    <a:ext uri="{FF2B5EF4-FFF2-40B4-BE49-F238E27FC236}">
                      <a16:creationId xmlns:a16="http://schemas.microsoft.com/office/drawing/2014/main" id="{5172368F-5E46-4D99-AF6F-512B18DE8E21}"/>
                    </a:ext>
                  </a:extLst>
                </p14:cNvPr>
                <p14:cNvContentPartPr/>
                <p14:nvPr/>
              </p14:nvContentPartPr>
              <p14:xfrm>
                <a:off x="3738707" y="5334907"/>
                <a:ext cx="40680" cy="62280"/>
              </p14:xfrm>
            </p:contentPart>
          </mc:Choice>
          <mc:Fallback>
            <p:pic>
              <p:nvPicPr>
                <p:cNvPr id="303" name="Freihand 302">
                  <a:extLst>
                    <a:ext uri="{FF2B5EF4-FFF2-40B4-BE49-F238E27FC236}">
                      <a16:creationId xmlns:a16="http://schemas.microsoft.com/office/drawing/2014/main" id="{5172368F-5E46-4D99-AF6F-512B18DE8E21}"/>
                    </a:ext>
                  </a:extLst>
                </p:cNvPr>
                <p:cNvPicPr/>
                <p:nvPr/>
              </p:nvPicPr>
              <p:blipFill>
                <a:blip r:embed="rId477"/>
                <a:stretch>
                  <a:fillRect/>
                </a:stretch>
              </p:blipFill>
              <p:spPr>
                <a:xfrm>
                  <a:off x="3734387" y="5330587"/>
                  <a:ext cx="493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04" name="Freihand 303">
                  <a:extLst>
                    <a:ext uri="{FF2B5EF4-FFF2-40B4-BE49-F238E27FC236}">
                      <a16:creationId xmlns:a16="http://schemas.microsoft.com/office/drawing/2014/main" id="{9C801238-F814-48E8-90FC-02D8E8C3B592}"/>
                    </a:ext>
                  </a:extLst>
                </p14:cNvPr>
                <p14:cNvContentPartPr/>
                <p14:nvPr/>
              </p14:nvContentPartPr>
              <p14:xfrm>
                <a:off x="4110947" y="5271907"/>
                <a:ext cx="48600" cy="84600"/>
              </p14:xfrm>
            </p:contentPart>
          </mc:Choice>
          <mc:Fallback>
            <p:pic>
              <p:nvPicPr>
                <p:cNvPr id="304" name="Freihand 303">
                  <a:extLst>
                    <a:ext uri="{FF2B5EF4-FFF2-40B4-BE49-F238E27FC236}">
                      <a16:creationId xmlns:a16="http://schemas.microsoft.com/office/drawing/2014/main" id="{9C801238-F814-48E8-90FC-02D8E8C3B592}"/>
                    </a:ext>
                  </a:extLst>
                </p:cNvPr>
                <p:cNvPicPr/>
                <p:nvPr/>
              </p:nvPicPr>
              <p:blipFill>
                <a:blip r:embed="rId479"/>
                <a:stretch>
                  <a:fillRect/>
                </a:stretch>
              </p:blipFill>
              <p:spPr>
                <a:xfrm>
                  <a:off x="4106627" y="5267587"/>
                  <a:ext cx="572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06" name="Freihand 305">
                  <a:extLst>
                    <a:ext uri="{FF2B5EF4-FFF2-40B4-BE49-F238E27FC236}">
                      <a16:creationId xmlns:a16="http://schemas.microsoft.com/office/drawing/2014/main" id="{3ACAFC74-E7C1-4343-BA06-6A223E06C339}"/>
                    </a:ext>
                  </a:extLst>
                </p14:cNvPr>
                <p14:cNvContentPartPr/>
                <p14:nvPr/>
              </p14:nvContentPartPr>
              <p14:xfrm>
                <a:off x="4571747" y="5186227"/>
                <a:ext cx="168120" cy="110520"/>
              </p14:xfrm>
            </p:contentPart>
          </mc:Choice>
          <mc:Fallback>
            <p:pic>
              <p:nvPicPr>
                <p:cNvPr id="306" name="Freihand 305">
                  <a:extLst>
                    <a:ext uri="{FF2B5EF4-FFF2-40B4-BE49-F238E27FC236}">
                      <a16:creationId xmlns:a16="http://schemas.microsoft.com/office/drawing/2014/main" id="{3ACAFC74-E7C1-4343-BA06-6A223E06C339}"/>
                    </a:ext>
                  </a:extLst>
                </p:cNvPr>
                <p:cNvPicPr/>
                <p:nvPr/>
              </p:nvPicPr>
              <p:blipFill>
                <a:blip r:embed="rId481"/>
                <a:stretch>
                  <a:fillRect/>
                </a:stretch>
              </p:blipFill>
              <p:spPr>
                <a:xfrm>
                  <a:off x="4567427" y="5181907"/>
                  <a:ext cx="1767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07" name="Freihand 306">
                  <a:extLst>
                    <a:ext uri="{FF2B5EF4-FFF2-40B4-BE49-F238E27FC236}">
                      <a16:creationId xmlns:a16="http://schemas.microsoft.com/office/drawing/2014/main" id="{66A30F68-538A-4719-BE84-5253FDBCA164}"/>
                    </a:ext>
                  </a:extLst>
                </p14:cNvPr>
                <p14:cNvContentPartPr/>
                <p14:nvPr/>
              </p14:nvContentPartPr>
              <p14:xfrm>
                <a:off x="4535747" y="5261107"/>
                <a:ext cx="277560" cy="119880"/>
              </p14:xfrm>
            </p:contentPart>
          </mc:Choice>
          <mc:Fallback>
            <p:pic>
              <p:nvPicPr>
                <p:cNvPr id="307" name="Freihand 306">
                  <a:extLst>
                    <a:ext uri="{FF2B5EF4-FFF2-40B4-BE49-F238E27FC236}">
                      <a16:creationId xmlns:a16="http://schemas.microsoft.com/office/drawing/2014/main" id="{66A30F68-538A-4719-BE84-5253FDBCA164}"/>
                    </a:ext>
                  </a:extLst>
                </p:cNvPr>
                <p:cNvPicPr/>
                <p:nvPr/>
              </p:nvPicPr>
              <p:blipFill>
                <a:blip r:embed="rId483"/>
                <a:stretch>
                  <a:fillRect/>
                </a:stretch>
              </p:blipFill>
              <p:spPr>
                <a:xfrm>
                  <a:off x="4531427" y="5256787"/>
                  <a:ext cx="2862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08" name="Freihand 307">
                  <a:extLst>
                    <a:ext uri="{FF2B5EF4-FFF2-40B4-BE49-F238E27FC236}">
                      <a16:creationId xmlns:a16="http://schemas.microsoft.com/office/drawing/2014/main" id="{D6C45D1E-D7D1-4182-9E44-62FA348EE659}"/>
                    </a:ext>
                  </a:extLst>
                </p14:cNvPr>
                <p14:cNvContentPartPr/>
                <p14:nvPr/>
              </p14:nvContentPartPr>
              <p14:xfrm>
                <a:off x="4637627" y="5345707"/>
                <a:ext cx="139320" cy="168480"/>
              </p14:xfrm>
            </p:contentPart>
          </mc:Choice>
          <mc:Fallback>
            <p:pic>
              <p:nvPicPr>
                <p:cNvPr id="308" name="Freihand 307">
                  <a:extLst>
                    <a:ext uri="{FF2B5EF4-FFF2-40B4-BE49-F238E27FC236}">
                      <a16:creationId xmlns:a16="http://schemas.microsoft.com/office/drawing/2014/main" id="{D6C45D1E-D7D1-4182-9E44-62FA348EE659}"/>
                    </a:ext>
                  </a:extLst>
                </p:cNvPr>
                <p:cNvPicPr/>
                <p:nvPr/>
              </p:nvPicPr>
              <p:blipFill>
                <a:blip r:embed="rId485"/>
                <a:stretch>
                  <a:fillRect/>
                </a:stretch>
              </p:blipFill>
              <p:spPr>
                <a:xfrm>
                  <a:off x="4633307" y="5341387"/>
                  <a:ext cx="1479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10" name="Freihand 309">
                  <a:extLst>
                    <a:ext uri="{FF2B5EF4-FFF2-40B4-BE49-F238E27FC236}">
                      <a16:creationId xmlns:a16="http://schemas.microsoft.com/office/drawing/2014/main" id="{DEE2B8C3-9A76-4CEC-AD9F-2A537039FCFE}"/>
                    </a:ext>
                  </a:extLst>
                </p14:cNvPr>
                <p14:cNvContentPartPr/>
                <p14:nvPr/>
              </p14:nvContentPartPr>
              <p14:xfrm>
                <a:off x="4990067" y="5195227"/>
                <a:ext cx="175320" cy="186840"/>
              </p14:xfrm>
            </p:contentPart>
          </mc:Choice>
          <mc:Fallback>
            <p:pic>
              <p:nvPicPr>
                <p:cNvPr id="310" name="Freihand 309">
                  <a:extLst>
                    <a:ext uri="{FF2B5EF4-FFF2-40B4-BE49-F238E27FC236}">
                      <a16:creationId xmlns:a16="http://schemas.microsoft.com/office/drawing/2014/main" id="{DEE2B8C3-9A76-4CEC-AD9F-2A537039FCFE}"/>
                    </a:ext>
                  </a:extLst>
                </p:cNvPr>
                <p:cNvPicPr/>
                <p:nvPr/>
              </p:nvPicPr>
              <p:blipFill>
                <a:blip r:embed="rId487"/>
                <a:stretch>
                  <a:fillRect/>
                </a:stretch>
              </p:blipFill>
              <p:spPr>
                <a:xfrm>
                  <a:off x="4985747" y="5190907"/>
                  <a:ext cx="1839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11" name="Freihand 310">
                  <a:extLst>
                    <a:ext uri="{FF2B5EF4-FFF2-40B4-BE49-F238E27FC236}">
                      <a16:creationId xmlns:a16="http://schemas.microsoft.com/office/drawing/2014/main" id="{579084D1-3C5A-48C9-B6E2-6A22875A8ECB}"/>
                    </a:ext>
                  </a:extLst>
                </p14:cNvPr>
                <p14:cNvContentPartPr/>
                <p14:nvPr/>
              </p14:nvContentPartPr>
              <p14:xfrm>
                <a:off x="5049467" y="5323387"/>
                <a:ext cx="79560" cy="47520"/>
              </p14:xfrm>
            </p:contentPart>
          </mc:Choice>
          <mc:Fallback>
            <p:pic>
              <p:nvPicPr>
                <p:cNvPr id="311" name="Freihand 310">
                  <a:extLst>
                    <a:ext uri="{FF2B5EF4-FFF2-40B4-BE49-F238E27FC236}">
                      <a16:creationId xmlns:a16="http://schemas.microsoft.com/office/drawing/2014/main" id="{579084D1-3C5A-48C9-B6E2-6A22875A8ECB}"/>
                    </a:ext>
                  </a:extLst>
                </p:cNvPr>
                <p:cNvPicPr/>
                <p:nvPr/>
              </p:nvPicPr>
              <p:blipFill>
                <a:blip r:embed="rId489"/>
                <a:stretch>
                  <a:fillRect/>
                </a:stretch>
              </p:blipFill>
              <p:spPr>
                <a:xfrm>
                  <a:off x="5045147" y="5319067"/>
                  <a:ext cx="882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12" name="Freihand 311">
                  <a:extLst>
                    <a:ext uri="{FF2B5EF4-FFF2-40B4-BE49-F238E27FC236}">
                      <a16:creationId xmlns:a16="http://schemas.microsoft.com/office/drawing/2014/main" id="{872FC6F2-4A01-48B7-B3B0-283348688EA5}"/>
                    </a:ext>
                  </a:extLst>
                </p14:cNvPr>
                <p14:cNvContentPartPr/>
                <p14:nvPr/>
              </p14:nvContentPartPr>
              <p14:xfrm>
                <a:off x="5186267" y="5188387"/>
                <a:ext cx="41040" cy="182880"/>
              </p14:xfrm>
            </p:contentPart>
          </mc:Choice>
          <mc:Fallback>
            <p:pic>
              <p:nvPicPr>
                <p:cNvPr id="312" name="Freihand 311">
                  <a:extLst>
                    <a:ext uri="{FF2B5EF4-FFF2-40B4-BE49-F238E27FC236}">
                      <a16:creationId xmlns:a16="http://schemas.microsoft.com/office/drawing/2014/main" id="{872FC6F2-4A01-48B7-B3B0-283348688EA5}"/>
                    </a:ext>
                  </a:extLst>
                </p:cNvPr>
                <p:cNvPicPr/>
                <p:nvPr/>
              </p:nvPicPr>
              <p:blipFill>
                <a:blip r:embed="rId491"/>
                <a:stretch>
                  <a:fillRect/>
                </a:stretch>
              </p:blipFill>
              <p:spPr>
                <a:xfrm>
                  <a:off x="5181947" y="5184067"/>
                  <a:ext cx="496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13" name="Freihand 312">
                  <a:extLst>
                    <a:ext uri="{FF2B5EF4-FFF2-40B4-BE49-F238E27FC236}">
                      <a16:creationId xmlns:a16="http://schemas.microsoft.com/office/drawing/2014/main" id="{76514603-DA7B-4F87-8C7C-DBD64ED7C836}"/>
                    </a:ext>
                  </a:extLst>
                </p14:cNvPr>
                <p14:cNvContentPartPr/>
                <p14:nvPr/>
              </p14:nvContentPartPr>
              <p14:xfrm>
                <a:off x="5236307" y="5253187"/>
                <a:ext cx="165240" cy="106560"/>
              </p14:xfrm>
            </p:contentPart>
          </mc:Choice>
          <mc:Fallback>
            <p:pic>
              <p:nvPicPr>
                <p:cNvPr id="313" name="Freihand 312">
                  <a:extLst>
                    <a:ext uri="{FF2B5EF4-FFF2-40B4-BE49-F238E27FC236}">
                      <a16:creationId xmlns:a16="http://schemas.microsoft.com/office/drawing/2014/main" id="{76514603-DA7B-4F87-8C7C-DBD64ED7C836}"/>
                    </a:ext>
                  </a:extLst>
                </p:cNvPr>
                <p:cNvPicPr/>
                <p:nvPr/>
              </p:nvPicPr>
              <p:blipFill>
                <a:blip r:embed="rId493"/>
                <a:stretch>
                  <a:fillRect/>
                </a:stretch>
              </p:blipFill>
              <p:spPr>
                <a:xfrm>
                  <a:off x="5231987" y="5248867"/>
                  <a:ext cx="1738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14" name="Freihand 313">
                  <a:extLst>
                    <a:ext uri="{FF2B5EF4-FFF2-40B4-BE49-F238E27FC236}">
                      <a16:creationId xmlns:a16="http://schemas.microsoft.com/office/drawing/2014/main" id="{65264FA7-524D-47F8-9E42-8C4841DF07BE}"/>
                    </a:ext>
                  </a:extLst>
                </p14:cNvPr>
                <p14:cNvContentPartPr/>
                <p14:nvPr/>
              </p14:nvContentPartPr>
              <p14:xfrm>
                <a:off x="5391467" y="5166427"/>
                <a:ext cx="360" cy="360"/>
              </p14:xfrm>
            </p:contentPart>
          </mc:Choice>
          <mc:Fallback>
            <p:pic>
              <p:nvPicPr>
                <p:cNvPr id="314" name="Freihand 313">
                  <a:extLst>
                    <a:ext uri="{FF2B5EF4-FFF2-40B4-BE49-F238E27FC236}">
                      <a16:creationId xmlns:a16="http://schemas.microsoft.com/office/drawing/2014/main" id="{65264FA7-524D-47F8-9E42-8C4841DF07BE}"/>
                    </a:ext>
                  </a:extLst>
                </p:cNvPr>
                <p:cNvPicPr/>
                <p:nvPr/>
              </p:nvPicPr>
              <p:blipFill>
                <a:blip r:embed="rId23"/>
                <a:stretch>
                  <a:fillRect/>
                </a:stretch>
              </p:blipFill>
              <p:spPr>
                <a:xfrm>
                  <a:off x="5387147" y="5162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15" name="Freihand 314">
                  <a:extLst>
                    <a:ext uri="{FF2B5EF4-FFF2-40B4-BE49-F238E27FC236}">
                      <a16:creationId xmlns:a16="http://schemas.microsoft.com/office/drawing/2014/main" id="{059A4B52-84E5-42C8-88BA-6283E7A863D0}"/>
                    </a:ext>
                  </a:extLst>
                </p14:cNvPr>
                <p14:cNvContentPartPr/>
                <p14:nvPr/>
              </p14:nvContentPartPr>
              <p14:xfrm>
                <a:off x="5399027" y="5163907"/>
                <a:ext cx="155880" cy="183960"/>
              </p14:xfrm>
            </p:contentPart>
          </mc:Choice>
          <mc:Fallback>
            <p:pic>
              <p:nvPicPr>
                <p:cNvPr id="315" name="Freihand 314">
                  <a:extLst>
                    <a:ext uri="{FF2B5EF4-FFF2-40B4-BE49-F238E27FC236}">
                      <a16:creationId xmlns:a16="http://schemas.microsoft.com/office/drawing/2014/main" id="{059A4B52-84E5-42C8-88BA-6283E7A863D0}"/>
                    </a:ext>
                  </a:extLst>
                </p:cNvPr>
                <p:cNvPicPr/>
                <p:nvPr/>
              </p:nvPicPr>
              <p:blipFill>
                <a:blip r:embed="rId496"/>
                <a:stretch>
                  <a:fillRect/>
                </a:stretch>
              </p:blipFill>
              <p:spPr>
                <a:xfrm>
                  <a:off x="5394707" y="5159587"/>
                  <a:ext cx="1645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16" name="Freihand 315">
                  <a:extLst>
                    <a:ext uri="{FF2B5EF4-FFF2-40B4-BE49-F238E27FC236}">
                      <a16:creationId xmlns:a16="http://schemas.microsoft.com/office/drawing/2014/main" id="{DEF483BF-763C-4A2B-A536-0F8F52C093C6}"/>
                    </a:ext>
                  </a:extLst>
                </p14:cNvPr>
                <p14:cNvContentPartPr/>
                <p14:nvPr/>
              </p14:nvContentPartPr>
              <p14:xfrm>
                <a:off x="5564987" y="5248867"/>
                <a:ext cx="158760" cy="72720"/>
              </p14:xfrm>
            </p:contentPart>
          </mc:Choice>
          <mc:Fallback>
            <p:pic>
              <p:nvPicPr>
                <p:cNvPr id="316" name="Freihand 315">
                  <a:extLst>
                    <a:ext uri="{FF2B5EF4-FFF2-40B4-BE49-F238E27FC236}">
                      <a16:creationId xmlns:a16="http://schemas.microsoft.com/office/drawing/2014/main" id="{DEF483BF-763C-4A2B-A536-0F8F52C093C6}"/>
                    </a:ext>
                  </a:extLst>
                </p:cNvPr>
                <p:cNvPicPr/>
                <p:nvPr/>
              </p:nvPicPr>
              <p:blipFill>
                <a:blip r:embed="rId498"/>
                <a:stretch>
                  <a:fillRect/>
                </a:stretch>
              </p:blipFill>
              <p:spPr>
                <a:xfrm>
                  <a:off x="5560667" y="5244547"/>
                  <a:ext cx="1674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19" name="Freihand 318">
                  <a:extLst>
                    <a:ext uri="{FF2B5EF4-FFF2-40B4-BE49-F238E27FC236}">
                      <a16:creationId xmlns:a16="http://schemas.microsoft.com/office/drawing/2014/main" id="{8D190AF6-2C55-46C3-9E8A-351C3AF57DF2}"/>
                    </a:ext>
                  </a:extLst>
                </p14:cNvPr>
                <p14:cNvContentPartPr/>
                <p14:nvPr/>
              </p14:nvContentPartPr>
              <p14:xfrm>
                <a:off x="4385987" y="4554787"/>
                <a:ext cx="545040" cy="1158480"/>
              </p14:xfrm>
            </p:contentPart>
          </mc:Choice>
          <mc:Fallback>
            <p:pic>
              <p:nvPicPr>
                <p:cNvPr id="319" name="Freihand 318">
                  <a:extLst>
                    <a:ext uri="{FF2B5EF4-FFF2-40B4-BE49-F238E27FC236}">
                      <a16:creationId xmlns:a16="http://schemas.microsoft.com/office/drawing/2014/main" id="{8D190AF6-2C55-46C3-9E8A-351C3AF57DF2}"/>
                    </a:ext>
                  </a:extLst>
                </p:cNvPr>
                <p:cNvPicPr/>
                <p:nvPr/>
              </p:nvPicPr>
              <p:blipFill>
                <a:blip r:embed="rId500"/>
                <a:stretch>
                  <a:fillRect/>
                </a:stretch>
              </p:blipFill>
              <p:spPr>
                <a:xfrm>
                  <a:off x="4381667" y="4550467"/>
                  <a:ext cx="553680" cy="1167120"/>
                </a:xfrm>
                <a:prstGeom prst="rect">
                  <a:avLst/>
                </a:prstGeom>
              </p:spPr>
            </p:pic>
          </mc:Fallback>
        </mc:AlternateContent>
      </p:grpSp>
    </p:spTree>
    <p:extLst>
      <p:ext uri="{BB962C8B-B14F-4D97-AF65-F5344CB8AC3E}">
        <p14:creationId xmlns:p14="http://schemas.microsoft.com/office/powerpoint/2010/main" val="274540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2363520" y="553464"/>
            <a:ext cx="7464960" cy="377741"/>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err="1">
                <a:latin typeface="Times New Roman" panose="02020603050405020304" pitchFamily="18" charset="0"/>
                <a:cs typeface="Times New Roman" panose="02020603050405020304" pitchFamily="18" charset="0"/>
              </a:rPr>
              <a:t>Preise</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ohne</a:t>
            </a:r>
            <a:r>
              <a:rPr lang="en-US" sz="1814" b="1" i="1" dirty="0">
                <a:latin typeface="Times New Roman" panose="02020603050405020304" pitchFamily="18" charset="0"/>
                <a:cs typeface="Times New Roman" panose="02020603050405020304" pitchFamily="18" charset="0"/>
              </a:rPr>
              <a:t> Handel</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13" name="TextBox 6"/>
          <p:cNvSpPr txBox="1"/>
          <p:nvPr/>
        </p:nvSpPr>
        <p:spPr>
          <a:xfrm>
            <a:off x="2344211" y="3165657"/>
            <a:ext cx="1016625"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Portugal </a:t>
            </a:r>
            <a:endParaRPr lang="en-US" sz="1633"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5"/>
              <p:cNvSpPr txBox="1"/>
              <p:nvPr/>
            </p:nvSpPr>
            <p:spPr>
              <a:xfrm>
                <a:off x="-7780" y="4778087"/>
                <a:ext cx="6754285"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D</a:t>
                </a:r>
                <a14:m>
                  <m:oMath xmlns:m="http://schemas.openxmlformats.org/officeDocument/2006/math">
                    <m:r>
                      <m:rPr>
                        <m:sty m:val="p"/>
                      </m:rPr>
                      <a:rPr lang="de-DE" sz="1633">
                        <a:latin typeface="Cambria Math" panose="02040503050406030204" pitchFamily="18" charset="0"/>
                      </a:rPr>
                      <m:t>a</m:t>
                    </m:r>
                    <m:r>
                      <a:rPr lang="de-DE" sz="1633">
                        <a:latin typeface="Cambria Math" panose="02040503050406030204" pitchFamily="18" charset="0"/>
                      </a:rPr>
                      <m:t> </m:t>
                    </m:r>
                    <m:r>
                      <m:rPr>
                        <m:sty m:val="p"/>
                      </m:rPr>
                      <a:rPr lang="de-DE" sz="1633">
                        <a:latin typeface="Cambria Math" panose="02040503050406030204" pitchFamily="18" charset="0"/>
                      </a:rPr>
                      <m:t>Arbeit</m:t>
                    </m:r>
                    <m:r>
                      <a:rPr lang="de-DE" sz="1633">
                        <a:latin typeface="Cambria Math" panose="02040503050406030204" pitchFamily="18" charset="0"/>
                      </a:rPr>
                      <m:t> </m:t>
                    </m:r>
                    <m:r>
                      <m:rPr>
                        <m:sty m:val="p"/>
                      </m:rPr>
                      <a:rPr lang="de-DE" sz="1633">
                        <a:latin typeface="Cambria Math" panose="02040503050406030204" pitchFamily="18" charset="0"/>
                      </a:rPr>
                      <m:t>vollkommen</m:t>
                    </m:r>
                    <m:r>
                      <a:rPr lang="de-DE" sz="1633">
                        <a:latin typeface="Cambria Math" panose="02040503050406030204" pitchFamily="18" charset="0"/>
                      </a:rPr>
                      <m:t> </m:t>
                    </m:r>
                    <m:r>
                      <m:rPr>
                        <m:sty m:val="p"/>
                      </m:rPr>
                      <a:rPr lang="de-DE" sz="1633">
                        <a:latin typeface="Cambria Math" panose="02040503050406030204" pitchFamily="18" charset="0"/>
                      </a:rPr>
                      <m:t>flexibel</m:t>
                    </m:r>
                    <m:r>
                      <a:rPr lang="de-DE" sz="1633">
                        <a:latin typeface="Cambria Math" panose="02040503050406030204" pitchFamily="18" charset="0"/>
                      </a:rPr>
                      <m:t> </m:t>
                    </m:r>
                    <m:r>
                      <m:rPr>
                        <m:sty m:val="p"/>
                      </m:rPr>
                      <a:rPr lang="de-DE" sz="1633">
                        <a:latin typeface="Cambria Math" panose="02040503050406030204" pitchFamily="18" charset="0"/>
                      </a:rPr>
                      <m:t>zwischen</m:t>
                    </m:r>
                    <m:r>
                      <a:rPr lang="de-DE" sz="1633">
                        <a:latin typeface="Cambria Math" panose="02040503050406030204" pitchFamily="18" charset="0"/>
                      </a:rPr>
                      <m:t> </m:t>
                    </m:r>
                    <m:r>
                      <m:rPr>
                        <m:sty m:val="p"/>
                      </m:rPr>
                      <a:rPr lang="de-DE" sz="1633">
                        <a:latin typeface="Cambria Math" panose="02040503050406030204" pitchFamily="18" charset="0"/>
                      </a:rPr>
                      <m:t>den</m:t>
                    </m:r>
                    <m:r>
                      <a:rPr lang="de-DE" sz="1633">
                        <a:latin typeface="Cambria Math" panose="02040503050406030204" pitchFamily="18" charset="0"/>
                      </a:rPr>
                      <m:t> </m:t>
                    </m:r>
                    <m:r>
                      <m:rPr>
                        <m:sty m:val="p"/>
                      </m:rPr>
                      <a:rPr lang="de-DE" sz="1633">
                        <a:latin typeface="Cambria Math" panose="02040503050406030204" pitchFamily="18" charset="0"/>
                      </a:rPr>
                      <m:t>Sektoren</m:t>
                    </m:r>
                    <m:r>
                      <a:rPr lang="de-DE" sz="1633">
                        <a:latin typeface="Cambria Math" panose="02040503050406030204" pitchFamily="18" charset="0"/>
                      </a:rPr>
                      <m:t> </m:t>
                    </m:r>
                    <m:r>
                      <m:rPr>
                        <m:sty m:val="p"/>
                      </m:rPr>
                      <a:rPr lang="de-DE" sz="1633" b="0" i="0" smtClean="0">
                        <a:latin typeface="Cambria Math" panose="02040503050406030204" pitchFamily="18" charset="0"/>
                      </a:rPr>
                      <m:t>ist</m:t>
                    </m:r>
                    <m:r>
                      <a:rPr lang="de-DE" sz="1633" b="0" i="0" smtClean="0">
                        <a:latin typeface="Cambria Math" panose="02040503050406030204" pitchFamily="18" charset="0"/>
                      </a:rPr>
                      <m:t>, </m:t>
                    </m:r>
                    <m:r>
                      <m:rPr>
                        <m:sty m:val="p"/>
                      </m:rPr>
                      <a:rPr lang="de-DE" sz="1633">
                        <a:latin typeface="Cambria Math" panose="02040503050406030204" pitchFamily="18" charset="0"/>
                      </a:rPr>
                      <m:t>gilt</m:t>
                    </m:r>
                    <m:sSub>
                      <m:sSubPr>
                        <m:ctrlPr>
                          <a:rPr lang="de-DE" sz="1633" i="1">
                            <a:latin typeface="Cambria Math" panose="02040503050406030204" pitchFamily="18" charset="0"/>
                          </a:rPr>
                        </m:ctrlPr>
                      </m:sSubPr>
                      <m:e>
                        <m:r>
                          <a:rPr lang="de-DE" sz="1633" i="1">
                            <a:latin typeface="Cambria Math"/>
                          </a:rPr>
                          <m:t>  </m:t>
                        </m:r>
                        <m:r>
                          <a:rPr lang="de-DE" sz="1633" i="1">
                            <a:latin typeface="Cambria Math"/>
                          </a:rPr>
                          <m:t>𝑤</m:t>
                        </m:r>
                      </m:e>
                      <m:sub>
                        <m:r>
                          <a:rPr lang="de-DE" sz="1633" b="0" i="1" smtClean="0">
                            <a:latin typeface="Cambria Math" panose="02040503050406030204" pitchFamily="18" charset="0"/>
                          </a:rPr>
                          <m:t>𝑃𝑊</m:t>
                        </m:r>
                      </m:sub>
                    </m:sSub>
                    <m:r>
                      <a:rPr lang="de-DE" sz="1633" i="1">
                        <a:latin typeface="Cambria Math"/>
                      </a:rPr>
                      <m:t>=</m:t>
                    </m:r>
                    <m:sSub>
                      <m:sSubPr>
                        <m:ctrlPr>
                          <a:rPr lang="de-DE" sz="1633" i="1">
                            <a:latin typeface="Cambria Math" panose="02040503050406030204" pitchFamily="18" charset="0"/>
                          </a:rPr>
                        </m:ctrlPr>
                      </m:sSubPr>
                      <m:e>
                        <m:r>
                          <a:rPr lang="de-DE" sz="1633" i="1">
                            <a:latin typeface="Cambria Math"/>
                          </a:rPr>
                          <m:t>𝑤</m:t>
                        </m:r>
                      </m:e>
                      <m:sub>
                        <m:r>
                          <a:rPr lang="de-DE" sz="1633" b="0" i="1" smtClean="0">
                            <a:latin typeface="Cambria Math" panose="02040503050406030204" pitchFamily="18" charset="0"/>
                          </a:rPr>
                          <m:t>𝑃𝐾</m:t>
                        </m:r>
                      </m:sub>
                    </m:sSub>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5" name="TextBox 15"/>
              <p:cNvSpPr txBox="1">
                <a:spLocks noRot="1" noChangeAspect="1" noMove="1" noResize="1" noEditPoints="1" noAdjustHandles="1" noChangeArrowheads="1" noChangeShapeType="1" noTextEdit="1"/>
              </p:cNvSpPr>
              <p:nvPr/>
            </p:nvSpPr>
            <p:spPr>
              <a:xfrm>
                <a:off x="-7780" y="4778087"/>
                <a:ext cx="6754285" cy="343620"/>
              </a:xfrm>
              <a:prstGeom prst="rect">
                <a:avLst/>
              </a:prstGeom>
              <a:blipFill>
                <a:blip r:embed="rId3"/>
                <a:stretch>
                  <a:fillRect l="-542" t="-5357"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198643" y="5548672"/>
                <a:ext cx="7490962" cy="4856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 </a:t>
                </a:r>
                <a14:m>
                  <m:oMath xmlns:m="http://schemas.openxmlformats.org/officeDocument/2006/math">
                    <m:f>
                      <m:fPr>
                        <m:ctrlPr>
                          <a:rPr lang="de-DE" sz="1633" i="1" smtClean="0">
                            <a:latin typeface="Cambria Math" panose="02040503050406030204" pitchFamily="18" charset="0"/>
                          </a:rPr>
                        </m:ctrlPr>
                      </m:fPr>
                      <m:num>
                        <m:sSub>
                          <m:sSubPr>
                            <m:ctrlPr>
                              <a:rPr lang="de-DE" sz="1633" i="1">
                                <a:latin typeface="Cambria Math" panose="02040503050406030204" pitchFamily="18" charset="0"/>
                              </a:rPr>
                            </m:ctrlPr>
                          </m:sSubPr>
                          <m:e>
                            <m:r>
                              <a:rPr lang="de-DE" sz="1633" i="1">
                                <a:latin typeface="Cambria Math"/>
                              </a:rPr>
                              <m:t>𝑝</m:t>
                            </m:r>
                          </m:e>
                          <m:sub>
                            <m:r>
                              <a:rPr lang="de-DE" sz="1633" b="0" i="1" smtClean="0">
                                <a:latin typeface="Cambria Math" panose="02040503050406030204" pitchFamily="18" charset="0"/>
                              </a:rPr>
                              <m:t>𝑃𝑊</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𝑊</m:t>
                            </m:r>
                          </m:sub>
                        </m:sSub>
                      </m:den>
                    </m:f>
                    <m:r>
                      <a:rPr lang="de-DE" sz="1633" i="1">
                        <a:latin typeface="Cambria Math"/>
                      </a:rPr>
                      <m:t>=</m:t>
                    </m:r>
                    <m:sSub>
                      <m:sSubPr>
                        <m:ctrlPr>
                          <a:rPr lang="de-DE" sz="1600" i="1">
                            <a:latin typeface="Cambria Math" panose="02040503050406030204" pitchFamily="18" charset="0"/>
                          </a:rPr>
                        </m:ctrlPr>
                      </m:sSubPr>
                      <m:e>
                        <m:r>
                          <a:rPr lang="de-DE" sz="1600" i="1">
                            <a:latin typeface="Cambria Math"/>
                          </a:rPr>
                          <m:t>𝑤</m:t>
                        </m:r>
                      </m:e>
                      <m:sub>
                        <m:r>
                          <a:rPr lang="de-DE" sz="1600" i="1">
                            <a:latin typeface="Cambria Math" panose="02040503050406030204" pitchFamily="18" charset="0"/>
                          </a:rPr>
                          <m:t>𝑃𝑊</m:t>
                        </m:r>
                      </m:sub>
                    </m:sSub>
                    <m:r>
                      <a:rPr lang="de-DE" sz="1600" b="0" i="1" smtClean="0">
                        <a:latin typeface="Cambria Math" panose="02040503050406030204" pitchFamily="18" charset="0"/>
                      </a:rPr>
                      <m:t>=</m:t>
                    </m:r>
                    <m:sSub>
                      <m:sSubPr>
                        <m:ctrlPr>
                          <a:rPr lang="de-DE" sz="1600" i="1">
                            <a:latin typeface="Cambria Math" panose="02040503050406030204" pitchFamily="18" charset="0"/>
                          </a:rPr>
                        </m:ctrlPr>
                      </m:sSubPr>
                      <m:e>
                        <m:r>
                          <a:rPr lang="de-DE" sz="1600" i="1">
                            <a:latin typeface="Cambria Math"/>
                          </a:rPr>
                          <m:t>𝑤</m:t>
                        </m:r>
                      </m:e>
                      <m:sub>
                        <m:r>
                          <a:rPr lang="de-DE" sz="1600" i="1">
                            <a:latin typeface="Cambria Math" panose="02040503050406030204" pitchFamily="18" charset="0"/>
                          </a:rPr>
                          <m:t>𝑃</m:t>
                        </m:r>
                        <m:r>
                          <a:rPr lang="de-DE" sz="1600" b="0" i="1" smtClean="0">
                            <a:latin typeface="Cambria Math" panose="02040503050406030204" pitchFamily="18" charset="0"/>
                          </a:rPr>
                          <m:t>𝐾</m:t>
                        </m:r>
                      </m:sub>
                    </m:sSub>
                    <m:r>
                      <a:rPr lang="de-DE" sz="1600" b="0" i="1" smtClean="0">
                        <a:latin typeface="Cambria Math" panose="02040503050406030204" pitchFamily="18" charset="0"/>
                      </a:rPr>
                      <m:t>=</m:t>
                    </m:r>
                    <m:f>
                      <m:fPr>
                        <m:ctrlPr>
                          <a:rPr lang="de-DE" sz="1633" i="1">
                            <a:latin typeface="Cambria Math" panose="02040503050406030204" pitchFamily="18" charset="0"/>
                          </a:rPr>
                        </m:ctrlPr>
                      </m:fPr>
                      <m:num>
                        <m:sSub>
                          <m:sSubPr>
                            <m:ctrlPr>
                              <a:rPr lang="de-DE" sz="1633" i="1">
                                <a:latin typeface="Cambria Math" panose="02040503050406030204" pitchFamily="18" charset="0"/>
                              </a:rPr>
                            </m:ctrlPr>
                          </m:sSubPr>
                          <m:e>
                            <m:r>
                              <a:rPr lang="de-DE" sz="1633" i="1">
                                <a:latin typeface="Cambria Math"/>
                              </a:rPr>
                              <m:t>𝑝</m:t>
                            </m:r>
                          </m:e>
                          <m:sub>
                            <m:r>
                              <a:rPr lang="de-DE" sz="1633" b="0" i="1" smtClean="0">
                                <a:latin typeface="Cambria Math" panose="02040503050406030204" pitchFamily="18" charset="0"/>
                              </a:rPr>
                              <m:t>𝑃𝐾</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𝑃𝐾</m:t>
                            </m:r>
                          </m:sub>
                        </m:sSub>
                      </m:den>
                    </m:f>
                  </m:oMath>
                </a14:m>
                <a:r>
                  <a:rPr lang="en-US" sz="1633" dirty="0">
                    <a:latin typeface="Times New Roman" panose="02020603050405020304" pitchFamily="18" charset="0"/>
                    <a:cs typeface="Times New Roman" panose="02020603050405020304" pitchFamily="18" charset="0"/>
                  </a:rPr>
                  <a:t>     oder   </a:t>
                </a:r>
                <a14:m>
                  <m:oMath xmlns:m="http://schemas.openxmlformats.org/officeDocument/2006/math">
                    <m:f>
                      <m:fPr>
                        <m:ctrlPr>
                          <a:rPr lang="en-US" sz="1633" i="1">
                            <a:latin typeface="Cambria Math" panose="02040503050406030204" pitchFamily="18" charset="0"/>
                          </a:rPr>
                        </m:ctrlPr>
                      </m:fPr>
                      <m:num>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𝑃𝑊</m:t>
                            </m:r>
                          </m:sub>
                        </m:sSub>
                      </m:num>
                      <m:den>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𝑃𝐾</m:t>
                            </m:r>
                          </m:sub>
                        </m:sSub>
                      </m:den>
                    </m:f>
                    <m:r>
                      <a:rPr lang="de-DE" sz="1633" i="1">
                        <a:latin typeface="Cambria Math"/>
                      </a:rPr>
                      <m:t>=</m:t>
                    </m:r>
                    <m:f>
                      <m:fPr>
                        <m:ctrlPr>
                          <a:rPr lang="de-DE" sz="1633" i="1">
                            <a:latin typeface="Cambria Math" panose="02040503050406030204" pitchFamily="18" charset="0"/>
                          </a:rPr>
                        </m:ctrlPr>
                      </m:fPr>
                      <m:num>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𝑊</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𝑃𝐾</m:t>
                            </m:r>
                          </m:sub>
                        </m:sSub>
                      </m:den>
                    </m:f>
                    <m:r>
                      <a:rPr lang="de-DE" sz="1633" i="1">
                        <a:latin typeface="Cambria Math"/>
                      </a:rPr>
                      <m:t>=</m:t>
                    </m:r>
                    <m:f>
                      <m:fPr>
                        <m:ctrlPr>
                          <a:rPr lang="de-DE" sz="1633" i="1">
                            <a:latin typeface="Cambria Math" panose="02040503050406030204" pitchFamily="18" charset="0"/>
                          </a:rPr>
                        </m:ctrlPr>
                      </m:fPr>
                      <m:num>
                        <m:r>
                          <a:rPr lang="de-DE" sz="1633" i="1">
                            <a:latin typeface="Cambria Math" panose="02040503050406030204" pitchFamily="18" charset="0"/>
                          </a:rPr>
                          <m:t>5</m:t>
                        </m:r>
                      </m:num>
                      <m:den>
                        <m:r>
                          <a:rPr lang="de-DE" sz="1633" i="1">
                            <a:latin typeface="Cambria Math" panose="02040503050406030204" pitchFamily="18" charset="0"/>
                          </a:rPr>
                          <m:t>1</m:t>
                        </m:r>
                      </m:den>
                    </m:f>
                  </m:oMath>
                </a14:m>
                <a:r>
                  <a:rPr lang="en-US" sz="1633" dirty="0">
                    <a:latin typeface="Times New Roman" panose="02020603050405020304" pitchFamily="18" charset="0"/>
                    <a:cs typeface="Times New Roman" panose="02020603050405020304" pitchFamily="18" charset="0"/>
                  </a:rPr>
                  <a:t>      und     </a:t>
                </a:r>
                <a14:m>
                  <m:oMath xmlns:m="http://schemas.openxmlformats.org/officeDocument/2006/math">
                    <m:f>
                      <m:fPr>
                        <m:ctrlPr>
                          <a:rPr lang="en-US" sz="1633" i="1">
                            <a:latin typeface="Cambria Math" panose="02040503050406030204" pitchFamily="18" charset="0"/>
                          </a:rPr>
                        </m:ctrlPr>
                      </m:fPr>
                      <m:num>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𝑈𝑊</m:t>
                            </m:r>
                          </m:sub>
                        </m:sSub>
                      </m:num>
                      <m:den>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𝑈𝐾</m:t>
                            </m:r>
                          </m:sub>
                        </m:sSub>
                      </m:den>
                    </m:f>
                    <m:r>
                      <a:rPr lang="de-DE" sz="1633" i="1">
                        <a:latin typeface="Cambria Math"/>
                      </a:rPr>
                      <m:t>=</m:t>
                    </m:r>
                    <m:f>
                      <m:fPr>
                        <m:ctrlPr>
                          <a:rPr lang="de-DE" sz="1633" i="1">
                            <a:latin typeface="Cambria Math" panose="02040503050406030204" pitchFamily="18" charset="0"/>
                          </a:rPr>
                        </m:ctrlPr>
                      </m:fPr>
                      <m:num>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𝑈𝑊</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𝑈𝐾</m:t>
                            </m:r>
                          </m:sub>
                        </m:sSub>
                      </m:den>
                    </m:f>
                    <m:r>
                      <a:rPr lang="de-DE" sz="1633" i="1">
                        <a:latin typeface="Cambria Math"/>
                      </a:rPr>
                      <m:t>=</m:t>
                    </m:r>
                    <m:f>
                      <m:fPr>
                        <m:ctrlPr>
                          <a:rPr lang="de-DE" sz="1633" i="1">
                            <a:latin typeface="Cambria Math" panose="02040503050406030204" pitchFamily="18" charset="0"/>
                          </a:rPr>
                        </m:ctrlPr>
                      </m:fPr>
                      <m:num>
                        <m:r>
                          <a:rPr lang="de-DE" sz="1633" i="1">
                            <a:latin typeface="Cambria Math" panose="02040503050406030204" pitchFamily="18" charset="0"/>
                          </a:rPr>
                          <m:t>3</m:t>
                        </m:r>
                      </m:num>
                      <m:den>
                        <m:r>
                          <a:rPr lang="de-DE" sz="1633" i="1">
                            <a:latin typeface="Cambria Math" panose="02040503050406030204" pitchFamily="18" charset="0"/>
                          </a:rPr>
                          <m:t>2</m:t>
                        </m:r>
                      </m:den>
                    </m:f>
                  </m:oMath>
                </a14:m>
                <a:r>
                  <a:rPr lang="en-US" sz="1633" dirty="0">
                    <a:latin typeface="Times New Roman" panose="02020603050405020304" pitchFamily="18" charset="0"/>
                    <a:cs typeface="Times New Roman" panose="02020603050405020304" pitchFamily="18" charset="0"/>
                  </a:rPr>
                  <a:t> </a:t>
                </a:r>
              </a:p>
            </p:txBody>
          </p:sp>
        </mc:Choice>
        <mc:Fallback xmlns="">
          <p:sp>
            <p:nvSpPr>
              <p:cNvPr id="16" name="TextBox 25"/>
              <p:cNvSpPr txBox="1">
                <a:spLocks noRot="1" noChangeAspect="1" noMove="1" noResize="1" noEditPoints="1" noAdjustHandles="1" noChangeArrowheads="1" noChangeShapeType="1" noTextEdit="1"/>
              </p:cNvSpPr>
              <p:nvPr/>
            </p:nvSpPr>
            <p:spPr>
              <a:xfrm>
                <a:off x="1198643" y="5548672"/>
                <a:ext cx="7490962" cy="485646"/>
              </a:xfrm>
              <a:prstGeom prst="rect">
                <a:avLst/>
              </a:prstGeom>
              <a:blipFill>
                <a:blip r:embed="rId4"/>
                <a:stretch>
                  <a:fillRect l="-489"/>
                </a:stretch>
              </a:blipFill>
            </p:spPr>
            <p:txBody>
              <a:bodyPr/>
              <a:lstStyle/>
              <a:p>
                <a:r>
                  <a:rPr lang="de-DE">
                    <a:noFill/>
                  </a:rPr>
                  <a:t> </a:t>
                </a:r>
              </a:p>
            </p:txBody>
          </p:sp>
        </mc:Fallback>
      </mc:AlternateContent>
      <p:sp>
        <p:nvSpPr>
          <p:cNvPr id="17" name="TextBox 26"/>
          <p:cNvSpPr txBox="1"/>
          <p:nvPr/>
        </p:nvSpPr>
        <p:spPr>
          <a:xfrm>
            <a:off x="3002416" y="6190696"/>
            <a:ext cx="4825402"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 </a:t>
            </a:r>
            <a:r>
              <a:rPr lang="en-US" sz="1633" b="1">
                <a:latin typeface="Times New Roman" panose="02020603050405020304" pitchFamily="18" charset="0"/>
                <a:cs typeface="Times New Roman" panose="02020603050405020304" pitchFamily="18" charset="0"/>
                <a:sym typeface="Wingdings" panose="05000000000000000000" pitchFamily="2" charset="2"/>
              </a:rPr>
              <a:t>Die Preise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entsprechen</a:t>
            </a:r>
            <a:r>
              <a:rPr lang="en-US" sz="1633" b="1" dirty="0">
                <a:latin typeface="Times New Roman" panose="02020603050405020304" pitchFamily="18" charset="0"/>
                <a:cs typeface="Times New Roman" panose="02020603050405020304" pitchFamily="18" charset="0"/>
                <a:sym typeface="Wingdings" panose="05000000000000000000" pitchFamily="2" charset="2"/>
              </a:rPr>
              <a:t> den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Opportunitätskosten</a:t>
            </a:r>
            <a:endParaRPr lang="en-US" sz="1633" b="1" dirty="0">
              <a:latin typeface="Times New Roman" panose="02020603050405020304" pitchFamily="18" charset="0"/>
              <a:cs typeface="Times New Roman" panose="02020603050405020304" pitchFamily="18" charset="0"/>
            </a:endParaRPr>
          </a:p>
        </p:txBody>
      </p:sp>
      <p:sp>
        <p:nvSpPr>
          <p:cNvPr id="23" name="Textfeld 22">
            <a:extLst>
              <a:ext uri="{FF2B5EF4-FFF2-40B4-BE49-F238E27FC236}">
                <a16:creationId xmlns:a16="http://schemas.microsoft.com/office/drawing/2014/main" id="{60676C59-7C7D-42D9-A4AB-EA0C75A45511}"/>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F134F8D2-7681-4CE7-A9D7-8EC32F697412}"/>
                  </a:ext>
                </a:extLst>
              </p:cNvPr>
              <p:cNvSpPr txBox="1"/>
              <p:nvPr/>
            </p:nvSpPr>
            <p:spPr>
              <a:xfrm>
                <a:off x="0" y="2263376"/>
                <a:ext cx="12192000" cy="923330"/>
              </a:xfrm>
              <a:prstGeom prst="rect">
                <a:avLst/>
              </a:prstGeom>
              <a:noFill/>
            </p:spPr>
            <p:txBody>
              <a:bodyPr wrap="square" rtlCol="0">
                <a:spAutoFit/>
              </a:bodyPr>
              <a:lstStyle/>
              <a:p>
                <a:r>
                  <a:rPr lang="de-DE" dirty="0"/>
                  <a:t>Aus der Gewinnoptimierung folgt im Allgemeinen (p: Preis, w: Lohn):</a:t>
                </a:r>
              </a:p>
              <a:p>
                <a:endParaRPr lang="de-DE" dirty="0"/>
              </a:p>
              <a:p>
                <a:r>
                  <a:rPr lang="de-DE" dirty="0"/>
                  <a:t>Gewinn = Umsatz – Kosten </a:t>
                </a:r>
                <a14:m>
                  <m:oMath xmlns:m="http://schemas.openxmlformats.org/officeDocument/2006/math">
                    <m:r>
                      <m:rPr>
                        <m:nor/>
                      </m:rPr>
                      <a:rPr lang="de-DE" i="1" dirty="0"/>
                      <m:t>py</m:t>
                    </m:r>
                    <m:r>
                      <m:rPr>
                        <m:nor/>
                      </m:rPr>
                      <a:rPr lang="de-DE" i="1" dirty="0"/>
                      <m:t>−</m:t>
                    </m:r>
                    <m:r>
                      <m:rPr>
                        <m:nor/>
                      </m:rPr>
                      <a:rPr lang="de-DE" i="1" dirty="0"/>
                      <m:t>wL</m:t>
                    </m:r>
                    <m:r>
                      <m:rPr>
                        <m:nor/>
                      </m:rPr>
                      <a:rPr lang="de-DE" i="1" dirty="0"/>
                      <m:t> = </m:t>
                    </m:r>
                    <m:r>
                      <m:rPr>
                        <m:nor/>
                      </m:rPr>
                      <a:rPr lang="de-DE" i="1" dirty="0"/>
                      <m:t>pL</m:t>
                    </m:r>
                    <m:r>
                      <m:rPr>
                        <m:nor/>
                      </m:rPr>
                      <a:rPr lang="de-DE" i="1" dirty="0"/>
                      <m:t>/</m:t>
                    </m:r>
                    <m:r>
                      <m:rPr>
                        <m:nor/>
                      </m:rPr>
                      <a:rPr lang="de-DE" i="1" dirty="0"/>
                      <m:t>a</m:t>
                    </m:r>
                    <m:r>
                      <m:rPr>
                        <m:nor/>
                      </m:rPr>
                      <a:rPr lang="de-DE" i="1" dirty="0"/>
                      <m:t>−</m:t>
                    </m:r>
                    <m:r>
                      <m:rPr>
                        <m:nor/>
                      </m:rPr>
                      <a:rPr lang="de-DE" i="1" dirty="0"/>
                      <m:t>wL</m:t>
                    </m:r>
                    <m:r>
                      <m:rPr>
                        <m:nor/>
                      </m:rPr>
                      <a:rPr lang="de-DE" i="1" dirty="0"/>
                      <m:t>⇒ </m:t>
                    </m:r>
                    <m:r>
                      <m:rPr>
                        <m:nor/>
                      </m:rPr>
                      <a:rPr lang="de-DE" i="1" dirty="0"/>
                      <m:t>p</m:t>
                    </m:r>
                    <m:r>
                      <m:rPr>
                        <m:nor/>
                      </m:rPr>
                      <a:rPr lang="de-DE" i="1" dirty="0"/>
                      <m:t>/</m:t>
                    </m:r>
                    <m:r>
                      <m:rPr>
                        <m:nor/>
                      </m:rPr>
                      <a:rPr lang="de-DE" i="1" dirty="0"/>
                      <m:t>a</m:t>
                    </m:r>
                    <m:r>
                      <m:rPr>
                        <m:nor/>
                      </m:rPr>
                      <a:rPr lang="de-DE" i="1" dirty="0"/>
                      <m:t>=</m:t>
                    </m:r>
                    <m:r>
                      <m:rPr>
                        <m:nor/>
                      </m:rPr>
                      <a:rPr lang="de-DE" i="1" dirty="0"/>
                      <m:t>w</m:t>
                    </m:r>
                  </m:oMath>
                </a14:m>
                <a:r>
                  <a:rPr lang="de-DE" dirty="0">
                    <a:latin typeface="Cambria Math" panose="02040503050406030204" pitchFamily="18" charset="0"/>
                    <a:ea typeface="Cambria Math" panose="02040503050406030204" pitchFamily="18" charset="0"/>
                  </a:rPr>
                  <a:t> im Gewinnoptimum (Wertgrenzprodukt=Faktorpreis, vgl. Mikro!)</a:t>
                </a:r>
                <a:endParaRPr lang="de-DE" dirty="0"/>
              </a:p>
            </p:txBody>
          </p:sp>
        </mc:Choice>
        <mc:Fallback xmlns="">
          <p:sp>
            <p:nvSpPr>
              <p:cNvPr id="2" name="Textfeld 1">
                <a:extLst>
                  <a:ext uri="{FF2B5EF4-FFF2-40B4-BE49-F238E27FC236}">
                    <a16:creationId xmlns:a16="http://schemas.microsoft.com/office/drawing/2014/main" id="{F134F8D2-7681-4CE7-A9D7-8EC32F697412}"/>
                  </a:ext>
                </a:extLst>
              </p:cNvPr>
              <p:cNvSpPr txBox="1">
                <a:spLocks noRot="1" noChangeAspect="1" noMove="1" noResize="1" noEditPoints="1" noAdjustHandles="1" noChangeArrowheads="1" noChangeShapeType="1" noTextEdit="1"/>
              </p:cNvSpPr>
              <p:nvPr/>
            </p:nvSpPr>
            <p:spPr>
              <a:xfrm>
                <a:off x="0" y="2263376"/>
                <a:ext cx="12192000" cy="923330"/>
              </a:xfrm>
              <a:prstGeom prst="rect">
                <a:avLst/>
              </a:prstGeom>
              <a:blipFill>
                <a:blip r:embed="rId5"/>
                <a:stretch>
                  <a:fillRect l="-400" t="-3289" b="-92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graphicFrame>
            <p:nvGraphicFramePr>
              <p:cNvPr id="26" name="Tabelle 25">
                <a:extLst>
                  <a:ext uri="{FF2B5EF4-FFF2-40B4-BE49-F238E27FC236}">
                    <a16:creationId xmlns:a16="http://schemas.microsoft.com/office/drawing/2014/main" id="{8F1DA21E-6988-4F59-9922-437B102DF9B0}"/>
                  </a:ext>
                </a:extLst>
              </p:cNvPr>
              <p:cNvGraphicFramePr>
                <a:graphicFrameLocks noGrp="1"/>
              </p:cNvGraphicFramePr>
              <p:nvPr/>
            </p:nvGraphicFramePr>
            <p:xfrm>
              <a:off x="2713704" y="931205"/>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6" name="Tabelle 25">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3404067849"/>
                  </p:ext>
                </p:extLst>
              </p:nvPr>
            </p:nvGraphicFramePr>
            <p:xfrm>
              <a:off x="2713704" y="931205"/>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smtClean="0"/>
                            <a:t>Wein [L]</a:t>
                          </a:r>
                          <a:endParaRPr lang="de-DE" dirty="0"/>
                        </a:p>
                      </a:txBody>
                      <a:tcPr/>
                    </a:tc>
                    <a:tc>
                      <a:txBody>
                        <a:bodyPr/>
                        <a:lstStyle/>
                        <a:p>
                          <a:pPr algn="ctr"/>
                          <a:r>
                            <a:rPr lang="de-DE" dirty="0" smtClean="0"/>
                            <a:t>Kleidung [Anzahl]</a:t>
                          </a:r>
                          <a:endParaRPr lang="de-DE" dirty="0"/>
                        </a:p>
                      </a:txBody>
                      <a:tcPr/>
                    </a:tc>
                    <a:extLst>
                      <a:ext uri="{0D108BD9-81ED-4DB2-BD59-A6C34878D82A}">
                        <a16:rowId xmlns:a16="http://schemas.microsoft.com/office/drawing/2014/main" val="2746142610"/>
                      </a:ext>
                    </a:extLst>
                  </a:tr>
                  <a:tr h="370840">
                    <a:tc>
                      <a:txBody>
                        <a:bodyPr/>
                        <a:lstStyle/>
                        <a:p>
                          <a:r>
                            <a:rPr lang="de-DE" dirty="0" smtClean="0"/>
                            <a:t>Portugal</a:t>
                          </a:r>
                          <a:endParaRPr lang="de-DE" dirty="0"/>
                        </a:p>
                      </a:txBody>
                      <a:tcPr/>
                    </a:tc>
                    <a:tc>
                      <a:txBody>
                        <a:bodyPr/>
                        <a:lstStyle/>
                        <a:p>
                          <a:endParaRPr lang="de-DE"/>
                        </a:p>
                      </a:txBody>
                      <a:tcPr>
                        <a:blipFill>
                          <a:blip r:embed="rId6"/>
                          <a:stretch>
                            <a:fillRect l="-100000" t="-106452" r="-100265" b="-120968"/>
                          </a:stretch>
                        </a:blipFill>
                      </a:tcPr>
                    </a:tc>
                    <a:tc>
                      <a:txBody>
                        <a:bodyPr/>
                        <a:lstStyle/>
                        <a:p>
                          <a:endParaRPr lang="de-DE"/>
                        </a:p>
                      </a:txBody>
                      <a:tcPr>
                        <a:blipFill>
                          <a:blip r:embed="rId6"/>
                          <a:stretch>
                            <a:fillRect l="-200531" t="-106452" r="-531" b="-120968"/>
                          </a:stretch>
                        </a:blipFill>
                      </a:tcPr>
                    </a:tc>
                    <a:extLst>
                      <a:ext uri="{0D108BD9-81ED-4DB2-BD59-A6C34878D82A}">
                        <a16:rowId xmlns:a16="http://schemas.microsoft.com/office/drawing/2014/main" val="897897460"/>
                      </a:ext>
                    </a:extLst>
                  </a:tr>
                  <a:tr h="370840">
                    <a:tc>
                      <a:txBody>
                        <a:bodyPr/>
                        <a:lstStyle/>
                        <a:p>
                          <a:r>
                            <a:rPr lang="de-DE" dirty="0" smtClean="0"/>
                            <a:t>UK</a:t>
                          </a:r>
                          <a:endParaRPr lang="de-DE" dirty="0"/>
                        </a:p>
                      </a:txBody>
                      <a:tcPr/>
                    </a:tc>
                    <a:tc>
                      <a:txBody>
                        <a:bodyPr/>
                        <a:lstStyle/>
                        <a:p>
                          <a:endParaRPr lang="de-DE"/>
                        </a:p>
                      </a:txBody>
                      <a:tcPr>
                        <a:blipFill>
                          <a:blip r:embed="rId6"/>
                          <a:stretch>
                            <a:fillRect l="-100000" t="-209836" r="-100265" b="-22951"/>
                          </a:stretch>
                        </a:blipFill>
                      </a:tcPr>
                    </a:tc>
                    <a:tc>
                      <a:txBody>
                        <a:bodyPr/>
                        <a:lstStyle/>
                        <a:p>
                          <a:endParaRPr lang="de-DE"/>
                        </a:p>
                      </a:txBody>
                      <a:tcPr>
                        <a:blipFill>
                          <a:blip r:embed="rId6"/>
                          <a:stretch>
                            <a:fillRect l="-200531" t="-209836" r="-531" b="-22951"/>
                          </a:stretch>
                        </a:blipFill>
                      </a:tcPr>
                    </a:tc>
                    <a:extLst>
                      <a:ext uri="{0D108BD9-81ED-4DB2-BD59-A6C34878D82A}">
                        <a16:rowId xmlns:a16="http://schemas.microsoft.com/office/drawing/2014/main" val="3078704704"/>
                      </a:ext>
                    </a:extLst>
                  </a:tr>
                </a:tbl>
              </a:graphicData>
            </a:graphic>
          </p:graphicFrame>
        </mc:Fallback>
      </mc:AlternateContent>
      <p:sp>
        <p:nvSpPr>
          <p:cNvPr id="3" name="Rechteck 2"/>
          <p:cNvSpPr/>
          <p:nvPr/>
        </p:nvSpPr>
        <p:spPr>
          <a:xfrm>
            <a:off x="1788780" y="3603860"/>
            <a:ext cx="2226700" cy="369332"/>
          </a:xfrm>
          <a:prstGeom prst="rect">
            <a:avLst/>
          </a:prstGeom>
        </p:spPr>
        <p:txBody>
          <a:bodyPr wrap="none">
            <a:spAutoFit/>
          </a:bodyPr>
          <a:lstStyle/>
          <a:p>
            <a:r>
              <a:rPr lang="en-US" dirty="0" err="1">
                <a:latin typeface="Times New Roman" panose="02020603050405020304" pitchFamily="18" charset="0"/>
                <a:cs typeface="Times New Roman" panose="02020603050405020304" pitchFamily="18" charset="0"/>
                <a:sym typeface="Wingdings" panose="05000000000000000000" pitchFamily="2" charset="2"/>
              </a:rPr>
              <a:t>Lohn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im</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Sektor</a:t>
            </a:r>
            <a:r>
              <a:rPr lang="en-US" dirty="0">
                <a:latin typeface="Times New Roman" panose="02020603050405020304" pitchFamily="18" charset="0"/>
                <a:cs typeface="Times New Roman" panose="02020603050405020304" pitchFamily="18" charset="0"/>
                <a:sym typeface="Wingdings" panose="05000000000000000000" pitchFamily="2" charset="2"/>
              </a:rPr>
              <a:t> Wein </a:t>
            </a:r>
            <a:endParaRPr lang="de-DE" dirty="0"/>
          </a:p>
        </p:txBody>
      </p:sp>
      <p:sp>
        <p:nvSpPr>
          <p:cNvPr id="4" name="Rechteck 3"/>
          <p:cNvSpPr/>
          <p:nvPr/>
        </p:nvSpPr>
        <p:spPr>
          <a:xfrm>
            <a:off x="1760521" y="4157558"/>
            <a:ext cx="2723536" cy="369332"/>
          </a:xfrm>
          <a:prstGeom prst="rect">
            <a:avLst/>
          </a:prstGeom>
        </p:spPr>
        <p:txBody>
          <a:bodyPr wrap="square">
            <a:spAutoFit/>
          </a:bodyPr>
          <a:lstStyle/>
          <a:p>
            <a:r>
              <a:rPr lang="en-US" dirty="0" err="1">
                <a:latin typeface="Times New Roman" panose="02020603050405020304" pitchFamily="18" charset="0"/>
                <a:cs typeface="Times New Roman" panose="02020603050405020304" pitchFamily="18" charset="0"/>
                <a:sym typeface="Wingdings" panose="05000000000000000000" pitchFamily="2" charset="2"/>
              </a:rPr>
              <a:t>Lohn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im</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Sektor</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Kleidung</a:t>
            </a:r>
            <a:endParaRPr lang="de-DE" dirty="0"/>
          </a:p>
        </p:txBody>
      </p:sp>
      <mc:AlternateContent xmlns:mc="http://schemas.openxmlformats.org/markup-compatibility/2006" xmlns:a14="http://schemas.microsoft.com/office/drawing/2010/main">
        <mc:Choice Requires="a14">
          <p:sp>
            <p:nvSpPr>
              <p:cNvPr id="5" name="Rechteck 4"/>
              <p:cNvSpPr/>
              <p:nvPr/>
            </p:nvSpPr>
            <p:spPr>
              <a:xfrm>
                <a:off x="4777499" y="3459114"/>
                <a:ext cx="1403269" cy="6133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a:rPr>
                            <m:t>𝑤</m:t>
                          </m:r>
                        </m:e>
                        <m:sub>
                          <m:r>
                            <a:rPr lang="de-DE" b="0" i="1" smtClean="0">
                              <a:latin typeface="Cambria Math" panose="02040503050406030204" pitchFamily="18" charset="0"/>
                            </a:rPr>
                            <m:t>𝑃𝑊</m:t>
                          </m:r>
                        </m:sub>
                      </m:sSub>
                      <m:r>
                        <a:rPr lang="de-DE" i="1">
                          <a:latin typeface="Cambria Math"/>
                        </a:rPr>
                        <m:t>=</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a:rPr>
                                <m:t>𝑝</m:t>
                              </m:r>
                            </m:e>
                            <m:sub>
                              <m:r>
                                <a:rPr lang="de-DE" b="0" i="1" smtClean="0">
                                  <a:latin typeface="Cambria Math" panose="02040503050406030204" pitchFamily="18" charset="0"/>
                                </a:rPr>
                                <m:t>𝑃𝑊</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𝑃𝑊</m:t>
                              </m:r>
                            </m:sub>
                          </m:sSub>
                        </m:den>
                      </m:f>
                    </m:oMath>
                  </m:oMathPara>
                </a14:m>
                <a:endParaRPr lang="de-DE" dirty="0"/>
              </a:p>
            </p:txBody>
          </p:sp>
        </mc:Choice>
        <mc:Fallback xmlns="">
          <p:sp>
            <p:nvSpPr>
              <p:cNvPr id="5" name="Rechteck 4"/>
              <p:cNvSpPr>
                <a:spLocks noRot="1" noChangeAspect="1" noMove="1" noResize="1" noEditPoints="1" noAdjustHandles="1" noChangeArrowheads="1" noChangeShapeType="1" noTextEdit="1"/>
              </p:cNvSpPr>
              <p:nvPr/>
            </p:nvSpPr>
            <p:spPr>
              <a:xfrm>
                <a:off x="4777499" y="3459114"/>
                <a:ext cx="1403269" cy="613309"/>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Rechteck 6"/>
              <p:cNvSpPr/>
              <p:nvPr/>
            </p:nvSpPr>
            <p:spPr>
              <a:xfrm>
                <a:off x="4327388" y="4092101"/>
                <a:ext cx="1853380" cy="61202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          </m:t>
                          </m:r>
                          <m:r>
                            <a:rPr lang="de-DE" i="1">
                              <a:latin typeface="Cambria Math"/>
                            </a:rPr>
                            <m:t>𝑤</m:t>
                          </m:r>
                        </m:e>
                        <m:sub>
                          <m:r>
                            <a:rPr lang="de-DE" b="0" i="1" smtClean="0">
                              <a:latin typeface="Cambria Math" panose="02040503050406030204" pitchFamily="18" charset="0"/>
                            </a:rPr>
                            <m:t>𝑃𝐾</m:t>
                          </m:r>
                        </m:sub>
                      </m:sSub>
                      <m:r>
                        <a:rPr lang="de-DE" b="0" i="1" smtClean="0">
                          <a:latin typeface="Cambria Math" panose="02040503050406030204" pitchFamily="18" charset="0"/>
                        </a:rPr>
                        <m:t> </m:t>
                      </m:r>
                      <m:r>
                        <a:rPr lang="de-DE" i="1">
                          <a:latin typeface="Cambria Math"/>
                        </a:rPr>
                        <m:t>=</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a:rPr>
                                <m:t>𝑝</m:t>
                              </m:r>
                            </m:e>
                            <m:sub>
                              <m:r>
                                <a:rPr lang="de-DE" b="0" i="1" smtClean="0">
                                  <a:latin typeface="Cambria Math" panose="02040503050406030204" pitchFamily="18" charset="0"/>
                                </a:rPr>
                                <m:t>𝑃𝐾</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𝑃𝐾</m:t>
                              </m:r>
                            </m:sub>
                          </m:sSub>
                        </m:den>
                      </m:f>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4327388" y="4092101"/>
                <a:ext cx="1853380" cy="612027"/>
              </a:xfrm>
              <a:prstGeom prst="rect">
                <a:avLst/>
              </a:prstGeom>
              <a:blipFill>
                <a:blip r:embed="rId8"/>
                <a:stretch>
                  <a:fillRect/>
                </a:stretch>
              </a:blipFill>
            </p:spPr>
            <p:txBody>
              <a:bodyPr/>
              <a:lstStyle/>
              <a:p>
                <a:r>
                  <a:rPr lang="de-DE">
                    <a:noFill/>
                  </a:rPr>
                  <a:t> </a:t>
                </a:r>
              </a:p>
            </p:txBody>
          </p:sp>
        </mc:Fallback>
      </mc:AlternateContent>
      <p:sp>
        <p:nvSpPr>
          <p:cNvPr id="18" name="Rechteck 17">
            <a:extLst>
              <a:ext uri="{FF2B5EF4-FFF2-40B4-BE49-F238E27FC236}">
                <a16:creationId xmlns:a16="http://schemas.microsoft.com/office/drawing/2014/main" id="{0C402496-1D80-406C-90C8-69EA244F8280}"/>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FBF5784B-8A4C-40DB-A34B-F5B80DFBE0DB}"/>
                  </a:ext>
                </a:extLst>
              </p14:cNvPr>
              <p14:cNvContentPartPr/>
              <p14:nvPr/>
            </p14:nvContentPartPr>
            <p14:xfrm>
              <a:off x="1101707" y="3148627"/>
              <a:ext cx="611280" cy="52200"/>
            </p14:xfrm>
          </p:contentPart>
        </mc:Choice>
        <mc:Fallback>
          <p:pic>
            <p:nvPicPr>
              <p:cNvPr id="8" name="Freihand 7">
                <a:extLst>
                  <a:ext uri="{FF2B5EF4-FFF2-40B4-BE49-F238E27FC236}">
                    <a16:creationId xmlns:a16="http://schemas.microsoft.com/office/drawing/2014/main" id="{FBF5784B-8A4C-40DB-A34B-F5B80DFBE0DB}"/>
                  </a:ext>
                </a:extLst>
              </p:cNvPr>
              <p:cNvPicPr/>
              <p:nvPr/>
            </p:nvPicPr>
            <p:blipFill>
              <a:blip r:embed="rId10"/>
              <a:stretch>
                <a:fillRect/>
              </a:stretch>
            </p:blipFill>
            <p:spPr>
              <a:xfrm>
                <a:off x="1097387" y="3144307"/>
                <a:ext cx="619920" cy="60840"/>
              </a:xfrm>
              <a:prstGeom prst="rect">
                <a:avLst/>
              </a:prstGeom>
            </p:spPr>
          </p:pic>
        </mc:Fallback>
      </mc:AlternateContent>
      <p:grpSp>
        <p:nvGrpSpPr>
          <p:cNvPr id="21" name="Gruppieren 20">
            <a:extLst>
              <a:ext uri="{FF2B5EF4-FFF2-40B4-BE49-F238E27FC236}">
                <a16:creationId xmlns:a16="http://schemas.microsoft.com/office/drawing/2014/main" id="{08D82757-9F2E-4A5A-9734-31105674BF6B}"/>
              </a:ext>
            </a:extLst>
          </p:cNvPr>
          <p:cNvGrpSpPr/>
          <p:nvPr/>
        </p:nvGrpSpPr>
        <p:grpSpPr>
          <a:xfrm>
            <a:off x="2067947" y="2847307"/>
            <a:ext cx="797760" cy="346680"/>
            <a:chOff x="2067947" y="2847307"/>
            <a:chExt cx="797760" cy="346680"/>
          </a:xfrm>
        </p:grpSpPr>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D6D250CE-A4EF-4BDF-AC83-B430D61BDCFC}"/>
                    </a:ext>
                  </a:extLst>
                </p14:cNvPr>
                <p14:cNvContentPartPr/>
                <p14:nvPr/>
              </p14:nvContentPartPr>
              <p14:xfrm>
                <a:off x="2067947" y="3172027"/>
                <a:ext cx="376200" cy="21960"/>
              </p14:xfrm>
            </p:contentPart>
          </mc:Choice>
          <mc:Fallback>
            <p:pic>
              <p:nvPicPr>
                <p:cNvPr id="9" name="Freihand 8">
                  <a:extLst>
                    <a:ext uri="{FF2B5EF4-FFF2-40B4-BE49-F238E27FC236}">
                      <a16:creationId xmlns:a16="http://schemas.microsoft.com/office/drawing/2014/main" id="{D6D250CE-A4EF-4BDF-AC83-B430D61BDCFC}"/>
                    </a:ext>
                  </a:extLst>
                </p:cNvPr>
                <p:cNvPicPr/>
                <p:nvPr/>
              </p:nvPicPr>
              <p:blipFill>
                <a:blip r:embed="rId12"/>
                <a:stretch>
                  <a:fillRect/>
                </a:stretch>
              </p:blipFill>
              <p:spPr>
                <a:xfrm>
                  <a:off x="2063627" y="3167707"/>
                  <a:ext cx="3848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FC5F39A5-70AD-48F7-B4BF-DFC04550EBA2}"/>
                    </a:ext>
                  </a:extLst>
                </p14:cNvPr>
                <p14:cNvContentPartPr/>
                <p14:nvPr/>
              </p14:nvContentPartPr>
              <p14:xfrm>
                <a:off x="2546387" y="2998507"/>
                <a:ext cx="38160" cy="360"/>
              </p14:xfrm>
            </p:contentPart>
          </mc:Choice>
          <mc:Fallback>
            <p:pic>
              <p:nvPicPr>
                <p:cNvPr id="11" name="Freihand 10">
                  <a:extLst>
                    <a:ext uri="{FF2B5EF4-FFF2-40B4-BE49-F238E27FC236}">
                      <a16:creationId xmlns:a16="http://schemas.microsoft.com/office/drawing/2014/main" id="{FC5F39A5-70AD-48F7-B4BF-DFC04550EBA2}"/>
                    </a:ext>
                  </a:extLst>
                </p:cNvPr>
                <p:cNvPicPr/>
                <p:nvPr/>
              </p:nvPicPr>
              <p:blipFill>
                <a:blip r:embed="rId14"/>
                <a:stretch>
                  <a:fillRect/>
                </a:stretch>
              </p:blipFill>
              <p:spPr>
                <a:xfrm>
                  <a:off x="2542067" y="2994187"/>
                  <a:ext cx="468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653B6AE4-5C64-4056-905A-A41314016821}"/>
                    </a:ext>
                  </a:extLst>
                </p14:cNvPr>
                <p14:cNvContentPartPr/>
                <p14:nvPr/>
              </p14:nvContentPartPr>
              <p14:xfrm>
                <a:off x="2529467" y="3000307"/>
                <a:ext cx="79920" cy="6120"/>
              </p14:xfrm>
            </p:contentPart>
          </mc:Choice>
          <mc:Fallback>
            <p:pic>
              <p:nvPicPr>
                <p:cNvPr id="12" name="Freihand 11">
                  <a:extLst>
                    <a:ext uri="{FF2B5EF4-FFF2-40B4-BE49-F238E27FC236}">
                      <a16:creationId xmlns:a16="http://schemas.microsoft.com/office/drawing/2014/main" id="{653B6AE4-5C64-4056-905A-A41314016821}"/>
                    </a:ext>
                  </a:extLst>
                </p:cNvPr>
                <p:cNvPicPr/>
                <p:nvPr/>
              </p:nvPicPr>
              <p:blipFill>
                <a:blip r:embed="rId16"/>
                <a:stretch>
                  <a:fillRect/>
                </a:stretch>
              </p:blipFill>
              <p:spPr>
                <a:xfrm>
                  <a:off x="2525147" y="2995987"/>
                  <a:ext cx="885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CB4B3098-B1A1-47CF-A2ED-27F7E0739C48}"/>
                    </a:ext>
                  </a:extLst>
                </p14:cNvPr>
                <p14:cNvContentPartPr/>
                <p14:nvPr/>
              </p14:nvContentPartPr>
              <p14:xfrm>
                <a:off x="2558267" y="3042067"/>
                <a:ext cx="54720" cy="2880"/>
              </p14:xfrm>
            </p:contentPart>
          </mc:Choice>
          <mc:Fallback>
            <p:pic>
              <p:nvPicPr>
                <p:cNvPr id="14" name="Freihand 13">
                  <a:extLst>
                    <a:ext uri="{FF2B5EF4-FFF2-40B4-BE49-F238E27FC236}">
                      <a16:creationId xmlns:a16="http://schemas.microsoft.com/office/drawing/2014/main" id="{CB4B3098-B1A1-47CF-A2ED-27F7E0739C48}"/>
                    </a:ext>
                  </a:extLst>
                </p:cNvPr>
                <p:cNvPicPr/>
                <p:nvPr/>
              </p:nvPicPr>
              <p:blipFill>
                <a:blip r:embed="rId18"/>
                <a:stretch>
                  <a:fillRect/>
                </a:stretch>
              </p:blipFill>
              <p:spPr>
                <a:xfrm>
                  <a:off x="2553947" y="3037747"/>
                  <a:ext cx="633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0" name="Freihand 19">
                  <a:extLst>
                    <a:ext uri="{FF2B5EF4-FFF2-40B4-BE49-F238E27FC236}">
                      <a16:creationId xmlns:a16="http://schemas.microsoft.com/office/drawing/2014/main" id="{60BF7CAB-76A9-422F-A7E1-0402A2ED87E6}"/>
                    </a:ext>
                  </a:extLst>
                </p14:cNvPr>
                <p14:cNvContentPartPr/>
                <p14:nvPr/>
              </p14:nvContentPartPr>
              <p14:xfrm>
                <a:off x="2729627" y="2847307"/>
                <a:ext cx="136080" cy="328680"/>
              </p14:xfrm>
            </p:contentPart>
          </mc:Choice>
          <mc:Fallback>
            <p:pic>
              <p:nvPicPr>
                <p:cNvPr id="20" name="Freihand 19">
                  <a:extLst>
                    <a:ext uri="{FF2B5EF4-FFF2-40B4-BE49-F238E27FC236}">
                      <a16:creationId xmlns:a16="http://schemas.microsoft.com/office/drawing/2014/main" id="{60BF7CAB-76A9-422F-A7E1-0402A2ED87E6}"/>
                    </a:ext>
                  </a:extLst>
                </p:cNvPr>
                <p:cNvPicPr/>
                <p:nvPr/>
              </p:nvPicPr>
              <p:blipFill>
                <a:blip r:embed="rId20"/>
                <a:stretch>
                  <a:fillRect/>
                </a:stretch>
              </p:blipFill>
              <p:spPr>
                <a:xfrm>
                  <a:off x="2725307" y="2842987"/>
                  <a:ext cx="144720" cy="337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28" name="Freihand 27">
                <a:extLst>
                  <a:ext uri="{FF2B5EF4-FFF2-40B4-BE49-F238E27FC236}">
                    <a16:creationId xmlns:a16="http://schemas.microsoft.com/office/drawing/2014/main" id="{5D733C31-A0F7-480C-A89A-0ED9670974C1}"/>
                  </a:ext>
                </a:extLst>
              </p14:cNvPr>
              <p14:cNvContentPartPr/>
              <p14:nvPr/>
            </p14:nvContentPartPr>
            <p14:xfrm>
              <a:off x="4396067" y="3134227"/>
              <a:ext cx="665640" cy="26280"/>
            </p14:xfrm>
          </p:contentPart>
        </mc:Choice>
        <mc:Fallback>
          <p:pic>
            <p:nvPicPr>
              <p:cNvPr id="28" name="Freihand 27">
                <a:extLst>
                  <a:ext uri="{FF2B5EF4-FFF2-40B4-BE49-F238E27FC236}">
                    <a16:creationId xmlns:a16="http://schemas.microsoft.com/office/drawing/2014/main" id="{5D733C31-A0F7-480C-A89A-0ED9670974C1}"/>
                  </a:ext>
                </a:extLst>
              </p:cNvPr>
              <p:cNvPicPr/>
              <p:nvPr/>
            </p:nvPicPr>
            <p:blipFill>
              <a:blip r:embed="rId22"/>
              <a:stretch>
                <a:fillRect/>
              </a:stretch>
            </p:blipFill>
            <p:spPr>
              <a:xfrm>
                <a:off x="4391747" y="3129907"/>
                <a:ext cx="6742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9" name="Freihand 28">
                <a:extLst>
                  <a:ext uri="{FF2B5EF4-FFF2-40B4-BE49-F238E27FC236}">
                    <a16:creationId xmlns:a16="http://schemas.microsoft.com/office/drawing/2014/main" id="{543C29F6-9BE0-4EB3-B247-B482AB2E7A4E}"/>
                  </a:ext>
                </a:extLst>
              </p14:cNvPr>
              <p14:cNvContentPartPr/>
              <p14:nvPr/>
            </p14:nvContentPartPr>
            <p14:xfrm>
              <a:off x="4400387" y="2788987"/>
              <a:ext cx="434880" cy="451440"/>
            </p14:xfrm>
          </p:contentPart>
        </mc:Choice>
        <mc:Fallback>
          <p:pic>
            <p:nvPicPr>
              <p:cNvPr id="29" name="Freihand 28">
                <a:extLst>
                  <a:ext uri="{FF2B5EF4-FFF2-40B4-BE49-F238E27FC236}">
                    <a16:creationId xmlns:a16="http://schemas.microsoft.com/office/drawing/2014/main" id="{543C29F6-9BE0-4EB3-B247-B482AB2E7A4E}"/>
                  </a:ext>
                </a:extLst>
              </p:cNvPr>
              <p:cNvPicPr/>
              <p:nvPr/>
            </p:nvPicPr>
            <p:blipFill>
              <a:blip r:embed="rId24"/>
              <a:stretch>
                <a:fillRect/>
              </a:stretch>
            </p:blipFill>
            <p:spPr>
              <a:xfrm>
                <a:off x="4396067" y="2784667"/>
                <a:ext cx="443520" cy="460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20" name="Freihand 119">
                <a:extLst>
                  <a:ext uri="{FF2B5EF4-FFF2-40B4-BE49-F238E27FC236}">
                    <a16:creationId xmlns:a16="http://schemas.microsoft.com/office/drawing/2014/main" id="{8B70571E-16E9-4443-A144-3B468A36A835}"/>
                  </a:ext>
                </a:extLst>
              </p14:cNvPr>
              <p14:cNvContentPartPr/>
              <p14:nvPr/>
            </p14:nvContentPartPr>
            <p14:xfrm>
              <a:off x="4724747" y="3594667"/>
              <a:ext cx="630360" cy="402120"/>
            </p14:xfrm>
          </p:contentPart>
        </mc:Choice>
        <mc:Fallback>
          <p:pic>
            <p:nvPicPr>
              <p:cNvPr id="120" name="Freihand 119">
                <a:extLst>
                  <a:ext uri="{FF2B5EF4-FFF2-40B4-BE49-F238E27FC236}">
                    <a16:creationId xmlns:a16="http://schemas.microsoft.com/office/drawing/2014/main" id="{8B70571E-16E9-4443-A144-3B468A36A835}"/>
                  </a:ext>
                </a:extLst>
              </p:cNvPr>
              <p:cNvPicPr/>
              <p:nvPr/>
            </p:nvPicPr>
            <p:blipFill>
              <a:blip r:embed="rId26"/>
              <a:stretch>
                <a:fillRect/>
              </a:stretch>
            </p:blipFill>
            <p:spPr>
              <a:xfrm>
                <a:off x="4720427" y="3590347"/>
                <a:ext cx="639000" cy="410760"/>
              </a:xfrm>
              <a:prstGeom prst="rect">
                <a:avLst/>
              </a:prstGeom>
            </p:spPr>
          </p:pic>
        </mc:Fallback>
      </mc:AlternateContent>
      <p:grpSp>
        <p:nvGrpSpPr>
          <p:cNvPr id="122" name="Gruppieren 121">
            <a:extLst>
              <a:ext uri="{FF2B5EF4-FFF2-40B4-BE49-F238E27FC236}">
                <a16:creationId xmlns:a16="http://schemas.microsoft.com/office/drawing/2014/main" id="{5C836A6D-77B8-4D75-BBF9-67505845E350}"/>
              </a:ext>
            </a:extLst>
          </p:cNvPr>
          <p:cNvGrpSpPr/>
          <p:nvPr/>
        </p:nvGrpSpPr>
        <p:grpSpPr>
          <a:xfrm>
            <a:off x="3549347" y="2453827"/>
            <a:ext cx="8283960" cy="1604160"/>
            <a:chOff x="3549347" y="2453827"/>
            <a:chExt cx="8283960" cy="1604160"/>
          </a:xfrm>
        </p:grpSpPr>
        <mc:AlternateContent xmlns:mc="http://schemas.openxmlformats.org/markup-compatibility/2006">
          <mc:Choice xmlns:p14="http://schemas.microsoft.com/office/powerpoint/2010/main" Requires="p14">
            <p:contentPart p14:bwMode="auto" r:id="rId27">
              <p14:nvContentPartPr>
                <p14:cNvPr id="22" name="Freihand 21">
                  <a:extLst>
                    <a:ext uri="{FF2B5EF4-FFF2-40B4-BE49-F238E27FC236}">
                      <a16:creationId xmlns:a16="http://schemas.microsoft.com/office/drawing/2014/main" id="{545211E2-8CBD-4606-AD0D-96A75A71407D}"/>
                    </a:ext>
                  </a:extLst>
                </p14:cNvPr>
                <p14:cNvContentPartPr/>
                <p14:nvPr/>
              </p14:nvContentPartPr>
              <p14:xfrm>
                <a:off x="3549347" y="2790787"/>
                <a:ext cx="286200" cy="40320"/>
              </p14:xfrm>
            </p:contentPart>
          </mc:Choice>
          <mc:Fallback>
            <p:pic>
              <p:nvPicPr>
                <p:cNvPr id="22" name="Freihand 21">
                  <a:extLst>
                    <a:ext uri="{FF2B5EF4-FFF2-40B4-BE49-F238E27FC236}">
                      <a16:creationId xmlns:a16="http://schemas.microsoft.com/office/drawing/2014/main" id="{545211E2-8CBD-4606-AD0D-96A75A71407D}"/>
                    </a:ext>
                  </a:extLst>
                </p:cNvPr>
                <p:cNvPicPr/>
                <p:nvPr/>
              </p:nvPicPr>
              <p:blipFill>
                <a:blip r:embed="rId28"/>
                <a:stretch>
                  <a:fillRect/>
                </a:stretch>
              </p:blipFill>
              <p:spPr>
                <a:xfrm>
                  <a:off x="3545027" y="2786467"/>
                  <a:ext cx="2948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4" name="Freihand 23">
                  <a:extLst>
                    <a:ext uri="{FF2B5EF4-FFF2-40B4-BE49-F238E27FC236}">
                      <a16:creationId xmlns:a16="http://schemas.microsoft.com/office/drawing/2014/main" id="{D804FE8B-2A32-48C2-BC26-DD6D964E3979}"/>
                    </a:ext>
                  </a:extLst>
                </p14:cNvPr>
                <p14:cNvContentPartPr/>
                <p14:nvPr/>
              </p14:nvContentPartPr>
              <p14:xfrm>
                <a:off x="3650867" y="2637427"/>
                <a:ext cx="82440" cy="51840"/>
              </p14:xfrm>
            </p:contentPart>
          </mc:Choice>
          <mc:Fallback>
            <p:pic>
              <p:nvPicPr>
                <p:cNvPr id="24" name="Freihand 23">
                  <a:extLst>
                    <a:ext uri="{FF2B5EF4-FFF2-40B4-BE49-F238E27FC236}">
                      <a16:creationId xmlns:a16="http://schemas.microsoft.com/office/drawing/2014/main" id="{D804FE8B-2A32-48C2-BC26-DD6D964E3979}"/>
                    </a:ext>
                  </a:extLst>
                </p:cNvPr>
                <p:cNvPicPr/>
                <p:nvPr/>
              </p:nvPicPr>
              <p:blipFill>
                <a:blip r:embed="rId30"/>
                <a:stretch>
                  <a:fillRect/>
                </a:stretch>
              </p:blipFill>
              <p:spPr>
                <a:xfrm>
                  <a:off x="3646547" y="2633107"/>
                  <a:ext cx="910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5" name="Freihand 24">
                  <a:extLst>
                    <a:ext uri="{FF2B5EF4-FFF2-40B4-BE49-F238E27FC236}">
                      <a16:creationId xmlns:a16="http://schemas.microsoft.com/office/drawing/2014/main" id="{8D0E837D-1F55-4956-AF6F-2DA10403EFF8}"/>
                    </a:ext>
                  </a:extLst>
                </p14:cNvPr>
                <p14:cNvContentPartPr/>
                <p14:nvPr/>
              </p14:nvContentPartPr>
              <p14:xfrm>
                <a:off x="3673907" y="2639947"/>
                <a:ext cx="73800" cy="123120"/>
              </p14:xfrm>
            </p:contentPart>
          </mc:Choice>
          <mc:Fallback>
            <p:pic>
              <p:nvPicPr>
                <p:cNvPr id="25" name="Freihand 24">
                  <a:extLst>
                    <a:ext uri="{FF2B5EF4-FFF2-40B4-BE49-F238E27FC236}">
                      <a16:creationId xmlns:a16="http://schemas.microsoft.com/office/drawing/2014/main" id="{8D0E837D-1F55-4956-AF6F-2DA10403EFF8}"/>
                    </a:ext>
                  </a:extLst>
                </p:cNvPr>
                <p:cNvPicPr/>
                <p:nvPr/>
              </p:nvPicPr>
              <p:blipFill>
                <a:blip r:embed="rId32"/>
                <a:stretch>
                  <a:fillRect/>
                </a:stretch>
              </p:blipFill>
              <p:spPr>
                <a:xfrm>
                  <a:off x="3669587" y="2635627"/>
                  <a:ext cx="824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9" name="Freihand 48">
                  <a:extLst>
                    <a:ext uri="{FF2B5EF4-FFF2-40B4-BE49-F238E27FC236}">
                      <a16:creationId xmlns:a16="http://schemas.microsoft.com/office/drawing/2014/main" id="{DF18D3B7-F861-46A0-9F25-52D6696058F5}"/>
                    </a:ext>
                  </a:extLst>
                </p14:cNvPr>
                <p14:cNvContentPartPr/>
                <p14:nvPr/>
              </p14:nvContentPartPr>
              <p14:xfrm>
                <a:off x="4503707" y="3265627"/>
                <a:ext cx="12240" cy="92160"/>
              </p14:xfrm>
            </p:contentPart>
          </mc:Choice>
          <mc:Fallback>
            <p:pic>
              <p:nvPicPr>
                <p:cNvPr id="49" name="Freihand 48">
                  <a:extLst>
                    <a:ext uri="{FF2B5EF4-FFF2-40B4-BE49-F238E27FC236}">
                      <a16:creationId xmlns:a16="http://schemas.microsoft.com/office/drawing/2014/main" id="{DF18D3B7-F861-46A0-9F25-52D6696058F5}"/>
                    </a:ext>
                  </a:extLst>
                </p:cNvPr>
                <p:cNvPicPr/>
                <p:nvPr/>
              </p:nvPicPr>
              <p:blipFill>
                <a:blip r:embed="rId34"/>
                <a:stretch>
                  <a:fillRect/>
                </a:stretch>
              </p:blipFill>
              <p:spPr>
                <a:xfrm>
                  <a:off x="4499387" y="3261307"/>
                  <a:ext cx="208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0" name="Freihand 49">
                  <a:extLst>
                    <a:ext uri="{FF2B5EF4-FFF2-40B4-BE49-F238E27FC236}">
                      <a16:creationId xmlns:a16="http://schemas.microsoft.com/office/drawing/2014/main" id="{4680ADAB-CD8A-4CCD-A7F6-E7501737F5FA}"/>
                    </a:ext>
                  </a:extLst>
                </p14:cNvPr>
                <p14:cNvContentPartPr/>
                <p14:nvPr/>
              </p14:nvContentPartPr>
              <p14:xfrm>
                <a:off x="4435667" y="3198667"/>
                <a:ext cx="139680" cy="96480"/>
              </p14:xfrm>
            </p:contentPart>
          </mc:Choice>
          <mc:Fallback>
            <p:pic>
              <p:nvPicPr>
                <p:cNvPr id="50" name="Freihand 49">
                  <a:extLst>
                    <a:ext uri="{FF2B5EF4-FFF2-40B4-BE49-F238E27FC236}">
                      <a16:creationId xmlns:a16="http://schemas.microsoft.com/office/drawing/2014/main" id="{4680ADAB-CD8A-4CCD-A7F6-E7501737F5FA}"/>
                    </a:ext>
                  </a:extLst>
                </p:cNvPr>
                <p:cNvPicPr/>
                <p:nvPr/>
              </p:nvPicPr>
              <p:blipFill>
                <a:blip r:embed="rId36"/>
                <a:stretch>
                  <a:fillRect/>
                </a:stretch>
              </p:blipFill>
              <p:spPr>
                <a:xfrm>
                  <a:off x="4431347" y="3194347"/>
                  <a:ext cx="1483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52" name="Freihand 51">
                  <a:extLst>
                    <a:ext uri="{FF2B5EF4-FFF2-40B4-BE49-F238E27FC236}">
                      <a16:creationId xmlns:a16="http://schemas.microsoft.com/office/drawing/2014/main" id="{27DFEF40-7F5A-4FE7-919C-631F8D97D942}"/>
                    </a:ext>
                  </a:extLst>
                </p14:cNvPr>
                <p14:cNvContentPartPr/>
                <p14:nvPr/>
              </p14:nvContentPartPr>
              <p14:xfrm>
                <a:off x="4039667" y="3284347"/>
                <a:ext cx="188640" cy="122040"/>
              </p14:xfrm>
            </p:contentPart>
          </mc:Choice>
          <mc:Fallback>
            <p:pic>
              <p:nvPicPr>
                <p:cNvPr id="52" name="Freihand 51">
                  <a:extLst>
                    <a:ext uri="{FF2B5EF4-FFF2-40B4-BE49-F238E27FC236}">
                      <a16:creationId xmlns:a16="http://schemas.microsoft.com/office/drawing/2014/main" id="{27DFEF40-7F5A-4FE7-919C-631F8D97D942}"/>
                    </a:ext>
                  </a:extLst>
                </p:cNvPr>
                <p:cNvPicPr/>
                <p:nvPr/>
              </p:nvPicPr>
              <p:blipFill>
                <a:blip r:embed="rId38"/>
                <a:stretch>
                  <a:fillRect/>
                </a:stretch>
              </p:blipFill>
              <p:spPr>
                <a:xfrm>
                  <a:off x="4035347" y="3280027"/>
                  <a:ext cx="1972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3" name="Freihand 52">
                  <a:extLst>
                    <a:ext uri="{FF2B5EF4-FFF2-40B4-BE49-F238E27FC236}">
                      <a16:creationId xmlns:a16="http://schemas.microsoft.com/office/drawing/2014/main" id="{D73ED599-9DBE-4CCE-9F47-DC51DBF7D1E3}"/>
                    </a:ext>
                  </a:extLst>
                </p14:cNvPr>
                <p14:cNvContentPartPr/>
                <p14:nvPr/>
              </p14:nvContentPartPr>
              <p14:xfrm>
                <a:off x="4217147" y="3293347"/>
                <a:ext cx="174600" cy="117360"/>
              </p14:xfrm>
            </p:contentPart>
          </mc:Choice>
          <mc:Fallback>
            <p:pic>
              <p:nvPicPr>
                <p:cNvPr id="53" name="Freihand 52">
                  <a:extLst>
                    <a:ext uri="{FF2B5EF4-FFF2-40B4-BE49-F238E27FC236}">
                      <a16:creationId xmlns:a16="http://schemas.microsoft.com/office/drawing/2014/main" id="{D73ED599-9DBE-4CCE-9F47-DC51DBF7D1E3}"/>
                    </a:ext>
                  </a:extLst>
                </p:cNvPr>
                <p:cNvPicPr/>
                <p:nvPr/>
              </p:nvPicPr>
              <p:blipFill>
                <a:blip r:embed="rId40"/>
                <a:stretch>
                  <a:fillRect/>
                </a:stretch>
              </p:blipFill>
              <p:spPr>
                <a:xfrm>
                  <a:off x="4212827" y="3289027"/>
                  <a:ext cx="1832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4" name="Freihand 53">
                  <a:extLst>
                    <a:ext uri="{FF2B5EF4-FFF2-40B4-BE49-F238E27FC236}">
                      <a16:creationId xmlns:a16="http://schemas.microsoft.com/office/drawing/2014/main" id="{78110EED-E3B5-460C-8394-CDEE5D444F78}"/>
                    </a:ext>
                  </a:extLst>
                </p14:cNvPr>
                <p14:cNvContentPartPr/>
                <p14:nvPr/>
              </p14:nvContentPartPr>
              <p14:xfrm>
                <a:off x="4427027" y="3338347"/>
                <a:ext cx="272880" cy="181800"/>
              </p14:xfrm>
            </p:contentPart>
          </mc:Choice>
          <mc:Fallback>
            <p:pic>
              <p:nvPicPr>
                <p:cNvPr id="54" name="Freihand 53">
                  <a:extLst>
                    <a:ext uri="{FF2B5EF4-FFF2-40B4-BE49-F238E27FC236}">
                      <a16:creationId xmlns:a16="http://schemas.microsoft.com/office/drawing/2014/main" id="{78110EED-E3B5-460C-8394-CDEE5D444F78}"/>
                    </a:ext>
                  </a:extLst>
                </p:cNvPr>
                <p:cNvPicPr/>
                <p:nvPr/>
              </p:nvPicPr>
              <p:blipFill>
                <a:blip r:embed="rId42"/>
                <a:stretch>
                  <a:fillRect/>
                </a:stretch>
              </p:blipFill>
              <p:spPr>
                <a:xfrm>
                  <a:off x="4422707" y="3334027"/>
                  <a:ext cx="2815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5" name="Freihand 54">
                  <a:extLst>
                    <a:ext uri="{FF2B5EF4-FFF2-40B4-BE49-F238E27FC236}">
                      <a16:creationId xmlns:a16="http://schemas.microsoft.com/office/drawing/2014/main" id="{440D105E-AE23-4899-9E21-4A7F5A22D8C2}"/>
                    </a:ext>
                  </a:extLst>
                </p14:cNvPr>
                <p14:cNvContentPartPr/>
                <p14:nvPr/>
              </p14:nvContentPartPr>
              <p14:xfrm>
                <a:off x="4720427" y="3337627"/>
                <a:ext cx="52920" cy="78840"/>
              </p14:xfrm>
            </p:contentPart>
          </mc:Choice>
          <mc:Fallback>
            <p:pic>
              <p:nvPicPr>
                <p:cNvPr id="55" name="Freihand 54">
                  <a:extLst>
                    <a:ext uri="{FF2B5EF4-FFF2-40B4-BE49-F238E27FC236}">
                      <a16:creationId xmlns:a16="http://schemas.microsoft.com/office/drawing/2014/main" id="{440D105E-AE23-4899-9E21-4A7F5A22D8C2}"/>
                    </a:ext>
                  </a:extLst>
                </p:cNvPr>
                <p:cNvPicPr/>
                <p:nvPr/>
              </p:nvPicPr>
              <p:blipFill>
                <a:blip r:embed="rId44"/>
                <a:stretch>
                  <a:fillRect/>
                </a:stretch>
              </p:blipFill>
              <p:spPr>
                <a:xfrm>
                  <a:off x="4716107" y="3333307"/>
                  <a:ext cx="615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6" name="Freihand 55">
                  <a:extLst>
                    <a:ext uri="{FF2B5EF4-FFF2-40B4-BE49-F238E27FC236}">
                      <a16:creationId xmlns:a16="http://schemas.microsoft.com/office/drawing/2014/main" id="{08E1DF0E-B8D0-48F6-BBD6-99DA80FBD408}"/>
                    </a:ext>
                  </a:extLst>
                </p14:cNvPr>
                <p14:cNvContentPartPr/>
                <p14:nvPr/>
              </p14:nvContentPartPr>
              <p14:xfrm>
                <a:off x="4732307" y="3374707"/>
                <a:ext cx="58680" cy="9360"/>
              </p14:xfrm>
            </p:contentPart>
          </mc:Choice>
          <mc:Fallback>
            <p:pic>
              <p:nvPicPr>
                <p:cNvPr id="56" name="Freihand 55">
                  <a:extLst>
                    <a:ext uri="{FF2B5EF4-FFF2-40B4-BE49-F238E27FC236}">
                      <a16:creationId xmlns:a16="http://schemas.microsoft.com/office/drawing/2014/main" id="{08E1DF0E-B8D0-48F6-BBD6-99DA80FBD408}"/>
                    </a:ext>
                  </a:extLst>
                </p:cNvPr>
                <p:cNvPicPr/>
                <p:nvPr/>
              </p:nvPicPr>
              <p:blipFill>
                <a:blip r:embed="rId46"/>
                <a:stretch>
                  <a:fillRect/>
                </a:stretch>
              </p:blipFill>
              <p:spPr>
                <a:xfrm>
                  <a:off x="4727987" y="3370387"/>
                  <a:ext cx="673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7" name="Freihand 56">
                  <a:extLst>
                    <a:ext uri="{FF2B5EF4-FFF2-40B4-BE49-F238E27FC236}">
                      <a16:creationId xmlns:a16="http://schemas.microsoft.com/office/drawing/2014/main" id="{83388DC3-2E52-4229-8FDC-8E566B4B25A2}"/>
                    </a:ext>
                  </a:extLst>
                </p14:cNvPr>
                <p14:cNvContentPartPr/>
                <p14:nvPr/>
              </p14:nvContentPartPr>
              <p14:xfrm>
                <a:off x="4810067" y="3339787"/>
                <a:ext cx="76680" cy="139680"/>
              </p14:xfrm>
            </p:contentPart>
          </mc:Choice>
          <mc:Fallback>
            <p:pic>
              <p:nvPicPr>
                <p:cNvPr id="57" name="Freihand 56">
                  <a:extLst>
                    <a:ext uri="{FF2B5EF4-FFF2-40B4-BE49-F238E27FC236}">
                      <a16:creationId xmlns:a16="http://schemas.microsoft.com/office/drawing/2014/main" id="{83388DC3-2E52-4229-8FDC-8E566B4B25A2}"/>
                    </a:ext>
                  </a:extLst>
                </p:cNvPr>
                <p:cNvPicPr/>
                <p:nvPr/>
              </p:nvPicPr>
              <p:blipFill>
                <a:blip r:embed="rId48"/>
                <a:stretch>
                  <a:fillRect/>
                </a:stretch>
              </p:blipFill>
              <p:spPr>
                <a:xfrm>
                  <a:off x="4805747" y="3335467"/>
                  <a:ext cx="853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8" name="Freihand 57">
                  <a:extLst>
                    <a:ext uri="{FF2B5EF4-FFF2-40B4-BE49-F238E27FC236}">
                      <a16:creationId xmlns:a16="http://schemas.microsoft.com/office/drawing/2014/main" id="{764AFDCC-DAA9-4162-9430-B0FBCAA681A8}"/>
                    </a:ext>
                  </a:extLst>
                </p14:cNvPr>
                <p14:cNvContentPartPr/>
                <p14:nvPr/>
              </p14:nvContentPartPr>
              <p14:xfrm>
                <a:off x="4896107" y="3341947"/>
                <a:ext cx="41400" cy="69840"/>
              </p14:xfrm>
            </p:contentPart>
          </mc:Choice>
          <mc:Fallback>
            <p:pic>
              <p:nvPicPr>
                <p:cNvPr id="58" name="Freihand 57">
                  <a:extLst>
                    <a:ext uri="{FF2B5EF4-FFF2-40B4-BE49-F238E27FC236}">
                      <a16:creationId xmlns:a16="http://schemas.microsoft.com/office/drawing/2014/main" id="{764AFDCC-DAA9-4162-9430-B0FBCAA681A8}"/>
                    </a:ext>
                  </a:extLst>
                </p:cNvPr>
                <p:cNvPicPr/>
                <p:nvPr/>
              </p:nvPicPr>
              <p:blipFill>
                <a:blip r:embed="rId50"/>
                <a:stretch>
                  <a:fillRect/>
                </a:stretch>
              </p:blipFill>
              <p:spPr>
                <a:xfrm>
                  <a:off x="4891787" y="3337627"/>
                  <a:ext cx="500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9" name="Freihand 58">
                  <a:extLst>
                    <a:ext uri="{FF2B5EF4-FFF2-40B4-BE49-F238E27FC236}">
                      <a16:creationId xmlns:a16="http://schemas.microsoft.com/office/drawing/2014/main" id="{0C14D6F7-AEEF-4567-8F0E-C21E2CFCFCDC}"/>
                    </a:ext>
                  </a:extLst>
                </p14:cNvPr>
                <p14:cNvContentPartPr/>
                <p14:nvPr/>
              </p14:nvContentPartPr>
              <p14:xfrm>
                <a:off x="4951907" y="3355627"/>
                <a:ext cx="83160" cy="54000"/>
              </p14:xfrm>
            </p:contentPart>
          </mc:Choice>
          <mc:Fallback>
            <p:pic>
              <p:nvPicPr>
                <p:cNvPr id="59" name="Freihand 58">
                  <a:extLst>
                    <a:ext uri="{FF2B5EF4-FFF2-40B4-BE49-F238E27FC236}">
                      <a16:creationId xmlns:a16="http://schemas.microsoft.com/office/drawing/2014/main" id="{0C14D6F7-AEEF-4567-8F0E-C21E2CFCFCDC}"/>
                    </a:ext>
                  </a:extLst>
                </p:cNvPr>
                <p:cNvPicPr/>
                <p:nvPr/>
              </p:nvPicPr>
              <p:blipFill>
                <a:blip r:embed="rId52"/>
                <a:stretch>
                  <a:fillRect/>
                </a:stretch>
              </p:blipFill>
              <p:spPr>
                <a:xfrm>
                  <a:off x="4947587" y="3351307"/>
                  <a:ext cx="918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0" name="Freihand 59">
                  <a:extLst>
                    <a:ext uri="{FF2B5EF4-FFF2-40B4-BE49-F238E27FC236}">
                      <a16:creationId xmlns:a16="http://schemas.microsoft.com/office/drawing/2014/main" id="{6F740025-94B8-46ED-B07C-7D9829F9799B}"/>
                    </a:ext>
                  </a:extLst>
                </p14:cNvPr>
                <p14:cNvContentPartPr/>
                <p14:nvPr/>
              </p14:nvContentPartPr>
              <p14:xfrm>
                <a:off x="5035067" y="3265627"/>
                <a:ext cx="328680" cy="136080"/>
              </p14:xfrm>
            </p:contentPart>
          </mc:Choice>
          <mc:Fallback>
            <p:pic>
              <p:nvPicPr>
                <p:cNvPr id="60" name="Freihand 59">
                  <a:extLst>
                    <a:ext uri="{FF2B5EF4-FFF2-40B4-BE49-F238E27FC236}">
                      <a16:creationId xmlns:a16="http://schemas.microsoft.com/office/drawing/2014/main" id="{6F740025-94B8-46ED-B07C-7D9829F9799B}"/>
                    </a:ext>
                  </a:extLst>
                </p:cNvPr>
                <p:cNvPicPr/>
                <p:nvPr/>
              </p:nvPicPr>
              <p:blipFill>
                <a:blip r:embed="rId54"/>
                <a:stretch>
                  <a:fillRect/>
                </a:stretch>
              </p:blipFill>
              <p:spPr>
                <a:xfrm>
                  <a:off x="5030747" y="3261307"/>
                  <a:ext cx="3373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2" name="Freihand 61">
                  <a:extLst>
                    <a:ext uri="{FF2B5EF4-FFF2-40B4-BE49-F238E27FC236}">
                      <a16:creationId xmlns:a16="http://schemas.microsoft.com/office/drawing/2014/main" id="{15E37FF6-8AB3-432F-AB6F-CE1E37E8FD3D}"/>
                    </a:ext>
                  </a:extLst>
                </p14:cNvPr>
                <p14:cNvContentPartPr/>
                <p14:nvPr/>
              </p14:nvContentPartPr>
              <p14:xfrm>
                <a:off x="5465267" y="3266347"/>
                <a:ext cx="239040" cy="94320"/>
              </p14:xfrm>
            </p:contentPart>
          </mc:Choice>
          <mc:Fallback>
            <p:pic>
              <p:nvPicPr>
                <p:cNvPr id="62" name="Freihand 61">
                  <a:extLst>
                    <a:ext uri="{FF2B5EF4-FFF2-40B4-BE49-F238E27FC236}">
                      <a16:creationId xmlns:a16="http://schemas.microsoft.com/office/drawing/2014/main" id="{15E37FF6-8AB3-432F-AB6F-CE1E37E8FD3D}"/>
                    </a:ext>
                  </a:extLst>
                </p:cNvPr>
                <p:cNvPicPr/>
                <p:nvPr/>
              </p:nvPicPr>
              <p:blipFill>
                <a:blip r:embed="rId56"/>
                <a:stretch>
                  <a:fillRect/>
                </a:stretch>
              </p:blipFill>
              <p:spPr>
                <a:xfrm>
                  <a:off x="5460947" y="3262027"/>
                  <a:ext cx="2476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64" name="Freihand 63">
                  <a:extLst>
                    <a:ext uri="{FF2B5EF4-FFF2-40B4-BE49-F238E27FC236}">
                      <a16:creationId xmlns:a16="http://schemas.microsoft.com/office/drawing/2014/main" id="{87566F0C-94FB-4E55-8087-6257D8AE3B17}"/>
                    </a:ext>
                  </a:extLst>
                </p14:cNvPr>
                <p14:cNvContentPartPr/>
                <p14:nvPr/>
              </p14:nvContentPartPr>
              <p14:xfrm>
                <a:off x="5803667" y="3238627"/>
                <a:ext cx="122040" cy="131040"/>
              </p14:xfrm>
            </p:contentPart>
          </mc:Choice>
          <mc:Fallback>
            <p:pic>
              <p:nvPicPr>
                <p:cNvPr id="64" name="Freihand 63">
                  <a:extLst>
                    <a:ext uri="{FF2B5EF4-FFF2-40B4-BE49-F238E27FC236}">
                      <a16:creationId xmlns:a16="http://schemas.microsoft.com/office/drawing/2014/main" id="{87566F0C-94FB-4E55-8087-6257D8AE3B17}"/>
                    </a:ext>
                  </a:extLst>
                </p:cNvPr>
                <p:cNvPicPr/>
                <p:nvPr/>
              </p:nvPicPr>
              <p:blipFill>
                <a:blip r:embed="rId58"/>
                <a:stretch>
                  <a:fillRect/>
                </a:stretch>
              </p:blipFill>
              <p:spPr>
                <a:xfrm>
                  <a:off x="5799347" y="3234307"/>
                  <a:ext cx="1306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65" name="Freihand 64">
                  <a:extLst>
                    <a:ext uri="{FF2B5EF4-FFF2-40B4-BE49-F238E27FC236}">
                      <a16:creationId xmlns:a16="http://schemas.microsoft.com/office/drawing/2014/main" id="{16020D45-62A0-472B-83BE-604EA2045FE2}"/>
                    </a:ext>
                  </a:extLst>
                </p14:cNvPr>
                <p14:cNvContentPartPr/>
                <p14:nvPr/>
              </p14:nvContentPartPr>
              <p14:xfrm>
                <a:off x="5863427" y="3302707"/>
                <a:ext cx="68040" cy="36360"/>
              </p14:xfrm>
            </p:contentPart>
          </mc:Choice>
          <mc:Fallback>
            <p:pic>
              <p:nvPicPr>
                <p:cNvPr id="65" name="Freihand 64">
                  <a:extLst>
                    <a:ext uri="{FF2B5EF4-FFF2-40B4-BE49-F238E27FC236}">
                      <a16:creationId xmlns:a16="http://schemas.microsoft.com/office/drawing/2014/main" id="{16020D45-62A0-472B-83BE-604EA2045FE2}"/>
                    </a:ext>
                  </a:extLst>
                </p:cNvPr>
                <p:cNvPicPr/>
                <p:nvPr/>
              </p:nvPicPr>
              <p:blipFill>
                <a:blip r:embed="rId60"/>
                <a:stretch>
                  <a:fillRect/>
                </a:stretch>
              </p:blipFill>
              <p:spPr>
                <a:xfrm>
                  <a:off x="5859107" y="3298387"/>
                  <a:ext cx="766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6" name="Freihand 65">
                  <a:extLst>
                    <a:ext uri="{FF2B5EF4-FFF2-40B4-BE49-F238E27FC236}">
                      <a16:creationId xmlns:a16="http://schemas.microsoft.com/office/drawing/2014/main" id="{4FAD2B61-E015-4658-9433-A59F2E868B94}"/>
                    </a:ext>
                  </a:extLst>
                </p14:cNvPr>
                <p14:cNvContentPartPr/>
                <p14:nvPr/>
              </p14:nvContentPartPr>
              <p14:xfrm>
                <a:off x="5957027" y="3228547"/>
                <a:ext cx="101880" cy="123480"/>
              </p14:xfrm>
            </p:contentPart>
          </mc:Choice>
          <mc:Fallback>
            <p:pic>
              <p:nvPicPr>
                <p:cNvPr id="66" name="Freihand 65">
                  <a:extLst>
                    <a:ext uri="{FF2B5EF4-FFF2-40B4-BE49-F238E27FC236}">
                      <a16:creationId xmlns:a16="http://schemas.microsoft.com/office/drawing/2014/main" id="{4FAD2B61-E015-4658-9433-A59F2E868B94}"/>
                    </a:ext>
                  </a:extLst>
                </p:cNvPr>
                <p:cNvPicPr/>
                <p:nvPr/>
              </p:nvPicPr>
              <p:blipFill>
                <a:blip r:embed="rId62"/>
                <a:stretch>
                  <a:fillRect/>
                </a:stretch>
              </p:blipFill>
              <p:spPr>
                <a:xfrm>
                  <a:off x="5952707" y="3224227"/>
                  <a:ext cx="1105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7" name="Freihand 66">
                  <a:extLst>
                    <a:ext uri="{FF2B5EF4-FFF2-40B4-BE49-F238E27FC236}">
                      <a16:creationId xmlns:a16="http://schemas.microsoft.com/office/drawing/2014/main" id="{BEC16730-A17D-428C-8B38-3E95C71D56BB}"/>
                    </a:ext>
                  </a:extLst>
                </p14:cNvPr>
                <p14:cNvContentPartPr/>
                <p14:nvPr/>
              </p14:nvContentPartPr>
              <p14:xfrm>
                <a:off x="6045587" y="3188947"/>
                <a:ext cx="79560" cy="159840"/>
              </p14:xfrm>
            </p:contentPart>
          </mc:Choice>
          <mc:Fallback>
            <p:pic>
              <p:nvPicPr>
                <p:cNvPr id="67" name="Freihand 66">
                  <a:extLst>
                    <a:ext uri="{FF2B5EF4-FFF2-40B4-BE49-F238E27FC236}">
                      <a16:creationId xmlns:a16="http://schemas.microsoft.com/office/drawing/2014/main" id="{BEC16730-A17D-428C-8B38-3E95C71D56BB}"/>
                    </a:ext>
                  </a:extLst>
                </p:cNvPr>
                <p:cNvPicPr/>
                <p:nvPr/>
              </p:nvPicPr>
              <p:blipFill>
                <a:blip r:embed="rId64"/>
                <a:stretch>
                  <a:fillRect/>
                </a:stretch>
              </p:blipFill>
              <p:spPr>
                <a:xfrm>
                  <a:off x="6041267" y="3184627"/>
                  <a:ext cx="882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8" name="Freihand 67">
                  <a:extLst>
                    <a:ext uri="{FF2B5EF4-FFF2-40B4-BE49-F238E27FC236}">
                      <a16:creationId xmlns:a16="http://schemas.microsoft.com/office/drawing/2014/main" id="{83DAFC1F-93BB-4406-8AF4-0229801B3CCD}"/>
                    </a:ext>
                  </a:extLst>
                </p14:cNvPr>
                <p14:cNvContentPartPr/>
                <p14:nvPr/>
              </p14:nvContentPartPr>
              <p14:xfrm>
                <a:off x="6165107" y="3196507"/>
                <a:ext cx="184320" cy="146520"/>
              </p14:xfrm>
            </p:contentPart>
          </mc:Choice>
          <mc:Fallback>
            <p:pic>
              <p:nvPicPr>
                <p:cNvPr id="68" name="Freihand 67">
                  <a:extLst>
                    <a:ext uri="{FF2B5EF4-FFF2-40B4-BE49-F238E27FC236}">
                      <a16:creationId xmlns:a16="http://schemas.microsoft.com/office/drawing/2014/main" id="{83DAFC1F-93BB-4406-8AF4-0229801B3CCD}"/>
                    </a:ext>
                  </a:extLst>
                </p:cNvPr>
                <p:cNvPicPr/>
                <p:nvPr/>
              </p:nvPicPr>
              <p:blipFill>
                <a:blip r:embed="rId66"/>
                <a:stretch>
                  <a:fillRect/>
                </a:stretch>
              </p:blipFill>
              <p:spPr>
                <a:xfrm>
                  <a:off x="6160787" y="3192187"/>
                  <a:ext cx="1929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9" name="Freihand 68">
                  <a:extLst>
                    <a:ext uri="{FF2B5EF4-FFF2-40B4-BE49-F238E27FC236}">
                      <a16:creationId xmlns:a16="http://schemas.microsoft.com/office/drawing/2014/main" id="{5A6BD8D2-7F22-450C-9330-D81440108C97}"/>
                    </a:ext>
                  </a:extLst>
                </p14:cNvPr>
                <p14:cNvContentPartPr/>
                <p14:nvPr/>
              </p14:nvContentPartPr>
              <p14:xfrm>
                <a:off x="6271667" y="3162307"/>
                <a:ext cx="360" cy="360"/>
              </p14:xfrm>
            </p:contentPart>
          </mc:Choice>
          <mc:Fallback>
            <p:pic>
              <p:nvPicPr>
                <p:cNvPr id="69" name="Freihand 68">
                  <a:extLst>
                    <a:ext uri="{FF2B5EF4-FFF2-40B4-BE49-F238E27FC236}">
                      <a16:creationId xmlns:a16="http://schemas.microsoft.com/office/drawing/2014/main" id="{5A6BD8D2-7F22-450C-9330-D81440108C97}"/>
                    </a:ext>
                  </a:extLst>
                </p:cNvPr>
                <p:cNvPicPr/>
                <p:nvPr/>
              </p:nvPicPr>
              <p:blipFill>
                <a:blip r:embed="rId68"/>
                <a:stretch>
                  <a:fillRect/>
                </a:stretch>
              </p:blipFill>
              <p:spPr>
                <a:xfrm>
                  <a:off x="6267347" y="3157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0" name="Freihand 29">
                  <a:extLst>
                    <a:ext uri="{FF2B5EF4-FFF2-40B4-BE49-F238E27FC236}">
                      <a16:creationId xmlns:a16="http://schemas.microsoft.com/office/drawing/2014/main" id="{CE7F7C90-7C99-4422-97D8-272EA012F008}"/>
                    </a:ext>
                  </a:extLst>
                </p14:cNvPr>
                <p14:cNvContentPartPr/>
                <p14:nvPr/>
              </p14:nvContentPartPr>
              <p14:xfrm>
                <a:off x="4891787" y="2553907"/>
                <a:ext cx="80280" cy="110880"/>
              </p14:xfrm>
            </p:contentPart>
          </mc:Choice>
          <mc:Fallback>
            <p:pic>
              <p:nvPicPr>
                <p:cNvPr id="30" name="Freihand 29">
                  <a:extLst>
                    <a:ext uri="{FF2B5EF4-FFF2-40B4-BE49-F238E27FC236}">
                      <a16:creationId xmlns:a16="http://schemas.microsoft.com/office/drawing/2014/main" id="{CE7F7C90-7C99-4422-97D8-272EA012F008}"/>
                    </a:ext>
                  </a:extLst>
                </p:cNvPr>
                <p:cNvPicPr/>
                <p:nvPr/>
              </p:nvPicPr>
              <p:blipFill>
                <a:blip r:embed="rId70"/>
                <a:stretch>
                  <a:fillRect/>
                </a:stretch>
              </p:blipFill>
              <p:spPr>
                <a:xfrm>
                  <a:off x="4887467" y="2549587"/>
                  <a:ext cx="889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1" name="Freihand 30">
                  <a:extLst>
                    <a:ext uri="{FF2B5EF4-FFF2-40B4-BE49-F238E27FC236}">
                      <a16:creationId xmlns:a16="http://schemas.microsoft.com/office/drawing/2014/main" id="{01B631E3-02C9-4796-8661-0B61ABB69871}"/>
                    </a:ext>
                  </a:extLst>
                </p14:cNvPr>
                <p14:cNvContentPartPr/>
                <p14:nvPr/>
              </p14:nvContentPartPr>
              <p14:xfrm>
                <a:off x="4889627" y="2683147"/>
                <a:ext cx="104040" cy="34560"/>
              </p14:xfrm>
            </p:contentPart>
          </mc:Choice>
          <mc:Fallback>
            <p:pic>
              <p:nvPicPr>
                <p:cNvPr id="31" name="Freihand 30">
                  <a:extLst>
                    <a:ext uri="{FF2B5EF4-FFF2-40B4-BE49-F238E27FC236}">
                      <a16:creationId xmlns:a16="http://schemas.microsoft.com/office/drawing/2014/main" id="{01B631E3-02C9-4796-8661-0B61ABB69871}"/>
                    </a:ext>
                  </a:extLst>
                </p:cNvPr>
                <p:cNvPicPr/>
                <p:nvPr/>
              </p:nvPicPr>
              <p:blipFill>
                <a:blip r:embed="rId72"/>
                <a:stretch>
                  <a:fillRect/>
                </a:stretch>
              </p:blipFill>
              <p:spPr>
                <a:xfrm>
                  <a:off x="4885307" y="2678827"/>
                  <a:ext cx="1126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2" name="Freihand 31">
                  <a:extLst>
                    <a:ext uri="{FF2B5EF4-FFF2-40B4-BE49-F238E27FC236}">
                      <a16:creationId xmlns:a16="http://schemas.microsoft.com/office/drawing/2014/main" id="{168C17D4-47D6-4CAE-AE97-D0FE42297EC4}"/>
                    </a:ext>
                  </a:extLst>
                </p14:cNvPr>
                <p14:cNvContentPartPr/>
                <p14:nvPr/>
              </p14:nvContentPartPr>
              <p14:xfrm>
                <a:off x="4925267" y="2743267"/>
                <a:ext cx="115920" cy="73080"/>
              </p14:xfrm>
            </p:contentPart>
          </mc:Choice>
          <mc:Fallback>
            <p:pic>
              <p:nvPicPr>
                <p:cNvPr id="32" name="Freihand 31">
                  <a:extLst>
                    <a:ext uri="{FF2B5EF4-FFF2-40B4-BE49-F238E27FC236}">
                      <a16:creationId xmlns:a16="http://schemas.microsoft.com/office/drawing/2014/main" id="{168C17D4-47D6-4CAE-AE97-D0FE42297EC4}"/>
                    </a:ext>
                  </a:extLst>
                </p:cNvPr>
                <p:cNvPicPr/>
                <p:nvPr/>
              </p:nvPicPr>
              <p:blipFill>
                <a:blip r:embed="rId74"/>
                <a:stretch>
                  <a:fillRect/>
                </a:stretch>
              </p:blipFill>
              <p:spPr>
                <a:xfrm>
                  <a:off x="4920947" y="2738947"/>
                  <a:ext cx="1245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3" name="Freihand 32">
                  <a:extLst>
                    <a:ext uri="{FF2B5EF4-FFF2-40B4-BE49-F238E27FC236}">
                      <a16:creationId xmlns:a16="http://schemas.microsoft.com/office/drawing/2014/main" id="{2A343B75-74D3-44DC-9899-39F1B2987B3C}"/>
                    </a:ext>
                  </a:extLst>
                </p14:cNvPr>
                <p14:cNvContentPartPr/>
                <p14:nvPr/>
              </p14:nvContentPartPr>
              <p14:xfrm>
                <a:off x="5103467" y="2680987"/>
                <a:ext cx="70560" cy="22320"/>
              </p14:xfrm>
            </p:contentPart>
          </mc:Choice>
          <mc:Fallback>
            <p:pic>
              <p:nvPicPr>
                <p:cNvPr id="33" name="Freihand 32">
                  <a:extLst>
                    <a:ext uri="{FF2B5EF4-FFF2-40B4-BE49-F238E27FC236}">
                      <a16:creationId xmlns:a16="http://schemas.microsoft.com/office/drawing/2014/main" id="{2A343B75-74D3-44DC-9899-39F1B2987B3C}"/>
                    </a:ext>
                  </a:extLst>
                </p:cNvPr>
                <p:cNvPicPr/>
                <p:nvPr/>
              </p:nvPicPr>
              <p:blipFill>
                <a:blip r:embed="rId76"/>
                <a:stretch>
                  <a:fillRect/>
                </a:stretch>
              </p:blipFill>
              <p:spPr>
                <a:xfrm>
                  <a:off x="5099147" y="2676667"/>
                  <a:ext cx="792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4" name="Freihand 33">
                  <a:extLst>
                    <a:ext uri="{FF2B5EF4-FFF2-40B4-BE49-F238E27FC236}">
                      <a16:creationId xmlns:a16="http://schemas.microsoft.com/office/drawing/2014/main" id="{B5951386-C80D-4C30-9064-5276F395C8A0}"/>
                    </a:ext>
                  </a:extLst>
                </p14:cNvPr>
                <p14:cNvContentPartPr/>
                <p14:nvPr/>
              </p14:nvContentPartPr>
              <p14:xfrm>
                <a:off x="5128667" y="2718427"/>
                <a:ext cx="77400" cy="17280"/>
              </p14:xfrm>
            </p:contentPart>
          </mc:Choice>
          <mc:Fallback>
            <p:pic>
              <p:nvPicPr>
                <p:cNvPr id="34" name="Freihand 33">
                  <a:extLst>
                    <a:ext uri="{FF2B5EF4-FFF2-40B4-BE49-F238E27FC236}">
                      <a16:creationId xmlns:a16="http://schemas.microsoft.com/office/drawing/2014/main" id="{B5951386-C80D-4C30-9064-5276F395C8A0}"/>
                    </a:ext>
                  </a:extLst>
                </p:cNvPr>
                <p:cNvPicPr/>
                <p:nvPr/>
              </p:nvPicPr>
              <p:blipFill>
                <a:blip r:embed="rId78"/>
                <a:stretch>
                  <a:fillRect/>
                </a:stretch>
              </p:blipFill>
              <p:spPr>
                <a:xfrm>
                  <a:off x="5124347" y="2714107"/>
                  <a:ext cx="860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5" name="Freihand 34">
                  <a:extLst>
                    <a:ext uri="{FF2B5EF4-FFF2-40B4-BE49-F238E27FC236}">
                      <a16:creationId xmlns:a16="http://schemas.microsoft.com/office/drawing/2014/main" id="{1E3DE080-E7AB-4E4B-827F-4CC199FE1A0E}"/>
                    </a:ext>
                  </a:extLst>
                </p14:cNvPr>
                <p14:cNvContentPartPr/>
                <p14:nvPr/>
              </p14:nvContentPartPr>
              <p14:xfrm>
                <a:off x="5060267" y="2665147"/>
                <a:ext cx="4680" cy="4320"/>
              </p14:xfrm>
            </p:contentPart>
          </mc:Choice>
          <mc:Fallback>
            <p:pic>
              <p:nvPicPr>
                <p:cNvPr id="35" name="Freihand 34">
                  <a:extLst>
                    <a:ext uri="{FF2B5EF4-FFF2-40B4-BE49-F238E27FC236}">
                      <a16:creationId xmlns:a16="http://schemas.microsoft.com/office/drawing/2014/main" id="{1E3DE080-E7AB-4E4B-827F-4CC199FE1A0E}"/>
                    </a:ext>
                  </a:extLst>
                </p:cNvPr>
                <p:cNvPicPr/>
                <p:nvPr/>
              </p:nvPicPr>
              <p:blipFill>
                <a:blip r:embed="rId80"/>
                <a:stretch>
                  <a:fillRect/>
                </a:stretch>
              </p:blipFill>
              <p:spPr>
                <a:xfrm>
                  <a:off x="5055947" y="2660827"/>
                  <a:ext cx="133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6" name="Freihand 35">
                  <a:extLst>
                    <a:ext uri="{FF2B5EF4-FFF2-40B4-BE49-F238E27FC236}">
                      <a16:creationId xmlns:a16="http://schemas.microsoft.com/office/drawing/2014/main" id="{04B1C520-F9CD-4B95-AAA6-DC0AAB4ED171}"/>
                    </a:ext>
                  </a:extLst>
                </p14:cNvPr>
                <p14:cNvContentPartPr/>
                <p14:nvPr/>
              </p14:nvContentPartPr>
              <p14:xfrm>
                <a:off x="5065307" y="2741827"/>
                <a:ext cx="8280" cy="11880"/>
              </p14:xfrm>
            </p:contentPart>
          </mc:Choice>
          <mc:Fallback>
            <p:pic>
              <p:nvPicPr>
                <p:cNvPr id="36" name="Freihand 35">
                  <a:extLst>
                    <a:ext uri="{FF2B5EF4-FFF2-40B4-BE49-F238E27FC236}">
                      <a16:creationId xmlns:a16="http://schemas.microsoft.com/office/drawing/2014/main" id="{04B1C520-F9CD-4B95-AAA6-DC0AAB4ED171}"/>
                    </a:ext>
                  </a:extLst>
                </p:cNvPr>
                <p:cNvPicPr/>
                <p:nvPr/>
              </p:nvPicPr>
              <p:blipFill>
                <a:blip r:embed="rId82"/>
                <a:stretch>
                  <a:fillRect/>
                </a:stretch>
              </p:blipFill>
              <p:spPr>
                <a:xfrm>
                  <a:off x="5060987" y="2737507"/>
                  <a:ext cx="169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8" name="Freihand 37">
                  <a:extLst>
                    <a:ext uri="{FF2B5EF4-FFF2-40B4-BE49-F238E27FC236}">
                      <a16:creationId xmlns:a16="http://schemas.microsoft.com/office/drawing/2014/main" id="{E97459D1-C945-4297-AAD9-FA9D9A19A833}"/>
                    </a:ext>
                  </a:extLst>
                </p14:cNvPr>
                <p14:cNvContentPartPr/>
                <p14:nvPr/>
              </p14:nvContentPartPr>
              <p14:xfrm>
                <a:off x="5300027" y="2556427"/>
                <a:ext cx="129600" cy="189720"/>
              </p14:xfrm>
            </p:contentPart>
          </mc:Choice>
          <mc:Fallback>
            <p:pic>
              <p:nvPicPr>
                <p:cNvPr id="38" name="Freihand 37">
                  <a:extLst>
                    <a:ext uri="{FF2B5EF4-FFF2-40B4-BE49-F238E27FC236}">
                      <a16:creationId xmlns:a16="http://schemas.microsoft.com/office/drawing/2014/main" id="{E97459D1-C945-4297-AAD9-FA9D9A19A833}"/>
                    </a:ext>
                  </a:extLst>
                </p:cNvPr>
                <p:cNvPicPr/>
                <p:nvPr/>
              </p:nvPicPr>
              <p:blipFill>
                <a:blip r:embed="rId84"/>
                <a:stretch>
                  <a:fillRect/>
                </a:stretch>
              </p:blipFill>
              <p:spPr>
                <a:xfrm>
                  <a:off x="5295707" y="2552107"/>
                  <a:ext cx="1382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9" name="Freihand 38">
                  <a:extLst>
                    <a:ext uri="{FF2B5EF4-FFF2-40B4-BE49-F238E27FC236}">
                      <a16:creationId xmlns:a16="http://schemas.microsoft.com/office/drawing/2014/main" id="{A0937101-709B-4A07-B37F-54F878517E5B}"/>
                    </a:ext>
                  </a:extLst>
                </p14:cNvPr>
                <p14:cNvContentPartPr/>
                <p14:nvPr/>
              </p14:nvContentPartPr>
              <p14:xfrm>
                <a:off x="5472107" y="2625187"/>
                <a:ext cx="230040" cy="83520"/>
              </p14:xfrm>
            </p:contentPart>
          </mc:Choice>
          <mc:Fallback>
            <p:pic>
              <p:nvPicPr>
                <p:cNvPr id="39" name="Freihand 38">
                  <a:extLst>
                    <a:ext uri="{FF2B5EF4-FFF2-40B4-BE49-F238E27FC236}">
                      <a16:creationId xmlns:a16="http://schemas.microsoft.com/office/drawing/2014/main" id="{A0937101-709B-4A07-B37F-54F878517E5B}"/>
                    </a:ext>
                  </a:extLst>
                </p:cNvPr>
                <p:cNvPicPr/>
                <p:nvPr/>
              </p:nvPicPr>
              <p:blipFill>
                <a:blip r:embed="rId86"/>
                <a:stretch>
                  <a:fillRect/>
                </a:stretch>
              </p:blipFill>
              <p:spPr>
                <a:xfrm>
                  <a:off x="5467787" y="2620867"/>
                  <a:ext cx="2386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0" name="Freihand 39">
                  <a:extLst>
                    <a:ext uri="{FF2B5EF4-FFF2-40B4-BE49-F238E27FC236}">
                      <a16:creationId xmlns:a16="http://schemas.microsoft.com/office/drawing/2014/main" id="{460A77BE-7E45-4B1A-92E3-BF6EC23112AF}"/>
                    </a:ext>
                  </a:extLst>
                </p14:cNvPr>
                <p14:cNvContentPartPr/>
                <p14:nvPr/>
              </p14:nvContentPartPr>
              <p14:xfrm>
                <a:off x="5703947" y="2632027"/>
                <a:ext cx="90000" cy="71280"/>
              </p14:xfrm>
            </p:contentPart>
          </mc:Choice>
          <mc:Fallback>
            <p:pic>
              <p:nvPicPr>
                <p:cNvPr id="40" name="Freihand 39">
                  <a:extLst>
                    <a:ext uri="{FF2B5EF4-FFF2-40B4-BE49-F238E27FC236}">
                      <a16:creationId xmlns:a16="http://schemas.microsoft.com/office/drawing/2014/main" id="{460A77BE-7E45-4B1A-92E3-BF6EC23112AF}"/>
                    </a:ext>
                  </a:extLst>
                </p:cNvPr>
                <p:cNvPicPr/>
                <p:nvPr/>
              </p:nvPicPr>
              <p:blipFill>
                <a:blip r:embed="rId88"/>
                <a:stretch>
                  <a:fillRect/>
                </a:stretch>
              </p:blipFill>
              <p:spPr>
                <a:xfrm>
                  <a:off x="5699627" y="2627707"/>
                  <a:ext cx="986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1" name="Freihand 40">
                  <a:extLst>
                    <a:ext uri="{FF2B5EF4-FFF2-40B4-BE49-F238E27FC236}">
                      <a16:creationId xmlns:a16="http://schemas.microsoft.com/office/drawing/2014/main" id="{B06A557F-DB54-470B-88FD-5AF499CA9F96}"/>
                    </a:ext>
                  </a:extLst>
                </p14:cNvPr>
                <p14:cNvContentPartPr/>
                <p14:nvPr/>
              </p14:nvContentPartPr>
              <p14:xfrm>
                <a:off x="5715107" y="2653267"/>
                <a:ext cx="101880" cy="8280"/>
              </p14:xfrm>
            </p:contentPart>
          </mc:Choice>
          <mc:Fallback>
            <p:pic>
              <p:nvPicPr>
                <p:cNvPr id="41" name="Freihand 40">
                  <a:extLst>
                    <a:ext uri="{FF2B5EF4-FFF2-40B4-BE49-F238E27FC236}">
                      <a16:creationId xmlns:a16="http://schemas.microsoft.com/office/drawing/2014/main" id="{B06A557F-DB54-470B-88FD-5AF499CA9F96}"/>
                    </a:ext>
                  </a:extLst>
                </p:cNvPr>
                <p:cNvPicPr/>
                <p:nvPr/>
              </p:nvPicPr>
              <p:blipFill>
                <a:blip r:embed="rId90"/>
                <a:stretch>
                  <a:fillRect/>
                </a:stretch>
              </p:blipFill>
              <p:spPr>
                <a:xfrm>
                  <a:off x="5710787" y="2648947"/>
                  <a:ext cx="1105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2" name="Freihand 41">
                  <a:extLst>
                    <a:ext uri="{FF2B5EF4-FFF2-40B4-BE49-F238E27FC236}">
                      <a16:creationId xmlns:a16="http://schemas.microsoft.com/office/drawing/2014/main" id="{8A7863B5-632B-4C08-AC06-9AE38C5BA618}"/>
                    </a:ext>
                  </a:extLst>
                </p14:cNvPr>
                <p14:cNvContentPartPr/>
                <p14:nvPr/>
              </p14:nvContentPartPr>
              <p14:xfrm>
                <a:off x="5836067" y="2642107"/>
                <a:ext cx="257400" cy="135000"/>
              </p14:xfrm>
            </p:contentPart>
          </mc:Choice>
          <mc:Fallback>
            <p:pic>
              <p:nvPicPr>
                <p:cNvPr id="42" name="Freihand 41">
                  <a:extLst>
                    <a:ext uri="{FF2B5EF4-FFF2-40B4-BE49-F238E27FC236}">
                      <a16:creationId xmlns:a16="http://schemas.microsoft.com/office/drawing/2014/main" id="{8A7863B5-632B-4C08-AC06-9AE38C5BA618}"/>
                    </a:ext>
                  </a:extLst>
                </p:cNvPr>
                <p:cNvPicPr/>
                <p:nvPr/>
              </p:nvPicPr>
              <p:blipFill>
                <a:blip r:embed="rId92"/>
                <a:stretch>
                  <a:fillRect/>
                </a:stretch>
              </p:blipFill>
              <p:spPr>
                <a:xfrm>
                  <a:off x="5831747" y="2637787"/>
                  <a:ext cx="2660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3" name="Freihand 42">
                  <a:extLst>
                    <a:ext uri="{FF2B5EF4-FFF2-40B4-BE49-F238E27FC236}">
                      <a16:creationId xmlns:a16="http://schemas.microsoft.com/office/drawing/2014/main" id="{F81C0246-E24F-4BE1-A85F-53E8A1380FCA}"/>
                    </a:ext>
                  </a:extLst>
                </p14:cNvPr>
                <p14:cNvContentPartPr/>
                <p14:nvPr/>
              </p14:nvContentPartPr>
              <p14:xfrm>
                <a:off x="6112187" y="2589547"/>
                <a:ext cx="279720" cy="92880"/>
              </p14:xfrm>
            </p:contentPart>
          </mc:Choice>
          <mc:Fallback>
            <p:pic>
              <p:nvPicPr>
                <p:cNvPr id="43" name="Freihand 42">
                  <a:extLst>
                    <a:ext uri="{FF2B5EF4-FFF2-40B4-BE49-F238E27FC236}">
                      <a16:creationId xmlns:a16="http://schemas.microsoft.com/office/drawing/2014/main" id="{F81C0246-E24F-4BE1-A85F-53E8A1380FCA}"/>
                    </a:ext>
                  </a:extLst>
                </p:cNvPr>
                <p:cNvPicPr/>
                <p:nvPr/>
              </p:nvPicPr>
              <p:blipFill>
                <a:blip r:embed="rId94"/>
                <a:stretch>
                  <a:fillRect/>
                </a:stretch>
              </p:blipFill>
              <p:spPr>
                <a:xfrm>
                  <a:off x="6107867" y="2585227"/>
                  <a:ext cx="2883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4" name="Freihand 43">
                  <a:extLst>
                    <a:ext uri="{FF2B5EF4-FFF2-40B4-BE49-F238E27FC236}">
                      <a16:creationId xmlns:a16="http://schemas.microsoft.com/office/drawing/2014/main" id="{44402FE4-FC00-41DA-AA59-EFF2F6BED1E7}"/>
                    </a:ext>
                  </a:extLst>
                </p14:cNvPr>
                <p14:cNvContentPartPr/>
                <p14:nvPr/>
              </p14:nvContentPartPr>
              <p14:xfrm>
                <a:off x="6381827" y="2570107"/>
                <a:ext cx="118800" cy="114840"/>
              </p14:xfrm>
            </p:contentPart>
          </mc:Choice>
          <mc:Fallback>
            <p:pic>
              <p:nvPicPr>
                <p:cNvPr id="44" name="Freihand 43">
                  <a:extLst>
                    <a:ext uri="{FF2B5EF4-FFF2-40B4-BE49-F238E27FC236}">
                      <a16:creationId xmlns:a16="http://schemas.microsoft.com/office/drawing/2014/main" id="{44402FE4-FC00-41DA-AA59-EFF2F6BED1E7}"/>
                    </a:ext>
                  </a:extLst>
                </p:cNvPr>
                <p:cNvPicPr/>
                <p:nvPr/>
              </p:nvPicPr>
              <p:blipFill>
                <a:blip r:embed="rId96"/>
                <a:stretch>
                  <a:fillRect/>
                </a:stretch>
              </p:blipFill>
              <p:spPr>
                <a:xfrm>
                  <a:off x="6377507" y="2565787"/>
                  <a:ext cx="1274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5" name="Freihand 44">
                  <a:extLst>
                    <a:ext uri="{FF2B5EF4-FFF2-40B4-BE49-F238E27FC236}">
                      <a16:creationId xmlns:a16="http://schemas.microsoft.com/office/drawing/2014/main" id="{1F31E717-91A6-4A95-9B37-2313EB1BB367}"/>
                    </a:ext>
                  </a:extLst>
                </p14:cNvPr>
                <p14:cNvContentPartPr/>
                <p14:nvPr/>
              </p14:nvContentPartPr>
              <p14:xfrm>
                <a:off x="6626987" y="2557147"/>
                <a:ext cx="279720" cy="108000"/>
              </p14:xfrm>
            </p:contentPart>
          </mc:Choice>
          <mc:Fallback>
            <p:pic>
              <p:nvPicPr>
                <p:cNvPr id="45" name="Freihand 44">
                  <a:extLst>
                    <a:ext uri="{FF2B5EF4-FFF2-40B4-BE49-F238E27FC236}">
                      <a16:creationId xmlns:a16="http://schemas.microsoft.com/office/drawing/2014/main" id="{1F31E717-91A6-4A95-9B37-2313EB1BB367}"/>
                    </a:ext>
                  </a:extLst>
                </p:cNvPr>
                <p:cNvPicPr/>
                <p:nvPr/>
              </p:nvPicPr>
              <p:blipFill>
                <a:blip r:embed="rId98"/>
                <a:stretch>
                  <a:fillRect/>
                </a:stretch>
              </p:blipFill>
              <p:spPr>
                <a:xfrm>
                  <a:off x="6622667" y="2552827"/>
                  <a:ext cx="2883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46" name="Freihand 45">
                  <a:extLst>
                    <a:ext uri="{FF2B5EF4-FFF2-40B4-BE49-F238E27FC236}">
                      <a16:creationId xmlns:a16="http://schemas.microsoft.com/office/drawing/2014/main" id="{834063C3-C942-47CE-8413-DB8D21172239}"/>
                    </a:ext>
                  </a:extLst>
                </p14:cNvPr>
                <p14:cNvContentPartPr/>
                <p14:nvPr/>
              </p14:nvContentPartPr>
              <p14:xfrm>
                <a:off x="6913187" y="2511427"/>
                <a:ext cx="504000" cy="171000"/>
              </p14:xfrm>
            </p:contentPart>
          </mc:Choice>
          <mc:Fallback>
            <p:pic>
              <p:nvPicPr>
                <p:cNvPr id="46" name="Freihand 45">
                  <a:extLst>
                    <a:ext uri="{FF2B5EF4-FFF2-40B4-BE49-F238E27FC236}">
                      <a16:creationId xmlns:a16="http://schemas.microsoft.com/office/drawing/2014/main" id="{834063C3-C942-47CE-8413-DB8D21172239}"/>
                    </a:ext>
                  </a:extLst>
                </p:cNvPr>
                <p:cNvPicPr/>
                <p:nvPr/>
              </p:nvPicPr>
              <p:blipFill>
                <a:blip r:embed="rId100"/>
                <a:stretch>
                  <a:fillRect/>
                </a:stretch>
              </p:blipFill>
              <p:spPr>
                <a:xfrm>
                  <a:off x="6908867" y="2507107"/>
                  <a:ext cx="5126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7" name="Freihand 46">
                  <a:extLst>
                    <a:ext uri="{FF2B5EF4-FFF2-40B4-BE49-F238E27FC236}">
                      <a16:creationId xmlns:a16="http://schemas.microsoft.com/office/drawing/2014/main" id="{CDFD7E7A-2327-41E9-9455-F02998416E4B}"/>
                    </a:ext>
                  </a:extLst>
                </p14:cNvPr>
                <p14:cNvContentPartPr/>
                <p14:nvPr/>
              </p14:nvContentPartPr>
              <p14:xfrm>
                <a:off x="7340867" y="2453827"/>
                <a:ext cx="10800" cy="2880"/>
              </p14:xfrm>
            </p:contentPart>
          </mc:Choice>
          <mc:Fallback>
            <p:pic>
              <p:nvPicPr>
                <p:cNvPr id="47" name="Freihand 46">
                  <a:extLst>
                    <a:ext uri="{FF2B5EF4-FFF2-40B4-BE49-F238E27FC236}">
                      <a16:creationId xmlns:a16="http://schemas.microsoft.com/office/drawing/2014/main" id="{CDFD7E7A-2327-41E9-9455-F02998416E4B}"/>
                    </a:ext>
                  </a:extLst>
                </p:cNvPr>
                <p:cNvPicPr/>
                <p:nvPr/>
              </p:nvPicPr>
              <p:blipFill>
                <a:blip r:embed="rId102"/>
                <a:stretch>
                  <a:fillRect/>
                </a:stretch>
              </p:blipFill>
              <p:spPr>
                <a:xfrm>
                  <a:off x="7336547" y="2449507"/>
                  <a:ext cx="194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1" name="Freihand 70">
                  <a:extLst>
                    <a:ext uri="{FF2B5EF4-FFF2-40B4-BE49-F238E27FC236}">
                      <a16:creationId xmlns:a16="http://schemas.microsoft.com/office/drawing/2014/main" id="{71D4E067-DC03-457A-8478-D7075215B935}"/>
                    </a:ext>
                  </a:extLst>
                </p14:cNvPr>
                <p14:cNvContentPartPr/>
                <p14:nvPr/>
              </p14:nvContentPartPr>
              <p14:xfrm>
                <a:off x="5084027" y="2767027"/>
                <a:ext cx="670680" cy="241200"/>
              </p14:xfrm>
            </p:contentPart>
          </mc:Choice>
          <mc:Fallback>
            <p:pic>
              <p:nvPicPr>
                <p:cNvPr id="71" name="Freihand 70">
                  <a:extLst>
                    <a:ext uri="{FF2B5EF4-FFF2-40B4-BE49-F238E27FC236}">
                      <a16:creationId xmlns:a16="http://schemas.microsoft.com/office/drawing/2014/main" id="{71D4E067-DC03-457A-8478-D7075215B935}"/>
                    </a:ext>
                  </a:extLst>
                </p:cNvPr>
                <p:cNvPicPr/>
                <p:nvPr/>
              </p:nvPicPr>
              <p:blipFill>
                <a:blip r:embed="rId104"/>
                <a:stretch>
                  <a:fillRect/>
                </a:stretch>
              </p:blipFill>
              <p:spPr>
                <a:xfrm>
                  <a:off x="5079707" y="2762707"/>
                  <a:ext cx="67932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2" name="Freihand 71">
                  <a:extLst>
                    <a:ext uri="{FF2B5EF4-FFF2-40B4-BE49-F238E27FC236}">
                      <a16:creationId xmlns:a16="http://schemas.microsoft.com/office/drawing/2014/main" id="{3957780E-799E-496E-8F34-757DB20B01D9}"/>
                    </a:ext>
                  </a:extLst>
                </p14:cNvPr>
                <p14:cNvContentPartPr/>
                <p14:nvPr/>
              </p14:nvContentPartPr>
              <p14:xfrm>
                <a:off x="5060267" y="2862787"/>
                <a:ext cx="211680" cy="187920"/>
              </p14:xfrm>
            </p:contentPart>
          </mc:Choice>
          <mc:Fallback>
            <p:pic>
              <p:nvPicPr>
                <p:cNvPr id="72" name="Freihand 71">
                  <a:extLst>
                    <a:ext uri="{FF2B5EF4-FFF2-40B4-BE49-F238E27FC236}">
                      <a16:creationId xmlns:a16="http://schemas.microsoft.com/office/drawing/2014/main" id="{3957780E-799E-496E-8F34-757DB20B01D9}"/>
                    </a:ext>
                  </a:extLst>
                </p:cNvPr>
                <p:cNvPicPr/>
                <p:nvPr/>
              </p:nvPicPr>
              <p:blipFill>
                <a:blip r:embed="rId106"/>
                <a:stretch>
                  <a:fillRect/>
                </a:stretch>
              </p:blipFill>
              <p:spPr>
                <a:xfrm>
                  <a:off x="5055947" y="2858467"/>
                  <a:ext cx="2203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4" name="Freihand 73">
                  <a:extLst>
                    <a:ext uri="{FF2B5EF4-FFF2-40B4-BE49-F238E27FC236}">
                      <a16:creationId xmlns:a16="http://schemas.microsoft.com/office/drawing/2014/main" id="{C6E87040-6866-4CEA-A654-232F084680F4}"/>
                    </a:ext>
                  </a:extLst>
                </p14:cNvPr>
                <p14:cNvContentPartPr/>
                <p14:nvPr/>
              </p14:nvContentPartPr>
              <p14:xfrm>
                <a:off x="5769467" y="2798707"/>
                <a:ext cx="123120" cy="105840"/>
              </p14:xfrm>
            </p:contentPart>
          </mc:Choice>
          <mc:Fallback>
            <p:pic>
              <p:nvPicPr>
                <p:cNvPr id="74" name="Freihand 73">
                  <a:extLst>
                    <a:ext uri="{FF2B5EF4-FFF2-40B4-BE49-F238E27FC236}">
                      <a16:creationId xmlns:a16="http://schemas.microsoft.com/office/drawing/2014/main" id="{C6E87040-6866-4CEA-A654-232F084680F4}"/>
                    </a:ext>
                  </a:extLst>
                </p:cNvPr>
                <p:cNvPicPr/>
                <p:nvPr/>
              </p:nvPicPr>
              <p:blipFill>
                <a:blip r:embed="rId108"/>
                <a:stretch>
                  <a:fillRect/>
                </a:stretch>
              </p:blipFill>
              <p:spPr>
                <a:xfrm>
                  <a:off x="5765147" y="2794387"/>
                  <a:ext cx="1317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5" name="Freihand 74">
                  <a:extLst>
                    <a:ext uri="{FF2B5EF4-FFF2-40B4-BE49-F238E27FC236}">
                      <a16:creationId xmlns:a16="http://schemas.microsoft.com/office/drawing/2014/main" id="{C7B73958-29CA-4A22-AD65-61BD87A49370}"/>
                    </a:ext>
                  </a:extLst>
                </p14:cNvPr>
                <p14:cNvContentPartPr/>
                <p14:nvPr/>
              </p14:nvContentPartPr>
              <p14:xfrm>
                <a:off x="5874587" y="2849107"/>
                <a:ext cx="79560" cy="74160"/>
              </p14:xfrm>
            </p:contentPart>
          </mc:Choice>
          <mc:Fallback>
            <p:pic>
              <p:nvPicPr>
                <p:cNvPr id="75" name="Freihand 74">
                  <a:extLst>
                    <a:ext uri="{FF2B5EF4-FFF2-40B4-BE49-F238E27FC236}">
                      <a16:creationId xmlns:a16="http://schemas.microsoft.com/office/drawing/2014/main" id="{C7B73958-29CA-4A22-AD65-61BD87A49370}"/>
                    </a:ext>
                  </a:extLst>
                </p:cNvPr>
                <p:cNvPicPr/>
                <p:nvPr/>
              </p:nvPicPr>
              <p:blipFill>
                <a:blip r:embed="rId110"/>
                <a:stretch>
                  <a:fillRect/>
                </a:stretch>
              </p:blipFill>
              <p:spPr>
                <a:xfrm>
                  <a:off x="5870267" y="2844787"/>
                  <a:ext cx="882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6" name="Freihand 75">
                  <a:extLst>
                    <a:ext uri="{FF2B5EF4-FFF2-40B4-BE49-F238E27FC236}">
                      <a16:creationId xmlns:a16="http://schemas.microsoft.com/office/drawing/2014/main" id="{4E7A8EAF-E97C-463C-A7D4-EA374DB596E1}"/>
                    </a:ext>
                  </a:extLst>
                </p14:cNvPr>
                <p14:cNvContentPartPr/>
                <p14:nvPr/>
              </p14:nvContentPartPr>
              <p14:xfrm>
                <a:off x="5966747" y="2776747"/>
                <a:ext cx="75240" cy="137160"/>
              </p14:xfrm>
            </p:contentPart>
          </mc:Choice>
          <mc:Fallback>
            <p:pic>
              <p:nvPicPr>
                <p:cNvPr id="76" name="Freihand 75">
                  <a:extLst>
                    <a:ext uri="{FF2B5EF4-FFF2-40B4-BE49-F238E27FC236}">
                      <a16:creationId xmlns:a16="http://schemas.microsoft.com/office/drawing/2014/main" id="{4E7A8EAF-E97C-463C-A7D4-EA374DB596E1}"/>
                    </a:ext>
                  </a:extLst>
                </p:cNvPr>
                <p:cNvPicPr/>
                <p:nvPr/>
              </p:nvPicPr>
              <p:blipFill>
                <a:blip r:embed="rId112"/>
                <a:stretch>
                  <a:fillRect/>
                </a:stretch>
              </p:blipFill>
              <p:spPr>
                <a:xfrm>
                  <a:off x="5962427" y="2772427"/>
                  <a:ext cx="838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7" name="Freihand 76">
                  <a:extLst>
                    <a:ext uri="{FF2B5EF4-FFF2-40B4-BE49-F238E27FC236}">
                      <a16:creationId xmlns:a16="http://schemas.microsoft.com/office/drawing/2014/main" id="{925B1A04-F05A-4AE1-8E46-5748BBC3B86B}"/>
                    </a:ext>
                  </a:extLst>
                </p14:cNvPr>
                <p14:cNvContentPartPr/>
                <p14:nvPr/>
              </p14:nvContentPartPr>
              <p14:xfrm>
                <a:off x="6094187" y="2840107"/>
                <a:ext cx="95760" cy="77040"/>
              </p14:xfrm>
            </p:contentPart>
          </mc:Choice>
          <mc:Fallback>
            <p:pic>
              <p:nvPicPr>
                <p:cNvPr id="77" name="Freihand 76">
                  <a:extLst>
                    <a:ext uri="{FF2B5EF4-FFF2-40B4-BE49-F238E27FC236}">
                      <a16:creationId xmlns:a16="http://schemas.microsoft.com/office/drawing/2014/main" id="{925B1A04-F05A-4AE1-8E46-5748BBC3B86B}"/>
                    </a:ext>
                  </a:extLst>
                </p:cNvPr>
                <p:cNvPicPr/>
                <p:nvPr/>
              </p:nvPicPr>
              <p:blipFill>
                <a:blip r:embed="rId114"/>
                <a:stretch>
                  <a:fillRect/>
                </a:stretch>
              </p:blipFill>
              <p:spPr>
                <a:xfrm>
                  <a:off x="6089867" y="2835787"/>
                  <a:ext cx="1044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8" name="Freihand 77">
                  <a:extLst>
                    <a:ext uri="{FF2B5EF4-FFF2-40B4-BE49-F238E27FC236}">
                      <a16:creationId xmlns:a16="http://schemas.microsoft.com/office/drawing/2014/main" id="{B39BED07-A1C6-47A3-BAFA-4A2901A6AC5C}"/>
                    </a:ext>
                  </a:extLst>
                </p14:cNvPr>
                <p14:cNvContentPartPr/>
                <p14:nvPr/>
              </p14:nvContentPartPr>
              <p14:xfrm>
                <a:off x="5739947" y="2769187"/>
                <a:ext cx="18000" cy="75600"/>
              </p14:xfrm>
            </p:contentPart>
          </mc:Choice>
          <mc:Fallback>
            <p:pic>
              <p:nvPicPr>
                <p:cNvPr id="78" name="Freihand 77">
                  <a:extLst>
                    <a:ext uri="{FF2B5EF4-FFF2-40B4-BE49-F238E27FC236}">
                      <a16:creationId xmlns:a16="http://schemas.microsoft.com/office/drawing/2014/main" id="{B39BED07-A1C6-47A3-BAFA-4A2901A6AC5C}"/>
                    </a:ext>
                  </a:extLst>
                </p:cNvPr>
                <p:cNvPicPr/>
                <p:nvPr/>
              </p:nvPicPr>
              <p:blipFill>
                <a:blip r:embed="rId116"/>
                <a:stretch>
                  <a:fillRect/>
                </a:stretch>
              </p:blipFill>
              <p:spPr>
                <a:xfrm>
                  <a:off x="5735627" y="2764867"/>
                  <a:ext cx="266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0" name="Freihand 79">
                  <a:extLst>
                    <a:ext uri="{FF2B5EF4-FFF2-40B4-BE49-F238E27FC236}">
                      <a16:creationId xmlns:a16="http://schemas.microsoft.com/office/drawing/2014/main" id="{2FCC2007-AA34-4E97-A53F-2CC92D363FBD}"/>
                    </a:ext>
                  </a:extLst>
                </p14:cNvPr>
                <p14:cNvContentPartPr/>
                <p14:nvPr/>
              </p14:nvContentPartPr>
              <p14:xfrm>
                <a:off x="6491267" y="3269947"/>
                <a:ext cx="139680" cy="15120"/>
              </p14:xfrm>
            </p:contentPart>
          </mc:Choice>
          <mc:Fallback>
            <p:pic>
              <p:nvPicPr>
                <p:cNvPr id="80" name="Freihand 79">
                  <a:extLst>
                    <a:ext uri="{FF2B5EF4-FFF2-40B4-BE49-F238E27FC236}">
                      <a16:creationId xmlns:a16="http://schemas.microsoft.com/office/drawing/2014/main" id="{2FCC2007-AA34-4E97-A53F-2CC92D363FBD}"/>
                    </a:ext>
                  </a:extLst>
                </p:cNvPr>
                <p:cNvPicPr/>
                <p:nvPr/>
              </p:nvPicPr>
              <p:blipFill>
                <a:blip r:embed="rId118"/>
                <a:stretch>
                  <a:fillRect/>
                </a:stretch>
              </p:blipFill>
              <p:spPr>
                <a:xfrm>
                  <a:off x="6486947" y="3265627"/>
                  <a:ext cx="1483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1" name="Freihand 80">
                  <a:extLst>
                    <a:ext uri="{FF2B5EF4-FFF2-40B4-BE49-F238E27FC236}">
                      <a16:creationId xmlns:a16="http://schemas.microsoft.com/office/drawing/2014/main" id="{FAD7CEF3-D749-4770-A9D3-91BB6E6286A3}"/>
                    </a:ext>
                  </a:extLst>
                </p14:cNvPr>
                <p14:cNvContentPartPr/>
                <p14:nvPr/>
              </p14:nvContentPartPr>
              <p14:xfrm>
                <a:off x="6484787" y="3320707"/>
                <a:ext cx="126720" cy="11520"/>
              </p14:xfrm>
            </p:contentPart>
          </mc:Choice>
          <mc:Fallback>
            <p:pic>
              <p:nvPicPr>
                <p:cNvPr id="81" name="Freihand 80">
                  <a:extLst>
                    <a:ext uri="{FF2B5EF4-FFF2-40B4-BE49-F238E27FC236}">
                      <a16:creationId xmlns:a16="http://schemas.microsoft.com/office/drawing/2014/main" id="{FAD7CEF3-D749-4770-A9D3-91BB6E6286A3}"/>
                    </a:ext>
                  </a:extLst>
                </p:cNvPr>
                <p:cNvPicPr/>
                <p:nvPr/>
              </p:nvPicPr>
              <p:blipFill>
                <a:blip r:embed="rId120"/>
                <a:stretch>
                  <a:fillRect/>
                </a:stretch>
              </p:blipFill>
              <p:spPr>
                <a:xfrm>
                  <a:off x="6480467" y="3316387"/>
                  <a:ext cx="1353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3" name="Freihand 82">
                  <a:extLst>
                    <a:ext uri="{FF2B5EF4-FFF2-40B4-BE49-F238E27FC236}">
                      <a16:creationId xmlns:a16="http://schemas.microsoft.com/office/drawing/2014/main" id="{A978E6D7-6737-4DDC-973C-9D64AFEC3E4F}"/>
                    </a:ext>
                  </a:extLst>
                </p14:cNvPr>
                <p14:cNvContentPartPr/>
                <p14:nvPr/>
              </p14:nvContentPartPr>
              <p14:xfrm>
                <a:off x="6721667" y="3177067"/>
                <a:ext cx="99000" cy="149040"/>
              </p14:xfrm>
            </p:contentPart>
          </mc:Choice>
          <mc:Fallback>
            <p:pic>
              <p:nvPicPr>
                <p:cNvPr id="83" name="Freihand 82">
                  <a:extLst>
                    <a:ext uri="{FF2B5EF4-FFF2-40B4-BE49-F238E27FC236}">
                      <a16:creationId xmlns:a16="http://schemas.microsoft.com/office/drawing/2014/main" id="{A978E6D7-6737-4DDC-973C-9D64AFEC3E4F}"/>
                    </a:ext>
                  </a:extLst>
                </p:cNvPr>
                <p:cNvPicPr/>
                <p:nvPr/>
              </p:nvPicPr>
              <p:blipFill>
                <a:blip r:embed="rId122"/>
                <a:stretch>
                  <a:fillRect/>
                </a:stretch>
              </p:blipFill>
              <p:spPr>
                <a:xfrm>
                  <a:off x="6717347" y="3172747"/>
                  <a:ext cx="1076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4" name="Freihand 83">
                  <a:extLst>
                    <a:ext uri="{FF2B5EF4-FFF2-40B4-BE49-F238E27FC236}">
                      <a16:creationId xmlns:a16="http://schemas.microsoft.com/office/drawing/2014/main" id="{0F6056D9-0DA7-46FF-86BE-23034B108D31}"/>
                    </a:ext>
                  </a:extLst>
                </p14:cNvPr>
                <p14:cNvContentPartPr/>
                <p14:nvPr/>
              </p14:nvContentPartPr>
              <p14:xfrm>
                <a:off x="6829667" y="3251587"/>
                <a:ext cx="74160" cy="74160"/>
              </p14:xfrm>
            </p:contentPart>
          </mc:Choice>
          <mc:Fallback>
            <p:pic>
              <p:nvPicPr>
                <p:cNvPr id="84" name="Freihand 83">
                  <a:extLst>
                    <a:ext uri="{FF2B5EF4-FFF2-40B4-BE49-F238E27FC236}">
                      <a16:creationId xmlns:a16="http://schemas.microsoft.com/office/drawing/2014/main" id="{0F6056D9-0DA7-46FF-86BE-23034B108D31}"/>
                    </a:ext>
                  </a:extLst>
                </p:cNvPr>
                <p:cNvPicPr/>
                <p:nvPr/>
              </p:nvPicPr>
              <p:blipFill>
                <a:blip r:embed="rId124"/>
                <a:stretch>
                  <a:fillRect/>
                </a:stretch>
              </p:blipFill>
              <p:spPr>
                <a:xfrm>
                  <a:off x="6825347" y="3247267"/>
                  <a:ext cx="828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5" name="Freihand 84">
                  <a:extLst>
                    <a:ext uri="{FF2B5EF4-FFF2-40B4-BE49-F238E27FC236}">
                      <a16:creationId xmlns:a16="http://schemas.microsoft.com/office/drawing/2014/main" id="{EBF0A4ED-5264-49D1-8EDE-BDACB5FB2867}"/>
                    </a:ext>
                  </a:extLst>
                </p14:cNvPr>
                <p14:cNvContentPartPr/>
                <p14:nvPr/>
              </p14:nvContentPartPr>
              <p14:xfrm>
                <a:off x="6934427" y="3175267"/>
                <a:ext cx="80640" cy="141120"/>
              </p14:xfrm>
            </p:contentPart>
          </mc:Choice>
          <mc:Fallback>
            <p:pic>
              <p:nvPicPr>
                <p:cNvPr id="85" name="Freihand 84">
                  <a:extLst>
                    <a:ext uri="{FF2B5EF4-FFF2-40B4-BE49-F238E27FC236}">
                      <a16:creationId xmlns:a16="http://schemas.microsoft.com/office/drawing/2014/main" id="{EBF0A4ED-5264-49D1-8EDE-BDACB5FB2867}"/>
                    </a:ext>
                  </a:extLst>
                </p:cNvPr>
                <p:cNvPicPr/>
                <p:nvPr/>
              </p:nvPicPr>
              <p:blipFill>
                <a:blip r:embed="rId126"/>
                <a:stretch>
                  <a:fillRect/>
                </a:stretch>
              </p:blipFill>
              <p:spPr>
                <a:xfrm>
                  <a:off x="6930107" y="3170947"/>
                  <a:ext cx="892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6" name="Freihand 85">
                  <a:extLst>
                    <a:ext uri="{FF2B5EF4-FFF2-40B4-BE49-F238E27FC236}">
                      <a16:creationId xmlns:a16="http://schemas.microsoft.com/office/drawing/2014/main" id="{D20B3022-B8FB-49B7-945C-A229492E60E3}"/>
                    </a:ext>
                  </a:extLst>
                </p14:cNvPr>
                <p14:cNvContentPartPr/>
                <p14:nvPr/>
              </p14:nvContentPartPr>
              <p14:xfrm>
                <a:off x="7050707" y="3263827"/>
                <a:ext cx="78120" cy="60480"/>
              </p14:xfrm>
            </p:contentPart>
          </mc:Choice>
          <mc:Fallback>
            <p:pic>
              <p:nvPicPr>
                <p:cNvPr id="86" name="Freihand 85">
                  <a:extLst>
                    <a:ext uri="{FF2B5EF4-FFF2-40B4-BE49-F238E27FC236}">
                      <a16:creationId xmlns:a16="http://schemas.microsoft.com/office/drawing/2014/main" id="{D20B3022-B8FB-49B7-945C-A229492E60E3}"/>
                    </a:ext>
                  </a:extLst>
                </p:cNvPr>
                <p:cNvPicPr/>
                <p:nvPr/>
              </p:nvPicPr>
              <p:blipFill>
                <a:blip r:embed="rId128"/>
                <a:stretch>
                  <a:fillRect/>
                </a:stretch>
              </p:blipFill>
              <p:spPr>
                <a:xfrm>
                  <a:off x="7046387" y="3259507"/>
                  <a:ext cx="867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7" name="Freihand 86">
                  <a:extLst>
                    <a:ext uri="{FF2B5EF4-FFF2-40B4-BE49-F238E27FC236}">
                      <a16:creationId xmlns:a16="http://schemas.microsoft.com/office/drawing/2014/main" id="{2304BE45-33E4-43CD-82DD-33FEBF643756}"/>
                    </a:ext>
                  </a:extLst>
                </p14:cNvPr>
                <p14:cNvContentPartPr/>
                <p14:nvPr/>
              </p14:nvContentPartPr>
              <p14:xfrm>
                <a:off x="7227827" y="3188947"/>
                <a:ext cx="78840" cy="155880"/>
              </p14:xfrm>
            </p:contentPart>
          </mc:Choice>
          <mc:Fallback>
            <p:pic>
              <p:nvPicPr>
                <p:cNvPr id="87" name="Freihand 86">
                  <a:extLst>
                    <a:ext uri="{FF2B5EF4-FFF2-40B4-BE49-F238E27FC236}">
                      <a16:creationId xmlns:a16="http://schemas.microsoft.com/office/drawing/2014/main" id="{2304BE45-33E4-43CD-82DD-33FEBF643756}"/>
                    </a:ext>
                  </a:extLst>
                </p:cNvPr>
                <p:cNvPicPr/>
                <p:nvPr/>
              </p:nvPicPr>
              <p:blipFill>
                <a:blip r:embed="rId130"/>
                <a:stretch>
                  <a:fillRect/>
                </a:stretch>
              </p:blipFill>
              <p:spPr>
                <a:xfrm>
                  <a:off x="7223507" y="3184627"/>
                  <a:ext cx="874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8" name="Freihand 87">
                  <a:extLst>
                    <a:ext uri="{FF2B5EF4-FFF2-40B4-BE49-F238E27FC236}">
                      <a16:creationId xmlns:a16="http://schemas.microsoft.com/office/drawing/2014/main" id="{5C5F276C-4788-4F9A-8BEB-05E3D6C68C3F}"/>
                    </a:ext>
                  </a:extLst>
                </p14:cNvPr>
                <p14:cNvContentPartPr/>
                <p14:nvPr/>
              </p14:nvContentPartPr>
              <p14:xfrm>
                <a:off x="7449227" y="3197587"/>
                <a:ext cx="7920" cy="120240"/>
              </p14:xfrm>
            </p:contentPart>
          </mc:Choice>
          <mc:Fallback>
            <p:pic>
              <p:nvPicPr>
                <p:cNvPr id="88" name="Freihand 87">
                  <a:extLst>
                    <a:ext uri="{FF2B5EF4-FFF2-40B4-BE49-F238E27FC236}">
                      <a16:creationId xmlns:a16="http://schemas.microsoft.com/office/drawing/2014/main" id="{5C5F276C-4788-4F9A-8BEB-05E3D6C68C3F}"/>
                    </a:ext>
                  </a:extLst>
                </p:cNvPr>
                <p:cNvPicPr/>
                <p:nvPr/>
              </p:nvPicPr>
              <p:blipFill>
                <a:blip r:embed="rId132"/>
                <a:stretch>
                  <a:fillRect/>
                </a:stretch>
              </p:blipFill>
              <p:spPr>
                <a:xfrm>
                  <a:off x="7444907" y="3193267"/>
                  <a:ext cx="165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9" name="Freihand 88">
                  <a:extLst>
                    <a:ext uri="{FF2B5EF4-FFF2-40B4-BE49-F238E27FC236}">
                      <a16:creationId xmlns:a16="http://schemas.microsoft.com/office/drawing/2014/main" id="{265433D7-DC0F-4451-839A-0D243BE974C1}"/>
                    </a:ext>
                  </a:extLst>
                </p14:cNvPr>
                <p14:cNvContentPartPr/>
                <p14:nvPr/>
              </p14:nvContentPartPr>
              <p14:xfrm>
                <a:off x="7381547" y="3181387"/>
                <a:ext cx="127800" cy="91080"/>
              </p14:xfrm>
            </p:contentPart>
          </mc:Choice>
          <mc:Fallback>
            <p:pic>
              <p:nvPicPr>
                <p:cNvPr id="89" name="Freihand 88">
                  <a:extLst>
                    <a:ext uri="{FF2B5EF4-FFF2-40B4-BE49-F238E27FC236}">
                      <a16:creationId xmlns:a16="http://schemas.microsoft.com/office/drawing/2014/main" id="{265433D7-DC0F-4451-839A-0D243BE974C1}"/>
                    </a:ext>
                  </a:extLst>
                </p:cNvPr>
                <p:cNvPicPr/>
                <p:nvPr/>
              </p:nvPicPr>
              <p:blipFill>
                <a:blip r:embed="rId134"/>
                <a:stretch>
                  <a:fillRect/>
                </a:stretch>
              </p:blipFill>
              <p:spPr>
                <a:xfrm>
                  <a:off x="7377227" y="3177067"/>
                  <a:ext cx="1364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0" name="Freihand 89">
                  <a:extLst>
                    <a:ext uri="{FF2B5EF4-FFF2-40B4-BE49-F238E27FC236}">
                      <a16:creationId xmlns:a16="http://schemas.microsoft.com/office/drawing/2014/main" id="{09203C81-F01E-4F58-B641-D3E7840A3288}"/>
                    </a:ext>
                  </a:extLst>
                </p14:cNvPr>
                <p14:cNvContentPartPr/>
                <p14:nvPr/>
              </p14:nvContentPartPr>
              <p14:xfrm>
                <a:off x="7505387" y="3246187"/>
                <a:ext cx="181440" cy="70560"/>
              </p14:xfrm>
            </p:contentPart>
          </mc:Choice>
          <mc:Fallback>
            <p:pic>
              <p:nvPicPr>
                <p:cNvPr id="90" name="Freihand 89">
                  <a:extLst>
                    <a:ext uri="{FF2B5EF4-FFF2-40B4-BE49-F238E27FC236}">
                      <a16:creationId xmlns:a16="http://schemas.microsoft.com/office/drawing/2014/main" id="{09203C81-F01E-4F58-B641-D3E7840A3288}"/>
                    </a:ext>
                  </a:extLst>
                </p:cNvPr>
                <p:cNvPicPr/>
                <p:nvPr/>
              </p:nvPicPr>
              <p:blipFill>
                <a:blip r:embed="rId136"/>
                <a:stretch>
                  <a:fillRect/>
                </a:stretch>
              </p:blipFill>
              <p:spPr>
                <a:xfrm>
                  <a:off x="7501067" y="3241867"/>
                  <a:ext cx="1900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1" name="Freihand 90">
                  <a:extLst>
                    <a:ext uri="{FF2B5EF4-FFF2-40B4-BE49-F238E27FC236}">
                      <a16:creationId xmlns:a16="http://schemas.microsoft.com/office/drawing/2014/main" id="{6CB78924-9FFD-44E8-93F2-9E026337FC69}"/>
                    </a:ext>
                  </a:extLst>
                </p14:cNvPr>
                <p14:cNvContentPartPr/>
                <p14:nvPr/>
              </p14:nvContentPartPr>
              <p14:xfrm>
                <a:off x="7673507" y="3212347"/>
                <a:ext cx="27000" cy="14760"/>
              </p14:xfrm>
            </p:contentPart>
          </mc:Choice>
          <mc:Fallback>
            <p:pic>
              <p:nvPicPr>
                <p:cNvPr id="91" name="Freihand 90">
                  <a:extLst>
                    <a:ext uri="{FF2B5EF4-FFF2-40B4-BE49-F238E27FC236}">
                      <a16:creationId xmlns:a16="http://schemas.microsoft.com/office/drawing/2014/main" id="{6CB78924-9FFD-44E8-93F2-9E026337FC69}"/>
                    </a:ext>
                  </a:extLst>
                </p:cNvPr>
                <p:cNvPicPr/>
                <p:nvPr/>
              </p:nvPicPr>
              <p:blipFill>
                <a:blip r:embed="rId138"/>
                <a:stretch>
                  <a:fillRect/>
                </a:stretch>
              </p:blipFill>
              <p:spPr>
                <a:xfrm>
                  <a:off x="7669187" y="3208027"/>
                  <a:ext cx="356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2" name="Freihand 91">
                  <a:extLst>
                    <a:ext uri="{FF2B5EF4-FFF2-40B4-BE49-F238E27FC236}">
                      <a16:creationId xmlns:a16="http://schemas.microsoft.com/office/drawing/2014/main" id="{2403DAAC-FBB6-4BDE-BFF8-5923348F922D}"/>
                    </a:ext>
                  </a:extLst>
                </p14:cNvPr>
                <p14:cNvContentPartPr/>
                <p14:nvPr/>
              </p14:nvContentPartPr>
              <p14:xfrm>
                <a:off x="7687547" y="3231427"/>
                <a:ext cx="96480" cy="88920"/>
              </p14:xfrm>
            </p:contentPart>
          </mc:Choice>
          <mc:Fallback>
            <p:pic>
              <p:nvPicPr>
                <p:cNvPr id="92" name="Freihand 91">
                  <a:extLst>
                    <a:ext uri="{FF2B5EF4-FFF2-40B4-BE49-F238E27FC236}">
                      <a16:creationId xmlns:a16="http://schemas.microsoft.com/office/drawing/2014/main" id="{2403DAAC-FBB6-4BDE-BFF8-5923348F922D}"/>
                    </a:ext>
                  </a:extLst>
                </p:cNvPr>
                <p:cNvPicPr/>
                <p:nvPr/>
              </p:nvPicPr>
              <p:blipFill>
                <a:blip r:embed="rId140"/>
                <a:stretch>
                  <a:fillRect/>
                </a:stretch>
              </p:blipFill>
              <p:spPr>
                <a:xfrm>
                  <a:off x="7683227" y="3227107"/>
                  <a:ext cx="1051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3" name="Freihand 92">
                  <a:extLst>
                    <a:ext uri="{FF2B5EF4-FFF2-40B4-BE49-F238E27FC236}">
                      <a16:creationId xmlns:a16="http://schemas.microsoft.com/office/drawing/2014/main" id="{AC699FCB-88FA-426D-94E4-23E7F1138E28}"/>
                    </a:ext>
                  </a:extLst>
                </p14:cNvPr>
                <p14:cNvContentPartPr/>
                <p14:nvPr/>
              </p14:nvContentPartPr>
              <p14:xfrm>
                <a:off x="7847027" y="3216307"/>
                <a:ext cx="260640" cy="92880"/>
              </p14:xfrm>
            </p:contentPart>
          </mc:Choice>
          <mc:Fallback>
            <p:pic>
              <p:nvPicPr>
                <p:cNvPr id="93" name="Freihand 92">
                  <a:extLst>
                    <a:ext uri="{FF2B5EF4-FFF2-40B4-BE49-F238E27FC236}">
                      <a16:creationId xmlns:a16="http://schemas.microsoft.com/office/drawing/2014/main" id="{AC699FCB-88FA-426D-94E4-23E7F1138E28}"/>
                    </a:ext>
                  </a:extLst>
                </p:cNvPr>
                <p:cNvPicPr/>
                <p:nvPr/>
              </p:nvPicPr>
              <p:blipFill>
                <a:blip r:embed="rId142"/>
                <a:stretch>
                  <a:fillRect/>
                </a:stretch>
              </p:blipFill>
              <p:spPr>
                <a:xfrm>
                  <a:off x="7842707" y="3211987"/>
                  <a:ext cx="2692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5" name="Freihand 94">
                  <a:extLst>
                    <a:ext uri="{FF2B5EF4-FFF2-40B4-BE49-F238E27FC236}">
                      <a16:creationId xmlns:a16="http://schemas.microsoft.com/office/drawing/2014/main" id="{13979EE0-B671-47E7-8415-B89F3ED9D950}"/>
                    </a:ext>
                  </a:extLst>
                </p14:cNvPr>
                <p14:cNvContentPartPr/>
                <p14:nvPr/>
              </p14:nvContentPartPr>
              <p14:xfrm>
                <a:off x="8208467" y="3151147"/>
                <a:ext cx="529200" cy="180360"/>
              </p14:xfrm>
            </p:contentPart>
          </mc:Choice>
          <mc:Fallback>
            <p:pic>
              <p:nvPicPr>
                <p:cNvPr id="95" name="Freihand 94">
                  <a:extLst>
                    <a:ext uri="{FF2B5EF4-FFF2-40B4-BE49-F238E27FC236}">
                      <a16:creationId xmlns:a16="http://schemas.microsoft.com/office/drawing/2014/main" id="{13979EE0-B671-47E7-8415-B89F3ED9D950}"/>
                    </a:ext>
                  </a:extLst>
                </p:cNvPr>
                <p:cNvPicPr/>
                <p:nvPr/>
              </p:nvPicPr>
              <p:blipFill>
                <a:blip r:embed="rId144"/>
                <a:stretch>
                  <a:fillRect/>
                </a:stretch>
              </p:blipFill>
              <p:spPr>
                <a:xfrm>
                  <a:off x="8204147" y="3146827"/>
                  <a:ext cx="5378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6" name="Freihand 95">
                  <a:extLst>
                    <a:ext uri="{FF2B5EF4-FFF2-40B4-BE49-F238E27FC236}">
                      <a16:creationId xmlns:a16="http://schemas.microsoft.com/office/drawing/2014/main" id="{41E23FED-1B94-4117-979B-E64303A0C4C1}"/>
                    </a:ext>
                  </a:extLst>
                </p14:cNvPr>
                <p14:cNvContentPartPr/>
                <p14:nvPr/>
              </p14:nvContentPartPr>
              <p14:xfrm>
                <a:off x="8636867" y="3128107"/>
                <a:ext cx="39960" cy="9000"/>
              </p14:xfrm>
            </p:contentPart>
          </mc:Choice>
          <mc:Fallback>
            <p:pic>
              <p:nvPicPr>
                <p:cNvPr id="96" name="Freihand 95">
                  <a:extLst>
                    <a:ext uri="{FF2B5EF4-FFF2-40B4-BE49-F238E27FC236}">
                      <a16:creationId xmlns:a16="http://schemas.microsoft.com/office/drawing/2014/main" id="{41E23FED-1B94-4117-979B-E64303A0C4C1}"/>
                    </a:ext>
                  </a:extLst>
                </p:cNvPr>
                <p:cNvPicPr/>
                <p:nvPr/>
              </p:nvPicPr>
              <p:blipFill>
                <a:blip r:embed="rId146"/>
                <a:stretch>
                  <a:fillRect/>
                </a:stretch>
              </p:blipFill>
              <p:spPr>
                <a:xfrm>
                  <a:off x="8632547" y="3123787"/>
                  <a:ext cx="486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7" name="Freihand 96">
                  <a:extLst>
                    <a:ext uri="{FF2B5EF4-FFF2-40B4-BE49-F238E27FC236}">
                      <a16:creationId xmlns:a16="http://schemas.microsoft.com/office/drawing/2014/main" id="{321DC14C-E3DA-4414-A150-2BA9113F69CB}"/>
                    </a:ext>
                  </a:extLst>
                </p14:cNvPr>
                <p14:cNvContentPartPr/>
                <p14:nvPr/>
              </p14:nvContentPartPr>
              <p14:xfrm>
                <a:off x="8722907" y="3121627"/>
                <a:ext cx="84240" cy="232560"/>
              </p14:xfrm>
            </p:contentPart>
          </mc:Choice>
          <mc:Fallback>
            <p:pic>
              <p:nvPicPr>
                <p:cNvPr id="97" name="Freihand 96">
                  <a:extLst>
                    <a:ext uri="{FF2B5EF4-FFF2-40B4-BE49-F238E27FC236}">
                      <a16:creationId xmlns:a16="http://schemas.microsoft.com/office/drawing/2014/main" id="{321DC14C-E3DA-4414-A150-2BA9113F69CB}"/>
                    </a:ext>
                  </a:extLst>
                </p:cNvPr>
                <p:cNvPicPr/>
                <p:nvPr/>
              </p:nvPicPr>
              <p:blipFill>
                <a:blip r:embed="rId148"/>
                <a:stretch>
                  <a:fillRect/>
                </a:stretch>
              </p:blipFill>
              <p:spPr>
                <a:xfrm>
                  <a:off x="8718587" y="3117307"/>
                  <a:ext cx="9288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8" name="Freihand 97">
                  <a:extLst>
                    <a:ext uri="{FF2B5EF4-FFF2-40B4-BE49-F238E27FC236}">
                      <a16:creationId xmlns:a16="http://schemas.microsoft.com/office/drawing/2014/main" id="{533B5FA5-3A1B-4148-8D87-0C44A36E9B8D}"/>
                    </a:ext>
                  </a:extLst>
                </p14:cNvPr>
                <p14:cNvContentPartPr/>
                <p14:nvPr/>
              </p14:nvContentPartPr>
              <p14:xfrm>
                <a:off x="3833387" y="3029467"/>
                <a:ext cx="5263560" cy="565200"/>
              </p14:xfrm>
            </p:contentPart>
          </mc:Choice>
          <mc:Fallback>
            <p:pic>
              <p:nvPicPr>
                <p:cNvPr id="98" name="Freihand 97">
                  <a:extLst>
                    <a:ext uri="{FF2B5EF4-FFF2-40B4-BE49-F238E27FC236}">
                      <a16:creationId xmlns:a16="http://schemas.microsoft.com/office/drawing/2014/main" id="{533B5FA5-3A1B-4148-8D87-0C44A36E9B8D}"/>
                    </a:ext>
                  </a:extLst>
                </p:cNvPr>
                <p:cNvPicPr/>
                <p:nvPr/>
              </p:nvPicPr>
              <p:blipFill>
                <a:blip r:embed="rId150"/>
                <a:stretch>
                  <a:fillRect/>
                </a:stretch>
              </p:blipFill>
              <p:spPr>
                <a:xfrm>
                  <a:off x="3829067" y="3025147"/>
                  <a:ext cx="5272200" cy="5738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0" name="Freihand 99">
                  <a:extLst>
                    <a:ext uri="{FF2B5EF4-FFF2-40B4-BE49-F238E27FC236}">
                      <a16:creationId xmlns:a16="http://schemas.microsoft.com/office/drawing/2014/main" id="{EB2774EA-637C-45B4-8F70-467847787E17}"/>
                    </a:ext>
                  </a:extLst>
                </p14:cNvPr>
                <p14:cNvContentPartPr/>
                <p14:nvPr/>
              </p14:nvContentPartPr>
              <p14:xfrm>
                <a:off x="9178307" y="3193987"/>
                <a:ext cx="152280" cy="173880"/>
              </p14:xfrm>
            </p:contentPart>
          </mc:Choice>
          <mc:Fallback>
            <p:pic>
              <p:nvPicPr>
                <p:cNvPr id="100" name="Freihand 99">
                  <a:extLst>
                    <a:ext uri="{FF2B5EF4-FFF2-40B4-BE49-F238E27FC236}">
                      <a16:creationId xmlns:a16="http://schemas.microsoft.com/office/drawing/2014/main" id="{EB2774EA-637C-45B4-8F70-467847787E17}"/>
                    </a:ext>
                  </a:extLst>
                </p:cNvPr>
                <p:cNvPicPr/>
                <p:nvPr/>
              </p:nvPicPr>
              <p:blipFill>
                <a:blip r:embed="rId152"/>
                <a:stretch>
                  <a:fillRect/>
                </a:stretch>
              </p:blipFill>
              <p:spPr>
                <a:xfrm>
                  <a:off x="9173987" y="3189667"/>
                  <a:ext cx="1609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1" name="Freihand 100">
                  <a:extLst>
                    <a:ext uri="{FF2B5EF4-FFF2-40B4-BE49-F238E27FC236}">
                      <a16:creationId xmlns:a16="http://schemas.microsoft.com/office/drawing/2014/main" id="{50F39807-1611-4CA5-83FF-BD87C56A9C65}"/>
                    </a:ext>
                  </a:extLst>
                </p14:cNvPr>
                <p14:cNvContentPartPr/>
                <p14:nvPr/>
              </p14:nvContentPartPr>
              <p14:xfrm>
                <a:off x="9337427" y="3221347"/>
                <a:ext cx="423360" cy="120600"/>
              </p14:xfrm>
            </p:contentPart>
          </mc:Choice>
          <mc:Fallback>
            <p:pic>
              <p:nvPicPr>
                <p:cNvPr id="101" name="Freihand 100">
                  <a:extLst>
                    <a:ext uri="{FF2B5EF4-FFF2-40B4-BE49-F238E27FC236}">
                      <a16:creationId xmlns:a16="http://schemas.microsoft.com/office/drawing/2014/main" id="{50F39807-1611-4CA5-83FF-BD87C56A9C65}"/>
                    </a:ext>
                  </a:extLst>
                </p:cNvPr>
                <p:cNvPicPr/>
                <p:nvPr/>
              </p:nvPicPr>
              <p:blipFill>
                <a:blip r:embed="rId154"/>
                <a:stretch>
                  <a:fillRect/>
                </a:stretch>
              </p:blipFill>
              <p:spPr>
                <a:xfrm>
                  <a:off x="9333107" y="3217027"/>
                  <a:ext cx="4320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2" name="Freihand 101">
                  <a:extLst>
                    <a:ext uri="{FF2B5EF4-FFF2-40B4-BE49-F238E27FC236}">
                      <a16:creationId xmlns:a16="http://schemas.microsoft.com/office/drawing/2014/main" id="{4C631063-1CA3-4530-BD2F-B75A59639020}"/>
                    </a:ext>
                  </a:extLst>
                </p14:cNvPr>
                <p14:cNvContentPartPr/>
                <p14:nvPr/>
              </p14:nvContentPartPr>
              <p14:xfrm>
                <a:off x="9754667" y="3185707"/>
                <a:ext cx="15120" cy="32040"/>
              </p14:xfrm>
            </p:contentPart>
          </mc:Choice>
          <mc:Fallback>
            <p:pic>
              <p:nvPicPr>
                <p:cNvPr id="102" name="Freihand 101">
                  <a:extLst>
                    <a:ext uri="{FF2B5EF4-FFF2-40B4-BE49-F238E27FC236}">
                      <a16:creationId xmlns:a16="http://schemas.microsoft.com/office/drawing/2014/main" id="{4C631063-1CA3-4530-BD2F-B75A59639020}"/>
                    </a:ext>
                  </a:extLst>
                </p:cNvPr>
                <p:cNvPicPr/>
                <p:nvPr/>
              </p:nvPicPr>
              <p:blipFill>
                <a:blip r:embed="rId156"/>
                <a:stretch>
                  <a:fillRect/>
                </a:stretch>
              </p:blipFill>
              <p:spPr>
                <a:xfrm>
                  <a:off x="9750347" y="3181387"/>
                  <a:ext cx="237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3" name="Freihand 102">
                  <a:extLst>
                    <a:ext uri="{FF2B5EF4-FFF2-40B4-BE49-F238E27FC236}">
                      <a16:creationId xmlns:a16="http://schemas.microsoft.com/office/drawing/2014/main" id="{A9D28CCD-C757-45C8-BF28-E1086B694091}"/>
                    </a:ext>
                  </a:extLst>
                </p14:cNvPr>
                <p14:cNvContentPartPr/>
                <p14:nvPr/>
              </p14:nvContentPartPr>
              <p14:xfrm>
                <a:off x="9773747" y="3231067"/>
                <a:ext cx="91080" cy="63000"/>
              </p14:xfrm>
            </p:contentPart>
          </mc:Choice>
          <mc:Fallback>
            <p:pic>
              <p:nvPicPr>
                <p:cNvPr id="103" name="Freihand 102">
                  <a:extLst>
                    <a:ext uri="{FF2B5EF4-FFF2-40B4-BE49-F238E27FC236}">
                      <a16:creationId xmlns:a16="http://schemas.microsoft.com/office/drawing/2014/main" id="{A9D28CCD-C757-45C8-BF28-E1086B694091}"/>
                    </a:ext>
                  </a:extLst>
                </p:cNvPr>
                <p:cNvPicPr/>
                <p:nvPr/>
              </p:nvPicPr>
              <p:blipFill>
                <a:blip r:embed="rId158"/>
                <a:stretch>
                  <a:fillRect/>
                </a:stretch>
              </p:blipFill>
              <p:spPr>
                <a:xfrm>
                  <a:off x="9769427" y="3226747"/>
                  <a:ext cx="997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5" name="Freihand 104">
                  <a:extLst>
                    <a:ext uri="{FF2B5EF4-FFF2-40B4-BE49-F238E27FC236}">
                      <a16:creationId xmlns:a16="http://schemas.microsoft.com/office/drawing/2014/main" id="{BA7C72D3-0ECD-4D47-8B40-103893AB3A3D}"/>
                    </a:ext>
                  </a:extLst>
                </p14:cNvPr>
                <p14:cNvContentPartPr/>
                <p14:nvPr/>
              </p14:nvContentPartPr>
              <p14:xfrm>
                <a:off x="9892187" y="3250507"/>
                <a:ext cx="76680" cy="43200"/>
              </p14:xfrm>
            </p:contentPart>
          </mc:Choice>
          <mc:Fallback>
            <p:pic>
              <p:nvPicPr>
                <p:cNvPr id="105" name="Freihand 104">
                  <a:extLst>
                    <a:ext uri="{FF2B5EF4-FFF2-40B4-BE49-F238E27FC236}">
                      <a16:creationId xmlns:a16="http://schemas.microsoft.com/office/drawing/2014/main" id="{BA7C72D3-0ECD-4D47-8B40-103893AB3A3D}"/>
                    </a:ext>
                  </a:extLst>
                </p:cNvPr>
                <p:cNvPicPr/>
                <p:nvPr/>
              </p:nvPicPr>
              <p:blipFill>
                <a:blip r:embed="rId160"/>
                <a:stretch>
                  <a:fillRect/>
                </a:stretch>
              </p:blipFill>
              <p:spPr>
                <a:xfrm>
                  <a:off x="9887867" y="3246187"/>
                  <a:ext cx="853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6" name="Freihand 105">
                  <a:extLst>
                    <a:ext uri="{FF2B5EF4-FFF2-40B4-BE49-F238E27FC236}">
                      <a16:creationId xmlns:a16="http://schemas.microsoft.com/office/drawing/2014/main" id="{B774E5BC-7BA9-491E-8C25-FEDD06C1827C}"/>
                    </a:ext>
                  </a:extLst>
                </p14:cNvPr>
                <p14:cNvContentPartPr/>
                <p14:nvPr/>
              </p14:nvContentPartPr>
              <p14:xfrm>
                <a:off x="9967427" y="3246547"/>
                <a:ext cx="99360" cy="161640"/>
              </p14:xfrm>
            </p:contentPart>
          </mc:Choice>
          <mc:Fallback>
            <p:pic>
              <p:nvPicPr>
                <p:cNvPr id="106" name="Freihand 105">
                  <a:extLst>
                    <a:ext uri="{FF2B5EF4-FFF2-40B4-BE49-F238E27FC236}">
                      <a16:creationId xmlns:a16="http://schemas.microsoft.com/office/drawing/2014/main" id="{B774E5BC-7BA9-491E-8C25-FEDD06C1827C}"/>
                    </a:ext>
                  </a:extLst>
                </p:cNvPr>
                <p:cNvPicPr/>
                <p:nvPr/>
              </p:nvPicPr>
              <p:blipFill>
                <a:blip r:embed="rId162"/>
                <a:stretch>
                  <a:fillRect/>
                </a:stretch>
              </p:blipFill>
              <p:spPr>
                <a:xfrm>
                  <a:off x="9963107" y="3242227"/>
                  <a:ext cx="1080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7" name="Freihand 106">
                  <a:extLst>
                    <a:ext uri="{FF2B5EF4-FFF2-40B4-BE49-F238E27FC236}">
                      <a16:creationId xmlns:a16="http://schemas.microsoft.com/office/drawing/2014/main" id="{3D7EB2A9-E95D-4E0A-B858-2E95E3730BAE}"/>
                    </a:ext>
                  </a:extLst>
                </p14:cNvPr>
                <p14:cNvContentPartPr/>
                <p14:nvPr/>
              </p14:nvContentPartPr>
              <p14:xfrm>
                <a:off x="10083347" y="3192907"/>
                <a:ext cx="271080" cy="132840"/>
              </p14:xfrm>
            </p:contentPart>
          </mc:Choice>
          <mc:Fallback>
            <p:pic>
              <p:nvPicPr>
                <p:cNvPr id="107" name="Freihand 106">
                  <a:extLst>
                    <a:ext uri="{FF2B5EF4-FFF2-40B4-BE49-F238E27FC236}">
                      <a16:creationId xmlns:a16="http://schemas.microsoft.com/office/drawing/2014/main" id="{3D7EB2A9-E95D-4E0A-B858-2E95E3730BAE}"/>
                    </a:ext>
                  </a:extLst>
                </p:cNvPr>
                <p:cNvPicPr/>
                <p:nvPr/>
              </p:nvPicPr>
              <p:blipFill>
                <a:blip r:embed="rId164"/>
                <a:stretch>
                  <a:fillRect/>
                </a:stretch>
              </p:blipFill>
              <p:spPr>
                <a:xfrm>
                  <a:off x="10079027" y="3188587"/>
                  <a:ext cx="2797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8" name="Freihand 107">
                  <a:extLst>
                    <a:ext uri="{FF2B5EF4-FFF2-40B4-BE49-F238E27FC236}">
                      <a16:creationId xmlns:a16="http://schemas.microsoft.com/office/drawing/2014/main" id="{FDF4622B-88DD-47FA-88FE-D5D8F10B0F91}"/>
                    </a:ext>
                  </a:extLst>
                </p14:cNvPr>
                <p14:cNvContentPartPr/>
                <p14:nvPr/>
              </p14:nvContentPartPr>
              <p14:xfrm>
                <a:off x="10342187" y="3205147"/>
                <a:ext cx="360" cy="360"/>
              </p14:xfrm>
            </p:contentPart>
          </mc:Choice>
          <mc:Fallback>
            <p:pic>
              <p:nvPicPr>
                <p:cNvPr id="108" name="Freihand 107">
                  <a:extLst>
                    <a:ext uri="{FF2B5EF4-FFF2-40B4-BE49-F238E27FC236}">
                      <a16:creationId xmlns:a16="http://schemas.microsoft.com/office/drawing/2014/main" id="{FDF4622B-88DD-47FA-88FE-D5D8F10B0F91}"/>
                    </a:ext>
                  </a:extLst>
                </p:cNvPr>
                <p:cNvPicPr/>
                <p:nvPr/>
              </p:nvPicPr>
              <p:blipFill>
                <a:blip r:embed="rId68"/>
                <a:stretch>
                  <a:fillRect/>
                </a:stretch>
              </p:blipFill>
              <p:spPr>
                <a:xfrm>
                  <a:off x="10337867" y="3200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9" name="Freihand 108">
                  <a:extLst>
                    <a:ext uri="{FF2B5EF4-FFF2-40B4-BE49-F238E27FC236}">
                      <a16:creationId xmlns:a16="http://schemas.microsoft.com/office/drawing/2014/main" id="{53983E23-F2A6-4DC0-BA1A-1F26769B751C}"/>
                    </a:ext>
                  </a:extLst>
                </p14:cNvPr>
                <p14:cNvContentPartPr/>
                <p14:nvPr/>
              </p14:nvContentPartPr>
              <p14:xfrm>
                <a:off x="10390787" y="3193987"/>
                <a:ext cx="208440" cy="113760"/>
              </p14:xfrm>
            </p:contentPart>
          </mc:Choice>
          <mc:Fallback>
            <p:pic>
              <p:nvPicPr>
                <p:cNvPr id="109" name="Freihand 108">
                  <a:extLst>
                    <a:ext uri="{FF2B5EF4-FFF2-40B4-BE49-F238E27FC236}">
                      <a16:creationId xmlns:a16="http://schemas.microsoft.com/office/drawing/2014/main" id="{53983E23-F2A6-4DC0-BA1A-1F26769B751C}"/>
                    </a:ext>
                  </a:extLst>
                </p:cNvPr>
                <p:cNvPicPr/>
                <p:nvPr/>
              </p:nvPicPr>
              <p:blipFill>
                <a:blip r:embed="rId167"/>
                <a:stretch>
                  <a:fillRect/>
                </a:stretch>
              </p:blipFill>
              <p:spPr>
                <a:xfrm>
                  <a:off x="10386467" y="3189667"/>
                  <a:ext cx="2170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0" name="Freihand 109">
                  <a:extLst>
                    <a:ext uri="{FF2B5EF4-FFF2-40B4-BE49-F238E27FC236}">
                      <a16:creationId xmlns:a16="http://schemas.microsoft.com/office/drawing/2014/main" id="{52B6B193-F5DC-4B4A-9FDB-7F0B43D14136}"/>
                    </a:ext>
                  </a:extLst>
                </p14:cNvPr>
                <p14:cNvContentPartPr/>
                <p14:nvPr/>
              </p14:nvContentPartPr>
              <p14:xfrm>
                <a:off x="10638107" y="3165187"/>
                <a:ext cx="264960" cy="157320"/>
              </p14:xfrm>
            </p:contentPart>
          </mc:Choice>
          <mc:Fallback>
            <p:pic>
              <p:nvPicPr>
                <p:cNvPr id="110" name="Freihand 109">
                  <a:extLst>
                    <a:ext uri="{FF2B5EF4-FFF2-40B4-BE49-F238E27FC236}">
                      <a16:creationId xmlns:a16="http://schemas.microsoft.com/office/drawing/2014/main" id="{52B6B193-F5DC-4B4A-9FDB-7F0B43D14136}"/>
                    </a:ext>
                  </a:extLst>
                </p:cNvPr>
                <p:cNvPicPr/>
                <p:nvPr/>
              </p:nvPicPr>
              <p:blipFill>
                <a:blip r:embed="rId169"/>
                <a:stretch>
                  <a:fillRect/>
                </a:stretch>
              </p:blipFill>
              <p:spPr>
                <a:xfrm>
                  <a:off x="10633787" y="3160867"/>
                  <a:ext cx="2736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1" name="Freihand 110">
                  <a:extLst>
                    <a:ext uri="{FF2B5EF4-FFF2-40B4-BE49-F238E27FC236}">
                      <a16:creationId xmlns:a16="http://schemas.microsoft.com/office/drawing/2014/main" id="{BA1D6CF8-95A2-436D-B5E5-5A165E90A4D2}"/>
                    </a:ext>
                  </a:extLst>
                </p14:cNvPr>
                <p14:cNvContentPartPr/>
                <p14:nvPr/>
              </p14:nvContentPartPr>
              <p14:xfrm>
                <a:off x="10860947" y="3227827"/>
                <a:ext cx="97560" cy="76320"/>
              </p14:xfrm>
            </p:contentPart>
          </mc:Choice>
          <mc:Fallback>
            <p:pic>
              <p:nvPicPr>
                <p:cNvPr id="111" name="Freihand 110">
                  <a:extLst>
                    <a:ext uri="{FF2B5EF4-FFF2-40B4-BE49-F238E27FC236}">
                      <a16:creationId xmlns:a16="http://schemas.microsoft.com/office/drawing/2014/main" id="{BA1D6CF8-95A2-436D-B5E5-5A165E90A4D2}"/>
                    </a:ext>
                  </a:extLst>
                </p:cNvPr>
                <p:cNvPicPr/>
                <p:nvPr/>
              </p:nvPicPr>
              <p:blipFill>
                <a:blip r:embed="rId171"/>
                <a:stretch>
                  <a:fillRect/>
                </a:stretch>
              </p:blipFill>
              <p:spPr>
                <a:xfrm>
                  <a:off x="10856627" y="3223507"/>
                  <a:ext cx="1062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2" name="Freihand 111">
                  <a:extLst>
                    <a:ext uri="{FF2B5EF4-FFF2-40B4-BE49-F238E27FC236}">
                      <a16:creationId xmlns:a16="http://schemas.microsoft.com/office/drawing/2014/main" id="{A8F6C2D0-D081-4C18-BBC4-CF7CD9D99DFC}"/>
                    </a:ext>
                  </a:extLst>
                </p14:cNvPr>
                <p14:cNvContentPartPr/>
                <p14:nvPr/>
              </p14:nvContentPartPr>
              <p14:xfrm>
                <a:off x="10730987" y="3156547"/>
                <a:ext cx="73800" cy="10440"/>
              </p14:xfrm>
            </p:contentPart>
          </mc:Choice>
          <mc:Fallback>
            <p:pic>
              <p:nvPicPr>
                <p:cNvPr id="112" name="Freihand 111">
                  <a:extLst>
                    <a:ext uri="{FF2B5EF4-FFF2-40B4-BE49-F238E27FC236}">
                      <a16:creationId xmlns:a16="http://schemas.microsoft.com/office/drawing/2014/main" id="{A8F6C2D0-D081-4C18-BBC4-CF7CD9D99DFC}"/>
                    </a:ext>
                  </a:extLst>
                </p:cNvPr>
                <p:cNvPicPr/>
                <p:nvPr/>
              </p:nvPicPr>
              <p:blipFill>
                <a:blip r:embed="rId173"/>
                <a:stretch>
                  <a:fillRect/>
                </a:stretch>
              </p:blipFill>
              <p:spPr>
                <a:xfrm>
                  <a:off x="10726667" y="3152227"/>
                  <a:ext cx="824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3" name="Freihand 112">
                  <a:extLst>
                    <a:ext uri="{FF2B5EF4-FFF2-40B4-BE49-F238E27FC236}">
                      <a16:creationId xmlns:a16="http://schemas.microsoft.com/office/drawing/2014/main" id="{DFE44159-D978-4123-8F61-4A1504FA5C5C}"/>
                    </a:ext>
                  </a:extLst>
                </p14:cNvPr>
                <p14:cNvContentPartPr/>
                <p14:nvPr/>
              </p14:nvContentPartPr>
              <p14:xfrm>
                <a:off x="10993067" y="3182467"/>
                <a:ext cx="70200" cy="123840"/>
              </p14:xfrm>
            </p:contentPart>
          </mc:Choice>
          <mc:Fallback>
            <p:pic>
              <p:nvPicPr>
                <p:cNvPr id="113" name="Freihand 112">
                  <a:extLst>
                    <a:ext uri="{FF2B5EF4-FFF2-40B4-BE49-F238E27FC236}">
                      <a16:creationId xmlns:a16="http://schemas.microsoft.com/office/drawing/2014/main" id="{DFE44159-D978-4123-8F61-4A1504FA5C5C}"/>
                    </a:ext>
                  </a:extLst>
                </p:cNvPr>
                <p:cNvPicPr/>
                <p:nvPr/>
              </p:nvPicPr>
              <p:blipFill>
                <a:blip r:embed="rId175"/>
                <a:stretch>
                  <a:fillRect/>
                </a:stretch>
              </p:blipFill>
              <p:spPr>
                <a:xfrm>
                  <a:off x="10988747" y="3178147"/>
                  <a:ext cx="788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4" name="Freihand 113">
                  <a:extLst>
                    <a:ext uri="{FF2B5EF4-FFF2-40B4-BE49-F238E27FC236}">
                      <a16:creationId xmlns:a16="http://schemas.microsoft.com/office/drawing/2014/main" id="{17B1BB3E-A886-4663-9ED1-EF883219C092}"/>
                    </a:ext>
                  </a:extLst>
                </p14:cNvPr>
                <p14:cNvContentPartPr/>
                <p14:nvPr/>
              </p14:nvContentPartPr>
              <p14:xfrm>
                <a:off x="11077667" y="3224227"/>
                <a:ext cx="101160" cy="72360"/>
              </p14:xfrm>
            </p:contentPart>
          </mc:Choice>
          <mc:Fallback>
            <p:pic>
              <p:nvPicPr>
                <p:cNvPr id="114" name="Freihand 113">
                  <a:extLst>
                    <a:ext uri="{FF2B5EF4-FFF2-40B4-BE49-F238E27FC236}">
                      <a16:creationId xmlns:a16="http://schemas.microsoft.com/office/drawing/2014/main" id="{17B1BB3E-A886-4663-9ED1-EF883219C092}"/>
                    </a:ext>
                  </a:extLst>
                </p:cNvPr>
                <p:cNvPicPr/>
                <p:nvPr/>
              </p:nvPicPr>
              <p:blipFill>
                <a:blip r:embed="rId177"/>
                <a:stretch>
                  <a:fillRect/>
                </a:stretch>
              </p:blipFill>
              <p:spPr>
                <a:xfrm>
                  <a:off x="11073347" y="3219907"/>
                  <a:ext cx="1098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5" name="Freihand 114">
                  <a:extLst>
                    <a:ext uri="{FF2B5EF4-FFF2-40B4-BE49-F238E27FC236}">
                      <a16:creationId xmlns:a16="http://schemas.microsoft.com/office/drawing/2014/main" id="{E07DD19B-9B25-42BA-BE05-982E7C574076}"/>
                    </a:ext>
                  </a:extLst>
                </p14:cNvPr>
                <p14:cNvContentPartPr/>
                <p14:nvPr/>
              </p14:nvContentPartPr>
              <p14:xfrm>
                <a:off x="11197547" y="3163387"/>
                <a:ext cx="110880" cy="135720"/>
              </p14:xfrm>
            </p:contentPart>
          </mc:Choice>
          <mc:Fallback>
            <p:pic>
              <p:nvPicPr>
                <p:cNvPr id="115" name="Freihand 114">
                  <a:extLst>
                    <a:ext uri="{FF2B5EF4-FFF2-40B4-BE49-F238E27FC236}">
                      <a16:creationId xmlns:a16="http://schemas.microsoft.com/office/drawing/2014/main" id="{E07DD19B-9B25-42BA-BE05-982E7C574076}"/>
                    </a:ext>
                  </a:extLst>
                </p:cNvPr>
                <p:cNvPicPr/>
                <p:nvPr/>
              </p:nvPicPr>
              <p:blipFill>
                <a:blip r:embed="rId179"/>
                <a:stretch>
                  <a:fillRect/>
                </a:stretch>
              </p:blipFill>
              <p:spPr>
                <a:xfrm>
                  <a:off x="11193227" y="3159067"/>
                  <a:ext cx="1195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6" name="Freihand 115">
                  <a:extLst>
                    <a:ext uri="{FF2B5EF4-FFF2-40B4-BE49-F238E27FC236}">
                      <a16:creationId xmlns:a16="http://schemas.microsoft.com/office/drawing/2014/main" id="{40E49A2A-7040-430B-BFDF-4FD285C336A1}"/>
                    </a:ext>
                  </a:extLst>
                </p14:cNvPr>
                <p14:cNvContentPartPr/>
                <p14:nvPr/>
              </p14:nvContentPartPr>
              <p14:xfrm>
                <a:off x="11355587" y="3269227"/>
                <a:ext cx="12600" cy="21240"/>
              </p14:xfrm>
            </p:contentPart>
          </mc:Choice>
          <mc:Fallback>
            <p:pic>
              <p:nvPicPr>
                <p:cNvPr id="116" name="Freihand 115">
                  <a:extLst>
                    <a:ext uri="{FF2B5EF4-FFF2-40B4-BE49-F238E27FC236}">
                      <a16:creationId xmlns:a16="http://schemas.microsoft.com/office/drawing/2014/main" id="{40E49A2A-7040-430B-BFDF-4FD285C336A1}"/>
                    </a:ext>
                  </a:extLst>
                </p:cNvPr>
                <p:cNvPicPr/>
                <p:nvPr/>
              </p:nvPicPr>
              <p:blipFill>
                <a:blip r:embed="rId181"/>
                <a:stretch>
                  <a:fillRect/>
                </a:stretch>
              </p:blipFill>
              <p:spPr>
                <a:xfrm>
                  <a:off x="11351267" y="3264907"/>
                  <a:ext cx="212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8" name="Freihand 117">
                  <a:extLst>
                    <a:ext uri="{FF2B5EF4-FFF2-40B4-BE49-F238E27FC236}">
                      <a16:creationId xmlns:a16="http://schemas.microsoft.com/office/drawing/2014/main" id="{6C28646C-F110-49D9-8C8F-4AC2DFB3E40B}"/>
                    </a:ext>
                  </a:extLst>
                </p14:cNvPr>
                <p14:cNvContentPartPr/>
                <p14:nvPr/>
              </p14:nvContentPartPr>
              <p14:xfrm>
                <a:off x="6842627" y="2598547"/>
                <a:ext cx="4990680" cy="630000"/>
              </p14:xfrm>
            </p:contentPart>
          </mc:Choice>
          <mc:Fallback>
            <p:pic>
              <p:nvPicPr>
                <p:cNvPr id="118" name="Freihand 117">
                  <a:extLst>
                    <a:ext uri="{FF2B5EF4-FFF2-40B4-BE49-F238E27FC236}">
                      <a16:creationId xmlns:a16="http://schemas.microsoft.com/office/drawing/2014/main" id="{6C28646C-F110-49D9-8C8F-4AC2DFB3E40B}"/>
                    </a:ext>
                  </a:extLst>
                </p:cNvPr>
                <p:cNvPicPr/>
                <p:nvPr/>
              </p:nvPicPr>
              <p:blipFill>
                <a:blip r:embed="rId183"/>
                <a:stretch>
                  <a:fillRect/>
                </a:stretch>
              </p:blipFill>
              <p:spPr>
                <a:xfrm>
                  <a:off x="6838307" y="2594227"/>
                  <a:ext cx="4999320" cy="6386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1" name="Freihand 120">
                  <a:extLst>
                    <a:ext uri="{FF2B5EF4-FFF2-40B4-BE49-F238E27FC236}">
                      <a16:creationId xmlns:a16="http://schemas.microsoft.com/office/drawing/2014/main" id="{DE3B1E96-8829-46D5-9004-B7B67900B4BC}"/>
                    </a:ext>
                  </a:extLst>
                </p14:cNvPr>
                <p14:cNvContentPartPr/>
                <p14:nvPr/>
              </p14:nvContentPartPr>
              <p14:xfrm>
                <a:off x="5562467" y="3431227"/>
                <a:ext cx="666000" cy="626760"/>
              </p14:xfrm>
            </p:contentPart>
          </mc:Choice>
          <mc:Fallback>
            <p:pic>
              <p:nvPicPr>
                <p:cNvPr id="121" name="Freihand 120">
                  <a:extLst>
                    <a:ext uri="{FF2B5EF4-FFF2-40B4-BE49-F238E27FC236}">
                      <a16:creationId xmlns:a16="http://schemas.microsoft.com/office/drawing/2014/main" id="{DE3B1E96-8829-46D5-9004-B7B67900B4BC}"/>
                    </a:ext>
                  </a:extLst>
                </p:cNvPr>
                <p:cNvPicPr/>
                <p:nvPr/>
              </p:nvPicPr>
              <p:blipFill>
                <a:blip r:embed="rId185"/>
                <a:stretch>
                  <a:fillRect/>
                </a:stretch>
              </p:blipFill>
              <p:spPr>
                <a:xfrm>
                  <a:off x="5558147" y="3426907"/>
                  <a:ext cx="674640" cy="635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6">
            <p14:nvContentPartPr>
              <p14:cNvPr id="123" name="Freihand 122">
                <a:extLst>
                  <a:ext uri="{FF2B5EF4-FFF2-40B4-BE49-F238E27FC236}">
                    <a16:creationId xmlns:a16="http://schemas.microsoft.com/office/drawing/2014/main" id="{66BD10D3-882F-4805-83CA-1EFE4B329AD0}"/>
                  </a:ext>
                </a:extLst>
              </p14:cNvPr>
              <p14:cNvContentPartPr/>
              <p14:nvPr/>
            </p14:nvContentPartPr>
            <p14:xfrm>
              <a:off x="4885667" y="4161307"/>
              <a:ext cx="529200" cy="465840"/>
            </p14:xfrm>
          </p:contentPart>
        </mc:Choice>
        <mc:Fallback>
          <p:pic>
            <p:nvPicPr>
              <p:cNvPr id="123" name="Freihand 122">
                <a:extLst>
                  <a:ext uri="{FF2B5EF4-FFF2-40B4-BE49-F238E27FC236}">
                    <a16:creationId xmlns:a16="http://schemas.microsoft.com/office/drawing/2014/main" id="{66BD10D3-882F-4805-83CA-1EFE4B329AD0}"/>
                  </a:ext>
                </a:extLst>
              </p:cNvPr>
              <p:cNvPicPr/>
              <p:nvPr/>
            </p:nvPicPr>
            <p:blipFill>
              <a:blip r:embed="rId187"/>
              <a:stretch>
                <a:fillRect/>
              </a:stretch>
            </p:blipFill>
            <p:spPr>
              <a:xfrm>
                <a:off x="4881347" y="4156987"/>
                <a:ext cx="537840" cy="4744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4" name="Freihand 123">
                <a:extLst>
                  <a:ext uri="{FF2B5EF4-FFF2-40B4-BE49-F238E27FC236}">
                    <a16:creationId xmlns:a16="http://schemas.microsoft.com/office/drawing/2014/main" id="{5D3B858E-BEFC-4269-8D9B-612917D96CEC}"/>
                  </a:ext>
                </a:extLst>
              </p14:cNvPr>
              <p14:cNvContentPartPr/>
              <p14:nvPr/>
            </p14:nvContentPartPr>
            <p14:xfrm>
              <a:off x="5553827" y="4090027"/>
              <a:ext cx="621360" cy="680760"/>
            </p14:xfrm>
          </p:contentPart>
        </mc:Choice>
        <mc:Fallback>
          <p:pic>
            <p:nvPicPr>
              <p:cNvPr id="124" name="Freihand 123">
                <a:extLst>
                  <a:ext uri="{FF2B5EF4-FFF2-40B4-BE49-F238E27FC236}">
                    <a16:creationId xmlns:a16="http://schemas.microsoft.com/office/drawing/2014/main" id="{5D3B858E-BEFC-4269-8D9B-612917D96CEC}"/>
                  </a:ext>
                </a:extLst>
              </p:cNvPr>
              <p:cNvPicPr/>
              <p:nvPr/>
            </p:nvPicPr>
            <p:blipFill>
              <a:blip r:embed="rId189"/>
              <a:stretch>
                <a:fillRect/>
              </a:stretch>
            </p:blipFill>
            <p:spPr>
              <a:xfrm>
                <a:off x="5549507" y="4085707"/>
                <a:ext cx="630000" cy="6894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5" name="Freihand 124">
                <a:extLst>
                  <a:ext uri="{FF2B5EF4-FFF2-40B4-BE49-F238E27FC236}">
                    <a16:creationId xmlns:a16="http://schemas.microsoft.com/office/drawing/2014/main" id="{455F1AF9-A647-49C7-9772-3CEA2B0C56FD}"/>
                  </a:ext>
                </a:extLst>
              </p14:cNvPr>
              <p14:cNvContentPartPr/>
              <p14:nvPr/>
            </p14:nvContentPartPr>
            <p14:xfrm>
              <a:off x="934667" y="5125027"/>
              <a:ext cx="2343600" cy="91080"/>
            </p14:xfrm>
          </p:contentPart>
        </mc:Choice>
        <mc:Fallback>
          <p:pic>
            <p:nvPicPr>
              <p:cNvPr id="125" name="Freihand 124">
                <a:extLst>
                  <a:ext uri="{FF2B5EF4-FFF2-40B4-BE49-F238E27FC236}">
                    <a16:creationId xmlns:a16="http://schemas.microsoft.com/office/drawing/2014/main" id="{455F1AF9-A647-49C7-9772-3CEA2B0C56FD}"/>
                  </a:ext>
                </a:extLst>
              </p:cNvPr>
              <p:cNvPicPr/>
              <p:nvPr/>
            </p:nvPicPr>
            <p:blipFill>
              <a:blip r:embed="rId191"/>
              <a:stretch>
                <a:fillRect/>
              </a:stretch>
            </p:blipFill>
            <p:spPr>
              <a:xfrm>
                <a:off x="930347" y="5120707"/>
                <a:ext cx="23522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6" name="Freihand 125">
                <a:extLst>
                  <a:ext uri="{FF2B5EF4-FFF2-40B4-BE49-F238E27FC236}">
                    <a16:creationId xmlns:a16="http://schemas.microsoft.com/office/drawing/2014/main" id="{658566A7-14F0-4C38-86D3-C92368F6E664}"/>
                  </a:ext>
                </a:extLst>
              </p14:cNvPr>
              <p14:cNvContentPartPr/>
              <p14:nvPr/>
            </p14:nvContentPartPr>
            <p14:xfrm>
              <a:off x="4675787" y="3616987"/>
              <a:ext cx="692280" cy="431640"/>
            </p14:xfrm>
          </p:contentPart>
        </mc:Choice>
        <mc:Fallback>
          <p:pic>
            <p:nvPicPr>
              <p:cNvPr id="126" name="Freihand 125">
                <a:extLst>
                  <a:ext uri="{FF2B5EF4-FFF2-40B4-BE49-F238E27FC236}">
                    <a16:creationId xmlns:a16="http://schemas.microsoft.com/office/drawing/2014/main" id="{658566A7-14F0-4C38-86D3-C92368F6E664}"/>
                  </a:ext>
                </a:extLst>
              </p:cNvPr>
              <p:cNvPicPr/>
              <p:nvPr/>
            </p:nvPicPr>
            <p:blipFill>
              <a:blip r:embed="rId193"/>
              <a:stretch>
                <a:fillRect/>
              </a:stretch>
            </p:blipFill>
            <p:spPr>
              <a:xfrm>
                <a:off x="4671467" y="3612667"/>
                <a:ext cx="700920" cy="4402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7" name="Freihand 126">
                <a:extLst>
                  <a:ext uri="{FF2B5EF4-FFF2-40B4-BE49-F238E27FC236}">
                    <a16:creationId xmlns:a16="http://schemas.microsoft.com/office/drawing/2014/main" id="{5D108DB9-C24C-4C88-AB76-AFFDD5D3DEB5}"/>
                  </a:ext>
                </a:extLst>
              </p14:cNvPr>
              <p14:cNvContentPartPr/>
              <p14:nvPr/>
            </p14:nvContentPartPr>
            <p14:xfrm>
              <a:off x="4846427" y="4164187"/>
              <a:ext cx="561240" cy="601560"/>
            </p14:xfrm>
          </p:contentPart>
        </mc:Choice>
        <mc:Fallback>
          <p:pic>
            <p:nvPicPr>
              <p:cNvPr id="127" name="Freihand 126">
                <a:extLst>
                  <a:ext uri="{FF2B5EF4-FFF2-40B4-BE49-F238E27FC236}">
                    <a16:creationId xmlns:a16="http://schemas.microsoft.com/office/drawing/2014/main" id="{5D108DB9-C24C-4C88-AB76-AFFDD5D3DEB5}"/>
                  </a:ext>
                </a:extLst>
              </p:cNvPr>
              <p:cNvPicPr/>
              <p:nvPr/>
            </p:nvPicPr>
            <p:blipFill>
              <a:blip r:embed="rId195"/>
              <a:stretch>
                <a:fillRect/>
              </a:stretch>
            </p:blipFill>
            <p:spPr>
              <a:xfrm>
                <a:off x="4842107" y="4159867"/>
                <a:ext cx="569880" cy="6102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8" name="Freihand 127">
                <a:extLst>
                  <a:ext uri="{FF2B5EF4-FFF2-40B4-BE49-F238E27FC236}">
                    <a16:creationId xmlns:a16="http://schemas.microsoft.com/office/drawing/2014/main" id="{AE61D9F0-7B4A-4B81-831A-D66528EE04F3}"/>
                  </a:ext>
                </a:extLst>
              </p14:cNvPr>
              <p14:cNvContentPartPr/>
              <p14:nvPr/>
            </p14:nvContentPartPr>
            <p14:xfrm>
              <a:off x="5515307" y="4686907"/>
              <a:ext cx="1344600" cy="574920"/>
            </p14:xfrm>
          </p:contentPart>
        </mc:Choice>
        <mc:Fallback>
          <p:pic>
            <p:nvPicPr>
              <p:cNvPr id="128" name="Freihand 127">
                <a:extLst>
                  <a:ext uri="{FF2B5EF4-FFF2-40B4-BE49-F238E27FC236}">
                    <a16:creationId xmlns:a16="http://schemas.microsoft.com/office/drawing/2014/main" id="{AE61D9F0-7B4A-4B81-831A-D66528EE04F3}"/>
                  </a:ext>
                </a:extLst>
              </p:cNvPr>
              <p:cNvPicPr/>
              <p:nvPr/>
            </p:nvPicPr>
            <p:blipFill>
              <a:blip r:embed="rId197"/>
              <a:stretch>
                <a:fillRect/>
              </a:stretch>
            </p:blipFill>
            <p:spPr>
              <a:xfrm>
                <a:off x="5510987" y="4682587"/>
                <a:ext cx="1353240" cy="583560"/>
              </a:xfrm>
              <a:prstGeom prst="rect">
                <a:avLst/>
              </a:prstGeom>
            </p:spPr>
          </p:pic>
        </mc:Fallback>
      </mc:AlternateContent>
      <p:grpSp>
        <p:nvGrpSpPr>
          <p:cNvPr id="169" name="Gruppieren 168">
            <a:extLst>
              <a:ext uri="{FF2B5EF4-FFF2-40B4-BE49-F238E27FC236}">
                <a16:creationId xmlns:a16="http://schemas.microsoft.com/office/drawing/2014/main" id="{2B579B1E-1C1D-4FC3-9651-A8AC7C85D337}"/>
              </a:ext>
            </a:extLst>
          </p:cNvPr>
          <p:cNvGrpSpPr/>
          <p:nvPr/>
        </p:nvGrpSpPr>
        <p:grpSpPr>
          <a:xfrm>
            <a:off x="6374627" y="3604027"/>
            <a:ext cx="4942440" cy="1074600"/>
            <a:chOff x="6374627" y="3604027"/>
            <a:chExt cx="4942440" cy="1074600"/>
          </a:xfrm>
        </p:grpSpPr>
        <mc:AlternateContent xmlns:mc="http://schemas.openxmlformats.org/markup-compatibility/2006">
          <mc:Choice xmlns:p14="http://schemas.microsoft.com/office/powerpoint/2010/main" Requires="p14">
            <p:contentPart p14:bwMode="auto" r:id="rId198">
              <p14:nvContentPartPr>
                <p14:cNvPr id="129" name="Freihand 128">
                  <a:extLst>
                    <a:ext uri="{FF2B5EF4-FFF2-40B4-BE49-F238E27FC236}">
                      <a16:creationId xmlns:a16="http://schemas.microsoft.com/office/drawing/2014/main" id="{FD87A0FA-1BC0-4587-BA1D-1F8A56813378}"/>
                    </a:ext>
                  </a:extLst>
                </p14:cNvPr>
                <p14:cNvContentPartPr/>
                <p14:nvPr/>
              </p14:nvContentPartPr>
              <p14:xfrm>
                <a:off x="6462467" y="4232227"/>
                <a:ext cx="392760" cy="369720"/>
              </p14:xfrm>
            </p:contentPart>
          </mc:Choice>
          <mc:Fallback>
            <p:pic>
              <p:nvPicPr>
                <p:cNvPr id="129" name="Freihand 128">
                  <a:extLst>
                    <a:ext uri="{FF2B5EF4-FFF2-40B4-BE49-F238E27FC236}">
                      <a16:creationId xmlns:a16="http://schemas.microsoft.com/office/drawing/2014/main" id="{FD87A0FA-1BC0-4587-BA1D-1F8A56813378}"/>
                    </a:ext>
                  </a:extLst>
                </p:cNvPr>
                <p:cNvPicPr/>
                <p:nvPr/>
              </p:nvPicPr>
              <p:blipFill>
                <a:blip r:embed="rId199"/>
                <a:stretch>
                  <a:fillRect/>
                </a:stretch>
              </p:blipFill>
              <p:spPr>
                <a:xfrm>
                  <a:off x="6458147" y="4227907"/>
                  <a:ext cx="401400" cy="3783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0" name="Freihand 129">
                  <a:extLst>
                    <a:ext uri="{FF2B5EF4-FFF2-40B4-BE49-F238E27FC236}">
                      <a16:creationId xmlns:a16="http://schemas.microsoft.com/office/drawing/2014/main" id="{95663EC1-25A1-4191-9BB8-A2148E319BC7}"/>
                    </a:ext>
                  </a:extLst>
                </p14:cNvPr>
                <p14:cNvContentPartPr/>
                <p14:nvPr/>
              </p14:nvContentPartPr>
              <p14:xfrm>
                <a:off x="6374627" y="4415827"/>
                <a:ext cx="279000" cy="262800"/>
              </p14:xfrm>
            </p:contentPart>
          </mc:Choice>
          <mc:Fallback>
            <p:pic>
              <p:nvPicPr>
                <p:cNvPr id="130" name="Freihand 129">
                  <a:extLst>
                    <a:ext uri="{FF2B5EF4-FFF2-40B4-BE49-F238E27FC236}">
                      <a16:creationId xmlns:a16="http://schemas.microsoft.com/office/drawing/2014/main" id="{95663EC1-25A1-4191-9BB8-A2148E319BC7}"/>
                    </a:ext>
                  </a:extLst>
                </p:cNvPr>
                <p:cNvPicPr/>
                <p:nvPr/>
              </p:nvPicPr>
              <p:blipFill>
                <a:blip r:embed="rId201"/>
                <a:stretch>
                  <a:fillRect/>
                </a:stretch>
              </p:blipFill>
              <p:spPr>
                <a:xfrm>
                  <a:off x="6370307" y="4411507"/>
                  <a:ext cx="28764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2" name="Freihand 131">
                  <a:extLst>
                    <a:ext uri="{FF2B5EF4-FFF2-40B4-BE49-F238E27FC236}">
                      <a16:creationId xmlns:a16="http://schemas.microsoft.com/office/drawing/2014/main" id="{05C7A558-2C96-4DE6-9648-76BA05E9968E}"/>
                    </a:ext>
                  </a:extLst>
                </p14:cNvPr>
                <p14:cNvContentPartPr/>
                <p14:nvPr/>
              </p14:nvContentPartPr>
              <p14:xfrm>
                <a:off x="6970787" y="3864307"/>
                <a:ext cx="261720" cy="107280"/>
              </p14:xfrm>
            </p:contentPart>
          </mc:Choice>
          <mc:Fallback>
            <p:pic>
              <p:nvPicPr>
                <p:cNvPr id="132" name="Freihand 131">
                  <a:extLst>
                    <a:ext uri="{FF2B5EF4-FFF2-40B4-BE49-F238E27FC236}">
                      <a16:creationId xmlns:a16="http://schemas.microsoft.com/office/drawing/2014/main" id="{05C7A558-2C96-4DE6-9648-76BA05E9968E}"/>
                    </a:ext>
                  </a:extLst>
                </p:cNvPr>
                <p:cNvPicPr/>
                <p:nvPr/>
              </p:nvPicPr>
              <p:blipFill>
                <a:blip r:embed="rId203"/>
                <a:stretch>
                  <a:fillRect/>
                </a:stretch>
              </p:blipFill>
              <p:spPr>
                <a:xfrm>
                  <a:off x="6966467" y="3859987"/>
                  <a:ext cx="2703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3" name="Freihand 132">
                  <a:extLst>
                    <a:ext uri="{FF2B5EF4-FFF2-40B4-BE49-F238E27FC236}">
                      <a16:creationId xmlns:a16="http://schemas.microsoft.com/office/drawing/2014/main" id="{3E6B69EC-A965-4A15-A692-7DE84DF62DBA}"/>
                    </a:ext>
                  </a:extLst>
                </p14:cNvPr>
                <p14:cNvContentPartPr/>
                <p14:nvPr/>
              </p14:nvContentPartPr>
              <p14:xfrm>
                <a:off x="7266707" y="3809947"/>
                <a:ext cx="231840" cy="158040"/>
              </p14:xfrm>
            </p:contentPart>
          </mc:Choice>
          <mc:Fallback>
            <p:pic>
              <p:nvPicPr>
                <p:cNvPr id="133" name="Freihand 132">
                  <a:extLst>
                    <a:ext uri="{FF2B5EF4-FFF2-40B4-BE49-F238E27FC236}">
                      <a16:creationId xmlns:a16="http://schemas.microsoft.com/office/drawing/2014/main" id="{3E6B69EC-A965-4A15-A692-7DE84DF62DBA}"/>
                    </a:ext>
                  </a:extLst>
                </p:cNvPr>
                <p:cNvPicPr/>
                <p:nvPr/>
              </p:nvPicPr>
              <p:blipFill>
                <a:blip r:embed="rId205"/>
                <a:stretch>
                  <a:fillRect/>
                </a:stretch>
              </p:blipFill>
              <p:spPr>
                <a:xfrm>
                  <a:off x="7262387" y="3805627"/>
                  <a:ext cx="2404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4" name="Freihand 133">
                  <a:extLst>
                    <a:ext uri="{FF2B5EF4-FFF2-40B4-BE49-F238E27FC236}">
                      <a16:creationId xmlns:a16="http://schemas.microsoft.com/office/drawing/2014/main" id="{B69BDF46-209D-45E1-8318-5109C86F32EB}"/>
                    </a:ext>
                  </a:extLst>
                </p14:cNvPr>
                <p14:cNvContentPartPr/>
                <p14:nvPr/>
              </p14:nvContentPartPr>
              <p14:xfrm>
                <a:off x="7667027" y="3822187"/>
                <a:ext cx="313200" cy="142920"/>
              </p14:xfrm>
            </p:contentPart>
          </mc:Choice>
          <mc:Fallback>
            <p:pic>
              <p:nvPicPr>
                <p:cNvPr id="134" name="Freihand 133">
                  <a:extLst>
                    <a:ext uri="{FF2B5EF4-FFF2-40B4-BE49-F238E27FC236}">
                      <a16:creationId xmlns:a16="http://schemas.microsoft.com/office/drawing/2014/main" id="{B69BDF46-209D-45E1-8318-5109C86F32EB}"/>
                    </a:ext>
                  </a:extLst>
                </p:cNvPr>
                <p:cNvPicPr/>
                <p:nvPr/>
              </p:nvPicPr>
              <p:blipFill>
                <a:blip r:embed="rId207"/>
                <a:stretch>
                  <a:fillRect/>
                </a:stretch>
              </p:blipFill>
              <p:spPr>
                <a:xfrm>
                  <a:off x="7662707" y="3817867"/>
                  <a:ext cx="3218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5" name="Freihand 134">
                  <a:extLst>
                    <a:ext uri="{FF2B5EF4-FFF2-40B4-BE49-F238E27FC236}">
                      <a16:creationId xmlns:a16="http://schemas.microsoft.com/office/drawing/2014/main" id="{62B0FA48-CED2-4B84-AA8B-59D132979790}"/>
                    </a:ext>
                  </a:extLst>
                </p14:cNvPr>
                <p14:cNvContentPartPr/>
                <p14:nvPr/>
              </p14:nvContentPartPr>
              <p14:xfrm>
                <a:off x="7979147" y="3767467"/>
                <a:ext cx="116640" cy="105840"/>
              </p14:xfrm>
            </p:contentPart>
          </mc:Choice>
          <mc:Fallback>
            <p:pic>
              <p:nvPicPr>
                <p:cNvPr id="135" name="Freihand 134">
                  <a:extLst>
                    <a:ext uri="{FF2B5EF4-FFF2-40B4-BE49-F238E27FC236}">
                      <a16:creationId xmlns:a16="http://schemas.microsoft.com/office/drawing/2014/main" id="{62B0FA48-CED2-4B84-AA8B-59D132979790}"/>
                    </a:ext>
                  </a:extLst>
                </p:cNvPr>
                <p:cNvPicPr/>
                <p:nvPr/>
              </p:nvPicPr>
              <p:blipFill>
                <a:blip r:embed="rId209"/>
                <a:stretch>
                  <a:fillRect/>
                </a:stretch>
              </p:blipFill>
              <p:spPr>
                <a:xfrm>
                  <a:off x="7974827" y="3763147"/>
                  <a:ext cx="1252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6" name="Freihand 135">
                  <a:extLst>
                    <a:ext uri="{FF2B5EF4-FFF2-40B4-BE49-F238E27FC236}">
                      <a16:creationId xmlns:a16="http://schemas.microsoft.com/office/drawing/2014/main" id="{94118290-0C6E-4C9D-A971-4959563E5770}"/>
                    </a:ext>
                  </a:extLst>
                </p14:cNvPr>
                <p14:cNvContentPartPr/>
                <p14:nvPr/>
              </p14:nvContentPartPr>
              <p14:xfrm>
                <a:off x="8149787" y="3715627"/>
                <a:ext cx="91440" cy="131040"/>
              </p14:xfrm>
            </p:contentPart>
          </mc:Choice>
          <mc:Fallback>
            <p:pic>
              <p:nvPicPr>
                <p:cNvPr id="136" name="Freihand 135">
                  <a:extLst>
                    <a:ext uri="{FF2B5EF4-FFF2-40B4-BE49-F238E27FC236}">
                      <a16:creationId xmlns:a16="http://schemas.microsoft.com/office/drawing/2014/main" id="{94118290-0C6E-4C9D-A971-4959563E5770}"/>
                    </a:ext>
                  </a:extLst>
                </p:cNvPr>
                <p:cNvPicPr/>
                <p:nvPr/>
              </p:nvPicPr>
              <p:blipFill>
                <a:blip r:embed="rId211"/>
                <a:stretch>
                  <a:fillRect/>
                </a:stretch>
              </p:blipFill>
              <p:spPr>
                <a:xfrm>
                  <a:off x="8145467" y="3711307"/>
                  <a:ext cx="1000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7" name="Freihand 136">
                  <a:extLst>
                    <a:ext uri="{FF2B5EF4-FFF2-40B4-BE49-F238E27FC236}">
                      <a16:creationId xmlns:a16="http://schemas.microsoft.com/office/drawing/2014/main" id="{19F7BF4A-585A-41B1-BE10-149B5A810E4C}"/>
                    </a:ext>
                  </a:extLst>
                </p14:cNvPr>
                <p14:cNvContentPartPr/>
                <p14:nvPr/>
              </p14:nvContentPartPr>
              <p14:xfrm>
                <a:off x="8195867" y="3800587"/>
                <a:ext cx="83160" cy="16560"/>
              </p14:xfrm>
            </p:contentPart>
          </mc:Choice>
          <mc:Fallback>
            <p:pic>
              <p:nvPicPr>
                <p:cNvPr id="137" name="Freihand 136">
                  <a:extLst>
                    <a:ext uri="{FF2B5EF4-FFF2-40B4-BE49-F238E27FC236}">
                      <a16:creationId xmlns:a16="http://schemas.microsoft.com/office/drawing/2014/main" id="{19F7BF4A-585A-41B1-BE10-149B5A810E4C}"/>
                    </a:ext>
                  </a:extLst>
                </p:cNvPr>
                <p:cNvPicPr/>
                <p:nvPr/>
              </p:nvPicPr>
              <p:blipFill>
                <a:blip r:embed="rId213"/>
                <a:stretch>
                  <a:fillRect/>
                </a:stretch>
              </p:blipFill>
              <p:spPr>
                <a:xfrm>
                  <a:off x="8191547" y="3796267"/>
                  <a:ext cx="918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8" name="Freihand 137">
                  <a:extLst>
                    <a:ext uri="{FF2B5EF4-FFF2-40B4-BE49-F238E27FC236}">
                      <a16:creationId xmlns:a16="http://schemas.microsoft.com/office/drawing/2014/main" id="{A0DF7C68-F9E6-415B-9584-11049608AE65}"/>
                    </a:ext>
                  </a:extLst>
                </p14:cNvPr>
                <p14:cNvContentPartPr/>
                <p14:nvPr/>
              </p14:nvContentPartPr>
              <p14:xfrm>
                <a:off x="8292707" y="3782947"/>
                <a:ext cx="265320" cy="60480"/>
              </p14:xfrm>
            </p:contentPart>
          </mc:Choice>
          <mc:Fallback>
            <p:pic>
              <p:nvPicPr>
                <p:cNvPr id="138" name="Freihand 137">
                  <a:extLst>
                    <a:ext uri="{FF2B5EF4-FFF2-40B4-BE49-F238E27FC236}">
                      <a16:creationId xmlns:a16="http://schemas.microsoft.com/office/drawing/2014/main" id="{A0DF7C68-F9E6-415B-9584-11049608AE65}"/>
                    </a:ext>
                  </a:extLst>
                </p:cNvPr>
                <p:cNvPicPr/>
                <p:nvPr/>
              </p:nvPicPr>
              <p:blipFill>
                <a:blip r:embed="rId215"/>
                <a:stretch>
                  <a:fillRect/>
                </a:stretch>
              </p:blipFill>
              <p:spPr>
                <a:xfrm>
                  <a:off x="8288387" y="3778627"/>
                  <a:ext cx="2739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9" name="Freihand 138">
                  <a:extLst>
                    <a:ext uri="{FF2B5EF4-FFF2-40B4-BE49-F238E27FC236}">
                      <a16:creationId xmlns:a16="http://schemas.microsoft.com/office/drawing/2014/main" id="{03B07919-6331-4A4C-AE54-A569A2FD41B1}"/>
                    </a:ext>
                  </a:extLst>
                </p14:cNvPr>
                <p14:cNvContentPartPr/>
                <p14:nvPr/>
              </p14:nvContentPartPr>
              <p14:xfrm>
                <a:off x="8603387" y="3755587"/>
                <a:ext cx="178920" cy="68760"/>
              </p14:xfrm>
            </p:contentPart>
          </mc:Choice>
          <mc:Fallback>
            <p:pic>
              <p:nvPicPr>
                <p:cNvPr id="139" name="Freihand 138">
                  <a:extLst>
                    <a:ext uri="{FF2B5EF4-FFF2-40B4-BE49-F238E27FC236}">
                      <a16:creationId xmlns:a16="http://schemas.microsoft.com/office/drawing/2014/main" id="{03B07919-6331-4A4C-AE54-A569A2FD41B1}"/>
                    </a:ext>
                  </a:extLst>
                </p:cNvPr>
                <p:cNvPicPr/>
                <p:nvPr/>
              </p:nvPicPr>
              <p:blipFill>
                <a:blip r:embed="rId217"/>
                <a:stretch>
                  <a:fillRect/>
                </a:stretch>
              </p:blipFill>
              <p:spPr>
                <a:xfrm>
                  <a:off x="8599067" y="3751267"/>
                  <a:ext cx="1875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0" name="Freihand 139">
                  <a:extLst>
                    <a:ext uri="{FF2B5EF4-FFF2-40B4-BE49-F238E27FC236}">
                      <a16:creationId xmlns:a16="http://schemas.microsoft.com/office/drawing/2014/main" id="{5C6C2294-B14A-41E6-ADCE-DB873674EF83}"/>
                    </a:ext>
                  </a:extLst>
                </p14:cNvPr>
                <p14:cNvContentPartPr/>
                <p14:nvPr/>
              </p14:nvContentPartPr>
              <p14:xfrm>
                <a:off x="8841347" y="3719947"/>
                <a:ext cx="408600" cy="102960"/>
              </p14:xfrm>
            </p:contentPart>
          </mc:Choice>
          <mc:Fallback>
            <p:pic>
              <p:nvPicPr>
                <p:cNvPr id="140" name="Freihand 139">
                  <a:extLst>
                    <a:ext uri="{FF2B5EF4-FFF2-40B4-BE49-F238E27FC236}">
                      <a16:creationId xmlns:a16="http://schemas.microsoft.com/office/drawing/2014/main" id="{5C6C2294-B14A-41E6-ADCE-DB873674EF83}"/>
                    </a:ext>
                  </a:extLst>
                </p:cNvPr>
                <p:cNvPicPr/>
                <p:nvPr/>
              </p:nvPicPr>
              <p:blipFill>
                <a:blip r:embed="rId219"/>
                <a:stretch>
                  <a:fillRect/>
                </a:stretch>
              </p:blipFill>
              <p:spPr>
                <a:xfrm>
                  <a:off x="8837027" y="3715627"/>
                  <a:ext cx="4172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1" name="Freihand 140">
                  <a:extLst>
                    <a:ext uri="{FF2B5EF4-FFF2-40B4-BE49-F238E27FC236}">
                      <a16:creationId xmlns:a16="http://schemas.microsoft.com/office/drawing/2014/main" id="{50443FA4-A7CC-43ED-9E33-B7E136FCD47E}"/>
                    </a:ext>
                  </a:extLst>
                </p14:cNvPr>
                <p14:cNvContentPartPr/>
                <p14:nvPr/>
              </p14:nvContentPartPr>
              <p14:xfrm>
                <a:off x="9375227" y="3627787"/>
                <a:ext cx="136080" cy="133920"/>
              </p14:xfrm>
            </p:contentPart>
          </mc:Choice>
          <mc:Fallback>
            <p:pic>
              <p:nvPicPr>
                <p:cNvPr id="141" name="Freihand 140">
                  <a:extLst>
                    <a:ext uri="{FF2B5EF4-FFF2-40B4-BE49-F238E27FC236}">
                      <a16:creationId xmlns:a16="http://schemas.microsoft.com/office/drawing/2014/main" id="{50443FA4-A7CC-43ED-9E33-B7E136FCD47E}"/>
                    </a:ext>
                  </a:extLst>
                </p:cNvPr>
                <p:cNvPicPr/>
                <p:nvPr/>
              </p:nvPicPr>
              <p:blipFill>
                <a:blip r:embed="rId221"/>
                <a:stretch>
                  <a:fillRect/>
                </a:stretch>
              </p:blipFill>
              <p:spPr>
                <a:xfrm>
                  <a:off x="9370907" y="3623467"/>
                  <a:ext cx="1447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2" name="Freihand 141">
                  <a:extLst>
                    <a:ext uri="{FF2B5EF4-FFF2-40B4-BE49-F238E27FC236}">
                      <a16:creationId xmlns:a16="http://schemas.microsoft.com/office/drawing/2014/main" id="{B808026B-2C3F-47E9-B54A-B677E983C6EA}"/>
                    </a:ext>
                  </a:extLst>
                </p14:cNvPr>
                <p14:cNvContentPartPr/>
                <p14:nvPr/>
              </p14:nvContentPartPr>
              <p14:xfrm>
                <a:off x="9477107" y="3700147"/>
                <a:ext cx="65880" cy="61200"/>
              </p14:xfrm>
            </p:contentPart>
          </mc:Choice>
          <mc:Fallback>
            <p:pic>
              <p:nvPicPr>
                <p:cNvPr id="142" name="Freihand 141">
                  <a:extLst>
                    <a:ext uri="{FF2B5EF4-FFF2-40B4-BE49-F238E27FC236}">
                      <a16:creationId xmlns:a16="http://schemas.microsoft.com/office/drawing/2014/main" id="{B808026B-2C3F-47E9-B54A-B677E983C6EA}"/>
                    </a:ext>
                  </a:extLst>
                </p:cNvPr>
                <p:cNvPicPr/>
                <p:nvPr/>
              </p:nvPicPr>
              <p:blipFill>
                <a:blip r:embed="rId223"/>
                <a:stretch>
                  <a:fillRect/>
                </a:stretch>
              </p:blipFill>
              <p:spPr>
                <a:xfrm>
                  <a:off x="9472787" y="3695827"/>
                  <a:ext cx="745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3" name="Freihand 142">
                  <a:extLst>
                    <a:ext uri="{FF2B5EF4-FFF2-40B4-BE49-F238E27FC236}">
                      <a16:creationId xmlns:a16="http://schemas.microsoft.com/office/drawing/2014/main" id="{C48358E6-91BD-48A6-9F52-9D1FE184D9B8}"/>
                    </a:ext>
                  </a:extLst>
                </p14:cNvPr>
                <p14:cNvContentPartPr/>
                <p14:nvPr/>
              </p14:nvContentPartPr>
              <p14:xfrm>
                <a:off x="9560627" y="3694027"/>
                <a:ext cx="225360" cy="78480"/>
              </p14:xfrm>
            </p:contentPart>
          </mc:Choice>
          <mc:Fallback>
            <p:pic>
              <p:nvPicPr>
                <p:cNvPr id="143" name="Freihand 142">
                  <a:extLst>
                    <a:ext uri="{FF2B5EF4-FFF2-40B4-BE49-F238E27FC236}">
                      <a16:creationId xmlns:a16="http://schemas.microsoft.com/office/drawing/2014/main" id="{C48358E6-91BD-48A6-9F52-9D1FE184D9B8}"/>
                    </a:ext>
                  </a:extLst>
                </p:cNvPr>
                <p:cNvPicPr/>
                <p:nvPr/>
              </p:nvPicPr>
              <p:blipFill>
                <a:blip r:embed="rId225"/>
                <a:stretch>
                  <a:fillRect/>
                </a:stretch>
              </p:blipFill>
              <p:spPr>
                <a:xfrm>
                  <a:off x="9556307" y="3689707"/>
                  <a:ext cx="2340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4" name="Freihand 143">
                  <a:extLst>
                    <a:ext uri="{FF2B5EF4-FFF2-40B4-BE49-F238E27FC236}">
                      <a16:creationId xmlns:a16="http://schemas.microsoft.com/office/drawing/2014/main" id="{14A7E7F0-C856-4EEC-B7D1-2D042FFB21A6}"/>
                    </a:ext>
                  </a:extLst>
                </p14:cNvPr>
                <p14:cNvContentPartPr/>
                <p14:nvPr/>
              </p14:nvContentPartPr>
              <p14:xfrm>
                <a:off x="9833147" y="3606547"/>
                <a:ext cx="33480" cy="164160"/>
              </p14:xfrm>
            </p:contentPart>
          </mc:Choice>
          <mc:Fallback>
            <p:pic>
              <p:nvPicPr>
                <p:cNvPr id="144" name="Freihand 143">
                  <a:extLst>
                    <a:ext uri="{FF2B5EF4-FFF2-40B4-BE49-F238E27FC236}">
                      <a16:creationId xmlns:a16="http://schemas.microsoft.com/office/drawing/2014/main" id="{14A7E7F0-C856-4EEC-B7D1-2D042FFB21A6}"/>
                    </a:ext>
                  </a:extLst>
                </p:cNvPr>
                <p:cNvPicPr/>
                <p:nvPr/>
              </p:nvPicPr>
              <p:blipFill>
                <a:blip r:embed="rId227"/>
                <a:stretch>
                  <a:fillRect/>
                </a:stretch>
              </p:blipFill>
              <p:spPr>
                <a:xfrm>
                  <a:off x="9828827" y="3602227"/>
                  <a:ext cx="421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5" name="Freihand 144">
                  <a:extLst>
                    <a:ext uri="{FF2B5EF4-FFF2-40B4-BE49-F238E27FC236}">
                      <a16:creationId xmlns:a16="http://schemas.microsoft.com/office/drawing/2014/main" id="{392C893C-9C20-4CED-8A3B-8740AAA279DB}"/>
                    </a:ext>
                  </a:extLst>
                </p14:cNvPr>
                <p14:cNvContentPartPr/>
                <p14:nvPr/>
              </p14:nvContentPartPr>
              <p14:xfrm>
                <a:off x="9848627" y="3645067"/>
                <a:ext cx="64080" cy="93960"/>
              </p14:xfrm>
            </p:contentPart>
          </mc:Choice>
          <mc:Fallback>
            <p:pic>
              <p:nvPicPr>
                <p:cNvPr id="145" name="Freihand 144">
                  <a:extLst>
                    <a:ext uri="{FF2B5EF4-FFF2-40B4-BE49-F238E27FC236}">
                      <a16:creationId xmlns:a16="http://schemas.microsoft.com/office/drawing/2014/main" id="{392C893C-9C20-4CED-8A3B-8740AAA279DB}"/>
                    </a:ext>
                  </a:extLst>
                </p:cNvPr>
                <p:cNvPicPr/>
                <p:nvPr/>
              </p:nvPicPr>
              <p:blipFill>
                <a:blip r:embed="rId229"/>
                <a:stretch>
                  <a:fillRect/>
                </a:stretch>
              </p:blipFill>
              <p:spPr>
                <a:xfrm>
                  <a:off x="9844307" y="3640747"/>
                  <a:ext cx="727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6" name="Freihand 145">
                  <a:extLst>
                    <a:ext uri="{FF2B5EF4-FFF2-40B4-BE49-F238E27FC236}">
                      <a16:creationId xmlns:a16="http://schemas.microsoft.com/office/drawing/2014/main" id="{CE3B0918-3EBA-480B-8B75-14B0ED21ECE6}"/>
                    </a:ext>
                  </a:extLst>
                </p14:cNvPr>
                <p14:cNvContentPartPr/>
                <p14:nvPr/>
              </p14:nvContentPartPr>
              <p14:xfrm>
                <a:off x="9888587" y="3681067"/>
                <a:ext cx="45360" cy="69480"/>
              </p14:xfrm>
            </p:contentPart>
          </mc:Choice>
          <mc:Fallback>
            <p:pic>
              <p:nvPicPr>
                <p:cNvPr id="146" name="Freihand 145">
                  <a:extLst>
                    <a:ext uri="{FF2B5EF4-FFF2-40B4-BE49-F238E27FC236}">
                      <a16:creationId xmlns:a16="http://schemas.microsoft.com/office/drawing/2014/main" id="{CE3B0918-3EBA-480B-8B75-14B0ED21ECE6}"/>
                    </a:ext>
                  </a:extLst>
                </p:cNvPr>
                <p:cNvPicPr/>
                <p:nvPr/>
              </p:nvPicPr>
              <p:blipFill>
                <a:blip r:embed="rId231"/>
                <a:stretch>
                  <a:fillRect/>
                </a:stretch>
              </p:blipFill>
              <p:spPr>
                <a:xfrm>
                  <a:off x="9884267" y="3676747"/>
                  <a:ext cx="540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7" name="Freihand 146">
                  <a:extLst>
                    <a:ext uri="{FF2B5EF4-FFF2-40B4-BE49-F238E27FC236}">
                      <a16:creationId xmlns:a16="http://schemas.microsoft.com/office/drawing/2014/main" id="{D5CCA025-E893-4784-B23F-722AA76F6B80}"/>
                    </a:ext>
                  </a:extLst>
                </p14:cNvPr>
                <p14:cNvContentPartPr/>
                <p14:nvPr/>
              </p14:nvContentPartPr>
              <p14:xfrm>
                <a:off x="9946547" y="3676747"/>
                <a:ext cx="543600" cy="102600"/>
              </p14:xfrm>
            </p:contentPart>
          </mc:Choice>
          <mc:Fallback>
            <p:pic>
              <p:nvPicPr>
                <p:cNvPr id="147" name="Freihand 146">
                  <a:extLst>
                    <a:ext uri="{FF2B5EF4-FFF2-40B4-BE49-F238E27FC236}">
                      <a16:creationId xmlns:a16="http://schemas.microsoft.com/office/drawing/2014/main" id="{D5CCA025-E893-4784-B23F-722AA76F6B80}"/>
                    </a:ext>
                  </a:extLst>
                </p:cNvPr>
                <p:cNvPicPr/>
                <p:nvPr/>
              </p:nvPicPr>
              <p:blipFill>
                <a:blip r:embed="rId233"/>
                <a:stretch>
                  <a:fillRect/>
                </a:stretch>
              </p:blipFill>
              <p:spPr>
                <a:xfrm>
                  <a:off x="9942227" y="3672427"/>
                  <a:ext cx="5522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8" name="Freihand 147">
                  <a:extLst>
                    <a:ext uri="{FF2B5EF4-FFF2-40B4-BE49-F238E27FC236}">
                      <a16:creationId xmlns:a16="http://schemas.microsoft.com/office/drawing/2014/main" id="{93056C50-1D7E-4C62-8027-1B911A387D55}"/>
                    </a:ext>
                  </a:extLst>
                </p14:cNvPr>
                <p14:cNvContentPartPr/>
                <p14:nvPr/>
              </p14:nvContentPartPr>
              <p14:xfrm>
                <a:off x="10666547" y="3645067"/>
                <a:ext cx="108000" cy="173160"/>
              </p14:xfrm>
            </p:contentPart>
          </mc:Choice>
          <mc:Fallback>
            <p:pic>
              <p:nvPicPr>
                <p:cNvPr id="148" name="Freihand 147">
                  <a:extLst>
                    <a:ext uri="{FF2B5EF4-FFF2-40B4-BE49-F238E27FC236}">
                      <a16:creationId xmlns:a16="http://schemas.microsoft.com/office/drawing/2014/main" id="{93056C50-1D7E-4C62-8027-1B911A387D55}"/>
                    </a:ext>
                  </a:extLst>
                </p:cNvPr>
                <p:cNvPicPr/>
                <p:nvPr/>
              </p:nvPicPr>
              <p:blipFill>
                <a:blip r:embed="rId235"/>
                <a:stretch>
                  <a:fillRect/>
                </a:stretch>
              </p:blipFill>
              <p:spPr>
                <a:xfrm>
                  <a:off x="10662227" y="3640747"/>
                  <a:ext cx="1166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9" name="Freihand 148">
                  <a:extLst>
                    <a:ext uri="{FF2B5EF4-FFF2-40B4-BE49-F238E27FC236}">
                      <a16:creationId xmlns:a16="http://schemas.microsoft.com/office/drawing/2014/main" id="{36481496-E4B3-445C-9792-9BCA204E6664}"/>
                    </a:ext>
                  </a:extLst>
                </p14:cNvPr>
                <p14:cNvContentPartPr/>
                <p14:nvPr/>
              </p14:nvContentPartPr>
              <p14:xfrm>
                <a:off x="10792907" y="3630667"/>
                <a:ext cx="90360" cy="90720"/>
              </p14:xfrm>
            </p:contentPart>
          </mc:Choice>
          <mc:Fallback>
            <p:pic>
              <p:nvPicPr>
                <p:cNvPr id="149" name="Freihand 148">
                  <a:extLst>
                    <a:ext uri="{FF2B5EF4-FFF2-40B4-BE49-F238E27FC236}">
                      <a16:creationId xmlns:a16="http://schemas.microsoft.com/office/drawing/2014/main" id="{36481496-E4B3-445C-9792-9BCA204E6664}"/>
                    </a:ext>
                  </a:extLst>
                </p:cNvPr>
                <p:cNvPicPr/>
                <p:nvPr/>
              </p:nvPicPr>
              <p:blipFill>
                <a:blip r:embed="rId237"/>
                <a:stretch>
                  <a:fillRect/>
                </a:stretch>
              </p:blipFill>
              <p:spPr>
                <a:xfrm>
                  <a:off x="10788587" y="3626347"/>
                  <a:ext cx="990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0" name="Freihand 149">
                  <a:extLst>
                    <a:ext uri="{FF2B5EF4-FFF2-40B4-BE49-F238E27FC236}">
                      <a16:creationId xmlns:a16="http://schemas.microsoft.com/office/drawing/2014/main" id="{A16938E7-C8F7-4BE8-B558-83CCC67E71E0}"/>
                    </a:ext>
                  </a:extLst>
                </p14:cNvPr>
                <p14:cNvContentPartPr/>
                <p14:nvPr/>
              </p14:nvContentPartPr>
              <p14:xfrm>
                <a:off x="10925027" y="3611227"/>
                <a:ext cx="79560" cy="94320"/>
              </p14:xfrm>
            </p:contentPart>
          </mc:Choice>
          <mc:Fallback>
            <p:pic>
              <p:nvPicPr>
                <p:cNvPr id="150" name="Freihand 149">
                  <a:extLst>
                    <a:ext uri="{FF2B5EF4-FFF2-40B4-BE49-F238E27FC236}">
                      <a16:creationId xmlns:a16="http://schemas.microsoft.com/office/drawing/2014/main" id="{A16938E7-C8F7-4BE8-B558-83CCC67E71E0}"/>
                    </a:ext>
                  </a:extLst>
                </p:cNvPr>
                <p:cNvPicPr/>
                <p:nvPr/>
              </p:nvPicPr>
              <p:blipFill>
                <a:blip r:embed="rId239"/>
                <a:stretch>
                  <a:fillRect/>
                </a:stretch>
              </p:blipFill>
              <p:spPr>
                <a:xfrm>
                  <a:off x="10920707" y="3606907"/>
                  <a:ext cx="882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1" name="Freihand 150">
                  <a:extLst>
                    <a:ext uri="{FF2B5EF4-FFF2-40B4-BE49-F238E27FC236}">
                      <a16:creationId xmlns:a16="http://schemas.microsoft.com/office/drawing/2014/main" id="{2E6ABFE6-1D34-4490-8685-30FA979E8CD0}"/>
                    </a:ext>
                  </a:extLst>
                </p14:cNvPr>
                <p14:cNvContentPartPr/>
                <p14:nvPr/>
              </p14:nvContentPartPr>
              <p14:xfrm>
                <a:off x="11004587" y="3611587"/>
                <a:ext cx="82080" cy="89640"/>
              </p14:xfrm>
            </p:contentPart>
          </mc:Choice>
          <mc:Fallback>
            <p:pic>
              <p:nvPicPr>
                <p:cNvPr id="151" name="Freihand 150">
                  <a:extLst>
                    <a:ext uri="{FF2B5EF4-FFF2-40B4-BE49-F238E27FC236}">
                      <a16:creationId xmlns:a16="http://schemas.microsoft.com/office/drawing/2014/main" id="{2E6ABFE6-1D34-4490-8685-30FA979E8CD0}"/>
                    </a:ext>
                  </a:extLst>
                </p:cNvPr>
                <p:cNvPicPr/>
                <p:nvPr/>
              </p:nvPicPr>
              <p:blipFill>
                <a:blip r:embed="rId241"/>
                <a:stretch>
                  <a:fillRect/>
                </a:stretch>
              </p:blipFill>
              <p:spPr>
                <a:xfrm>
                  <a:off x="11000267" y="3607267"/>
                  <a:ext cx="907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2" name="Freihand 151">
                  <a:extLst>
                    <a:ext uri="{FF2B5EF4-FFF2-40B4-BE49-F238E27FC236}">
                      <a16:creationId xmlns:a16="http://schemas.microsoft.com/office/drawing/2014/main" id="{088F6471-200D-4B75-89E2-978E20D0C23B}"/>
                    </a:ext>
                  </a:extLst>
                </p14:cNvPr>
                <p14:cNvContentPartPr/>
                <p14:nvPr/>
              </p14:nvContentPartPr>
              <p14:xfrm>
                <a:off x="11108267" y="3604027"/>
                <a:ext cx="208800" cy="85680"/>
              </p14:xfrm>
            </p:contentPart>
          </mc:Choice>
          <mc:Fallback>
            <p:pic>
              <p:nvPicPr>
                <p:cNvPr id="152" name="Freihand 151">
                  <a:extLst>
                    <a:ext uri="{FF2B5EF4-FFF2-40B4-BE49-F238E27FC236}">
                      <a16:creationId xmlns:a16="http://schemas.microsoft.com/office/drawing/2014/main" id="{088F6471-200D-4B75-89E2-978E20D0C23B}"/>
                    </a:ext>
                  </a:extLst>
                </p:cNvPr>
                <p:cNvPicPr/>
                <p:nvPr/>
              </p:nvPicPr>
              <p:blipFill>
                <a:blip r:embed="rId243"/>
                <a:stretch>
                  <a:fillRect/>
                </a:stretch>
              </p:blipFill>
              <p:spPr>
                <a:xfrm>
                  <a:off x="11103947" y="3599707"/>
                  <a:ext cx="2174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3" name="Freihand 152">
                  <a:extLst>
                    <a:ext uri="{FF2B5EF4-FFF2-40B4-BE49-F238E27FC236}">
                      <a16:creationId xmlns:a16="http://schemas.microsoft.com/office/drawing/2014/main" id="{250FBA6A-053A-4DE6-9688-AEF328872CB3}"/>
                    </a:ext>
                  </a:extLst>
                </p14:cNvPr>
                <p14:cNvContentPartPr/>
                <p14:nvPr/>
              </p14:nvContentPartPr>
              <p14:xfrm>
                <a:off x="7745867" y="4025227"/>
                <a:ext cx="194760" cy="168120"/>
              </p14:xfrm>
            </p:contentPart>
          </mc:Choice>
          <mc:Fallback>
            <p:pic>
              <p:nvPicPr>
                <p:cNvPr id="153" name="Freihand 152">
                  <a:extLst>
                    <a:ext uri="{FF2B5EF4-FFF2-40B4-BE49-F238E27FC236}">
                      <a16:creationId xmlns:a16="http://schemas.microsoft.com/office/drawing/2014/main" id="{250FBA6A-053A-4DE6-9688-AEF328872CB3}"/>
                    </a:ext>
                  </a:extLst>
                </p:cNvPr>
                <p:cNvPicPr/>
                <p:nvPr/>
              </p:nvPicPr>
              <p:blipFill>
                <a:blip r:embed="rId245"/>
                <a:stretch>
                  <a:fillRect/>
                </a:stretch>
              </p:blipFill>
              <p:spPr>
                <a:xfrm>
                  <a:off x="7741547" y="4020907"/>
                  <a:ext cx="2034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4" name="Freihand 153">
                  <a:extLst>
                    <a:ext uri="{FF2B5EF4-FFF2-40B4-BE49-F238E27FC236}">
                      <a16:creationId xmlns:a16="http://schemas.microsoft.com/office/drawing/2014/main" id="{40357D6D-FB7C-48FD-9A50-D27F52E2435C}"/>
                    </a:ext>
                  </a:extLst>
                </p14:cNvPr>
                <p14:cNvContentPartPr/>
                <p14:nvPr/>
              </p14:nvContentPartPr>
              <p14:xfrm>
                <a:off x="7917227" y="3996787"/>
                <a:ext cx="36360" cy="27720"/>
              </p14:xfrm>
            </p:contentPart>
          </mc:Choice>
          <mc:Fallback>
            <p:pic>
              <p:nvPicPr>
                <p:cNvPr id="154" name="Freihand 153">
                  <a:extLst>
                    <a:ext uri="{FF2B5EF4-FFF2-40B4-BE49-F238E27FC236}">
                      <a16:creationId xmlns:a16="http://schemas.microsoft.com/office/drawing/2014/main" id="{40357D6D-FB7C-48FD-9A50-D27F52E2435C}"/>
                    </a:ext>
                  </a:extLst>
                </p:cNvPr>
                <p:cNvPicPr/>
                <p:nvPr/>
              </p:nvPicPr>
              <p:blipFill>
                <a:blip r:embed="rId247"/>
                <a:stretch>
                  <a:fillRect/>
                </a:stretch>
              </p:blipFill>
              <p:spPr>
                <a:xfrm>
                  <a:off x="7912907" y="3992467"/>
                  <a:ext cx="450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5" name="Freihand 154">
                  <a:extLst>
                    <a:ext uri="{FF2B5EF4-FFF2-40B4-BE49-F238E27FC236}">
                      <a16:creationId xmlns:a16="http://schemas.microsoft.com/office/drawing/2014/main" id="{B81E66AF-41EE-47D5-8C9C-56C01DDB61A4}"/>
                    </a:ext>
                  </a:extLst>
                </p14:cNvPr>
                <p14:cNvContentPartPr/>
                <p14:nvPr/>
              </p14:nvContentPartPr>
              <p14:xfrm>
                <a:off x="7987427" y="3960427"/>
                <a:ext cx="140400" cy="192960"/>
              </p14:xfrm>
            </p:contentPart>
          </mc:Choice>
          <mc:Fallback>
            <p:pic>
              <p:nvPicPr>
                <p:cNvPr id="155" name="Freihand 154">
                  <a:extLst>
                    <a:ext uri="{FF2B5EF4-FFF2-40B4-BE49-F238E27FC236}">
                      <a16:creationId xmlns:a16="http://schemas.microsoft.com/office/drawing/2014/main" id="{B81E66AF-41EE-47D5-8C9C-56C01DDB61A4}"/>
                    </a:ext>
                  </a:extLst>
                </p:cNvPr>
                <p:cNvPicPr/>
                <p:nvPr/>
              </p:nvPicPr>
              <p:blipFill>
                <a:blip r:embed="rId249"/>
                <a:stretch>
                  <a:fillRect/>
                </a:stretch>
              </p:blipFill>
              <p:spPr>
                <a:xfrm>
                  <a:off x="7983107" y="3956107"/>
                  <a:ext cx="1490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6" name="Freihand 155">
                  <a:extLst>
                    <a:ext uri="{FF2B5EF4-FFF2-40B4-BE49-F238E27FC236}">
                      <a16:creationId xmlns:a16="http://schemas.microsoft.com/office/drawing/2014/main" id="{D5F7D420-471B-42B6-B24E-5CEA7859B8B5}"/>
                    </a:ext>
                  </a:extLst>
                </p14:cNvPr>
                <p14:cNvContentPartPr/>
                <p14:nvPr/>
              </p14:nvContentPartPr>
              <p14:xfrm>
                <a:off x="8264267" y="3935947"/>
                <a:ext cx="151200" cy="196200"/>
              </p14:xfrm>
            </p:contentPart>
          </mc:Choice>
          <mc:Fallback>
            <p:pic>
              <p:nvPicPr>
                <p:cNvPr id="156" name="Freihand 155">
                  <a:extLst>
                    <a:ext uri="{FF2B5EF4-FFF2-40B4-BE49-F238E27FC236}">
                      <a16:creationId xmlns:a16="http://schemas.microsoft.com/office/drawing/2014/main" id="{D5F7D420-471B-42B6-B24E-5CEA7859B8B5}"/>
                    </a:ext>
                  </a:extLst>
                </p:cNvPr>
                <p:cNvPicPr/>
                <p:nvPr/>
              </p:nvPicPr>
              <p:blipFill>
                <a:blip r:embed="rId251"/>
                <a:stretch>
                  <a:fillRect/>
                </a:stretch>
              </p:blipFill>
              <p:spPr>
                <a:xfrm>
                  <a:off x="8259947" y="3931627"/>
                  <a:ext cx="1598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7" name="Freihand 156">
                  <a:extLst>
                    <a:ext uri="{FF2B5EF4-FFF2-40B4-BE49-F238E27FC236}">
                      <a16:creationId xmlns:a16="http://schemas.microsoft.com/office/drawing/2014/main" id="{1E769552-F121-4ADE-BBD8-AE8903A9F845}"/>
                    </a:ext>
                  </a:extLst>
                </p14:cNvPr>
                <p14:cNvContentPartPr/>
                <p14:nvPr/>
              </p14:nvContentPartPr>
              <p14:xfrm>
                <a:off x="8410427" y="4017667"/>
                <a:ext cx="237240" cy="95760"/>
              </p14:xfrm>
            </p:contentPart>
          </mc:Choice>
          <mc:Fallback>
            <p:pic>
              <p:nvPicPr>
                <p:cNvPr id="157" name="Freihand 156">
                  <a:extLst>
                    <a:ext uri="{FF2B5EF4-FFF2-40B4-BE49-F238E27FC236}">
                      <a16:creationId xmlns:a16="http://schemas.microsoft.com/office/drawing/2014/main" id="{1E769552-F121-4ADE-BBD8-AE8903A9F845}"/>
                    </a:ext>
                  </a:extLst>
                </p:cNvPr>
                <p:cNvPicPr/>
                <p:nvPr/>
              </p:nvPicPr>
              <p:blipFill>
                <a:blip r:embed="rId253"/>
                <a:stretch>
                  <a:fillRect/>
                </a:stretch>
              </p:blipFill>
              <p:spPr>
                <a:xfrm>
                  <a:off x="8406107" y="4013347"/>
                  <a:ext cx="2458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8" name="Freihand 157">
                  <a:extLst>
                    <a:ext uri="{FF2B5EF4-FFF2-40B4-BE49-F238E27FC236}">
                      <a16:creationId xmlns:a16="http://schemas.microsoft.com/office/drawing/2014/main" id="{CC4675A6-4831-41B1-AA48-0E8A1F278323}"/>
                    </a:ext>
                  </a:extLst>
                </p14:cNvPr>
                <p14:cNvContentPartPr/>
                <p14:nvPr/>
              </p14:nvContentPartPr>
              <p14:xfrm>
                <a:off x="8674667" y="4031707"/>
                <a:ext cx="91080" cy="74160"/>
              </p14:xfrm>
            </p:contentPart>
          </mc:Choice>
          <mc:Fallback>
            <p:pic>
              <p:nvPicPr>
                <p:cNvPr id="158" name="Freihand 157">
                  <a:extLst>
                    <a:ext uri="{FF2B5EF4-FFF2-40B4-BE49-F238E27FC236}">
                      <a16:creationId xmlns:a16="http://schemas.microsoft.com/office/drawing/2014/main" id="{CC4675A6-4831-41B1-AA48-0E8A1F278323}"/>
                    </a:ext>
                  </a:extLst>
                </p:cNvPr>
                <p:cNvPicPr/>
                <p:nvPr/>
              </p:nvPicPr>
              <p:blipFill>
                <a:blip r:embed="rId255"/>
                <a:stretch>
                  <a:fillRect/>
                </a:stretch>
              </p:blipFill>
              <p:spPr>
                <a:xfrm>
                  <a:off x="8670347" y="4027387"/>
                  <a:ext cx="997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0" name="Freihand 159">
                  <a:extLst>
                    <a:ext uri="{FF2B5EF4-FFF2-40B4-BE49-F238E27FC236}">
                      <a16:creationId xmlns:a16="http://schemas.microsoft.com/office/drawing/2014/main" id="{11361554-3738-4723-999F-67E9C8DFC9E9}"/>
                    </a:ext>
                  </a:extLst>
                </p14:cNvPr>
                <p14:cNvContentPartPr/>
                <p14:nvPr/>
              </p14:nvContentPartPr>
              <p14:xfrm>
                <a:off x="8917667" y="3967267"/>
                <a:ext cx="304920" cy="128520"/>
              </p14:xfrm>
            </p:contentPart>
          </mc:Choice>
          <mc:Fallback>
            <p:pic>
              <p:nvPicPr>
                <p:cNvPr id="160" name="Freihand 159">
                  <a:extLst>
                    <a:ext uri="{FF2B5EF4-FFF2-40B4-BE49-F238E27FC236}">
                      <a16:creationId xmlns:a16="http://schemas.microsoft.com/office/drawing/2014/main" id="{11361554-3738-4723-999F-67E9C8DFC9E9}"/>
                    </a:ext>
                  </a:extLst>
                </p:cNvPr>
                <p:cNvPicPr/>
                <p:nvPr/>
              </p:nvPicPr>
              <p:blipFill>
                <a:blip r:embed="rId257"/>
                <a:stretch>
                  <a:fillRect/>
                </a:stretch>
              </p:blipFill>
              <p:spPr>
                <a:xfrm>
                  <a:off x="8913347" y="3962947"/>
                  <a:ext cx="3135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1" name="Freihand 160">
                  <a:extLst>
                    <a:ext uri="{FF2B5EF4-FFF2-40B4-BE49-F238E27FC236}">
                      <a16:creationId xmlns:a16="http://schemas.microsoft.com/office/drawing/2014/main" id="{BBFD8913-BE11-4033-A40B-B0635AAF632E}"/>
                    </a:ext>
                  </a:extLst>
                </p14:cNvPr>
                <p14:cNvContentPartPr/>
                <p14:nvPr/>
              </p14:nvContentPartPr>
              <p14:xfrm>
                <a:off x="9139067" y="3902827"/>
                <a:ext cx="18360" cy="18000"/>
              </p14:xfrm>
            </p:contentPart>
          </mc:Choice>
          <mc:Fallback>
            <p:pic>
              <p:nvPicPr>
                <p:cNvPr id="161" name="Freihand 160">
                  <a:extLst>
                    <a:ext uri="{FF2B5EF4-FFF2-40B4-BE49-F238E27FC236}">
                      <a16:creationId xmlns:a16="http://schemas.microsoft.com/office/drawing/2014/main" id="{BBFD8913-BE11-4033-A40B-B0635AAF632E}"/>
                    </a:ext>
                  </a:extLst>
                </p:cNvPr>
                <p:cNvPicPr/>
                <p:nvPr/>
              </p:nvPicPr>
              <p:blipFill>
                <a:blip r:embed="rId259"/>
                <a:stretch>
                  <a:fillRect/>
                </a:stretch>
              </p:blipFill>
              <p:spPr>
                <a:xfrm>
                  <a:off x="9134747" y="3898507"/>
                  <a:ext cx="270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2" name="Freihand 161">
                  <a:extLst>
                    <a:ext uri="{FF2B5EF4-FFF2-40B4-BE49-F238E27FC236}">
                      <a16:creationId xmlns:a16="http://schemas.microsoft.com/office/drawing/2014/main" id="{67520320-AD6D-4F9D-8399-3C9D4E8D9D9C}"/>
                    </a:ext>
                  </a:extLst>
                </p14:cNvPr>
                <p14:cNvContentPartPr/>
                <p14:nvPr/>
              </p14:nvContentPartPr>
              <p14:xfrm>
                <a:off x="9388907" y="3938107"/>
                <a:ext cx="166320" cy="160560"/>
              </p14:xfrm>
            </p:contentPart>
          </mc:Choice>
          <mc:Fallback>
            <p:pic>
              <p:nvPicPr>
                <p:cNvPr id="162" name="Freihand 161">
                  <a:extLst>
                    <a:ext uri="{FF2B5EF4-FFF2-40B4-BE49-F238E27FC236}">
                      <a16:creationId xmlns:a16="http://schemas.microsoft.com/office/drawing/2014/main" id="{67520320-AD6D-4F9D-8399-3C9D4E8D9D9C}"/>
                    </a:ext>
                  </a:extLst>
                </p:cNvPr>
                <p:cNvPicPr/>
                <p:nvPr/>
              </p:nvPicPr>
              <p:blipFill>
                <a:blip r:embed="rId261"/>
                <a:stretch>
                  <a:fillRect/>
                </a:stretch>
              </p:blipFill>
              <p:spPr>
                <a:xfrm>
                  <a:off x="9384587" y="3933787"/>
                  <a:ext cx="1749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3" name="Freihand 162">
                  <a:extLst>
                    <a:ext uri="{FF2B5EF4-FFF2-40B4-BE49-F238E27FC236}">
                      <a16:creationId xmlns:a16="http://schemas.microsoft.com/office/drawing/2014/main" id="{CB7A47B6-439A-4ED4-996E-DEE74D0373A3}"/>
                    </a:ext>
                  </a:extLst>
                </p14:cNvPr>
                <p14:cNvContentPartPr/>
                <p14:nvPr/>
              </p14:nvContentPartPr>
              <p14:xfrm>
                <a:off x="9496547" y="4007227"/>
                <a:ext cx="112680" cy="83160"/>
              </p14:xfrm>
            </p:contentPart>
          </mc:Choice>
          <mc:Fallback>
            <p:pic>
              <p:nvPicPr>
                <p:cNvPr id="163" name="Freihand 162">
                  <a:extLst>
                    <a:ext uri="{FF2B5EF4-FFF2-40B4-BE49-F238E27FC236}">
                      <a16:creationId xmlns:a16="http://schemas.microsoft.com/office/drawing/2014/main" id="{CB7A47B6-439A-4ED4-996E-DEE74D0373A3}"/>
                    </a:ext>
                  </a:extLst>
                </p:cNvPr>
                <p:cNvPicPr/>
                <p:nvPr/>
              </p:nvPicPr>
              <p:blipFill>
                <a:blip r:embed="rId263"/>
                <a:stretch>
                  <a:fillRect/>
                </a:stretch>
              </p:blipFill>
              <p:spPr>
                <a:xfrm>
                  <a:off x="9492227" y="4002907"/>
                  <a:ext cx="1213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4" name="Freihand 163">
                  <a:extLst>
                    <a:ext uri="{FF2B5EF4-FFF2-40B4-BE49-F238E27FC236}">
                      <a16:creationId xmlns:a16="http://schemas.microsoft.com/office/drawing/2014/main" id="{2208542C-BBD7-4642-A95A-4046717D3EEB}"/>
                    </a:ext>
                  </a:extLst>
                </p14:cNvPr>
                <p14:cNvContentPartPr/>
                <p14:nvPr/>
              </p14:nvContentPartPr>
              <p14:xfrm>
                <a:off x="9599147" y="3926227"/>
                <a:ext cx="241200" cy="167760"/>
              </p14:xfrm>
            </p:contentPart>
          </mc:Choice>
          <mc:Fallback>
            <p:pic>
              <p:nvPicPr>
                <p:cNvPr id="164" name="Freihand 163">
                  <a:extLst>
                    <a:ext uri="{FF2B5EF4-FFF2-40B4-BE49-F238E27FC236}">
                      <a16:creationId xmlns:a16="http://schemas.microsoft.com/office/drawing/2014/main" id="{2208542C-BBD7-4642-A95A-4046717D3EEB}"/>
                    </a:ext>
                  </a:extLst>
                </p:cNvPr>
                <p:cNvPicPr/>
                <p:nvPr/>
              </p:nvPicPr>
              <p:blipFill>
                <a:blip r:embed="rId265"/>
                <a:stretch>
                  <a:fillRect/>
                </a:stretch>
              </p:blipFill>
              <p:spPr>
                <a:xfrm>
                  <a:off x="9594827" y="3921907"/>
                  <a:ext cx="2498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5" name="Freihand 164">
                  <a:extLst>
                    <a:ext uri="{FF2B5EF4-FFF2-40B4-BE49-F238E27FC236}">
                      <a16:creationId xmlns:a16="http://schemas.microsoft.com/office/drawing/2014/main" id="{EEADA29C-D4F9-4D42-BE9F-8C903981F289}"/>
                    </a:ext>
                  </a:extLst>
                </p14:cNvPr>
                <p14:cNvContentPartPr/>
                <p14:nvPr/>
              </p14:nvContentPartPr>
              <p14:xfrm>
                <a:off x="9575387" y="3885547"/>
                <a:ext cx="22680" cy="16200"/>
              </p14:xfrm>
            </p:contentPart>
          </mc:Choice>
          <mc:Fallback>
            <p:pic>
              <p:nvPicPr>
                <p:cNvPr id="165" name="Freihand 164">
                  <a:extLst>
                    <a:ext uri="{FF2B5EF4-FFF2-40B4-BE49-F238E27FC236}">
                      <a16:creationId xmlns:a16="http://schemas.microsoft.com/office/drawing/2014/main" id="{EEADA29C-D4F9-4D42-BE9F-8C903981F289}"/>
                    </a:ext>
                  </a:extLst>
                </p:cNvPr>
                <p:cNvPicPr/>
                <p:nvPr/>
              </p:nvPicPr>
              <p:blipFill>
                <a:blip r:embed="rId267"/>
                <a:stretch>
                  <a:fillRect/>
                </a:stretch>
              </p:blipFill>
              <p:spPr>
                <a:xfrm>
                  <a:off x="9571067" y="3881227"/>
                  <a:ext cx="313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6" name="Freihand 165">
                  <a:extLst>
                    <a:ext uri="{FF2B5EF4-FFF2-40B4-BE49-F238E27FC236}">
                      <a16:creationId xmlns:a16="http://schemas.microsoft.com/office/drawing/2014/main" id="{58EB4E04-46D0-4A5B-8ED3-2E2562FF1D1B}"/>
                    </a:ext>
                  </a:extLst>
                </p14:cNvPr>
                <p14:cNvContentPartPr/>
                <p14:nvPr/>
              </p14:nvContentPartPr>
              <p14:xfrm>
                <a:off x="9886787" y="3992827"/>
                <a:ext cx="75600" cy="84600"/>
              </p14:xfrm>
            </p:contentPart>
          </mc:Choice>
          <mc:Fallback>
            <p:pic>
              <p:nvPicPr>
                <p:cNvPr id="166" name="Freihand 165">
                  <a:extLst>
                    <a:ext uri="{FF2B5EF4-FFF2-40B4-BE49-F238E27FC236}">
                      <a16:creationId xmlns:a16="http://schemas.microsoft.com/office/drawing/2014/main" id="{58EB4E04-46D0-4A5B-8ED3-2E2562FF1D1B}"/>
                    </a:ext>
                  </a:extLst>
                </p:cNvPr>
                <p:cNvPicPr/>
                <p:nvPr/>
              </p:nvPicPr>
              <p:blipFill>
                <a:blip r:embed="rId269"/>
                <a:stretch>
                  <a:fillRect/>
                </a:stretch>
              </p:blipFill>
              <p:spPr>
                <a:xfrm>
                  <a:off x="9882467" y="3988507"/>
                  <a:ext cx="842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7" name="Freihand 166">
                  <a:extLst>
                    <a:ext uri="{FF2B5EF4-FFF2-40B4-BE49-F238E27FC236}">
                      <a16:creationId xmlns:a16="http://schemas.microsoft.com/office/drawing/2014/main" id="{250719BE-A9D3-4EF3-80AF-F1BCC0C6160B}"/>
                    </a:ext>
                  </a:extLst>
                </p14:cNvPr>
                <p14:cNvContentPartPr/>
                <p14:nvPr/>
              </p14:nvContentPartPr>
              <p14:xfrm>
                <a:off x="10160027" y="3971587"/>
                <a:ext cx="300240" cy="116640"/>
              </p14:xfrm>
            </p:contentPart>
          </mc:Choice>
          <mc:Fallback>
            <p:pic>
              <p:nvPicPr>
                <p:cNvPr id="167" name="Freihand 166">
                  <a:extLst>
                    <a:ext uri="{FF2B5EF4-FFF2-40B4-BE49-F238E27FC236}">
                      <a16:creationId xmlns:a16="http://schemas.microsoft.com/office/drawing/2014/main" id="{250719BE-A9D3-4EF3-80AF-F1BCC0C6160B}"/>
                    </a:ext>
                  </a:extLst>
                </p:cNvPr>
                <p:cNvPicPr/>
                <p:nvPr/>
              </p:nvPicPr>
              <p:blipFill>
                <a:blip r:embed="rId271"/>
                <a:stretch>
                  <a:fillRect/>
                </a:stretch>
              </p:blipFill>
              <p:spPr>
                <a:xfrm>
                  <a:off x="10155707" y="3967267"/>
                  <a:ext cx="3088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8" name="Freihand 167">
                  <a:extLst>
                    <a:ext uri="{FF2B5EF4-FFF2-40B4-BE49-F238E27FC236}">
                      <a16:creationId xmlns:a16="http://schemas.microsoft.com/office/drawing/2014/main" id="{13251841-F62E-43EF-B817-9F2B2428F877}"/>
                    </a:ext>
                  </a:extLst>
                </p14:cNvPr>
                <p14:cNvContentPartPr/>
                <p14:nvPr/>
              </p14:nvContentPartPr>
              <p14:xfrm>
                <a:off x="10406987" y="3838387"/>
                <a:ext cx="1440" cy="19440"/>
              </p14:xfrm>
            </p:contentPart>
          </mc:Choice>
          <mc:Fallback>
            <p:pic>
              <p:nvPicPr>
                <p:cNvPr id="168" name="Freihand 167">
                  <a:extLst>
                    <a:ext uri="{FF2B5EF4-FFF2-40B4-BE49-F238E27FC236}">
                      <a16:creationId xmlns:a16="http://schemas.microsoft.com/office/drawing/2014/main" id="{13251841-F62E-43EF-B817-9F2B2428F877}"/>
                    </a:ext>
                  </a:extLst>
                </p:cNvPr>
                <p:cNvPicPr/>
                <p:nvPr/>
              </p:nvPicPr>
              <p:blipFill>
                <a:blip r:embed="rId273"/>
                <a:stretch>
                  <a:fillRect/>
                </a:stretch>
              </p:blipFill>
              <p:spPr>
                <a:xfrm>
                  <a:off x="10402667" y="3834067"/>
                  <a:ext cx="10080" cy="28080"/>
                </a:xfrm>
                <a:prstGeom prst="rect">
                  <a:avLst/>
                </a:prstGeom>
              </p:spPr>
            </p:pic>
          </mc:Fallback>
        </mc:AlternateContent>
      </p:grpSp>
      <p:grpSp>
        <p:nvGrpSpPr>
          <p:cNvPr id="180" name="Gruppieren 179">
            <a:extLst>
              <a:ext uri="{FF2B5EF4-FFF2-40B4-BE49-F238E27FC236}">
                <a16:creationId xmlns:a16="http://schemas.microsoft.com/office/drawing/2014/main" id="{69DDF986-F400-4BFD-8A8F-9BAB3B9AF8F1}"/>
              </a:ext>
            </a:extLst>
          </p:cNvPr>
          <p:cNvGrpSpPr/>
          <p:nvPr/>
        </p:nvGrpSpPr>
        <p:grpSpPr>
          <a:xfrm>
            <a:off x="10688867" y="3796267"/>
            <a:ext cx="1191600" cy="415800"/>
            <a:chOff x="10688867" y="3796267"/>
            <a:chExt cx="1191600" cy="415800"/>
          </a:xfrm>
        </p:grpSpPr>
        <mc:AlternateContent xmlns:mc="http://schemas.openxmlformats.org/markup-compatibility/2006">
          <mc:Choice xmlns:p14="http://schemas.microsoft.com/office/powerpoint/2010/main" Requires="p14">
            <p:contentPart p14:bwMode="auto" r:id="rId274">
              <p14:nvContentPartPr>
                <p14:cNvPr id="170" name="Freihand 169">
                  <a:extLst>
                    <a:ext uri="{FF2B5EF4-FFF2-40B4-BE49-F238E27FC236}">
                      <a16:creationId xmlns:a16="http://schemas.microsoft.com/office/drawing/2014/main" id="{0058D43D-F3DB-40A1-BD4A-352758344638}"/>
                    </a:ext>
                  </a:extLst>
                </p14:cNvPr>
                <p14:cNvContentPartPr/>
                <p14:nvPr/>
              </p14:nvContentPartPr>
              <p14:xfrm>
                <a:off x="10688867" y="3873307"/>
                <a:ext cx="138600" cy="214920"/>
              </p14:xfrm>
            </p:contentPart>
          </mc:Choice>
          <mc:Fallback>
            <p:pic>
              <p:nvPicPr>
                <p:cNvPr id="170" name="Freihand 169">
                  <a:extLst>
                    <a:ext uri="{FF2B5EF4-FFF2-40B4-BE49-F238E27FC236}">
                      <a16:creationId xmlns:a16="http://schemas.microsoft.com/office/drawing/2014/main" id="{0058D43D-F3DB-40A1-BD4A-352758344638}"/>
                    </a:ext>
                  </a:extLst>
                </p:cNvPr>
                <p:cNvPicPr/>
                <p:nvPr/>
              </p:nvPicPr>
              <p:blipFill>
                <a:blip r:embed="rId275"/>
                <a:stretch>
                  <a:fillRect/>
                </a:stretch>
              </p:blipFill>
              <p:spPr>
                <a:xfrm>
                  <a:off x="10684547" y="3868987"/>
                  <a:ext cx="1472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1" name="Freihand 170">
                  <a:extLst>
                    <a:ext uri="{FF2B5EF4-FFF2-40B4-BE49-F238E27FC236}">
                      <a16:creationId xmlns:a16="http://schemas.microsoft.com/office/drawing/2014/main" id="{4E95E31D-321F-4C0E-8E0B-10C8B574A1CB}"/>
                    </a:ext>
                  </a:extLst>
                </p14:cNvPr>
                <p14:cNvContentPartPr/>
                <p14:nvPr/>
              </p14:nvContentPartPr>
              <p14:xfrm>
                <a:off x="10840427" y="3885547"/>
                <a:ext cx="203760" cy="160560"/>
              </p14:xfrm>
            </p:contentPart>
          </mc:Choice>
          <mc:Fallback>
            <p:pic>
              <p:nvPicPr>
                <p:cNvPr id="171" name="Freihand 170">
                  <a:extLst>
                    <a:ext uri="{FF2B5EF4-FFF2-40B4-BE49-F238E27FC236}">
                      <a16:creationId xmlns:a16="http://schemas.microsoft.com/office/drawing/2014/main" id="{4E95E31D-321F-4C0E-8E0B-10C8B574A1CB}"/>
                    </a:ext>
                  </a:extLst>
                </p:cNvPr>
                <p:cNvPicPr/>
                <p:nvPr/>
              </p:nvPicPr>
              <p:blipFill>
                <a:blip r:embed="rId277"/>
                <a:stretch>
                  <a:fillRect/>
                </a:stretch>
              </p:blipFill>
              <p:spPr>
                <a:xfrm>
                  <a:off x="10836107" y="3881227"/>
                  <a:ext cx="2124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2" name="Freihand 171">
                  <a:extLst>
                    <a:ext uri="{FF2B5EF4-FFF2-40B4-BE49-F238E27FC236}">
                      <a16:creationId xmlns:a16="http://schemas.microsoft.com/office/drawing/2014/main" id="{EE5AB199-C3A0-477C-A9A8-E9C0951C3BC8}"/>
                    </a:ext>
                  </a:extLst>
                </p14:cNvPr>
                <p14:cNvContentPartPr/>
                <p14:nvPr/>
              </p14:nvContentPartPr>
              <p14:xfrm>
                <a:off x="11050307" y="3899947"/>
                <a:ext cx="14400" cy="32400"/>
              </p14:xfrm>
            </p:contentPart>
          </mc:Choice>
          <mc:Fallback>
            <p:pic>
              <p:nvPicPr>
                <p:cNvPr id="172" name="Freihand 171">
                  <a:extLst>
                    <a:ext uri="{FF2B5EF4-FFF2-40B4-BE49-F238E27FC236}">
                      <a16:creationId xmlns:a16="http://schemas.microsoft.com/office/drawing/2014/main" id="{EE5AB199-C3A0-477C-A9A8-E9C0951C3BC8}"/>
                    </a:ext>
                  </a:extLst>
                </p:cNvPr>
                <p:cNvPicPr/>
                <p:nvPr/>
              </p:nvPicPr>
              <p:blipFill>
                <a:blip r:embed="rId156"/>
                <a:stretch>
                  <a:fillRect/>
                </a:stretch>
              </p:blipFill>
              <p:spPr>
                <a:xfrm>
                  <a:off x="11045987" y="3895627"/>
                  <a:ext cx="230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3" name="Freihand 172">
                  <a:extLst>
                    <a:ext uri="{FF2B5EF4-FFF2-40B4-BE49-F238E27FC236}">
                      <a16:creationId xmlns:a16="http://schemas.microsoft.com/office/drawing/2014/main" id="{39250940-8019-4B30-9565-AA3B18E722B2}"/>
                    </a:ext>
                  </a:extLst>
                </p14:cNvPr>
                <p14:cNvContentPartPr/>
                <p14:nvPr/>
              </p14:nvContentPartPr>
              <p14:xfrm>
                <a:off x="11055707" y="3851707"/>
                <a:ext cx="153360" cy="174960"/>
              </p14:xfrm>
            </p:contentPart>
          </mc:Choice>
          <mc:Fallback>
            <p:pic>
              <p:nvPicPr>
                <p:cNvPr id="173" name="Freihand 172">
                  <a:extLst>
                    <a:ext uri="{FF2B5EF4-FFF2-40B4-BE49-F238E27FC236}">
                      <a16:creationId xmlns:a16="http://schemas.microsoft.com/office/drawing/2014/main" id="{39250940-8019-4B30-9565-AA3B18E722B2}"/>
                    </a:ext>
                  </a:extLst>
                </p:cNvPr>
                <p:cNvPicPr/>
                <p:nvPr/>
              </p:nvPicPr>
              <p:blipFill>
                <a:blip r:embed="rId280"/>
                <a:stretch>
                  <a:fillRect/>
                </a:stretch>
              </p:blipFill>
              <p:spPr>
                <a:xfrm>
                  <a:off x="11051387" y="3847387"/>
                  <a:ext cx="1620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4" name="Freihand 173">
                  <a:extLst>
                    <a:ext uri="{FF2B5EF4-FFF2-40B4-BE49-F238E27FC236}">
                      <a16:creationId xmlns:a16="http://schemas.microsoft.com/office/drawing/2014/main" id="{03685C29-0BB3-4907-8D9F-E5C4FE99C26C}"/>
                    </a:ext>
                  </a:extLst>
                </p14:cNvPr>
                <p14:cNvContentPartPr/>
                <p14:nvPr/>
              </p14:nvContentPartPr>
              <p14:xfrm>
                <a:off x="11232107" y="3898147"/>
                <a:ext cx="326520" cy="244080"/>
              </p14:xfrm>
            </p:contentPart>
          </mc:Choice>
          <mc:Fallback>
            <p:pic>
              <p:nvPicPr>
                <p:cNvPr id="174" name="Freihand 173">
                  <a:extLst>
                    <a:ext uri="{FF2B5EF4-FFF2-40B4-BE49-F238E27FC236}">
                      <a16:creationId xmlns:a16="http://schemas.microsoft.com/office/drawing/2014/main" id="{03685C29-0BB3-4907-8D9F-E5C4FE99C26C}"/>
                    </a:ext>
                  </a:extLst>
                </p:cNvPr>
                <p:cNvPicPr/>
                <p:nvPr/>
              </p:nvPicPr>
              <p:blipFill>
                <a:blip r:embed="rId282"/>
                <a:stretch>
                  <a:fillRect/>
                </a:stretch>
              </p:blipFill>
              <p:spPr>
                <a:xfrm>
                  <a:off x="11227787" y="3893827"/>
                  <a:ext cx="33516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5" name="Freihand 174">
                  <a:extLst>
                    <a:ext uri="{FF2B5EF4-FFF2-40B4-BE49-F238E27FC236}">
                      <a16:creationId xmlns:a16="http://schemas.microsoft.com/office/drawing/2014/main" id="{DE8D1FBE-1D5B-4743-BBA3-A9CC972764A2}"/>
                    </a:ext>
                  </a:extLst>
                </p14:cNvPr>
                <p14:cNvContentPartPr/>
                <p14:nvPr/>
              </p14:nvContentPartPr>
              <p14:xfrm>
                <a:off x="11553947" y="3836587"/>
                <a:ext cx="20520" cy="42840"/>
              </p14:xfrm>
            </p:contentPart>
          </mc:Choice>
          <mc:Fallback>
            <p:pic>
              <p:nvPicPr>
                <p:cNvPr id="175" name="Freihand 174">
                  <a:extLst>
                    <a:ext uri="{FF2B5EF4-FFF2-40B4-BE49-F238E27FC236}">
                      <a16:creationId xmlns:a16="http://schemas.microsoft.com/office/drawing/2014/main" id="{DE8D1FBE-1D5B-4743-BBA3-A9CC972764A2}"/>
                    </a:ext>
                  </a:extLst>
                </p:cNvPr>
                <p:cNvPicPr/>
                <p:nvPr/>
              </p:nvPicPr>
              <p:blipFill>
                <a:blip r:embed="rId284"/>
                <a:stretch>
                  <a:fillRect/>
                </a:stretch>
              </p:blipFill>
              <p:spPr>
                <a:xfrm>
                  <a:off x="11549627" y="3832267"/>
                  <a:ext cx="291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7" name="Freihand 176">
                  <a:extLst>
                    <a:ext uri="{FF2B5EF4-FFF2-40B4-BE49-F238E27FC236}">
                      <a16:creationId xmlns:a16="http://schemas.microsoft.com/office/drawing/2014/main" id="{05AAAAE3-A944-4ECF-B53C-99251CC63D72}"/>
                    </a:ext>
                  </a:extLst>
                </p14:cNvPr>
                <p14:cNvContentPartPr/>
                <p14:nvPr/>
              </p14:nvContentPartPr>
              <p14:xfrm>
                <a:off x="11573747" y="3796267"/>
                <a:ext cx="261360" cy="186840"/>
              </p14:xfrm>
            </p:contentPart>
          </mc:Choice>
          <mc:Fallback>
            <p:pic>
              <p:nvPicPr>
                <p:cNvPr id="177" name="Freihand 176">
                  <a:extLst>
                    <a:ext uri="{FF2B5EF4-FFF2-40B4-BE49-F238E27FC236}">
                      <a16:creationId xmlns:a16="http://schemas.microsoft.com/office/drawing/2014/main" id="{05AAAAE3-A944-4ECF-B53C-99251CC63D72}"/>
                    </a:ext>
                  </a:extLst>
                </p:cNvPr>
                <p:cNvPicPr/>
                <p:nvPr/>
              </p:nvPicPr>
              <p:blipFill>
                <a:blip r:embed="rId286"/>
                <a:stretch>
                  <a:fillRect/>
                </a:stretch>
              </p:blipFill>
              <p:spPr>
                <a:xfrm>
                  <a:off x="11569427" y="3791947"/>
                  <a:ext cx="2700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8" name="Freihand 177">
                  <a:extLst>
                    <a:ext uri="{FF2B5EF4-FFF2-40B4-BE49-F238E27FC236}">
                      <a16:creationId xmlns:a16="http://schemas.microsoft.com/office/drawing/2014/main" id="{F86A26BD-CAB1-4BF0-9B82-978964748A4D}"/>
                    </a:ext>
                  </a:extLst>
                </p14:cNvPr>
                <p14:cNvContentPartPr/>
                <p14:nvPr/>
              </p14:nvContentPartPr>
              <p14:xfrm>
                <a:off x="11467907" y="4125667"/>
                <a:ext cx="312480" cy="86400"/>
              </p14:xfrm>
            </p:contentPart>
          </mc:Choice>
          <mc:Fallback>
            <p:pic>
              <p:nvPicPr>
                <p:cNvPr id="178" name="Freihand 177">
                  <a:extLst>
                    <a:ext uri="{FF2B5EF4-FFF2-40B4-BE49-F238E27FC236}">
                      <a16:creationId xmlns:a16="http://schemas.microsoft.com/office/drawing/2014/main" id="{F86A26BD-CAB1-4BF0-9B82-978964748A4D}"/>
                    </a:ext>
                  </a:extLst>
                </p:cNvPr>
                <p:cNvPicPr/>
                <p:nvPr/>
              </p:nvPicPr>
              <p:blipFill>
                <a:blip r:embed="rId288"/>
                <a:stretch>
                  <a:fillRect/>
                </a:stretch>
              </p:blipFill>
              <p:spPr>
                <a:xfrm>
                  <a:off x="11463587" y="4121347"/>
                  <a:ext cx="3211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9" name="Freihand 178">
                  <a:extLst>
                    <a:ext uri="{FF2B5EF4-FFF2-40B4-BE49-F238E27FC236}">
                      <a16:creationId xmlns:a16="http://schemas.microsoft.com/office/drawing/2014/main" id="{E81798BC-F8E6-43A2-BA33-F77AD1C33454}"/>
                    </a:ext>
                  </a:extLst>
                </p14:cNvPr>
                <p14:cNvContentPartPr/>
                <p14:nvPr/>
              </p14:nvContentPartPr>
              <p14:xfrm>
                <a:off x="11848427" y="3987787"/>
                <a:ext cx="32040" cy="205560"/>
              </p14:xfrm>
            </p:contentPart>
          </mc:Choice>
          <mc:Fallback>
            <p:pic>
              <p:nvPicPr>
                <p:cNvPr id="179" name="Freihand 178">
                  <a:extLst>
                    <a:ext uri="{FF2B5EF4-FFF2-40B4-BE49-F238E27FC236}">
                      <a16:creationId xmlns:a16="http://schemas.microsoft.com/office/drawing/2014/main" id="{E81798BC-F8E6-43A2-BA33-F77AD1C33454}"/>
                    </a:ext>
                  </a:extLst>
                </p:cNvPr>
                <p:cNvPicPr/>
                <p:nvPr/>
              </p:nvPicPr>
              <p:blipFill>
                <a:blip r:embed="rId290"/>
                <a:stretch>
                  <a:fillRect/>
                </a:stretch>
              </p:blipFill>
              <p:spPr>
                <a:xfrm>
                  <a:off x="11844107" y="3983467"/>
                  <a:ext cx="40680" cy="214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1">
            <p14:nvContentPartPr>
              <p14:cNvPr id="181" name="Freihand 180">
                <a:extLst>
                  <a:ext uri="{FF2B5EF4-FFF2-40B4-BE49-F238E27FC236}">
                    <a16:creationId xmlns:a16="http://schemas.microsoft.com/office/drawing/2014/main" id="{08297378-A1BB-4A20-97BB-13CF3E7797AB}"/>
                  </a:ext>
                </a:extLst>
              </p14:cNvPr>
              <p14:cNvContentPartPr/>
              <p14:nvPr/>
            </p14:nvContentPartPr>
            <p14:xfrm>
              <a:off x="1517147" y="5437867"/>
              <a:ext cx="2435040" cy="726840"/>
            </p14:xfrm>
          </p:contentPart>
        </mc:Choice>
        <mc:Fallback>
          <p:pic>
            <p:nvPicPr>
              <p:cNvPr id="181" name="Freihand 180">
                <a:extLst>
                  <a:ext uri="{FF2B5EF4-FFF2-40B4-BE49-F238E27FC236}">
                    <a16:creationId xmlns:a16="http://schemas.microsoft.com/office/drawing/2014/main" id="{08297378-A1BB-4A20-97BB-13CF3E7797AB}"/>
                  </a:ext>
                </a:extLst>
              </p:cNvPr>
              <p:cNvPicPr/>
              <p:nvPr/>
            </p:nvPicPr>
            <p:blipFill>
              <a:blip r:embed="rId292"/>
              <a:stretch>
                <a:fillRect/>
              </a:stretch>
            </p:blipFill>
            <p:spPr>
              <a:xfrm>
                <a:off x="1512827" y="5433547"/>
                <a:ext cx="2443680" cy="7354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82" name="Freihand 181">
                <a:extLst>
                  <a:ext uri="{FF2B5EF4-FFF2-40B4-BE49-F238E27FC236}">
                    <a16:creationId xmlns:a16="http://schemas.microsoft.com/office/drawing/2014/main" id="{6EDB35CE-45AE-4DA3-84CA-50CC627E981F}"/>
                  </a:ext>
                </a:extLst>
              </p14:cNvPr>
              <p14:cNvContentPartPr/>
              <p14:nvPr/>
            </p14:nvContentPartPr>
            <p14:xfrm>
              <a:off x="4405427" y="5492587"/>
              <a:ext cx="555480" cy="724680"/>
            </p14:xfrm>
          </p:contentPart>
        </mc:Choice>
        <mc:Fallback>
          <p:pic>
            <p:nvPicPr>
              <p:cNvPr id="182" name="Freihand 181">
                <a:extLst>
                  <a:ext uri="{FF2B5EF4-FFF2-40B4-BE49-F238E27FC236}">
                    <a16:creationId xmlns:a16="http://schemas.microsoft.com/office/drawing/2014/main" id="{6EDB35CE-45AE-4DA3-84CA-50CC627E981F}"/>
                  </a:ext>
                </a:extLst>
              </p:cNvPr>
              <p:cNvPicPr/>
              <p:nvPr/>
            </p:nvPicPr>
            <p:blipFill>
              <a:blip r:embed="rId294"/>
              <a:stretch>
                <a:fillRect/>
              </a:stretch>
            </p:blipFill>
            <p:spPr>
              <a:xfrm>
                <a:off x="4401107" y="5488267"/>
                <a:ext cx="564120" cy="7333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3" name="Freihand 182">
                <a:extLst>
                  <a:ext uri="{FF2B5EF4-FFF2-40B4-BE49-F238E27FC236}">
                    <a16:creationId xmlns:a16="http://schemas.microsoft.com/office/drawing/2014/main" id="{C3F932F3-88D9-4737-B52D-201572A02AC4}"/>
                  </a:ext>
                </a:extLst>
              </p14:cNvPr>
              <p14:cNvContentPartPr/>
              <p14:nvPr/>
            </p14:nvContentPartPr>
            <p14:xfrm>
              <a:off x="5024627" y="5438227"/>
              <a:ext cx="526680" cy="622440"/>
            </p14:xfrm>
          </p:contentPart>
        </mc:Choice>
        <mc:Fallback>
          <p:pic>
            <p:nvPicPr>
              <p:cNvPr id="183" name="Freihand 182">
                <a:extLst>
                  <a:ext uri="{FF2B5EF4-FFF2-40B4-BE49-F238E27FC236}">
                    <a16:creationId xmlns:a16="http://schemas.microsoft.com/office/drawing/2014/main" id="{C3F932F3-88D9-4737-B52D-201572A02AC4}"/>
                  </a:ext>
                </a:extLst>
              </p:cNvPr>
              <p:cNvPicPr/>
              <p:nvPr/>
            </p:nvPicPr>
            <p:blipFill>
              <a:blip r:embed="rId296"/>
              <a:stretch>
                <a:fillRect/>
              </a:stretch>
            </p:blipFill>
            <p:spPr>
              <a:xfrm>
                <a:off x="5020307" y="5433907"/>
                <a:ext cx="535320" cy="6310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4" name="Freihand 183">
                <a:extLst>
                  <a:ext uri="{FF2B5EF4-FFF2-40B4-BE49-F238E27FC236}">
                    <a16:creationId xmlns:a16="http://schemas.microsoft.com/office/drawing/2014/main" id="{6274CBD2-CAFE-419D-8659-7EAC34C2BAC9}"/>
                  </a:ext>
                </a:extLst>
              </p14:cNvPr>
              <p14:cNvContentPartPr/>
              <p14:nvPr/>
            </p14:nvContentPartPr>
            <p14:xfrm>
              <a:off x="5617187" y="5520667"/>
              <a:ext cx="259920" cy="463320"/>
            </p14:xfrm>
          </p:contentPart>
        </mc:Choice>
        <mc:Fallback>
          <p:pic>
            <p:nvPicPr>
              <p:cNvPr id="184" name="Freihand 183">
                <a:extLst>
                  <a:ext uri="{FF2B5EF4-FFF2-40B4-BE49-F238E27FC236}">
                    <a16:creationId xmlns:a16="http://schemas.microsoft.com/office/drawing/2014/main" id="{6274CBD2-CAFE-419D-8659-7EAC34C2BAC9}"/>
                  </a:ext>
                </a:extLst>
              </p:cNvPr>
              <p:cNvPicPr/>
              <p:nvPr/>
            </p:nvPicPr>
            <p:blipFill>
              <a:blip r:embed="rId298"/>
              <a:stretch>
                <a:fillRect/>
              </a:stretch>
            </p:blipFill>
            <p:spPr>
              <a:xfrm>
                <a:off x="5612867" y="5516347"/>
                <a:ext cx="268560" cy="4719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5" name="Freihand 184">
                <a:extLst>
                  <a:ext uri="{FF2B5EF4-FFF2-40B4-BE49-F238E27FC236}">
                    <a16:creationId xmlns:a16="http://schemas.microsoft.com/office/drawing/2014/main" id="{DF594E99-502B-43FA-8CDB-C6477FFDF689}"/>
                  </a:ext>
                </a:extLst>
              </p14:cNvPr>
              <p14:cNvContentPartPr/>
              <p14:nvPr/>
            </p14:nvContentPartPr>
            <p14:xfrm>
              <a:off x="6566867" y="5463787"/>
              <a:ext cx="1637280" cy="701640"/>
            </p14:xfrm>
          </p:contentPart>
        </mc:Choice>
        <mc:Fallback>
          <p:pic>
            <p:nvPicPr>
              <p:cNvPr id="185" name="Freihand 184">
                <a:extLst>
                  <a:ext uri="{FF2B5EF4-FFF2-40B4-BE49-F238E27FC236}">
                    <a16:creationId xmlns:a16="http://schemas.microsoft.com/office/drawing/2014/main" id="{DF594E99-502B-43FA-8CDB-C6477FFDF689}"/>
                  </a:ext>
                </a:extLst>
              </p:cNvPr>
              <p:cNvPicPr/>
              <p:nvPr/>
            </p:nvPicPr>
            <p:blipFill>
              <a:blip r:embed="rId300"/>
              <a:stretch>
                <a:fillRect/>
              </a:stretch>
            </p:blipFill>
            <p:spPr>
              <a:xfrm>
                <a:off x="6562547" y="5459467"/>
                <a:ext cx="1645920" cy="7102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6" name="Freihand 185">
                <a:extLst>
                  <a:ext uri="{FF2B5EF4-FFF2-40B4-BE49-F238E27FC236}">
                    <a16:creationId xmlns:a16="http://schemas.microsoft.com/office/drawing/2014/main" id="{BA61382F-FBE3-4EFA-8388-BB9F60A1B6A9}"/>
                  </a:ext>
                </a:extLst>
              </p14:cNvPr>
              <p14:cNvContentPartPr/>
              <p14:nvPr/>
            </p14:nvContentPartPr>
            <p14:xfrm>
              <a:off x="7791227" y="5519947"/>
              <a:ext cx="308160" cy="454680"/>
            </p14:xfrm>
          </p:contentPart>
        </mc:Choice>
        <mc:Fallback>
          <p:pic>
            <p:nvPicPr>
              <p:cNvPr id="186" name="Freihand 185">
                <a:extLst>
                  <a:ext uri="{FF2B5EF4-FFF2-40B4-BE49-F238E27FC236}">
                    <a16:creationId xmlns:a16="http://schemas.microsoft.com/office/drawing/2014/main" id="{BA61382F-FBE3-4EFA-8388-BB9F60A1B6A9}"/>
                  </a:ext>
                </a:extLst>
              </p:cNvPr>
              <p:cNvPicPr/>
              <p:nvPr/>
            </p:nvPicPr>
            <p:blipFill>
              <a:blip r:embed="rId302"/>
              <a:stretch>
                <a:fillRect/>
              </a:stretch>
            </p:blipFill>
            <p:spPr>
              <a:xfrm>
                <a:off x="7786907" y="5515627"/>
                <a:ext cx="316800" cy="4633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7" name="Freihand 186">
                <a:extLst>
                  <a:ext uri="{FF2B5EF4-FFF2-40B4-BE49-F238E27FC236}">
                    <a16:creationId xmlns:a16="http://schemas.microsoft.com/office/drawing/2014/main" id="{81CB3734-190F-42A8-B273-E5DCA7EEF9FD}"/>
                  </a:ext>
                </a:extLst>
              </p14:cNvPr>
              <p14:cNvContentPartPr/>
              <p14:nvPr/>
            </p14:nvContentPartPr>
            <p14:xfrm>
              <a:off x="3713867" y="6527947"/>
              <a:ext cx="4035960" cy="86760"/>
            </p14:xfrm>
          </p:contentPart>
        </mc:Choice>
        <mc:Fallback>
          <p:pic>
            <p:nvPicPr>
              <p:cNvPr id="187" name="Freihand 186">
                <a:extLst>
                  <a:ext uri="{FF2B5EF4-FFF2-40B4-BE49-F238E27FC236}">
                    <a16:creationId xmlns:a16="http://schemas.microsoft.com/office/drawing/2014/main" id="{81CB3734-190F-42A8-B273-E5DCA7EEF9FD}"/>
                  </a:ext>
                </a:extLst>
              </p:cNvPr>
              <p:cNvPicPr/>
              <p:nvPr/>
            </p:nvPicPr>
            <p:blipFill>
              <a:blip r:embed="rId304"/>
              <a:stretch>
                <a:fillRect/>
              </a:stretch>
            </p:blipFill>
            <p:spPr>
              <a:xfrm>
                <a:off x="3709547" y="6523627"/>
                <a:ext cx="4044600" cy="95400"/>
              </a:xfrm>
              <a:prstGeom prst="rect">
                <a:avLst/>
              </a:prstGeom>
            </p:spPr>
          </p:pic>
        </mc:Fallback>
      </mc:AlternateContent>
    </p:spTree>
    <p:extLst>
      <p:ext uri="{BB962C8B-B14F-4D97-AF65-F5344CB8AC3E}">
        <p14:creationId xmlns:p14="http://schemas.microsoft.com/office/powerpoint/2010/main" val="407091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5" grpId="0"/>
      <p:bldP spid="16" grpId="0"/>
      <p:bldP spid="17" grpId="0"/>
      <p:bldP spid="2" grpId="0"/>
      <p:bldP spid="3" grpId="0"/>
      <p:bldP spid="4"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2447154"/>
            <a:ext cx="9149918" cy="2391377"/>
          </a:xfrm>
        </p:spPr>
        <p:txBody>
          <a:bodyPr>
            <a:noAutofit/>
          </a:bodyPr>
          <a:lstStyle/>
          <a:p>
            <a:r>
              <a:rPr lang="de-DE" dirty="0">
                <a:latin typeface="Times New Roman" panose="02020603050405020304" pitchFamily="18" charset="0"/>
                <a:cs typeface="Times New Roman" panose="02020603050405020304" pitchFamily="18" charset="0"/>
              </a:rPr>
              <a:t>Öffentliche Finanzen</a:t>
            </a:r>
            <a:br>
              <a:rPr lang="de-DE" dirty="0">
                <a:latin typeface="Times New Roman" panose="02020603050405020304" pitchFamily="18" charset="0"/>
                <a:cs typeface="Times New Roman" panose="02020603050405020304" pitchFamily="18" charset="0"/>
              </a:rPr>
            </a:br>
            <a:r>
              <a:rPr lang="de-DE" dirty="0">
                <a:latin typeface="Times New Roman" panose="02020603050405020304" pitchFamily="18" charset="0"/>
                <a:cs typeface="Times New Roman" panose="02020603050405020304" pitchFamily="18" charset="0"/>
              </a:rPr>
              <a:t>und</a:t>
            </a:r>
            <a:br>
              <a:rPr lang="de-DE" dirty="0">
                <a:latin typeface="Times New Roman" panose="02020603050405020304" pitchFamily="18" charset="0"/>
                <a:cs typeface="Times New Roman" panose="02020603050405020304" pitchFamily="18" charset="0"/>
              </a:rPr>
            </a:br>
            <a:r>
              <a:rPr lang="de-DE" dirty="0">
                <a:latin typeface="Times New Roman" panose="02020603050405020304" pitchFamily="18" charset="0"/>
                <a:cs typeface="Times New Roman" panose="02020603050405020304" pitchFamily="18" charset="0"/>
              </a:rPr>
              <a:t>Außenwirtschaft</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4" y="5474744"/>
            <a:ext cx="9077325" cy="438788"/>
          </a:xfrm>
        </p:spPr>
        <p:txBody>
          <a:bodyPr>
            <a:noAutofit/>
          </a:bodyPr>
          <a:lstStyle/>
          <a:p>
            <a:r>
              <a:rPr lang="de-DE" dirty="0">
                <a:latin typeface="Times New Roman" panose="02020603050405020304" pitchFamily="18" charset="0"/>
                <a:cs typeface="Times New Roman" panose="02020603050405020304" pitchFamily="18" charset="0"/>
              </a:rPr>
              <a:t>Sommersemester 2026</a:t>
            </a: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5984836"/>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143098"/>
            <a:ext cx="2581275" cy="1771650"/>
          </a:xfrm>
          <a:prstGeom prst="rect">
            <a:avLst/>
          </a:prstGeom>
        </p:spPr>
      </p:pic>
      <p:sp>
        <p:nvSpPr>
          <p:cNvPr id="6" name="Rechteck 5">
            <a:extLst>
              <a:ext uri="{FF2B5EF4-FFF2-40B4-BE49-F238E27FC236}">
                <a16:creationId xmlns:a16="http://schemas.microsoft.com/office/drawing/2014/main" id="{CD144692-4744-42AD-9E55-64EE13273B8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3814413" y="1196772"/>
            <a:ext cx="5005123" cy="50405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540" b="1" i="1" dirty="0">
                <a:latin typeface="Times New Roman" panose="02020603050405020304" pitchFamily="18" charset="0"/>
                <a:cs typeface="Times New Roman" panose="02020603050405020304" pitchFamily="18" charset="0"/>
              </a:rPr>
              <a:t>Interpretation der </a:t>
            </a:r>
            <a:r>
              <a:rPr lang="en-US" sz="2540" b="1" i="1" dirty="0" err="1">
                <a:latin typeface="Times New Roman" panose="02020603050405020304" pitchFamily="18" charset="0"/>
                <a:cs typeface="Times New Roman" panose="02020603050405020304" pitchFamily="18" charset="0"/>
              </a:rPr>
              <a:t>relativen</a:t>
            </a:r>
            <a:r>
              <a:rPr lang="en-US" sz="2540" b="1" i="1" dirty="0">
                <a:latin typeface="Times New Roman" panose="02020603050405020304" pitchFamily="18" charset="0"/>
                <a:cs typeface="Times New Roman" panose="02020603050405020304" pitchFamily="18" charset="0"/>
              </a:rPr>
              <a:t> </a:t>
            </a:r>
            <a:r>
              <a:rPr lang="en-US" sz="2540" b="1" i="1" dirty="0" err="1">
                <a:latin typeface="Times New Roman" panose="02020603050405020304" pitchFamily="18" charset="0"/>
                <a:cs typeface="Times New Roman" panose="02020603050405020304" pitchFamily="18" charset="0"/>
              </a:rPr>
              <a:t>Preise</a:t>
            </a:r>
            <a:r>
              <a:rPr lang="en-US" sz="2540" b="1" i="1" dirty="0">
                <a:latin typeface="Times New Roman" panose="02020603050405020304" pitchFamily="18" charset="0"/>
                <a:cs typeface="Times New Roman" panose="02020603050405020304" pitchFamily="18" charset="0"/>
              </a:rPr>
              <a:t>:</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7" name="TextBox 25"/>
          <p:cNvSpPr txBox="1"/>
          <p:nvPr/>
        </p:nvSpPr>
        <p:spPr>
          <a:xfrm>
            <a:off x="310387" y="4145312"/>
            <a:ext cx="9036496" cy="4832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b="1" dirty="0">
                <a:latin typeface="Times New Roman" panose="02020603050405020304" pitchFamily="18" charset="0"/>
                <a:cs typeface="Times New Roman" panose="02020603050405020304" pitchFamily="18" charset="0"/>
                <a:sym typeface="Wingdings" panose="05000000000000000000" pitchFamily="2" charset="2"/>
              </a:rPr>
              <a:t> Relative </a:t>
            </a:r>
            <a:r>
              <a:rPr lang="en-US" sz="2540" b="1" dirty="0" err="1">
                <a:latin typeface="Times New Roman" panose="02020603050405020304" pitchFamily="18" charset="0"/>
                <a:cs typeface="Times New Roman" panose="02020603050405020304" pitchFamily="18" charset="0"/>
                <a:sym typeface="Wingdings" panose="05000000000000000000" pitchFamily="2" charset="2"/>
              </a:rPr>
              <a:t>Preise</a:t>
            </a:r>
            <a:r>
              <a:rPr lang="en-US" sz="2540" b="1" dirty="0">
                <a:latin typeface="Times New Roman" panose="02020603050405020304" pitchFamily="18" charset="0"/>
                <a:cs typeface="Times New Roman" panose="02020603050405020304" pitchFamily="18" charset="0"/>
                <a:sym typeface="Wingdings" panose="05000000000000000000" pitchFamily="2" charset="2"/>
              </a:rPr>
              <a:t> = </a:t>
            </a:r>
            <a:r>
              <a:rPr lang="en-US" sz="2540" b="1" dirty="0" err="1">
                <a:latin typeface="Times New Roman" panose="02020603050405020304" pitchFamily="18" charset="0"/>
                <a:cs typeface="Times New Roman" panose="02020603050405020304" pitchFamily="18" charset="0"/>
                <a:sym typeface="Wingdings" panose="05000000000000000000" pitchFamily="2" charset="2"/>
              </a:rPr>
              <a:t>Austauschverhältnis</a:t>
            </a:r>
            <a:r>
              <a:rPr lang="en-US" sz="2540" b="1" dirty="0">
                <a:latin typeface="Times New Roman" panose="02020603050405020304" pitchFamily="18" charset="0"/>
                <a:cs typeface="Times New Roman" panose="02020603050405020304" pitchFamily="18" charset="0"/>
                <a:sym typeface="Wingdings" panose="05000000000000000000" pitchFamily="2" charset="2"/>
              </a:rPr>
              <a:t> der </a:t>
            </a:r>
            <a:r>
              <a:rPr lang="en-US" sz="2540" b="1" dirty="0" err="1">
                <a:latin typeface="Times New Roman" panose="02020603050405020304" pitchFamily="18" charset="0"/>
                <a:cs typeface="Times New Roman" panose="02020603050405020304" pitchFamily="18" charset="0"/>
                <a:sym typeface="Wingdings" panose="05000000000000000000" pitchFamily="2" charset="2"/>
              </a:rPr>
              <a:t>Güter</a:t>
            </a:r>
            <a:endParaRPr lang="en-US" sz="2540" dirty="0">
              <a:latin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0E1B2743-FBFD-4AC1-866A-82B5EF5E2214}"/>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25"/>
              <p:cNvSpPr txBox="1"/>
              <p:nvPr/>
            </p:nvSpPr>
            <p:spPr>
              <a:xfrm>
                <a:off x="1847527" y="2043493"/>
                <a:ext cx="9454653" cy="6506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dirty="0">
                    <a:latin typeface="Times New Roman" panose="02020603050405020304" pitchFamily="18" charset="0"/>
                    <a:cs typeface="Times New Roman" panose="02020603050405020304" pitchFamily="18" charset="0"/>
                    <a:sym typeface="Wingdings" panose="05000000000000000000" pitchFamily="2" charset="2"/>
                  </a:rPr>
                  <a:t> 1 </a:t>
                </a:r>
                <a:r>
                  <a:rPr lang="de-DE" sz="2540" dirty="0">
                    <a:latin typeface="Times New Roman" panose="02020603050405020304" pitchFamily="18" charset="0"/>
                    <a:cs typeface="Times New Roman" panose="02020603050405020304" pitchFamily="18" charset="0"/>
                    <a:sym typeface="Wingdings" panose="05000000000000000000" pitchFamily="2" charset="2"/>
                  </a:rPr>
                  <a:t>L</a:t>
                </a:r>
                <a14:m>
                  <m:oMath xmlns:m="http://schemas.openxmlformats.org/officeDocument/2006/math">
                    <m:r>
                      <a:rPr lang="de-DE" sz="2540">
                        <a:latin typeface="Cambria Math" panose="02040503050406030204" pitchFamily="18" charset="0"/>
                        <a:sym typeface="Wingdings" panose="05000000000000000000" pitchFamily="2" charset="2"/>
                      </a:rPr>
                      <m:t>  </m:t>
                    </m:r>
                    <m:r>
                      <m:rPr>
                        <m:sty m:val="p"/>
                      </m:rPr>
                      <a:rPr lang="de-DE" sz="2540" i="1" smtClean="0">
                        <a:latin typeface="Cambria Math" panose="02040503050406030204" pitchFamily="18" charset="0"/>
                        <a:sym typeface="Wingdings" panose="05000000000000000000" pitchFamily="2" charset="2"/>
                      </a:rPr>
                      <m:t>Wein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kann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in</m:t>
                    </m:r>
                    <m:r>
                      <a:rPr lang="de-DE" sz="2540">
                        <a:latin typeface="Cambria Math" panose="02040503050406030204" pitchFamily="18" charset="0"/>
                        <a:sym typeface="Wingdings" panose="05000000000000000000" pitchFamily="2" charset="2"/>
                      </a:rPr>
                      <m:t> </m:t>
                    </m:r>
                    <m:r>
                      <m:rPr>
                        <m:sty m:val="p"/>
                      </m:rPr>
                      <a:rPr lang="de-DE" sz="2540" i="1" smtClean="0">
                        <a:latin typeface="Cambria Math" panose="02040503050406030204" pitchFamily="18" charset="0"/>
                        <a:sym typeface="Wingdings" panose="05000000000000000000" pitchFamily="2" charset="2"/>
                      </a:rPr>
                      <m:t>Portugal</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gegen</m:t>
                    </m:r>
                    <m:r>
                      <a:rPr lang="de-DE" sz="2540">
                        <a:latin typeface="Cambria Math" panose="02040503050406030204" pitchFamily="18" charset="0"/>
                        <a:sym typeface="Wingdings" panose="05000000000000000000" pitchFamily="2" charset="2"/>
                      </a:rPr>
                      <m:t> </m:t>
                    </m:r>
                    <m:f>
                      <m:fPr>
                        <m:ctrlPr>
                          <a:rPr lang="en-US" sz="2540" i="1">
                            <a:latin typeface="Cambria Math" panose="02040503050406030204" pitchFamily="18" charset="0"/>
                            <a:sym typeface="Wingdings" panose="05000000000000000000" pitchFamily="2" charset="2"/>
                          </a:rPr>
                        </m:ctrlPr>
                      </m:fPr>
                      <m:num>
                        <m:r>
                          <a:rPr lang="de-DE" sz="2540" i="1">
                            <a:latin typeface="Cambria Math" panose="02040503050406030204" pitchFamily="18" charset="0"/>
                            <a:sym typeface="Wingdings" panose="05000000000000000000" pitchFamily="2" charset="2"/>
                          </a:rPr>
                          <m:t>5</m:t>
                        </m:r>
                      </m:num>
                      <m:den>
                        <m:r>
                          <a:rPr lang="de-DE" sz="2540" i="1">
                            <a:latin typeface="Cambria Math" panose="02040503050406030204" pitchFamily="18" charset="0"/>
                            <a:sym typeface="Wingdings" panose="05000000000000000000" pitchFamily="2" charset="2"/>
                          </a:rPr>
                          <m:t>1</m:t>
                        </m:r>
                      </m:den>
                    </m:f>
                  </m:oMath>
                </a14:m>
                <a:r>
                  <a:rPr lang="en-US" sz="2540" dirty="0">
                    <a:latin typeface="Times New Roman" panose="02020603050405020304" pitchFamily="18" charset="0"/>
                    <a:cs typeface="Times New Roman" panose="02020603050405020304" pitchFamily="18" charset="0"/>
                  </a:rPr>
                  <a:t> Kleider eingetauscht </a:t>
                </a:r>
                <a:r>
                  <a:rPr lang="en-US" sz="2540" dirty="0" err="1">
                    <a:latin typeface="Times New Roman" panose="02020603050405020304" pitchFamily="18" charset="0"/>
                    <a:cs typeface="Times New Roman" panose="02020603050405020304" pitchFamily="18" charset="0"/>
                  </a:rPr>
                  <a:t>werden</a:t>
                </a:r>
                <a:endParaRPr lang="en-US" sz="2540" b="1" dirty="0">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5" name="TextBox 25"/>
              <p:cNvSpPr txBox="1">
                <a:spLocks noRot="1" noChangeAspect="1" noMove="1" noResize="1" noEditPoints="1" noAdjustHandles="1" noChangeArrowheads="1" noChangeShapeType="1" noTextEdit="1"/>
              </p:cNvSpPr>
              <p:nvPr/>
            </p:nvSpPr>
            <p:spPr>
              <a:xfrm>
                <a:off x="1847527" y="2043493"/>
                <a:ext cx="9454653" cy="650691"/>
              </a:xfrm>
              <a:prstGeom prst="rect">
                <a:avLst/>
              </a:prstGeom>
              <a:blipFill>
                <a:blip r:embed="rId3"/>
                <a:stretch>
                  <a:fillRect b="-84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Box 25"/>
              <p:cNvSpPr txBox="1"/>
              <p:nvPr/>
            </p:nvSpPr>
            <p:spPr>
              <a:xfrm>
                <a:off x="1209144" y="2998347"/>
                <a:ext cx="10093036" cy="64511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dirty="0">
                    <a:latin typeface="Times New Roman" panose="02020603050405020304" pitchFamily="18" charset="0"/>
                    <a:cs typeface="Times New Roman" panose="02020603050405020304" pitchFamily="18" charset="0"/>
                    <a:sym typeface="Wingdings" panose="05000000000000000000" pitchFamily="2" charset="2"/>
                  </a:rPr>
                  <a:t> 1 </a:t>
                </a:r>
                <a:r>
                  <a:rPr lang="de-DE" sz="2540" dirty="0">
                    <a:latin typeface="Times New Roman" panose="02020603050405020304" pitchFamily="18" charset="0"/>
                    <a:cs typeface="Times New Roman" panose="02020603050405020304" pitchFamily="18" charset="0"/>
                    <a:sym typeface="Wingdings" panose="05000000000000000000" pitchFamily="2" charset="2"/>
                  </a:rPr>
                  <a:t>L</a:t>
                </a:r>
                <a14:m>
                  <m:oMath xmlns:m="http://schemas.openxmlformats.org/officeDocument/2006/math">
                    <m:r>
                      <a:rPr lang="de-DE" sz="2540">
                        <a:latin typeface="Cambria Math" panose="02040503050406030204" pitchFamily="18" charset="0"/>
                        <a:sym typeface="Wingdings" panose="05000000000000000000" pitchFamily="2" charset="2"/>
                      </a:rPr>
                      <m:t>  </m:t>
                    </m:r>
                    <m:r>
                      <m:rPr>
                        <m:sty m:val="p"/>
                      </m:rPr>
                      <a:rPr lang="de-DE" sz="2540" i="1" smtClean="0">
                        <a:latin typeface="Cambria Math" panose="02040503050406030204" pitchFamily="18" charset="0"/>
                        <a:sym typeface="Wingdings" panose="05000000000000000000" pitchFamily="2" charset="2"/>
                      </a:rPr>
                      <m:t>Wein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kann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in</m:t>
                    </m:r>
                    <m:r>
                      <a:rPr lang="de-DE" sz="2540">
                        <a:latin typeface="Cambria Math" panose="02040503050406030204" pitchFamily="18" charset="0"/>
                        <a:sym typeface="Wingdings" panose="05000000000000000000" pitchFamily="2" charset="2"/>
                      </a:rPr>
                      <m:t> </m:t>
                    </m:r>
                    <m:r>
                      <m:rPr>
                        <m:sty m:val="p"/>
                      </m:rPr>
                      <a:rPr lang="de-DE" sz="2540" b="0" i="1" smtClean="0">
                        <a:latin typeface="Cambria Math" panose="02040503050406030204" pitchFamily="18" charset="0"/>
                        <a:sym typeface="Wingdings" panose="05000000000000000000" pitchFamily="2" charset="2"/>
                      </a:rPr>
                      <m:t>UK</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gegen</m:t>
                    </m:r>
                    <m:r>
                      <a:rPr lang="de-DE" sz="2540">
                        <a:latin typeface="Cambria Math" panose="02040503050406030204" pitchFamily="18" charset="0"/>
                        <a:sym typeface="Wingdings" panose="05000000000000000000" pitchFamily="2" charset="2"/>
                      </a:rPr>
                      <m:t> </m:t>
                    </m:r>
                    <m:f>
                      <m:fPr>
                        <m:ctrlPr>
                          <a:rPr lang="en-US" sz="2540" i="1">
                            <a:latin typeface="Cambria Math" panose="02040503050406030204" pitchFamily="18" charset="0"/>
                            <a:sym typeface="Wingdings" panose="05000000000000000000" pitchFamily="2" charset="2"/>
                          </a:rPr>
                        </m:ctrlPr>
                      </m:fPr>
                      <m:num>
                        <m:r>
                          <a:rPr lang="de-DE" sz="2540" b="0" i="1" smtClean="0">
                            <a:latin typeface="Cambria Math" panose="02040503050406030204" pitchFamily="18" charset="0"/>
                            <a:sym typeface="Wingdings" panose="05000000000000000000" pitchFamily="2" charset="2"/>
                          </a:rPr>
                          <m:t>3</m:t>
                        </m:r>
                      </m:num>
                      <m:den>
                        <m:r>
                          <a:rPr lang="de-DE" sz="2540" b="0" i="1" smtClean="0">
                            <a:latin typeface="Cambria Math" panose="02040503050406030204" pitchFamily="18" charset="0"/>
                            <a:sym typeface="Wingdings" panose="05000000000000000000" pitchFamily="2" charset="2"/>
                          </a:rPr>
                          <m:t>2</m:t>
                        </m:r>
                      </m:den>
                    </m:f>
                  </m:oMath>
                </a14:m>
                <a:r>
                  <a:rPr lang="en-US" sz="2540" dirty="0">
                    <a:latin typeface="Times New Roman" panose="02020603050405020304" pitchFamily="18" charset="0"/>
                    <a:cs typeface="Times New Roman" panose="02020603050405020304" pitchFamily="18" charset="0"/>
                  </a:rPr>
                  <a:t> Kleider eingetauscht </a:t>
                </a:r>
                <a:r>
                  <a:rPr lang="en-US" sz="2540" dirty="0" err="1">
                    <a:latin typeface="Times New Roman" panose="02020603050405020304" pitchFamily="18" charset="0"/>
                    <a:cs typeface="Times New Roman" panose="02020603050405020304" pitchFamily="18" charset="0"/>
                  </a:rPr>
                  <a:t>werden</a:t>
                </a:r>
                <a:endParaRPr lang="en-US" sz="2540" b="1" dirty="0">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8" name="TextBox 25"/>
              <p:cNvSpPr txBox="1">
                <a:spLocks noRot="1" noChangeAspect="1" noMove="1" noResize="1" noEditPoints="1" noAdjustHandles="1" noChangeArrowheads="1" noChangeShapeType="1" noTextEdit="1"/>
              </p:cNvSpPr>
              <p:nvPr/>
            </p:nvSpPr>
            <p:spPr>
              <a:xfrm>
                <a:off x="1209144" y="2998347"/>
                <a:ext cx="10093036" cy="645113"/>
              </a:xfrm>
              <a:prstGeom prst="rect">
                <a:avLst/>
              </a:prstGeom>
              <a:blipFill>
                <a:blip r:embed="rId4"/>
                <a:stretch>
                  <a:fillRect b="-8491"/>
                </a:stretch>
              </a:blipFill>
            </p:spPr>
            <p:txBody>
              <a:bodyPr/>
              <a:lstStyle/>
              <a:p>
                <a:r>
                  <a:rPr lang="de-DE">
                    <a:noFill/>
                  </a:rPr>
                  <a:t> </a:t>
                </a:r>
              </a:p>
            </p:txBody>
          </p:sp>
        </mc:Fallback>
      </mc:AlternateContent>
      <p:sp>
        <p:nvSpPr>
          <p:cNvPr id="11" name="Rechteck 10">
            <a:extLst>
              <a:ext uri="{FF2B5EF4-FFF2-40B4-BE49-F238E27FC236}">
                <a16:creationId xmlns:a16="http://schemas.microsoft.com/office/drawing/2014/main" id="{1A32590A-CBD3-4190-AF01-26509D91FA78}"/>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D407E67D-63C4-47C8-9064-AE25447C5AF0}"/>
                  </a:ext>
                </a:extLst>
              </p14:cNvPr>
              <p14:cNvContentPartPr/>
              <p14:nvPr/>
            </p14:nvContentPartPr>
            <p14:xfrm>
              <a:off x="1406267" y="4005067"/>
              <a:ext cx="7117560" cy="830880"/>
            </p14:xfrm>
          </p:contentPart>
        </mc:Choice>
        <mc:Fallback>
          <p:pic>
            <p:nvPicPr>
              <p:cNvPr id="2" name="Freihand 1">
                <a:extLst>
                  <a:ext uri="{FF2B5EF4-FFF2-40B4-BE49-F238E27FC236}">
                    <a16:creationId xmlns:a16="http://schemas.microsoft.com/office/drawing/2014/main" id="{D407E67D-63C4-47C8-9064-AE25447C5AF0}"/>
                  </a:ext>
                </a:extLst>
              </p:cNvPr>
              <p:cNvPicPr/>
              <p:nvPr/>
            </p:nvPicPr>
            <p:blipFill>
              <a:blip r:embed="rId6"/>
              <a:stretch>
                <a:fillRect/>
              </a:stretch>
            </p:blipFill>
            <p:spPr>
              <a:xfrm>
                <a:off x="1401947" y="4000747"/>
                <a:ext cx="7126200" cy="839520"/>
              </a:xfrm>
              <a:prstGeom prst="rect">
                <a:avLst/>
              </a:prstGeom>
            </p:spPr>
          </p:pic>
        </mc:Fallback>
      </mc:AlternateContent>
    </p:spTree>
    <p:extLst>
      <p:ext uri="{BB962C8B-B14F-4D97-AF65-F5344CB8AC3E}">
        <p14:creationId xmlns:p14="http://schemas.microsoft.com/office/powerpoint/2010/main" val="206963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7"/>
          <p:cNvCxnSpPr/>
          <p:nvPr/>
        </p:nvCxnSpPr>
        <p:spPr>
          <a:xfrm flipV="1">
            <a:off x="2861652" y="2510536"/>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17"/>
              <p:cNvSpPr txBox="1"/>
              <p:nvPr/>
            </p:nvSpPr>
            <p:spPr>
              <a:xfrm>
                <a:off x="935823" y="2786202"/>
                <a:ext cx="2024840" cy="616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8" name="TextBox 17"/>
              <p:cNvSpPr txBox="1">
                <a:spLocks noRot="1" noChangeAspect="1" noMove="1" noResize="1" noEditPoints="1" noAdjustHandles="1" noChangeArrowheads="1" noChangeShapeType="1" noTextEdit="1"/>
              </p:cNvSpPr>
              <p:nvPr/>
            </p:nvSpPr>
            <p:spPr>
              <a:xfrm>
                <a:off x="935823" y="2786202"/>
                <a:ext cx="2024840" cy="616323"/>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18"/>
              <p:cNvSpPr txBox="1"/>
              <p:nvPr/>
            </p:nvSpPr>
            <p:spPr>
              <a:xfrm>
                <a:off x="1589609" y="4907080"/>
                <a:ext cx="675377" cy="61632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9" name="TextBox 18"/>
              <p:cNvSpPr txBox="1">
                <a:spLocks noRot="1" noChangeAspect="1" noMove="1" noResize="1" noEditPoints="1" noAdjustHandles="1" noChangeArrowheads="1" noChangeShapeType="1" noTextEdit="1"/>
              </p:cNvSpPr>
              <p:nvPr/>
            </p:nvSpPr>
            <p:spPr>
              <a:xfrm>
                <a:off x="1589609" y="4907080"/>
                <a:ext cx="675377" cy="616323"/>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12"/>
              <p:cNvSpPr txBox="1"/>
              <p:nvPr/>
            </p:nvSpPr>
            <p:spPr>
              <a:xfrm>
                <a:off x="2535064" y="5013199"/>
                <a:ext cx="338554" cy="51020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3</m:t>
                          </m:r>
                        </m:num>
                        <m:den>
                          <m:r>
                            <a:rPr lang="de-DE" sz="1451" i="1">
                              <a:latin typeface="Cambria Math"/>
                            </a:rPr>
                            <m:t>2</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0" name="TextBox 12"/>
              <p:cNvSpPr txBox="1">
                <a:spLocks noRot="1" noChangeAspect="1" noMove="1" noResize="1" noEditPoints="1" noAdjustHandles="1" noChangeArrowheads="1" noChangeShapeType="1" noTextEdit="1"/>
              </p:cNvSpPr>
              <p:nvPr/>
            </p:nvSpPr>
            <p:spPr>
              <a:xfrm>
                <a:off x="2535064" y="5013199"/>
                <a:ext cx="338554" cy="510204"/>
              </a:xfrm>
              <a:prstGeom prst="rect">
                <a:avLst/>
              </a:prstGeom>
              <a:blipFill>
                <a:blip r:embed="rId5"/>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Box 19"/>
              <p:cNvSpPr txBox="1"/>
              <p:nvPr/>
            </p:nvSpPr>
            <p:spPr>
              <a:xfrm>
                <a:off x="2483420" y="3052567"/>
                <a:ext cx="338554"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de-DE" sz="1451" i="1">
                          <a:latin typeface="Cambria Math"/>
                        </a:rPr>
                        <m:t>5</m:t>
                      </m:r>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1" name="TextBox 19"/>
              <p:cNvSpPr txBox="1">
                <a:spLocks noRot="1" noChangeAspect="1" noMove="1" noResize="1" noEditPoints="1" noAdjustHandles="1" noChangeArrowheads="1" noChangeShapeType="1" noTextEdit="1"/>
              </p:cNvSpPr>
              <p:nvPr/>
            </p:nvSpPr>
            <p:spPr>
              <a:xfrm>
                <a:off x="2483420" y="3052567"/>
                <a:ext cx="338554" cy="315599"/>
              </a:xfrm>
              <a:prstGeom prst="rect">
                <a:avLst/>
              </a:prstGeom>
              <a:blipFill>
                <a:blip r:embed="rId6"/>
                <a:stretch>
                  <a:fillRect/>
                </a:stretch>
              </a:blipFill>
            </p:spPr>
            <p:txBody>
              <a:bodyPr/>
              <a:lstStyle/>
              <a:p>
                <a:r>
                  <a:rPr lang="de-DE">
                    <a:noFill/>
                  </a:rPr>
                  <a:t> </a:t>
                </a:r>
              </a:p>
            </p:txBody>
          </p:sp>
        </mc:Fallback>
      </mc:AlternateContent>
      <p:sp>
        <p:nvSpPr>
          <p:cNvPr id="12" name="TextBox 20"/>
          <p:cNvSpPr txBox="1"/>
          <p:nvPr/>
        </p:nvSpPr>
        <p:spPr>
          <a:xfrm>
            <a:off x="2534312" y="4032330"/>
            <a:ext cx="277640"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51" dirty="0">
                <a:latin typeface="Times New Roman" panose="02020603050405020304" pitchFamily="18" charset="0"/>
                <a:cs typeface="Times New Roman" panose="02020603050405020304" pitchFamily="18" charset="0"/>
              </a:rPr>
              <a:t>3</a:t>
            </a:r>
          </a:p>
        </p:txBody>
      </p:sp>
      <p:sp>
        <p:nvSpPr>
          <p:cNvPr id="13" name="TextBox 21"/>
          <p:cNvSpPr txBox="1"/>
          <p:nvPr/>
        </p:nvSpPr>
        <p:spPr>
          <a:xfrm>
            <a:off x="200848" y="4000029"/>
            <a:ext cx="2284856"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err="1">
                <a:latin typeface="Times New Roman" panose="02020603050405020304" pitchFamily="18" charset="0"/>
                <a:cs typeface="Times New Roman" panose="02020603050405020304" pitchFamily="18" charset="0"/>
              </a:rPr>
              <a:t>Relativer</a:t>
            </a:r>
            <a:r>
              <a:rPr lang="en-US" sz="1633">
                <a:latin typeface="Times New Roman" panose="02020603050405020304" pitchFamily="18" charset="0"/>
                <a:cs typeface="Times New Roman" panose="02020603050405020304" pitchFamily="18" charset="0"/>
              </a:rPr>
              <a:t> Weltmarktpreis</a:t>
            </a:r>
            <a:endParaRPr lang="en-US" sz="1814"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4"/>
              <p:cNvSpPr txBox="1"/>
              <p:nvPr/>
            </p:nvSpPr>
            <p:spPr>
              <a:xfrm>
                <a:off x="3514827" y="4404745"/>
                <a:ext cx="3289096" cy="9505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Britische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Arbeiterin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Sie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verkaufen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633" i="1">
                            <a:latin typeface="Cambria Math" panose="02040503050406030204" pitchFamily="18" charset="0"/>
                          </a:rPr>
                        </m:ctrlPr>
                      </m:fPr>
                      <m:num>
                        <m:r>
                          <a:rPr lang="de-DE" sz="1633" i="1">
                            <a:latin typeface="Cambria Math"/>
                          </a:rPr>
                          <m:t>3</m:t>
                        </m:r>
                      </m:num>
                      <m:den>
                        <m:r>
                          <a:rPr lang="de-DE" sz="1633" i="1">
                            <a:latin typeface="Cambria Math"/>
                          </a:rPr>
                          <m:t>2</m:t>
                        </m:r>
                      </m:den>
                    </m:f>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4" name="TextBox 14"/>
              <p:cNvSpPr txBox="1">
                <a:spLocks noRot="1" noChangeAspect="1" noMove="1" noResize="1" noEditPoints="1" noAdjustHandles="1" noChangeArrowheads="1" noChangeShapeType="1" noTextEdit="1"/>
              </p:cNvSpPr>
              <p:nvPr/>
            </p:nvSpPr>
            <p:spPr>
              <a:xfrm>
                <a:off x="3514827" y="4404745"/>
                <a:ext cx="3289096" cy="950581"/>
              </a:xfrm>
              <a:prstGeom prst="rect">
                <a:avLst/>
              </a:prstGeom>
              <a:blipFill>
                <a:blip r:embed="rId7"/>
                <a:stretch>
                  <a:fillRect l="-1113" t="-2581" b="-1935"/>
                </a:stretch>
              </a:blipFill>
            </p:spPr>
            <p:txBody>
              <a:bodyPr/>
              <a:lstStyle/>
              <a:p>
                <a:r>
                  <a:rPr lang="de-DE">
                    <a:noFill/>
                  </a:rPr>
                  <a:t> </a:t>
                </a:r>
              </a:p>
            </p:txBody>
          </p:sp>
        </mc:Fallback>
      </mc:AlternateContent>
      <p:cxnSp>
        <p:nvCxnSpPr>
          <p:cNvPr id="15" name="Straight Connector 27"/>
          <p:cNvCxnSpPr/>
          <p:nvPr/>
        </p:nvCxnSpPr>
        <p:spPr>
          <a:xfrm flipH="1">
            <a:off x="2778708" y="525387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28"/>
          <p:cNvCxnSpPr/>
          <p:nvPr/>
        </p:nvCxnSpPr>
        <p:spPr>
          <a:xfrm flipH="1">
            <a:off x="2778708" y="420879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29"/>
          <p:cNvCxnSpPr/>
          <p:nvPr/>
        </p:nvCxnSpPr>
        <p:spPr>
          <a:xfrm flipH="1">
            <a:off x="2778708" y="3229029"/>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39"/>
          <p:cNvSpPr txBox="1"/>
          <p:nvPr/>
        </p:nvSpPr>
        <p:spPr>
          <a:xfrm>
            <a:off x="3646358" y="3206115"/>
            <a:ext cx="3411053" cy="8461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Portugiesischer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Konsument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5 </a:t>
            </a:r>
            <a:r>
              <a:rPr lang="en-US" sz="1633" dirty="0" err="1">
                <a:latin typeface="Times New Roman" panose="02020603050405020304" pitchFamily="18" charset="0"/>
                <a:cs typeface="Times New Roman" panose="02020603050405020304" pitchFamily="18" charset="0"/>
              </a:rPr>
              <a:t>kaufen</a:t>
            </a:r>
            <a:endParaRPr lang="en-US" sz="1633" dirty="0">
              <a:latin typeface="Times New Roman" panose="02020603050405020304" pitchFamily="18" charset="0"/>
              <a:cs typeface="Times New Roman" panose="02020603050405020304" pitchFamily="18" charset="0"/>
            </a:endParaRPr>
          </a:p>
        </p:txBody>
      </p:sp>
      <p:sp>
        <p:nvSpPr>
          <p:cNvPr id="19" name="Curved Up Arrow 2"/>
          <p:cNvSpPr/>
          <p:nvPr/>
        </p:nvSpPr>
        <p:spPr>
          <a:xfrm rot="16200000">
            <a:off x="2725870" y="4540529"/>
            <a:ext cx="1055377" cy="39190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33">
              <a:solidFill>
                <a:schemeClr val="tx1"/>
              </a:solidFill>
              <a:latin typeface="Times New Roman" panose="02020603050405020304" pitchFamily="18" charset="0"/>
              <a:cs typeface="Times New Roman" panose="02020603050405020304" pitchFamily="18" charset="0"/>
            </a:endParaRPr>
          </a:p>
        </p:txBody>
      </p:sp>
      <p:sp>
        <p:nvSpPr>
          <p:cNvPr id="20" name="Curved Down Arrow 5"/>
          <p:cNvSpPr/>
          <p:nvPr/>
        </p:nvSpPr>
        <p:spPr>
          <a:xfrm rot="5400000">
            <a:off x="2752208" y="3513580"/>
            <a:ext cx="1004766" cy="38983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33">
              <a:solidFill>
                <a:schemeClr val="tx1"/>
              </a:solidFill>
              <a:latin typeface="Times New Roman" panose="02020603050405020304" pitchFamily="18" charset="0"/>
              <a:cs typeface="Times New Roman" panose="02020603050405020304" pitchFamily="18" charset="0"/>
            </a:endParaRPr>
          </a:p>
        </p:txBody>
      </p:sp>
      <p:sp>
        <p:nvSpPr>
          <p:cNvPr id="21" name="Textfeld 20">
            <a:extLst>
              <a:ext uri="{FF2B5EF4-FFF2-40B4-BE49-F238E27FC236}">
                <a16:creationId xmlns:a16="http://schemas.microsoft.com/office/drawing/2014/main" id="{8A45090D-B55B-4F8B-98AB-723CCCBB75C1}"/>
              </a:ext>
            </a:extLst>
          </p:cNvPr>
          <p:cNvSpPr txBox="1">
            <a:spLocks/>
          </p:cNvSpPr>
          <p:nvPr/>
        </p:nvSpPr>
        <p:spPr>
          <a:xfrm>
            <a:off x="1847528" y="189863"/>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r>
              <a:rPr lang="de-DE" sz="3200" b="1" dirty="0">
                <a:latin typeface="Times New Roman" panose="02020603050405020304" pitchFamily="18" charset="0"/>
                <a:cs typeface="Times New Roman" panose="02020603050405020304" pitchFamily="18" charset="0"/>
              </a:rPr>
              <a:t> nach </a:t>
            </a:r>
            <a:r>
              <a:rPr lang="de-DE" sz="3200" b="1" dirty="0" err="1">
                <a:latin typeface="Times New Roman" panose="02020603050405020304" pitchFamily="18" charset="0"/>
                <a:cs typeface="Times New Roman" panose="02020603050405020304" pitchFamily="18" charset="0"/>
              </a:rPr>
              <a:t>Spezialisierug</a:t>
            </a:r>
            <a:r>
              <a:rPr lang="de-DE" sz="3200" b="1" dirty="0">
                <a:latin typeface="Times New Roman" panose="02020603050405020304" pitchFamily="18" charset="0"/>
                <a:cs typeface="Times New Roman" panose="02020603050405020304" pitchFamily="18" charset="0"/>
              </a:rPr>
              <a:t> gemäß der komparativen Kostenvorteile</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3670B737-39BC-4D5F-A7D4-1106E4649FB6}"/>
                  </a:ext>
                </a:extLst>
              </p:cNvPr>
              <p:cNvSpPr txBox="1"/>
              <p:nvPr/>
            </p:nvSpPr>
            <p:spPr>
              <a:xfrm>
                <a:off x="1439489" y="1119816"/>
                <a:ext cx="8280322" cy="79414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Wohlfahrtsgewinne, wenn der relative Weltmarktpreis zwischen den relativen Preisen der Handelspartner liegt. Angenommen </a:t>
                </a:r>
                <a14:m>
                  <m:oMath xmlns:m="http://schemas.openxmlformats.org/officeDocument/2006/math">
                    <m:r>
                      <a:rPr lang="de-DE" b="0" i="0" smtClean="0">
                        <a:latin typeface="Cambria Math" panose="02040503050406030204" pitchFamily="18" charset="0"/>
                      </a:rPr>
                      <m:t>5&gt;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panose="02040503050406030204" pitchFamily="18" charset="0"/>
                              </a:rPr>
                              <m:t>𝑃</m:t>
                            </m:r>
                          </m:e>
                          <m:sub>
                            <m:r>
                              <a:rPr lang="de-DE" b="0" i="1" smtClean="0">
                                <a:latin typeface="Cambria Math" panose="02040503050406030204" pitchFamily="18" charset="0"/>
                              </a:rPr>
                              <m:t>𝑊</m:t>
                            </m:r>
                          </m:sub>
                        </m:sSub>
                      </m:num>
                      <m:den>
                        <m:sSub>
                          <m:sSubPr>
                            <m:ctrlPr>
                              <a:rPr lang="en-US" i="1">
                                <a:latin typeface="Cambria Math" panose="02040503050406030204" pitchFamily="18" charset="0"/>
                              </a:rPr>
                            </m:ctrlPr>
                          </m:sSubPr>
                          <m:e>
                            <m:r>
                              <a:rPr lang="de-DE" i="1">
                                <a:latin typeface="Cambria Math" panose="02040503050406030204" pitchFamily="18" charset="0"/>
                              </a:rPr>
                              <m:t>𝑝</m:t>
                            </m:r>
                          </m:e>
                          <m:sub>
                            <m:r>
                              <a:rPr lang="de-DE" b="0" i="1" smtClean="0">
                                <a:latin typeface="Cambria Math" panose="02040503050406030204" pitchFamily="18" charset="0"/>
                              </a:rPr>
                              <m:t>𝐾</m:t>
                            </m:r>
                          </m:sub>
                        </m:sSub>
                      </m:den>
                    </m:f>
                    <m:r>
                      <a:rPr lang="de-DE" i="1">
                        <a:latin typeface="Cambria Math" panose="02040503050406030204" pitchFamily="18" charset="0"/>
                      </a:rPr>
                      <m:t>=3</m:t>
                    </m:r>
                    <m:r>
                      <a:rPr lang="de-DE" b="0" i="1" smtClean="0">
                        <a:latin typeface="Cambria Math" panose="02040503050406030204" pitchFamily="18" charset="0"/>
                      </a:rPr>
                      <m:t>&gt;</m:t>
                    </m:r>
                    <m:f>
                      <m:fPr>
                        <m:ctrlPr>
                          <a:rPr lang="en-US" i="1">
                            <a:latin typeface="Cambria Math" panose="02040503050406030204" pitchFamily="18" charset="0"/>
                          </a:rPr>
                        </m:ctrlPr>
                      </m:fPr>
                      <m:num>
                        <m:r>
                          <a:rPr lang="de-DE" b="0" i="1" smtClean="0">
                            <a:latin typeface="Cambria Math" panose="02040503050406030204" pitchFamily="18" charset="0"/>
                          </a:rPr>
                          <m:t>3</m:t>
                        </m:r>
                      </m:num>
                      <m:den>
                        <m:r>
                          <a:rPr lang="de-DE" b="0" i="1" smtClean="0">
                            <a:latin typeface="Cambria Math" panose="02040503050406030204" pitchFamily="18" charset="0"/>
                          </a:rPr>
                          <m:t>2</m:t>
                        </m:r>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2" name="Textfeld 1">
                <a:extLst>
                  <a:ext uri="{FF2B5EF4-FFF2-40B4-BE49-F238E27FC236}">
                    <a16:creationId xmlns:a16="http://schemas.microsoft.com/office/drawing/2014/main" id="{3670B737-39BC-4D5F-A7D4-1106E4649FB6}"/>
                  </a:ext>
                </a:extLst>
              </p:cNvPr>
              <p:cNvSpPr txBox="1">
                <a:spLocks noRot="1" noChangeAspect="1" noMove="1" noResize="1" noEditPoints="1" noAdjustHandles="1" noChangeArrowheads="1" noChangeShapeType="1" noTextEdit="1"/>
              </p:cNvSpPr>
              <p:nvPr/>
            </p:nvSpPr>
            <p:spPr>
              <a:xfrm>
                <a:off x="1439489" y="1119816"/>
                <a:ext cx="8280322" cy="794141"/>
              </a:xfrm>
              <a:prstGeom prst="rect">
                <a:avLst/>
              </a:prstGeom>
              <a:blipFill>
                <a:blip r:embed="rId8"/>
                <a:stretch>
                  <a:fillRect l="-589" t="-4615" b="-769"/>
                </a:stretch>
              </a:blipFill>
            </p:spPr>
            <p:txBody>
              <a:bodyPr/>
              <a:lstStyle/>
              <a:p>
                <a:r>
                  <a:rPr lang="de-DE">
                    <a:noFill/>
                  </a:rPr>
                  <a:t> </a:t>
                </a:r>
              </a:p>
            </p:txBody>
          </p:sp>
        </mc:Fallback>
      </mc:AlternateContent>
      <p:sp>
        <p:nvSpPr>
          <p:cNvPr id="3" name="Rechteck 2"/>
          <p:cNvSpPr/>
          <p:nvPr/>
        </p:nvSpPr>
        <p:spPr>
          <a:xfrm>
            <a:off x="211135" y="2729401"/>
            <a:ext cx="151416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Portugal: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relativer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Preis</a:t>
            </a:r>
            <a:r>
              <a:rPr lang="en-US" dirty="0">
                <a:latin typeface="Times New Roman" panose="02020603050405020304" pitchFamily="18" charset="0"/>
                <a:cs typeface="Times New Roman" panose="02020603050405020304" pitchFamily="18" charset="0"/>
              </a:rPr>
              <a:t> </a:t>
            </a:r>
            <a:endParaRPr lang="de-DE" dirty="0"/>
          </a:p>
        </p:txBody>
      </p:sp>
      <p:sp>
        <p:nvSpPr>
          <p:cNvPr id="4" name="Rechteck 3"/>
          <p:cNvSpPr/>
          <p:nvPr/>
        </p:nvSpPr>
        <p:spPr>
          <a:xfrm>
            <a:off x="227248" y="4871383"/>
            <a:ext cx="151416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UK: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relativer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Preis</a:t>
            </a:r>
            <a:r>
              <a:rPr lang="en-US" dirty="0">
                <a:latin typeface="Times New Roman" panose="02020603050405020304" pitchFamily="18" charset="0"/>
                <a:cs typeface="Times New Roman" panose="02020603050405020304" pitchFamily="18" charset="0"/>
              </a:rPr>
              <a:t> </a:t>
            </a:r>
            <a:endParaRPr lang="de-DE" dirty="0"/>
          </a:p>
        </p:txBody>
      </p:sp>
      <p:sp>
        <p:nvSpPr>
          <p:cNvPr id="23" name="Rechteck 22">
            <a:extLst>
              <a:ext uri="{FF2B5EF4-FFF2-40B4-BE49-F238E27FC236}">
                <a16:creationId xmlns:a16="http://schemas.microsoft.com/office/drawing/2014/main" id="{6B0EDFF4-64F2-4D9B-B183-D4A48ECA5A93}"/>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9">
            <p14:nvContentPartPr>
              <p14:cNvPr id="32" name="Freihand 31">
                <a:extLst>
                  <a:ext uri="{FF2B5EF4-FFF2-40B4-BE49-F238E27FC236}">
                    <a16:creationId xmlns:a16="http://schemas.microsoft.com/office/drawing/2014/main" id="{E72437D2-BDD1-446D-8731-24157150F9D0}"/>
                  </a:ext>
                </a:extLst>
              </p14:cNvPr>
              <p14:cNvContentPartPr/>
              <p14:nvPr/>
            </p14:nvContentPartPr>
            <p14:xfrm>
              <a:off x="6558947" y="2004907"/>
              <a:ext cx="26280" cy="155880"/>
            </p14:xfrm>
          </p:contentPart>
        </mc:Choice>
        <mc:Fallback>
          <p:pic>
            <p:nvPicPr>
              <p:cNvPr id="32" name="Freihand 31">
                <a:extLst>
                  <a:ext uri="{FF2B5EF4-FFF2-40B4-BE49-F238E27FC236}">
                    <a16:creationId xmlns:a16="http://schemas.microsoft.com/office/drawing/2014/main" id="{E72437D2-BDD1-446D-8731-24157150F9D0}"/>
                  </a:ext>
                </a:extLst>
              </p:cNvPr>
              <p:cNvPicPr/>
              <p:nvPr/>
            </p:nvPicPr>
            <p:blipFill>
              <a:blip r:embed="rId10"/>
              <a:stretch>
                <a:fillRect/>
              </a:stretch>
            </p:blipFill>
            <p:spPr>
              <a:xfrm>
                <a:off x="6554627" y="2000587"/>
                <a:ext cx="34920" cy="164520"/>
              </a:xfrm>
              <a:prstGeom prst="rect">
                <a:avLst/>
              </a:prstGeom>
            </p:spPr>
          </p:pic>
        </mc:Fallback>
      </mc:AlternateContent>
      <p:grpSp>
        <p:nvGrpSpPr>
          <p:cNvPr id="35" name="Gruppieren 34">
            <a:extLst>
              <a:ext uri="{FF2B5EF4-FFF2-40B4-BE49-F238E27FC236}">
                <a16:creationId xmlns:a16="http://schemas.microsoft.com/office/drawing/2014/main" id="{7D3B5394-F010-4EA5-9EAB-A8B44625A562}"/>
              </a:ext>
            </a:extLst>
          </p:cNvPr>
          <p:cNvGrpSpPr/>
          <p:nvPr/>
        </p:nvGrpSpPr>
        <p:grpSpPr>
          <a:xfrm>
            <a:off x="5005907" y="1348267"/>
            <a:ext cx="1857600" cy="799560"/>
            <a:chOff x="5005907" y="1348267"/>
            <a:chExt cx="1857600" cy="799560"/>
          </a:xfrm>
        </p:grpSpPr>
        <mc:AlternateContent xmlns:mc="http://schemas.openxmlformats.org/markup-compatibility/2006">
          <mc:Choice xmlns:p14="http://schemas.microsoft.com/office/powerpoint/2010/main" Requires="p14">
            <p:contentPart p14:bwMode="auto" r:id="rId11">
              <p14:nvContentPartPr>
                <p14:cNvPr id="5" name="Freihand 4">
                  <a:extLst>
                    <a:ext uri="{FF2B5EF4-FFF2-40B4-BE49-F238E27FC236}">
                      <a16:creationId xmlns:a16="http://schemas.microsoft.com/office/drawing/2014/main" id="{933A1131-FD40-4BAB-9005-8737C8AAC8CE}"/>
                    </a:ext>
                  </a:extLst>
                </p14:cNvPr>
                <p14:cNvContentPartPr/>
                <p14:nvPr/>
              </p14:nvContentPartPr>
              <p14:xfrm>
                <a:off x="5090507" y="1419907"/>
                <a:ext cx="289440" cy="464040"/>
              </p14:xfrm>
            </p:contentPart>
          </mc:Choice>
          <mc:Fallback>
            <p:pic>
              <p:nvPicPr>
                <p:cNvPr id="5" name="Freihand 4">
                  <a:extLst>
                    <a:ext uri="{FF2B5EF4-FFF2-40B4-BE49-F238E27FC236}">
                      <a16:creationId xmlns:a16="http://schemas.microsoft.com/office/drawing/2014/main" id="{933A1131-FD40-4BAB-9005-8737C8AAC8CE}"/>
                    </a:ext>
                  </a:extLst>
                </p:cNvPr>
                <p:cNvPicPr/>
                <p:nvPr/>
              </p:nvPicPr>
              <p:blipFill>
                <a:blip r:embed="rId12"/>
                <a:stretch>
                  <a:fillRect/>
                </a:stretch>
              </p:blipFill>
              <p:spPr>
                <a:xfrm>
                  <a:off x="5086187" y="1415587"/>
                  <a:ext cx="298080" cy="472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2BC616C1-8DA8-4BE1-BFFE-9B62A90FFC4C}"/>
                    </a:ext>
                  </a:extLst>
                </p14:cNvPr>
                <p14:cNvContentPartPr/>
                <p14:nvPr/>
              </p14:nvContentPartPr>
              <p14:xfrm>
                <a:off x="5072867" y="1974307"/>
                <a:ext cx="20880" cy="173520"/>
              </p14:xfrm>
            </p:contentPart>
          </mc:Choice>
          <mc:Fallback>
            <p:pic>
              <p:nvPicPr>
                <p:cNvPr id="7" name="Freihand 6">
                  <a:extLst>
                    <a:ext uri="{FF2B5EF4-FFF2-40B4-BE49-F238E27FC236}">
                      <a16:creationId xmlns:a16="http://schemas.microsoft.com/office/drawing/2014/main" id="{2BC616C1-8DA8-4BE1-BFFE-9B62A90FFC4C}"/>
                    </a:ext>
                  </a:extLst>
                </p:cNvPr>
                <p:cNvPicPr/>
                <p:nvPr/>
              </p:nvPicPr>
              <p:blipFill>
                <a:blip r:embed="rId14"/>
                <a:stretch>
                  <a:fillRect/>
                </a:stretch>
              </p:blipFill>
              <p:spPr>
                <a:xfrm>
                  <a:off x="5068547" y="1969987"/>
                  <a:ext cx="295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2" name="Freihand 21">
                  <a:extLst>
                    <a:ext uri="{FF2B5EF4-FFF2-40B4-BE49-F238E27FC236}">
                      <a16:creationId xmlns:a16="http://schemas.microsoft.com/office/drawing/2014/main" id="{5078E8A1-602E-435E-82EF-14658ABE96EE}"/>
                    </a:ext>
                  </a:extLst>
                </p14:cNvPr>
                <p14:cNvContentPartPr/>
                <p14:nvPr/>
              </p14:nvContentPartPr>
              <p14:xfrm>
                <a:off x="5005907" y="1948027"/>
                <a:ext cx="120960" cy="127800"/>
              </p14:xfrm>
            </p:contentPart>
          </mc:Choice>
          <mc:Fallback>
            <p:pic>
              <p:nvPicPr>
                <p:cNvPr id="22" name="Freihand 21">
                  <a:extLst>
                    <a:ext uri="{FF2B5EF4-FFF2-40B4-BE49-F238E27FC236}">
                      <a16:creationId xmlns:a16="http://schemas.microsoft.com/office/drawing/2014/main" id="{5078E8A1-602E-435E-82EF-14658ABE96EE}"/>
                    </a:ext>
                  </a:extLst>
                </p:cNvPr>
                <p:cNvPicPr/>
                <p:nvPr/>
              </p:nvPicPr>
              <p:blipFill>
                <a:blip r:embed="rId16"/>
                <a:stretch>
                  <a:fillRect/>
                </a:stretch>
              </p:blipFill>
              <p:spPr>
                <a:xfrm>
                  <a:off x="5001587" y="1943707"/>
                  <a:ext cx="1296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4" name="Freihand 23">
                  <a:extLst>
                    <a:ext uri="{FF2B5EF4-FFF2-40B4-BE49-F238E27FC236}">
                      <a16:creationId xmlns:a16="http://schemas.microsoft.com/office/drawing/2014/main" id="{2A4E0BCB-FE46-45EC-8C91-13C2306D3B33}"/>
                    </a:ext>
                  </a:extLst>
                </p14:cNvPr>
                <p14:cNvContentPartPr/>
                <p14:nvPr/>
              </p14:nvContentPartPr>
              <p14:xfrm>
                <a:off x="5210387" y="1961347"/>
                <a:ext cx="23400" cy="158040"/>
              </p14:xfrm>
            </p:contentPart>
          </mc:Choice>
          <mc:Fallback>
            <p:pic>
              <p:nvPicPr>
                <p:cNvPr id="24" name="Freihand 23">
                  <a:extLst>
                    <a:ext uri="{FF2B5EF4-FFF2-40B4-BE49-F238E27FC236}">
                      <a16:creationId xmlns:a16="http://schemas.microsoft.com/office/drawing/2014/main" id="{2A4E0BCB-FE46-45EC-8C91-13C2306D3B33}"/>
                    </a:ext>
                  </a:extLst>
                </p:cNvPr>
                <p:cNvPicPr/>
                <p:nvPr/>
              </p:nvPicPr>
              <p:blipFill>
                <a:blip r:embed="rId18"/>
                <a:stretch>
                  <a:fillRect/>
                </a:stretch>
              </p:blipFill>
              <p:spPr>
                <a:xfrm>
                  <a:off x="5206067" y="1957027"/>
                  <a:ext cx="320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5" name="Freihand 24">
                  <a:extLst>
                    <a:ext uri="{FF2B5EF4-FFF2-40B4-BE49-F238E27FC236}">
                      <a16:creationId xmlns:a16="http://schemas.microsoft.com/office/drawing/2014/main" id="{5465EB5F-3924-476A-8369-3075468DB063}"/>
                    </a:ext>
                  </a:extLst>
                </p14:cNvPr>
                <p14:cNvContentPartPr/>
                <p14:nvPr/>
              </p14:nvContentPartPr>
              <p14:xfrm>
                <a:off x="5156027" y="1915627"/>
                <a:ext cx="148320" cy="51120"/>
              </p14:xfrm>
            </p:contentPart>
          </mc:Choice>
          <mc:Fallback>
            <p:pic>
              <p:nvPicPr>
                <p:cNvPr id="25" name="Freihand 24">
                  <a:extLst>
                    <a:ext uri="{FF2B5EF4-FFF2-40B4-BE49-F238E27FC236}">
                      <a16:creationId xmlns:a16="http://schemas.microsoft.com/office/drawing/2014/main" id="{5465EB5F-3924-476A-8369-3075468DB063}"/>
                    </a:ext>
                  </a:extLst>
                </p:cNvPr>
                <p:cNvPicPr/>
                <p:nvPr/>
              </p:nvPicPr>
              <p:blipFill>
                <a:blip r:embed="rId20"/>
                <a:stretch>
                  <a:fillRect/>
                </a:stretch>
              </p:blipFill>
              <p:spPr>
                <a:xfrm>
                  <a:off x="5151707" y="1911307"/>
                  <a:ext cx="1569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7" name="Freihand 26">
                  <a:extLst>
                    <a:ext uri="{FF2B5EF4-FFF2-40B4-BE49-F238E27FC236}">
                      <a16:creationId xmlns:a16="http://schemas.microsoft.com/office/drawing/2014/main" id="{8589230C-63AC-4418-AB06-342E89200150}"/>
                    </a:ext>
                  </a:extLst>
                </p14:cNvPr>
                <p14:cNvContentPartPr/>
                <p14:nvPr/>
              </p14:nvContentPartPr>
              <p14:xfrm>
                <a:off x="6508187" y="1351507"/>
                <a:ext cx="355320" cy="570960"/>
              </p14:xfrm>
            </p:contentPart>
          </mc:Choice>
          <mc:Fallback>
            <p:pic>
              <p:nvPicPr>
                <p:cNvPr id="27" name="Freihand 26">
                  <a:extLst>
                    <a:ext uri="{FF2B5EF4-FFF2-40B4-BE49-F238E27FC236}">
                      <a16:creationId xmlns:a16="http://schemas.microsoft.com/office/drawing/2014/main" id="{8589230C-63AC-4418-AB06-342E89200150}"/>
                    </a:ext>
                  </a:extLst>
                </p:cNvPr>
                <p:cNvPicPr/>
                <p:nvPr/>
              </p:nvPicPr>
              <p:blipFill>
                <a:blip r:embed="rId22"/>
                <a:stretch>
                  <a:fillRect/>
                </a:stretch>
              </p:blipFill>
              <p:spPr>
                <a:xfrm>
                  <a:off x="6503867" y="1347187"/>
                  <a:ext cx="363960" cy="5796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8" name="Freihand 27">
                  <a:extLst>
                    <a:ext uri="{FF2B5EF4-FFF2-40B4-BE49-F238E27FC236}">
                      <a16:creationId xmlns:a16="http://schemas.microsoft.com/office/drawing/2014/main" id="{AB79C0D8-5416-42F7-BEA7-00416D0EE628}"/>
                    </a:ext>
                  </a:extLst>
                </p14:cNvPr>
                <p14:cNvContentPartPr/>
                <p14:nvPr/>
              </p14:nvContentPartPr>
              <p14:xfrm>
                <a:off x="6516827" y="1971787"/>
                <a:ext cx="84600" cy="173520"/>
              </p14:xfrm>
            </p:contentPart>
          </mc:Choice>
          <mc:Fallback>
            <p:pic>
              <p:nvPicPr>
                <p:cNvPr id="28" name="Freihand 27">
                  <a:extLst>
                    <a:ext uri="{FF2B5EF4-FFF2-40B4-BE49-F238E27FC236}">
                      <a16:creationId xmlns:a16="http://schemas.microsoft.com/office/drawing/2014/main" id="{AB79C0D8-5416-42F7-BEA7-00416D0EE628}"/>
                    </a:ext>
                  </a:extLst>
                </p:cNvPr>
                <p:cNvPicPr/>
                <p:nvPr/>
              </p:nvPicPr>
              <p:blipFill>
                <a:blip r:embed="rId24"/>
                <a:stretch>
                  <a:fillRect/>
                </a:stretch>
              </p:blipFill>
              <p:spPr>
                <a:xfrm>
                  <a:off x="6512507" y="1967467"/>
                  <a:ext cx="932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9" name="Freihand 28">
                  <a:extLst>
                    <a:ext uri="{FF2B5EF4-FFF2-40B4-BE49-F238E27FC236}">
                      <a16:creationId xmlns:a16="http://schemas.microsoft.com/office/drawing/2014/main" id="{79B37067-A825-473B-A8BE-C4A774B3D200}"/>
                    </a:ext>
                  </a:extLst>
                </p14:cNvPr>
                <p14:cNvContentPartPr/>
                <p14:nvPr/>
              </p14:nvContentPartPr>
              <p14:xfrm>
                <a:off x="6668387" y="1963507"/>
                <a:ext cx="115920" cy="153720"/>
              </p14:xfrm>
            </p:contentPart>
          </mc:Choice>
          <mc:Fallback>
            <p:pic>
              <p:nvPicPr>
                <p:cNvPr id="29" name="Freihand 28">
                  <a:extLst>
                    <a:ext uri="{FF2B5EF4-FFF2-40B4-BE49-F238E27FC236}">
                      <a16:creationId xmlns:a16="http://schemas.microsoft.com/office/drawing/2014/main" id="{79B37067-A825-473B-A8BE-C4A774B3D200}"/>
                    </a:ext>
                  </a:extLst>
                </p:cNvPr>
                <p:cNvPicPr/>
                <p:nvPr/>
              </p:nvPicPr>
              <p:blipFill>
                <a:blip r:embed="rId26"/>
                <a:stretch>
                  <a:fillRect/>
                </a:stretch>
              </p:blipFill>
              <p:spPr>
                <a:xfrm>
                  <a:off x="6664067" y="1959187"/>
                  <a:ext cx="1245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0" name="Freihand 29">
                  <a:extLst>
                    <a:ext uri="{FF2B5EF4-FFF2-40B4-BE49-F238E27FC236}">
                      <a16:creationId xmlns:a16="http://schemas.microsoft.com/office/drawing/2014/main" id="{0B6EE698-B71F-4E98-AC76-882451F0AC20}"/>
                    </a:ext>
                  </a:extLst>
                </p14:cNvPr>
                <p14:cNvContentPartPr/>
                <p14:nvPr/>
              </p14:nvContentPartPr>
              <p14:xfrm>
                <a:off x="6710147" y="2027947"/>
                <a:ext cx="74160" cy="70560"/>
              </p14:xfrm>
            </p:contentPart>
          </mc:Choice>
          <mc:Fallback>
            <p:pic>
              <p:nvPicPr>
                <p:cNvPr id="30" name="Freihand 29">
                  <a:extLst>
                    <a:ext uri="{FF2B5EF4-FFF2-40B4-BE49-F238E27FC236}">
                      <a16:creationId xmlns:a16="http://schemas.microsoft.com/office/drawing/2014/main" id="{0B6EE698-B71F-4E98-AC76-882451F0AC20}"/>
                    </a:ext>
                  </a:extLst>
                </p:cNvPr>
                <p:cNvPicPr/>
                <p:nvPr/>
              </p:nvPicPr>
              <p:blipFill>
                <a:blip r:embed="rId28"/>
                <a:stretch>
                  <a:fillRect/>
                </a:stretch>
              </p:blipFill>
              <p:spPr>
                <a:xfrm>
                  <a:off x="6705827" y="2023627"/>
                  <a:ext cx="828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4" name="Freihand 33">
                  <a:extLst>
                    <a:ext uri="{FF2B5EF4-FFF2-40B4-BE49-F238E27FC236}">
                      <a16:creationId xmlns:a16="http://schemas.microsoft.com/office/drawing/2014/main" id="{1B247412-D8C2-4AC6-B232-29278EAE3AEE}"/>
                    </a:ext>
                  </a:extLst>
                </p14:cNvPr>
                <p14:cNvContentPartPr/>
                <p14:nvPr/>
              </p14:nvContentPartPr>
              <p14:xfrm>
                <a:off x="5459147" y="1348267"/>
                <a:ext cx="915840" cy="749160"/>
              </p14:xfrm>
            </p:contentPart>
          </mc:Choice>
          <mc:Fallback>
            <p:pic>
              <p:nvPicPr>
                <p:cNvPr id="34" name="Freihand 33">
                  <a:extLst>
                    <a:ext uri="{FF2B5EF4-FFF2-40B4-BE49-F238E27FC236}">
                      <a16:creationId xmlns:a16="http://schemas.microsoft.com/office/drawing/2014/main" id="{1B247412-D8C2-4AC6-B232-29278EAE3AEE}"/>
                    </a:ext>
                  </a:extLst>
                </p:cNvPr>
                <p:cNvPicPr/>
                <p:nvPr/>
              </p:nvPicPr>
              <p:blipFill>
                <a:blip r:embed="rId30"/>
                <a:stretch>
                  <a:fillRect/>
                </a:stretch>
              </p:blipFill>
              <p:spPr>
                <a:xfrm>
                  <a:off x="5454827" y="1343947"/>
                  <a:ext cx="924480" cy="757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36" name="Freihand 35">
                <a:extLst>
                  <a:ext uri="{FF2B5EF4-FFF2-40B4-BE49-F238E27FC236}">
                    <a16:creationId xmlns:a16="http://schemas.microsoft.com/office/drawing/2014/main" id="{56F9ED4B-A130-45E1-B8C5-B470551E978B}"/>
                  </a:ext>
                </a:extLst>
              </p14:cNvPr>
              <p14:cNvContentPartPr/>
              <p14:nvPr/>
            </p14:nvContentPartPr>
            <p14:xfrm>
              <a:off x="229787" y="3064747"/>
              <a:ext cx="1036800" cy="75960"/>
            </p14:xfrm>
          </p:contentPart>
        </mc:Choice>
        <mc:Fallback>
          <p:pic>
            <p:nvPicPr>
              <p:cNvPr id="36" name="Freihand 35">
                <a:extLst>
                  <a:ext uri="{FF2B5EF4-FFF2-40B4-BE49-F238E27FC236}">
                    <a16:creationId xmlns:a16="http://schemas.microsoft.com/office/drawing/2014/main" id="{56F9ED4B-A130-45E1-B8C5-B470551E978B}"/>
                  </a:ext>
                </a:extLst>
              </p:cNvPr>
              <p:cNvPicPr/>
              <p:nvPr/>
            </p:nvPicPr>
            <p:blipFill>
              <a:blip r:embed="rId32"/>
              <a:stretch>
                <a:fillRect/>
              </a:stretch>
            </p:blipFill>
            <p:spPr>
              <a:xfrm>
                <a:off x="225467" y="3060427"/>
                <a:ext cx="10454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7" name="Freihand 36">
                <a:extLst>
                  <a:ext uri="{FF2B5EF4-FFF2-40B4-BE49-F238E27FC236}">
                    <a16:creationId xmlns:a16="http://schemas.microsoft.com/office/drawing/2014/main" id="{1DF1CC7C-3361-4723-BDA9-4C0FA2491BEB}"/>
                  </a:ext>
                </a:extLst>
              </p14:cNvPr>
              <p14:cNvContentPartPr/>
              <p14:nvPr/>
            </p14:nvContentPartPr>
            <p14:xfrm>
              <a:off x="5959907" y="5191627"/>
              <a:ext cx="360" cy="360"/>
            </p14:xfrm>
          </p:contentPart>
        </mc:Choice>
        <mc:Fallback>
          <p:pic>
            <p:nvPicPr>
              <p:cNvPr id="37" name="Freihand 36">
                <a:extLst>
                  <a:ext uri="{FF2B5EF4-FFF2-40B4-BE49-F238E27FC236}">
                    <a16:creationId xmlns:a16="http://schemas.microsoft.com/office/drawing/2014/main" id="{1DF1CC7C-3361-4723-BDA9-4C0FA2491BEB}"/>
                  </a:ext>
                </a:extLst>
              </p:cNvPr>
              <p:cNvPicPr/>
              <p:nvPr/>
            </p:nvPicPr>
            <p:blipFill>
              <a:blip r:embed="rId34"/>
              <a:stretch>
                <a:fillRect/>
              </a:stretch>
            </p:blipFill>
            <p:spPr>
              <a:xfrm>
                <a:off x="5955587" y="5187307"/>
                <a:ext cx="9000" cy="9000"/>
              </a:xfrm>
              <a:prstGeom prst="rect">
                <a:avLst/>
              </a:prstGeom>
            </p:spPr>
          </p:pic>
        </mc:Fallback>
      </mc:AlternateContent>
      <p:grpSp>
        <p:nvGrpSpPr>
          <p:cNvPr id="63" name="Gruppieren 62">
            <a:extLst>
              <a:ext uri="{FF2B5EF4-FFF2-40B4-BE49-F238E27FC236}">
                <a16:creationId xmlns:a16="http://schemas.microsoft.com/office/drawing/2014/main" id="{EE7DF2E5-38D1-44F8-A74A-CBF2E97A2676}"/>
              </a:ext>
            </a:extLst>
          </p:cNvPr>
          <p:cNvGrpSpPr/>
          <p:nvPr/>
        </p:nvGrpSpPr>
        <p:grpSpPr>
          <a:xfrm>
            <a:off x="3808187" y="2780707"/>
            <a:ext cx="2415960" cy="500040"/>
            <a:chOff x="3808187" y="2780707"/>
            <a:chExt cx="2415960" cy="500040"/>
          </a:xfrm>
        </p:grpSpPr>
        <mc:AlternateContent xmlns:mc="http://schemas.openxmlformats.org/markup-compatibility/2006">
          <mc:Choice xmlns:p14="http://schemas.microsoft.com/office/powerpoint/2010/main" Requires="p14">
            <p:contentPart p14:bwMode="auto" r:id="rId35">
              <p14:nvContentPartPr>
                <p14:cNvPr id="38" name="Freihand 37">
                  <a:extLst>
                    <a:ext uri="{FF2B5EF4-FFF2-40B4-BE49-F238E27FC236}">
                      <a16:creationId xmlns:a16="http://schemas.microsoft.com/office/drawing/2014/main" id="{386EE1A9-A61B-4430-9359-87D9B73BCD67}"/>
                    </a:ext>
                  </a:extLst>
                </p14:cNvPr>
                <p14:cNvContentPartPr/>
                <p14:nvPr/>
              </p14:nvContentPartPr>
              <p14:xfrm>
                <a:off x="3897107" y="2951347"/>
                <a:ext cx="15120" cy="139680"/>
              </p14:xfrm>
            </p:contentPart>
          </mc:Choice>
          <mc:Fallback>
            <p:pic>
              <p:nvPicPr>
                <p:cNvPr id="38" name="Freihand 37">
                  <a:extLst>
                    <a:ext uri="{FF2B5EF4-FFF2-40B4-BE49-F238E27FC236}">
                      <a16:creationId xmlns:a16="http://schemas.microsoft.com/office/drawing/2014/main" id="{386EE1A9-A61B-4430-9359-87D9B73BCD67}"/>
                    </a:ext>
                  </a:extLst>
                </p:cNvPr>
                <p:cNvPicPr/>
                <p:nvPr/>
              </p:nvPicPr>
              <p:blipFill>
                <a:blip r:embed="rId36"/>
                <a:stretch>
                  <a:fillRect/>
                </a:stretch>
              </p:blipFill>
              <p:spPr>
                <a:xfrm>
                  <a:off x="3892787" y="2947027"/>
                  <a:ext cx="237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9" name="Freihand 38">
                  <a:extLst>
                    <a:ext uri="{FF2B5EF4-FFF2-40B4-BE49-F238E27FC236}">
                      <a16:creationId xmlns:a16="http://schemas.microsoft.com/office/drawing/2014/main" id="{FAC50C6C-45E4-4868-9848-1B03856326F2}"/>
                    </a:ext>
                  </a:extLst>
                </p14:cNvPr>
                <p14:cNvContentPartPr/>
                <p14:nvPr/>
              </p14:nvContentPartPr>
              <p14:xfrm>
                <a:off x="3808187" y="2884387"/>
                <a:ext cx="156240" cy="133560"/>
              </p14:xfrm>
            </p:contentPart>
          </mc:Choice>
          <mc:Fallback>
            <p:pic>
              <p:nvPicPr>
                <p:cNvPr id="39" name="Freihand 38">
                  <a:extLst>
                    <a:ext uri="{FF2B5EF4-FFF2-40B4-BE49-F238E27FC236}">
                      <a16:creationId xmlns:a16="http://schemas.microsoft.com/office/drawing/2014/main" id="{FAC50C6C-45E4-4868-9848-1B03856326F2}"/>
                    </a:ext>
                  </a:extLst>
                </p:cNvPr>
                <p:cNvPicPr/>
                <p:nvPr/>
              </p:nvPicPr>
              <p:blipFill>
                <a:blip r:embed="rId38"/>
                <a:stretch>
                  <a:fillRect/>
                </a:stretch>
              </p:blipFill>
              <p:spPr>
                <a:xfrm>
                  <a:off x="3803867" y="2880067"/>
                  <a:ext cx="1648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0" name="Freihand 39">
                  <a:extLst>
                    <a:ext uri="{FF2B5EF4-FFF2-40B4-BE49-F238E27FC236}">
                      <a16:creationId xmlns:a16="http://schemas.microsoft.com/office/drawing/2014/main" id="{C48004BC-B387-491E-8DB0-6F8898DE312A}"/>
                    </a:ext>
                  </a:extLst>
                </p14:cNvPr>
                <p14:cNvContentPartPr/>
                <p14:nvPr/>
              </p14:nvContentPartPr>
              <p14:xfrm>
                <a:off x="4068827" y="2929387"/>
                <a:ext cx="23760" cy="145080"/>
              </p14:xfrm>
            </p:contentPart>
          </mc:Choice>
          <mc:Fallback>
            <p:pic>
              <p:nvPicPr>
                <p:cNvPr id="40" name="Freihand 39">
                  <a:extLst>
                    <a:ext uri="{FF2B5EF4-FFF2-40B4-BE49-F238E27FC236}">
                      <a16:creationId xmlns:a16="http://schemas.microsoft.com/office/drawing/2014/main" id="{C48004BC-B387-491E-8DB0-6F8898DE312A}"/>
                    </a:ext>
                  </a:extLst>
                </p:cNvPr>
                <p:cNvPicPr/>
                <p:nvPr/>
              </p:nvPicPr>
              <p:blipFill>
                <a:blip r:embed="rId40"/>
                <a:stretch>
                  <a:fillRect/>
                </a:stretch>
              </p:blipFill>
              <p:spPr>
                <a:xfrm>
                  <a:off x="4064507" y="2925067"/>
                  <a:ext cx="324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1" name="Freihand 40">
                  <a:extLst>
                    <a:ext uri="{FF2B5EF4-FFF2-40B4-BE49-F238E27FC236}">
                      <a16:creationId xmlns:a16="http://schemas.microsoft.com/office/drawing/2014/main" id="{E5BE0BE8-9A6E-478A-B4FB-84DDA76430C1}"/>
                    </a:ext>
                  </a:extLst>
                </p14:cNvPr>
                <p14:cNvContentPartPr/>
                <p14:nvPr/>
              </p14:nvContentPartPr>
              <p14:xfrm>
                <a:off x="4011587" y="2885107"/>
                <a:ext cx="136800" cy="9360"/>
              </p14:xfrm>
            </p:contentPart>
          </mc:Choice>
          <mc:Fallback>
            <p:pic>
              <p:nvPicPr>
                <p:cNvPr id="41" name="Freihand 40">
                  <a:extLst>
                    <a:ext uri="{FF2B5EF4-FFF2-40B4-BE49-F238E27FC236}">
                      <a16:creationId xmlns:a16="http://schemas.microsoft.com/office/drawing/2014/main" id="{E5BE0BE8-9A6E-478A-B4FB-84DDA76430C1}"/>
                    </a:ext>
                  </a:extLst>
                </p:cNvPr>
                <p:cNvPicPr/>
                <p:nvPr/>
              </p:nvPicPr>
              <p:blipFill>
                <a:blip r:embed="rId42"/>
                <a:stretch>
                  <a:fillRect/>
                </a:stretch>
              </p:blipFill>
              <p:spPr>
                <a:xfrm>
                  <a:off x="4007267" y="2880787"/>
                  <a:ext cx="1454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3" name="Freihand 42">
                  <a:extLst>
                    <a:ext uri="{FF2B5EF4-FFF2-40B4-BE49-F238E27FC236}">
                      <a16:creationId xmlns:a16="http://schemas.microsoft.com/office/drawing/2014/main" id="{7988454D-3611-4160-B7CC-C42415A7DE6F}"/>
                    </a:ext>
                  </a:extLst>
                </p14:cNvPr>
                <p14:cNvContentPartPr/>
                <p14:nvPr/>
              </p14:nvContentPartPr>
              <p14:xfrm>
                <a:off x="4375907" y="2965387"/>
                <a:ext cx="5040" cy="99000"/>
              </p14:xfrm>
            </p:contentPart>
          </mc:Choice>
          <mc:Fallback>
            <p:pic>
              <p:nvPicPr>
                <p:cNvPr id="43" name="Freihand 42">
                  <a:extLst>
                    <a:ext uri="{FF2B5EF4-FFF2-40B4-BE49-F238E27FC236}">
                      <a16:creationId xmlns:a16="http://schemas.microsoft.com/office/drawing/2014/main" id="{7988454D-3611-4160-B7CC-C42415A7DE6F}"/>
                    </a:ext>
                  </a:extLst>
                </p:cNvPr>
                <p:cNvPicPr/>
                <p:nvPr/>
              </p:nvPicPr>
              <p:blipFill>
                <a:blip r:embed="rId44"/>
                <a:stretch>
                  <a:fillRect/>
                </a:stretch>
              </p:blipFill>
              <p:spPr>
                <a:xfrm>
                  <a:off x="4371587" y="2961067"/>
                  <a:ext cx="136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4" name="Freihand 43">
                  <a:extLst>
                    <a:ext uri="{FF2B5EF4-FFF2-40B4-BE49-F238E27FC236}">
                      <a16:creationId xmlns:a16="http://schemas.microsoft.com/office/drawing/2014/main" id="{850BA649-53AE-4568-B1DD-65B13EFB7D38}"/>
                    </a:ext>
                  </a:extLst>
                </p14:cNvPr>
                <p14:cNvContentPartPr/>
                <p14:nvPr/>
              </p14:nvContentPartPr>
              <p14:xfrm>
                <a:off x="4369427" y="2876107"/>
                <a:ext cx="6840" cy="34200"/>
              </p14:xfrm>
            </p:contentPart>
          </mc:Choice>
          <mc:Fallback>
            <p:pic>
              <p:nvPicPr>
                <p:cNvPr id="44" name="Freihand 43">
                  <a:extLst>
                    <a:ext uri="{FF2B5EF4-FFF2-40B4-BE49-F238E27FC236}">
                      <a16:creationId xmlns:a16="http://schemas.microsoft.com/office/drawing/2014/main" id="{850BA649-53AE-4568-B1DD-65B13EFB7D38}"/>
                    </a:ext>
                  </a:extLst>
                </p:cNvPr>
                <p:cNvPicPr/>
                <p:nvPr/>
              </p:nvPicPr>
              <p:blipFill>
                <a:blip r:embed="rId46"/>
                <a:stretch>
                  <a:fillRect/>
                </a:stretch>
              </p:blipFill>
              <p:spPr>
                <a:xfrm>
                  <a:off x="4365107" y="2871787"/>
                  <a:ext cx="154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5" name="Freihand 44">
                  <a:extLst>
                    <a:ext uri="{FF2B5EF4-FFF2-40B4-BE49-F238E27FC236}">
                      <a16:creationId xmlns:a16="http://schemas.microsoft.com/office/drawing/2014/main" id="{D8666EE8-132A-4967-BFDD-CAB1BD2ACF3D}"/>
                    </a:ext>
                  </a:extLst>
                </p14:cNvPr>
                <p14:cNvContentPartPr/>
                <p14:nvPr/>
              </p14:nvContentPartPr>
              <p14:xfrm>
                <a:off x="4425227" y="2965747"/>
                <a:ext cx="73800" cy="117360"/>
              </p14:xfrm>
            </p:contentPart>
          </mc:Choice>
          <mc:Fallback>
            <p:pic>
              <p:nvPicPr>
                <p:cNvPr id="45" name="Freihand 44">
                  <a:extLst>
                    <a:ext uri="{FF2B5EF4-FFF2-40B4-BE49-F238E27FC236}">
                      <a16:creationId xmlns:a16="http://schemas.microsoft.com/office/drawing/2014/main" id="{D8666EE8-132A-4967-BFDD-CAB1BD2ACF3D}"/>
                    </a:ext>
                  </a:extLst>
                </p:cNvPr>
                <p:cNvPicPr/>
                <p:nvPr/>
              </p:nvPicPr>
              <p:blipFill>
                <a:blip r:embed="rId48"/>
                <a:stretch>
                  <a:fillRect/>
                </a:stretch>
              </p:blipFill>
              <p:spPr>
                <a:xfrm>
                  <a:off x="4420907" y="2961427"/>
                  <a:ext cx="824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6" name="Freihand 45">
                  <a:extLst>
                    <a:ext uri="{FF2B5EF4-FFF2-40B4-BE49-F238E27FC236}">
                      <a16:creationId xmlns:a16="http://schemas.microsoft.com/office/drawing/2014/main" id="{D0AAE791-07B8-4B45-A509-EC45341D0F1A}"/>
                    </a:ext>
                  </a:extLst>
                </p14:cNvPr>
                <p14:cNvContentPartPr/>
                <p14:nvPr/>
              </p14:nvContentPartPr>
              <p14:xfrm>
                <a:off x="4518107" y="2882947"/>
                <a:ext cx="97920" cy="160560"/>
              </p14:xfrm>
            </p:contentPart>
          </mc:Choice>
          <mc:Fallback>
            <p:pic>
              <p:nvPicPr>
                <p:cNvPr id="46" name="Freihand 45">
                  <a:extLst>
                    <a:ext uri="{FF2B5EF4-FFF2-40B4-BE49-F238E27FC236}">
                      <a16:creationId xmlns:a16="http://schemas.microsoft.com/office/drawing/2014/main" id="{D0AAE791-07B8-4B45-A509-EC45341D0F1A}"/>
                    </a:ext>
                  </a:extLst>
                </p:cNvPr>
                <p:cNvPicPr/>
                <p:nvPr/>
              </p:nvPicPr>
              <p:blipFill>
                <a:blip r:embed="rId50"/>
                <a:stretch>
                  <a:fillRect/>
                </a:stretch>
              </p:blipFill>
              <p:spPr>
                <a:xfrm>
                  <a:off x="4513787" y="2878627"/>
                  <a:ext cx="1065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7" name="Freihand 46">
                  <a:extLst>
                    <a:ext uri="{FF2B5EF4-FFF2-40B4-BE49-F238E27FC236}">
                      <a16:creationId xmlns:a16="http://schemas.microsoft.com/office/drawing/2014/main" id="{5F4C62FF-4956-4BAA-A284-9E3361BDF55D}"/>
                    </a:ext>
                  </a:extLst>
                </p14:cNvPr>
                <p14:cNvContentPartPr/>
                <p14:nvPr/>
              </p14:nvContentPartPr>
              <p14:xfrm>
                <a:off x="4764707" y="2853427"/>
                <a:ext cx="96120" cy="180000"/>
              </p14:xfrm>
            </p:contentPart>
          </mc:Choice>
          <mc:Fallback>
            <p:pic>
              <p:nvPicPr>
                <p:cNvPr id="47" name="Freihand 46">
                  <a:extLst>
                    <a:ext uri="{FF2B5EF4-FFF2-40B4-BE49-F238E27FC236}">
                      <a16:creationId xmlns:a16="http://schemas.microsoft.com/office/drawing/2014/main" id="{5F4C62FF-4956-4BAA-A284-9E3361BDF55D}"/>
                    </a:ext>
                  </a:extLst>
                </p:cNvPr>
                <p:cNvPicPr/>
                <p:nvPr/>
              </p:nvPicPr>
              <p:blipFill>
                <a:blip r:embed="rId52"/>
                <a:stretch>
                  <a:fillRect/>
                </a:stretch>
              </p:blipFill>
              <p:spPr>
                <a:xfrm>
                  <a:off x="4760387" y="2849107"/>
                  <a:ext cx="1047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8" name="Freihand 47">
                  <a:extLst>
                    <a:ext uri="{FF2B5EF4-FFF2-40B4-BE49-F238E27FC236}">
                      <a16:creationId xmlns:a16="http://schemas.microsoft.com/office/drawing/2014/main" id="{86DA3EC0-A132-4815-97F5-87D5597E2728}"/>
                    </a:ext>
                  </a:extLst>
                </p14:cNvPr>
                <p14:cNvContentPartPr/>
                <p14:nvPr/>
              </p14:nvContentPartPr>
              <p14:xfrm>
                <a:off x="4897547" y="2836507"/>
                <a:ext cx="376920" cy="205200"/>
              </p14:xfrm>
            </p:contentPart>
          </mc:Choice>
          <mc:Fallback>
            <p:pic>
              <p:nvPicPr>
                <p:cNvPr id="48" name="Freihand 47">
                  <a:extLst>
                    <a:ext uri="{FF2B5EF4-FFF2-40B4-BE49-F238E27FC236}">
                      <a16:creationId xmlns:a16="http://schemas.microsoft.com/office/drawing/2014/main" id="{86DA3EC0-A132-4815-97F5-87D5597E2728}"/>
                    </a:ext>
                  </a:extLst>
                </p:cNvPr>
                <p:cNvPicPr/>
                <p:nvPr/>
              </p:nvPicPr>
              <p:blipFill>
                <a:blip r:embed="rId54"/>
                <a:stretch>
                  <a:fillRect/>
                </a:stretch>
              </p:blipFill>
              <p:spPr>
                <a:xfrm>
                  <a:off x="4893227" y="2832187"/>
                  <a:ext cx="3855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9" name="Freihand 48">
                  <a:extLst>
                    <a:ext uri="{FF2B5EF4-FFF2-40B4-BE49-F238E27FC236}">
                      <a16:creationId xmlns:a16="http://schemas.microsoft.com/office/drawing/2014/main" id="{F31093AE-9E02-4945-A29E-DD06EA8D720F}"/>
                    </a:ext>
                  </a:extLst>
                </p14:cNvPr>
                <p14:cNvContentPartPr/>
                <p14:nvPr/>
              </p14:nvContentPartPr>
              <p14:xfrm>
                <a:off x="5160707" y="2780707"/>
                <a:ext cx="12240" cy="14400"/>
              </p14:xfrm>
            </p:contentPart>
          </mc:Choice>
          <mc:Fallback>
            <p:pic>
              <p:nvPicPr>
                <p:cNvPr id="49" name="Freihand 48">
                  <a:extLst>
                    <a:ext uri="{FF2B5EF4-FFF2-40B4-BE49-F238E27FC236}">
                      <a16:creationId xmlns:a16="http://schemas.microsoft.com/office/drawing/2014/main" id="{F31093AE-9E02-4945-A29E-DD06EA8D720F}"/>
                    </a:ext>
                  </a:extLst>
                </p:cNvPr>
                <p:cNvPicPr/>
                <p:nvPr/>
              </p:nvPicPr>
              <p:blipFill>
                <a:blip r:embed="rId56"/>
                <a:stretch>
                  <a:fillRect/>
                </a:stretch>
              </p:blipFill>
              <p:spPr>
                <a:xfrm>
                  <a:off x="5156387" y="2776387"/>
                  <a:ext cx="208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0" name="Freihand 49">
                  <a:extLst>
                    <a:ext uri="{FF2B5EF4-FFF2-40B4-BE49-F238E27FC236}">
                      <a16:creationId xmlns:a16="http://schemas.microsoft.com/office/drawing/2014/main" id="{571FF6CD-A576-4FCB-927F-32EA2D88CCF1}"/>
                    </a:ext>
                  </a:extLst>
                </p14:cNvPr>
                <p14:cNvContentPartPr/>
                <p14:nvPr/>
              </p14:nvContentPartPr>
              <p14:xfrm>
                <a:off x="5405147" y="2820307"/>
                <a:ext cx="101160" cy="207720"/>
              </p14:xfrm>
            </p:contentPart>
          </mc:Choice>
          <mc:Fallback>
            <p:pic>
              <p:nvPicPr>
                <p:cNvPr id="50" name="Freihand 49">
                  <a:extLst>
                    <a:ext uri="{FF2B5EF4-FFF2-40B4-BE49-F238E27FC236}">
                      <a16:creationId xmlns:a16="http://schemas.microsoft.com/office/drawing/2014/main" id="{571FF6CD-A576-4FCB-927F-32EA2D88CCF1}"/>
                    </a:ext>
                  </a:extLst>
                </p:cNvPr>
                <p:cNvPicPr/>
                <p:nvPr/>
              </p:nvPicPr>
              <p:blipFill>
                <a:blip r:embed="rId58"/>
                <a:stretch>
                  <a:fillRect/>
                </a:stretch>
              </p:blipFill>
              <p:spPr>
                <a:xfrm>
                  <a:off x="5400827" y="2815987"/>
                  <a:ext cx="10980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1" name="Freihand 50">
                  <a:extLst>
                    <a:ext uri="{FF2B5EF4-FFF2-40B4-BE49-F238E27FC236}">
                      <a16:creationId xmlns:a16="http://schemas.microsoft.com/office/drawing/2014/main" id="{38106D28-88A0-426E-88C5-6F2BF4C488D1}"/>
                    </a:ext>
                  </a:extLst>
                </p14:cNvPr>
                <p14:cNvContentPartPr/>
                <p14:nvPr/>
              </p14:nvContentPartPr>
              <p14:xfrm>
                <a:off x="5582267" y="2805907"/>
                <a:ext cx="99720" cy="187200"/>
              </p14:xfrm>
            </p:contentPart>
          </mc:Choice>
          <mc:Fallback>
            <p:pic>
              <p:nvPicPr>
                <p:cNvPr id="51" name="Freihand 50">
                  <a:extLst>
                    <a:ext uri="{FF2B5EF4-FFF2-40B4-BE49-F238E27FC236}">
                      <a16:creationId xmlns:a16="http://schemas.microsoft.com/office/drawing/2014/main" id="{38106D28-88A0-426E-88C5-6F2BF4C488D1}"/>
                    </a:ext>
                  </a:extLst>
                </p:cNvPr>
                <p:cNvPicPr/>
                <p:nvPr/>
              </p:nvPicPr>
              <p:blipFill>
                <a:blip r:embed="rId60"/>
                <a:stretch>
                  <a:fillRect/>
                </a:stretch>
              </p:blipFill>
              <p:spPr>
                <a:xfrm>
                  <a:off x="5577947" y="2801587"/>
                  <a:ext cx="1083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2" name="Freihand 51">
                  <a:extLst>
                    <a:ext uri="{FF2B5EF4-FFF2-40B4-BE49-F238E27FC236}">
                      <a16:creationId xmlns:a16="http://schemas.microsoft.com/office/drawing/2014/main" id="{DE4C2FD9-309D-45CB-9A7F-B28253A6A5DB}"/>
                    </a:ext>
                  </a:extLst>
                </p14:cNvPr>
                <p14:cNvContentPartPr/>
                <p14:nvPr/>
              </p14:nvContentPartPr>
              <p14:xfrm>
                <a:off x="5635907" y="2944867"/>
                <a:ext cx="59400" cy="33480"/>
              </p14:xfrm>
            </p:contentPart>
          </mc:Choice>
          <mc:Fallback>
            <p:pic>
              <p:nvPicPr>
                <p:cNvPr id="52" name="Freihand 51">
                  <a:extLst>
                    <a:ext uri="{FF2B5EF4-FFF2-40B4-BE49-F238E27FC236}">
                      <a16:creationId xmlns:a16="http://schemas.microsoft.com/office/drawing/2014/main" id="{DE4C2FD9-309D-45CB-9A7F-B28253A6A5DB}"/>
                    </a:ext>
                  </a:extLst>
                </p:cNvPr>
                <p:cNvPicPr/>
                <p:nvPr/>
              </p:nvPicPr>
              <p:blipFill>
                <a:blip r:embed="rId62"/>
                <a:stretch>
                  <a:fillRect/>
                </a:stretch>
              </p:blipFill>
              <p:spPr>
                <a:xfrm>
                  <a:off x="5631587" y="2940547"/>
                  <a:ext cx="680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3" name="Freihand 52">
                  <a:extLst>
                    <a:ext uri="{FF2B5EF4-FFF2-40B4-BE49-F238E27FC236}">
                      <a16:creationId xmlns:a16="http://schemas.microsoft.com/office/drawing/2014/main" id="{40A5A141-B5D6-443E-8BE3-53937C78A5BE}"/>
                    </a:ext>
                  </a:extLst>
                </p14:cNvPr>
                <p14:cNvContentPartPr/>
                <p14:nvPr/>
              </p14:nvContentPartPr>
              <p14:xfrm>
                <a:off x="5731667" y="2790067"/>
                <a:ext cx="132120" cy="181440"/>
              </p14:xfrm>
            </p:contentPart>
          </mc:Choice>
          <mc:Fallback>
            <p:pic>
              <p:nvPicPr>
                <p:cNvPr id="53" name="Freihand 52">
                  <a:extLst>
                    <a:ext uri="{FF2B5EF4-FFF2-40B4-BE49-F238E27FC236}">
                      <a16:creationId xmlns:a16="http://schemas.microsoft.com/office/drawing/2014/main" id="{40A5A141-B5D6-443E-8BE3-53937C78A5BE}"/>
                    </a:ext>
                  </a:extLst>
                </p:cNvPr>
                <p:cNvPicPr/>
                <p:nvPr/>
              </p:nvPicPr>
              <p:blipFill>
                <a:blip r:embed="rId64"/>
                <a:stretch>
                  <a:fillRect/>
                </a:stretch>
              </p:blipFill>
              <p:spPr>
                <a:xfrm>
                  <a:off x="5727347" y="2785747"/>
                  <a:ext cx="1407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4" name="Freihand 53">
                  <a:extLst>
                    <a:ext uri="{FF2B5EF4-FFF2-40B4-BE49-F238E27FC236}">
                      <a16:creationId xmlns:a16="http://schemas.microsoft.com/office/drawing/2014/main" id="{2E7F3BAB-33BB-48AD-9A0B-E49DF3D303E7}"/>
                    </a:ext>
                  </a:extLst>
                </p14:cNvPr>
                <p14:cNvContentPartPr/>
                <p14:nvPr/>
              </p14:nvContentPartPr>
              <p14:xfrm>
                <a:off x="5971067" y="2858107"/>
                <a:ext cx="253080" cy="104040"/>
              </p14:xfrm>
            </p:contentPart>
          </mc:Choice>
          <mc:Fallback>
            <p:pic>
              <p:nvPicPr>
                <p:cNvPr id="54" name="Freihand 53">
                  <a:extLst>
                    <a:ext uri="{FF2B5EF4-FFF2-40B4-BE49-F238E27FC236}">
                      <a16:creationId xmlns:a16="http://schemas.microsoft.com/office/drawing/2014/main" id="{2E7F3BAB-33BB-48AD-9A0B-E49DF3D303E7}"/>
                    </a:ext>
                  </a:extLst>
                </p:cNvPr>
                <p:cNvPicPr/>
                <p:nvPr/>
              </p:nvPicPr>
              <p:blipFill>
                <a:blip r:embed="rId66"/>
                <a:stretch>
                  <a:fillRect/>
                </a:stretch>
              </p:blipFill>
              <p:spPr>
                <a:xfrm>
                  <a:off x="5966747" y="2853787"/>
                  <a:ext cx="2617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6" name="Freihand 55">
                  <a:extLst>
                    <a:ext uri="{FF2B5EF4-FFF2-40B4-BE49-F238E27FC236}">
                      <a16:creationId xmlns:a16="http://schemas.microsoft.com/office/drawing/2014/main" id="{1A8F9924-002C-4C74-A658-25E385FF00F3}"/>
                    </a:ext>
                  </a:extLst>
                </p14:cNvPr>
                <p14:cNvContentPartPr/>
                <p14:nvPr/>
              </p14:nvContentPartPr>
              <p14:xfrm>
                <a:off x="4044347" y="3137107"/>
                <a:ext cx="96120" cy="138960"/>
              </p14:xfrm>
            </p:contentPart>
          </mc:Choice>
          <mc:Fallback>
            <p:pic>
              <p:nvPicPr>
                <p:cNvPr id="56" name="Freihand 55">
                  <a:extLst>
                    <a:ext uri="{FF2B5EF4-FFF2-40B4-BE49-F238E27FC236}">
                      <a16:creationId xmlns:a16="http://schemas.microsoft.com/office/drawing/2014/main" id="{1A8F9924-002C-4C74-A658-25E385FF00F3}"/>
                    </a:ext>
                  </a:extLst>
                </p:cNvPr>
                <p:cNvPicPr/>
                <p:nvPr/>
              </p:nvPicPr>
              <p:blipFill>
                <a:blip r:embed="rId68"/>
                <a:stretch>
                  <a:fillRect/>
                </a:stretch>
              </p:blipFill>
              <p:spPr>
                <a:xfrm>
                  <a:off x="4040027" y="3132787"/>
                  <a:ext cx="1047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7" name="Freihand 56">
                  <a:extLst>
                    <a:ext uri="{FF2B5EF4-FFF2-40B4-BE49-F238E27FC236}">
                      <a16:creationId xmlns:a16="http://schemas.microsoft.com/office/drawing/2014/main" id="{815170C1-6338-47E8-BCC3-F2AF11E97DBD}"/>
                    </a:ext>
                  </a:extLst>
                </p14:cNvPr>
                <p14:cNvContentPartPr/>
                <p14:nvPr/>
              </p14:nvContentPartPr>
              <p14:xfrm>
                <a:off x="4154507" y="3171307"/>
                <a:ext cx="109080" cy="101520"/>
              </p14:xfrm>
            </p:contentPart>
          </mc:Choice>
          <mc:Fallback>
            <p:pic>
              <p:nvPicPr>
                <p:cNvPr id="57" name="Freihand 56">
                  <a:extLst>
                    <a:ext uri="{FF2B5EF4-FFF2-40B4-BE49-F238E27FC236}">
                      <a16:creationId xmlns:a16="http://schemas.microsoft.com/office/drawing/2014/main" id="{815170C1-6338-47E8-BCC3-F2AF11E97DBD}"/>
                    </a:ext>
                  </a:extLst>
                </p:cNvPr>
                <p:cNvPicPr/>
                <p:nvPr/>
              </p:nvPicPr>
              <p:blipFill>
                <a:blip r:embed="rId70"/>
                <a:stretch>
                  <a:fillRect/>
                </a:stretch>
              </p:blipFill>
              <p:spPr>
                <a:xfrm>
                  <a:off x="4150187" y="3166987"/>
                  <a:ext cx="1177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8" name="Freihand 57">
                  <a:extLst>
                    <a:ext uri="{FF2B5EF4-FFF2-40B4-BE49-F238E27FC236}">
                      <a16:creationId xmlns:a16="http://schemas.microsoft.com/office/drawing/2014/main" id="{9F0CC393-2D32-476D-A812-4311996ED6F0}"/>
                    </a:ext>
                  </a:extLst>
                </p14:cNvPr>
                <p14:cNvContentPartPr/>
                <p14:nvPr/>
              </p14:nvContentPartPr>
              <p14:xfrm>
                <a:off x="4315427" y="3174547"/>
                <a:ext cx="118080" cy="106200"/>
              </p14:xfrm>
            </p:contentPart>
          </mc:Choice>
          <mc:Fallback>
            <p:pic>
              <p:nvPicPr>
                <p:cNvPr id="58" name="Freihand 57">
                  <a:extLst>
                    <a:ext uri="{FF2B5EF4-FFF2-40B4-BE49-F238E27FC236}">
                      <a16:creationId xmlns:a16="http://schemas.microsoft.com/office/drawing/2014/main" id="{9F0CC393-2D32-476D-A812-4311996ED6F0}"/>
                    </a:ext>
                  </a:extLst>
                </p:cNvPr>
                <p:cNvPicPr/>
                <p:nvPr/>
              </p:nvPicPr>
              <p:blipFill>
                <a:blip r:embed="rId72"/>
                <a:stretch>
                  <a:fillRect/>
                </a:stretch>
              </p:blipFill>
              <p:spPr>
                <a:xfrm>
                  <a:off x="4311107" y="3170227"/>
                  <a:ext cx="1267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9" name="Freihand 58">
                  <a:extLst>
                    <a:ext uri="{FF2B5EF4-FFF2-40B4-BE49-F238E27FC236}">
                      <a16:creationId xmlns:a16="http://schemas.microsoft.com/office/drawing/2014/main" id="{D58ABFAD-50F2-4351-96BA-49630BE064DE}"/>
                    </a:ext>
                  </a:extLst>
                </p14:cNvPr>
                <p14:cNvContentPartPr/>
                <p14:nvPr/>
              </p14:nvContentPartPr>
              <p14:xfrm>
                <a:off x="4313267" y="3211987"/>
                <a:ext cx="91080" cy="22680"/>
              </p14:xfrm>
            </p:contentPart>
          </mc:Choice>
          <mc:Fallback>
            <p:pic>
              <p:nvPicPr>
                <p:cNvPr id="59" name="Freihand 58">
                  <a:extLst>
                    <a:ext uri="{FF2B5EF4-FFF2-40B4-BE49-F238E27FC236}">
                      <a16:creationId xmlns:a16="http://schemas.microsoft.com/office/drawing/2014/main" id="{D58ABFAD-50F2-4351-96BA-49630BE064DE}"/>
                    </a:ext>
                  </a:extLst>
                </p:cNvPr>
                <p:cNvPicPr/>
                <p:nvPr/>
              </p:nvPicPr>
              <p:blipFill>
                <a:blip r:embed="rId74"/>
                <a:stretch>
                  <a:fillRect/>
                </a:stretch>
              </p:blipFill>
              <p:spPr>
                <a:xfrm>
                  <a:off x="4308947" y="3207667"/>
                  <a:ext cx="997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0" name="Freihand 59">
                  <a:extLst>
                    <a:ext uri="{FF2B5EF4-FFF2-40B4-BE49-F238E27FC236}">
                      <a16:creationId xmlns:a16="http://schemas.microsoft.com/office/drawing/2014/main" id="{7D5605F6-3FD9-499A-B1EC-F5E2BB2F20DE}"/>
                    </a:ext>
                  </a:extLst>
                </p14:cNvPr>
                <p14:cNvContentPartPr/>
                <p14:nvPr/>
              </p14:nvContentPartPr>
              <p14:xfrm>
                <a:off x="4416227" y="3145027"/>
                <a:ext cx="218160" cy="131040"/>
              </p14:xfrm>
            </p:contentPart>
          </mc:Choice>
          <mc:Fallback>
            <p:pic>
              <p:nvPicPr>
                <p:cNvPr id="60" name="Freihand 59">
                  <a:extLst>
                    <a:ext uri="{FF2B5EF4-FFF2-40B4-BE49-F238E27FC236}">
                      <a16:creationId xmlns:a16="http://schemas.microsoft.com/office/drawing/2014/main" id="{7D5605F6-3FD9-499A-B1EC-F5E2BB2F20DE}"/>
                    </a:ext>
                  </a:extLst>
                </p:cNvPr>
                <p:cNvPicPr/>
                <p:nvPr/>
              </p:nvPicPr>
              <p:blipFill>
                <a:blip r:embed="rId76"/>
                <a:stretch>
                  <a:fillRect/>
                </a:stretch>
              </p:blipFill>
              <p:spPr>
                <a:xfrm>
                  <a:off x="4411907" y="3140707"/>
                  <a:ext cx="2268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1" name="Freihand 60">
                  <a:extLst>
                    <a:ext uri="{FF2B5EF4-FFF2-40B4-BE49-F238E27FC236}">
                      <a16:creationId xmlns:a16="http://schemas.microsoft.com/office/drawing/2014/main" id="{67540CB8-78B2-42AA-BCB2-821C583476C5}"/>
                    </a:ext>
                  </a:extLst>
                </p14:cNvPr>
                <p14:cNvContentPartPr/>
                <p14:nvPr/>
              </p14:nvContentPartPr>
              <p14:xfrm>
                <a:off x="4674347" y="3134227"/>
                <a:ext cx="7920" cy="135000"/>
              </p14:xfrm>
            </p:contentPart>
          </mc:Choice>
          <mc:Fallback>
            <p:pic>
              <p:nvPicPr>
                <p:cNvPr id="61" name="Freihand 60">
                  <a:extLst>
                    <a:ext uri="{FF2B5EF4-FFF2-40B4-BE49-F238E27FC236}">
                      <a16:creationId xmlns:a16="http://schemas.microsoft.com/office/drawing/2014/main" id="{67540CB8-78B2-42AA-BCB2-821C583476C5}"/>
                    </a:ext>
                  </a:extLst>
                </p:cNvPr>
                <p:cNvPicPr/>
                <p:nvPr/>
              </p:nvPicPr>
              <p:blipFill>
                <a:blip r:embed="rId78"/>
                <a:stretch>
                  <a:fillRect/>
                </a:stretch>
              </p:blipFill>
              <p:spPr>
                <a:xfrm>
                  <a:off x="4670027" y="3129907"/>
                  <a:ext cx="165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2" name="Freihand 61">
                  <a:extLst>
                    <a:ext uri="{FF2B5EF4-FFF2-40B4-BE49-F238E27FC236}">
                      <a16:creationId xmlns:a16="http://schemas.microsoft.com/office/drawing/2014/main" id="{8FA84F98-72FB-4E11-8AF4-52D3A4AC1D84}"/>
                    </a:ext>
                  </a:extLst>
                </p14:cNvPr>
                <p14:cNvContentPartPr/>
                <p14:nvPr/>
              </p14:nvContentPartPr>
              <p14:xfrm>
                <a:off x="4731587" y="3181387"/>
                <a:ext cx="229320" cy="92160"/>
              </p14:xfrm>
            </p:contentPart>
          </mc:Choice>
          <mc:Fallback>
            <p:pic>
              <p:nvPicPr>
                <p:cNvPr id="62" name="Freihand 61">
                  <a:extLst>
                    <a:ext uri="{FF2B5EF4-FFF2-40B4-BE49-F238E27FC236}">
                      <a16:creationId xmlns:a16="http://schemas.microsoft.com/office/drawing/2014/main" id="{8FA84F98-72FB-4E11-8AF4-52D3A4AC1D84}"/>
                    </a:ext>
                  </a:extLst>
                </p:cNvPr>
                <p:cNvPicPr/>
                <p:nvPr/>
              </p:nvPicPr>
              <p:blipFill>
                <a:blip r:embed="rId80"/>
                <a:stretch>
                  <a:fillRect/>
                </a:stretch>
              </p:blipFill>
              <p:spPr>
                <a:xfrm>
                  <a:off x="4727267" y="3177067"/>
                  <a:ext cx="237960" cy="100800"/>
                </a:xfrm>
                <a:prstGeom prst="rect">
                  <a:avLst/>
                </a:prstGeom>
              </p:spPr>
            </p:pic>
          </mc:Fallback>
        </mc:AlternateContent>
      </p:grpSp>
      <p:grpSp>
        <p:nvGrpSpPr>
          <p:cNvPr id="74" name="Gruppieren 73">
            <a:extLst>
              <a:ext uri="{FF2B5EF4-FFF2-40B4-BE49-F238E27FC236}">
                <a16:creationId xmlns:a16="http://schemas.microsoft.com/office/drawing/2014/main" id="{2BDF8306-5F75-4FF1-8AF2-81A619066AE5}"/>
              </a:ext>
            </a:extLst>
          </p:cNvPr>
          <p:cNvGrpSpPr/>
          <p:nvPr/>
        </p:nvGrpSpPr>
        <p:grpSpPr>
          <a:xfrm>
            <a:off x="3652667" y="5301427"/>
            <a:ext cx="1303560" cy="206640"/>
            <a:chOff x="3652667" y="5301427"/>
            <a:chExt cx="1303560" cy="206640"/>
          </a:xfrm>
        </p:grpSpPr>
        <mc:AlternateContent xmlns:mc="http://schemas.openxmlformats.org/markup-compatibility/2006">
          <mc:Choice xmlns:p14="http://schemas.microsoft.com/office/powerpoint/2010/main" Requires="p14">
            <p:contentPart p14:bwMode="auto" r:id="rId81">
              <p14:nvContentPartPr>
                <p14:cNvPr id="64" name="Freihand 63">
                  <a:extLst>
                    <a:ext uri="{FF2B5EF4-FFF2-40B4-BE49-F238E27FC236}">
                      <a16:creationId xmlns:a16="http://schemas.microsoft.com/office/drawing/2014/main" id="{8D06029A-8575-4C36-AC12-E1F3B96BE651}"/>
                    </a:ext>
                  </a:extLst>
                </p14:cNvPr>
                <p14:cNvContentPartPr/>
                <p14:nvPr/>
              </p14:nvContentPartPr>
              <p14:xfrm>
                <a:off x="3652667" y="5364067"/>
                <a:ext cx="157320" cy="144000"/>
              </p14:xfrm>
            </p:contentPart>
          </mc:Choice>
          <mc:Fallback>
            <p:pic>
              <p:nvPicPr>
                <p:cNvPr id="64" name="Freihand 63">
                  <a:extLst>
                    <a:ext uri="{FF2B5EF4-FFF2-40B4-BE49-F238E27FC236}">
                      <a16:creationId xmlns:a16="http://schemas.microsoft.com/office/drawing/2014/main" id="{8D06029A-8575-4C36-AC12-E1F3B96BE651}"/>
                    </a:ext>
                  </a:extLst>
                </p:cNvPr>
                <p:cNvPicPr/>
                <p:nvPr/>
              </p:nvPicPr>
              <p:blipFill>
                <a:blip r:embed="rId82"/>
                <a:stretch>
                  <a:fillRect/>
                </a:stretch>
              </p:blipFill>
              <p:spPr>
                <a:xfrm>
                  <a:off x="3648347" y="5359747"/>
                  <a:ext cx="1659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5" name="Freihand 64">
                  <a:extLst>
                    <a:ext uri="{FF2B5EF4-FFF2-40B4-BE49-F238E27FC236}">
                      <a16:creationId xmlns:a16="http://schemas.microsoft.com/office/drawing/2014/main" id="{E84D973A-A4F0-4E71-9CF9-F2D0C4FAA405}"/>
                    </a:ext>
                  </a:extLst>
                </p14:cNvPr>
                <p14:cNvContentPartPr/>
                <p14:nvPr/>
              </p14:nvContentPartPr>
              <p14:xfrm>
                <a:off x="3821147" y="5343907"/>
                <a:ext cx="141840" cy="148320"/>
              </p14:xfrm>
            </p:contentPart>
          </mc:Choice>
          <mc:Fallback>
            <p:pic>
              <p:nvPicPr>
                <p:cNvPr id="65" name="Freihand 64">
                  <a:extLst>
                    <a:ext uri="{FF2B5EF4-FFF2-40B4-BE49-F238E27FC236}">
                      <a16:creationId xmlns:a16="http://schemas.microsoft.com/office/drawing/2014/main" id="{E84D973A-A4F0-4E71-9CF9-F2D0C4FAA405}"/>
                    </a:ext>
                  </a:extLst>
                </p:cNvPr>
                <p:cNvPicPr/>
                <p:nvPr/>
              </p:nvPicPr>
              <p:blipFill>
                <a:blip r:embed="rId84"/>
                <a:stretch>
                  <a:fillRect/>
                </a:stretch>
              </p:blipFill>
              <p:spPr>
                <a:xfrm>
                  <a:off x="3816827" y="5339587"/>
                  <a:ext cx="1504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6" name="Freihand 65">
                  <a:extLst>
                    <a:ext uri="{FF2B5EF4-FFF2-40B4-BE49-F238E27FC236}">
                      <a16:creationId xmlns:a16="http://schemas.microsoft.com/office/drawing/2014/main" id="{40CB4155-F6CB-4D54-9BBD-B26BB919E732}"/>
                    </a:ext>
                  </a:extLst>
                </p14:cNvPr>
                <p14:cNvContentPartPr/>
                <p14:nvPr/>
              </p14:nvContentPartPr>
              <p14:xfrm>
                <a:off x="3893507" y="5438587"/>
                <a:ext cx="72720" cy="46800"/>
              </p14:xfrm>
            </p:contentPart>
          </mc:Choice>
          <mc:Fallback>
            <p:pic>
              <p:nvPicPr>
                <p:cNvPr id="66" name="Freihand 65">
                  <a:extLst>
                    <a:ext uri="{FF2B5EF4-FFF2-40B4-BE49-F238E27FC236}">
                      <a16:creationId xmlns:a16="http://schemas.microsoft.com/office/drawing/2014/main" id="{40CB4155-F6CB-4D54-9BBD-B26BB919E732}"/>
                    </a:ext>
                  </a:extLst>
                </p:cNvPr>
                <p:cNvPicPr/>
                <p:nvPr/>
              </p:nvPicPr>
              <p:blipFill>
                <a:blip r:embed="rId86"/>
                <a:stretch>
                  <a:fillRect/>
                </a:stretch>
              </p:blipFill>
              <p:spPr>
                <a:xfrm>
                  <a:off x="3889187" y="5434267"/>
                  <a:ext cx="813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7" name="Freihand 66">
                  <a:extLst>
                    <a:ext uri="{FF2B5EF4-FFF2-40B4-BE49-F238E27FC236}">
                      <a16:creationId xmlns:a16="http://schemas.microsoft.com/office/drawing/2014/main" id="{3DC63CBD-C204-4393-A890-8C972E17141A}"/>
                    </a:ext>
                  </a:extLst>
                </p14:cNvPr>
                <p14:cNvContentPartPr/>
                <p14:nvPr/>
              </p14:nvContentPartPr>
              <p14:xfrm>
                <a:off x="4096547" y="5423467"/>
                <a:ext cx="5040" cy="61920"/>
              </p14:xfrm>
            </p:contentPart>
          </mc:Choice>
          <mc:Fallback>
            <p:pic>
              <p:nvPicPr>
                <p:cNvPr id="67" name="Freihand 66">
                  <a:extLst>
                    <a:ext uri="{FF2B5EF4-FFF2-40B4-BE49-F238E27FC236}">
                      <a16:creationId xmlns:a16="http://schemas.microsoft.com/office/drawing/2014/main" id="{3DC63CBD-C204-4393-A890-8C972E17141A}"/>
                    </a:ext>
                  </a:extLst>
                </p:cNvPr>
                <p:cNvPicPr/>
                <p:nvPr/>
              </p:nvPicPr>
              <p:blipFill>
                <a:blip r:embed="rId88"/>
                <a:stretch>
                  <a:fillRect/>
                </a:stretch>
              </p:blipFill>
              <p:spPr>
                <a:xfrm>
                  <a:off x="4092227" y="5419147"/>
                  <a:ext cx="136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8" name="Freihand 67">
                  <a:extLst>
                    <a:ext uri="{FF2B5EF4-FFF2-40B4-BE49-F238E27FC236}">
                      <a16:creationId xmlns:a16="http://schemas.microsoft.com/office/drawing/2014/main" id="{BF02A0DD-24F6-4782-9963-93E0F202D4A8}"/>
                    </a:ext>
                  </a:extLst>
                </p14:cNvPr>
                <p14:cNvContentPartPr/>
                <p14:nvPr/>
              </p14:nvContentPartPr>
              <p14:xfrm>
                <a:off x="4105547" y="5352187"/>
                <a:ext cx="44280" cy="38880"/>
              </p14:xfrm>
            </p:contentPart>
          </mc:Choice>
          <mc:Fallback>
            <p:pic>
              <p:nvPicPr>
                <p:cNvPr id="68" name="Freihand 67">
                  <a:extLst>
                    <a:ext uri="{FF2B5EF4-FFF2-40B4-BE49-F238E27FC236}">
                      <a16:creationId xmlns:a16="http://schemas.microsoft.com/office/drawing/2014/main" id="{BF02A0DD-24F6-4782-9963-93E0F202D4A8}"/>
                    </a:ext>
                  </a:extLst>
                </p:cNvPr>
                <p:cNvPicPr/>
                <p:nvPr/>
              </p:nvPicPr>
              <p:blipFill>
                <a:blip r:embed="rId90"/>
                <a:stretch>
                  <a:fillRect/>
                </a:stretch>
              </p:blipFill>
              <p:spPr>
                <a:xfrm>
                  <a:off x="4101227" y="5347867"/>
                  <a:ext cx="529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9" name="Freihand 68">
                  <a:extLst>
                    <a:ext uri="{FF2B5EF4-FFF2-40B4-BE49-F238E27FC236}">
                      <a16:creationId xmlns:a16="http://schemas.microsoft.com/office/drawing/2014/main" id="{ADBBDEBC-789B-42B1-97EB-C254F8B7F3A3}"/>
                    </a:ext>
                  </a:extLst>
                </p14:cNvPr>
                <p14:cNvContentPartPr/>
                <p14:nvPr/>
              </p14:nvContentPartPr>
              <p14:xfrm>
                <a:off x="4158467" y="5320867"/>
                <a:ext cx="133560" cy="172440"/>
              </p14:xfrm>
            </p:contentPart>
          </mc:Choice>
          <mc:Fallback>
            <p:pic>
              <p:nvPicPr>
                <p:cNvPr id="69" name="Freihand 68">
                  <a:extLst>
                    <a:ext uri="{FF2B5EF4-FFF2-40B4-BE49-F238E27FC236}">
                      <a16:creationId xmlns:a16="http://schemas.microsoft.com/office/drawing/2014/main" id="{ADBBDEBC-789B-42B1-97EB-C254F8B7F3A3}"/>
                    </a:ext>
                  </a:extLst>
                </p:cNvPr>
                <p:cNvPicPr/>
                <p:nvPr/>
              </p:nvPicPr>
              <p:blipFill>
                <a:blip r:embed="rId92"/>
                <a:stretch>
                  <a:fillRect/>
                </a:stretch>
              </p:blipFill>
              <p:spPr>
                <a:xfrm>
                  <a:off x="4154147" y="5316547"/>
                  <a:ext cx="1422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0" name="Freihand 69">
                  <a:extLst>
                    <a:ext uri="{FF2B5EF4-FFF2-40B4-BE49-F238E27FC236}">
                      <a16:creationId xmlns:a16="http://schemas.microsoft.com/office/drawing/2014/main" id="{BF7FEF1F-D869-4F21-B913-5F21815B2C36}"/>
                    </a:ext>
                  </a:extLst>
                </p14:cNvPr>
                <p14:cNvContentPartPr/>
                <p14:nvPr/>
              </p14:nvContentPartPr>
              <p14:xfrm>
                <a:off x="4245227" y="5371627"/>
                <a:ext cx="84600" cy="30600"/>
              </p14:xfrm>
            </p:contentPart>
          </mc:Choice>
          <mc:Fallback>
            <p:pic>
              <p:nvPicPr>
                <p:cNvPr id="70" name="Freihand 69">
                  <a:extLst>
                    <a:ext uri="{FF2B5EF4-FFF2-40B4-BE49-F238E27FC236}">
                      <a16:creationId xmlns:a16="http://schemas.microsoft.com/office/drawing/2014/main" id="{BF7FEF1F-D869-4F21-B913-5F21815B2C36}"/>
                    </a:ext>
                  </a:extLst>
                </p:cNvPr>
                <p:cNvPicPr/>
                <p:nvPr/>
              </p:nvPicPr>
              <p:blipFill>
                <a:blip r:embed="rId94"/>
                <a:stretch>
                  <a:fillRect/>
                </a:stretch>
              </p:blipFill>
              <p:spPr>
                <a:xfrm>
                  <a:off x="4240907" y="5367307"/>
                  <a:ext cx="932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1" name="Freihand 70">
                  <a:extLst>
                    <a:ext uri="{FF2B5EF4-FFF2-40B4-BE49-F238E27FC236}">
                      <a16:creationId xmlns:a16="http://schemas.microsoft.com/office/drawing/2014/main" id="{3502F380-08CD-4039-B0F7-54E135894916}"/>
                    </a:ext>
                  </a:extLst>
                </p14:cNvPr>
                <p14:cNvContentPartPr/>
                <p14:nvPr/>
              </p14:nvContentPartPr>
              <p14:xfrm>
                <a:off x="4427747" y="5350027"/>
                <a:ext cx="105120" cy="142560"/>
              </p14:xfrm>
            </p:contentPart>
          </mc:Choice>
          <mc:Fallback>
            <p:pic>
              <p:nvPicPr>
                <p:cNvPr id="71" name="Freihand 70">
                  <a:extLst>
                    <a:ext uri="{FF2B5EF4-FFF2-40B4-BE49-F238E27FC236}">
                      <a16:creationId xmlns:a16="http://schemas.microsoft.com/office/drawing/2014/main" id="{3502F380-08CD-4039-B0F7-54E135894916}"/>
                    </a:ext>
                  </a:extLst>
                </p:cNvPr>
                <p:cNvPicPr/>
                <p:nvPr/>
              </p:nvPicPr>
              <p:blipFill>
                <a:blip r:embed="rId96"/>
                <a:stretch>
                  <a:fillRect/>
                </a:stretch>
              </p:blipFill>
              <p:spPr>
                <a:xfrm>
                  <a:off x="4423427" y="5345707"/>
                  <a:ext cx="1137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2" name="Freihand 71">
                  <a:extLst>
                    <a:ext uri="{FF2B5EF4-FFF2-40B4-BE49-F238E27FC236}">
                      <a16:creationId xmlns:a16="http://schemas.microsoft.com/office/drawing/2014/main" id="{B60C256A-485A-4371-A4EC-C3021AB5B85C}"/>
                    </a:ext>
                  </a:extLst>
                </p14:cNvPr>
                <p14:cNvContentPartPr/>
                <p14:nvPr/>
              </p14:nvContentPartPr>
              <p14:xfrm>
                <a:off x="4542587" y="5342467"/>
                <a:ext cx="413640" cy="145080"/>
              </p14:xfrm>
            </p:contentPart>
          </mc:Choice>
          <mc:Fallback>
            <p:pic>
              <p:nvPicPr>
                <p:cNvPr id="72" name="Freihand 71">
                  <a:extLst>
                    <a:ext uri="{FF2B5EF4-FFF2-40B4-BE49-F238E27FC236}">
                      <a16:creationId xmlns:a16="http://schemas.microsoft.com/office/drawing/2014/main" id="{B60C256A-485A-4371-A4EC-C3021AB5B85C}"/>
                    </a:ext>
                  </a:extLst>
                </p:cNvPr>
                <p:cNvPicPr/>
                <p:nvPr/>
              </p:nvPicPr>
              <p:blipFill>
                <a:blip r:embed="rId98"/>
                <a:stretch>
                  <a:fillRect/>
                </a:stretch>
              </p:blipFill>
              <p:spPr>
                <a:xfrm>
                  <a:off x="4538267" y="5338147"/>
                  <a:ext cx="4222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3" name="Freihand 72">
                  <a:extLst>
                    <a:ext uri="{FF2B5EF4-FFF2-40B4-BE49-F238E27FC236}">
                      <a16:creationId xmlns:a16="http://schemas.microsoft.com/office/drawing/2014/main" id="{4A80F755-FD09-43EF-BABE-FB4097546273}"/>
                    </a:ext>
                  </a:extLst>
                </p14:cNvPr>
                <p14:cNvContentPartPr/>
                <p14:nvPr/>
              </p14:nvContentPartPr>
              <p14:xfrm>
                <a:off x="4811507" y="5301427"/>
                <a:ext cx="19080" cy="7920"/>
              </p14:xfrm>
            </p:contentPart>
          </mc:Choice>
          <mc:Fallback>
            <p:pic>
              <p:nvPicPr>
                <p:cNvPr id="73" name="Freihand 72">
                  <a:extLst>
                    <a:ext uri="{FF2B5EF4-FFF2-40B4-BE49-F238E27FC236}">
                      <a16:creationId xmlns:a16="http://schemas.microsoft.com/office/drawing/2014/main" id="{4A80F755-FD09-43EF-BABE-FB4097546273}"/>
                    </a:ext>
                  </a:extLst>
                </p:cNvPr>
                <p:cNvPicPr/>
                <p:nvPr/>
              </p:nvPicPr>
              <p:blipFill>
                <a:blip r:embed="rId100"/>
                <a:stretch>
                  <a:fillRect/>
                </a:stretch>
              </p:blipFill>
              <p:spPr>
                <a:xfrm>
                  <a:off x="4807187" y="5297107"/>
                  <a:ext cx="27720" cy="16560"/>
                </a:xfrm>
                <a:prstGeom prst="rect">
                  <a:avLst/>
                </a:prstGeom>
              </p:spPr>
            </p:pic>
          </mc:Fallback>
        </mc:AlternateContent>
      </p:grpSp>
      <p:grpSp>
        <p:nvGrpSpPr>
          <p:cNvPr id="83" name="Gruppieren 82">
            <a:extLst>
              <a:ext uri="{FF2B5EF4-FFF2-40B4-BE49-F238E27FC236}">
                <a16:creationId xmlns:a16="http://schemas.microsoft.com/office/drawing/2014/main" id="{BFD2AA4C-898F-4FB7-9176-CFF7977DBFB9}"/>
              </a:ext>
            </a:extLst>
          </p:cNvPr>
          <p:cNvGrpSpPr/>
          <p:nvPr/>
        </p:nvGrpSpPr>
        <p:grpSpPr>
          <a:xfrm>
            <a:off x="5121827" y="5306827"/>
            <a:ext cx="909360" cy="253080"/>
            <a:chOff x="5121827" y="5306827"/>
            <a:chExt cx="909360" cy="253080"/>
          </a:xfrm>
        </p:grpSpPr>
        <mc:AlternateContent xmlns:mc="http://schemas.openxmlformats.org/markup-compatibility/2006">
          <mc:Choice xmlns:p14="http://schemas.microsoft.com/office/powerpoint/2010/main" Requires="p14">
            <p:contentPart p14:bwMode="auto" r:id="rId101">
              <p14:nvContentPartPr>
                <p14:cNvPr id="75" name="Freihand 74">
                  <a:extLst>
                    <a:ext uri="{FF2B5EF4-FFF2-40B4-BE49-F238E27FC236}">
                      <a16:creationId xmlns:a16="http://schemas.microsoft.com/office/drawing/2014/main" id="{C5C0A17D-D4F0-4331-8CD3-4D11CE95CD02}"/>
                    </a:ext>
                  </a:extLst>
                </p14:cNvPr>
                <p14:cNvContentPartPr/>
                <p14:nvPr/>
              </p14:nvContentPartPr>
              <p14:xfrm>
                <a:off x="5121827" y="5306827"/>
                <a:ext cx="135000" cy="253080"/>
              </p14:xfrm>
            </p:contentPart>
          </mc:Choice>
          <mc:Fallback>
            <p:pic>
              <p:nvPicPr>
                <p:cNvPr id="75" name="Freihand 74">
                  <a:extLst>
                    <a:ext uri="{FF2B5EF4-FFF2-40B4-BE49-F238E27FC236}">
                      <a16:creationId xmlns:a16="http://schemas.microsoft.com/office/drawing/2014/main" id="{C5C0A17D-D4F0-4331-8CD3-4D11CE95CD02}"/>
                    </a:ext>
                  </a:extLst>
                </p:cNvPr>
                <p:cNvPicPr/>
                <p:nvPr/>
              </p:nvPicPr>
              <p:blipFill>
                <a:blip r:embed="rId102"/>
                <a:stretch>
                  <a:fillRect/>
                </a:stretch>
              </p:blipFill>
              <p:spPr>
                <a:xfrm>
                  <a:off x="5117507" y="5302507"/>
                  <a:ext cx="14364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6" name="Freihand 75">
                  <a:extLst>
                    <a:ext uri="{FF2B5EF4-FFF2-40B4-BE49-F238E27FC236}">
                      <a16:creationId xmlns:a16="http://schemas.microsoft.com/office/drawing/2014/main" id="{C045AB1C-004E-4E6E-A018-66F573B64DFA}"/>
                    </a:ext>
                  </a:extLst>
                </p14:cNvPr>
                <p14:cNvContentPartPr/>
                <p14:nvPr/>
              </p14:nvContentPartPr>
              <p14:xfrm>
                <a:off x="5257187" y="5379187"/>
                <a:ext cx="181440" cy="116640"/>
              </p14:xfrm>
            </p:contentPart>
          </mc:Choice>
          <mc:Fallback>
            <p:pic>
              <p:nvPicPr>
                <p:cNvPr id="76" name="Freihand 75">
                  <a:extLst>
                    <a:ext uri="{FF2B5EF4-FFF2-40B4-BE49-F238E27FC236}">
                      <a16:creationId xmlns:a16="http://schemas.microsoft.com/office/drawing/2014/main" id="{C045AB1C-004E-4E6E-A018-66F573B64DFA}"/>
                    </a:ext>
                  </a:extLst>
                </p:cNvPr>
                <p:cNvPicPr/>
                <p:nvPr/>
              </p:nvPicPr>
              <p:blipFill>
                <a:blip r:embed="rId104"/>
                <a:stretch>
                  <a:fillRect/>
                </a:stretch>
              </p:blipFill>
              <p:spPr>
                <a:xfrm>
                  <a:off x="5252867" y="5374867"/>
                  <a:ext cx="1900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7" name="Freihand 76">
                  <a:extLst>
                    <a:ext uri="{FF2B5EF4-FFF2-40B4-BE49-F238E27FC236}">
                      <a16:creationId xmlns:a16="http://schemas.microsoft.com/office/drawing/2014/main" id="{B8BCB3FF-0426-4B09-8707-84DEC7A7D31E}"/>
                    </a:ext>
                  </a:extLst>
                </p14:cNvPr>
                <p14:cNvContentPartPr/>
                <p14:nvPr/>
              </p14:nvContentPartPr>
              <p14:xfrm>
                <a:off x="5321627" y="5315827"/>
                <a:ext cx="62280" cy="1440"/>
              </p14:xfrm>
            </p:contentPart>
          </mc:Choice>
          <mc:Fallback>
            <p:pic>
              <p:nvPicPr>
                <p:cNvPr id="77" name="Freihand 76">
                  <a:extLst>
                    <a:ext uri="{FF2B5EF4-FFF2-40B4-BE49-F238E27FC236}">
                      <a16:creationId xmlns:a16="http://schemas.microsoft.com/office/drawing/2014/main" id="{B8BCB3FF-0426-4B09-8707-84DEC7A7D31E}"/>
                    </a:ext>
                  </a:extLst>
                </p:cNvPr>
                <p:cNvPicPr/>
                <p:nvPr/>
              </p:nvPicPr>
              <p:blipFill>
                <a:blip r:embed="rId106"/>
                <a:stretch>
                  <a:fillRect/>
                </a:stretch>
              </p:blipFill>
              <p:spPr>
                <a:xfrm>
                  <a:off x="5317307" y="5311507"/>
                  <a:ext cx="7092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9" name="Freihand 78">
                  <a:extLst>
                    <a:ext uri="{FF2B5EF4-FFF2-40B4-BE49-F238E27FC236}">
                      <a16:creationId xmlns:a16="http://schemas.microsoft.com/office/drawing/2014/main" id="{0B561AA1-B28D-4F98-907B-59790CF61511}"/>
                    </a:ext>
                  </a:extLst>
                </p14:cNvPr>
                <p14:cNvContentPartPr/>
                <p14:nvPr/>
              </p14:nvContentPartPr>
              <p14:xfrm>
                <a:off x="5559227" y="5341387"/>
                <a:ext cx="131760" cy="152280"/>
              </p14:xfrm>
            </p:contentPart>
          </mc:Choice>
          <mc:Fallback>
            <p:pic>
              <p:nvPicPr>
                <p:cNvPr id="79" name="Freihand 78">
                  <a:extLst>
                    <a:ext uri="{FF2B5EF4-FFF2-40B4-BE49-F238E27FC236}">
                      <a16:creationId xmlns:a16="http://schemas.microsoft.com/office/drawing/2014/main" id="{0B561AA1-B28D-4F98-907B-59790CF61511}"/>
                    </a:ext>
                  </a:extLst>
                </p:cNvPr>
                <p:cNvPicPr/>
                <p:nvPr/>
              </p:nvPicPr>
              <p:blipFill>
                <a:blip r:embed="rId108"/>
                <a:stretch>
                  <a:fillRect/>
                </a:stretch>
              </p:blipFill>
              <p:spPr>
                <a:xfrm>
                  <a:off x="5554907" y="5337067"/>
                  <a:ext cx="1404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0" name="Freihand 79">
                  <a:extLst>
                    <a:ext uri="{FF2B5EF4-FFF2-40B4-BE49-F238E27FC236}">
                      <a16:creationId xmlns:a16="http://schemas.microsoft.com/office/drawing/2014/main" id="{5B4EB5D7-60E9-4B6E-8E1A-58E44683AAED}"/>
                    </a:ext>
                  </a:extLst>
                </p14:cNvPr>
                <p14:cNvContentPartPr/>
                <p14:nvPr/>
              </p14:nvContentPartPr>
              <p14:xfrm>
                <a:off x="5779187" y="5310067"/>
                <a:ext cx="105120" cy="146520"/>
              </p14:xfrm>
            </p:contentPart>
          </mc:Choice>
          <mc:Fallback>
            <p:pic>
              <p:nvPicPr>
                <p:cNvPr id="80" name="Freihand 79">
                  <a:extLst>
                    <a:ext uri="{FF2B5EF4-FFF2-40B4-BE49-F238E27FC236}">
                      <a16:creationId xmlns:a16="http://schemas.microsoft.com/office/drawing/2014/main" id="{5B4EB5D7-60E9-4B6E-8E1A-58E44683AAED}"/>
                    </a:ext>
                  </a:extLst>
                </p:cNvPr>
                <p:cNvPicPr/>
                <p:nvPr/>
              </p:nvPicPr>
              <p:blipFill>
                <a:blip r:embed="rId110"/>
                <a:stretch>
                  <a:fillRect/>
                </a:stretch>
              </p:blipFill>
              <p:spPr>
                <a:xfrm>
                  <a:off x="5774867" y="5305747"/>
                  <a:ext cx="1137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1" name="Freihand 80">
                  <a:extLst>
                    <a:ext uri="{FF2B5EF4-FFF2-40B4-BE49-F238E27FC236}">
                      <a16:creationId xmlns:a16="http://schemas.microsoft.com/office/drawing/2014/main" id="{EAD2F229-397A-48C7-B0CA-91D649F0A7E3}"/>
                    </a:ext>
                  </a:extLst>
                </p14:cNvPr>
                <p14:cNvContentPartPr/>
                <p14:nvPr/>
              </p14:nvContentPartPr>
              <p14:xfrm>
                <a:off x="5824187" y="5403307"/>
                <a:ext cx="68400" cy="32400"/>
              </p14:xfrm>
            </p:contentPart>
          </mc:Choice>
          <mc:Fallback>
            <p:pic>
              <p:nvPicPr>
                <p:cNvPr id="81" name="Freihand 80">
                  <a:extLst>
                    <a:ext uri="{FF2B5EF4-FFF2-40B4-BE49-F238E27FC236}">
                      <a16:creationId xmlns:a16="http://schemas.microsoft.com/office/drawing/2014/main" id="{EAD2F229-397A-48C7-B0CA-91D649F0A7E3}"/>
                    </a:ext>
                  </a:extLst>
                </p:cNvPr>
                <p:cNvPicPr/>
                <p:nvPr/>
              </p:nvPicPr>
              <p:blipFill>
                <a:blip r:embed="rId112"/>
                <a:stretch>
                  <a:fillRect/>
                </a:stretch>
              </p:blipFill>
              <p:spPr>
                <a:xfrm>
                  <a:off x="5819867" y="5398987"/>
                  <a:ext cx="770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2" name="Freihand 81">
                  <a:extLst>
                    <a:ext uri="{FF2B5EF4-FFF2-40B4-BE49-F238E27FC236}">
                      <a16:creationId xmlns:a16="http://schemas.microsoft.com/office/drawing/2014/main" id="{5136AC72-B8D7-4813-965A-6CB889895602}"/>
                    </a:ext>
                  </a:extLst>
                </p14:cNvPr>
                <p14:cNvContentPartPr/>
                <p14:nvPr/>
              </p14:nvContentPartPr>
              <p14:xfrm>
                <a:off x="5919947" y="5310787"/>
                <a:ext cx="111240" cy="139320"/>
              </p14:xfrm>
            </p:contentPart>
          </mc:Choice>
          <mc:Fallback>
            <p:pic>
              <p:nvPicPr>
                <p:cNvPr id="82" name="Freihand 81">
                  <a:extLst>
                    <a:ext uri="{FF2B5EF4-FFF2-40B4-BE49-F238E27FC236}">
                      <a16:creationId xmlns:a16="http://schemas.microsoft.com/office/drawing/2014/main" id="{5136AC72-B8D7-4813-965A-6CB889895602}"/>
                    </a:ext>
                  </a:extLst>
                </p:cNvPr>
                <p:cNvPicPr/>
                <p:nvPr/>
              </p:nvPicPr>
              <p:blipFill>
                <a:blip r:embed="rId114"/>
                <a:stretch>
                  <a:fillRect/>
                </a:stretch>
              </p:blipFill>
              <p:spPr>
                <a:xfrm>
                  <a:off x="5915627" y="5306467"/>
                  <a:ext cx="119880" cy="147960"/>
                </a:xfrm>
                <a:prstGeom prst="rect">
                  <a:avLst/>
                </a:prstGeom>
              </p:spPr>
            </p:pic>
          </mc:Fallback>
        </mc:AlternateContent>
      </p:grpSp>
      <p:grpSp>
        <p:nvGrpSpPr>
          <p:cNvPr id="92" name="Gruppieren 91">
            <a:extLst>
              <a:ext uri="{FF2B5EF4-FFF2-40B4-BE49-F238E27FC236}">
                <a16:creationId xmlns:a16="http://schemas.microsoft.com/office/drawing/2014/main" id="{1F4E98F1-D9EF-4BA7-AC25-01DC91B3ED1E}"/>
              </a:ext>
            </a:extLst>
          </p:cNvPr>
          <p:cNvGrpSpPr/>
          <p:nvPr/>
        </p:nvGrpSpPr>
        <p:grpSpPr>
          <a:xfrm>
            <a:off x="3691547" y="5582947"/>
            <a:ext cx="1353240" cy="250920"/>
            <a:chOff x="3691547" y="5582947"/>
            <a:chExt cx="1353240" cy="250920"/>
          </a:xfrm>
        </p:grpSpPr>
        <mc:AlternateContent xmlns:mc="http://schemas.openxmlformats.org/markup-compatibility/2006">
          <mc:Choice xmlns:p14="http://schemas.microsoft.com/office/powerpoint/2010/main" Requires="p14">
            <p:contentPart p14:bwMode="auto" r:id="rId115">
              <p14:nvContentPartPr>
                <p14:cNvPr id="84" name="Freihand 83">
                  <a:extLst>
                    <a:ext uri="{FF2B5EF4-FFF2-40B4-BE49-F238E27FC236}">
                      <a16:creationId xmlns:a16="http://schemas.microsoft.com/office/drawing/2014/main" id="{F0B63E0B-DE5E-4E22-A5DA-E6E8BD2DC50D}"/>
                    </a:ext>
                  </a:extLst>
                </p14:cNvPr>
                <p14:cNvContentPartPr/>
                <p14:nvPr/>
              </p14:nvContentPartPr>
              <p14:xfrm>
                <a:off x="3691547" y="5690947"/>
                <a:ext cx="210240" cy="112680"/>
              </p14:xfrm>
            </p:contentPart>
          </mc:Choice>
          <mc:Fallback>
            <p:pic>
              <p:nvPicPr>
                <p:cNvPr id="84" name="Freihand 83">
                  <a:extLst>
                    <a:ext uri="{FF2B5EF4-FFF2-40B4-BE49-F238E27FC236}">
                      <a16:creationId xmlns:a16="http://schemas.microsoft.com/office/drawing/2014/main" id="{F0B63E0B-DE5E-4E22-A5DA-E6E8BD2DC50D}"/>
                    </a:ext>
                  </a:extLst>
                </p:cNvPr>
                <p:cNvPicPr/>
                <p:nvPr/>
              </p:nvPicPr>
              <p:blipFill>
                <a:blip r:embed="rId116"/>
                <a:stretch>
                  <a:fillRect/>
                </a:stretch>
              </p:blipFill>
              <p:spPr>
                <a:xfrm>
                  <a:off x="3687227" y="5686627"/>
                  <a:ext cx="2188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5" name="Freihand 84">
                  <a:extLst>
                    <a:ext uri="{FF2B5EF4-FFF2-40B4-BE49-F238E27FC236}">
                      <a16:creationId xmlns:a16="http://schemas.microsoft.com/office/drawing/2014/main" id="{D485CB31-BD91-4926-B71E-B78D895FACB1}"/>
                    </a:ext>
                  </a:extLst>
                </p14:cNvPr>
                <p14:cNvContentPartPr/>
                <p14:nvPr/>
              </p14:nvContentPartPr>
              <p14:xfrm>
                <a:off x="4071707" y="5641267"/>
                <a:ext cx="289800" cy="137160"/>
              </p14:xfrm>
            </p:contentPart>
          </mc:Choice>
          <mc:Fallback>
            <p:pic>
              <p:nvPicPr>
                <p:cNvPr id="85" name="Freihand 84">
                  <a:extLst>
                    <a:ext uri="{FF2B5EF4-FFF2-40B4-BE49-F238E27FC236}">
                      <a16:creationId xmlns:a16="http://schemas.microsoft.com/office/drawing/2014/main" id="{D485CB31-BD91-4926-B71E-B78D895FACB1}"/>
                    </a:ext>
                  </a:extLst>
                </p:cNvPr>
                <p:cNvPicPr/>
                <p:nvPr/>
              </p:nvPicPr>
              <p:blipFill>
                <a:blip r:embed="rId118"/>
                <a:stretch>
                  <a:fillRect/>
                </a:stretch>
              </p:blipFill>
              <p:spPr>
                <a:xfrm>
                  <a:off x="4067387" y="5636947"/>
                  <a:ext cx="2984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6" name="Freihand 85">
                  <a:extLst>
                    <a:ext uri="{FF2B5EF4-FFF2-40B4-BE49-F238E27FC236}">
                      <a16:creationId xmlns:a16="http://schemas.microsoft.com/office/drawing/2014/main" id="{EE95D11C-CC3C-40A9-89B7-A2EB51562CF8}"/>
                    </a:ext>
                  </a:extLst>
                </p14:cNvPr>
                <p14:cNvContentPartPr/>
                <p14:nvPr/>
              </p14:nvContentPartPr>
              <p14:xfrm>
                <a:off x="4376987" y="5582947"/>
                <a:ext cx="104040" cy="149400"/>
              </p14:xfrm>
            </p:contentPart>
          </mc:Choice>
          <mc:Fallback>
            <p:pic>
              <p:nvPicPr>
                <p:cNvPr id="86" name="Freihand 85">
                  <a:extLst>
                    <a:ext uri="{FF2B5EF4-FFF2-40B4-BE49-F238E27FC236}">
                      <a16:creationId xmlns:a16="http://schemas.microsoft.com/office/drawing/2014/main" id="{EE95D11C-CC3C-40A9-89B7-A2EB51562CF8}"/>
                    </a:ext>
                  </a:extLst>
                </p:cNvPr>
                <p:cNvPicPr/>
                <p:nvPr/>
              </p:nvPicPr>
              <p:blipFill>
                <a:blip r:embed="rId120"/>
                <a:stretch>
                  <a:fillRect/>
                </a:stretch>
              </p:blipFill>
              <p:spPr>
                <a:xfrm>
                  <a:off x="4372667" y="5578627"/>
                  <a:ext cx="1126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7" name="Freihand 86">
                  <a:extLst>
                    <a:ext uri="{FF2B5EF4-FFF2-40B4-BE49-F238E27FC236}">
                      <a16:creationId xmlns:a16="http://schemas.microsoft.com/office/drawing/2014/main" id="{E5345A51-77C3-4173-AE2E-B68D0C6FE7B6}"/>
                    </a:ext>
                  </a:extLst>
                </p14:cNvPr>
                <p14:cNvContentPartPr/>
                <p14:nvPr/>
              </p14:nvContentPartPr>
              <p14:xfrm>
                <a:off x="4432787" y="5687707"/>
                <a:ext cx="61920" cy="43560"/>
              </p14:xfrm>
            </p:contentPart>
          </mc:Choice>
          <mc:Fallback>
            <p:pic>
              <p:nvPicPr>
                <p:cNvPr id="87" name="Freihand 86">
                  <a:extLst>
                    <a:ext uri="{FF2B5EF4-FFF2-40B4-BE49-F238E27FC236}">
                      <a16:creationId xmlns:a16="http://schemas.microsoft.com/office/drawing/2014/main" id="{E5345A51-77C3-4173-AE2E-B68D0C6FE7B6}"/>
                    </a:ext>
                  </a:extLst>
                </p:cNvPr>
                <p:cNvPicPr/>
                <p:nvPr/>
              </p:nvPicPr>
              <p:blipFill>
                <a:blip r:embed="rId122"/>
                <a:stretch>
                  <a:fillRect/>
                </a:stretch>
              </p:blipFill>
              <p:spPr>
                <a:xfrm>
                  <a:off x="4428467" y="5683387"/>
                  <a:ext cx="705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8" name="Freihand 87">
                  <a:extLst>
                    <a:ext uri="{FF2B5EF4-FFF2-40B4-BE49-F238E27FC236}">
                      <a16:creationId xmlns:a16="http://schemas.microsoft.com/office/drawing/2014/main" id="{5D3B46CF-AA2C-43EC-B1E6-DB6CA31071C5}"/>
                    </a:ext>
                  </a:extLst>
                </p14:cNvPr>
                <p14:cNvContentPartPr/>
                <p14:nvPr/>
              </p14:nvContentPartPr>
              <p14:xfrm>
                <a:off x="4521347" y="5664667"/>
                <a:ext cx="244080" cy="81360"/>
              </p14:xfrm>
            </p:contentPart>
          </mc:Choice>
          <mc:Fallback>
            <p:pic>
              <p:nvPicPr>
                <p:cNvPr id="88" name="Freihand 87">
                  <a:extLst>
                    <a:ext uri="{FF2B5EF4-FFF2-40B4-BE49-F238E27FC236}">
                      <a16:creationId xmlns:a16="http://schemas.microsoft.com/office/drawing/2014/main" id="{5D3B46CF-AA2C-43EC-B1E6-DB6CA31071C5}"/>
                    </a:ext>
                  </a:extLst>
                </p:cNvPr>
                <p:cNvPicPr/>
                <p:nvPr/>
              </p:nvPicPr>
              <p:blipFill>
                <a:blip r:embed="rId124"/>
                <a:stretch>
                  <a:fillRect/>
                </a:stretch>
              </p:blipFill>
              <p:spPr>
                <a:xfrm>
                  <a:off x="4517027" y="5660347"/>
                  <a:ext cx="2527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9" name="Freihand 88">
                  <a:extLst>
                    <a:ext uri="{FF2B5EF4-FFF2-40B4-BE49-F238E27FC236}">
                      <a16:creationId xmlns:a16="http://schemas.microsoft.com/office/drawing/2014/main" id="{07AA3D06-5496-4385-A64E-B87C7D8CA438}"/>
                    </a:ext>
                  </a:extLst>
                </p14:cNvPr>
                <p14:cNvContentPartPr/>
                <p14:nvPr/>
              </p14:nvContentPartPr>
              <p14:xfrm>
                <a:off x="4782347" y="5606347"/>
                <a:ext cx="360" cy="360"/>
              </p14:xfrm>
            </p:contentPart>
          </mc:Choice>
          <mc:Fallback>
            <p:pic>
              <p:nvPicPr>
                <p:cNvPr id="89" name="Freihand 88">
                  <a:extLst>
                    <a:ext uri="{FF2B5EF4-FFF2-40B4-BE49-F238E27FC236}">
                      <a16:creationId xmlns:a16="http://schemas.microsoft.com/office/drawing/2014/main" id="{07AA3D06-5496-4385-A64E-B87C7D8CA438}"/>
                    </a:ext>
                  </a:extLst>
                </p:cNvPr>
                <p:cNvPicPr/>
                <p:nvPr/>
              </p:nvPicPr>
              <p:blipFill>
                <a:blip r:embed="rId34"/>
                <a:stretch>
                  <a:fillRect/>
                </a:stretch>
              </p:blipFill>
              <p:spPr>
                <a:xfrm>
                  <a:off x="4778027" y="5602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0" name="Freihand 89">
                  <a:extLst>
                    <a:ext uri="{FF2B5EF4-FFF2-40B4-BE49-F238E27FC236}">
                      <a16:creationId xmlns:a16="http://schemas.microsoft.com/office/drawing/2014/main" id="{95E53AF7-E8BA-4EA8-B7C4-91E844149A14}"/>
                    </a:ext>
                  </a:extLst>
                </p14:cNvPr>
                <p14:cNvContentPartPr/>
                <p14:nvPr/>
              </p14:nvContentPartPr>
              <p14:xfrm>
                <a:off x="4756427" y="5604907"/>
                <a:ext cx="288360" cy="228960"/>
              </p14:xfrm>
            </p:contentPart>
          </mc:Choice>
          <mc:Fallback>
            <p:pic>
              <p:nvPicPr>
                <p:cNvPr id="90" name="Freihand 89">
                  <a:extLst>
                    <a:ext uri="{FF2B5EF4-FFF2-40B4-BE49-F238E27FC236}">
                      <a16:creationId xmlns:a16="http://schemas.microsoft.com/office/drawing/2014/main" id="{95E53AF7-E8BA-4EA8-B7C4-91E844149A14}"/>
                    </a:ext>
                  </a:extLst>
                </p:cNvPr>
                <p:cNvPicPr/>
                <p:nvPr/>
              </p:nvPicPr>
              <p:blipFill>
                <a:blip r:embed="rId127"/>
                <a:stretch>
                  <a:fillRect/>
                </a:stretch>
              </p:blipFill>
              <p:spPr>
                <a:xfrm>
                  <a:off x="4752107" y="5600587"/>
                  <a:ext cx="297000" cy="237600"/>
                </a:xfrm>
                <a:prstGeom prst="rect">
                  <a:avLst/>
                </a:prstGeom>
              </p:spPr>
            </p:pic>
          </mc:Fallback>
        </mc:AlternateContent>
      </p:grpSp>
      <p:grpSp>
        <p:nvGrpSpPr>
          <p:cNvPr id="95" name="Gruppieren 94">
            <a:extLst>
              <a:ext uri="{FF2B5EF4-FFF2-40B4-BE49-F238E27FC236}">
                <a16:creationId xmlns:a16="http://schemas.microsoft.com/office/drawing/2014/main" id="{44D8F67C-F078-45B9-8036-69C2584E9845}"/>
              </a:ext>
            </a:extLst>
          </p:cNvPr>
          <p:cNvGrpSpPr/>
          <p:nvPr/>
        </p:nvGrpSpPr>
        <p:grpSpPr>
          <a:xfrm>
            <a:off x="3279347" y="4066987"/>
            <a:ext cx="456120" cy="231120"/>
            <a:chOff x="3279347" y="4066987"/>
            <a:chExt cx="456120" cy="231120"/>
          </a:xfrm>
        </p:grpSpPr>
        <mc:AlternateContent xmlns:mc="http://schemas.openxmlformats.org/markup-compatibility/2006">
          <mc:Choice xmlns:p14="http://schemas.microsoft.com/office/powerpoint/2010/main" Requires="p14">
            <p:contentPart p14:bwMode="auto" r:id="rId128">
              <p14:nvContentPartPr>
                <p14:cNvPr id="93" name="Freihand 92">
                  <a:extLst>
                    <a:ext uri="{FF2B5EF4-FFF2-40B4-BE49-F238E27FC236}">
                      <a16:creationId xmlns:a16="http://schemas.microsoft.com/office/drawing/2014/main" id="{B6287F2C-33F4-44DE-BA8C-01C610517886}"/>
                    </a:ext>
                  </a:extLst>
                </p14:cNvPr>
                <p14:cNvContentPartPr/>
                <p14:nvPr/>
              </p14:nvContentPartPr>
              <p14:xfrm>
                <a:off x="3474827" y="4196947"/>
                <a:ext cx="260640" cy="15120"/>
              </p14:xfrm>
            </p:contentPart>
          </mc:Choice>
          <mc:Fallback>
            <p:pic>
              <p:nvPicPr>
                <p:cNvPr id="93" name="Freihand 92">
                  <a:extLst>
                    <a:ext uri="{FF2B5EF4-FFF2-40B4-BE49-F238E27FC236}">
                      <a16:creationId xmlns:a16="http://schemas.microsoft.com/office/drawing/2014/main" id="{B6287F2C-33F4-44DE-BA8C-01C610517886}"/>
                    </a:ext>
                  </a:extLst>
                </p:cNvPr>
                <p:cNvPicPr/>
                <p:nvPr/>
              </p:nvPicPr>
              <p:blipFill>
                <a:blip r:embed="rId129"/>
                <a:stretch>
                  <a:fillRect/>
                </a:stretch>
              </p:blipFill>
              <p:spPr>
                <a:xfrm>
                  <a:off x="3470507" y="4192627"/>
                  <a:ext cx="2692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4" name="Freihand 93">
                  <a:extLst>
                    <a:ext uri="{FF2B5EF4-FFF2-40B4-BE49-F238E27FC236}">
                      <a16:creationId xmlns:a16="http://schemas.microsoft.com/office/drawing/2014/main" id="{C7E95603-467E-4105-A16A-46B2BD2E63B2}"/>
                    </a:ext>
                  </a:extLst>
                </p14:cNvPr>
                <p14:cNvContentPartPr/>
                <p14:nvPr/>
              </p14:nvContentPartPr>
              <p14:xfrm>
                <a:off x="3279347" y="4066987"/>
                <a:ext cx="308880" cy="231120"/>
              </p14:xfrm>
            </p:contentPart>
          </mc:Choice>
          <mc:Fallback>
            <p:pic>
              <p:nvPicPr>
                <p:cNvPr id="94" name="Freihand 93">
                  <a:extLst>
                    <a:ext uri="{FF2B5EF4-FFF2-40B4-BE49-F238E27FC236}">
                      <a16:creationId xmlns:a16="http://schemas.microsoft.com/office/drawing/2014/main" id="{C7E95603-467E-4105-A16A-46B2BD2E63B2}"/>
                    </a:ext>
                  </a:extLst>
                </p:cNvPr>
                <p:cNvPicPr/>
                <p:nvPr/>
              </p:nvPicPr>
              <p:blipFill>
                <a:blip r:embed="rId131"/>
                <a:stretch>
                  <a:fillRect/>
                </a:stretch>
              </p:blipFill>
              <p:spPr>
                <a:xfrm>
                  <a:off x="3275027" y="4062667"/>
                  <a:ext cx="317520" cy="239760"/>
                </a:xfrm>
                <a:prstGeom prst="rect">
                  <a:avLst/>
                </a:prstGeom>
              </p:spPr>
            </p:pic>
          </mc:Fallback>
        </mc:AlternateContent>
      </p:grpSp>
      <p:grpSp>
        <p:nvGrpSpPr>
          <p:cNvPr id="110" name="Gruppieren 109">
            <a:extLst>
              <a:ext uri="{FF2B5EF4-FFF2-40B4-BE49-F238E27FC236}">
                <a16:creationId xmlns:a16="http://schemas.microsoft.com/office/drawing/2014/main" id="{7DC3D2CB-202F-4536-A190-78BC49089F2F}"/>
              </a:ext>
            </a:extLst>
          </p:cNvPr>
          <p:cNvGrpSpPr/>
          <p:nvPr/>
        </p:nvGrpSpPr>
        <p:grpSpPr>
          <a:xfrm>
            <a:off x="3887027" y="4049347"/>
            <a:ext cx="2201400" cy="212400"/>
            <a:chOff x="3887027" y="4049347"/>
            <a:chExt cx="2201400" cy="212400"/>
          </a:xfrm>
        </p:grpSpPr>
        <mc:AlternateContent xmlns:mc="http://schemas.openxmlformats.org/markup-compatibility/2006">
          <mc:Choice xmlns:p14="http://schemas.microsoft.com/office/powerpoint/2010/main" Requires="p14">
            <p:contentPart p14:bwMode="auto" r:id="rId132">
              <p14:nvContentPartPr>
                <p14:cNvPr id="96" name="Freihand 95">
                  <a:extLst>
                    <a:ext uri="{FF2B5EF4-FFF2-40B4-BE49-F238E27FC236}">
                      <a16:creationId xmlns:a16="http://schemas.microsoft.com/office/drawing/2014/main" id="{AF150097-EEDC-44B4-A041-AF5460908BAD}"/>
                    </a:ext>
                  </a:extLst>
                </p14:cNvPr>
                <p14:cNvContentPartPr/>
                <p14:nvPr/>
              </p14:nvContentPartPr>
              <p14:xfrm>
                <a:off x="3887027" y="4133227"/>
                <a:ext cx="200520" cy="127440"/>
              </p14:xfrm>
            </p:contentPart>
          </mc:Choice>
          <mc:Fallback>
            <p:pic>
              <p:nvPicPr>
                <p:cNvPr id="96" name="Freihand 95">
                  <a:extLst>
                    <a:ext uri="{FF2B5EF4-FFF2-40B4-BE49-F238E27FC236}">
                      <a16:creationId xmlns:a16="http://schemas.microsoft.com/office/drawing/2014/main" id="{AF150097-EEDC-44B4-A041-AF5460908BAD}"/>
                    </a:ext>
                  </a:extLst>
                </p:cNvPr>
                <p:cNvPicPr/>
                <p:nvPr/>
              </p:nvPicPr>
              <p:blipFill>
                <a:blip r:embed="rId133"/>
                <a:stretch>
                  <a:fillRect/>
                </a:stretch>
              </p:blipFill>
              <p:spPr>
                <a:xfrm>
                  <a:off x="3882707" y="4128907"/>
                  <a:ext cx="2091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7" name="Freihand 96">
                  <a:extLst>
                    <a:ext uri="{FF2B5EF4-FFF2-40B4-BE49-F238E27FC236}">
                      <a16:creationId xmlns:a16="http://schemas.microsoft.com/office/drawing/2014/main" id="{E2FFAE62-7435-4BEC-8705-6260546ECC8D}"/>
                    </a:ext>
                  </a:extLst>
                </p14:cNvPr>
                <p14:cNvContentPartPr/>
                <p14:nvPr/>
              </p14:nvContentPartPr>
              <p14:xfrm>
                <a:off x="4087907" y="4195147"/>
                <a:ext cx="193680" cy="66600"/>
              </p14:xfrm>
            </p:contentPart>
          </mc:Choice>
          <mc:Fallback>
            <p:pic>
              <p:nvPicPr>
                <p:cNvPr id="97" name="Freihand 96">
                  <a:extLst>
                    <a:ext uri="{FF2B5EF4-FFF2-40B4-BE49-F238E27FC236}">
                      <a16:creationId xmlns:a16="http://schemas.microsoft.com/office/drawing/2014/main" id="{E2FFAE62-7435-4BEC-8705-6260546ECC8D}"/>
                    </a:ext>
                  </a:extLst>
                </p:cNvPr>
                <p:cNvPicPr/>
                <p:nvPr/>
              </p:nvPicPr>
              <p:blipFill>
                <a:blip r:embed="rId135"/>
                <a:stretch>
                  <a:fillRect/>
                </a:stretch>
              </p:blipFill>
              <p:spPr>
                <a:xfrm>
                  <a:off x="4083587" y="4190827"/>
                  <a:ext cx="2023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8" name="Freihand 97">
                  <a:extLst>
                    <a:ext uri="{FF2B5EF4-FFF2-40B4-BE49-F238E27FC236}">
                      <a16:creationId xmlns:a16="http://schemas.microsoft.com/office/drawing/2014/main" id="{DC34551B-0DFA-4783-B917-087B023A3C2F}"/>
                    </a:ext>
                  </a:extLst>
                </p14:cNvPr>
                <p14:cNvContentPartPr/>
                <p14:nvPr/>
              </p14:nvContentPartPr>
              <p14:xfrm>
                <a:off x="4248107" y="4119187"/>
                <a:ext cx="360" cy="360"/>
              </p14:xfrm>
            </p:contentPart>
          </mc:Choice>
          <mc:Fallback>
            <p:pic>
              <p:nvPicPr>
                <p:cNvPr id="98" name="Freihand 97">
                  <a:extLst>
                    <a:ext uri="{FF2B5EF4-FFF2-40B4-BE49-F238E27FC236}">
                      <a16:creationId xmlns:a16="http://schemas.microsoft.com/office/drawing/2014/main" id="{DC34551B-0DFA-4783-B917-087B023A3C2F}"/>
                    </a:ext>
                  </a:extLst>
                </p:cNvPr>
                <p:cNvPicPr/>
                <p:nvPr/>
              </p:nvPicPr>
              <p:blipFill>
                <a:blip r:embed="rId34"/>
                <a:stretch>
                  <a:fillRect/>
                </a:stretch>
              </p:blipFill>
              <p:spPr>
                <a:xfrm>
                  <a:off x="4243787" y="4114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9" name="Freihand 98">
                  <a:extLst>
                    <a:ext uri="{FF2B5EF4-FFF2-40B4-BE49-F238E27FC236}">
                      <a16:creationId xmlns:a16="http://schemas.microsoft.com/office/drawing/2014/main" id="{67850353-95F0-4CC1-BD64-29D5662259FD}"/>
                    </a:ext>
                  </a:extLst>
                </p14:cNvPr>
                <p14:cNvContentPartPr/>
                <p14:nvPr/>
              </p14:nvContentPartPr>
              <p14:xfrm>
                <a:off x="4374467" y="4201267"/>
                <a:ext cx="76680" cy="23040"/>
              </p14:xfrm>
            </p:contentPart>
          </mc:Choice>
          <mc:Fallback>
            <p:pic>
              <p:nvPicPr>
                <p:cNvPr id="99" name="Freihand 98">
                  <a:extLst>
                    <a:ext uri="{FF2B5EF4-FFF2-40B4-BE49-F238E27FC236}">
                      <a16:creationId xmlns:a16="http://schemas.microsoft.com/office/drawing/2014/main" id="{67850353-95F0-4CC1-BD64-29D5662259FD}"/>
                    </a:ext>
                  </a:extLst>
                </p:cNvPr>
                <p:cNvPicPr/>
                <p:nvPr/>
              </p:nvPicPr>
              <p:blipFill>
                <a:blip r:embed="rId138"/>
                <a:stretch>
                  <a:fillRect/>
                </a:stretch>
              </p:blipFill>
              <p:spPr>
                <a:xfrm>
                  <a:off x="4370147" y="4196947"/>
                  <a:ext cx="853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0" name="Freihand 99">
                  <a:extLst>
                    <a:ext uri="{FF2B5EF4-FFF2-40B4-BE49-F238E27FC236}">
                      <a16:creationId xmlns:a16="http://schemas.microsoft.com/office/drawing/2014/main" id="{6B891A09-A3BF-430E-8AE2-779D3848BC04}"/>
                    </a:ext>
                  </a:extLst>
                </p14:cNvPr>
                <p14:cNvContentPartPr/>
                <p14:nvPr/>
              </p14:nvContentPartPr>
              <p14:xfrm>
                <a:off x="4536467" y="4109107"/>
                <a:ext cx="212400" cy="133200"/>
              </p14:xfrm>
            </p:contentPart>
          </mc:Choice>
          <mc:Fallback>
            <p:pic>
              <p:nvPicPr>
                <p:cNvPr id="100" name="Freihand 99">
                  <a:extLst>
                    <a:ext uri="{FF2B5EF4-FFF2-40B4-BE49-F238E27FC236}">
                      <a16:creationId xmlns:a16="http://schemas.microsoft.com/office/drawing/2014/main" id="{6B891A09-A3BF-430E-8AE2-779D3848BC04}"/>
                    </a:ext>
                  </a:extLst>
                </p:cNvPr>
                <p:cNvPicPr/>
                <p:nvPr/>
              </p:nvPicPr>
              <p:blipFill>
                <a:blip r:embed="rId140"/>
                <a:stretch>
                  <a:fillRect/>
                </a:stretch>
              </p:blipFill>
              <p:spPr>
                <a:xfrm>
                  <a:off x="4532147" y="4104787"/>
                  <a:ext cx="2210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1" name="Freihand 100">
                  <a:extLst>
                    <a:ext uri="{FF2B5EF4-FFF2-40B4-BE49-F238E27FC236}">
                      <a16:creationId xmlns:a16="http://schemas.microsoft.com/office/drawing/2014/main" id="{57410FBA-EEFE-4395-9F3B-1E1D2D6643F2}"/>
                    </a:ext>
                  </a:extLst>
                </p14:cNvPr>
                <p14:cNvContentPartPr/>
                <p14:nvPr/>
              </p14:nvContentPartPr>
              <p14:xfrm>
                <a:off x="4771547" y="4170667"/>
                <a:ext cx="186480" cy="71280"/>
              </p14:xfrm>
            </p:contentPart>
          </mc:Choice>
          <mc:Fallback>
            <p:pic>
              <p:nvPicPr>
                <p:cNvPr id="101" name="Freihand 100">
                  <a:extLst>
                    <a:ext uri="{FF2B5EF4-FFF2-40B4-BE49-F238E27FC236}">
                      <a16:creationId xmlns:a16="http://schemas.microsoft.com/office/drawing/2014/main" id="{57410FBA-EEFE-4395-9F3B-1E1D2D6643F2}"/>
                    </a:ext>
                  </a:extLst>
                </p:cNvPr>
                <p:cNvPicPr/>
                <p:nvPr/>
              </p:nvPicPr>
              <p:blipFill>
                <a:blip r:embed="rId142"/>
                <a:stretch>
                  <a:fillRect/>
                </a:stretch>
              </p:blipFill>
              <p:spPr>
                <a:xfrm>
                  <a:off x="4767227" y="4166347"/>
                  <a:ext cx="1951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2" name="Freihand 101">
                  <a:extLst>
                    <a:ext uri="{FF2B5EF4-FFF2-40B4-BE49-F238E27FC236}">
                      <a16:creationId xmlns:a16="http://schemas.microsoft.com/office/drawing/2014/main" id="{9E859D5F-9323-421E-86D8-FB4B72F2CE81}"/>
                    </a:ext>
                  </a:extLst>
                </p14:cNvPr>
                <p14:cNvContentPartPr/>
                <p14:nvPr/>
              </p14:nvContentPartPr>
              <p14:xfrm>
                <a:off x="4938947" y="4130707"/>
                <a:ext cx="360" cy="360"/>
              </p14:xfrm>
            </p:contentPart>
          </mc:Choice>
          <mc:Fallback>
            <p:pic>
              <p:nvPicPr>
                <p:cNvPr id="102" name="Freihand 101">
                  <a:extLst>
                    <a:ext uri="{FF2B5EF4-FFF2-40B4-BE49-F238E27FC236}">
                      <a16:creationId xmlns:a16="http://schemas.microsoft.com/office/drawing/2014/main" id="{9E859D5F-9323-421E-86D8-FB4B72F2CE81}"/>
                    </a:ext>
                  </a:extLst>
                </p:cNvPr>
                <p:cNvPicPr/>
                <p:nvPr/>
              </p:nvPicPr>
              <p:blipFill>
                <a:blip r:embed="rId34"/>
                <a:stretch>
                  <a:fillRect/>
                </a:stretch>
              </p:blipFill>
              <p:spPr>
                <a:xfrm>
                  <a:off x="4934627" y="4126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3" name="Freihand 102">
                  <a:extLst>
                    <a:ext uri="{FF2B5EF4-FFF2-40B4-BE49-F238E27FC236}">
                      <a16:creationId xmlns:a16="http://schemas.microsoft.com/office/drawing/2014/main" id="{C13065B0-276E-47F6-9E5A-1C1BE7350665}"/>
                    </a:ext>
                  </a:extLst>
                </p14:cNvPr>
                <p14:cNvContentPartPr/>
                <p14:nvPr/>
              </p14:nvContentPartPr>
              <p14:xfrm>
                <a:off x="5046947" y="4191907"/>
                <a:ext cx="83520" cy="15120"/>
              </p14:xfrm>
            </p:contentPart>
          </mc:Choice>
          <mc:Fallback>
            <p:pic>
              <p:nvPicPr>
                <p:cNvPr id="103" name="Freihand 102">
                  <a:extLst>
                    <a:ext uri="{FF2B5EF4-FFF2-40B4-BE49-F238E27FC236}">
                      <a16:creationId xmlns:a16="http://schemas.microsoft.com/office/drawing/2014/main" id="{C13065B0-276E-47F6-9E5A-1C1BE7350665}"/>
                    </a:ext>
                  </a:extLst>
                </p:cNvPr>
                <p:cNvPicPr/>
                <p:nvPr/>
              </p:nvPicPr>
              <p:blipFill>
                <a:blip r:embed="rId145"/>
                <a:stretch>
                  <a:fillRect/>
                </a:stretch>
              </p:blipFill>
              <p:spPr>
                <a:xfrm>
                  <a:off x="5042627" y="4187587"/>
                  <a:ext cx="921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4" name="Freihand 103">
                  <a:extLst>
                    <a:ext uri="{FF2B5EF4-FFF2-40B4-BE49-F238E27FC236}">
                      <a16:creationId xmlns:a16="http://schemas.microsoft.com/office/drawing/2014/main" id="{16D4586A-BE5C-4107-AF92-CA975015C537}"/>
                    </a:ext>
                  </a:extLst>
                </p14:cNvPr>
                <p14:cNvContentPartPr/>
                <p14:nvPr/>
              </p14:nvContentPartPr>
              <p14:xfrm>
                <a:off x="5213627" y="4081747"/>
                <a:ext cx="87480" cy="158400"/>
              </p14:xfrm>
            </p:contentPart>
          </mc:Choice>
          <mc:Fallback>
            <p:pic>
              <p:nvPicPr>
                <p:cNvPr id="104" name="Freihand 103">
                  <a:extLst>
                    <a:ext uri="{FF2B5EF4-FFF2-40B4-BE49-F238E27FC236}">
                      <a16:creationId xmlns:a16="http://schemas.microsoft.com/office/drawing/2014/main" id="{16D4586A-BE5C-4107-AF92-CA975015C537}"/>
                    </a:ext>
                  </a:extLst>
                </p:cNvPr>
                <p:cNvPicPr/>
                <p:nvPr/>
              </p:nvPicPr>
              <p:blipFill>
                <a:blip r:embed="rId147"/>
                <a:stretch>
                  <a:fillRect/>
                </a:stretch>
              </p:blipFill>
              <p:spPr>
                <a:xfrm>
                  <a:off x="5209307" y="4077427"/>
                  <a:ext cx="961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5" name="Freihand 104">
                  <a:extLst>
                    <a:ext uri="{FF2B5EF4-FFF2-40B4-BE49-F238E27FC236}">
                      <a16:creationId xmlns:a16="http://schemas.microsoft.com/office/drawing/2014/main" id="{8AF55D2D-93FF-442A-881E-815F986C956E}"/>
                    </a:ext>
                  </a:extLst>
                </p14:cNvPr>
                <p14:cNvContentPartPr/>
                <p14:nvPr/>
              </p14:nvContentPartPr>
              <p14:xfrm>
                <a:off x="5330267" y="4158427"/>
                <a:ext cx="13320" cy="64440"/>
              </p14:xfrm>
            </p:contentPart>
          </mc:Choice>
          <mc:Fallback>
            <p:pic>
              <p:nvPicPr>
                <p:cNvPr id="105" name="Freihand 104">
                  <a:extLst>
                    <a:ext uri="{FF2B5EF4-FFF2-40B4-BE49-F238E27FC236}">
                      <a16:creationId xmlns:a16="http://schemas.microsoft.com/office/drawing/2014/main" id="{8AF55D2D-93FF-442A-881E-815F986C956E}"/>
                    </a:ext>
                  </a:extLst>
                </p:cNvPr>
                <p:cNvPicPr/>
                <p:nvPr/>
              </p:nvPicPr>
              <p:blipFill>
                <a:blip r:embed="rId149"/>
                <a:stretch>
                  <a:fillRect/>
                </a:stretch>
              </p:blipFill>
              <p:spPr>
                <a:xfrm>
                  <a:off x="5325947" y="4154107"/>
                  <a:ext cx="219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6" name="Freihand 105">
                  <a:extLst>
                    <a:ext uri="{FF2B5EF4-FFF2-40B4-BE49-F238E27FC236}">
                      <a16:creationId xmlns:a16="http://schemas.microsoft.com/office/drawing/2014/main" id="{786BF1BF-D5D5-414E-937B-9D14FA703079}"/>
                    </a:ext>
                  </a:extLst>
                </p14:cNvPr>
                <p14:cNvContentPartPr/>
                <p14:nvPr/>
              </p14:nvContentPartPr>
              <p14:xfrm>
                <a:off x="5390387" y="4068787"/>
                <a:ext cx="189360" cy="145080"/>
              </p14:xfrm>
            </p:contentPart>
          </mc:Choice>
          <mc:Fallback>
            <p:pic>
              <p:nvPicPr>
                <p:cNvPr id="106" name="Freihand 105">
                  <a:extLst>
                    <a:ext uri="{FF2B5EF4-FFF2-40B4-BE49-F238E27FC236}">
                      <a16:creationId xmlns:a16="http://schemas.microsoft.com/office/drawing/2014/main" id="{786BF1BF-D5D5-414E-937B-9D14FA703079}"/>
                    </a:ext>
                  </a:extLst>
                </p:cNvPr>
                <p:cNvPicPr/>
                <p:nvPr/>
              </p:nvPicPr>
              <p:blipFill>
                <a:blip r:embed="rId151"/>
                <a:stretch>
                  <a:fillRect/>
                </a:stretch>
              </p:blipFill>
              <p:spPr>
                <a:xfrm>
                  <a:off x="5386067" y="4064467"/>
                  <a:ext cx="1980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7" name="Freihand 106">
                  <a:extLst>
                    <a:ext uri="{FF2B5EF4-FFF2-40B4-BE49-F238E27FC236}">
                      <a16:creationId xmlns:a16="http://schemas.microsoft.com/office/drawing/2014/main" id="{CF8AD90D-1B86-406B-A9A6-77D45C36498C}"/>
                    </a:ext>
                  </a:extLst>
                </p14:cNvPr>
                <p14:cNvContentPartPr/>
                <p14:nvPr/>
              </p14:nvContentPartPr>
              <p14:xfrm>
                <a:off x="5597027" y="4051507"/>
                <a:ext cx="268920" cy="159840"/>
              </p14:xfrm>
            </p:contentPart>
          </mc:Choice>
          <mc:Fallback>
            <p:pic>
              <p:nvPicPr>
                <p:cNvPr id="107" name="Freihand 106">
                  <a:extLst>
                    <a:ext uri="{FF2B5EF4-FFF2-40B4-BE49-F238E27FC236}">
                      <a16:creationId xmlns:a16="http://schemas.microsoft.com/office/drawing/2014/main" id="{CF8AD90D-1B86-406B-A9A6-77D45C36498C}"/>
                    </a:ext>
                  </a:extLst>
                </p:cNvPr>
                <p:cNvPicPr/>
                <p:nvPr/>
              </p:nvPicPr>
              <p:blipFill>
                <a:blip r:embed="rId153"/>
                <a:stretch>
                  <a:fillRect/>
                </a:stretch>
              </p:blipFill>
              <p:spPr>
                <a:xfrm>
                  <a:off x="5592707" y="4047187"/>
                  <a:ext cx="2775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8" name="Freihand 107">
                  <a:extLst>
                    <a:ext uri="{FF2B5EF4-FFF2-40B4-BE49-F238E27FC236}">
                      <a16:creationId xmlns:a16="http://schemas.microsoft.com/office/drawing/2014/main" id="{41342EF6-3A42-4B7F-9DC5-014C6A241CEC}"/>
                    </a:ext>
                  </a:extLst>
                </p14:cNvPr>
                <p14:cNvContentPartPr/>
                <p14:nvPr/>
              </p14:nvContentPartPr>
              <p14:xfrm>
                <a:off x="5845427" y="4049347"/>
                <a:ext cx="15120" cy="36720"/>
              </p14:xfrm>
            </p:contentPart>
          </mc:Choice>
          <mc:Fallback>
            <p:pic>
              <p:nvPicPr>
                <p:cNvPr id="108" name="Freihand 107">
                  <a:extLst>
                    <a:ext uri="{FF2B5EF4-FFF2-40B4-BE49-F238E27FC236}">
                      <a16:creationId xmlns:a16="http://schemas.microsoft.com/office/drawing/2014/main" id="{41342EF6-3A42-4B7F-9DC5-014C6A241CEC}"/>
                    </a:ext>
                  </a:extLst>
                </p:cNvPr>
                <p:cNvPicPr/>
                <p:nvPr/>
              </p:nvPicPr>
              <p:blipFill>
                <a:blip r:embed="rId155"/>
                <a:stretch>
                  <a:fillRect/>
                </a:stretch>
              </p:blipFill>
              <p:spPr>
                <a:xfrm>
                  <a:off x="5841107" y="4045027"/>
                  <a:ext cx="237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9" name="Freihand 108">
                  <a:extLst>
                    <a:ext uri="{FF2B5EF4-FFF2-40B4-BE49-F238E27FC236}">
                      <a16:creationId xmlns:a16="http://schemas.microsoft.com/office/drawing/2014/main" id="{40C5CB95-5045-4D9F-BADF-114BA5E79F3E}"/>
                    </a:ext>
                  </a:extLst>
                </p14:cNvPr>
                <p14:cNvContentPartPr/>
                <p14:nvPr/>
              </p14:nvContentPartPr>
              <p14:xfrm>
                <a:off x="5887187" y="4151227"/>
                <a:ext cx="201240" cy="48600"/>
              </p14:xfrm>
            </p:contentPart>
          </mc:Choice>
          <mc:Fallback>
            <p:pic>
              <p:nvPicPr>
                <p:cNvPr id="109" name="Freihand 108">
                  <a:extLst>
                    <a:ext uri="{FF2B5EF4-FFF2-40B4-BE49-F238E27FC236}">
                      <a16:creationId xmlns:a16="http://schemas.microsoft.com/office/drawing/2014/main" id="{40C5CB95-5045-4D9F-BADF-114BA5E79F3E}"/>
                    </a:ext>
                  </a:extLst>
                </p:cNvPr>
                <p:cNvPicPr/>
                <p:nvPr/>
              </p:nvPicPr>
              <p:blipFill>
                <a:blip r:embed="rId157"/>
                <a:stretch>
                  <a:fillRect/>
                </a:stretch>
              </p:blipFill>
              <p:spPr>
                <a:xfrm>
                  <a:off x="5882867" y="4146907"/>
                  <a:ext cx="209880" cy="57240"/>
                </a:xfrm>
                <a:prstGeom prst="rect">
                  <a:avLst/>
                </a:prstGeom>
              </p:spPr>
            </p:pic>
          </mc:Fallback>
        </mc:AlternateContent>
      </p:grpSp>
    </p:spTree>
    <p:extLst>
      <p:ext uri="{BB962C8B-B14F-4D97-AF65-F5344CB8AC3E}">
        <p14:creationId xmlns:p14="http://schemas.microsoft.com/office/powerpoint/2010/main" val="146950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8" grpId="0"/>
      <p:bldP spid="19" grpId="0" animBg="1"/>
      <p:bldP spid="20" grpId="0" animBg="1"/>
      <p:bldP spid="2"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p:nvPr/>
        </p:nvSpPr>
        <p:spPr>
          <a:xfrm>
            <a:off x="280919" y="6081446"/>
            <a:ext cx="8125963" cy="683737"/>
          </a:xfrm>
          <a:prstGeom prst="rect">
            <a:avLst/>
          </a:prstGeom>
          <a:noFill/>
          <a:ln w="38100">
            <a:solidFill>
              <a:srgbClr val="C00000"/>
            </a:solidFill>
          </a:ln>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33" dirty="0">
                <a:latin typeface="Times New Roman" panose="02020603050405020304" pitchFamily="18" charset="0"/>
                <a:cs typeface="Times New Roman" panose="02020603050405020304" pitchFamily="18" charset="0"/>
                <a:sym typeface="Wingdings" panose="05000000000000000000" pitchFamily="2" charset="2"/>
              </a:rPr>
              <a: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Beide</a:t>
            </a:r>
            <a:r>
              <a:rPr lang="en-US" sz="1633" dirty="0">
                <a:latin typeface="Times New Roman" panose="02020603050405020304" pitchFamily="18" charset="0"/>
                <a:cs typeface="Times New Roman" panose="02020603050405020304" pitchFamily="18" charset="0"/>
              </a:rPr>
              <a:t> Länder </a:t>
            </a:r>
            <a:r>
              <a:rPr lang="en-US" sz="1633" dirty="0" err="1">
                <a:latin typeface="Times New Roman" panose="02020603050405020304" pitchFamily="18" charset="0"/>
                <a:cs typeface="Times New Roman" panose="02020603050405020304" pitchFamily="18" charset="0"/>
              </a:rPr>
              <a:t>gewinnen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wenn</a:t>
            </a:r>
            <a:r>
              <a:rPr lang="en-US" sz="1633" dirty="0">
                <a:latin typeface="Times New Roman" panose="02020603050405020304" pitchFamily="18" charset="0"/>
                <a:cs typeface="Times New Roman" panose="02020603050405020304" pitchFamily="18" charset="0"/>
              </a:rPr>
              <a:t> Sie </a:t>
            </a:r>
            <a:r>
              <a:rPr lang="en-US" sz="1633" dirty="0" err="1">
                <a:latin typeface="Times New Roman" panose="02020603050405020304" pitchFamily="18" charset="0"/>
                <a:cs typeface="Times New Roman" panose="02020603050405020304" pitchFamily="18" charset="0"/>
              </a:rPr>
              <a:t>sich</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gemäß</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Ihrer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komparativen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Kostenvorteile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spezialisieren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Sowohl</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als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Produzenten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als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auch</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als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Konsumenten</a:t>
            </a:r>
            <a:endParaRPr lang="en-US" sz="1633" dirty="0">
              <a:latin typeface="Times New Roman" panose="02020603050405020304" pitchFamily="18" charset="0"/>
              <a:cs typeface="Times New Roman" panose="02020603050405020304" pitchFamily="18" charset="0"/>
            </a:endParaRPr>
          </a:p>
        </p:txBody>
      </p:sp>
      <p:cxnSp>
        <p:nvCxnSpPr>
          <p:cNvPr id="7" name="Straight Arrow Connector 7"/>
          <p:cNvCxnSpPr/>
          <p:nvPr/>
        </p:nvCxnSpPr>
        <p:spPr>
          <a:xfrm flipV="1">
            <a:off x="2569666" y="2258513"/>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13"/>
          <p:cNvCxnSpPr/>
          <p:nvPr/>
        </p:nvCxnSpPr>
        <p:spPr>
          <a:xfrm flipV="1">
            <a:off x="7652451" y="2337169"/>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11"/>
              <p:cNvSpPr txBox="1"/>
              <p:nvPr/>
            </p:nvSpPr>
            <p:spPr>
              <a:xfrm>
                <a:off x="573685" y="1419072"/>
                <a:ext cx="3672531" cy="4711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Relativer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Weltmarktpreis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Wein </a:t>
                </a:r>
                <a14:m>
                  <m:oMath xmlns:m="http://schemas.openxmlformats.org/officeDocument/2006/math">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de-DE" sz="1600" i="1">
                                <a:latin typeface="Cambria Math" panose="02040503050406030204" pitchFamily="18" charset="0"/>
                              </a:rPr>
                              <m:t>𝑃</m:t>
                            </m:r>
                          </m:e>
                          <m:sub>
                            <m:r>
                              <a:rPr lang="de-DE" sz="1600" i="1">
                                <a:latin typeface="Cambria Math" panose="02040503050406030204" pitchFamily="18" charset="0"/>
                              </a:rPr>
                              <m:t>𝐾</m:t>
                            </m:r>
                          </m:sub>
                        </m:sSub>
                      </m:num>
                      <m:den>
                        <m:sSub>
                          <m:sSubPr>
                            <m:ctrlPr>
                              <a:rPr lang="en-US" sz="1600" i="1">
                                <a:latin typeface="Cambria Math" panose="02040503050406030204" pitchFamily="18" charset="0"/>
                              </a:rPr>
                            </m:ctrlPr>
                          </m:sSubPr>
                          <m:e>
                            <m:r>
                              <a:rPr lang="de-DE" sz="1600" i="1">
                                <a:latin typeface="Cambria Math" panose="02040503050406030204" pitchFamily="18" charset="0"/>
                              </a:rPr>
                              <m:t>𝑝</m:t>
                            </m:r>
                          </m:e>
                          <m:sub>
                            <m:r>
                              <a:rPr lang="de-DE" sz="1600" i="1">
                                <a:latin typeface="Cambria Math" panose="02040503050406030204" pitchFamily="18" charset="0"/>
                              </a:rPr>
                              <m:t>𝑅</m:t>
                            </m:r>
                          </m:sub>
                        </m:sSub>
                      </m:den>
                    </m:f>
                    <m:r>
                      <a:rPr lang="de-DE" sz="1600" i="1">
                        <a:latin typeface="Cambria Math" panose="02040503050406030204" pitchFamily="18" charset="0"/>
                      </a:rPr>
                      <m:t>=3</m:t>
                    </m:r>
                  </m:oMath>
                </a14:m>
                <a:endParaRPr lang="en-US" sz="1814" dirty="0">
                  <a:latin typeface="Times New Roman" panose="02020603050405020304" pitchFamily="18" charset="0"/>
                  <a:cs typeface="Times New Roman" panose="02020603050405020304" pitchFamily="18" charset="0"/>
                </a:endParaRPr>
              </a:p>
            </p:txBody>
          </p:sp>
        </mc:Choice>
        <mc:Fallback xmlns="">
          <p:sp>
            <p:nvSpPr>
              <p:cNvPr id="9" name="TextBox 11"/>
              <p:cNvSpPr txBox="1">
                <a:spLocks noRot="1" noChangeAspect="1" noMove="1" noResize="1" noEditPoints="1" noAdjustHandles="1" noChangeArrowheads="1" noChangeShapeType="1" noTextEdit="1"/>
              </p:cNvSpPr>
              <p:nvPr/>
            </p:nvSpPr>
            <p:spPr>
              <a:xfrm>
                <a:off x="573685" y="1419072"/>
                <a:ext cx="3672531" cy="471155"/>
              </a:xfrm>
              <a:prstGeom prst="rect">
                <a:avLst/>
              </a:prstGeom>
              <a:blipFill>
                <a:blip r:embed="rId3"/>
                <a:stretch>
                  <a:fillRect l="-995" b="-129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16"/>
              <p:cNvSpPr txBox="1"/>
              <p:nvPr/>
            </p:nvSpPr>
            <p:spPr>
              <a:xfrm>
                <a:off x="5732223" y="1380731"/>
                <a:ext cx="4078715" cy="4711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Relativer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Weltmarktpreis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Kleidung</a:t>
                </a:r>
                <a:r>
                  <a:rPr lang="en-US" sz="1633"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de-DE" sz="1600" i="1">
                                <a:latin typeface="Cambria Math" panose="02040503050406030204" pitchFamily="18" charset="0"/>
                              </a:rPr>
                              <m:t>𝑃</m:t>
                            </m:r>
                          </m:e>
                          <m:sub>
                            <m:r>
                              <a:rPr lang="de-DE" sz="1600" i="1">
                                <a:latin typeface="Cambria Math" panose="02040503050406030204" pitchFamily="18" charset="0"/>
                              </a:rPr>
                              <m:t>𝑅</m:t>
                            </m:r>
                          </m:sub>
                        </m:sSub>
                      </m:num>
                      <m:den>
                        <m:sSub>
                          <m:sSubPr>
                            <m:ctrlPr>
                              <a:rPr lang="en-US" sz="1600" i="1">
                                <a:latin typeface="Cambria Math" panose="02040503050406030204" pitchFamily="18" charset="0"/>
                              </a:rPr>
                            </m:ctrlPr>
                          </m:sSubPr>
                          <m:e>
                            <m:r>
                              <a:rPr lang="de-DE" sz="1600" i="1">
                                <a:latin typeface="Cambria Math" panose="02040503050406030204" pitchFamily="18" charset="0"/>
                              </a:rPr>
                              <m:t>𝑝</m:t>
                            </m:r>
                          </m:e>
                          <m:sub>
                            <m:r>
                              <a:rPr lang="de-DE" sz="1600" i="1">
                                <a:latin typeface="Cambria Math" panose="02040503050406030204" pitchFamily="18" charset="0"/>
                              </a:rPr>
                              <m:t>𝐾</m:t>
                            </m:r>
                          </m:sub>
                        </m:sSub>
                      </m:den>
                    </m:f>
                    <m:r>
                      <a:rPr lang="de-DE" sz="1600" i="1">
                        <a:latin typeface="Cambria Math" panose="02040503050406030204" pitchFamily="18" charset="0"/>
                      </a:rPr>
                      <m:t>=</m:t>
                    </m:r>
                    <m:f>
                      <m:fPr>
                        <m:ctrlPr>
                          <a:rPr lang="en-US" sz="1600" i="1">
                            <a:latin typeface="Cambria Math" panose="02040503050406030204" pitchFamily="18" charset="0"/>
                          </a:rPr>
                        </m:ctrlPr>
                      </m:fPr>
                      <m:num>
                        <m:r>
                          <a:rPr lang="de-DE" sz="1600" i="1">
                            <a:latin typeface="Cambria Math" panose="02040503050406030204" pitchFamily="18" charset="0"/>
                          </a:rPr>
                          <m:t>1</m:t>
                        </m:r>
                      </m:num>
                      <m:den>
                        <m:r>
                          <a:rPr lang="de-DE" sz="1600" i="1">
                            <a:latin typeface="Cambria Math" panose="02040503050406030204" pitchFamily="18" charset="0"/>
                          </a:rPr>
                          <m:t>3</m:t>
                        </m:r>
                      </m:den>
                    </m:f>
                  </m:oMath>
                </a14:m>
                <a:endParaRPr lang="en-US" sz="1814" dirty="0">
                  <a:latin typeface="Times New Roman" panose="02020603050405020304" pitchFamily="18" charset="0"/>
                  <a:cs typeface="Times New Roman" panose="02020603050405020304" pitchFamily="18" charset="0"/>
                </a:endParaRPr>
              </a:p>
            </p:txBody>
          </p:sp>
        </mc:Choice>
        <mc:Fallback xmlns="">
          <p:sp>
            <p:nvSpPr>
              <p:cNvPr id="10" name="TextBox 16"/>
              <p:cNvSpPr txBox="1">
                <a:spLocks noRot="1" noChangeAspect="1" noMove="1" noResize="1" noEditPoints="1" noAdjustHandles="1" noChangeArrowheads="1" noChangeShapeType="1" noTextEdit="1"/>
              </p:cNvSpPr>
              <p:nvPr/>
            </p:nvSpPr>
            <p:spPr>
              <a:xfrm>
                <a:off x="5732223" y="1380731"/>
                <a:ext cx="4078715" cy="471155"/>
              </a:xfrm>
              <a:prstGeom prst="rect">
                <a:avLst/>
              </a:prstGeom>
              <a:blipFill>
                <a:blip r:embed="rId4"/>
                <a:stretch>
                  <a:fillRect l="-897" b="-128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243078" y="4761175"/>
                <a:ext cx="333746" cy="51020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3</m:t>
                          </m:r>
                        </m:num>
                        <m:den>
                          <m:r>
                            <a:rPr lang="de-DE" sz="1451" i="1">
                              <a:latin typeface="Cambria Math"/>
                            </a:rPr>
                            <m:t>2</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243078" y="4761175"/>
                <a:ext cx="333746" cy="510204"/>
              </a:xfrm>
              <a:prstGeom prst="rect">
                <a:avLst/>
              </a:prstGeom>
              <a:blipFill>
                <a:blip r:embed="rId5"/>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TextBox 19"/>
              <p:cNvSpPr txBox="1"/>
              <p:nvPr/>
            </p:nvSpPr>
            <p:spPr>
              <a:xfrm>
                <a:off x="2191434" y="2800544"/>
                <a:ext cx="333746"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de-DE" sz="1451" i="1">
                          <a:latin typeface="Cambria Math"/>
                        </a:rPr>
                        <m:t>5</m:t>
                      </m:r>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4" name="TextBox 19"/>
              <p:cNvSpPr txBox="1">
                <a:spLocks noRot="1" noChangeAspect="1" noMove="1" noResize="1" noEditPoints="1" noAdjustHandles="1" noChangeArrowheads="1" noChangeShapeType="1" noTextEdit="1"/>
              </p:cNvSpPr>
              <p:nvPr/>
            </p:nvSpPr>
            <p:spPr>
              <a:xfrm>
                <a:off x="2191434" y="2800544"/>
                <a:ext cx="333746" cy="315599"/>
              </a:xfrm>
              <a:prstGeom prst="rect">
                <a:avLst/>
              </a:prstGeom>
              <a:blipFill>
                <a:blip r:embed="rId6"/>
                <a:stretch>
                  <a:fillRect/>
                </a:stretch>
              </a:blipFill>
            </p:spPr>
            <p:txBody>
              <a:bodyPr/>
              <a:lstStyle/>
              <a:p>
                <a:r>
                  <a:rPr lang="de-DE">
                    <a:noFill/>
                  </a:rPr>
                  <a:t> </a:t>
                </a:r>
              </a:p>
            </p:txBody>
          </p:sp>
        </mc:Fallback>
      </mc:AlternateContent>
      <p:sp>
        <p:nvSpPr>
          <p:cNvPr id="15" name="TextBox 20"/>
          <p:cNvSpPr txBox="1"/>
          <p:nvPr/>
        </p:nvSpPr>
        <p:spPr>
          <a:xfrm>
            <a:off x="2242326" y="3780306"/>
            <a:ext cx="279244"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51" dirty="0">
                <a:latin typeface="Times New Roman" panose="02020603050405020304" pitchFamily="18" charset="0"/>
                <a:cs typeface="Times New Roman" panose="02020603050405020304" pitchFamily="18" charset="0"/>
              </a:rPr>
              <a:t>3</a:t>
            </a:r>
          </a:p>
        </p:txBody>
      </p:sp>
      <p:cxnSp>
        <p:nvCxnSpPr>
          <p:cNvPr id="18" name="Straight Connector 26"/>
          <p:cNvCxnSpPr/>
          <p:nvPr/>
        </p:nvCxnSpPr>
        <p:spPr>
          <a:xfrm flipH="1">
            <a:off x="7652450" y="514582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27"/>
          <p:cNvCxnSpPr/>
          <p:nvPr/>
        </p:nvCxnSpPr>
        <p:spPr>
          <a:xfrm flipH="1">
            <a:off x="2486722" y="5001848"/>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28"/>
          <p:cNvCxnSpPr/>
          <p:nvPr/>
        </p:nvCxnSpPr>
        <p:spPr>
          <a:xfrm flipH="1">
            <a:off x="2486722" y="3956768"/>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9"/>
          <p:cNvCxnSpPr/>
          <p:nvPr/>
        </p:nvCxnSpPr>
        <p:spPr>
          <a:xfrm flipH="1">
            <a:off x="2486722" y="2977005"/>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31"/>
          <p:cNvCxnSpPr/>
          <p:nvPr/>
        </p:nvCxnSpPr>
        <p:spPr>
          <a:xfrm flipH="1">
            <a:off x="7637701" y="410074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32"/>
          <p:cNvCxnSpPr/>
          <p:nvPr/>
        </p:nvCxnSpPr>
        <p:spPr>
          <a:xfrm flipH="1">
            <a:off x="7661127" y="2925027"/>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35"/>
              <p:cNvSpPr txBox="1"/>
              <p:nvPr/>
            </p:nvSpPr>
            <p:spPr>
              <a:xfrm>
                <a:off x="7702599" y="2657366"/>
                <a:ext cx="333746" cy="51167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2</m:t>
                          </m:r>
                        </m:num>
                        <m:den>
                          <m:r>
                            <a:rPr lang="de-DE" sz="1451" i="1">
                              <a:latin typeface="Cambria Math"/>
                            </a:rPr>
                            <m:t>3</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7" name="TextBox 35"/>
              <p:cNvSpPr txBox="1">
                <a:spLocks noRot="1" noChangeAspect="1" noMove="1" noResize="1" noEditPoints="1" noAdjustHandles="1" noChangeArrowheads="1" noChangeShapeType="1" noTextEdit="1"/>
              </p:cNvSpPr>
              <p:nvPr/>
            </p:nvSpPr>
            <p:spPr>
              <a:xfrm>
                <a:off x="7702599" y="2657366"/>
                <a:ext cx="333746" cy="511679"/>
              </a:xfrm>
              <a:prstGeom prst="rect">
                <a:avLst/>
              </a:prstGeom>
              <a:blipFill>
                <a:blip r:embed="rId7"/>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8" name="TextBox 36"/>
              <p:cNvSpPr txBox="1"/>
              <p:nvPr/>
            </p:nvSpPr>
            <p:spPr>
              <a:xfrm>
                <a:off x="7697041" y="3805270"/>
                <a:ext cx="333746" cy="51167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1</m:t>
                          </m:r>
                        </m:num>
                        <m:den>
                          <m:r>
                            <a:rPr lang="de-DE" sz="1451" i="1">
                              <a:latin typeface="Cambria Math"/>
                            </a:rPr>
                            <m:t>3</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8" name="TextBox 36"/>
              <p:cNvSpPr txBox="1">
                <a:spLocks noRot="1" noChangeAspect="1" noMove="1" noResize="1" noEditPoints="1" noAdjustHandles="1" noChangeArrowheads="1" noChangeShapeType="1" noTextEdit="1"/>
              </p:cNvSpPr>
              <p:nvPr/>
            </p:nvSpPr>
            <p:spPr>
              <a:xfrm>
                <a:off x="7697041" y="3805270"/>
                <a:ext cx="333746" cy="511679"/>
              </a:xfrm>
              <a:prstGeom prst="rect">
                <a:avLst/>
              </a:prstGeom>
              <a:blipFill>
                <a:blip r:embed="rId8"/>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9" name="TextBox 37"/>
              <p:cNvSpPr txBox="1"/>
              <p:nvPr/>
            </p:nvSpPr>
            <p:spPr>
              <a:xfrm>
                <a:off x="7693189" y="4915854"/>
                <a:ext cx="333746" cy="51161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1</m:t>
                          </m:r>
                        </m:num>
                        <m:den>
                          <m:r>
                            <a:rPr lang="de-DE" sz="1451" i="1">
                              <a:latin typeface="Cambria Math"/>
                            </a:rPr>
                            <m:t>5</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9" name="TextBox 37"/>
              <p:cNvSpPr txBox="1">
                <a:spLocks noRot="1" noChangeAspect="1" noMove="1" noResize="1" noEditPoints="1" noAdjustHandles="1" noChangeArrowheads="1" noChangeShapeType="1" noTextEdit="1"/>
              </p:cNvSpPr>
              <p:nvPr/>
            </p:nvSpPr>
            <p:spPr>
              <a:xfrm>
                <a:off x="7693189" y="4915854"/>
                <a:ext cx="333746" cy="511615"/>
              </a:xfrm>
              <a:prstGeom prst="rect">
                <a:avLst/>
              </a:prstGeom>
              <a:blipFill>
                <a:blip r:embed="rId9"/>
                <a:stretch>
                  <a:fillRect b="-3571"/>
                </a:stretch>
              </a:blipFill>
            </p:spPr>
            <p:txBody>
              <a:bodyPr/>
              <a:lstStyle/>
              <a:p>
                <a:r>
                  <a:rPr lang="de-DE">
                    <a:noFill/>
                  </a:rPr>
                  <a:t> </a:t>
                </a:r>
              </a:p>
            </p:txBody>
          </p:sp>
        </mc:Fallback>
      </mc:AlternateContent>
      <p:sp>
        <p:nvSpPr>
          <p:cNvPr id="35" name="TextBox 21">
            <a:extLst>
              <a:ext uri="{FF2B5EF4-FFF2-40B4-BE49-F238E27FC236}">
                <a16:creationId xmlns:a16="http://schemas.microsoft.com/office/drawing/2014/main" id="{953A65AC-0194-40F8-A7FB-FCBD3A24A21C}"/>
              </a:ext>
            </a:extLst>
          </p:cNvPr>
          <p:cNvSpPr txBox="1"/>
          <p:nvPr/>
        </p:nvSpPr>
        <p:spPr>
          <a:xfrm>
            <a:off x="7925466" y="3901144"/>
            <a:ext cx="230277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Weltmarktpreis</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BE06D324-13DB-4E85-8201-3A9F0CCCA9F5}"/>
                  </a:ext>
                </a:extLst>
              </p:cNvPr>
              <p:cNvSpPr txBox="1"/>
              <p:nvPr/>
            </p:nvSpPr>
            <p:spPr>
              <a:xfrm>
                <a:off x="7925466" y="2683975"/>
                <a:ext cx="611642" cy="497508"/>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𝑈𝐾</m:t>
                            </m:r>
                          </m:sub>
                        </m:sSub>
                      </m:num>
                      <m:den>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𝑈𝑊</m:t>
                            </m:r>
                          </m:sub>
                        </m:sSub>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2" name="Textfeld 1">
                <a:extLst>
                  <a:ext uri="{FF2B5EF4-FFF2-40B4-BE49-F238E27FC236}">
                    <a16:creationId xmlns:a16="http://schemas.microsoft.com/office/drawing/2014/main" id="{BE06D324-13DB-4E85-8201-3A9F0CCCA9F5}"/>
                  </a:ext>
                </a:extLst>
              </p:cNvPr>
              <p:cNvSpPr txBox="1">
                <a:spLocks noRot="1" noChangeAspect="1" noMove="1" noResize="1" noEditPoints="1" noAdjustHandles="1" noChangeArrowheads="1" noChangeShapeType="1" noTextEdit="1"/>
              </p:cNvSpPr>
              <p:nvPr/>
            </p:nvSpPr>
            <p:spPr>
              <a:xfrm>
                <a:off x="7925466" y="2683975"/>
                <a:ext cx="611642" cy="497508"/>
              </a:xfrm>
              <a:prstGeom prst="rect">
                <a:avLst/>
              </a:prstGeom>
              <a:blipFill>
                <a:blip r:embed="rId10"/>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6" name="Textfeld 35">
                <a:extLst>
                  <a:ext uri="{FF2B5EF4-FFF2-40B4-BE49-F238E27FC236}">
                    <a16:creationId xmlns:a16="http://schemas.microsoft.com/office/drawing/2014/main" id="{47CDE124-7098-44D2-9878-48274B1D1D93}"/>
                  </a:ext>
                </a:extLst>
              </p:cNvPr>
              <p:cNvSpPr txBox="1"/>
              <p:nvPr/>
            </p:nvSpPr>
            <p:spPr>
              <a:xfrm>
                <a:off x="7869472" y="4931657"/>
                <a:ext cx="598818" cy="497187"/>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𝑃𝐾</m:t>
                            </m:r>
                          </m:sub>
                        </m:sSub>
                      </m:num>
                      <m:den>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𝑃𝑊</m:t>
                            </m:r>
                          </m:sub>
                        </m:sSub>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36" name="Textfeld 35">
                <a:extLst>
                  <a:ext uri="{FF2B5EF4-FFF2-40B4-BE49-F238E27FC236}">
                    <a16:creationId xmlns:a16="http://schemas.microsoft.com/office/drawing/2014/main" id="{47CDE124-7098-44D2-9878-48274B1D1D93}"/>
                  </a:ext>
                </a:extLst>
              </p:cNvPr>
              <p:cNvSpPr txBox="1">
                <a:spLocks noRot="1" noChangeAspect="1" noMove="1" noResize="1" noEditPoints="1" noAdjustHandles="1" noChangeArrowheads="1" noChangeShapeType="1" noTextEdit="1"/>
              </p:cNvSpPr>
              <p:nvPr/>
            </p:nvSpPr>
            <p:spPr>
              <a:xfrm>
                <a:off x="7869472" y="4931657"/>
                <a:ext cx="598818" cy="497187"/>
              </a:xfrm>
              <a:prstGeom prst="rect">
                <a:avLst/>
              </a:prstGeom>
              <a:blipFill>
                <a:blip r:embed="rId11"/>
                <a:stretch>
                  <a:fillRect/>
                </a:stretch>
              </a:blipFill>
            </p:spPr>
            <p:txBody>
              <a:bodyPr/>
              <a:lstStyle/>
              <a:p>
                <a:r>
                  <a:rPr lang="de-DE">
                    <a:noFill/>
                  </a:rPr>
                  <a:t> </a:t>
                </a:r>
              </a:p>
            </p:txBody>
          </p:sp>
        </mc:Fallback>
      </mc:AlternateContent>
      <p:sp>
        <p:nvSpPr>
          <p:cNvPr id="37" name="TextBox 17">
            <a:extLst>
              <a:ext uri="{FF2B5EF4-FFF2-40B4-BE49-F238E27FC236}">
                <a16:creationId xmlns:a16="http://schemas.microsoft.com/office/drawing/2014/main" id="{A3CB4308-05C3-4BFD-B136-9696832D088E}"/>
              </a:ext>
            </a:extLst>
          </p:cNvPr>
          <p:cNvSpPr txBox="1"/>
          <p:nvPr/>
        </p:nvSpPr>
        <p:spPr>
          <a:xfrm>
            <a:off x="8499256" y="2670991"/>
            <a:ext cx="163880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UK: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endParaRPr lang="en-US" sz="1400" dirty="0">
              <a:latin typeface="Times New Roman" panose="02020603050405020304" pitchFamily="18" charset="0"/>
              <a:cs typeface="Times New Roman" panose="02020603050405020304" pitchFamily="18" charset="0"/>
            </a:endParaRPr>
          </a:p>
        </p:txBody>
      </p:sp>
      <p:sp>
        <p:nvSpPr>
          <p:cNvPr id="38" name="TextBox 18">
            <a:extLst>
              <a:ext uri="{FF2B5EF4-FFF2-40B4-BE49-F238E27FC236}">
                <a16:creationId xmlns:a16="http://schemas.microsoft.com/office/drawing/2014/main" id="{5F8F751D-747C-49AD-9742-2132F77A11DD}"/>
              </a:ext>
            </a:extLst>
          </p:cNvPr>
          <p:cNvSpPr txBox="1"/>
          <p:nvPr/>
        </p:nvSpPr>
        <p:spPr>
          <a:xfrm>
            <a:off x="7652450" y="5287062"/>
            <a:ext cx="1186543"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Portugal: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1" name="TextBox 14">
                <a:extLst>
                  <a:ext uri="{FF2B5EF4-FFF2-40B4-BE49-F238E27FC236}">
                    <a16:creationId xmlns:a16="http://schemas.microsoft.com/office/drawing/2014/main" id="{30FE5A3B-61AA-42E6-9497-55C67F5DED0A}"/>
                  </a:ext>
                </a:extLst>
              </p:cNvPr>
              <p:cNvSpPr txBox="1"/>
              <p:nvPr/>
            </p:nvSpPr>
            <p:spPr>
              <a:xfrm>
                <a:off x="5377441" y="4236034"/>
                <a:ext cx="2223787" cy="10441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latin typeface="Times New Roman" panose="02020603050405020304" pitchFamily="18" charset="0"/>
                    <a:cs typeface="Times New Roman" panose="02020603050405020304" pitchFamily="18" charset="0"/>
                  </a:rPr>
                  <a:t>Portugiesischer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Arbeiter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gewinnt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kann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Kleidung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für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einen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relativen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verkaufen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anstatt</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5</m:t>
                        </m:r>
                      </m:den>
                    </m:f>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41" name="TextBox 14">
                <a:extLst>
                  <a:ext uri="{FF2B5EF4-FFF2-40B4-BE49-F238E27FC236}">
                    <a16:creationId xmlns:a16="http://schemas.microsoft.com/office/drawing/2014/main" id="{30FE5A3B-61AA-42E6-9497-55C67F5DED0A}"/>
                  </a:ext>
                </a:extLst>
              </p:cNvPr>
              <p:cNvSpPr txBox="1">
                <a:spLocks noRot="1" noChangeAspect="1" noMove="1" noResize="1" noEditPoints="1" noAdjustHandles="1" noChangeArrowheads="1" noChangeShapeType="1" noTextEdit="1"/>
              </p:cNvSpPr>
              <p:nvPr/>
            </p:nvSpPr>
            <p:spPr>
              <a:xfrm>
                <a:off x="5377441" y="4236034"/>
                <a:ext cx="2223787" cy="1044197"/>
              </a:xfrm>
              <a:prstGeom prst="rect">
                <a:avLst/>
              </a:prstGeom>
              <a:blipFill>
                <a:blip r:embed="rId12"/>
                <a:stretch>
                  <a:fillRect l="-822" t="-1170" r="-1644" b="-58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2" name="TextBox 39">
                <a:extLst>
                  <a:ext uri="{FF2B5EF4-FFF2-40B4-BE49-F238E27FC236}">
                    <a16:creationId xmlns:a16="http://schemas.microsoft.com/office/drawing/2014/main" id="{8F6B2887-3FA4-4416-9A48-80817522552C}"/>
                  </a:ext>
                </a:extLst>
              </p:cNvPr>
              <p:cNvSpPr txBox="1"/>
              <p:nvPr/>
            </p:nvSpPr>
            <p:spPr>
              <a:xfrm>
                <a:off x="5421365" y="2581193"/>
                <a:ext cx="2257972" cy="10443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latin typeface="Times New Roman" panose="02020603050405020304" pitchFamily="18" charset="0"/>
                    <a:cs typeface="Times New Roman" panose="02020603050405020304" pitchFamily="18" charset="0"/>
                  </a:rPr>
                  <a:t>Britische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Konsumentin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gewinnt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Sie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kann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Kleidung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für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einen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relativen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anstatt</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2</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kaufen</a:t>
                </a:r>
                <a:endParaRPr lang="en-US" sz="1400" dirty="0">
                  <a:latin typeface="Times New Roman" panose="02020603050405020304" pitchFamily="18" charset="0"/>
                  <a:cs typeface="Times New Roman" panose="02020603050405020304" pitchFamily="18" charset="0"/>
                </a:endParaRPr>
              </a:p>
            </p:txBody>
          </p:sp>
        </mc:Choice>
        <mc:Fallback xmlns="">
          <p:sp>
            <p:nvSpPr>
              <p:cNvPr id="42" name="TextBox 39">
                <a:extLst>
                  <a:ext uri="{FF2B5EF4-FFF2-40B4-BE49-F238E27FC236}">
                    <a16:creationId xmlns:a16="http://schemas.microsoft.com/office/drawing/2014/main" id="{8F6B2887-3FA4-4416-9A48-80817522552C}"/>
                  </a:ext>
                </a:extLst>
              </p:cNvPr>
              <p:cNvSpPr txBox="1">
                <a:spLocks noRot="1" noChangeAspect="1" noMove="1" noResize="1" noEditPoints="1" noAdjustHandles="1" noChangeArrowheads="1" noChangeShapeType="1" noTextEdit="1"/>
              </p:cNvSpPr>
              <p:nvPr/>
            </p:nvSpPr>
            <p:spPr>
              <a:xfrm>
                <a:off x="5421365" y="2581193"/>
                <a:ext cx="2257972" cy="1044388"/>
              </a:xfrm>
              <a:prstGeom prst="rect">
                <a:avLst/>
              </a:prstGeom>
              <a:blipFill>
                <a:blip r:embed="rId13"/>
                <a:stretch>
                  <a:fillRect l="-809" t="-581" b="-581"/>
                </a:stretch>
              </a:blipFill>
            </p:spPr>
            <p:txBody>
              <a:bodyPr/>
              <a:lstStyle/>
              <a:p>
                <a:r>
                  <a:rPr lang="de-DE">
                    <a:noFill/>
                  </a:rPr>
                  <a:t> </a:t>
                </a:r>
              </a:p>
            </p:txBody>
          </p:sp>
        </mc:Fallback>
      </mc:AlternateContent>
      <p:sp>
        <p:nvSpPr>
          <p:cNvPr id="44" name="Textfeld 43">
            <a:extLst>
              <a:ext uri="{FF2B5EF4-FFF2-40B4-BE49-F238E27FC236}">
                <a16:creationId xmlns:a16="http://schemas.microsoft.com/office/drawing/2014/main" id="{1A22598E-5425-4A36-864D-2F46D2F31408}"/>
              </a:ext>
            </a:extLst>
          </p:cNvPr>
          <p:cNvSpPr txBox="1">
            <a:spLocks/>
          </p:cNvSpPr>
          <p:nvPr/>
        </p:nvSpPr>
        <p:spPr>
          <a:xfrm>
            <a:off x="1655804" y="116712"/>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r>
              <a:rPr lang="de-DE" sz="3200" b="1" dirty="0">
                <a:latin typeface="Times New Roman" panose="02020603050405020304" pitchFamily="18" charset="0"/>
                <a:cs typeface="Times New Roman" panose="02020603050405020304" pitchFamily="18" charset="0"/>
              </a:rPr>
              <a:t> nach </a:t>
            </a:r>
            <a:r>
              <a:rPr lang="de-DE" sz="3200" b="1" dirty="0" err="1">
                <a:latin typeface="Times New Roman" panose="02020603050405020304" pitchFamily="18" charset="0"/>
                <a:cs typeface="Times New Roman" panose="02020603050405020304" pitchFamily="18" charset="0"/>
              </a:rPr>
              <a:t>Spezialisierug</a:t>
            </a:r>
            <a:r>
              <a:rPr lang="de-DE" sz="3200" b="1" dirty="0">
                <a:latin typeface="Times New Roman" panose="02020603050405020304" pitchFamily="18" charset="0"/>
                <a:cs typeface="Times New Roman" panose="02020603050405020304" pitchFamily="18" charset="0"/>
              </a:rPr>
              <a:t> gemäß der komparativen Kostenvorteile</a:t>
            </a:r>
          </a:p>
        </p:txBody>
      </p:sp>
      <p:sp>
        <p:nvSpPr>
          <p:cNvPr id="3" name="Textfeld 2">
            <a:extLst>
              <a:ext uri="{FF2B5EF4-FFF2-40B4-BE49-F238E27FC236}">
                <a16:creationId xmlns:a16="http://schemas.microsoft.com/office/drawing/2014/main" id="{871D7625-4659-4B02-B495-DBE4712744A5}"/>
              </a:ext>
            </a:extLst>
          </p:cNvPr>
          <p:cNvSpPr txBox="1"/>
          <p:nvPr/>
        </p:nvSpPr>
        <p:spPr>
          <a:xfrm>
            <a:off x="1809316" y="1000559"/>
            <a:ext cx="2059988"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UK produziert Wein</a:t>
            </a:r>
          </a:p>
        </p:txBody>
      </p:sp>
      <p:sp>
        <p:nvSpPr>
          <p:cNvPr id="45" name="Textfeld 44">
            <a:extLst>
              <a:ext uri="{FF2B5EF4-FFF2-40B4-BE49-F238E27FC236}">
                <a16:creationId xmlns:a16="http://schemas.microsoft.com/office/drawing/2014/main" id="{91469601-E696-4C62-9E17-EE1B3D0F15DF}"/>
              </a:ext>
            </a:extLst>
          </p:cNvPr>
          <p:cNvSpPr txBox="1"/>
          <p:nvPr/>
        </p:nvSpPr>
        <p:spPr>
          <a:xfrm>
            <a:off x="6190015" y="963222"/>
            <a:ext cx="2890535"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Portugal produziert Kleidung</a:t>
            </a:r>
          </a:p>
        </p:txBody>
      </p:sp>
      <p:sp>
        <p:nvSpPr>
          <p:cNvPr id="43" name="TextBox 14">
            <a:extLst>
              <a:ext uri="{FF2B5EF4-FFF2-40B4-BE49-F238E27FC236}">
                <a16:creationId xmlns:a16="http://schemas.microsoft.com/office/drawing/2014/main" id="{180D3DB3-A052-4609-843A-22A3E8A475F4}"/>
              </a:ext>
            </a:extLst>
          </p:cNvPr>
          <p:cNvSpPr txBox="1"/>
          <p:nvPr/>
        </p:nvSpPr>
        <p:spPr>
          <a:xfrm>
            <a:off x="2761886" y="5711866"/>
            <a:ext cx="6280853"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Somit</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ist</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es</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sinnvoll</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dass</a:t>
            </a:r>
            <a:r>
              <a:rPr lang="en-US" sz="1400" dirty="0">
                <a:latin typeface="Times New Roman" panose="02020603050405020304" pitchFamily="18" charset="0"/>
                <a:cs typeface="Times New Roman" panose="02020603050405020304" pitchFamily="18" charset="0"/>
                <a:sym typeface="Wingdings" panose="05000000000000000000" pitchFamily="2" charset="2"/>
              </a:rPr>
              <a:t> UK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nur</a:t>
            </a:r>
            <a:r>
              <a:rPr lang="en-US" sz="1400" dirty="0">
                <a:latin typeface="Times New Roman" panose="02020603050405020304" pitchFamily="18" charset="0"/>
                <a:cs typeface="Times New Roman" panose="02020603050405020304" pitchFamily="18" charset="0"/>
                <a:sym typeface="Wingdings" panose="05000000000000000000" pitchFamily="2" charset="2"/>
              </a:rPr>
              <a:t> Wein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produziert</a:t>
            </a:r>
            <a:r>
              <a:rPr lang="en-US" sz="1400" dirty="0">
                <a:latin typeface="Times New Roman" panose="02020603050405020304" pitchFamily="18" charset="0"/>
                <a:cs typeface="Times New Roman" panose="02020603050405020304" pitchFamily="18" charset="0"/>
                <a:sym typeface="Wingdings" panose="05000000000000000000" pitchFamily="2" charset="2"/>
              </a:rPr>
              <a:t> und Portugal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nur</a:t>
            </a:r>
            <a:r>
              <a:rPr lang="en-US" sz="1400" dirty="0">
                <a:latin typeface="Times New Roman" panose="02020603050405020304" pitchFamily="18" charset="0"/>
                <a:cs typeface="Times New Roman" panose="02020603050405020304" pitchFamily="18" charset="0"/>
                <a:sym typeface="Wingdings" panose="05000000000000000000" pitchFamily="2" charset="2"/>
              </a:rPr>
              <a:t> Reis!!!</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6" name="TextBox 17"/>
              <p:cNvSpPr txBox="1"/>
              <p:nvPr/>
            </p:nvSpPr>
            <p:spPr>
              <a:xfrm>
                <a:off x="817842" y="2555147"/>
                <a:ext cx="2024840" cy="616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46" name="TextBox 17"/>
              <p:cNvSpPr txBox="1">
                <a:spLocks noRot="1" noChangeAspect="1" noMove="1" noResize="1" noEditPoints="1" noAdjustHandles="1" noChangeArrowheads="1" noChangeShapeType="1" noTextEdit="1"/>
              </p:cNvSpPr>
              <p:nvPr/>
            </p:nvSpPr>
            <p:spPr>
              <a:xfrm>
                <a:off x="817842" y="2555147"/>
                <a:ext cx="2024840" cy="616323"/>
              </a:xfrm>
              <a:prstGeom prst="rect">
                <a:avLst/>
              </a:prstGeom>
              <a:blipFill>
                <a:blip r:embed="rId1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7" name="TextBox 18"/>
              <p:cNvSpPr txBox="1"/>
              <p:nvPr/>
            </p:nvSpPr>
            <p:spPr>
              <a:xfrm>
                <a:off x="1471628" y="4676025"/>
                <a:ext cx="675377" cy="61632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47" name="TextBox 18"/>
              <p:cNvSpPr txBox="1">
                <a:spLocks noRot="1" noChangeAspect="1" noMove="1" noResize="1" noEditPoints="1" noAdjustHandles="1" noChangeArrowheads="1" noChangeShapeType="1" noTextEdit="1"/>
              </p:cNvSpPr>
              <p:nvPr/>
            </p:nvSpPr>
            <p:spPr>
              <a:xfrm>
                <a:off x="1471628" y="4676025"/>
                <a:ext cx="675377" cy="616323"/>
              </a:xfrm>
              <a:prstGeom prst="rect">
                <a:avLst/>
              </a:prstGeom>
              <a:blipFill>
                <a:blip r:embed="rId15"/>
                <a:stretch>
                  <a:fillRect/>
                </a:stretch>
              </a:blipFill>
            </p:spPr>
            <p:txBody>
              <a:bodyPr/>
              <a:lstStyle/>
              <a:p>
                <a:r>
                  <a:rPr lang="de-DE">
                    <a:noFill/>
                  </a:rPr>
                  <a:t> </a:t>
                </a:r>
              </a:p>
            </p:txBody>
          </p:sp>
        </mc:Fallback>
      </mc:AlternateContent>
      <p:sp>
        <p:nvSpPr>
          <p:cNvPr id="48" name="TextBox 21"/>
          <p:cNvSpPr txBox="1"/>
          <p:nvPr/>
        </p:nvSpPr>
        <p:spPr>
          <a:xfrm>
            <a:off x="82867" y="3768974"/>
            <a:ext cx="2284856"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err="1">
                <a:latin typeface="Times New Roman" panose="02020603050405020304" pitchFamily="18" charset="0"/>
                <a:cs typeface="Times New Roman" panose="02020603050405020304" pitchFamily="18" charset="0"/>
              </a:rPr>
              <a:t>Relativer</a:t>
            </a:r>
            <a:r>
              <a:rPr lang="en-US" sz="1633">
                <a:latin typeface="Times New Roman" panose="02020603050405020304" pitchFamily="18" charset="0"/>
                <a:cs typeface="Times New Roman" panose="02020603050405020304" pitchFamily="18" charset="0"/>
              </a:rPr>
              <a:t> Weltmarktpreis</a:t>
            </a:r>
            <a:endParaRPr lang="en-US" sz="1814" dirty="0">
              <a:latin typeface="Times New Roman" panose="02020603050405020304" pitchFamily="18" charset="0"/>
              <a:cs typeface="Times New Roman" panose="02020603050405020304" pitchFamily="18" charset="0"/>
            </a:endParaRPr>
          </a:p>
        </p:txBody>
      </p:sp>
      <p:sp>
        <p:nvSpPr>
          <p:cNvPr id="49" name="Rechteck 48"/>
          <p:cNvSpPr/>
          <p:nvPr/>
        </p:nvSpPr>
        <p:spPr>
          <a:xfrm>
            <a:off x="-8478" y="2498346"/>
            <a:ext cx="1514168"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Portugal: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a:t>
            </a:r>
            <a:endParaRPr lang="de-DE" sz="1400" dirty="0"/>
          </a:p>
        </p:txBody>
      </p:sp>
      <p:sp>
        <p:nvSpPr>
          <p:cNvPr id="50" name="Rechteck 49"/>
          <p:cNvSpPr/>
          <p:nvPr/>
        </p:nvSpPr>
        <p:spPr>
          <a:xfrm>
            <a:off x="7635" y="4640328"/>
            <a:ext cx="1514168"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UK: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a:t>
            </a:r>
            <a:endParaRPr lang="de-DE" sz="1400" dirty="0"/>
          </a:p>
        </p:txBody>
      </p:sp>
      <mc:AlternateContent xmlns:mc="http://schemas.openxmlformats.org/markup-compatibility/2006" xmlns:a14="http://schemas.microsoft.com/office/drawing/2010/main">
        <mc:Choice Requires="a14">
          <p:sp>
            <p:nvSpPr>
              <p:cNvPr id="51" name="TextBox 14"/>
              <p:cNvSpPr txBox="1"/>
              <p:nvPr/>
            </p:nvSpPr>
            <p:spPr>
              <a:xfrm>
                <a:off x="2868214" y="4189557"/>
                <a:ext cx="2746028" cy="120186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Britische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Arbeiterin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Sie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verkaufen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633" i="1">
                            <a:latin typeface="Cambria Math" panose="02040503050406030204" pitchFamily="18" charset="0"/>
                          </a:rPr>
                        </m:ctrlPr>
                      </m:fPr>
                      <m:num>
                        <m:r>
                          <a:rPr lang="de-DE" sz="1633" i="1">
                            <a:latin typeface="Cambria Math"/>
                          </a:rPr>
                          <m:t>3</m:t>
                        </m:r>
                      </m:num>
                      <m:den>
                        <m:r>
                          <a:rPr lang="de-DE" sz="1633" i="1">
                            <a:latin typeface="Cambria Math"/>
                          </a:rPr>
                          <m:t>2</m:t>
                        </m:r>
                      </m:den>
                    </m:f>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51" name="TextBox 14"/>
              <p:cNvSpPr txBox="1">
                <a:spLocks noRot="1" noChangeAspect="1" noMove="1" noResize="1" noEditPoints="1" noAdjustHandles="1" noChangeArrowheads="1" noChangeShapeType="1" noTextEdit="1"/>
              </p:cNvSpPr>
              <p:nvPr/>
            </p:nvSpPr>
            <p:spPr>
              <a:xfrm>
                <a:off x="2868214" y="4189557"/>
                <a:ext cx="2746028" cy="1201867"/>
              </a:xfrm>
              <a:prstGeom prst="rect">
                <a:avLst/>
              </a:prstGeom>
              <a:blipFill>
                <a:blip r:embed="rId16"/>
                <a:stretch>
                  <a:fillRect l="-1333" t="-1523" b="-1523"/>
                </a:stretch>
              </a:blipFill>
            </p:spPr>
            <p:txBody>
              <a:bodyPr/>
              <a:lstStyle/>
              <a:p>
                <a:r>
                  <a:rPr lang="de-DE">
                    <a:noFill/>
                  </a:rPr>
                  <a:t> </a:t>
                </a:r>
              </a:p>
            </p:txBody>
          </p:sp>
        </mc:Fallback>
      </mc:AlternateContent>
      <p:sp>
        <p:nvSpPr>
          <p:cNvPr id="52" name="TextBox 39"/>
          <p:cNvSpPr txBox="1"/>
          <p:nvPr/>
        </p:nvSpPr>
        <p:spPr>
          <a:xfrm>
            <a:off x="2851080" y="2595937"/>
            <a:ext cx="2625493" cy="10974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Portugiesischer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Konsument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5 </a:t>
            </a:r>
            <a:r>
              <a:rPr lang="en-US" sz="1633" dirty="0" err="1">
                <a:latin typeface="Times New Roman" panose="02020603050405020304" pitchFamily="18" charset="0"/>
                <a:cs typeface="Times New Roman" panose="02020603050405020304" pitchFamily="18" charset="0"/>
              </a:rPr>
              <a:t>kaufen</a:t>
            </a:r>
            <a:endParaRPr lang="en-US" sz="1633" dirty="0">
              <a:latin typeface="Times New Roman" panose="02020603050405020304" pitchFamily="18" charset="0"/>
              <a:cs typeface="Times New Roman" panose="02020603050405020304" pitchFamily="18" charset="0"/>
            </a:endParaRPr>
          </a:p>
        </p:txBody>
      </p:sp>
      <p:sp>
        <p:nvSpPr>
          <p:cNvPr id="53" name="TextBox 11"/>
          <p:cNvSpPr txBox="1"/>
          <p:nvPr/>
        </p:nvSpPr>
        <p:spPr>
          <a:xfrm>
            <a:off x="1340371" y="1814531"/>
            <a:ext cx="2843030"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latin typeface="Times New Roman" panose="02020603050405020304" pitchFamily="18" charset="0"/>
                <a:cs typeface="Times New Roman" panose="02020603050405020304" pitchFamily="18" charset="0"/>
              </a:rPr>
              <a:t>1 Liter Wein gegen 3 Kleider</a:t>
            </a:r>
            <a:endParaRPr lang="en-US" sz="1814"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4" name="TextBox 11"/>
              <p:cNvSpPr txBox="1"/>
              <p:nvPr/>
            </p:nvSpPr>
            <p:spPr>
              <a:xfrm>
                <a:off x="6182155" y="1847727"/>
                <a:ext cx="3009056" cy="448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latin typeface="Times New Roman" panose="02020603050405020304" pitchFamily="18" charset="0"/>
                    <a:cs typeface="Times New Roman" panose="02020603050405020304" pitchFamily="18" charset="0"/>
                  </a:rPr>
                  <a:t>1 Kleid gegen </a:t>
                </a:r>
                <a14:m>
                  <m:oMath xmlns:m="http://schemas.openxmlformats.org/officeDocument/2006/math">
                    <m:f>
                      <m:fPr>
                        <m:ctrlPr>
                          <a:rPr lang="de-DE" sz="1633" i="1" smtClean="0">
                            <a:latin typeface="Cambria Math" panose="02040503050406030204" pitchFamily="18" charset="0"/>
                            <a:cs typeface="Times New Roman" panose="02020603050405020304" pitchFamily="18" charset="0"/>
                          </a:rPr>
                        </m:ctrlPr>
                      </m:fPr>
                      <m:num>
                        <m:r>
                          <a:rPr lang="de-DE" sz="1633" b="0" i="1" smtClean="0">
                            <a:latin typeface="Cambria Math" panose="02040503050406030204" pitchFamily="18" charset="0"/>
                            <a:cs typeface="Times New Roman" panose="02020603050405020304" pitchFamily="18" charset="0"/>
                          </a:rPr>
                          <m:t>1</m:t>
                        </m:r>
                      </m:num>
                      <m:den>
                        <m:r>
                          <a:rPr lang="de-DE" sz="1633" b="0" i="1" smtClean="0">
                            <a:latin typeface="Cambria Math" panose="02040503050406030204" pitchFamily="18" charset="0"/>
                            <a:cs typeface="Times New Roman" panose="02020603050405020304" pitchFamily="18" charset="0"/>
                          </a:rPr>
                          <m:t>3</m:t>
                        </m:r>
                      </m:den>
                    </m:f>
                    <m:r>
                      <a:rPr lang="de-DE" sz="1633" b="0" i="1" smtClean="0">
                        <a:latin typeface="Cambria Math" panose="02040503050406030204" pitchFamily="18" charset="0"/>
                        <a:cs typeface="Times New Roman" panose="02020603050405020304" pitchFamily="18" charset="0"/>
                      </a:rPr>
                      <m:t>=0,</m:t>
                    </m:r>
                    <m:bar>
                      <m:barPr>
                        <m:pos m:val="top"/>
                        <m:ctrlPr>
                          <a:rPr lang="de-DE" sz="1633" b="0" i="1" smtClean="0">
                            <a:latin typeface="Cambria Math" panose="02040503050406030204" pitchFamily="18" charset="0"/>
                            <a:cs typeface="Times New Roman" panose="02020603050405020304" pitchFamily="18" charset="0"/>
                          </a:rPr>
                        </m:ctrlPr>
                      </m:barPr>
                      <m:e>
                        <m:r>
                          <a:rPr lang="de-DE" sz="1633" b="0" i="1" smtClean="0">
                            <a:latin typeface="Cambria Math" panose="02040503050406030204" pitchFamily="18" charset="0"/>
                            <a:cs typeface="Times New Roman" panose="02020603050405020304" pitchFamily="18" charset="0"/>
                          </a:rPr>
                          <m:t>3</m:t>
                        </m:r>
                      </m:e>
                    </m:bar>
                  </m:oMath>
                </a14:m>
                <a:r>
                  <a:rPr lang="de-DE" sz="1633" dirty="0">
                    <a:latin typeface="Times New Roman" panose="02020603050405020304" pitchFamily="18" charset="0"/>
                    <a:cs typeface="Times New Roman" panose="02020603050405020304" pitchFamily="18" charset="0"/>
                  </a:rPr>
                  <a:t> Liter Wein</a:t>
                </a:r>
                <a:endParaRPr lang="en-US" sz="1814" dirty="0">
                  <a:latin typeface="Times New Roman" panose="02020603050405020304" pitchFamily="18" charset="0"/>
                  <a:cs typeface="Times New Roman" panose="02020603050405020304" pitchFamily="18" charset="0"/>
                </a:endParaRPr>
              </a:p>
            </p:txBody>
          </p:sp>
        </mc:Choice>
        <mc:Fallback xmlns="">
          <p:sp>
            <p:nvSpPr>
              <p:cNvPr id="54" name="TextBox 11"/>
              <p:cNvSpPr txBox="1">
                <a:spLocks noRot="1" noChangeAspect="1" noMove="1" noResize="1" noEditPoints="1" noAdjustHandles="1" noChangeArrowheads="1" noChangeShapeType="1" noTextEdit="1"/>
              </p:cNvSpPr>
              <p:nvPr/>
            </p:nvSpPr>
            <p:spPr>
              <a:xfrm>
                <a:off x="6182155" y="1847727"/>
                <a:ext cx="3009056" cy="448777"/>
              </a:xfrm>
              <a:prstGeom prst="rect">
                <a:avLst/>
              </a:prstGeom>
              <a:blipFill>
                <a:blip r:embed="rId17"/>
                <a:stretch>
                  <a:fillRect l="-1215" r="-405" b="-5405"/>
                </a:stretch>
              </a:blipFill>
            </p:spPr>
            <p:txBody>
              <a:bodyPr/>
              <a:lstStyle/>
              <a:p>
                <a:r>
                  <a:rPr lang="de-DE">
                    <a:noFill/>
                  </a:rPr>
                  <a:t> </a:t>
                </a:r>
              </a:p>
            </p:txBody>
          </p:sp>
        </mc:Fallback>
      </mc:AlternateContent>
      <p:sp>
        <p:nvSpPr>
          <p:cNvPr id="39" name="Rechteck 38">
            <a:extLst>
              <a:ext uri="{FF2B5EF4-FFF2-40B4-BE49-F238E27FC236}">
                <a16:creationId xmlns:a16="http://schemas.microsoft.com/office/drawing/2014/main" id="{7EBBF826-0C96-4B44-B665-F8A6BFE7AB81}"/>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90" name="Gruppieren 89">
            <a:extLst>
              <a:ext uri="{FF2B5EF4-FFF2-40B4-BE49-F238E27FC236}">
                <a16:creationId xmlns:a16="http://schemas.microsoft.com/office/drawing/2014/main" id="{646D9DBB-D846-4FCB-8C64-843398CF2C38}"/>
              </a:ext>
            </a:extLst>
          </p:cNvPr>
          <p:cNvGrpSpPr/>
          <p:nvPr/>
        </p:nvGrpSpPr>
        <p:grpSpPr>
          <a:xfrm>
            <a:off x="2982707" y="3896347"/>
            <a:ext cx="1180080" cy="298440"/>
            <a:chOff x="2982707" y="3896347"/>
            <a:chExt cx="1180080" cy="298440"/>
          </a:xfrm>
        </p:grpSpPr>
        <mc:AlternateContent xmlns:mc="http://schemas.openxmlformats.org/markup-compatibility/2006">
          <mc:Choice xmlns:p14="http://schemas.microsoft.com/office/powerpoint/2010/main" Requires="p14">
            <p:contentPart p14:bwMode="auto" r:id="rId18">
              <p14:nvContentPartPr>
                <p14:cNvPr id="68" name="Freihand 67">
                  <a:extLst>
                    <a:ext uri="{FF2B5EF4-FFF2-40B4-BE49-F238E27FC236}">
                      <a16:creationId xmlns:a16="http://schemas.microsoft.com/office/drawing/2014/main" id="{90EE47C2-F24C-4DC5-A156-E115A1C3D35D}"/>
                    </a:ext>
                  </a:extLst>
                </p14:cNvPr>
                <p14:cNvContentPartPr/>
                <p14:nvPr/>
              </p14:nvContentPartPr>
              <p14:xfrm>
                <a:off x="2982707" y="3974107"/>
                <a:ext cx="130320" cy="136080"/>
              </p14:xfrm>
            </p:contentPart>
          </mc:Choice>
          <mc:Fallback>
            <p:pic>
              <p:nvPicPr>
                <p:cNvPr id="68" name="Freihand 67">
                  <a:extLst>
                    <a:ext uri="{FF2B5EF4-FFF2-40B4-BE49-F238E27FC236}">
                      <a16:creationId xmlns:a16="http://schemas.microsoft.com/office/drawing/2014/main" id="{90EE47C2-F24C-4DC5-A156-E115A1C3D35D}"/>
                    </a:ext>
                  </a:extLst>
                </p:cNvPr>
                <p:cNvPicPr/>
                <p:nvPr/>
              </p:nvPicPr>
              <p:blipFill>
                <a:blip r:embed="rId19"/>
                <a:stretch>
                  <a:fillRect/>
                </a:stretch>
              </p:blipFill>
              <p:spPr>
                <a:xfrm>
                  <a:off x="2978387" y="3969787"/>
                  <a:ext cx="1389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69" name="Freihand 68">
                  <a:extLst>
                    <a:ext uri="{FF2B5EF4-FFF2-40B4-BE49-F238E27FC236}">
                      <a16:creationId xmlns:a16="http://schemas.microsoft.com/office/drawing/2014/main" id="{AA9C9B4C-7433-41F8-8303-9647C1152250}"/>
                    </a:ext>
                  </a:extLst>
                </p14:cNvPr>
                <p14:cNvContentPartPr/>
                <p14:nvPr/>
              </p14:nvContentPartPr>
              <p14:xfrm>
                <a:off x="3130667" y="3954667"/>
                <a:ext cx="139680" cy="157320"/>
              </p14:xfrm>
            </p:contentPart>
          </mc:Choice>
          <mc:Fallback>
            <p:pic>
              <p:nvPicPr>
                <p:cNvPr id="69" name="Freihand 68">
                  <a:extLst>
                    <a:ext uri="{FF2B5EF4-FFF2-40B4-BE49-F238E27FC236}">
                      <a16:creationId xmlns:a16="http://schemas.microsoft.com/office/drawing/2014/main" id="{AA9C9B4C-7433-41F8-8303-9647C1152250}"/>
                    </a:ext>
                  </a:extLst>
                </p:cNvPr>
                <p:cNvPicPr/>
                <p:nvPr/>
              </p:nvPicPr>
              <p:blipFill>
                <a:blip r:embed="rId21"/>
                <a:stretch>
                  <a:fillRect/>
                </a:stretch>
              </p:blipFill>
              <p:spPr>
                <a:xfrm>
                  <a:off x="3126347" y="3950347"/>
                  <a:ext cx="1483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70" name="Freihand 69">
                  <a:extLst>
                    <a:ext uri="{FF2B5EF4-FFF2-40B4-BE49-F238E27FC236}">
                      <a16:creationId xmlns:a16="http://schemas.microsoft.com/office/drawing/2014/main" id="{2E137A1B-6554-4B43-9DDE-D57902D2CD5F}"/>
                    </a:ext>
                  </a:extLst>
                </p14:cNvPr>
                <p14:cNvContentPartPr/>
                <p14:nvPr/>
              </p14:nvContentPartPr>
              <p14:xfrm>
                <a:off x="3198707" y="4034587"/>
                <a:ext cx="44280" cy="75960"/>
              </p14:xfrm>
            </p:contentPart>
          </mc:Choice>
          <mc:Fallback>
            <p:pic>
              <p:nvPicPr>
                <p:cNvPr id="70" name="Freihand 69">
                  <a:extLst>
                    <a:ext uri="{FF2B5EF4-FFF2-40B4-BE49-F238E27FC236}">
                      <a16:creationId xmlns:a16="http://schemas.microsoft.com/office/drawing/2014/main" id="{2E137A1B-6554-4B43-9DDE-D57902D2CD5F}"/>
                    </a:ext>
                  </a:extLst>
                </p:cNvPr>
                <p:cNvPicPr/>
                <p:nvPr/>
              </p:nvPicPr>
              <p:blipFill>
                <a:blip r:embed="rId23"/>
                <a:stretch>
                  <a:fillRect/>
                </a:stretch>
              </p:blipFill>
              <p:spPr>
                <a:xfrm>
                  <a:off x="3194387" y="4030267"/>
                  <a:ext cx="529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71" name="Freihand 70">
                  <a:extLst>
                    <a:ext uri="{FF2B5EF4-FFF2-40B4-BE49-F238E27FC236}">
                      <a16:creationId xmlns:a16="http://schemas.microsoft.com/office/drawing/2014/main" id="{0047083E-FE21-4A37-AD61-03515990DBF9}"/>
                    </a:ext>
                  </a:extLst>
                </p14:cNvPr>
                <p14:cNvContentPartPr/>
                <p14:nvPr/>
              </p14:nvContentPartPr>
              <p14:xfrm>
                <a:off x="3062987" y="4046107"/>
                <a:ext cx="55800" cy="70200"/>
              </p14:xfrm>
            </p:contentPart>
          </mc:Choice>
          <mc:Fallback>
            <p:pic>
              <p:nvPicPr>
                <p:cNvPr id="71" name="Freihand 70">
                  <a:extLst>
                    <a:ext uri="{FF2B5EF4-FFF2-40B4-BE49-F238E27FC236}">
                      <a16:creationId xmlns:a16="http://schemas.microsoft.com/office/drawing/2014/main" id="{0047083E-FE21-4A37-AD61-03515990DBF9}"/>
                    </a:ext>
                  </a:extLst>
                </p:cNvPr>
                <p:cNvPicPr/>
                <p:nvPr/>
              </p:nvPicPr>
              <p:blipFill>
                <a:blip r:embed="rId25"/>
                <a:stretch>
                  <a:fillRect/>
                </a:stretch>
              </p:blipFill>
              <p:spPr>
                <a:xfrm>
                  <a:off x="3058667" y="4041787"/>
                  <a:ext cx="644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73" name="Freihand 72">
                  <a:extLst>
                    <a:ext uri="{FF2B5EF4-FFF2-40B4-BE49-F238E27FC236}">
                      <a16:creationId xmlns:a16="http://schemas.microsoft.com/office/drawing/2014/main" id="{879ED9FB-0B77-4422-BF58-17193ECFF276}"/>
                    </a:ext>
                  </a:extLst>
                </p14:cNvPr>
                <p14:cNvContentPartPr/>
                <p14:nvPr/>
              </p14:nvContentPartPr>
              <p14:xfrm>
                <a:off x="3405347" y="4003987"/>
                <a:ext cx="68040" cy="190800"/>
              </p14:xfrm>
            </p:contentPart>
          </mc:Choice>
          <mc:Fallback>
            <p:pic>
              <p:nvPicPr>
                <p:cNvPr id="73" name="Freihand 72">
                  <a:extLst>
                    <a:ext uri="{FF2B5EF4-FFF2-40B4-BE49-F238E27FC236}">
                      <a16:creationId xmlns:a16="http://schemas.microsoft.com/office/drawing/2014/main" id="{879ED9FB-0B77-4422-BF58-17193ECFF276}"/>
                    </a:ext>
                  </a:extLst>
                </p:cNvPr>
                <p:cNvPicPr/>
                <p:nvPr/>
              </p:nvPicPr>
              <p:blipFill>
                <a:blip r:embed="rId27"/>
                <a:stretch>
                  <a:fillRect/>
                </a:stretch>
              </p:blipFill>
              <p:spPr>
                <a:xfrm>
                  <a:off x="3401027" y="3999667"/>
                  <a:ext cx="766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74" name="Freihand 73">
                  <a:extLst>
                    <a:ext uri="{FF2B5EF4-FFF2-40B4-BE49-F238E27FC236}">
                      <a16:creationId xmlns:a16="http://schemas.microsoft.com/office/drawing/2014/main" id="{522520BF-5AC1-4E3D-BD0A-4766859352E6}"/>
                    </a:ext>
                  </a:extLst>
                </p14:cNvPr>
                <p14:cNvContentPartPr/>
                <p14:nvPr/>
              </p14:nvContentPartPr>
              <p14:xfrm>
                <a:off x="3495347" y="4028467"/>
                <a:ext cx="57600" cy="82440"/>
              </p14:xfrm>
            </p:contentPart>
          </mc:Choice>
          <mc:Fallback>
            <p:pic>
              <p:nvPicPr>
                <p:cNvPr id="74" name="Freihand 73">
                  <a:extLst>
                    <a:ext uri="{FF2B5EF4-FFF2-40B4-BE49-F238E27FC236}">
                      <a16:creationId xmlns:a16="http://schemas.microsoft.com/office/drawing/2014/main" id="{522520BF-5AC1-4E3D-BD0A-4766859352E6}"/>
                    </a:ext>
                  </a:extLst>
                </p:cNvPr>
                <p:cNvPicPr/>
                <p:nvPr/>
              </p:nvPicPr>
              <p:blipFill>
                <a:blip r:embed="rId29"/>
                <a:stretch>
                  <a:fillRect/>
                </a:stretch>
              </p:blipFill>
              <p:spPr>
                <a:xfrm>
                  <a:off x="3491027" y="4024147"/>
                  <a:ext cx="662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75" name="Freihand 74">
                  <a:extLst>
                    <a:ext uri="{FF2B5EF4-FFF2-40B4-BE49-F238E27FC236}">
                      <a16:creationId xmlns:a16="http://schemas.microsoft.com/office/drawing/2014/main" id="{032274C0-2EE4-4DCD-B2FB-0CFAF51741D7}"/>
                    </a:ext>
                  </a:extLst>
                </p14:cNvPr>
                <p14:cNvContentPartPr/>
                <p14:nvPr/>
              </p14:nvContentPartPr>
              <p14:xfrm>
                <a:off x="3577427" y="3978787"/>
                <a:ext cx="129960" cy="104760"/>
              </p14:xfrm>
            </p:contentPart>
          </mc:Choice>
          <mc:Fallback>
            <p:pic>
              <p:nvPicPr>
                <p:cNvPr id="75" name="Freihand 74">
                  <a:extLst>
                    <a:ext uri="{FF2B5EF4-FFF2-40B4-BE49-F238E27FC236}">
                      <a16:creationId xmlns:a16="http://schemas.microsoft.com/office/drawing/2014/main" id="{032274C0-2EE4-4DCD-B2FB-0CFAF51741D7}"/>
                    </a:ext>
                  </a:extLst>
                </p:cNvPr>
                <p:cNvPicPr/>
                <p:nvPr/>
              </p:nvPicPr>
              <p:blipFill>
                <a:blip r:embed="rId31"/>
                <a:stretch>
                  <a:fillRect/>
                </a:stretch>
              </p:blipFill>
              <p:spPr>
                <a:xfrm>
                  <a:off x="3573107" y="3974467"/>
                  <a:ext cx="1386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76" name="Freihand 75">
                  <a:extLst>
                    <a:ext uri="{FF2B5EF4-FFF2-40B4-BE49-F238E27FC236}">
                      <a16:creationId xmlns:a16="http://schemas.microsoft.com/office/drawing/2014/main" id="{A0791D83-7FCD-429C-B873-A815B9620B91}"/>
                    </a:ext>
                  </a:extLst>
                </p14:cNvPr>
                <p14:cNvContentPartPr/>
                <p14:nvPr/>
              </p14:nvContentPartPr>
              <p14:xfrm>
                <a:off x="3443507" y="4012987"/>
                <a:ext cx="83880" cy="110880"/>
              </p14:xfrm>
            </p:contentPart>
          </mc:Choice>
          <mc:Fallback>
            <p:pic>
              <p:nvPicPr>
                <p:cNvPr id="76" name="Freihand 75">
                  <a:extLst>
                    <a:ext uri="{FF2B5EF4-FFF2-40B4-BE49-F238E27FC236}">
                      <a16:creationId xmlns:a16="http://schemas.microsoft.com/office/drawing/2014/main" id="{A0791D83-7FCD-429C-B873-A815B9620B91}"/>
                    </a:ext>
                  </a:extLst>
                </p:cNvPr>
                <p:cNvPicPr/>
                <p:nvPr/>
              </p:nvPicPr>
              <p:blipFill>
                <a:blip r:embed="rId33"/>
                <a:stretch>
                  <a:fillRect/>
                </a:stretch>
              </p:blipFill>
              <p:spPr>
                <a:xfrm>
                  <a:off x="3439187" y="4008667"/>
                  <a:ext cx="925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77" name="Freihand 76">
                  <a:extLst>
                    <a:ext uri="{FF2B5EF4-FFF2-40B4-BE49-F238E27FC236}">
                      <a16:creationId xmlns:a16="http://schemas.microsoft.com/office/drawing/2014/main" id="{34908F20-C2ED-4956-B983-7A7729FC6E7B}"/>
                    </a:ext>
                  </a:extLst>
                </p14:cNvPr>
                <p14:cNvContentPartPr/>
                <p14:nvPr/>
              </p14:nvContentPartPr>
              <p14:xfrm>
                <a:off x="3719987" y="4018387"/>
                <a:ext cx="36720" cy="18720"/>
              </p14:xfrm>
            </p:contentPart>
          </mc:Choice>
          <mc:Fallback>
            <p:pic>
              <p:nvPicPr>
                <p:cNvPr id="77" name="Freihand 76">
                  <a:extLst>
                    <a:ext uri="{FF2B5EF4-FFF2-40B4-BE49-F238E27FC236}">
                      <a16:creationId xmlns:a16="http://schemas.microsoft.com/office/drawing/2014/main" id="{34908F20-C2ED-4956-B983-7A7729FC6E7B}"/>
                    </a:ext>
                  </a:extLst>
                </p:cNvPr>
                <p:cNvPicPr/>
                <p:nvPr/>
              </p:nvPicPr>
              <p:blipFill>
                <a:blip r:embed="rId35"/>
                <a:stretch>
                  <a:fillRect/>
                </a:stretch>
              </p:blipFill>
              <p:spPr>
                <a:xfrm>
                  <a:off x="3715667" y="4014067"/>
                  <a:ext cx="453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78" name="Freihand 77">
                  <a:extLst>
                    <a:ext uri="{FF2B5EF4-FFF2-40B4-BE49-F238E27FC236}">
                      <a16:creationId xmlns:a16="http://schemas.microsoft.com/office/drawing/2014/main" id="{D280B473-A905-4BA8-A648-048C88F02CE0}"/>
                    </a:ext>
                  </a:extLst>
                </p14:cNvPr>
                <p14:cNvContentPartPr/>
                <p14:nvPr/>
              </p14:nvContentPartPr>
              <p14:xfrm>
                <a:off x="3655547" y="4013707"/>
                <a:ext cx="93960" cy="96480"/>
              </p14:xfrm>
            </p:contentPart>
          </mc:Choice>
          <mc:Fallback>
            <p:pic>
              <p:nvPicPr>
                <p:cNvPr id="78" name="Freihand 77">
                  <a:extLst>
                    <a:ext uri="{FF2B5EF4-FFF2-40B4-BE49-F238E27FC236}">
                      <a16:creationId xmlns:a16="http://schemas.microsoft.com/office/drawing/2014/main" id="{D280B473-A905-4BA8-A648-048C88F02CE0}"/>
                    </a:ext>
                  </a:extLst>
                </p:cNvPr>
                <p:cNvPicPr/>
                <p:nvPr/>
              </p:nvPicPr>
              <p:blipFill>
                <a:blip r:embed="rId37"/>
                <a:stretch>
                  <a:fillRect/>
                </a:stretch>
              </p:blipFill>
              <p:spPr>
                <a:xfrm>
                  <a:off x="3651227" y="4009387"/>
                  <a:ext cx="1026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79" name="Freihand 78">
                  <a:extLst>
                    <a:ext uri="{FF2B5EF4-FFF2-40B4-BE49-F238E27FC236}">
                      <a16:creationId xmlns:a16="http://schemas.microsoft.com/office/drawing/2014/main" id="{9995CA3A-978E-4B49-BEE0-75160D79DACD}"/>
                    </a:ext>
                  </a:extLst>
                </p14:cNvPr>
                <p14:cNvContentPartPr/>
                <p14:nvPr/>
              </p14:nvContentPartPr>
              <p14:xfrm>
                <a:off x="3779027" y="4006147"/>
                <a:ext cx="117720" cy="123840"/>
              </p14:xfrm>
            </p:contentPart>
          </mc:Choice>
          <mc:Fallback>
            <p:pic>
              <p:nvPicPr>
                <p:cNvPr id="79" name="Freihand 78">
                  <a:extLst>
                    <a:ext uri="{FF2B5EF4-FFF2-40B4-BE49-F238E27FC236}">
                      <a16:creationId xmlns:a16="http://schemas.microsoft.com/office/drawing/2014/main" id="{9995CA3A-978E-4B49-BEE0-75160D79DACD}"/>
                    </a:ext>
                  </a:extLst>
                </p:cNvPr>
                <p:cNvPicPr/>
                <p:nvPr/>
              </p:nvPicPr>
              <p:blipFill>
                <a:blip r:embed="rId39"/>
                <a:stretch>
                  <a:fillRect/>
                </a:stretch>
              </p:blipFill>
              <p:spPr>
                <a:xfrm>
                  <a:off x="3774707" y="4001827"/>
                  <a:ext cx="1263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80" name="Freihand 79">
                  <a:extLst>
                    <a:ext uri="{FF2B5EF4-FFF2-40B4-BE49-F238E27FC236}">
                      <a16:creationId xmlns:a16="http://schemas.microsoft.com/office/drawing/2014/main" id="{EFE1BCEB-D917-4728-8B44-6DFBE42C9DA9}"/>
                    </a:ext>
                  </a:extLst>
                </p14:cNvPr>
                <p14:cNvContentPartPr/>
                <p14:nvPr/>
              </p14:nvContentPartPr>
              <p14:xfrm>
                <a:off x="3824027" y="4031707"/>
                <a:ext cx="103320" cy="18720"/>
              </p14:xfrm>
            </p:contentPart>
          </mc:Choice>
          <mc:Fallback>
            <p:pic>
              <p:nvPicPr>
                <p:cNvPr id="80" name="Freihand 79">
                  <a:extLst>
                    <a:ext uri="{FF2B5EF4-FFF2-40B4-BE49-F238E27FC236}">
                      <a16:creationId xmlns:a16="http://schemas.microsoft.com/office/drawing/2014/main" id="{EFE1BCEB-D917-4728-8B44-6DFBE42C9DA9}"/>
                    </a:ext>
                  </a:extLst>
                </p:cNvPr>
                <p:cNvPicPr/>
                <p:nvPr/>
              </p:nvPicPr>
              <p:blipFill>
                <a:blip r:embed="rId41"/>
                <a:stretch>
                  <a:fillRect/>
                </a:stretch>
              </p:blipFill>
              <p:spPr>
                <a:xfrm>
                  <a:off x="3819707" y="4027387"/>
                  <a:ext cx="1119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81" name="Freihand 80">
                  <a:extLst>
                    <a:ext uri="{FF2B5EF4-FFF2-40B4-BE49-F238E27FC236}">
                      <a16:creationId xmlns:a16="http://schemas.microsoft.com/office/drawing/2014/main" id="{F3F8261B-AD59-49CF-8117-B528CBDA3FC1}"/>
                    </a:ext>
                  </a:extLst>
                </p14:cNvPr>
                <p14:cNvContentPartPr/>
                <p14:nvPr/>
              </p14:nvContentPartPr>
              <p14:xfrm>
                <a:off x="3930227" y="3967987"/>
                <a:ext cx="232560" cy="158760"/>
              </p14:xfrm>
            </p:contentPart>
          </mc:Choice>
          <mc:Fallback>
            <p:pic>
              <p:nvPicPr>
                <p:cNvPr id="81" name="Freihand 80">
                  <a:extLst>
                    <a:ext uri="{FF2B5EF4-FFF2-40B4-BE49-F238E27FC236}">
                      <a16:creationId xmlns:a16="http://schemas.microsoft.com/office/drawing/2014/main" id="{F3F8261B-AD59-49CF-8117-B528CBDA3FC1}"/>
                    </a:ext>
                  </a:extLst>
                </p:cNvPr>
                <p:cNvPicPr/>
                <p:nvPr/>
              </p:nvPicPr>
              <p:blipFill>
                <a:blip r:embed="rId43"/>
                <a:stretch>
                  <a:fillRect/>
                </a:stretch>
              </p:blipFill>
              <p:spPr>
                <a:xfrm>
                  <a:off x="3925907" y="3963667"/>
                  <a:ext cx="2412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82" name="Freihand 81">
                  <a:extLst>
                    <a:ext uri="{FF2B5EF4-FFF2-40B4-BE49-F238E27FC236}">
                      <a16:creationId xmlns:a16="http://schemas.microsoft.com/office/drawing/2014/main" id="{BFDC424D-5379-4E16-8790-3445CBCA877C}"/>
                    </a:ext>
                  </a:extLst>
                </p14:cNvPr>
                <p14:cNvContentPartPr/>
                <p14:nvPr/>
              </p14:nvContentPartPr>
              <p14:xfrm>
                <a:off x="4022747" y="3896347"/>
                <a:ext cx="360" cy="360"/>
              </p14:xfrm>
            </p:contentPart>
          </mc:Choice>
          <mc:Fallback>
            <p:pic>
              <p:nvPicPr>
                <p:cNvPr id="82" name="Freihand 81">
                  <a:extLst>
                    <a:ext uri="{FF2B5EF4-FFF2-40B4-BE49-F238E27FC236}">
                      <a16:creationId xmlns:a16="http://schemas.microsoft.com/office/drawing/2014/main" id="{BFDC424D-5379-4E16-8790-3445CBCA877C}"/>
                    </a:ext>
                  </a:extLst>
                </p:cNvPr>
                <p:cNvPicPr/>
                <p:nvPr/>
              </p:nvPicPr>
              <p:blipFill>
                <a:blip r:embed="rId45"/>
                <a:stretch>
                  <a:fillRect/>
                </a:stretch>
              </p:blipFill>
              <p:spPr>
                <a:xfrm>
                  <a:off x="4018427" y="3892027"/>
                  <a:ext cx="9000" cy="9000"/>
                </a:xfrm>
                <a:prstGeom prst="rect">
                  <a:avLst/>
                </a:prstGeom>
              </p:spPr>
            </p:pic>
          </mc:Fallback>
        </mc:AlternateContent>
      </p:grpSp>
      <p:grpSp>
        <p:nvGrpSpPr>
          <p:cNvPr id="134" name="Gruppieren 133">
            <a:extLst>
              <a:ext uri="{FF2B5EF4-FFF2-40B4-BE49-F238E27FC236}">
                <a16:creationId xmlns:a16="http://schemas.microsoft.com/office/drawing/2014/main" id="{41DEB014-71DC-484A-B6BC-C56C63C678C0}"/>
              </a:ext>
            </a:extLst>
          </p:cNvPr>
          <p:cNvGrpSpPr/>
          <p:nvPr/>
        </p:nvGrpSpPr>
        <p:grpSpPr>
          <a:xfrm>
            <a:off x="4266827" y="3580627"/>
            <a:ext cx="3790080" cy="770400"/>
            <a:chOff x="4266827" y="3580627"/>
            <a:chExt cx="3790080" cy="770400"/>
          </a:xfrm>
        </p:grpSpPr>
        <mc:AlternateContent xmlns:mc="http://schemas.openxmlformats.org/markup-compatibility/2006">
          <mc:Choice xmlns:p14="http://schemas.microsoft.com/office/powerpoint/2010/main" Requires="p14">
            <p:contentPart p14:bwMode="auto" r:id="rId46">
              <p14:nvContentPartPr>
                <p14:cNvPr id="4" name="Freihand 3">
                  <a:extLst>
                    <a:ext uri="{FF2B5EF4-FFF2-40B4-BE49-F238E27FC236}">
                      <a16:creationId xmlns:a16="http://schemas.microsoft.com/office/drawing/2014/main" id="{C0B81945-7E31-4BC1-81A4-5DB877452662}"/>
                    </a:ext>
                  </a:extLst>
                </p14:cNvPr>
                <p14:cNvContentPartPr/>
                <p14:nvPr/>
              </p14:nvContentPartPr>
              <p14:xfrm>
                <a:off x="4682627" y="3789427"/>
                <a:ext cx="18360" cy="115920"/>
              </p14:xfrm>
            </p:contentPart>
          </mc:Choice>
          <mc:Fallback>
            <p:pic>
              <p:nvPicPr>
                <p:cNvPr id="4" name="Freihand 3">
                  <a:extLst>
                    <a:ext uri="{FF2B5EF4-FFF2-40B4-BE49-F238E27FC236}">
                      <a16:creationId xmlns:a16="http://schemas.microsoft.com/office/drawing/2014/main" id="{C0B81945-7E31-4BC1-81A4-5DB877452662}"/>
                    </a:ext>
                  </a:extLst>
                </p:cNvPr>
                <p:cNvPicPr/>
                <p:nvPr/>
              </p:nvPicPr>
              <p:blipFill>
                <a:blip r:embed="rId47"/>
                <a:stretch>
                  <a:fillRect/>
                </a:stretch>
              </p:blipFill>
              <p:spPr>
                <a:xfrm>
                  <a:off x="4678307" y="3785107"/>
                  <a:ext cx="270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 name="Freihand 4">
                  <a:extLst>
                    <a:ext uri="{FF2B5EF4-FFF2-40B4-BE49-F238E27FC236}">
                      <a16:creationId xmlns:a16="http://schemas.microsoft.com/office/drawing/2014/main" id="{2C232CEB-F4BE-4701-9117-EF757F106401}"/>
                    </a:ext>
                  </a:extLst>
                </p14:cNvPr>
                <p14:cNvContentPartPr/>
                <p14:nvPr/>
              </p14:nvContentPartPr>
              <p14:xfrm>
                <a:off x="4597667" y="3765307"/>
                <a:ext cx="146880" cy="202680"/>
              </p14:xfrm>
            </p:contentPart>
          </mc:Choice>
          <mc:Fallback>
            <p:pic>
              <p:nvPicPr>
                <p:cNvPr id="5" name="Freihand 4">
                  <a:extLst>
                    <a:ext uri="{FF2B5EF4-FFF2-40B4-BE49-F238E27FC236}">
                      <a16:creationId xmlns:a16="http://schemas.microsoft.com/office/drawing/2014/main" id="{2C232CEB-F4BE-4701-9117-EF757F106401}"/>
                    </a:ext>
                  </a:extLst>
                </p:cNvPr>
                <p:cNvPicPr/>
                <p:nvPr/>
              </p:nvPicPr>
              <p:blipFill>
                <a:blip r:embed="rId49"/>
                <a:stretch>
                  <a:fillRect/>
                </a:stretch>
              </p:blipFill>
              <p:spPr>
                <a:xfrm>
                  <a:off x="4593347" y="3760987"/>
                  <a:ext cx="1555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1" name="Freihand 10">
                  <a:extLst>
                    <a:ext uri="{FF2B5EF4-FFF2-40B4-BE49-F238E27FC236}">
                      <a16:creationId xmlns:a16="http://schemas.microsoft.com/office/drawing/2014/main" id="{CEAB0E03-25B2-4C9E-8647-B344E0739D91}"/>
                    </a:ext>
                  </a:extLst>
                </p14:cNvPr>
                <p14:cNvContentPartPr/>
                <p14:nvPr/>
              </p14:nvContentPartPr>
              <p14:xfrm>
                <a:off x="4790987" y="3822547"/>
                <a:ext cx="135720" cy="87480"/>
              </p14:xfrm>
            </p:contentPart>
          </mc:Choice>
          <mc:Fallback>
            <p:pic>
              <p:nvPicPr>
                <p:cNvPr id="11" name="Freihand 10">
                  <a:extLst>
                    <a:ext uri="{FF2B5EF4-FFF2-40B4-BE49-F238E27FC236}">
                      <a16:creationId xmlns:a16="http://schemas.microsoft.com/office/drawing/2014/main" id="{CEAB0E03-25B2-4C9E-8647-B344E0739D91}"/>
                    </a:ext>
                  </a:extLst>
                </p:cNvPr>
                <p:cNvPicPr/>
                <p:nvPr/>
              </p:nvPicPr>
              <p:blipFill>
                <a:blip r:embed="rId51"/>
                <a:stretch>
                  <a:fillRect/>
                </a:stretch>
              </p:blipFill>
              <p:spPr>
                <a:xfrm>
                  <a:off x="4786667" y="3818227"/>
                  <a:ext cx="1443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2" name="Freihand 11">
                  <a:extLst>
                    <a:ext uri="{FF2B5EF4-FFF2-40B4-BE49-F238E27FC236}">
                      <a16:creationId xmlns:a16="http://schemas.microsoft.com/office/drawing/2014/main" id="{12261C70-B522-4760-86F7-45104F50763E}"/>
                    </a:ext>
                  </a:extLst>
                </p14:cNvPr>
                <p14:cNvContentPartPr/>
                <p14:nvPr/>
              </p14:nvContentPartPr>
              <p14:xfrm>
                <a:off x="4905827" y="3776467"/>
                <a:ext cx="360" cy="360"/>
              </p14:xfrm>
            </p:contentPart>
          </mc:Choice>
          <mc:Fallback>
            <p:pic>
              <p:nvPicPr>
                <p:cNvPr id="12" name="Freihand 11">
                  <a:extLst>
                    <a:ext uri="{FF2B5EF4-FFF2-40B4-BE49-F238E27FC236}">
                      <a16:creationId xmlns:a16="http://schemas.microsoft.com/office/drawing/2014/main" id="{12261C70-B522-4760-86F7-45104F50763E}"/>
                    </a:ext>
                  </a:extLst>
                </p:cNvPr>
                <p:cNvPicPr/>
                <p:nvPr/>
              </p:nvPicPr>
              <p:blipFill>
                <a:blip r:embed="rId45"/>
                <a:stretch>
                  <a:fillRect/>
                </a:stretch>
              </p:blipFill>
              <p:spPr>
                <a:xfrm>
                  <a:off x="4901507" y="3772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7" name="Freihand 16">
                  <a:extLst>
                    <a:ext uri="{FF2B5EF4-FFF2-40B4-BE49-F238E27FC236}">
                      <a16:creationId xmlns:a16="http://schemas.microsoft.com/office/drawing/2014/main" id="{22A6CFFC-EE8C-4EDF-A45E-747DE81CE691}"/>
                    </a:ext>
                  </a:extLst>
                </p14:cNvPr>
                <p14:cNvContentPartPr/>
                <p14:nvPr/>
              </p14:nvContentPartPr>
              <p14:xfrm>
                <a:off x="4957307" y="3861427"/>
                <a:ext cx="10440" cy="22680"/>
              </p14:xfrm>
            </p:contentPart>
          </mc:Choice>
          <mc:Fallback>
            <p:pic>
              <p:nvPicPr>
                <p:cNvPr id="17" name="Freihand 16">
                  <a:extLst>
                    <a:ext uri="{FF2B5EF4-FFF2-40B4-BE49-F238E27FC236}">
                      <a16:creationId xmlns:a16="http://schemas.microsoft.com/office/drawing/2014/main" id="{22A6CFFC-EE8C-4EDF-A45E-747DE81CE691}"/>
                    </a:ext>
                  </a:extLst>
                </p:cNvPr>
                <p:cNvPicPr/>
                <p:nvPr/>
              </p:nvPicPr>
              <p:blipFill>
                <a:blip r:embed="rId54"/>
                <a:stretch>
                  <a:fillRect/>
                </a:stretch>
              </p:blipFill>
              <p:spPr>
                <a:xfrm>
                  <a:off x="4952987" y="3857107"/>
                  <a:ext cx="190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5" name="Freihand 24">
                  <a:extLst>
                    <a:ext uri="{FF2B5EF4-FFF2-40B4-BE49-F238E27FC236}">
                      <a16:creationId xmlns:a16="http://schemas.microsoft.com/office/drawing/2014/main" id="{ED5C2A04-541F-41D1-98D8-12D3A78D3E99}"/>
                    </a:ext>
                  </a:extLst>
                </p14:cNvPr>
                <p14:cNvContentPartPr/>
                <p14:nvPr/>
              </p14:nvContentPartPr>
              <p14:xfrm>
                <a:off x="4941107" y="3732187"/>
                <a:ext cx="135360" cy="178920"/>
              </p14:xfrm>
            </p:contentPart>
          </mc:Choice>
          <mc:Fallback>
            <p:pic>
              <p:nvPicPr>
                <p:cNvPr id="25" name="Freihand 24">
                  <a:extLst>
                    <a:ext uri="{FF2B5EF4-FFF2-40B4-BE49-F238E27FC236}">
                      <a16:creationId xmlns:a16="http://schemas.microsoft.com/office/drawing/2014/main" id="{ED5C2A04-541F-41D1-98D8-12D3A78D3E99}"/>
                    </a:ext>
                  </a:extLst>
                </p:cNvPr>
                <p:cNvPicPr/>
                <p:nvPr/>
              </p:nvPicPr>
              <p:blipFill>
                <a:blip r:embed="rId56"/>
                <a:stretch>
                  <a:fillRect/>
                </a:stretch>
              </p:blipFill>
              <p:spPr>
                <a:xfrm>
                  <a:off x="4936787" y="3727867"/>
                  <a:ext cx="1440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6" name="Freihand 25">
                  <a:extLst>
                    <a:ext uri="{FF2B5EF4-FFF2-40B4-BE49-F238E27FC236}">
                      <a16:creationId xmlns:a16="http://schemas.microsoft.com/office/drawing/2014/main" id="{03F06F8A-3587-4A6A-9A84-9C58F0E5FE31}"/>
                    </a:ext>
                  </a:extLst>
                </p14:cNvPr>
                <p14:cNvContentPartPr/>
                <p14:nvPr/>
              </p14:nvContentPartPr>
              <p14:xfrm>
                <a:off x="5092667" y="3806707"/>
                <a:ext cx="78120" cy="102600"/>
              </p14:xfrm>
            </p:contentPart>
          </mc:Choice>
          <mc:Fallback>
            <p:pic>
              <p:nvPicPr>
                <p:cNvPr id="26" name="Freihand 25">
                  <a:extLst>
                    <a:ext uri="{FF2B5EF4-FFF2-40B4-BE49-F238E27FC236}">
                      <a16:creationId xmlns:a16="http://schemas.microsoft.com/office/drawing/2014/main" id="{03F06F8A-3587-4A6A-9A84-9C58F0E5FE31}"/>
                    </a:ext>
                  </a:extLst>
                </p:cNvPr>
                <p:cNvPicPr/>
                <p:nvPr/>
              </p:nvPicPr>
              <p:blipFill>
                <a:blip r:embed="rId58"/>
                <a:stretch>
                  <a:fillRect/>
                </a:stretch>
              </p:blipFill>
              <p:spPr>
                <a:xfrm>
                  <a:off x="5088347" y="3802387"/>
                  <a:ext cx="867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0" name="Freihand 29">
                  <a:extLst>
                    <a:ext uri="{FF2B5EF4-FFF2-40B4-BE49-F238E27FC236}">
                      <a16:creationId xmlns:a16="http://schemas.microsoft.com/office/drawing/2014/main" id="{E33DDA48-50F3-4522-8277-F6E37961D464}"/>
                    </a:ext>
                  </a:extLst>
                </p14:cNvPr>
                <p14:cNvContentPartPr/>
                <p14:nvPr/>
              </p14:nvContentPartPr>
              <p14:xfrm>
                <a:off x="5208587" y="3706267"/>
                <a:ext cx="259560" cy="198360"/>
              </p14:xfrm>
            </p:contentPart>
          </mc:Choice>
          <mc:Fallback>
            <p:pic>
              <p:nvPicPr>
                <p:cNvPr id="30" name="Freihand 29">
                  <a:extLst>
                    <a:ext uri="{FF2B5EF4-FFF2-40B4-BE49-F238E27FC236}">
                      <a16:creationId xmlns:a16="http://schemas.microsoft.com/office/drawing/2014/main" id="{E33DDA48-50F3-4522-8277-F6E37961D464}"/>
                    </a:ext>
                  </a:extLst>
                </p:cNvPr>
                <p:cNvPicPr/>
                <p:nvPr/>
              </p:nvPicPr>
              <p:blipFill>
                <a:blip r:embed="rId60"/>
                <a:stretch>
                  <a:fillRect/>
                </a:stretch>
              </p:blipFill>
              <p:spPr>
                <a:xfrm>
                  <a:off x="5204267" y="3701947"/>
                  <a:ext cx="2682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1" name="Freihand 30">
                  <a:extLst>
                    <a:ext uri="{FF2B5EF4-FFF2-40B4-BE49-F238E27FC236}">
                      <a16:creationId xmlns:a16="http://schemas.microsoft.com/office/drawing/2014/main" id="{4A20B6AA-ABD9-436C-884E-DCE830535CE7}"/>
                    </a:ext>
                  </a:extLst>
                </p14:cNvPr>
                <p14:cNvContentPartPr/>
                <p14:nvPr/>
              </p14:nvContentPartPr>
              <p14:xfrm>
                <a:off x="5331347" y="3672787"/>
                <a:ext cx="360" cy="360"/>
              </p14:xfrm>
            </p:contentPart>
          </mc:Choice>
          <mc:Fallback>
            <p:pic>
              <p:nvPicPr>
                <p:cNvPr id="31" name="Freihand 30">
                  <a:extLst>
                    <a:ext uri="{FF2B5EF4-FFF2-40B4-BE49-F238E27FC236}">
                      <a16:creationId xmlns:a16="http://schemas.microsoft.com/office/drawing/2014/main" id="{4A20B6AA-ABD9-436C-884E-DCE830535CE7}"/>
                    </a:ext>
                  </a:extLst>
                </p:cNvPr>
                <p:cNvPicPr/>
                <p:nvPr/>
              </p:nvPicPr>
              <p:blipFill>
                <a:blip r:embed="rId45"/>
                <a:stretch>
                  <a:fillRect/>
                </a:stretch>
              </p:blipFill>
              <p:spPr>
                <a:xfrm>
                  <a:off x="5327027" y="3668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2" name="Freihand 31">
                  <a:extLst>
                    <a:ext uri="{FF2B5EF4-FFF2-40B4-BE49-F238E27FC236}">
                      <a16:creationId xmlns:a16="http://schemas.microsoft.com/office/drawing/2014/main" id="{7A5E8BC2-788E-431C-98DD-B5A80CA9756E}"/>
                    </a:ext>
                  </a:extLst>
                </p14:cNvPr>
                <p14:cNvContentPartPr/>
                <p14:nvPr/>
              </p14:nvContentPartPr>
              <p14:xfrm>
                <a:off x="5486867" y="3798067"/>
                <a:ext cx="6120" cy="88560"/>
              </p14:xfrm>
            </p:contentPart>
          </mc:Choice>
          <mc:Fallback>
            <p:pic>
              <p:nvPicPr>
                <p:cNvPr id="32" name="Freihand 31">
                  <a:extLst>
                    <a:ext uri="{FF2B5EF4-FFF2-40B4-BE49-F238E27FC236}">
                      <a16:creationId xmlns:a16="http://schemas.microsoft.com/office/drawing/2014/main" id="{7A5E8BC2-788E-431C-98DD-B5A80CA9756E}"/>
                    </a:ext>
                  </a:extLst>
                </p:cNvPr>
                <p:cNvPicPr/>
                <p:nvPr/>
              </p:nvPicPr>
              <p:blipFill>
                <a:blip r:embed="rId63"/>
                <a:stretch>
                  <a:fillRect/>
                </a:stretch>
              </p:blipFill>
              <p:spPr>
                <a:xfrm>
                  <a:off x="5482547" y="3793747"/>
                  <a:ext cx="147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3" name="Freihand 32">
                  <a:extLst>
                    <a:ext uri="{FF2B5EF4-FFF2-40B4-BE49-F238E27FC236}">
                      <a16:creationId xmlns:a16="http://schemas.microsoft.com/office/drawing/2014/main" id="{B17EA97E-4EB9-47AE-BAC5-EAF75F8993BD}"/>
                    </a:ext>
                  </a:extLst>
                </p14:cNvPr>
                <p14:cNvContentPartPr/>
                <p14:nvPr/>
              </p14:nvContentPartPr>
              <p14:xfrm>
                <a:off x="5477147" y="3736867"/>
                <a:ext cx="32760" cy="5400"/>
              </p14:xfrm>
            </p:contentPart>
          </mc:Choice>
          <mc:Fallback>
            <p:pic>
              <p:nvPicPr>
                <p:cNvPr id="33" name="Freihand 32">
                  <a:extLst>
                    <a:ext uri="{FF2B5EF4-FFF2-40B4-BE49-F238E27FC236}">
                      <a16:creationId xmlns:a16="http://schemas.microsoft.com/office/drawing/2014/main" id="{B17EA97E-4EB9-47AE-BAC5-EAF75F8993BD}"/>
                    </a:ext>
                  </a:extLst>
                </p:cNvPr>
                <p:cNvPicPr/>
                <p:nvPr/>
              </p:nvPicPr>
              <p:blipFill>
                <a:blip r:embed="rId65"/>
                <a:stretch>
                  <a:fillRect/>
                </a:stretch>
              </p:blipFill>
              <p:spPr>
                <a:xfrm>
                  <a:off x="5472827" y="3732547"/>
                  <a:ext cx="414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4" name="Freihand 33">
                  <a:extLst>
                    <a:ext uri="{FF2B5EF4-FFF2-40B4-BE49-F238E27FC236}">
                      <a16:creationId xmlns:a16="http://schemas.microsoft.com/office/drawing/2014/main" id="{43E97D3B-DD2E-4A4B-BE7A-D5F4BBC82E8C}"/>
                    </a:ext>
                  </a:extLst>
                </p14:cNvPr>
                <p14:cNvContentPartPr/>
                <p14:nvPr/>
              </p14:nvContentPartPr>
              <p14:xfrm>
                <a:off x="5520347" y="3788707"/>
                <a:ext cx="83880" cy="219600"/>
              </p14:xfrm>
            </p:contentPart>
          </mc:Choice>
          <mc:Fallback>
            <p:pic>
              <p:nvPicPr>
                <p:cNvPr id="34" name="Freihand 33">
                  <a:extLst>
                    <a:ext uri="{FF2B5EF4-FFF2-40B4-BE49-F238E27FC236}">
                      <a16:creationId xmlns:a16="http://schemas.microsoft.com/office/drawing/2014/main" id="{43E97D3B-DD2E-4A4B-BE7A-D5F4BBC82E8C}"/>
                    </a:ext>
                  </a:extLst>
                </p:cNvPr>
                <p:cNvPicPr/>
                <p:nvPr/>
              </p:nvPicPr>
              <p:blipFill>
                <a:blip r:embed="rId67"/>
                <a:stretch>
                  <a:fillRect/>
                </a:stretch>
              </p:blipFill>
              <p:spPr>
                <a:xfrm>
                  <a:off x="5516027" y="3784387"/>
                  <a:ext cx="925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0" name="Freihand 39">
                  <a:extLst>
                    <a:ext uri="{FF2B5EF4-FFF2-40B4-BE49-F238E27FC236}">
                      <a16:creationId xmlns:a16="http://schemas.microsoft.com/office/drawing/2014/main" id="{29C80E9E-D859-4F77-AC11-0654861CDF55}"/>
                    </a:ext>
                  </a:extLst>
                </p14:cNvPr>
                <p14:cNvContentPartPr/>
                <p14:nvPr/>
              </p14:nvContentPartPr>
              <p14:xfrm>
                <a:off x="5662907" y="3681427"/>
                <a:ext cx="13680" cy="179640"/>
              </p14:xfrm>
            </p:contentPart>
          </mc:Choice>
          <mc:Fallback>
            <p:pic>
              <p:nvPicPr>
                <p:cNvPr id="40" name="Freihand 39">
                  <a:extLst>
                    <a:ext uri="{FF2B5EF4-FFF2-40B4-BE49-F238E27FC236}">
                      <a16:creationId xmlns:a16="http://schemas.microsoft.com/office/drawing/2014/main" id="{29C80E9E-D859-4F77-AC11-0654861CDF55}"/>
                    </a:ext>
                  </a:extLst>
                </p:cNvPr>
                <p:cNvPicPr/>
                <p:nvPr/>
              </p:nvPicPr>
              <p:blipFill>
                <a:blip r:embed="rId69"/>
                <a:stretch>
                  <a:fillRect/>
                </a:stretch>
              </p:blipFill>
              <p:spPr>
                <a:xfrm>
                  <a:off x="5658587" y="3677107"/>
                  <a:ext cx="223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5" name="Freihand 54">
                  <a:extLst>
                    <a:ext uri="{FF2B5EF4-FFF2-40B4-BE49-F238E27FC236}">
                      <a16:creationId xmlns:a16="http://schemas.microsoft.com/office/drawing/2014/main" id="{349FA730-78F3-4262-AC14-B855FFB9BE6F}"/>
                    </a:ext>
                  </a:extLst>
                </p14:cNvPr>
                <p14:cNvContentPartPr/>
                <p14:nvPr/>
              </p14:nvContentPartPr>
              <p14:xfrm>
                <a:off x="5636987" y="3763867"/>
                <a:ext cx="110880" cy="21600"/>
              </p14:xfrm>
            </p:contentPart>
          </mc:Choice>
          <mc:Fallback>
            <p:pic>
              <p:nvPicPr>
                <p:cNvPr id="55" name="Freihand 54">
                  <a:extLst>
                    <a:ext uri="{FF2B5EF4-FFF2-40B4-BE49-F238E27FC236}">
                      <a16:creationId xmlns:a16="http://schemas.microsoft.com/office/drawing/2014/main" id="{349FA730-78F3-4262-AC14-B855FFB9BE6F}"/>
                    </a:ext>
                  </a:extLst>
                </p:cNvPr>
                <p:cNvPicPr/>
                <p:nvPr/>
              </p:nvPicPr>
              <p:blipFill>
                <a:blip r:embed="rId71"/>
                <a:stretch>
                  <a:fillRect/>
                </a:stretch>
              </p:blipFill>
              <p:spPr>
                <a:xfrm>
                  <a:off x="5632667" y="3759547"/>
                  <a:ext cx="1195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6" name="Freihand 55">
                  <a:extLst>
                    <a:ext uri="{FF2B5EF4-FFF2-40B4-BE49-F238E27FC236}">
                      <a16:creationId xmlns:a16="http://schemas.microsoft.com/office/drawing/2014/main" id="{B6A7E156-B1FE-4689-AED2-4907EF2EE293}"/>
                    </a:ext>
                  </a:extLst>
                </p14:cNvPr>
                <p14:cNvContentPartPr/>
                <p14:nvPr/>
              </p14:nvContentPartPr>
              <p14:xfrm>
                <a:off x="5797187" y="3739387"/>
                <a:ext cx="148680" cy="80640"/>
              </p14:xfrm>
            </p:contentPart>
          </mc:Choice>
          <mc:Fallback>
            <p:pic>
              <p:nvPicPr>
                <p:cNvPr id="56" name="Freihand 55">
                  <a:extLst>
                    <a:ext uri="{FF2B5EF4-FFF2-40B4-BE49-F238E27FC236}">
                      <a16:creationId xmlns:a16="http://schemas.microsoft.com/office/drawing/2014/main" id="{B6A7E156-B1FE-4689-AED2-4907EF2EE293}"/>
                    </a:ext>
                  </a:extLst>
                </p:cNvPr>
                <p:cNvPicPr/>
                <p:nvPr/>
              </p:nvPicPr>
              <p:blipFill>
                <a:blip r:embed="rId73"/>
                <a:stretch>
                  <a:fillRect/>
                </a:stretch>
              </p:blipFill>
              <p:spPr>
                <a:xfrm>
                  <a:off x="5792867" y="3735067"/>
                  <a:ext cx="1573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7" name="Freihand 56">
                  <a:extLst>
                    <a:ext uri="{FF2B5EF4-FFF2-40B4-BE49-F238E27FC236}">
                      <a16:creationId xmlns:a16="http://schemas.microsoft.com/office/drawing/2014/main" id="{3454EB4C-3EDC-4E07-BB20-A19AA265F641}"/>
                    </a:ext>
                  </a:extLst>
                </p14:cNvPr>
                <p14:cNvContentPartPr/>
                <p14:nvPr/>
              </p14:nvContentPartPr>
              <p14:xfrm>
                <a:off x="5939387" y="3715267"/>
                <a:ext cx="171360" cy="224640"/>
              </p14:xfrm>
            </p:contentPart>
          </mc:Choice>
          <mc:Fallback>
            <p:pic>
              <p:nvPicPr>
                <p:cNvPr id="57" name="Freihand 56">
                  <a:extLst>
                    <a:ext uri="{FF2B5EF4-FFF2-40B4-BE49-F238E27FC236}">
                      <a16:creationId xmlns:a16="http://schemas.microsoft.com/office/drawing/2014/main" id="{3454EB4C-3EDC-4E07-BB20-A19AA265F641}"/>
                    </a:ext>
                  </a:extLst>
                </p:cNvPr>
                <p:cNvPicPr/>
                <p:nvPr/>
              </p:nvPicPr>
              <p:blipFill>
                <a:blip r:embed="rId75"/>
                <a:stretch>
                  <a:fillRect/>
                </a:stretch>
              </p:blipFill>
              <p:spPr>
                <a:xfrm>
                  <a:off x="5935067" y="3710947"/>
                  <a:ext cx="1800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8" name="Freihand 57">
                  <a:extLst>
                    <a:ext uri="{FF2B5EF4-FFF2-40B4-BE49-F238E27FC236}">
                      <a16:creationId xmlns:a16="http://schemas.microsoft.com/office/drawing/2014/main" id="{2C36E275-C667-48C3-8B02-C7FB89CDD0E0}"/>
                    </a:ext>
                  </a:extLst>
                </p14:cNvPr>
                <p14:cNvContentPartPr/>
                <p14:nvPr/>
              </p14:nvContentPartPr>
              <p14:xfrm>
                <a:off x="6089867" y="3687187"/>
                <a:ext cx="82080" cy="140040"/>
              </p14:xfrm>
            </p:contentPart>
          </mc:Choice>
          <mc:Fallback>
            <p:pic>
              <p:nvPicPr>
                <p:cNvPr id="58" name="Freihand 57">
                  <a:extLst>
                    <a:ext uri="{FF2B5EF4-FFF2-40B4-BE49-F238E27FC236}">
                      <a16:creationId xmlns:a16="http://schemas.microsoft.com/office/drawing/2014/main" id="{2C36E275-C667-48C3-8B02-C7FB89CDD0E0}"/>
                    </a:ext>
                  </a:extLst>
                </p:cNvPr>
                <p:cNvPicPr/>
                <p:nvPr/>
              </p:nvPicPr>
              <p:blipFill>
                <a:blip r:embed="rId77"/>
                <a:stretch>
                  <a:fillRect/>
                </a:stretch>
              </p:blipFill>
              <p:spPr>
                <a:xfrm>
                  <a:off x="6085547" y="3682867"/>
                  <a:ext cx="907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9" name="Freihand 58">
                  <a:extLst>
                    <a:ext uri="{FF2B5EF4-FFF2-40B4-BE49-F238E27FC236}">
                      <a16:creationId xmlns:a16="http://schemas.microsoft.com/office/drawing/2014/main" id="{9A7541DC-3A63-4B7F-A023-8F52283CC005}"/>
                    </a:ext>
                  </a:extLst>
                </p14:cNvPr>
                <p14:cNvContentPartPr/>
                <p14:nvPr/>
              </p14:nvContentPartPr>
              <p14:xfrm>
                <a:off x="6178787" y="3673867"/>
                <a:ext cx="54000" cy="141840"/>
              </p14:xfrm>
            </p:contentPart>
          </mc:Choice>
          <mc:Fallback>
            <p:pic>
              <p:nvPicPr>
                <p:cNvPr id="59" name="Freihand 58">
                  <a:extLst>
                    <a:ext uri="{FF2B5EF4-FFF2-40B4-BE49-F238E27FC236}">
                      <a16:creationId xmlns:a16="http://schemas.microsoft.com/office/drawing/2014/main" id="{9A7541DC-3A63-4B7F-A023-8F52283CC005}"/>
                    </a:ext>
                  </a:extLst>
                </p:cNvPr>
                <p:cNvPicPr/>
                <p:nvPr/>
              </p:nvPicPr>
              <p:blipFill>
                <a:blip r:embed="rId79"/>
                <a:stretch>
                  <a:fillRect/>
                </a:stretch>
              </p:blipFill>
              <p:spPr>
                <a:xfrm>
                  <a:off x="6174467" y="3669547"/>
                  <a:ext cx="626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0" name="Freihand 59">
                  <a:extLst>
                    <a:ext uri="{FF2B5EF4-FFF2-40B4-BE49-F238E27FC236}">
                      <a16:creationId xmlns:a16="http://schemas.microsoft.com/office/drawing/2014/main" id="{75C7A3DD-4567-42E4-87FB-742296FC75C6}"/>
                    </a:ext>
                  </a:extLst>
                </p14:cNvPr>
                <p14:cNvContentPartPr/>
                <p14:nvPr/>
              </p14:nvContentPartPr>
              <p14:xfrm>
                <a:off x="6052787" y="3636427"/>
                <a:ext cx="66240" cy="7200"/>
              </p14:xfrm>
            </p:contentPart>
          </mc:Choice>
          <mc:Fallback>
            <p:pic>
              <p:nvPicPr>
                <p:cNvPr id="60" name="Freihand 59">
                  <a:extLst>
                    <a:ext uri="{FF2B5EF4-FFF2-40B4-BE49-F238E27FC236}">
                      <a16:creationId xmlns:a16="http://schemas.microsoft.com/office/drawing/2014/main" id="{75C7A3DD-4567-42E4-87FB-742296FC75C6}"/>
                    </a:ext>
                  </a:extLst>
                </p:cNvPr>
                <p:cNvPicPr/>
                <p:nvPr/>
              </p:nvPicPr>
              <p:blipFill>
                <a:blip r:embed="rId81"/>
                <a:stretch>
                  <a:fillRect/>
                </a:stretch>
              </p:blipFill>
              <p:spPr>
                <a:xfrm>
                  <a:off x="6048467" y="3632107"/>
                  <a:ext cx="748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1" name="Freihand 60">
                  <a:extLst>
                    <a:ext uri="{FF2B5EF4-FFF2-40B4-BE49-F238E27FC236}">
                      <a16:creationId xmlns:a16="http://schemas.microsoft.com/office/drawing/2014/main" id="{5F3BF9EE-6F29-4CCF-B166-BDFF11D674CA}"/>
                    </a:ext>
                  </a:extLst>
                </p14:cNvPr>
                <p14:cNvContentPartPr/>
                <p14:nvPr/>
              </p14:nvContentPartPr>
              <p14:xfrm>
                <a:off x="6360587" y="3704467"/>
                <a:ext cx="182520" cy="125640"/>
              </p14:xfrm>
            </p:contentPart>
          </mc:Choice>
          <mc:Fallback>
            <p:pic>
              <p:nvPicPr>
                <p:cNvPr id="61" name="Freihand 60">
                  <a:extLst>
                    <a:ext uri="{FF2B5EF4-FFF2-40B4-BE49-F238E27FC236}">
                      <a16:creationId xmlns:a16="http://schemas.microsoft.com/office/drawing/2014/main" id="{5F3BF9EE-6F29-4CCF-B166-BDFF11D674CA}"/>
                    </a:ext>
                  </a:extLst>
                </p:cNvPr>
                <p:cNvPicPr/>
                <p:nvPr/>
              </p:nvPicPr>
              <p:blipFill>
                <a:blip r:embed="rId83"/>
                <a:stretch>
                  <a:fillRect/>
                </a:stretch>
              </p:blipFill>
              <p:spPr>
                <a:xfrm>
                  <a:off x="6356267" y="3700147"/>
                  <a:ext cx="1911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2" name="Freihand 61">
                  <a:extLst>
                    <a:ext uri="{FF2B5EF4-FFF2-40B4-BE49-F238E27FC236}">
                      <a16:creationId xmlns:a16="http://schemas.microsoft.com/office/drawing/2014/main" id="{5F52A95D-DC99-4711-B0D8-A56DCC0DDA36}"/>
                    </a:ext>
                  </a:extLst>
                </p14:cNvPr>
                <p14:cNvContentPartPr/>
                <p14:nvPr/>
              </p14:nvContentPartPr>
              <p14:xfrm>
                <a:off x="6524747" y="3650467"/>
                <a:ext cx="23400" cy="24840"/>
              </p14:xfrm>
            </p:contentPart>
          </mc:Choice>
          <mc:Fallback>
            <p:pic>
              <p:nvPicPr>
                <p:cNvPr id="62" name="Freihand 61">
                  <a:extLst>
                    <a:ext uri="{FF2B5EF4-FFF2-40B4-BE49-F238E27FC236}">
                      <a16:creationId xmlns:a16="http://schemas.microsoft.com/office/drawing/2014/main" id="{5F52A95D-DC99-4711-B0D8-A56DCC0DDA36}"/>
                    </a:ext>
                  </a:extLst>
                </p:cNvPr>
                <p:cNvPicPr/>
                <p:nvPr/>
              </p:nvPicPr>
              <p:blipFill>
                <a:blip r:embed="rId85"/>
                <a:stretch>
                  <a:fillRect/>
                </a:stretch>
              </p:blipFill>
              <p:spPr>
                <a:xfrm>
                  <a:off x="6520427" y="3646147"/>
                  <a:ext cx="320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3" name="Freihand 62">
                  <a:extLst>
                    <a:ext uri="{FF2B5EF4-FFF2-40B4-BE49-F238E27FC236}">
                      <a16:creationId xmlns:a16="http://schemas.microsoft.com/office/drawing/2014/main" id="{3D37C214-1215-4E72-BD92-A0E34CF0D3D5}"/>
                    </a:ext>
                  </a:extLst>
                </p14:cNvPr>
                <p14:cNvContentPartPr/>
                <p14:nvPr/>
              </p14:nvContentPartPr>
              <p14:xfrm>
                <a:off x="6595667" y="3617707"/>
                <a:ext cx="141480" cy="174240"/>
              </p14:xfrm>
            </p:contentPart>
          </mc:Choice>
          <mc:Fallback>
            <p:pic>
              <p:nvPicPr>
                <p:cNvPr id="63" name="Freihand 62">
                  <a:extLst>
                    <a:ext uri="{FF2B5EF4-FFF2-40B4-BE49-F238E27FC236}">
                      <a16:creationId xmlns:a16="http://schemas.microsoft.com/office/drawing/2014/main" id="{3D37C214-1215-4E72-BD92-A0E34CF0D3D5}"/>
                    </a:ext>
                  </a:extLst>
                </p:cNvPr>
                <p:cNvPicPr/>
                <p:nvPr/>
              </p:nvPicPr>
              <p:blipFill>
                <a:blip r:embed="rId87"/>
                <a:stretch>
                  <a:fillRect/>
                </a:stretch>
              </p:blipFill>
              <p:spPr>
                <a:xfrm>
                  <a:off x="6591347" y="3613387"/>
                  <a:ext cx="1501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4" name="Freihand 63">
                  <a:extLst>
                    <a:ext uri="{FF2B5EF4-FFF2-40B4-BE49-F238E27FC236}">
                      <a16:creationId xmlns:a16="http://schemas.microsoft.com/office/drawing/2014/main" id="{79B1E55C-9DDF-40A7-AC9B-27C7896F1790}"/>
                    </a:ext>
                  </a:extLst>
                </p14:cNvPr>
                <p14:cNvContentPartPr/>
                <p14:nvPr/>
              </p14:nvContentPartPr>
              <p14:xfrm>
                <a:off x="6860267" y="3592147"/>
                <a:ext cx="278640" cy="195480"/>
              </p14:xfrm>
            </p:contentPart>
          </mc:Choice>
          <mc:Fallback>
            <p:pic>
              <p:nvPicPr>
                <p:cNvPr id="64" name="Freihand 63">
                  <a:extLst>
                    <a:ext uri="{FF2B5EF4-FFF2-40B4-BE49-F238E27FC236}">
                      <a16:creationId xmlns:a16="http://schemas.microsoft.com/office/drawing/2014/main" id="{79B1E55C-9DDF-40A7-AC9B-27C7896F1790}"/>
                    </a:ext>
                  </a:extLst>
                </p:cNvPr>
                <p:cNvPicPr/>
                <p:nvPr/>
              </p:nvPicPr>
              <p:blipFill>
                <a:blip r:embed="rId89"/>
                <a:stretch>
                  <a:fillRect/>
                </a:stretch>
              </p:blipFill>
              <p:spPr>
                <a:xfrm>
                  <a:off x="6855947" y="3587827"/>
                  <a:ext cx="2872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5" name="Freihand 64">
                  <a:extLst>
                    <a:ext uri="{FF2B5EF4-FFF2-40B4-BE49-F238E27FC236}">
                      <a16:creationId xmlns:a16="http://schemas.microsoft.com/office/drawing/2014/main" id="{1A16840C-66E3-4976-BD0F-800FEC2BC643}"/>
                    </a:ext>
                  </a:extLst>
                </p14:cNvPr>
                <p14:cNvContentPartPr/>
                <p14:nvPr/>
              </p14:nvContentPartPr>
              <p14:xfrm>
                <a:off x="7031267" y="3580627"/>
                <a:ext cx="50400" cy="11880"/>
              </p14:xfrm>
            </p:contentPart>
          </mc:Choice>
          <mc:Fallback>
            <p:pic>
              <p:nvPicPr>
                <p:cNvPr id="65" name="Freihand 64">
                  <a:extLst>
                    <a:ext uri="{FF2B5EF4-FFF2-40B4-BE49-F238E27FC236}">
                      <a16:creationId xmlns:a16="http://schemas.microsoft.com/office/drawing/2014/main" id="{1A16840C-66E3-4976-BD0F-800FEC2BC643}"/>
                    </a:ext>
                  </a:extLst>
                </p:cNvPr>
                <p:cNvPicPr/>
                <p:nvPr/>
              </p:nvPicPr>
              <p:blipFill>
                <a:blip r:embed="rId91"/>
                <a:stretch>
                  <a:fillRect/>
                </a:stretch>
              </p:blipFill>
              <p:spPr>
                <a:xfrm>
                  <a:off x="7026947" y="3576307"/>
                  <a:ext cx="590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91" name="Freihand 90">
                  <a:extLst>
                    <a:ext uri="{FF2B5EF4-FFF2-40B4-BE49-F238E27FC236}">
                      <a16:creationId xmlns:a16="http://schemas.microsoft.com/office/drawing/2014/main" id="{B6BCFF83-66FB-41A9-8717-1D289108C4A4}"/>
                    </a:ext>
                  </a:extLst>
                </p14:cNvPr>
                <p14:cNvContentPartPr/>
                <p14:nvPr/>
              </p14:nvContentPartPr>
              <p14:xfrm>
                <a:off x="4266827" y="4005427"/>
                <a:ext cx="129240" cy="111240"/>
              </p14:xfrm>
            </p:contentPart>
          </mc:Choice>
          <mc:Fallback>
            <p:pic>
              <p:nvPicPr>
                <p:cNvPr id="91" name="Freihand 90">
                  <a:extLst>
                    <a:ext uri="{FF2B5EF4-FFF2-40B4-BE49-F238E27FC236}">
                      <a16:creationId xmlns:a16="http://schemas.microsoft.com/office/drawing/2014/main" id="{B6BCFF83-66FB-41A9-8717-1D289108C4A4}"/>
                    </a:ext>
                  </a:extLst>
                </p:cNvPr>
                <p:cNvPicPr/>
                <p:nvPr/>
              </p:nvPicPr>
              <p:blipFill>
                <a:blip r:embed="rId93"/>
                <a:stretch>
                  <a:fillRect/>
                </a:stretch>
              </p:blipFill>
              <p:spPr>
                <a:xfrm>
                  <a:off x="4262507" y="4001107"/>
                  <a:ext cx="1378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92" name="Freihand 91">
                  <a:extLst>
                    <a:ext uri="{FF2B5EF4-FFF2-40B4-BE49-F238E27FC236}">
                      <a16:creationId xmlns:a16="http://schemas.microsoft.com/office/drawing/2014/main" id="{1859E21D-1929-469D-99E0-D1F7613E43E6}"/>
                    </a:ext>
                  </a:extLst>
                </p14:cNvPr>
                <p14:cNvContentPartPr/>
                <p14:nvPr/>
              </p14:nvContentPartPr>
              <p14:xfrm>
                <a:off x="4421267" y="4035307"/>
                <a:ext cx="183960" cy="94680"/>
              </p14:xfrm>
            </p:contentPart>
          </mc:Choice>
          <mc:Fallback>
            <p:pic>
              <p:nvPicPr>
                <p:cNvPr id="92" name="Freihand 91">
                  <a:extLst>
                    <a:ext uri="{FF2B5EF4-FFF2-40B4-BE49-F238E27FC236}">
                      <a16:creationId xmlns:a16="http://schemas.microsoft.com/office/drawing/2014/main" id="{1859E21D-1929-469D-99E0-D1F7613E43E6}"/>
                    </a:ext>
                  </a:extLst>
                </p:cNvPr>
                <p:cNvPicPr/>
                <p:nvPr/>
              </p:nvPicPr>
              <p:blipFill>
                <a:blip r:embed="rId95"/>
                <a:stretch>
                  <a:fillRect/>
                </a:stretch>
              </p:blipFill>
              <p:spPr>
                <a:xfrm>
                  <a:off x="4416947" y="4030987"/>
                  <a:ext cx="1926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93" name="Freihand 92">
                  <a:extLst>
                    <a:ext uri="{FF2B5EF4-FFF2-40B4-BE49-F238E27FC236}">
                      <a16:creationId xmlns:a16="http://schemas.microsoft.com/office/drawing/2014/main" id="{BB4AA2E4-C32C-4BD0-8BF8-6FB30D260DA5}"/>
                    </a:ext>
                  </a:extLst>
                </p14:cNvPr>
                <p14:cNvContentPartPr/>
                <p14:nvPr/>
              </p14:nvContentPartPr>
              <p14:xfrm>
                <a:off x="4573907" y="3983107"/>
                <a:ext cx="9360" cy="20520"/>
              </p14:xfrm>
            </p:contentPart>
          </mc:Choice>
          <mc:Fallback>
            <p:pic>
              <p:nvPicPr>
                <p:cNvPr id="93" name="Freihand 92">
                  <a:extLst>
                    <a:ext uri="{FF2B5EF4-FFF2-40B4-BE49-F238E27FC236}">
                      <a16:creationId xmlns:a16="http://schemas.microsoft.com/office/drawing/2014/main" id="{BB4AA2E4-C32C-4BD0-8BF8-6FB30D260DA5}"/>
                    </a:ext>
                  </a:extLst>
                </p:cNvPr>
                <p:cNvPicPr/>
                <p:nvPr/>
              </p:nvPicPr>
              <p:blipFill>
                <a:blip r:embed="rId97"/>
                <a:stretch>
                  <a:fillRect/>
                </a:stretch>
              </p:blipFill>
              <p:spPr>
                <a:xfrm>
                  <a:off x="4569587" y="3978787"/>
                  <a:ext cx="180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94" name="Freihand 93">
                  <a:extLst>
                    <a:ext uri="{FF2B5EF4-FFF2-40B4-BE49-F238E27FC236}">
                      <a16:creationId xmlns:a16="http://schemas.microsoft.com/office/drawing/2014/main" id="{D6E4D8A8-50A7-4919-9BFF-314E5178FE46}"/>
                    </a:ext>
                  </a:extLst>
                </p14:cNvPr>
                <p14:cNvContentPartPr/>
                <p14:nvPr/>
              </p14:nvContentPartPr>
              <p14:xfrm>
                <a:off x="4709267" y="4068427"/>
                <a:ext cx="144360" cy="48600"/>
              </p14:xfrm>
            </p:contentPart>
          </mc:Choice>
          <mc:Fallback>
            <p:pic>
              <p:nvPicPr>
                <p:cNvPr id="94" name="Freihand 93">
                  <a:extLst>
                    <a:ext uri="{FF2B5EF4-FFF2-40B4-BE49-F238E27FC236}">
                      <a16:creationId xmlns:a16="http://schemas.microsoft.com/office/drawing/2014/main" id="{D6E4D8A8-50A7-4919-9BFF-314E5178FE46}"/>
                    </a:ext>
                  </a:extLst>
                </p:cNvPr>
                <p:cNvPicPr/>
                <p:nvPr/>
              </p:nvPicPr>
              <p:blipFill>
                <a:blip r:embed="rId99"/>
                <a:stretch>
                  <a:fillRect/>
                </a:stretch>
              </p:blipFill>
              <p:spPr>
                <a:xfrm>
                  <a:off x="4704947" y="4064107"/>
                  <a:ext cx="1530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95" name="Freihand 94">
                  <a:extLst>
                    <a:ext uri="{FF2B5EF4-FFF2-40B4-BE49-F238E27FC236}">
                      <a16:creationId xmlns:a16="http://schemas.microsoft.com/office/drawing/2014/main" id="{5634D860-A3D2-4DC9-919D-C9B3E959F0FD}"/>
                    </a:ext>
                  </a:extLst>
                </p14:cNvPr>
                <p14:cNvContentPartPr/>
                <p14:nvPr/>
              </p14:nvContentPartPr>
              <p14:xfrm>
                <a:off x="4854347" y="4012627"/>
                <a:ext cx="106200" cy="100080"/>
              </p14:xfrm>
            </p:contentPart>
          </mc:Choice>
          <mc:Fallback>
            <p:pic>
              <p:nvPicPr>
                <p:cNvPr id="95" name="Freihand 94">
                  <a:extLst>
                    <a:ext uri="{FF2B5EF4-FFF2-40B4-BE49-F238E27FC236}">
                      <a16:creationId xmlns:a16="http://schemas.microsoft.com/office/drawing/2014/main" id="{5634D860-A3D2-4DC9-919D-C9B3E959F0FD}"/>
                    </a:ext>
                  </a:extLst>
                </p:cNvPr>
                <p:cNvPicPr/>
                <p:nvPr/>
              </p:nvPicPr>
              <p:blipFill>
                <a:blip r:embed="rId101"/>
                <a:stretch>
                  <a:fillRect/>
                </a:stretch>
              </p:blipFill>
              <p:spPr>
                <a:xfrm>
                  <a:off x="4850027" y="4008307"/>
                  <a:ext cx="1148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7" name="Freihand 96">
                  <a:extLst>
                    <a:ext uri="{FF2B5EF4-FFF2-40B4-BE49-F238E27FC236}">
                      <a16:creationId xmlns:a16="http://schemas.microsoft.com/office/drawing/2014/main" id="{358F7AF0-F7A4-4211-8F8F-FAC3816E825B}"/>
                    </a:ext>
                  </a:extLst>
                </p14:cNvPr>
                <p14:cNvContentPartPr/>
                <p14:nvPr/>
              </p14:nvContentPartPr>
              <p14:xfrm>
                <a:off x="5109227" y="4021267"/>
                <a:ext cx="9720" cy="110880"/>
              </p14:xfrm>
            </p:contentPart>
          </mc:Choice>
          <mc:Fallback>
            <p:pic>
              <p:nvPicPr>
                <p:cNvPr id="97" name="Freihand 96">
                  <a:extLst>
                    <a:ext uri="{FF2B5EF4-FFF2-40B4-BE49-F238E27FC236}">
                      <a16:creationId xmlns:a16="http://schemas.microsoft.com/office/drawing/2014/main" id="{358F7AF0-F7A4-4211-8F8F-FAC3816E825B}"/>
                    </a:ext>
                  </a:extLst>
                </p:cNvPr>
                <p:cNvPicPr/>
                <p:nvPr/>
              </p:nvPicPr>
              <p:blipFill>
                <a:blip r:embed="rId103"/>
                <a:stretch>
                  <a:fillRect/>
                </a:stretch>
              </p:blipFill>
              <p:spPr>
                <a:xfrm>
                  <a:off x="5104907" y="4016947"/>
                  <a:ext cx="183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98" name="Freihand 97">
                  <a:extLst>
                    <a:ext uri="{FF2B5EF4-FFF2-40B4-BE49-F238E27FC236}">
                      <a16:creationId xmlns:a16="http://schemas.microsoft.com/office/drawing/2014/main" id="{DF26B253-AE24-4576-A71E-20705E2F1A8E}"/>
                    </a:ext>
                  </a:extLst>
                </p14:cNvPr>
                <p14:cNvContentPartPr/>
                <p14:nvPr/>
              </p14:nvContentPartPr>
              <p14:xfrm>
                <a:off x="5066387" y="3996787"/>
                <a:ext cx="97920" cy="72720"/>
              </p14:xfrm>
            </p:contentPart>
          </mc:Choice>
          <mc:Fallback>
            <p:pic>
              <p:nvPicPr>
                <p:cNvPr id="98" name="Freihand 97">
                  <a:extLst>
                    <a:ext uri="{FF2B5EF4-FFF2-40B4-BE49-F238E27FC236}">
                      <a16:creationId xmlns:a16="http://schemas.microsoft.com/office/drawing/2014/main" id="{DF26B253-AE24-4576-A71E-20705E2F1A8E}"/>
                    </a:ext>
                  </a:extLst>
                </p:cNvPr>
                <p:cNvPicPr/>
                <p:nvPr/>
              </p:nvPicPr>
              <p:blipFill>
                <a:blip r:embed="rId105"/>
                <a:stretch>
                  <a:fillRect/>
                </a:stretch>
              </p:blipFill>
              <p:spPr>
                <a:xfrm>
                  <a:off x="5062067" y="3992467"/>
                  <a:ext cx="1065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99" name="Freihand 98">
                  <a:extLst>
                    <a:ext uri="{FF2B5EF4-FFF2-40B4-BE49-F238E27FC236}">
                      <a16:creationId xmlns:a16="http://schemas.microsoft.com/office/drawing/2014/main" id="{48FEA7A9-92DF-4F84-8C3C-C6C759E060CE}"/>
                    </a:ext>
                  </a:extLst>
                </p14:cNvPr>
                <p14:cNvContentPartPr/>
                <p14:nvPr/>
              </p14:nvContentPartPr>
              <p14:xfrm>
                <a:off x="5235227" y="4018747"/>
                <a:ext cx="22320" cy="96840"/>
              </p14:xfrm>
            </p:contentPart>
          </mc:Choice>
          <mc:Fallback>
            <p:pic>
              <p:nvPicPr>
                <p:cNvPr id="99" name="Freihand 98">
                  <a:extLst>
                    <a:ext uri="{FF2B5EF4-FFF2-40B4-BE49-F238E27FC236}">
                      <a16:creationId xmlns:a16="http://schemas.microsoft.com/office/drawing/2014/main" id="{48FEA7A9-92DF-4F84-8C3C-C6C759E060CE}"/>
                    </a:ext>
                  </a:extLst>
                </p:cNvPr>
                <p:cNvPicPr/>
                <p:nvPr/>
              </p:nvPicPr>
              <p:blipFill>
                <a:blip r:embed="rId107"/>
                <a:stretch>
                  <a:fillRect/>
                </a:stretch>
              </p:blipFill>
              <p:spPr>
                <a:xfrm>
                  <a:off x="5230907" y="4014427"/>
                  <a:ext cx="309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00" name="Freihand 99">
                  <a:extLst>
                    <a:ext uri="{FF2B5EF4-FFF2-40B4-BE49-F238E27FC236}">
                      <a16:creationId xmlns:a16="http://schemas.microsoft.com/office/drawing/2014/main" id="{01E59E93-B8A4-45BE-A528-54A8592C73DF}"/>
                    </a:ext>
                  </a:extLst>
                </p14:cNvPr>
                <p14:cNvContentPartPr/>
                <p14:nvPr/>
              </p14:nvContentPartPr>
              <p14:xfrm>
                <a:off x="5202107" y="3982027"/>
                <a:ext cx="111600" cy="39600"/>
              </p14:xfrm>
            </p:contentPart>
          </mc:Choice>
          <mc:Fallback>
            <p:pic>
              <p:nvPicPr>
                <p:cNvPr id="100" name="Freihand 99">
                  <a:extLst>
                    <a:ext uri="{FF2B5EF4-FFF2-40B4-BE49-F238E27FC236}">
                      <a16:creationId xmlns:a16="http://schemas.microsoft.com/office/drawing/2014/main" id="{01E59E93-B8A4-45BE-A528-54A8592C73DF}"/>
                    </a:ext>
                  </a:extLst>
                </p:cNvPr>
                <p:cNvPicPr/>
                <p:nvPr/>
              </p:nvPicPr>
              <p:blipFill>
                <a:blip r:embed="rId109"/>
                <a:stretch>
                  <a:fillRect/>
                </a:stretch>
              </p:blipFill>
              <p:spPr>
                <a:xfrm>
                  <a:off x="5197787" y="3977707"/>
                  <a:ext cx="1202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01" name="Freihand 100">
                  <a:extLst>
                    <a:ext uri="{FF2B5EF4-FFF2-40B4-BE49-F238E27FC236}">
                      <a16:creationId xmlns:a16="http://schemas.microsoft.com/office/drawing/2014/main" id="{90652B35-AD8C-4521-BA12-9177820250F9}"/>
                    </a:ext>
                  </a:extLst>
                </p14:cNvPr>
                <p14:cNvContentPartPr/>
                <p14:nvPr/>
              </p14:nvContentPartPr>
              <p14:xfrm>
                <a:off x="5357987" y="4003987"/>
                <a:ext cx="121320" cy="124920"/>
              </p14:xfrm>
            </p:contentPart>
          </mc:Choice>
          <mc:Fallback>
            <p:pic>
              <p:nvPicPr>
                <p:cNvPr id="101" name="Freihand 100">
                  <a:extLst>
                    <a:ext uri="{FF2B5EF4-FFF2-40B4-BE49-F238E27FC236}">
                      <a16:creationId xmlns:a16="http://schemas.microsoft.com/office/drawing/2014/main" id="{90652B35-AD8C-4521-BA12-9177820250F9}"/>
                    </a:ext>
                  </a:extLst>
                </p:cNvPr>
                <p:cNvPicPr/>
                <p:nvPr/>
              </p:nvPicPr>
              <p:blipFill>
                <a:blip r:embed="rId111"/>
                <a:stretch>
                  <a:fillRect/>
                </a:stretch>
              </p:blipFill>
              <p:spPr>
                <a:xfrm>
                  <a:off x="5353667" y="3999667"/>
                  <a:ext cx="1299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02" name="Freihand 101">
                  <a:extLst>
                    <a:ext uri="{FF2B5EF4-FFF2-40B4-BE49-F238E27FC236}">
                      <a16:creationId xmlns:a16="http://schemas.microsoft.com/office/drawing/2014/main" id="{3ACC390D-FFF3-4F5B-9E40-7EDF2C524246}"/>
                    </a:ext>
                  </a:extLst>
                </p14:cNvPr>
                <p14:cNvContentPartPr/>
                <p14:nvPr/>
              </p14:nvContentPartPr>
              <p14:xfrm>
                <a:off x="5437547" y="4081387"/>
                <a:ext cx="37440" cy="49320"/>
              </p14:xfrm>
            </p:contentPart>
          </mc:Choice>
          <mc:Fallback>
            <p:pic>
              <p:nvPicPr>
                <p:cNvPr id="102" name="Freihand 101">
                  <a:extLst>
                    <a:ext uri="{FF2B5EF4-FFF2-40B4-BE49-F238E27FC236}">
                      <a16:creationId xmlns:a16="http://schemas.microsoft.com/office/drawing/2014/main" id="{3ACC390D-FFF3-4F5B-9E40-7EDF2C524246}"/>
                    </a:ext>
                  </a:extLst>
                </p:cNvPr>
                <p:cNvPicPr/>
                <p:nvPr/>
              </p:nvPicPr>
              <p:blipFill>
                <a:blip r:embed="rId113"/>
                <a:stretch>
                  <a:fillRect/>
                </a:stretch>
              </p:blipFill>
              <p:spPr>
                <a:xfrm>
                  <a:off x="5433227" y="4077067"/>
                  <a:ext cx="460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03" name="Freihand 102">
                  <a:extLst>
                    <a:ext uri="{FF2B5EF4-FFF2-40B4-BE49-F238E27FC236}">
                      <a16:creationId xmlns:a16="http://schemas.microsoft.com/office/drawing/2014/main" id="{E20EB83E-1AA3-4D71-BCD1-839E757C355A}"/>
                    </a:ext>
                  </a:extLst>
                </p14:cNvPr>
                <p14:cNvContentPartPr/>
                <p14:nvPr/>
              </p14:nvContentPartPr>
              <p14:xfrm>
                <a:off x="5515667" y="3981307"/>
                <a:ext cx="16920" cy="124920"/>
              </p14:xfrm>
            </p:contentPart>
          </mc:Choice>
          <mc:Fallback>
            <p:pic>
              <p:nvPicPr>
                <p:cNvPr id="103" name="Freihand 102">
                  <a:extLst>
                    <a:ext uri="{FF2B5EF4-FFF2-40B4-BE49-F238E27FC236}">
                      <a16:creationId xmlns:a16="http://schemas.microsoft.com/office/drawing/2014/main" id="{E20EB83E-1AA3-4D71-BCD1-839E757C355A}"/>
                    </a:ext>
                  </a:extLst>
                </p:cNvPr>
                <p:cNvPicPr/>
                <p:nvPr/>
              </p:nvPicPr>
              <p:blipFill>
                <a:blip r:embed="rId115"/>
                <a:stretch>
                  <a:fillRect/>
                </a:stretch>
              </p:blipFill>
              <p:spPr>
                <a:xfrm>
                  <a:off x="5511347" y="3976987"/>
                  <a:ext cx="255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04" name="Freihand 103">
                  <a:extLst>
                    <a:ext uri="{FF2B5EF4-FFF2-40B4-BE49-F238E27FC236}">
                      <a16:creationId xmlns:a16="http://schemas.microsoft.com/office/drawing/2014/main" id="{32C662F9-2814-4E91-A672-EFCFE92A15CB}"/>
                    </a:ext>
                  </a:extLst>
                </p14:cNvPr>
                <p14:cNvContentPartPr/>
                <p14:nvPr/>
              </p14:nvContentPartPr>
              <p14:xfrm>
                <a:off x="5532947" y="3974827"/>
                <a:ext cx="145080" cy="135000"/>
              </p14:xfrm>
            </p:contentPart>
          </mc:Choice>
          <mc:Fallback>
            <p:pic>
              <p:nvPicPr>
                <p:cNvPr id="104" name="Freihand 103">
                  <a:extLst>
                    <a:ext uri="{FF2B5EF4-FFF2-40B4-BE49-F238E27FC236}">
                      <a16:creationId xmlns:a16="http://schemas.microsoft.com/office/drawing/2014/main" id="{32C662F9-2814-4E91-A672-EFCFE92A15CB}"/>
                    </a:ext>
                  </a:extLst>
                </p:cNvPr>
                <p:cNvPicPr/>
                <p:nvPr/>
              </p:nvPicPr>
              <p:blipFill>
                <a:blip r:embed="rId117"/>
                <a:stretch>
                  <a:fillRect/>
                </a:stretch>
              </p:blipFill>
              <p:spPr>
                <a:xfrm>
                  <a:off x="5528627" y="3970507"/>
                  <a:ext cx="1537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05" name="Freihand 104">
                  <a:extLst>
                    <a:ext uri="{FF2B5EF4-FFF2-40B4-BE49-F238E27FC236}">
                      <a16:creationId xmlns:a16="http://schemas.microsoft.com/office/drawing/2014/main" id="{77DCDE93-F9EA-4143-8B60-05989449284C}"/>
                    </a:ext>
                  </a:extLst>
                </p14:cNvPr>
                <p14:cNvContentPartPr/>
                <p14:nvPr/>
              </p14:nvContentPartPr>
              <p14:xfrm>
                <a:off x="5699267" y="3980227"/>
                <a:ext cx="267120" cy="116640"/>
              </p14:xfrm>
            </p:contentPart>
          </mc:Choice>
          <mc:Fallback>
            <p:pic>
              <p:nvPicPr>
                <p:cNvPr id="105" name="Freihand 104">
                  <a:extLst>
                    <a:ext uri="{FF2B5EF4-FFF2-40B4-BE49-F238E27FC236}">
                      <a16:creationId xmlns:a16="http://schemas.microsoft.com/office/drawing/2014/main" id="{77DCDE93-F9EA-4143-8B60-05989449284C}"/>
                    </a:ext>
                  </a:extLst>
                </p:cNvPr>
                <p:cNvPicPr/>
                <p:nvPr/>
              </p:nvPicPr>
              <p:blipFill>
                <a:blip r:embed="rId119"/>
                <a:stretch>
                  <a:fillRect/>
                </a:stretch>
              </p:blipFill>
              <p:spPr>
                <a:xfrm>
                  <a:off x="5694947" y="3975907"/>
                  <a:ext cx="2757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07" name="Freihand 106">
                  <a:extLst>
                    <a:ext uri="{FF2B5EF4-FFF2-40B4-BE49-F238E27FC236}">
                      <a16:creationId xmlns:a16="http://schemas.microsoft.com/office/drawing/2014/main" id="{A1F037AA-D4F6-49C6-8C21-FEB878AE8EC8}"/>
                    </a:ext>
                  </a:extLst>
                </p14:cNvPr>
                <p14:cNvContentPartPr/>
                <p14:nvPr/>
              </p14:nvContentPartPr>
              <p14:xfrm>
                <a:off x="6087347" y="3956467"/>
                <a:ext cx="98640" cy="133560"/>
              </p14:xfrm>
            </p:contentPart>
          </mc:Choice>
          <mc:Fallback>
            <p:pic>
              <p:nvPicPr>
                <p:cNvPr id="107" name="Freihand 106">
                  <a:extLst>
                    <a:ext uri="{FF2B5EF4-FFF2-40B4-BE49-F238E27FC236}">
                      <a16:creationId xmlns:a16="http://schemas.microsoft.com/office/drawing/2014/main" id="{A1F037AA-D4F6-49C6-8C21-FEB878AE8EC8}"/>
                    </a:ext>
                  </a:extLst>
                </p:cNvPr>
                <p:cNvPicPr/>
                <p:nvPr/>
              </p:nvPicPr>
              <p:blipFill>
                <a:blip r:embed="rId121"/>
                <a:stretch>
                  <a:fillRect/>
                </a:stretch>
              </p:blipFill>
              <p:spPr>
                <a:xfrm>
                  <a:off x="6083027" y="3952147"/>
                  <a:ext cx="1072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8" name="Freihand 107">
                  <a:extLst>
                    <a:ext uri="{FF2B5EF4-FFF2-40B4-BE49-F238E27FC236}">
                      <a16:creationId xmlns:a16="http://schemas.microsoft.com/office/drawing/2014/main" id="{A24759EA-B79B-4E34-B7D3-E58C0F8F7352}"/>
                    </a:ext>
                  </a:extLst>
                </p14:cNvPr>
                <p14:cNvContentPartPr/>
                <p14:nvPr/>
              </p14:nvContentPartPr>
              <p14:xfrm>
                <a:off x="6211187" y="3981667"/>
                <a:ext cx="117000" cy="96840"/>
              </p14:xfrm>
            </p:contentPart>
          </mc:Choice>
          <mc:Fallback>
            <p:pic>
              <p:nvPicPr>
                <p:cNvPr id="108" name="Freihand 107">
                  <a:extLst>
                    <a:ext uri="{FF2B5EF4-FFF2-40B4-BE49-F238E27FC236}">
                      <a16:creationId xmlns:a16="http://schemas.microsoft.com/office/drawing/2014/main" id="{A24759EA-B79B-4E34-B7D3-E58C0F8F7352}"/>
                    </a:ext>
                  </a:extLst>
                </p:cNvPr>
                <p:cNvPicPr/>
                <p:nvPr/>
              </p:nvPicPr>
              <p:blipFill>
                <a:blip r:embed="rId123"/>
                <a:stretch>
                  <a:fillRect/>
                </a:stretch>
              </p:blipFill>
              <p:spPr>
                <a:xfrm>
                  <a:off x="6206867" y="3977347"/>
                  <a:ext cx="1256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09" name="Freihand 108">
                  <a:extLst>
                    <a:ext uri="{FF2B5EF4-FFF2-40B4-BE49-F238E27FC236}">
                      <a16:creationId xmlns:a16="http://schemas.microsoft.com/office/drawing/2014/main" id="{CF0F769A-7385-4E93-9E34-DE8F445466A1}"/>
                    </a:ext>
                  </a:extLst>
                </p14:cNvPr>
                <p14:cNvContentPartPr/>
                <p14:nvPr/>
              </p14:nvContentPartPr>
              <p14:xfrm>
                <a:off x="6317387" y="3926947"/>
                <a:ext cx="7920" cy="20160"/>
              </p14:xfrm>
            </p:contentPart>
          </mc:Choice>
          <mc:Fallback>
            <p:pic>
              <p:nvPicPr>
                <p:cNvPr id="109" name="Freihand 108">
                  <a:extLst>
                    <a:ext uri="{FF2B5EF4-FFF2-40B4-BE49-F238E27FC236}">
                      <a16:creationId xmlns:a16="http://schemas.microsoft.com/office/drawing/2014/main" id="{CF0F769A-7385-4E93-9E34-DE8F445466A1}"/>
                    </a:ext>
                  </a:extLst>
                </p:cNvPr>
                <p:cNvPicPr/>
                <p:nvPr/>
              </p:nvPicPr>
              <p:blipFill>
                <a:blip r:embed="rId97"/>
                <a:stretch>
                  <a:fillRect/>
                </a:stretch>
              </p:blipFill>
              <p:spPr>
                <a:xfrm>
                  <a:off x="6313067" y="3922627"/>
                  <a:ext cx="165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10" name="Freihand 109">
                  <a:extLst>
                    <a:ext uri="{FF2B5EF4-FFF2-40B4-BE49-F238E27FC236}">
                      <a16:creationId xmlns:a16="http://schemas.microsoft.com/office/drawing/2014/main" id="{6DC2A245-C5D5-4D05-AB40-886A6D91B6AF}"/>
                    </a:ext>
                  </a:extLst>
                </p14:cNvPr>
                <p14:cNvContentPartPr/>
                <p14:nvPr/>
              </p14:nvContentPartPr>
              <p14:xfrm>
                <a:off x="6353027" y="4000387"/>
                <a:ext cx="174600" cy="57240"/>
              </p14:xfrm>
            </p:contentPart>
          </mc:Choice>
          <mc:Fallback>
            <p:pic>
              <p:nvPicPr>
                <p:cNvPr id="110" name="Freihand 109">
                  <a:extLst>
                    <a:ext uri="{FF2B5EF4-FFF2-40B4-BE49-F238E27FC236}">
                      <a16:creationId xmlns:a16="http://schemas.microsoft.com/office/drawing/2014/main" id="{6DC2A245-C5D5-4D05-AB40-886A6D91B6AF}"/>
                    </a:ext>
                  </a:extLst>
                </p:cNvPr>
                <p:cNvPicPr/>
                <p:nvPr/>
              </p:nvPicPr>
              <p:blipFill>
                <a:blip r:embed="rId126"/>
                <a:stretch>
                  <a:fillRect/>
                </a:stretch>
              </p:blipFill>
              <p:spPr>
                <a:xfrm>
                  <a:off x="6348707" y="3996067"/>
                  <a:ext cx="1832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11" name="Freihand 110">
                  <a:extLst>
                    <a:ext uri="{FF2B5EF4-FFF2-40B4-BE49-F238E27FC236}">
                      <a16:creationId xmlns:a16="http://schemas.microsoft.com/office/drawing/2014/main" id="{6BCDF7C7-F266-4E81-98B1-1FC09B11C441}"/>
                    </a:ext>
                  </a:extLst>
                </p14:cNvPr>
                <p14:cNvContentPartPr/>
                <p14:nvPr/>
              </p14:nvContentPartPr>
              <p14:xfrm>
                <a:off x="6772427" y="3942427"/>
                <a:ext cx="12960" cy="91080"/>
              </p14:xfrm>
            </p:contentPart>
          </mc:Choice>
          <mc:Fallback>
            <p:pic>
              <p:nvPicPr>
                <p:cNvPr id="111" name="Freihand 110">
                  <a:extLst>
                    <a:ext uri="{FF2B5EF4-FFF2-40B4-BE49-F238E27FC236}">
                      <a16:creationId xmlns:a16="http://schemas.microsoft.com/office/drawing/2014/main" id="{6BCDF7C7-F266-4E81-98B1-1FC09B11C441}"/>
                    </a:ext>
                  </a:extLst>
                </p:cNvPr>
                <p:cNvPicPr/>
                <p:nvPr/>
              </p:nvPicPr>
              <p:blipFill>
                <a:blip r:embed="rId128"/>
                <a:stretch>
                  <a:fillRect/>
                </a:stretch>
              </p:blipFill>
              <p:spPr>
                <a:xfrm>
                  <a:off x="6768107" y="3938107"/>
                  <a:ext cx="216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12" name="Freihand 111">
                  <a:extLst>
                    <a:ext uri="{FF2B5EF4-FFF2-40B4-BE49-F238E27FC236}">
                      <a16:creationId xmlns:a16="http://schemas.microsoft.com/office/drawing/2014/main" id="{7298522B-7EA8-4E6F-A867-AF9CD65A7F74}"/>
                    </a:ext>
                  </a:extLst>
                </p14:cNvPr>
                <p14:cNvContentPartPr/>
                <p14:nvPr/>
              </p14:nvContentPartPr>
              <p14:xfrm>
                <a:off x="6689987" y="3871867"/>
                <a:ext cx="197640" cy="34560"/>
              </p14:xfrm>
            </p:contentPart>
          </mc:Choice>
          <mc:Fallback>
            <p:pic>
              <p:nvPicPr>
                <p:cNvPr id="112" name="Freihand 111">
                  <a:extLst>
                    <a:ext uri="{FF2B5EF4-FFF2-40B4-BE49-F238E27FC236}">
                      <a16:creationId xmlns:a16="http://schemas.microsoft.com/office/drawing/2014/main" id="{7298522B-7EA8-4E6F-A867-AF9CD65A7F74}"/>
                    </a:ext>
                  </a:extLst>
                </p:cNvPr>
                <p:cNvPicPr/>
                <p:nvPr/>
              </p:nvPicPr>
              <p:blipFill>
                <a:blip r:embed="rId130"/>
                <a:stretch>
                  <a:fillRect/>
                </a:stretch>
              </p:blipFill>
              <p:spPr>
                <a:xfrm>
                  <a:off x="6685667" y="3867547"/>
                  <a:ext cx="2062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3" name="Freihand 112">
                  <a:extLst>
                    <a:ext uri="{FF2B5EF4-FFF2-40B4-BE49-F238E27FC236}">
                      <a16:creationId xmlns:a16="http://schemas.microsoft.com/office/drawing/2014/main" id="{6766A824-85AE-410D-A524-183BBC3F0F0C}"/>
                    </a:ext>
                  </a:extLst>
                </p14:cNvPr>
                <p14:cNvContentPartPr/>
                <p14:nvPr/>
              </p14:nvContentPartPr>
              <p14:xfrm>
                <a:off x="6860267" y="3955747"/>
                <a:ext cx="207000" cy="85320"/>
              </p14:xfrm>
            </p:contentPart>
          </mc:Choice>
          <mc:Fallback>
            <p:pic>
              <p:nvPicPr>
                <p:cNvPr id="113" name="Freihand 112">
                  <a:extLst>
                    <a:ext uri="{FF2B5EF4-FFF2-40B4-BE49-F238E27FC236}">
                      <a16:creationId xmlns:a16="http://schemas.microsoft.com/office/drawing/2014/main" id="{6766A824-85AE-410D-A524-183BBC3F0F0C}"/>
                    </a:ext>
                  </a:extLst>
                </p:cNvPr>
                <p:cNvPicPr/>
                <p:nvPr/>
              </p:nvPicPr>
              <p:blipFill>
                <a:blip r:embed="rId132"/>
                <a:stretch>
                  <a:fillRect/>
                </a:stretch>
              </p:blipFill>
              <p:spPr>
                <a:xfrm>
                  <a:off x="6855947" y="3951427"/>
                  <a:ext cx="2156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4" name="Freihand 113">
                  <a:extLst>
                    <a:ext uri="{FF2B5EF4-FFF2-40B4-BE49-F238E27FC236}">
                      <a16:creationId xmlns:a16="http://schemas.microsoft.com/office/drawing/2014/main" id="{A722AC9D-470B-4C00-A91B-4D49D75E9405}"/>
                    </a:ext>
                  </a:extLst>
                </p14:cNvPr>
                <p14:cNvContentPartPr/>
                <p14:nvPr/>
              </p14:nvContentPartPr>
              <p14:xfrm>
                <a:off x="7099667" y="3938827"/>
                <a:ext cx="81000" cy="86760"/>
              </p14:xfrm>
            </p:contentPart>
          </mc:Choice>
          <mc:Fallback>
            <p:pic>
              <p:nvPicPr>
                <p:cNvPr id="114" name="Freihand 113">
                  <a:extLst>
                    <a:ext uri="{FF2B5EF4-FFF2-40B4-BE49-F238E27FC236}">
                      <a16:creationId xmlns:a16="http://schemas.microsoft.com/office/drawing/2014/main" id="{A722AC9D-470B-4C00-A91B-4D49D75E9405}"/>
                    </a:ext>
                  </a:extLst>
                </p:cNvPr>
                <p:cNvPicPr/>
                <p:nvPr/>
              </p:nvPicPr>
              <p:blipFill>
                <a:blip r:embed="rId134"/>
                <a:stretch>
                  <a:fillRect/>
                </a:stretch>
              </p:blipFill>
              <p:spPr>
                <a:xfrm>
                  <a:off x="7095347" y="3934507"/>
                  <a:ext cx="896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5" name="Freihand 114">
                  <a:extLst>
                    <a:ext uri="{FF2B5EF4-FFF2-40B4-BE49-F238E27FC236}">
                      <a16:creationId xmlns:a16="http://schemas.microsoft.com/office/drawing/2014/main" id="{33A16D23-1903-43F7-8446-C70029B7C5A4}"/>
                    </a:ext>
                  </a:extLst>
                </p14:cNvPr>
                <p14:cNvContentPartPr/>
                <p14:nvPr/>
              </p14:nvContentPartPr>
              <p14:xfrm>
                <a:off x="7208027" y="3856747"/>
                <a:ext cx="113400" cy="150120"/>
              </p14:xfrm>
            </p:contentPart>
          </mc:Choice>
          <mc:Fallback>
            <p:pic>
              <p:nvPicPr>
                <p:cNvPr id="115" name="Freihand 114">
                  <a:extLst>
                    <a:ext uri="{FF2B5EF4-FFF2-40B4-BE49-F238E27FC236}">
                      <a16:creationId xmlns:a16="http://schemas.microsoft.com/office/drawing/2014/main" id="{33A16D23-1903-43F7-8446-C70029B7C5A4}"/>
                    </a:ext>
                  </a:extLst>
                </p:cNvPr>
                <p:cNvPicPr/>
                <p:nvPr/>
              </p:nvPicPr>
              <p:blipFill>
                <a:blip r:embed="rId136"/>
                <a:stretch>
                  <a:fillRect/>
                </a:stretch>
              </p:blipFill>
              <p:spPr>
                <a:xfrm>
                  <a:off x="7203707" y="3852427"/>
                  <a:ext cx="1220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6" name="Freihand 115">
                  <a:extLst>
                    <a:ext uri="{FF2B5EF4-FFF2-40B4-BE49-F238E27FC236}">
                      <a16:creationId xmlns:a16="http://schemas.microsoft.com/office/drawing/2014/main" id="{6CAD4BAD-9F12-42F3-BEFF-A7ADF8B40836}"/>
                    </a:ext>
                  </a:extLst>
                </p14:cNvPr>
                <p14:cNvContentPartPr/>
                <p14:nvPr/>
              </p14:nvContentPartPr>
              <p14:xfrm>
                <a:off x="5783507" y="4166347"/>
                <a:ext cx="273240" cy="95400"/>
              </p14:xfrm>
            </p:contentPart>
          </mc:Choice>
          <mc:Fallback>
            <p:pic>
              <p:nvPicPr>
                <p:cNvPr id="116" name="Freihand 115">
                  <a:extLst>
                    <a:ext uri="{FF2B5EF4-FFF2-40B4-BE49-F238E27FC236}">
                      <a16:creationId xmlns:a16="http://schemas.microsoft.com/office/drawing/2014/main" id="{6CAD4BAD-9F12-42F3-BEFF-A7ADF8B40836}"/>
                    </a:ext>
                  </a:extLst>
                </p:cNvPr>
                <p:cNvPicPr/>
                <p:nvPr/>
              </p:nvPicPr>
              <p:blipFill>
                <a:blip r:embed="rId138"/>
                <a:stretch>
                  <a:fillRect/>
                </a:stretch>
              </p:blipFill>
              <p:spPr>
                <a:xfrm>
                  <a:off x="5779187" y="4162027"/>
                  <a:ext cx="2818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17" name="Freihand 116">
                  <a:extLst>
                    <a:ext uri="{FF2B5EF4-FFF2-40B4-BE49-F238E27FC236}">
                      <a16:creationId xmlns:a16="http://schemas.microsoft.com/office/drawing/2014/main" id="{829C3B4E-42B0-458D-A696-194812145711}"/>
                    </a:ext>
                  </a:extLst>
                </p14:cNvPr>
                <p14:cNvContentPartPr/>
                <p14:nvPr/>
              </p14:nvContentPartPr>
              <p14:xfrm>
                <a:off x="6013187" y="4172827"/>
                <a:ext cx="360" cy="360"/>
              </p14:xfrm>
            </p:contentPart>
          </mc:Choice>
          <mc:Fallback>
            <p:pic>
              <p:nvPicPr>
                <p:cNvPr id="117" name="Freihand 116">
                  <a:extLst>
                    <a:ext uri="{FF2B5EF4-FFF2-40B4-BE49-F238E27FC236}">
                      <a16:creationId xmlns:a16="http://schemas.microsoft.com/office/drawing/2014/main" id="{829C3B4E-42B0-458D-A696-194812145711}"/>
                    </a:ext>
                  </a:extLst>
                </p:cNvPr>
                <p:cNvPicPr/>
                <p:nvPr/>
              </p:nvPicPr>
              <p:blipFill>
                <a:blip r:embed="rId45"/>
                <a:stretch>
                  <a:fillRect/>
                </a:stretch>
              </p:blipFill>
              <p:spPr>
                <a:xfrm>
                  <a:off x="6008867" y="4168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8" name="Freihand 117">
                  <a:extLst>
                    <a:ext uri="{FF2B5EF4-FFF2-40B4-BE49-F238E27FC236}">
                      <a16:creationId xmlns:a16="http://schemas.microsoft.com/office/drawing/2014/main" id="{114C7A72-4902-439E-97B9-1ACB292A24AE}"/>
                    </a:ext>
                  </a:extLst>
                </p14:cNvPr>
                <p14:cNvContentPartPr/>
                <p14:nvPr/>
              </p14:nvContentPartPr>
              <p14:xfrm>
                <a:off x="6106067" y="4180387"/>
                <a:ext cx="70920" cy="96120"/>
              </p14:xfrm>
            </p:contentPart>
          </mc:Choice>
          <mc:Fallback>
            <p:pic>
              <p:nvPicPr>
                <p:cNvPr id="118" name="Freihand 117">
                  <a:extLst>
                    <a:ext uri="{FF2B5EF4-FFF2-40B4-BE49-F238E27FC236}">
                      <a16:creationId xmlns:a16="http://schemas.microsoft.com/office/drawing/2014/main" id="{114C7A72-4902-439E-97B9-1ACB292A24AE}"/>
                    </a:ext>
                  </a:extLst>
                </p:cNvPr>
                <p:cNvPicPr/>
                <p:nvPr/>
              </p:nvPicPr>
              <p:blipFill>
                <a:blip r:embed="rId141"/>
                <a:stretch>
                  <a:fillRect/>
                </a:stretch>
              </p:blipFill>
              <p:spPr>
                <a:xfrm>
                  <a:off x="6101747" y="4176067"/>
                  <a:ext cx="795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9" name="Freihand 118">
                  <a:extLst>
                    <a:ext uri="{FF2B5EF4-FFF2-40B4-BE49-F238E27FC236}">
                      <a16:creationId xmlns:a16="http://schemas.microsoft.com/office/drawing/2014/main" id="{0A07DCA1-2E4F-48CF-A5CA-916F941800C9}"/>
                    </a:ext>
                  </a:extLst>
                </p14:cNvPr>
                <p14:cNvContentPartPr/>
                <p14:nvPr/>
              </p14:nvContentPartPr>
              <p14:xfrm>
                <a:off x="6293267" y="4164187"/>
                <a:ext cx="184320" cy="135000"/>
              </p14:xfrm>
            </p:contentPart>
          </mc:Choice>
          <mc:Fallback>
            <p:pic>
              <p:nvPicPr>
                <p:cNvPr id="119" name="Freihand 118">
                  <a:extLst>
                    <a:ext uri="{FF2B5EF4-FFF2-40B4-BE49-F238E27FC236}">
                      <a16:creationId xmlns:a16="http://schemas.microsoft.com/office/drawing/2014/main" id="{0A07DCA1-2E4F-48CF-A5CA-916F941800C9}"/>
                    </a:ext>
                  </a:extLst>
                </p:cNvPr>
                <p:cNvPicPr/>
                <p:nvPr/>
              </p:nvPicPr>
              <p:blipFill>
                <a:blip r:embed="rId143"/>
                <a:stretch>
                  <a:fillRect/>
                </a:stretch>
              </p:blipFill>
              <p:spPr>
                <a:xfrm>
                  <a:off x="6288947" y="4159867"/>
                  <a:ext cx="1929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20" name="Freihand 119">
                  <a:extLst>
                    <a:ext uri="{FF2B5EF4-FFF2-40B4-BE49-F238E27FC236}">
                      <a16:creationId xmlns:a16="http://schemas.microsoft.com/office/drawing/2014/main" id="{1817814A-63A2-4475-9C38-8ECF050AD302}"/>
                    </a:ext>
                  </a:extLst>
                </p14:cNvPr>
                <p14:cNvContentPartPr/>
                <p14:nvPr/>
              </p14:nvContentPartPr>
              <p14:xfrm>
                <a:off x="6522587" y="4229347"/>
                <a:ext cx="140400" cy="63720"/>
              </p14:xfrm>
            </p:contentPart>
          </mc:Choice>
          <mc:Fallback>
            <p:pic>
              <p:nvPicPr>
                <p:cNvPr id="120" name="Freihand 119">
                  <a:extLst>
                    <a:ext uri="{FF2B5EF4-FFF2-40B4-BE49-F238E27FC236}">
                      <a16:creationId xmlns:a16="http://schemas.microsoft.com/office/drawing/2014/main" id="{1817814A-63A2-4475-9C38-8ECF050AD302}"/>
                    </a:ext>
                  </a:extLst>
                </p:cNvPr>
                <p:cNvPicPr/>
                <p:nvPr/>
              </p:nvPicPr>
              <p:blipFill>
                <a:blip r:embed="rId145"/>
                <a:stretch>
                  <a:fillRect/>
                </a:stretch>
              </p:blipFill>
              <p:spPr>
                <a:xfrm>
                  <a:off x="6518267" y="4225027"/>
                  <a:ext cx="1490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21" name="Freihand 120">
                  <a:extLst>
                    <a:ext uri="{FF2B5EF4-FFF2-40B4-BE49-F238E27FC236}">
                      <a16:creationId xmlns:a16="http://schemas.microsoft.com/office/drawing/2014/main" id="{E68E7CA9-9BBF-43CA-8A47-253E48003E90}"/>
                    </a:ext>
                  </a:extLst>
                </p14:cNvPr>
                <p14:cNvContentPartPr/>
                <p14:nvPr/>
              </p14:nvContentPartPr>
              <p14:xfrm>
                <a:off x="6632747" y="4193347"/>
                <a:ext cx="191520" cy="76320"/>
              </p14:xfrm>
            </p:contentPart>
          </mc:Choice>
          <mc:Fallback>
            <p:pic>
              <p:nvPicPr>
                <p:cNvPr id="121" name="Freihand 120">
                  <a:extLst>
                    <a:ext uri="{FF2B5EF4-FFF2-40B4-BE49-F238E27FC236}">
                      <a16:creationId xmlns:a16="http://schemas.microsoft.com/office/drawing/2014/main" id="{E68E7CA9-9BBF-43CA-8A47-253E48003E90}"/>
                    </a:ext>
                  </a:extLst>
                </p:cNvPr>
                <p:cNvPicPr/>
                <p:nvPr/>
              </p:nvPicPr>
              <p:blipFill>
                <a:blip r:embed="rId147"/>
                <a:stretch>
                  <a:fillRect/>
                </a:stretch>
              </p:blipFill>
              <p:spPr>
                <a:xfrm>
                  <a:off x="6628427" y="4189027"/>
                  <a:ext cx="2001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22" name="Freihand 121">
                  <a:extLst>
                    <a:ext uri="{FF2B5EF4-FFF2-40B4-BE49-F238E27FC236}">
                      <a16:creationId xmlns:a16="http://schemas.microsoft.com/office/drawing/2014/main" id="{F4E028B6-7387-45F1-A97B-4E65F31818DC}"/>
                    </a:ext>
                  </a:extLst>
                </p14:cNvPr>
                <p14:cNvContentPartPr/>
                <p14:nvPr/>
              </p14:nvContentPartPr>
              <p14:xfrm>
                <a:off x="6881507" y="4162747"/>
                <a:ext cx="154080" cy="112680"/>
              </p14:xfrm>
            </p:contentPart>
          </mc:Choice>
          <mc:Fallback>
            <p:pic>
              <p:nvPicPr>
                <p:cNvPr id="122" name="Freihand 121">
                  <a:extLst>
                    <a:ext uri="{FF2B5EF4-FFF2-40B4-BE49-F238E27FC236}">
                      <a16:creationId xmlns:a16="http://schemas.microsoft.com/office/drawing/2014/main" id="{F4E028B6-7387-45F1-A97B-4E65F31818DC}"/>
                    </a:ext>
                  </a:extLst>
                </p:cNvPr>
                <p:cNvPicPr/>
                <p:nvPr/>
              </p:nvPicPr>
              <p:blipFill>
                <a:blip r:embed="rId149"/>
                <a:stretch>
                  <a:fillRect/>
                </a:stretch>
              </p:blipFill>
              <p:spPr>
                <a:xfrm>
                  <a:off x="6877187" y="4158427"/>
                  <a:ext cx="1627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23" name="Freihand 122">
                  <a:extLst>
                    <a:ext uri="{FF2B5EF4-FFF2-40B4-BE49-F238E27FC236}">
                      <a16:creationId xmlns:a16="http://schemas.microsoft.com/office/drawing/2014/main" id="{578A1E30-E929-45D8-8424-688D20209F78}"/>
                    </a:ext>
                  </a:extLst>
                </p14:cNvPr>
                <p14:cNvContentPartPr/>
                <p14:nvPr/>
              </p14:nvContentPartPr>
              <p14:xfrm>
                <a:off x="7056107" y="4237627"/>
                <a:ext cx="154440" cy="46800"/>
              </p14:xfrm>
            </p:contentPart>
          </mc:Choice>
          <mc:Fallback>
            <p:pic>
              <p:nvPicPr>
                <p:cNvPr id="123" name="Freihand 122">
                  <a:extLst>
                    <a:ext uri="{FF2B5EF4-FFF2-40B4-BE49-F238E27FC236}">
                      <a16:creationId xmlns:a16="http://schemas.microsoft.com/office/drawing/2014/main" id="{578A1E30-E929-45D8-8424-688D20209F78}"/>
                    </a:ext>
                  </a:extLst>
                </p:cNvPr>
                <p:cNvPicPr/>
                <p:nvPr/>
              </p:nvPicPr>
              <p:blipFill>
                <a:blip r:embed="rId151"/>
                <a:stretch>
                  <a:fillRect/>
                </a:stretch>
              </p:blipFill>
              <p:spPr>
                <a:xfrm>
                  <a:off x="7051787" y="4233307"/>
                  <a:ext cx="1630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24" name="Freihand 123">
                  <a:extLst>
                    <a:ext uri="{FF2B5EF4-FFF2-40B4-BE49-F238E27FC236}">
                      <a16:creationId xmlns:a16="http://schemas.microsoft.com/office/drawing/2014/main" id="{DE10DBDC-74DA-4D9E-B466-DAAA05C7B1DE}"/>
                    </a:ext>
                  </a:extLst>
                </p14:cNvPr>
                <p14:cNvContentPartPr/>
                <p14:nvPr/>
              </p14:nvContentPartPr>
              <p14:xfrm>
                <a:off x="7175987" y="4171027"/>
                <a:ext cx="41040" cy="7920"/>
              </p14:xfrm>
            </p:contentPart>
          </mc:Choice>
          <mc:Fallback>
            <p:pic>
              <p:nvPicPr>
                <p:cNvPr id="124" name="Freihand 123">
                  <a:extLst>
                    <a:ext uri="{FF2B5EF4-FFF2-40B4-BE49-F238E27FC236}">
                      <a16:creationId xmlns:a16="http://schemas.microsoft.com/office/drawing/2014/main" id="{DE10DBDC-74DA-4D9E-B466-DAAA05C7B1DE}"/>
                    </a:ext>
                  </a:extLst>
                </p:cNvPr>
                <p:cNvPicPr/>
                <p:nvPr/>
              </p:nvPicPr>
              <p:blipFill>
                <a:blip r:embed="rId153"/>
                <a:stretch>
                  <a:fillRect/>
                </a:stretch>
              </p:blipFill>
              <p:spPr>
                <a:xfrm>
                  <a:off x="7171667" y="4166707"/>
                  <a:ext cx="496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25" name="Freihand 124">
                  <a:extLst>
                    <a:ext uri="{FF2B5EF4-FFF2-40B4-BE49-F238E27FC236}">
                      <a16:creationId xmlns:a16="http://schemas.microsoft.com/office/drawing/2014/main" id="{5F40238A-3971-4FCC-B423-BE3AC2F04F47}"/>
                    </a:ext>
                  </a:extLst>
                </p14:cNvPr>
                <p14:cNvContentPartPr/>
                <p14:nvPr/>
              </p14:nvContentPartPr>
              <p14:xfrm>
                <a:off x="7296227" y="4243747"/>
                <a:ext cx="69480" cy="18720"/>
              </p14:xfrm>
            </p:contentPart>
          </mc:Choice>
          <mc:Fallback>
            <p:pic>
              <p:nvPicPr>
                <p:cNvPr id="125" name="Freihand 124">
                  <a:extLst>
                    <a:ext uri="{FF2B5EF4-FFF2-40B4-BE49-F238E27FC236}">
                      <a16:creationId xmlns:a16="http://schemas.microsoft.com/office/drawing/2014/main" id="{5F40238A-3971-4FCC-B423-BE3AC2F04F47}"/>
                    </a:ext>
                  </a:extLst>
                </p:cNvPr>
                <p:cNvPicPr/>
                <p:nvPr/>
              </p:nvPicPr>
              <p:blipFill>
                <a:blip r:embed="rId155"/>
                <a:stretch>
                  <a:fillRect/>
                </a:stretch>
              </p:blipFill>
              <p:spPr>
                <a:xfrm>
                  <a:off x="7291907" y="4239427"/>
                  <a:ext cx="781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26" name="Freihand 125">
                  <a:extLst>
                    <a:ext uri="{FF2B5EF4-FFF2-40B4-BE49-F238E27FC236}">
                      <a16:creationId xmlns:a16="http://schemas.microsoft.com/office/drawing/2014/main" id="{3E5C7C63-DC23-4A33-816B-EE3D7E251DA4}"/>
                    </a:ext>
                  </a:extLst>
                </p14:cNvPr>
                <p14:cNvContentPartPr/>
                <p14:nvPr/>
              </p14:nvContentPartPr>
              <p14:xfrm>
                <a:off x="7399907" y="4158787"/>
                <a:ext cx="58680" cy="132840"/>
              </p14:xfrm>
            </p:contentPart>
          </mc:Choice>
          <mc:Fallback>
            <p:pic>
              <p:nvPicPr>
                <p:cNvPr id="126" name="Freihand 125">
                  <a:extLst>
                    <a:ext uri="{FF2B5EF4-FFF2-40B4-BE49-F238E27FC236}">
                      <a16:creationId xmlns:a16="http://schemas.microsoft.com/office/drawing/2014/main" id="{3E5C7C63-DC23-4A33-816B-EE3D7E251DA4}"/>
                    </a:ext>
                  </a:extLst>
                </p:cNvPr>
                <p:cNvPicPr/>
                <p:nvPr/>
              </p:nvPicPr>
              <p:blipFill>
                <a:blip r:embed="rId157"/>
                <a:stretch>
                  <a:fillRect/>
                </a:stretch>
              </p:blipFill>
              <p:spPr>
                <a:xfrm>
                  <a:off x="7395587" y="4154467"/>
                  <a:ext cx="673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27" name="Freihand 126">
                  <a:extLst>
                    <a:ext uri="{FF2B5EF4-FFF2-40B4-BE49-F238E27FC236}">
                      <a16:creationId xmlns:a16="http://schemas.microsoft.com/office/drawing/2014/main" id="{1462FA59-A279-4E34-99C2-FF3C0599C6C0}"/>
                    </a:ext>
                  </a:extLst>
                </p14:cNvPr>
                <p14:cNvContentPartPr/>
                <p14:nvPr/>
              </p14:nvContentPartPr>
              <p14:xfrm>
                <a:off x="7474067" y="4221067"/>
                <a:ext cx="13320" cy="60120"/>
              </p14:xfrm>
            </p:contentPart>
          </mc:Choice>
          <mc:Fallback>
            <p:pic>
              <p:nvPicPr>
                <p:cNvPr id="127" name="Freihand 126">
                  <a:extLst>
                    <a:ext uri="{FF2B5EF4-FFF2-40B4-BE49-F238E27FC236}">
                      <a16:creationId xmlns:a16="http://schemas.microsoft.com/office/drawing/2014/main" id="{1462FA59-A279-4E34-99C2-FF3C0599C6C0}"/>
                    </a:ext>
                  </a:extLst>
                </p:cNvPr>
                <p:cNvPicPr/>
                <p:nvPr/>
              </p:nvPicPr>
              <p:blipFill>
                <a:blip r:embed="rId159"/>
                <a:stretch>
                  <a:fillRect/>
                </a:stretch>
              </p:blipFill>
              <p:spPr>
                <a:xfrm>
                  <a:off x="7469747" y="4216747"/>
                  <a:ext cx="219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28" name="Freihand 127">
                  <a:extLst>
                    <a:ext uri="{FF2B5EF4-FFF2-40B4-BE49-F238E27FC236}">
                      <a16:creationId xmlns:a16="http://schemas.microsoft.com/office/drawing/2014/main" id="{5ED057A0-AE30-40FA-B4A8-0C228A9FC7E4}"/>
                    </a:ext>
                  </a:extLst>
                </p14:cNvPr>
                <p14:cNvContentPartPr/>
                <p14:nvPr/>
              </p14:nvContentPartPr>
              <p14:xfrm>
                <a:off x="7505387" y="4206667"/>
                <a:ext cx="44280" cy="88200"/>
              </p14:xfrm>
            </p:contentPart>
          </mc:Choice>
          <mc:Fallback>
            <p:pic>
              <p:nvPicPr>
                <p:cNvPr id="128" name="Freihand 127">
                  <a:extLst>
                    <a:ext uri="{FF2B5EF4-FFF2-40B4-BE49-F238E27FC236}">
                      <a16:creationId xmlns:a16="http://schemas.microsoft.com/office/drawing/2014/main" id="{5ED057A0-AE30-40FA-B4A8-0C228A9FC7E4}"/>
                    </a:ext>
                  </a:extLst>
                </p:cNvPr>
                <p:cNvPicPr/>
                <p:nvPr/>
              </p:nvPicPr>
              <p:blipFill>
                <a:blip r:embed="rId161"/>
                <a:stretch>
                  <a:fillRect/>
                </a:stretch>
              </p:blipFill>
              <p:spPr>
                <a:xfrm>
                  <a:off x="7501067" y="4202347"/>
                  <a:ext cx="529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9" name="Freihand 128">
                  <a:extLst>
                    <a:ext uri="{FF2B5EF4-FFF2-40B4-BE49-F238E27FC236}">
                      <a16:creationId xmlns:a16="http://schemas.microsoft.com/office/drawing/2014/main" id="{60279799-EA6B-4762-BA63-12257588798E}"/>
                    </a:ext>
                  </a:extLst>
                </p14:cNvPr>
                <p14:cNvContentPartPr/>
                <p14:nvPr/>
              </p14:nvContentPartPr>
              <p14:xfrm>
                <a:off x="7502507" y="4105507"/>
                <a:ext cx="140040" cy="199080"/>
              </p14:xfrm>
            </p:contentPart>
          </mc:Choice>
          <mc:Fallback>
            <p:pic>
              <p:nvPicPr>
                <p:cNvPr id="129" name="Freihand 128">
                  <a:extLst>
                    <a:ext uri="{FF2B5EF4-FFF2-40B4-BE49-F238E27FC236}">
                      <a16:creationId xmlns:a16="http://schemas.microsoft.com/office/drawing/2014/main" id="{60279799-EA6B-4762-BA63-12257588798E}"/>
                    </a:ext>
                  </a:extLst>
                </p:cNvPr>
                <p:cNvPicPr/>
                <p:nvPr/>
              </p:nvPicPr>
              <p:blipFill>
                <a:blip r:embed="rId163"/>
                <a:stretch>
                  <a:fillRect/>
                </a:stretch>
              </p:blipFill>
              <p:spPr>
                <a:xfrm>
                  <a:off x="7498187" y="4101187"/>
                  <a:ext cx="1486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30" name="Freihand 129">
                  <a:extLst>
                    <a:ext uri="{FF2B5EF4-FFF2-40B4-BE49-F238E27FC236}">
                      <a16:creationId xmlns:a16="http://schemas.microsoft.com/office/drawing/2014/main" id="{F22FE8B6-68A3-4359-8CF6-EA9996025F2C}"/>
                    </a:ext>
                  </a:extLst>
                </p14:cNvPr>
                <p14:cNvContentPartPr/>
                <p14:nvPr/>
              </p14:nvContentPartPr>
              <p14:xfrm>
                <a:off x="7649747" y="4169947"/>
                <a:ext cx="162360" cy="136800"/>
              </p14:xfrm>
            </p:contentPart>
          </mc:Choice>
          <mc:Fallback>
            <p:pic>
              <p:nvPicPr>
                <p:cNvPr id="130" name="Freihand 129">
                  <a:extLst>
                    <a:ext uri="{FF2B5EF4-FFF2-40B4-BE49-F238E27FC236}">
                      <a16:creationId xmlns:a16="http://schemas.microsoft.com/office/drawing/2014/main" id="{F22FE8B6-68A3-4359-8CF6-EA9996025F2C}"/>
                    </a:ext>
                  </a:extLst>
                </p:cNvPr>
                <p:cNvPicPr/>
                <p:nvPr/>
              </p:nvPicPr>
              <p:blipFill>
                <a:blip r:embed="rId165"/>
                <a:stretch>
                  <a:fillRect/>
                </a:stretch>
              </p:blipFill>
              <p:spPr>
                <a:xfrm>
                  <a:off x="7645427" y="4165627"/>
                  <a:ext cx="1710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31" name="Freihand 130">
                  <a:extLst>
                    <a:ext uri="{FF2B5EF4-FFF2-40B4-BE49-F238E27FC236}">
                      <a16:creationId xmlns:a16="http://schemas.microsoft.com/office/drawing/2014/main" id="{EBA2C263-1ACD-46DD-AC11-9EFE072CDC72}"/>
                    </a:ext>
                  </a:extLst>
                </p14:cNvPr>
                <p14:cNvContentPartPr/>
                <p14:nvPr/>
              </p14:nvContentPartPr>
              <p14:xfrm>
                <a:off x="7818587" y="4228627"/>
                <a:ext cx="33480" cy="41760"/>
              </p14:xfrm>
            </p:contentPart>
          </mc:Choice>
          <mc:Fallback>
            <p:pic>
              <p:nvPicPr>
                <p:cNvPr id="131" name="Freihand 130">
                  <a:extLst>
                    <a:ext uri="{FF2B5EF4-FFF2-40B4-BE49-F238E27FC236}">
                      <a16:creationId xmlns:a16="http://schemas.microsoft.com/office/drawing/2014/main" id="{EBA2C263-1ACD-46DD-AC11-9EFE072CDC72}"/>
                    </a:ext>
                  </a:extLst>
                </p:cNvPr>
                <p:cNvPicPr/>
                <p:nvPr/>
              </p:nvPicPr>
              <p:blipFill>
                <a:blip r:embed="rId167"/>
                <a:stretch>
                  <a:fillRect/>
                </a:stretch>
              </p:blipFill>
              <p:spPr>
                <a:xfrm>
                  <a:off x="7814267" y="4224307"/>
                  <a:ext cx="421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32" name="Freihand 131">
                  <a:extLst>
                    <a:ext uri="{FF2B5EF4-FFF2-40B4-BE49-F238E27FC236}">
                      <a16:creationId xmlns:a16="http://schemas.microsoft.com/office/drawing/2014/main" id="{56262AC8-7DCF-4113-BFFC-458578E28713}"/>
                    </a:ext>
                  </a:extLst>
                </p14:cNvPr>
                <p14:cNvContentPartPr/>
                <p14:nvPr/>
              </p14:nvContentPartPr>
              <p14:xfrm>
                <a:off x="7868267" y="4190467"/>
                <a:ext cx="188640" cy="147600"/>
              </p14:xfrm>
            </p:contentPart>
          </mc:Choice>
          <mc:Fallback>
            <p:pic>
              <p:nvPicPr>
                <p:cNvPr id="132" name="Freihand 131">
                  <a:extLst>
                    <a:ext uri="{FF2B5EF4-FFF2-40B4-BE49-F238E27FC236}">
                      <a16:creationId xmlns:a16="http://schemas.microsoft.com/office/drawing/2014/main" id="{56262AC8-7DCF-4113-BFFC-458578E28713}"/>
                    </a:ext>
                  </a:extLst>
                </p:cNvPr>
                <p:cNvPicPr/>
                <p:nvPr/>
              </p:nvPicPr>
              <p:blipFill>
                <a:blip r:embed="rId169"/>
                <a:stretch>
                  <a:fillRect/>
                </a:stretch>
              </p:blipFill>
              <p:spPr>
                <a:xfrm>
                  <a:off x="7863947" y="4186147"/>
                  <a:ext cx="1972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3" name="Freihand 132">
                  <a:extLst>
                    <a:ext uri="{FF2B5EF4-FFF2-40B4-BE49-F238E27FC236}">
                      <a16:creationId xmlns:a16="http://schemas.microsoft.com/office/drawing/2014/main" id="{BA0C0774-4EF9-4774-AF70-AD7A96844F64}"/>
                    </a:ext>
                  </a:extLst>
                </p14:cNvPr>
                <p14:cNvContentPartPr/>
                <p14:nvPr/>
              </p14:nvContentPartPr>
              <p14:xfrm>
                <a:off x="8040707" y="4317547"/>
                <a:ext cx="6840" cy="33480"/>
              </p14:xfrm>
            </p:contentPart>
          </mc:Choice>
          <mc:Fallback>
            <p:pic>
              <p:nvPicPr>
                <p:cNvPr id="133" name="Freihand 132">
                  <a:extLst>
                    <a:ext uri="{FF2B5EF4-FFF2-40B4-BE49-F238E27FC236}">
                      <a16:creationId xmlns:a16="http://schemas.microsoft.com/office/drawing/2014/main" id="{BA0C0774-4EF9-4774-AF70-AD7A96844F64}"/>
                    </a:ext>
                  </a:extLst>
                </p:cNvPr>
                <p:cNvPicPr/>
                <p:nvPr/>
              </p:nvPicPr>
              <p:blipFill>
                <a:blip r:embed="rId171"/>
                <a:stretch>
                  <a:fillRect/>
                </a:stretch>
              </p:blipFill>
              <p:spPr>
                <a:xfrm>
                  <a:off x="8036387" y="4313227"/>
                  <a:ext cx="15480" cy="42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2">
            <p14:nvContentPartPr>
              <p14:cNvPr id="135" name="Freihand 134">
                <a:extLst>
                  <a:ext uri="{FF2B5EF4-FFF2-40B4-BE49-F238E27FC236}">
                    <a16:creationId xmlns:a16="http://schemas.microsoft.com/office/drawing/2014/main" id="{31CBAC3D-CA7A-4381-A2E6-215C747E6D35}"/>
                  </a:ext>
                </a:extLst>
              </p14:cNvPr>
              <p14:cNvContentPartPr/>
              <p14:nvPr/>
            </p14:nvContentPartPr>
            <p14:xfrm>
              <a:off x="5257907" y="6306547"/>
              <a:ext cx="3050640" cy="94320"/>
            </p14:xfrm>
          </p:contentPart>
        </mc:Choice>
        <mc:Fallback>
          <p:pic>
            <p:nvPicPr>
              <p:cNvPr id="135" name="Freihand 134">
                <a:extLst>
                  <a:ext uri="{FF2B5EF4-FFF2-40B4-BE49-F238E27FC236}">
                    <a16:creationId xmlns:a16="http://schemas.microsoft.com/office/drawing/2014/main" id="{31CBAC3D-CA7A-4381-A2E6-215C747E6D35}"/>
                  </a:ext>
                </a:extLst>
              </p:cNvPr>
              <p:cNvPicPr/>
              <p:nvPr/>
            </p:nvPicPr>
            <p:blipFill>
              <a:blip r:embed="rId173"/>
              <a:stretch>
                <a:fillRect/>
              </a:stretch>
            </p:blipFill>
            <p:spPr>
              <a:xfrm>
                <a:off x="5253587" y="6302227"/>
                <a:ext cx="3059280" cy="102960"/>
              </a:xfrm>
              <a:prstGeom prst="rect">
                <a:avLst/>
              </a:prstGeom>
            </p:spPr>
          </p:pic>
        </mc:Fallback>
      </mc:AlternateContent>
      <p:grpSp>
        <p:nvGrpSpPr>
          <p:cNvPr id="146" name="Gruppieren 145">
            <a:extLst>
              <a:ext uri="{FF2B5EF4-FFF2-40B4-BE49-F238E27FC236}">
                <a16:creationId xmlns:a16="http://schemas.microsoft.com/office/drawing/2014/main" id="{F1D36CC1-674E-4C27-9900-7DFD503C3F5A}"/>
              </a:ext>
            </a:extLst>
          </p:cNvPr>
          <p:cNvGrpSpPr/>
          <p:nvPr/>
        </p:nvGrpSpPr>
        <p:grpSpPr>
          <a:xfrm>
            <a:off x="9885347" y="524227"/>
            <a:ext cx="857880" cy="366480"/>
            <a:chOff x="9885347" y="524227"/>
            <a:chExt cx="857880" cy="366480"/>
          </a:xfrm>
        </p:grpSpPr>
        <mc:AlternateContent xmlns:mc="http://schemas.openxmlformats.org/markup-compatibility/2006">
          <mc:Choice xmlns:p14="http://schemas.microsoft.com/office/powerpoint/2010/main" Requires="p14">
            <p:contentPart p14:bwMode="auto" r:id="rId174">
              <p14:nvContentPartPr>
                <p14:cNvPr id="136" name="Freihand 135">
                  <a:extLst>
                    <a:ext uri="{FF2B5EF4-FFF2-40B4-BE49-F238E27FC236}">
                      <a16:creationId xmlns:a16="http://schemas.microsoft.com/office/drawing/2014/main" id="{735C334A-72B9-4C2E-AF27-B9246F8D91C2}"/>
                    </a:ext>
                  </a:extLst>
                </p14:cNvPr>
                <p14:cNvContentPartPr/>
                <p14:nvPr/>
              </p14:nvContentPartPr>
              <p14:xfrm>
                <a:off x="9885347" y="579667"/>
                <a:ext cx="17280" cy="164880"/>
              </p14:xfrm>
            </p:contentPart>
          </mc:Choice>
          <mc:Fallback>
            <p:pic>
              <p:nvPicPr>
                <p:cNvPr id="136" name="Freihand 135">
                  <a:extLst>
                    <a:ext uri="{FF2B5EF4-FFF2-40B4-BE49-F238E27FC236}">
                      <a16:creationId xmlns:a16="http://schemas.microsoft.com/office/drawing/2014/main" id="{735C334A-72B9-4C2E-AF27-B9246F8D91C2}"/>
                    </a:ext>
                  </a:extLst>
                </p:cNvPr>
                <p:cNvPicPr/>
                <p:nvPr/>
              </p:nvPicPr>
              <p:blipFill>
                <a:blip r:embed="rId175"/>
                <a:stretch>
                  <a:fillRect/>
                </a:stretch>
              </p:blipFill>
              <p:spPr>
                <a:xfrm>
                  <a:off x="9881027" y="575347"/>
                  <a:ext cx="259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7" name="Freihand 136">
                  <a:extLst>
                    <a:ext uri="{FF2B5EF4-FFF2-40B4-BE49-F238E27FC236}">
                      <a16:creationId xmlns:a16="http://schemas.microsoft.com/office/drawing/2014/main" id="{B8F9D7F7-EEB1-4978-AE85-9E6F3E7D5837}"/>
                    </a:ext>
                  </a:extLst>
                </p14:cNvPr>
                <p14:cNvContentPartPr/>
                <p14:nvPr/>
              </p14:nvContentPartPr>
              <p14:xfrm>
                <a:off x="9906947" y="529987"/>
                <a:ext cx="127800" cy="182520"/>
              </p14:xfrm>
            </p:contentPart>
          </mc:Choice>
          <mc:Fallback>
            <p:pic>
              <p:nvPicPr>
                <p:cNvPr id="137" name="Freihand 136">
                  <a:extLst>
                    <a:ext uri="{FF2B5EF4-FFF2-40B4-BE49-F238E27FC236}">
                      <a16:creationId xmlns:a16="http://schemas.microsoft.com/office/drawing/2014/main" id="{B8F9D7F7-EEB1-4978-AE85-9E6F3E7D5837}"/>
                    </a:ext>
                  </a:extLst>
                </p:cNvPr>
                <p:cNvPicPr/>
                <p:nvPr/>
              </p:nvPicPr>
              <p:blipFill>
                <a:blip r:embed="rId177"/>
                <a:stretch>
                  <a:fillRect/>
                </a:stretch>
              </p:blipFill>
              <p:spPr>
                <a:xfrm>
                  <a:off x="9902627" y="525667"/>
                  <a:ext cx="1364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8" name="Freihand 137">
                  <a:extLst>
                    <a:ext uri="{FF2B5EF4-FFF2-40B4-BE49-F238E27FC236}">
                      <a16:creationId xmlns:a16="http://schemas.microsoft.com/office/drawing/2014/main" id="{703ED0E9-9183-4DC5-A889-1BB8C466B84F}"/>
                    </a:ext>
                  </a:extLst>
                </p14:cNvPr>
                <p14:cNvContentPartPr/>
                <p14:nvPr/>
              </p14:nvContentPartPr>
              <p14:xfrm>
                <a:off x="10061747" y="646267"/>
                <a:ext cx="122040" cy="88200"/>
              </p14:xfrm>
            </p:contentPart>
          </mc:Choice>
          <mc:Fallback>
            <p:pic>
              <p:nvPicPr>
                <p:cNvPr id="138" name="Freihand 137">
                  <a:extLst>
                    <a:ext uri="{FF2B5EF4-FFF2-40B4-BE49-F238E27FC236}">
                      <a16:creationId xmlns:a16="http://schemas.microsoft.com/office/drawing/2014/main" id="{703ED0E9-9183-4DC5-A889-1BB8C466B84F}"/>
                    </a:ext>
                  </a:extLst>
                </p:cNvPr>
                <p:cNvPicPr/>
                <p:nvPr/>
              </p:nvPicPr>
              <p:blipFill>
                <a:blip r:embed="rId179"/>
                <a:stretch>
                  <a:fillRect/>
                </a:stretch>
              </p:blipFill>
              <p:spPr>
                <a:xfrm>
                  <a:off x="10057427" y="641947"/>
                  <a:ext cx="1306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9" name="Freihand 138">
                  <a:extLst>
                    <a:ext uri="{FF2B5EF4-FFF2-40B4-BE49-F238E27FC236}">
                      <a16:creationId xmlns:a16="http://schemas.microsoft.com/office/drawing/2014/main" id="{CBED7653-A75E-4BCE-AF9E-3E249F3749AC}"/>
                    </a:ext>
                  </a:extLst>
                </p14:cNvPr>
                <p14:cNvContentPartPr/>
                <p14:nvPr/>
              </p14:nvContentPartPr>
              <p14:xfrm>
                <a:off x="10195307" y="556987"/>
                <a:ext cx="147960" cy="163080"/>
              </p14:xfrm>
            </p:contentPart>
          </mc:Choice>
          <mc:Fallback>
            <p:pic>
              <p:nvPicPr>
                <p:cNvPr id="139" name="Freihand 138">
                  <a:extLst>
                    <a:ext uri="{FF2B5EF4-FFF2-40B4-BE49-F238E27FC236}">
                      <a16:creationId xmlns:a16="http://schemas.microsoft.com/office/drawing/2014/main" id="{CBED7653-A75E-4BCE-AF9E-3E249F3749AC}"/>
                    </a:ext>
                  </a:extLst>
                </p:cNvPr>
                <p:cNvPicPr/>
                <p:nvPr/>
              </p:nvPicPr>
              <p:blipFill>
                <a:blip r:embed="rId181"/>
                <a:stretch>
                  <a:fillRect/>
                </a:stretch>
              </p:blipFill>
              <p:spPr>
                <a:xfrm>
                  <a:off x="10190987" y="552667"/>
                  <a:ext cx="1566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40" name="Freihand 139">
                  <a:extLst>
                    <a:ext uri="{FF2B5EF4-FFF2-40B4-BE49-F238E27FC236}">
                      <a16:creationId xmlns:a16="http://schemas.microsoft.com/office/drawing/2014/main" id="{9CB6B9B2-1D3D-45F5-8147-5E0851B41689}"/>
                    </a:ext>
                  </a:extLst>
                </p14:cNvPr>
                <p14:cNvContentPartPr/>
                <p14:nvPr/>
              </p14:nvContentPartPr>
              <p14:xfrm>
                <a:off x="10359827" y="524227"/>
                <a:ext cx="383400" cy="366480"/>
              </p14:xfrm>
            </p:contentPart>
          </mc:Choice>
          <mc:Fallback>
            <p:pic>
              <p:nvPicPr>
                <p:cNvPr id="140" name="Freihand 139">
                  <a:extLst>
                    <a:ext uri="{FF2B5EF4-FFF2-40B4-BE49-F238E27FC236}">
                      <a16:creationId xmlns:a16="http://schemas.microsoft.com/office/drawing/2014/main" id="{9CB6B9B2-1D3D-45F5-8147-5E0851B41689}"/>
                    </a:ext>
                  </a:extLst>
                </p:cNvPr>
                <p:cNvPicPr/>
                <p:nvPr/>
              </p:nvPicPr>
              <p:blipFill>
                <a:blip r:embed="rId183"/>
                <a:stretch>
                  <a:fillRect/>
                </a:stretch>
              </p:blipFill>
              <p:spPr>
                <a:xfrm>
                  <a:off x="10355507" y="519907"/>
                  <a:ext cx="392040" cy="375120"/>
                </a:xfrm>
                <a:prstGeom prst="rect">
                  <a:avLst/>
                </a:prstGeom>
              </p:spPr>
            </p:pic>
          </mc:Fallback>
        </mc:AlternateContent>
      </p:grpSp>
      <p:grpSp>
        <p:nvGrpSpPr>
          <p:cNvPr id="145" name="Gruppieren 144">
            <a:extLst>
              <a:ext uri="{FF2B5EF4-FFF2-40B4-BE49-F238E27FC236}">
                <a16:creationId xmlns:a16="http://schemas.microsoft.com/office/drawing/2014/main" id="{6D0C8CC3-9904-4900-B1C0-F4A15983A6D7}"/>
              </a:ext>
            </a:extLst>
          </p:cNvPr>
          <p:cNvGrpSpPr/>
          <p:nvPr/>
        </p:nvGrpSpPr>
        <p:grpSpPr>
          <a:xfrm>
            <a:off x="10905227" y="478507"/>
            <a:ext cx="258480" cy="210240"/>
            <a:chOff x="10905227" y="478507"/>
            <a:chExt cx="258480" cy="210240"/>
          </a:xfrm>
        </p:grpSpPr>
        <mc:AlternateContent xmlns:mc="http://schemas.openxmlformats.org/markup-compatibility/2006">
          <mc:Choice xmlns:p14="http://schemas.microsoft.com/office/powerpoint/2010/main" Requires="p14">
            <p:contentPart p14:bwMode="auto" r:id="rId184">
              <p14:nvContentPartPr>
                <p14:cNvPr id="141" name="Freihand 140">
                  <a:extLst>
                    <a:ext uri="{FF2B5EF4-FFF2-40B4-BE49-F238E27FC236}">
                      <a16:creationId xmlns:a16="http://schemas.microsoft.com/office/drawing/2014/main" id="{C9C79BC4-5490-4273-9B43-E14DD52C44DF}"/>
                    </a:ext>
                  </a:extLst>
                </p14:cNvPr>
                <p14:cNvContentPartPr/>
                <p14:nvPr/>
              </p14:nvContentPartPr>
              <p14:xfrm>
                <a:off x="10905227" y="587227"/>
                <a:ext cx="25200" cy="84240"/>
              </p14:xfrm>
            </p:contentPart>
          </mc:Choice>
          <mc:Fallback>
            <p:pic>
              <p:nvPicPr>
                <p:cNvPr id="141" name="Freihand 140">
                  <a:extLst>
                    <a:ext uri="{FF2B5EF4-FFF2-40B4-BE49-F238E27FC236}">
                      <a16:creationId xmlns:a16="http://schemas.microsoft.com/office/drawing/2014/main" id="{C9C79BC4-5490-4273-9B43-E14DD52C44DF}"/>
                    </a:ext>
                  </a:extLst>
                </p:cNvPr>
                <p:cNvPicPr/>
                <p:nvPr/>
              </p:nvPicPr>
              <p:blipFill>
                <a:blip r:embed="rId185"/>
                <a:stretch>
                  <a:fillRect/>
                </a:stretch>
              </p:blipFill>
              <p:spPr>
                <a:xfrm>
                  <a:off x="10900907" y="582907"/>
                  <a:ext cx="338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42" name="Freihand 141">
                  <a:extLst>
                    <a:ext uri="{FF2B5EF4-FFF2-40B4-BE49-F238E27FC236}">
                      <a16:creationId xmlns:a16="http://schemas.microsoft.com/office/drawing/2014/main" id="{2A52F3A7-605B-434C-85AE-4C02EE04E7D6}"/>
                    </a:ext>
                  </a:extLst>
                </p14:cNvPr>
                <p14:cNvContentPartPr/>
                <p14:nvPr/>
              </p14:nvContentPartPr>
              <p14:xfrm>
                <a:off x="10918907" y="496867"/>
                <a:ext cx="19440" cy="36360"/>
              </p14:xfrm>
            </p:contentPart>
          </mc:Choice>
          <mc:Fallback>
            <p:pic>
              <p:nvPicPr>
                <p:cNvPr id="142" name="Freihand 141">
                  <a:extLst>
                    <a:ext uri="{FF2B5EF4-FFF2-40B4-BE49-F238E27FC236}">
                      <a16:creationId xmlns:a16="http://schemas.microsoft.com/office/drawing/2014/main" id="{2A52F3A7-605B-434C-85AE-4C02EE04E7D6}"/>
                    </a:ext>
                  </a:extLst>
                </p:cNvPr>
                <p:cNvPicPr/>
                <p:nvPr/>
              </p:nvPicPr>
              <p:blipFill>
                <a:blip r:embed="rId187"/>
                <a:stretch>
                  <a:fillRect/>
                </a:stretch>
              </p:blipFill>
              <p:spPr>
                <a:xfrm>
                  <a:off x="10914587" y="492547"/>
                  <a:ext cx="280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3" name="Freihand 142">
                  <a:extLst>
                    <a:ext uri="{FF2B5EF4-FFF2-40B4-BE49-F238E27FC236}">
                      <a16:creationId xmlns:a16="http://schemas.microsoft.com/office/drawing/2014/main" id="{26CD1913-1CE8-4601-A85C-B1CBE096429F}"/>
                    </a:ext>
                  </a:extLst>
                </p14:cNvPr>
                <p14:cNvContentPartPr/>
                <p14:nvPr/>
              </p14:nvContentPartPr>
              <p14:xfrm>
                <a:off x="10966067" y="567427"/>
                <a:ext cx="83520" cy="121320"/>
              </p14:xfrm>
            </p:contentPart>
          </mc:Choice>
          <mc:Fallback>
            <p:pic>
              <p:nvPicPr>
                <p:cNvPr id="143" name="Freihand 142">
                  <a:extLst>
                    <a:ext uri="{FF2B5EF4-FFF2-40B4-BE49-F238E27FC236}">
                      <a16:creationId xmlns:a16="http://schemas.microsoft.com/office/drawing/2014/main" id="{26CD1913-1CE8-4601-A85C-B1CBE096429F}"/>
                    </a:ext>
                  </a:extLst>
                </p:cNvPr>
                <p:cNvPicPr/>
                <p:nvPr/>
              </p:nvPicPr>
              <p:blipFill>
                <a:blip r:embed="rId189"/>
                <a:stretch>
                  <a:fillRect/>
                </a:stretch>
              </p:blipFill>
              <p:spPr>
                <a:xfrm>
                  <a:off x="10961747" y="563107"/>
                  <a:ext cx="921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4" name="Freihand 143">
                  <a:extLst>
                    <a:ext uri="{FF2B5EF4-FFF2-40B4-BE49-F238E27FC236}">
                      <a16:creationId xmlns:a16="http://schemas.microsoft.com/office/drawing/2014/main" id="{99C93781-741A-4BF2-B06D-70B6EEB2F7AF}"/>
                    </a:ext>
                  </a:extLst>
                </p14:cNvPr>
                <p14:cNvContentPartPr/>
                <p14:nvPr/>
              </p14:nvContentPartPr>
              <p14:xfrm>
                <a:off x="11054627" y="478507"/>
                <a:ext cx="109080" cy="176400"/>
              </p14:xfrm>
            </p:contentPart>
          </mc:Choice>
          <mc:Fallback>
            <p:pic>
              <p:nvPicPr>
                <p:cNvPr id="144" name="Freihand 143">
                  <a:extLst>
                    <a:ext uri="{FF2B5EF4-FFF2-40B4-BE49-F238E27FC236}">
                      <a16:creationId xmlns:a16="http://schemas.microsoft.com/office/drawing/2014/main" id="{99C93781-741A-4BF2-B06D-70B6EEB2F7AF}"/>
                    </a:ext>
                  </a:extLst>
                </p:cNvPr>
                <p:cNvPicPr/>
                <p:nvPr/>
              </p:nvPicPr>
              <p:blipFill>
                <a:blip r:embed="rId191"/>
                <a:stretch>
                  <a:fillRect/>
                </a:stretch>
              </p:blipFill>
              <p:spPr>
                <a:xfrm>
                  <a:off x="11050307" y="474187"/>
                  <a:ext cx="117720" cy="185040"/>
                </a:xfrm>
                <a:prstGeom prst="rect">
                  <a:avLst/>
                </a:prstGeom>
              </p:spPr>
            </p:pic>
          </mc:Fallback>
        </mc:AlternateContent>
      </p:grpSp>
      <p:grpSp>
        <p:nvGrpSpPr>
          <p:cNvPr id="152" name="Gruppieren 151">
            <a:extLst>
              <a:ext uri="{FF2B5EF4-FFF2-40B4-BE49-F238E27FC236}">
                <a16:creationId xmlns:a16="http://schemas.microsoft.com/office/drawing/2014/main" id="{869FC2E9-304B-4D31-9C20-C6629C7FCADB}"/>
              </a:ext>
            </a:extLst>
          </p:cNvPr>
          <p:cNvGrpSpPr/>
          <p:nvPr/>
        </p:nvGrpSpPr>
        <p:grpSpPr>
          <a:xfrm>
            <a:off x="9311867" y="507667"/>
            <a:ext cx="324000" cy="268560"/>
            <a:chOff x="9311867" y="507667"/>
            <a:chExt cx="324000" cy="268560"/>
          </a:xfrm>
        </p:grpSpPr>
        <mc:AlternateContent xmlns:mc="http://schemas.openxmlformats.org/markup-compatibility/2006">
          <mc:Choice xmlns:p14="http://schemas.microsoft.com/office/powerpoint/2010/main" Requires="p14">
            <p:contentPart p14:bwMode="auto" r:id="rId192">
              <p14:nvContentPartPr>
                <p14:cNvPr id="147" name="Freihand 146">
                  <a:extLst>
                    <a:ext uri="{FF2B5EF4-FFF2-40B4-BE49-F238E27FC236}">
                      <a16:creationId xmlns:a16="http://schemas.microsoft.com/office/drawing/2014/main" id="{A3A4B219-2785-4747-9B93-AB6F0A67A93E}"/>
                    </a:ext>
                  </a:extLst>
                </p14:cNvPr>
                <p14:cNvContentPartPr/>
                <p14:nvPr/>
              </p14:nvContentPartPr>
              <p14:xfrm>
                <a:off x="9416627" y="632587"/>
                <a:ext cx="29520" cy="141120"/>
              </p14:xfrm>
            </p:contentPart>
          </mc:Choice>
          <mc:Fallback>
            <p:pic>
              <p:nvPicPr>
                <p:cNvPr id="147" name="Freihand 146">
                  <a:extLst>
                    <a:ext uri="{FF2B5EF4-FFF2-40B4-BE49-F238E27FC236}">
                      <a16:creationId xmlns:a16="http://schemas.microsoft.com/office/drawing/2014/main" id="{A3A4B219-2785-4747-9B93-AB6F0A67A93E}"/>
                    </a:ext>
                  </a:extLst>
                </p:cNvPr>
                <p:cNvPicPr/>
                <p:nvPr/>
              </p:nvPicPr>
              <p:blipFill>
                <a:blip r:embed="rId193"/>
                <a:stretch>
                  <a:fillRect/>
                </a:stretch>
              </p:blipFill>
              <p:spPr>
                <a:xfrm>
                  <a:off x="9412307" y="628267"/>
                  <a:ext cx="381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8" name="Freihand 147">
                  <a:extLst>
                    <a:ext uri="{FF2B5EF4-FFF2-40B4-BE49-F238E27FC236}">
                      <a16:creationId xmlns:a16="http://schemas.microsoft.com/office/drawing/2014/main" id="{9321BFC4-3A4D-4D7C-9C6F-0272E274B34E}"/>
                    </a:ext>
                  </a:extLst>
                </p14:cNvPr>
                <p14:cNvContentPartPr/>
                <p14:nvPr/>
              </p14:nvContentPartPr>
              <p14:xfrm>
                <a:off x="9311867" y="581827"/>
                <a:ext cx="192600" cy="194400"/>
              </p14:xfrm>
            </p:contentPart>
          </mc:Choice>
          <mc:Fallback>
            <p:pic>
              <p:nvPicPr>
                <p:cNvPr id="148" name="Freihand 147">
                  <a:extLst>
                    <a:ext uri="{FF2B5EF4-FFF2-40B4-BE49-F238E27FC236}">
                      <a16:creationId xmlns:a16="http://schemas.microsoft.com/office/drawing/2014/main" id="{9321BFC4-3A4D-4D7C-9C6F-0272E274B34E}"/>
                    </a:ext>
                  </a:extLst>
                </p:cNvPr>
                <p:cNvPicPr/>
                <p:nvPr/>
              </p:nvPicPr>
              <p:blipFill>
                <a:blip r:embed="rId195"/>
                <a:stretch>
                  <a:fillRect/>
                </a:stretch>
              </p:blipFill>
              <p:spPr>
                <a:xfrm>
                  <a:off x="9307547" y="577507"/>
                  <a:ext cx="2012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9" name="Freihand 148">
                  <a:extLst>
                    <a:ext uri="{FF2B5EF4-FFF2-40B4-BE49-F238E27FC236}">
                      <a16:creationId xmlns:a16="http://schemas.microsoft.com/office/drawing/2014/main" id="{3EB2CB1B-E1ED-4CDA-BD23-68A4D6C288DC}"/>
                    </a:ext>
                  </a:extLst>
                </p14:cNvPr>
                <p14:cNvContentPartPr/>
                <p14:nvPr/>
              </p14:nvContentPartPr>
              <p14:xfrm>
                <a:off x="9525707" y="663547"/>
                <a:ext cx="19800" cy="75240"/>
              </p14:xfrm>
            </p:contentPart>
          </mc:Choice>
          <mc:Fallback>
            <p:pic>
              <p:nvPicPr>
                <p:cNvPr id="149" name="Freihand 148">
                  <a:extLst>
                    <a:ext uri="{FF2B5EF4-FFF2-40B4-BE49-F238E27FC236}">
                      <a16:creationId xmlns:a16="http://schemas.microsoft.com/office/drawing/2014/main" id="{3EB2CB1B-E1ED-4CDA-BD23-68A4D6C288DC}"/>
                    </a:ext>
                  </a:extLst>
                </p:cNvPr>
                <p:cNvPicPr/>
                <p:nvPr/>
              </p:nvPicPr>
              <p:blipFill>
                <a:blip r:embed="rId197"/>
                <a:stretch>
                  <a:fillRect/>
                </a:stretch>
              </p:blipFill>
              <p:spPr>
                <a:xfrm>
                  <a:off x="9521387" y="659227"/>
                  <a:ext cx="284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50" name="Freihand 149">
                  <a:extLst>
                    <a:ext uri="{FF2B5EF4-FFF2-40B4-BE49-F238E27FC236}">
                      <a16:creationId xmlns:a16="http://schemas.microsoft.com/office/drawing/2014/main" id="{C3A59C09-959A-46CA-B67A-F8E571C9F230}"/>
                    </a:ext>
                  </a:extLst>
                </p14:cNvPr>
                <p14:cNvContentPartPr/>
                <p14:nvPr/>
              </p14:nvContentPartPr>
              <p14:xfrm>
                <a:off x="9566027" y="581107"/>
                <a:ext cx="69840" cy="125280"/>
              </p14:xfrm>
            </p:contentPart>
          </mc:Choice>
          <mc:Fallback>
            <p:pic>
              <p:nvPicPr>
                <p:cNvPr id="150" name="Freihand 149">
                  <a:extLst>
                    <a:ext uri="{FF2B5EF4-FFF2-40B4-BE49-F238E27FC236}">
                      <a16:creationId xmlns:a16="http://schemas.microsoft.com/office/drawing/2014/main" id="{C3A59C09-959A-46CA-B67A-F8E571C9F230}"/>
                    </a:ext>
                  </a:extLst>
                </p:cNvPr>
                <p:cNvPicPr/>
                <p:nvPr/>
              </p:nvPicPr>
              <p:blipFill>
                <a:blip r:embed="rId199"/>
                <a:stretch>
                  <a:fillRect/>
                </a:stretch>
              </p:blipFill>
              <p:spPr>
                <a:xfrm>
                  <a:off x="9561707" y="576787"/>
                  <a:ext cx="784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51" name="Freihand 150">
                  <a:extLst>
                    <a:ext uri="{FF2B5EF4-FFF2-40B4-BE49-F238E27FC236}">
                      <a16:creationId xmlns:a16="http://schemas.microsoft.com/office/drawing/2014/main" id="{8034C4D8-6B09-4D82-8F59-2452B87A0C2F}"/>
                    </a:ext>
                  </a:extLst>
                </p14:cNvPr>
                <p14:cNvContentPartPr/>
                <p14:nvPr/>
              </p14:nvContentPartPr>
              <p14:xfrm>
                <a:off x="9589427" y="507667"/>
                <a:ext cx="25200" cy="19080"/>
              </p14:xfrm>
            </p:contentPart>
          </mc:Choice>
          <mc:Fallback>
            <p:pic>
              <p:nvPicPr>
                <p:cNvPr id="151" name="Freihand 150">
                  <a:extLst>
                    <a:ext uri="{FF2B5EF4-FFF2-40B4-BE49-F238E27FC236}">
                      <a16:creationId xmlns:a16="http://schemas.microsoft.com/office/drawing/2014/main" id="{8034C4D8-6B09-4D82-8F59-2452B87A0C2F}"/>
                    </a:ext>
                  </a:extLst>
                </p:cNvPr>
                <p:cNvPicPr/>
                <p:nvPr/>
              </p:nvPicPr>
              <p:blipFill>
                <a:blip r:embed="rId201"/>
                <a:stretch>
                  <a:fillRect/>
                </a:stretch>
              </p:blipFill>
              <p:spPr>
                <a:xfrm>
                  <a:off x="9585107" y="503347"/>
                  <a:ext cx="33840" cy="27720"/>
                </a:xfrm>
                <a:prstGeom prst="rect">
                  <a:avLst/>
                </a:prstGeom>
              </p:spPr>
            </p:pic>
          </mc:Fallback>
        </mc:AlternateContent>
      </p:grpSp>
      <p:grpSp>
        <p:nvGrpSpPr>
          <p:cNvPr id="157" name="Gruppieren 156">
            <a:extLst>
              <a:ext uri="{FF2B5EF4-FFF2-40B4-BE49-F238E27FC236}">
                <a16:creationId xmlns:a16="http://schemas.microsoft.com/office/drawing/2014/main" id="{6F0D6280-626E-4ECA-A4B2-17F646555AC0}"/>
              </a:ext>
            </a:extLst>
          </p:cNvPr>
          <p:cNvGrpSpPr/>
          <p:nvPr/>
        </p:nvGrpSpPr>
        <p:grpSpPr>
          <a:xfrm>
            <a:off x="11311307" y="468067"/>
            <a:ext cx="380880" cy="194040"/>
            <a:chOff x="11311307" y="468067"/>
            <a:chExt cx="380880" cy="194040"/>
          </a:xfrm>
        </p:grpSpPr>
        <mc:AlternateContent xmlns:mc="http://schemas.openxmlformats.org/markup-compatibility/2006">
          <mc:Choice xmlns:p14="http://schemas.microsoft.com/office/powerpoint/2010/main" Requires="p14">
            <p:contentPart p14:bwMode="auto" r:id="rId202">
              <p14:nvContentPartPr>
                <p14:cNvPr id="153" name="Freihand 152">
                  <a:extLst>
                    <a:ext uri="{FF2B5EF4-FFF2-40B4-BE49-F238E27FC236}">
                      <a16:creationId xmlns:a16="http://schemas.microsoft.com/office/drawing/2014/main" id="{FB3FC8B7-C2AC-4B03-9079-848BFB6762CC}"/>
                    </a:ext>
                  </a:extLst>
                </p14:cNvPr>
                <p14:cNvContentPartPr/>
                <p14:nvPr/>
              </p14:nvContentPartPr>
              <p14:xfrm>
                <a:off x="11311307" y="584347"/>
                <a:ext cx="142560" cy="77760"/>
              </p14:xfrm>
            </p:contentPart>
          </mc:Choice>
          <mc:Fallback>
            <p:pic>
              <p:nvPicPr>
                <p:cNvPr id="153" name="Freihand 152">
                  <a:extLst>
                    <a:ext uri="{FF2B5EF4-FFF2-40B4-BE49-F238E27FC236}">
                      <a16:creationId xmlns:a16="http://schemas.microsoft.com/office/drawing/2014/main" id="{FB3FC8B7-C2AC-4B03-9079-848BFB6762CC}"/>
                    </a:ext>
                  </a:extLst>
                </p:cNvPr>
                <p:cNvPicPr/>
                <p:nvPr/>
              </p:nvPicPr>
              <p:blipFill>
                <a:blip r:embed="rId203"/>
                <a:stretch>
                  <a:fillRect/>
                </a:stretch>
              </p:blipFill>
              <p:spPr>
                <a:xfrm>
                  <a:off x="11306987" y="580027"/>
                  <a:ext cx="1512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54" name="Freihand 153">
                  <a:extLst>
                    <a:ext uri="{FF2B5EF4-FFF2-40B4-BE49-F238E27FC236}">
                      <a16:creationId xmlns:a16="http://schemas.microsoft.com/office/drawing/2014/main" id="{DBFD4D0F-51DD-400E-9479-C626F29F8457}"/>
                    </a:ext>
                  </a:extLst>
                </p14:cNvPr>
                <p14:cNvContentPartPr/>
                <p14:nvPr/>
              </p14:nvContentPartPr>
              <p14:xfrm>
                <a:off x="11447027" y="496507"/>
                <a:ext cx="23400" cy="39240"/>
              </p14:xfrm>
            </p:contentPart>
          </mc:Choice>
          <mc:Fallback>
            <p:pic>
              <p:nvPicPr>
                <p:cNvPr id="154" name="Freihand 153">
                  <a:extLst>
                    <a:ext uri="{FF2B5EF4-FFF2-40B4-BE49-F238E27FC236}">
                      <a16:creationId xmlns:a16="http://schemas.microsoft.com/office/drawing/2014/main" id="{DBFD4D0F-51DD-400E-9479-C626F29F8457}"/>
                    </a:ext>
                  </a:extLst>
                </p:cNvPr>
                <p:cNvPicPr/>
                <p:nvPr/>
              </p:nvPicPr>
              <p:blipFill>
                <a:blip r:embed="rId205"/>
                <a:stretch>
                  <a:fillRect/>
                </a:stretch>
              </p:blipFill>
              <p:spPr>
                <a:xfrm>
                  <a:off x="11442707" y="492187"/>
                  <a:ext cx="320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5" name="Freihand 154">
                  <a:extLst>
                    <a:ext uri="{FF2B5EF4-FFF2-40B4-BE49-F238E27FC236}">
                      <a16:creationId xmlns:a16="http://schemas.microsoft.com/office/drawing/2014/main" id="{393B6B89-A579-4C69-8DF7-8B89C25E1743}"/>
                    </a:ext>
                  </a:extLst>
                </p14:cNvPr>
                <p14:cNvContentPartPr/>
                <p14:nvPr/>
              </p14:nvContentPartPr>
              <p14:xfrm>
                <a:off x="11481227" y="486067"/>
                <a:ext cx="210960" cy="174960"/>
              </p14:xfrm>
            </p:contentPart>
          </mc:Choice>
          <mc:Fallback>
            <p:pic>
              <p:nvPicPr>
                <p:cNvPr id="155" name="Freihand 154">
                  <a:extLst>
                    <a:ext uri="{FF2B5EF4-FFF2-40B4-BE49-F238E27FC236}">
                      <a16:creationId xmlns:a16="http://schemas.microsoft.com/office/drawing/2014/main" id="{393B6B89-A579-4C69-8DF7-8B89C25E1743}"/>
                    </a:ext>
                  </a:extLst>
                </p:cNvPr>
                <p:cNvPicPr/>
                <p:nvPr/>
              </p:nvPicPr>
              <p:blipFill>
                <a:blip r:embed="rId207"/>
                <a:stretch>
                  <a:fillRect/>
                </a:stretch>
              </p:blipFill>
              <p:spPr>
                <a:xfrm>
                  <a:off x="11476907" y="481747"/>
                  <a:ext cx="2196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6" name="Freihand 155">
                  <a:extLst>
                    <a:ext uri="{FF2B5EF4-FFF2-40B4-BE49-F238E27FC236}">
                      <a16:creationId xmlns:a16="http://schemas.microsoft.com/office/drawing/2014/main" id="{34AF19E1-F86A-4382-A9C0-8B2395FED027}"/>
                    </a:ext>
                  </a:extLst>
                </p14:cNvPr>
                <p14:cNvContentPartPr/>
                <p14:nvPr/>
              </p14:nvContentPartPr>
              <p14:xfrm>
                <a:off x="11520107" y="468067"/>
                <a:ext cx="46800" cy="186480"/>
              </p14:xfrm>
            </p:contentPart>
          </mc:Choice>
          <mc:Fallback>
            <p:pic>
              <p:nvPicPr>
                <p:cNvPr id="156" name="Freihand 155">
                  <a:extLst>
                    <a:ext uri="{FF2B5EF4-FFF2-40B4-BE49-F238E27FC236}">
                      <a16:creationId xmlns:a16="http://schemas.microsoft.com/office/drawing/2014/main" id="{34AF19E1-F86A-4382-A9C0-8B2395FED027}"/>
                    </a:ext>
                  </a:extLst>
                </p:cNvPr>
                <p:cNvPicPr/>
                <p:nvPr/>
              </p:nvPicPr>
              <p:blipFill>
                <a:blip r:embed="rId209"/>
                <a:stretch>
                  <a:fillRect/>
                </a:stretch>
              </p:blipFill>
              <p:spPr>
                <a:xfrm>
                  <a:off x="11515787" y="463747"/>
                  <a:ext cx="55440" cy="195120"/>
                </a:xfrm>
                <a:prstGeom prst="rect">
                  <a:avLst/>
                </a:prstGeom>
              </p:spPr>
            </p:pic>
          </mc:Fallback>
        </mc:AlternateContent>
      </p:grpSp>
      <p:grpSp>
        <p:nvGrpSpPr>
          <p:cNvPr id="164" name="Gruppieren 163">
            <a:extLst>
              <a:ext uri="{FF2B5EF4-FFF2-40B4-BE49-F238E27FC236}">
                <a16:creationId xmlns:a16="http://schemas.microsoft.com/office/drawing/2014/main" id="{7910A5E5-718C-4E91-80BA-775FFC8DF58B}"/>
              </a:ext>
            </a:extLst>
          </p:cNvPr>
          <p:cNvGrpSpPr/>
          <p:nvPr/>
        </p:nvGrpSpPr>
        <p:grpSpPr>
          <a:xfrm>
            <a:off x="9479627" y="872707"/>
            <a:ext cx="713520" cy="250200"/>
            <a:chOff x="9479627" y="872707"/>
            <a:chExt cx="713520" cy="250200"/>
          </a:xfrm>
        </p:grpSpPr>
        <mc:AlternateContent xmlns:mc="http://schemas.openxmlformats.org/markup-compatibility/2006">
          <mc:Choice xmlns:p14="http://schemas.microsoft.com/office/powerpoint/2010/main" Requires="p14">
            <p:contentPart p14:bwMode="auto" r:id="rId210">
              <p14:nvContentPartPr>
                <p14:cNvPr id="158" name="Freihand 157">
                  <a:extLst>
                    <a:ext uri="{FF2B5EF4-FFF2-40B4-BE49-F238E27FC236}">
                      <a16:creationId xmlns:a16="http://schemas.microsoft.com/office/drawing/2014/main" id="{245608ED-2640-47BB-AB5B-6DE0E3158B6F}"/>
                    </a:ext>
                  </a:extLst>
                </p14:cNvPr>
                <p14:cNvContentPartPr/>
                <p14:nvPr/>
              </p14:nvContentPartPr>
              <p14:xfrm>
                <a:off x="9479627" y="937147"/>
                <a:ext cx="194040" cy="83880"/>
              </p14:xfrm>
            </p:contentPart>
          </mc:Choice>
          <mc:Fallback>
            <p:pic>
              <p:nvPicPr>
                <p:cNvPr id="158" name="Freihand 157">
                  <a:extLst>
                    <a:ext uri="{FF2B5EF4-FFF2-40B4-BE49-F238E27FC236}">
                      <a16:creationId xmlns:a16="http://schemas.microsoft.com/office/drawing/2014/main" id="{245608ED-2640-47BB-AB5B-6DE0E3158B6F}"/>
                    </a:ext>
                  </a:extLst>
                </p:cNvPr>
                <p:cNvPicPr/>
                <p:nvPr/>
              </p:nvPicPr>
              <p:blipFill>
                <a:blip r:embed="rId211"/>
                <a:stretch>
                  <a:fillRect/>
                </a:stretch>
              </p:blipFill>
              <p:spPr>
                <a:xfrm>
                  <a:off x="9475307" y="932827"/>
                  <a:ext cx="2026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59" name="Freihand 158">
                  <a:extLst>
                    <a:ext uri="{FF2B5EF4-FFF2-40B4-BE49-F238E27FC236}">
                      <a16:creationId xmlns:a16="http://schemas.microsoft.com/office/drawing/2014/main" id="{F45E2866-1F1E-4A40-9A77-0DCE76685487}"/>
                    </a:ext>
                  </a:extLst>
                </p14:cNvPr>
                <p14:cNvContentPartPr/>
                <p14:nvPr/>
              </p14:nvContentPartPr>
              <p14:xfrm>
                <a:off x="9661427" y="892867"/>
                <a:ext cx="27720" cy="24120"/>
              </p14:xfrm>
            </p:contentPart>
          </mc:Choice>
          <mc:Fallback>
            <p:pic>
              <p:nvPicPr>
                <p:cNvPr id="159" name="Freihand 158">
                  <a:extLst>
                    <a:ext uri="{FF2B5EF4-FFF2-40B4-BE49-F238E27FC236}">
                      <a16:creationId xmlns:a16="http://schemas.microsoft.com/office/drawing/2014/main" id="{F45E2866-1F1E-4A40-9A77-0DCE76685487}"/>
                    </a:ext>
                  </a:extLst>
                </p:cNvPr>
                <p:cNvPicPr/>
                <p:nvPr/>
              </p:nvPicPr>
              <p:blipFill>
                <a:blip r:embed="rId213"/>
                <a:stretch>
                  <a:fillRect/>
                </a:stretch>
              </p:blipFill>
              <p:spPr>
                <a:xfrm>
                  <a:off x="9657107" y="888547"/>
                  <a:ext cx="363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60" name="Freihand 159">
                  <a:extLst>
                    <a:ext uri="{FF2B5EF4-FFF2-40B4-BE49-F238E27FC236}">
                      <a16:creationId xmlns:a16="http://schemas.microsoft.com/office/drawing/2014/main" id="{0340A98C-FB97-41B6-B076-3E6328E17E7C}"/>
                    </a:ext>
                  </a:extLst>
                </p14:cNvPr>
                <p14:cNvContentPartPr/>
                <p14:nvPr/>
              </p14:nvContentPartPr>
              <p14:xfrm>
                <a:off x="9809747" y="942187"/>
                <a:ext cx="123480" cy="81720"/>
              </p14:xfrm>
            </p:contentPart>
          </mc:Choice>
          <mc:Fallback>
            <p:pic>
              <p:nvPicPr>
                <p:cNvPr id="160" name="Freihand 159">
                  <a:extLst>
                    <a:ext uri="{FF2B5EF4-FFF2-40B4-BE49-F238E27FC236}">
                      <a16:creationId xmlns:a16="http://schemas.microsoft.com/office/drawing/2014/main" id="{0340A98C-FB97-41B6-B076-3E6328E17E7C}"/>
                    </a:ext>
                  </a:extLst>
                </p:cNvPr>
                <p:cNvPicPr/>
                <p:nvPr/>
              </p:nvPicPr>
              <p:blipFill>
                <a:blip r:embed="rId215"/>
                <a:stretch>
                  <a:fillRect/>
                </a:stretch>
              </p:blipFill>
              <p:spPr>
                <a:xfrm>
                  <a:off x="9805427" y="937867"/>
                  <a:ext cx="1321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1" name="Freihand 160">
                  <a:extLst>
                    <a:ext uri="{FF2B5EF4-FFF2-40B4-BE49-F238E27FC236}">
                      <a16:creationId xmlns:a16="http://schemas.microsoft.com/office/drawing/2014/main" id="{45422E0D-A5A0-4BFA-ACBE-94CEBC064CA2}"/>
                    </a:ext>
                  </a:extLst>
                </p14:cNvPr>
                <p14:cNvContentPartPr/>
                <p14:nvPr/>
              </p14:nvContentPartPr>
              <p14:xfrm>
                <a:off x="9943307" y="872707"/>
                <a:ext cx="91440" cy="114120"/>
              </p14:xfrm>
            </p:contentPart>
          </mc:Choice>
          <mc:Fallback>
            <p:pic>
              <p:nvPicPr>
                <p:cNvPr id="161" name="Freihand 160">
                  <a:extLst>
                    <a:ext uri="{FF2B5EF4-FFF2-40B4-BE49-F238E27FC236}">
                      <a16:creationId xmlns:a16="http://schemas.microsoft.com/office/drawing/2014/main" id="{45422E0D-A5A0-4BFA-ACBE-94CEBC064CA2}"/>
                    </a:ext>
                  </a:extLst>
                </p:cNvPr>
                <p:cNvPicPr/>
                <p:nvPr/>
              </p:nvPicPr>
              <p:blipFill>
                <a:blip r:embed="rId217"/>
                <a:stretch>
                  <a:fillRect/>
                </a:stretch>
              </p:blipFill>
              <p:spPr>
                <a:xfrm>
                  <a:off x="9938987" y="868387"/>
                  <a:ext cx="1000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2" name="Freihand 161">
                  <a:extLst>
                    <a:ext uri="{FF2B5EF4-FFF2-40B4-BE49-F238E27FC236}">
                      <a16:creationId xmlns:a16="http://schemas.microsoft.com/office/drawing/2014/main" id="{52F0CFCB-ACB8-4B3B-A5C7-FDD93400922B}"/>
                    </a:ext>
                  </a:extLst>
                </p14:cNvPr>
                <p14:cNvContentPartPr/>
                <p14:nvPr/>
              </p14:nvContentPartPr>
              <p14:xfrm>
                <a:off x="10035827" y="950467"/>
                <a:ext cx="82800" cy="172440"/>
              </p14:xfrm>
            </p:contentPart>
          </mc:Choice>
          <mc:Fallback>
            <p:pic>
              <p:nvPicPr>
                <p:cNvPr id="162" name="Freihand 161">
                  <a:extLst>
                    <a:ext uri="{FF2B5EF4-FFF2-40B4-BE49-F238E27FC236}">
                      <a16:creationId xmlns:a16="http://schemas.microsoft.com/office/drawing/2014/main" id="{52F0CFCB-ACB8-4B3B-A5C7-FDD93400922B}"/>
                    </a:ext>
                  </a:extLst>
                </p:cNvPr>
                <p:cNvPicPr/>
                <p:nvPr/>
              </p:nvPicPr>
              <p:blipFill>
                <a:blip r:embed="rId219"/>
                <a:stretch>
                  <a:fillRect/>
                </a:stretch>
              </p:blipFill>
              <p:spPr>
                <a:xfrm>
                  <a:off x="10031507" y="946147"/>
                  <a:ext cx="914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63" name="Freihand 162">
                  <a:extLst>
                    <a:ext uri="{FF2B5EF4-FFF2-40B4-BE49-F238E27FC236}">
                      <a16:creationId xmlns:a16="http://schemas.microsoft.com/office/drawing/2014/main" id="{C5EEE4E3-15C7-446D-90AE-E3FDCD05AFE1}"/>
                    </a:ext>
                  </a:extLst>
                </p14:cNvPr>
                <p14:cNvContentPartPr/>
                <p14:nvPr/>
              </p14:nvContentPartPr>
              <p14:xfrm>
                <a:off x="10190987" y="988627"/>
                <a:ext cx="2160" cy="4680"/>
              </p14:xfrm>
            </p:contentPart>
          </mc:Choice>
          <mc:Fallback>
            <p:pic>
              <p:nvPicPr>
                <p:cNvPr id="163" name="Freihand 162">
                  <a:extLst>
                    <a:ext uri="{FF2B5EF4-FFF2-40B4-BE49-F238E27FC236}">
                      <a16:creationId xmlns:a16="http://schemas.microsoft.com/office/drawing/2014/main" id="{C5EEE4E3-15C7-446D-90AE-E3FDCD05AFE1}"/>
                    </a:ext>
                  </a:extLst>
                </p:cNvPr>
                <p:cNvPicPr/>
                <p:nvPr/>
              </p:nvPicPr>
              <p:blipFill>
                <a:blip r:embed="rId221"/>
                <a:stretch>
                  <a:fillRect/>
                </a:stretch>
              </p:blipFill>
              <p:spPr>
                <a:xfrm>
                  <a:off x="10186667" y="984307"/>
                  <a:ext cx="10800" cy="13320"/>
                </a:xfrm>
                <a:prstGeom prst="rect">
                  <a:avLst/>
                </a:prstGeom>
              </p:spPr>
            </p:pic>
          </mc:Fallback>
        </mc:AlternateContent>
      </p:grpSp>
      <p:grpSp>
        <p:nvGrpSpPr>
          <p:cNvPr id="173" name="Gruppieren 172">
            <a:extLst>
              <a:ext uri="{FF2B5EF4-FFF2-40B4-BE49-F238E27FC236}">
                <a16:creationId xmlns:a16="http://schemas.microsoft.com/office/drawing/2014/main" id="{EE7A15E2-A8EB-4EF9-AB75-B112EDEFA57A}"/>
              </a:ext>
            </a:extLst>
          </p:cNvPr>
          <p:cNvGrpSpPr/>
          <p:nvPr/>
        </p:nvGrpSpPr>
        <p:grpSpPr>
          <a:xfrm>
            <a:off x="10388627" y="800347"/>
            <a:ext cx="1011960" cy="218520"/>
            <a:chOff x="10388627" y="800347"/>
            <a:chExt cx="1011960" cy="218520"/>
          </a:xfrm>
        </p:grpSpPr>
        <mc:AlternateContent xmlns:mc="http://schemas.openxmlformats.org/markup-compatibility/2006">
          <mc:Choice xmlns:p14="http://schemas.microsoft.com/office/powerpoint/2010/main" Requires="p14">
            <p:contentPart p14:bwMode="auto" r:id="rId222">
              <p14:nvContentPartPr>
                <p14:cNvPr id="165" name="Freihand 164">
                  <a:extLst>
                    <a:ext uri="{FF2B5EF4-FFF2-40B4-BE49-F238E27FC236}">
                      <a16:creationId xmlns:a16="http://schemas.microsoft.com/office/drawing/2014/main" id="{3AE45BAD-4FE1-4EFE-998D-6C58235BCBDF}"/>
                    </a:ext>
                  </a:extLst>
                </p14:cNvPr>
                <p14:cNvContentPartPr/>
                <p14:nvPr/>
              </p14:nvContentPartPr>
              <p14:xfrm>
                <a:off x="10388627" y="928147"/>
                <a:ext cx="212760" cy="90720"/>
              </p14:xfrm>
            </p:contentPart>
          </mc:Choice>
          <mc:Fallback>
            <p:pic>
              <p:nvPicPr>
                <p:cNvPr id="165" name="Freihand 164">
                  <a:extLst>
                    <a:ext uri="{FF2B5EF4-FFF2-40B4-BE49-F238E27FC236}">
                      <a16:creationId xmlns:a16="http://schemas.microsoft.com/office/drawing/2014/main" id="{3AE45BAD-4FE1-4EFE-998D-6C58235BCBDF}"/>
                    </a:ext>
                  </a:extLst>
                </p:cNvPr>
                <p:cNvPicPr/>
                <p:nvPr/>
              </p:nvPicPr>
              <p:blipFill>
                <a:blip r:embed="rId223"/>
                <a:stretch>
                  <a:fillRect/>
                </a:stretch>
              </p:blipFill>
              <p:spPr>
                <a:xfrm>
                  <a:off x="10384307" y="923827"/>
                  <a:ext cx="2214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66" name="Freihand 165">
                  <a:extLst>
                    <a:ext uri="{FF2B5EF4-FFF2-40B4-BE49-F238E27FC236}">
                      <a16:creationId xmlns:a16="http://schemas.microsoft.com/office/drawing/2014/main" id="{F0287D85-4623-4DA4-8EE3-44E0E74DFE98}"/>
                    </a:ext>
                  </a:extLst>
                </p14:cNvPr>
                <p14:cNvContentPartPr/>
                <p14:nvPr/>
              </p14:nvContentPartPr>
              <p14:xfrm>
                <a:off x="10590947" y="949027"/>
                <a:ext cx="57960" cy="56880"/>
              </p14:xfrm>
            </p:contentPart>
          </mc:Choice>
          <mc:Fallback>
            <p:pic>
              <p:nvPicPr>
                <p:cNvPr id="166" name="Freihand 165">
                  <a:extLst>
                    <a:ext uri="{FF2B5EF4-FFF2-40B4-BE49-F238E27FC236}">
                      <a16:creationId xmlns:a16="http://schemas.microsoft.com/office/drawing/2014/main" id="{F0287D85-4623-4DA4-8EE3-44E0E74DFE98}"/>
                    </a:ext>
                  </a:extLst>
                </p:cNvPr>
                <p:cNvPicPr/>
                <p:nvPr/>
              </p:nvPicPr>
              <p:blipFill>
                <a:blip r:embed="rId225"/>
                <a:stretch>
                  <a:fillRect/>
                </a:stretch>
              </p:blipFill>
              <p:spPr>
                <a:xfrm>
                  <a:off x="10586627" y="944707"/>
                  <a:ext cx="666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67" name="Freihand 166">
                  <a:extLst>
                    <a:ext uri="{FF2B5EF4-FFF2-40B4-BE49-F238E27FC236}">
                      <a16:creationId xmlns:a16="http://schemas.microsoft.com/office/drawing/2014/main" id="{E0794A17-E864-4A79-93EB-190D7FB3B2CC}"/>
                    </a:ext>
                  </a:extLst>
                </p14:cNvPr>
                <p14:cNvContentPartPr/>
                <p14:nvPr/>
              </p14:nvContentPartPr>
              <p14:xfrm>
                <a:off x="10665467" y="904387"/>
                <a:ext cx="115200" cy="100800"/>
              </p14:xfrm>
            </p:contentPart>
          </mc:Choice>
          <mc:Fallback>
            <p:pic>
              <p:nvPicPr>
                <p:cNvPr id="167" name="Freihand 166">
                  <a:extLst>
                    <a:ext uri="{FF2B5EF4-FFF2-40B4-BE49-F238E27FC236}">
                      <a16:creationId xmlns:a16="http://schemas.microsoft.com/office/drawing/2014/main" id="{E0794A17-E864-4A79-93EB-190D7FB3B2CC}"/>
                    </a:ext>
                  </a:extLst>
                </p:cNvPr>
                <p:cNvPicPr/>
                <p:nvPr/>
              </p:nvPicPr>
              <p:blipFill>
                <a:blip r:embed="rId227"/>
                <a:stretch>
                  <a:fillRect/>
                </a:stretch>
              </p:blipFill>
              <p:spPr>
                <a:xfrm>
                  <a:off x="10661147" y="900067"/>
                  <a:ext cx="1238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68" name="Freihand 167">
                  <a:extLst>
                    <a:ext uri="{FF2B5EF4-FFF2-40B4-BE49-F238E27FC236}">
                      <a16:creationId xmlns:a16="http://schemas.microsoft.com/office/drawing/2014/main" id="{4E6C04B2-8361-40F5-8E46-5240D263D9E1}"/>
                    </a:ext>
                  </a:extLst>
                </p14:cNvPr>
                <p14:cNvContentPartPr/>
                <p14:nvPr/>
              </p14:nvContentPartPr>
              <p14:xfrm>
                <a:off x="10802267" y="918787"/>
                <a:ext cx="113400" cy="87120"/>
              </p14:xfrm>
            </p:contentPart>
          </mc:Choice>
          <mc:Fallback>
            <p:pic>
              <p:nvPicPr>
                <p:cNvPr id="168" name="Freihand 167">
                  <a:extLst>
                    <a:ext uri="{FF2B5EF4-FFF2-40B4-BE49-F238E27FC236}">
                      <a16:creationId xmlns:a16="http://schemas.microsoft.com/office/drawing/2014/main" id="{4E6C04B2-8361-40F5-8E46-5240D263D9E1}"/>
                    </a:ext>
                  </a:extLst>
                </p:cNvPr>
                <p:cNvPicPr/>
                <p:nvPr/>
              </p:nvPicPr>
              <p:blipFill>
                <a:blip r:embed="rId229"/>
                <a:stretch>
                  <a:fillRect/>
                </a:stretch>
              </p:blipFill>
              <p:spPr>
                <a:xfrm>
                  <a:off x="10797947" y="914467"/>
                  <a:ext cx="1220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69" name="Freihand 168">
                  <a:extLst>
                    <a:ext uri="{FF2B5EF4-FFF2-40B4-BE49-F238E27FC236}">
                      <a16:creationId xmlns:a16="http://schemas.microsoft.com/office/drawing/2014/main" id="{A6F271EB-981A-4F7B-8D70-F19B22D6E313}"/>
                    </a:ext>
                  </a:extLst>
                </p14:cNvPr>
                <p14:cNvContentPartPr/>
                <p14:nvPr/>
              </p14:nvContentPartPr>
              <p14:xfrm>
                <a:off x="10907387" y="835267"/>
                <a:ext cx="100800" cy="173520"/>
              </p14:xfrm>
            </p:contentPart>
          </mc:Choice>
          <mc:Fallback>
            <p:pic>
              <p:nvPicPr>
                <p:cNvPr id="169" name="Freihand 168">
                  <a:extLst>
                    <a:ext uri="{FF2B5EF4-FFF2-40B4-BE49-F238E27FC236}">
                      <a16:creationId xmlns:a16="http://schemas.microsoft.com/office/drawing/2014/main" id="{A6F271EB-981A-4F7B-8D70-F19B22D6E313}"/>
                    </a:ext>
                  </a:extLst>
                </p:cNvPr>
                <p:cNvPicPr/>
                <p:nvPr/>
              </p:nvPicPr>
              <p:blipFill>
                <a:blip r:embed="rId231"/>
                <a:stretch>
                  <a:fillRect/>
                </a:stretch>
              </p:blipFill>
              <p:spPr>
                <a:xfrm>
                  <a:off x="10903067" y="830947"/>
                  <a:ext cx="1094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70" name="Freihand 169">
                  <a:extLst>
                    <a:ext uri="{FF2B5EF4-FFF2-40B4-BE49-F238E27FC236}">
                      <a16:creationId xmlns:a16="http://schemas.microsoft.com/office/drawing/2014/main" id="{1F0656B9-23C3-40A7-A4B8-6D2EC68C6131}"/>
                    </a:ext>
                  </a:extLst>
                </p14:cNvPr>
                <p14:cNvContentPartPr/>
                <p14:nvPr/>
              </p14:nvContentPartPr>
              <p14:xfrm>
                <a:off x="10968947" y="824467"/>
                <a:ext cx="312840" cy="163440"/>
              </p14:xfrm>
            </p:contentPart>
          </mc:Choice>
          <mc:Fallback>
            <p:pic>
              <p:nvPicPr>
                <p:cNvPr id="170" name="Freihand 169">
                  <a:extLst>
                    <a:ext uri="{FF2B5EF4-FFF2-40B4-BE49-F238E27FC236}">
                      <a16:creationId xmlns:a16="http://schemas.microsoft.com/office/drawing/2014/main" id="{1F0656B9-23C3-40A7-A4B8-6D2EC68C6131}"/>
                    </a:ext>
                  </a:extLst>
                </p:cNvPr>
                <p:cNvPicPr/>
                <p:nvPr/>
              </p:nvPicPr>
              <p:blipFill>
                <a:blip r:embed="rId233"/>
                <a:stretch>
                  <a:fillRect/>
                </a:stretch>
              </p:blipFill>
              <p:spPr>
                <a:xfrm>
                  <a:off x="10964627" y="820147"/>
                  <a:ext cx="3214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71" name="Freihand 170">
                  <a:extLst>
                    <a:ext uri="{FF2B5EF4-FFF2-40B4-BE49-F238E27FC236}">
                      <a16:creationId xmlns:a16="http://schemas.microsoft.com/office/drawing/2014/main" id="{A406BC09-F5B4-40BA-8BFF-ADA7AEBE3448}"/>
                    </a:ext>
                  </a:extLst>
                </p14:cNvPr>
                <p14:cNvContentPartPr/>
                <p14:nvPr/>
              </p14:nvContentPartPr>
              <p14:xfrm>
                <a:off x="11134907" y="800347"/>
                <a:ext cx="18000" cy="6120"/>
              </p14:xfrm>
            </p:contentPart>
          </mc:Choice>
          <mc:Fallback>
            <p:pic>
              <p:nvPicPr>
                <p:cNvPr id="171" name="Freihand 170">
                  <a:extLst>
                    <a:ext uri="{FF2B5EF4-FFF2-40B4-BE49-F238E27FC236}">
                      <a16:creationId xmlns:a16="http://schemas.microsoft.com/office/drawing/2014/main" id="{A406BC09-F5B4-40BA-8BFF-ADA7AEBE3448}"/>
                    </a:ext>
                  </a:extLst>
                </p:cNvPr>
                <p:cNvPicPr/>
                <p:nvPr/>
              </p:nvPicPr>
              <p:blipFill>
                <a:blip r:embed="rId235"/>
                <a:stretch>
                  <a:fillRect/>
                </a:stretch>
              </p:blipFill>
              <p:spPr>
                <a:xfrm>
                  <a:off x="11130587" y="796027"/>
                  <a:ext cx="266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2" name="Freihand 171">
                  <a:extLst>
                    <a:ext uri="{FF2B5EF4-FFF2-40B4-BE49-F238E27FC236}">
                      <a16:creationId xmlns:a16="http://schemas.microsoft.com/office/drawing/2014/main" id="{423A4E13-CEAE-459D-9481-668551AFA23C}"/>
                    </a:ext>
                  </a:extLst>
                </p14:cNvPr>
                <p14:cNvContentPartPr/>
                <p14:nvPr/>
              </p14:nvContentPartPr>
              <p14:xfrm>
                <a:off x="11371067" y="968107"/>
                <a:ext cx="29520" cy="20520"/>
              </p14:xfrm>
            </p:contentPart>
          </mc:Choice>
          <mc:Fallback>
            <p:pic>
              <p:nvPicPr>
                <p:cNvPr id="172" name="Freihand 171">
                  <a:extLst>
                    <a:ext uri="{FF2B5EF4-FFF2-40B4-BE49-F238E27FC236}">
                      <a16:creationId xmlns:a16="http://schemas.microsoft.com/office/drawing/2014/main" id="{423A4E13-CEAE-459D-9481-668551AFA23C}"/>
                    </a:ext>
                  </a:extLst>
                </p:cNvPr>
                <p:cNvPicPr/>
                <p:nvPr/>
              </p:nvPicPr>
              <p:blipFill>
                <a:blip r:embed="rId237"/>
                <a:stretch>
                  <a:fillRect/>
                </a:stretch>
              </p:blipFill>
              <p:spPr>
                <a:xfrm>
                  <a:off x="11366747" y="963787"/>
                  <a:ext cx="38160" cy="29160"/>
                </a:xfrm>
                <a:prstGeom prst="rect">
                  <a:avLst/>
                </a:prstGeom>
              </p:spPr>
            </p:pic>
          </mc:Fallback>
        </mc:AlternateContent>
      </p:grpSp>
      <p:grpSp>
        <p:nvGrpSpPr>
          <p:cNvPr id="193" name="Gruppieren 192">
            <a:extLst>
              <a:ext uri="{FF2B5EF4-FFF2-40B4-BE49-F238E27FC236}">
                <a16:creationId xmlns:a16="http://schemas.microsoft.com/office/drawing/2014/main" id="{4DDE37DA-2538-4EDC-B79B-19125EE4A6F8}"/>
              </a:ext>
            </a:extLst>
          </p:cNvPr>
          <p:cNvGrpSpPr/>
          <p:nvPr/>
        </p:nvGrpSpPr>
        <p:grpSpPr>
          <a:xfrm>
            <a:off x="9961307" y="1162867"/>
            <a:ext cx="871560" cy="195120"/>
            <a:chOff x="9961307" y="1162867"/>
            <a:chExt cx="871560" cy="195120"/>
          </a:xfrm>
        </p:grpSpPr>
        <mc:AlternateContent xmlns:mc="http://schemas.openxmlformats.org/markup-compatibility/2006">
          <mc:Choice xmlns:p14="http://schemas.microsoft.com/office/powerpoint/2010/main" Requires="p14">
            <p:contentPart p14:bwMode="auto" r:id="rId238">
              <p14:nvContentPartPr>
                <p14:cNvPr id="174" name="Freihand 173">
                  <a:extLst>
                    <a:ext uri="{FF2B5EF4-FFF2-40B4-BE49-F238E27FC236}">
                      <a16:creationId xmlns:a16="http://schemas.microsoft.com/office/drawing/2014/main" id="{B258EEC3-F14F-47D5-ABD0-156C39000901}"/>
                    </a:ext>
                  </a:extLst>
                </p14:cNvPr>
                <p14:cNvContentPartPr/>
                <p14:nvPr/>
              </p14:nvContentPartPr>
              <p14:xfrm>
                <a:off x="9969587" y="1221547"/>
                <a:ext cx="2520" cy="136440"/>
              </p14:xfrm>
            </p:contentPart>
          </mc:Choice>
          <mc:Fallback>
            <p:pic>
              <p:nvPicPr>
                <p:cNvPr id="174" name="Freihand 173">
                  <a:extLst>
                    <a:ext uri="{FF2B5EF4-FFF2-40B4-BE49-F238E27FC236}">
                      <a16:creationId xmlns:a16="http://schemas.microsoft.com/office/drawing/2014/main" id="{B258EEC3-F14F-47D5-ABD0-156C39000901}"/>
                    </a:ext>
                  </a:extLst>
                </p:cNvPr>
                <p:cNvPicPr/>
                <p:nvPr/>
              </p:nvPicPr>
              <p:blipFill>
                <a:blip r:embed="rId239"/>
                <a:stretch>
                  <a:fillRect/>
                </a:stretch>
              </p:blipFill>
              <p:spPr>
                <a:xfrm>
                  <a:off x="9965267" y="1217227"/>
                  <a:ext cx="111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75" name="Freihand 174">
                  <a:extLst>
                    <a:ext uri="{FF2B5EF4-FFF2-40B4-BE49-F238E27FC236}">
                      <a16:creationId xmlns:a16="http://schemas.microsoft.com/office/drawing/2014/main" id="{AF1BBF76-5567-4EDC-8657-3FED95D6D76A}"/>
                    </a:ext>
                  </a:extLst>
                </p14:cNvPr>
                <p14:cNvContentPartPr/>
                <p14:nvPr/>
              </p14:nvContentPartPr>
              <p14:xfrm>
                <a:off x="9961307" y="1194187"/>
                <a:ext cx="128520" cy="34200"/>
              </p14:xfrm>
            </p:contentPart>
          </mc:Choice>
          <mc:Fallback>
            <p:pic>
              <p:nvPicPr>
                <p:cNvPr id="175" name="Freihand 174">
                  <a:extLst>
                    <a:ext uri="{FF2B5EF4-FFF2-40B4-BE49-F238E27FC236}">
                      <a16:creationId xmlns:a16="http://schemas.microsoft.com/office/drawing/2014/main" id="{AF1BBF76-5567-4EDC-8657-3FED95D6D76A}"/>
                    </a:ext>
                  </a:extLst>
                </p:cNvPr>
                <p:cNvPicPr/>
                <p:nvPr/>
              </p:nvPicPr>
              <p:blipFill>
                <a:blip r:embed="rId241"/>
                <a:stretch>
                  <a:fillRect/>
                </a:stretch>
              </p:blipFill>
              <p:spPr>
                <a:xfrm>
                  <a:off x="9956987" y="1189867"/>
                  <a:ext cx="1371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76" name="Freihand 175">
                  <a:extLst>
                    <a:ext uri="{FF2B5EF4-FFF2-40B4-BE49-F238E27FC236}">
                      <a16:creationId xmlns:a16="http://schemas.microsoft.com/office/drawing/2014/main" id="{F4B07EFE-6E7A-4085-9398-BA0C3FF65440}"/>
                    </a:ext>
                  </a:extLst>
                </p14:cNvPr>
                <p14:cNvContentPartPr/>
                <p14:nvPr/>
              </p14:nvContentPartPr>
              <p14:xfrm>
                <a:off x="9980747" y="1267627"/>
                <a:ext cx="133920" cy="79200"/>
              </p14:xfrm>
            </p:contentPart>
          </mc:Choice>
          <mc:Fallback>
            <p:pic>
              <p:nvPicPr>
                <p:cNvPr id="176" name="Freihand 175">
                  <a:extLst>
                    <a:ext uri="{FF2B5EF4-FFF2-40B4-BE49-F238E27FC236}">
                      <a16:creationId xmlns:a16="http://schemas.microsoft.com/office/drawing/2014/main" id="{F4B07EFE-6E7A-4085-9398-BA0C3FF65440}"/>
                    </a:ext>
                  </a:extLst>
                </p:cNvPr>
                <p:cNvPicPr/>
                <p:nvPr/>
              </p:nvPicPr>
              <p:blipFill>
                <a:blip r:embed="rId243"/>
                <a:stretch>
                  <a:fillRect/>
                </a:stretch>
              </p:blipFill>
              <p:spPr>
                <a:xfrm>
                  <a:off x="9976427" y="1263307"/>
                  <a:ext cx="1425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77" name="Freihand 176">
                  <a:extLst>
                    <a:ext uri="{FF2B5EF4-FFF2-40B4-BE49-F238E27FC236}">
                      <a16:creationId xmlns:a16="http://schemas.microsoft.com/office/drawing/2014/main" id="{4DA96E4E-9035-40A5-91EA-3E8A9186D48C}"/>
                    </a:ext>
                  </a:extLst>
                </p14:cNvPr>
                <p14:cNvContentPartPr/>
                <p14:nvPr/>
              </p14:nvContentPartPr>
              <p14:xfrm>
                <a:off x="10153187" y="1250707"/>
                <a:ext cx="103680" cy="99360"/>
              </p14:xfrm>
            </p:contentPart>
          </mc:Choice>
          <mc:Fallback>
            <p:pic>
              <p:nvPicPr>
                <p:cNvPr id="177" name="Freihand 176">
                  <a:extLst>
                    <a:ext uri="{FF2B5EF4-FFF2-40B4-BE49-F238E27FC236}">
                      <a16:creationId xmlns:a16="http://schemas.microsoft.com/office/drawing/2014/main" id="{4DA96E4E-9035-40A5-91EA-3E8A9186D48C}"/>
                    </a:ext>
                  </a:extLst>
                </p:cNvPr>
                <p:cNvPicPr/>
                <p:nvPr/>
              </p:nvPicPr>
              <p:blipFill>
                <a:blip r:embed="rId245"/>
                <a:stretch>
                  <a:fillRect/>
                </a:stretch>
              </p:blipFill>
              <p:spPr>
                <a:xfrm>
                  <a:off x="10148867" y="1246387"/>
                  <a:ext cx="1123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78" name="Freihand 177">
                  <a:extLst>
                    <a:ext uri="{FF2B5EF4-FFF2-40B4-BE49-F238E27FC236}">
                      <a16:creationId xmlns:a16="http://schemas.microsoft.com/office/drawing/2014/main" id="{7949AAF5-2AB0-4F10-8BC3-9C83A9D46210}"/>
                    </a:ext>
                  </a:extLst>
                </p14:cNvPr>
                <p14:cNvContentPartPr/>
                <p14:nvPr/>
              </p14:nvContentPartPr>
              <p14:xfrm>
                <a:off x="10340387" y="1249627"/>
                <a:ext cx="215640" cy="83520"/>
              </p14:xfrm>
            </p:contentPart>
          </mc:Choice>
          <mc:Fallback>
            <p:pic>
              <p:nvPicPr>
                <p:cNvPr id="178" name="Freihand 177">
                  <a:extLst>
                    <a:ext uri="{FF2B5EF4-FFF2-40B4-BE49-F238E27FC236}">
                      <a16:creationId xmlns:a16="http://schemas.microsoft.com/office/drawing/2014/main" id="{7949AAF5-2AB0-4F10-8BC3-9C83A9D46210}"/>
                    </a:ext>
                  </a:extLst>
                </p:cNvPr>
                <p:cNvPicPr/>
                <p:nvPr/>
              </p:nvPicPr>
              <p:blipFill>
                <a:blip r:embed="rId247"/>
                <a:stretch>
                  <a:fillRect/>
                </a:stretch>
              </p:blipFill>
              <p:spPr>
                <a:xfrm>
                  <a:off x="10336067" y="1245307"/>
                  <a:ext cx="2242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79" name="Freihand 178">
                  <a:extLst>
                    <a:ext uri="{FF2B5EF4-FFF2-40B4-BE49-F238E27FC236}">
                      <a16:creationId xmlns:a16="http://schemas.microsoft.com/office/drawing/2014/main" id="{A25D7AC9-06FC-4175-9D4D-AD5C1E9DDFA5}"/>
                    </a:ext>
                  </a:extLst>
                </p14:cNvPr>
                <p14:cNvContentPartPr/>
                <p14:nvPr/>
              </p14:nvContentPartPr>
              <p14:xfrm>
                <a:off x="10535867" y="1192387"/>
                <a:ext cx="32040" cy="42840"/>
              </p14:xfrm>
            </p:contentPart>
          </mc:Choice>
          <mc:Fallback>
            <p:pic>
              <p:nvPicPr>
                <p:cNvPr id="179" name="Freihand 178">
                  <a:extLst>
                    <a:ext uri="{FF2B5EF4-FFF2-40B4-BE49-F238E27FC236}">
                      <a16:creationId xmlns:a16="http://schemas.microsoft.com/office/drawing/2014/main" id="{A25D7AC9-06FC-4175-9D4D-AD5C1E9DDFA5}"/>
                    </a:ext>
                  </a:extLst>
                </p:cNvPr>
                <p:cNvPicPr/>
                <p:nvPr/>
              </p:nvPicPr>
              <p:blipFill>
                <a:blip r:embed="rId249"/>
                <a:stretch>
                  <a:fillRect/>
                </a:stretch>
              </p:blipFill>
              <p:spPr>
                <a:xfrm>
                  <a:off x="10531547" y="1188067"/>
                  <a:ext cx="406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80" name="Freihand 179">
                  <a:extLst>
                    <a:ext uri="{FF2B5EF4-FFF2-40B4-BE49-F238E27FC236}">
                      <a16:creationId xmlns:a16="http://schemas.microsoft.com/office/drawing/2014/main" id="{1155BB43-A0D9-46B6-8F30-CB20A1BB3887}"/>
                    </a:ext>
                  </a:extLst>
                </p14:cNvPr>
                <p14:cNvContentPartPr/>
                <p14:nvPr/>
              </p14:nvContentPartPr>
              <p14:xfrm>
                <a:off x="10549547" y="1162867"/>
                <a:ext cx="283320" cy="167400"/>
              </p14:xfrm>
            </p:contentPart>
          </mc:Choice>
          <mc:Fallback>
            <p:pic>
              <p:nvPicPr>
                <p:cNvPr id="180" name="Freihand 179">
                  <a:extLst>
                    <a:ext uri="{FF2B5EF4-FFF2-40B4-BE49-F238E27FC236}">
                      <a16:creationId xmlns:a16="http://schemas.microsoft.com/office/drawing/2014/main" id="{1155BB43-A0D9-46B6-8F30-CB20A1BB3887}"/>
                    </a:ext>
                  </a:extLst>
                </p:cNvPr>
                <p:cNvPicPr/>
                <p:nvPr/>
              </p:nvPicPr>
              <p:blipFill>
                <a:blip r:embed="rId251"/>
                <a:stretch>
                  <a:fillRect/>
                </a:stretch>
              </p:blipFill>
              <p:spPr>
                <a:xfrm>
                  <a:off x="10545227" y="1158547"/>
                  <a:ext cx="291960" cy="176040"/>
                </a:xfrm>
                <a:prstGeom prst="rect">
                  <a:avLst/>
                </a:prstGeom>
              </p:spPr>
            </p:pic>
          </mc:Fallback>
        </mc:AlternateContent>
      </p:grpSp>
      <p:grpSp>
        <p:nvGrpSpPr>
          <p:cNvPr id="192" name="Gruppieren 191">
            <a:extLst>
              <a:ext uri="{FF2B5EF4-FFF2-40B4-BE49-F238E27FC236}">
                <a16:creationId xmlns:a16="http://schemas.microsoft.com/office/drawing/2014/main" id="{DA409148-9BCB-4D73-B835-6B102C65FFBA}"/>
              </a:ext>
            </a:extLst>
          </p:cNvPr>
          <p:cNvGrpSpPr/>
          <p:nvPr/>
        </p:nvGrpSpPr>
        <p:grpSpPr>
          <a:xfrm>
            <a:off x="11000987" y="1147387"/>
            <a:ext cx="321120" cy="183960"/>
            <a:chOff x="11000987" y="1147387"/>
            <a:chExt cx="321120" cy="183960"/>
          </a:xfrm>
        </p:grpSpPr>
        <mc:AlternateContent xmlns:mc="http://schemas.openxmlformats.org/markup-compatibility/2006">
          <mc:Choice xmlns:p14="http://schemas.microsoft.com/office/powerpoint/2010/main" Requires="p14">
            <p:contentPart p14:bwMode="auto" r:id="rId252">
              <p14:nvContentPartPr>
                <p14:cNvPr id="181" name="Freihand 180">
                  <a:extLst>
                    <a:ext uri="{FF2B5EF4-FFF2-40B4-BE49-F238E27FC236}">
                      <a16:creationId xmlns:a16="http://schemas.microsoft.com/office/drawing/2014/main" id="{2CAE27BC-B53D-45CA-A20B-F6275C499231}"/>
                    </a:ext>
                  </a:extLst>
                </p14:cNvPr>
                <p14:cNvContentPartPr/>
                <p14:nvPr/>
              </p14:nvContentPartPr>
              <p14:xfrm>
                <a:off x="11000987" y="1153507"/>
                <a:ext cx="321120" cy="177840"/>
              </p14:xfrm>
            </p:contentPart>
          </mc:Choice>
          <mc:Fallback>
            <p:pic>
              <p:nvPicPr>
                <p:cNvPr id="181" name="Freihand 180">
                  <a:extLst>
                    <a:ext uri="{FF2B5EF4-FFF2-40B4-BE49-F238E27FC236}">
                      <a16:creationId xmlns:a16="http://schemas.microsoft.com/office/drawing/2014/main" id="{2CAE27BC-B53D-45CA-A20B-F6275C499231}"/>
                    </a:ext>
                  </a:extLst>
                </p:cNvPr>
                <p:cNvPicPr/>
                <p:nvPr/>
              </p:nvPicPr>
              <p:blipFill>
                <a:blip r:embed="rId253"/>
                <a:stretch>
                  <a:fillRect/>
                </a:stretch>
              </p:blipFill>
              <p:spPr>
                <a:xfrm>
                  <a:off x="10996667" y="1149187"/>
                  <a:ext cx="3297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82" name="Freihand 181">
                  <a:extLst>
                    <a:ext uri="{FF2B5EF4-FFF2-40B4-BE49-F238E27FC236}">
                      <a16:creationId xmlns:a16="http://schemas.microsoft.com/office/drawing/2014/main" id="{1C17E10E-B3C6-410C-B612-C8B3FA94B6E2}"/>
                    </a:ext>
                  </a:extLst>
                </p14:cNvPr>
                <p14:cNvContentPartPr/>
                <p14:nvPr/>
              </p14:nvContentPartPr>
              <p14:xfrm>
                <a:off x="11252267" y="1147387"/>
                <a:ext cx="360" cy="360"/>
              </p14:xfrm>
            </p:contentPart>
          </mc:Choice>
          <mc:Fallback>
            <p:pic>
              <p:nvPicPr>
                <p:cNvPr id="182" name="Freihand 181">
                  <a:extLst>
                    <a:ext uri="{FF2B5EF4-FFF2-40B4-BE49-F238E27FC236}">
                      <a16:creationId xmlns:a16="http://schemas.microsoft.com/office/drawing/2014/main" id="{1C17E10E-B3C6-410C-B612-C8B3FA94B6E2}"/>
                    </a:ext>
                  </a:extLst>
                </p:cNvPr>
                <p:cNvPicPr/>
                <p:nvPr/>
              </p:nvPicPr>
              <p:blipFill>
                <a:blip r:embed="rId45"/>
                <a:stretch>
                  <a:fillRect/>
                </a:stretch>
              </p:blipFill>
              <p:spPr>
                <a:xfrm>
                  <a:off x="11247947" y="1143067"/>
                  <a:ext cx="9000" cy="9000"/>
                </a:xfrm>
                <a:prstGeom prst="rect">
                  <a:avLst/>
                </a:prstGeom>
              </p:spPr>
            </p:pic>
          </mc:Fallback>
        </mc:AlternateContent>
      </p:grpSp>
      <p:grpSp>
        <p:nvGrpSpPr>
          <p:cNvPr id="191" name="Gruppieren 190">
            <a:extLst>
              <a:ext uri="{FF2B5EF4-FFF2-40B4-BE49-F238E27FC236}">
                <a16:creationId xmlns:a16="http://schemas.microsoft.com/office/drawing/2014/main" id="{E48B422A-D850-4ABA-9574-E1C905254421}"/>
              </a:ext>
            </a:extLst>
          </p:cNvPr>
          <p:cNvGrpSpPr/>
          <p:nvPr/>
        </p:nvGrpSpPr>
        <p:grpSpPr>
          <a:xfrm>
            <a:off x="11488787" y="1142347"/>
            <a:ext cx="235080" cy="160920"/>
            <a:chOff x="11488787" y="1142347"/>
            <a:chExt cx="235080" cy="160920"/>
          </a:xfrm>
        </p:grpSpPr>
        <mc:AlternateContent xmlns:mc="http://schemas.openxmlformats.org/markup-compatibility/2006">
          <mc:Choice xmlns:p14="http://schemas.microsoft.com/office/powerpoint/2010/main" Requires="p14">
            <p:contentPart p14:bwMode="auto" r:id="rId255">
              <p14:nvContentPartPr>
                <p14:cNvPr id="183" name="Freihand 182">
                  <a:extLst>
                    <a:ext uri="{FF2B5EF4-FFF2-40B4-BE49-F238E27FC236}">
                      <a16:creationId xmlns:a16="http://schemas.microsoft.com/office/drawing/2014/main" id="{F8758B6A-F662-4642-ACA9-FDAB80040765}"/>
                    </a:ext>
                  </a:extLst>
                </p14:cNvPr>
                <p14:cNvContentPartPr/>
                <p14:nvPr/>
              </p14:nvContentPartPr>
              <p14:xfrm>
                <a:off x="11488787" y="1193467"/>
                <a:ext cx="235080" cy="109800"/>
              </p14:xfrm>
            </p:contentPart>
          </mc:Choice>
          <mc:Fallback>
            <p:pic>
              <p:nvPicPr>
                <p:cNvPr id="183" name="Freihand 182">
                  <a:extLst>
                    <a:ext uri="{FF2B5EF4-FFF2-40B4-BE49-F238E27FC236}">
                      <a16:creationId xmlns:a16="http://schemas.microsoft.com/office/drawing/2014/main" id="{F8758B6A-F662-4642-ACA9-FDAB80040765}"/>
                    </a:ext>
                  </a:extLst>
                </p:cNvPr>
                <p:cNvPicPr/>
                <p:nvPr/>
              </p:nvPicPr>
              <p:blipFill>
                <a:blip r:embed="rId256"/>
                <a:stretch>
                  <a:fillRect/>
                </a:stretch>
              </p:blipFill>
              <p:spPr>
                <a:xfrm>
                  <a:off x="11484467" y="1189147"/>
                  <a:ext cx="2437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84" name="Freihand 183">
                  <a:extLst>
                    <a:ext uri="{FF2B5EF4-FFF2-40B4-BE49-F238E27FC236}">
                      <a16:creationId xmlns:a16="http://schemas.microsoft.com/office/drawing/2014/main" id="{44D38FA0-D691-4E3C-9D62-EDC44DC0C169}"/>
                    </a:ext>
                  </a:extLst>
                </p14:cNvPr>
                <p14:cNvContentPartPr/>
                <p14:nvPr/>
              </p14:nvContentPartPr>
              <p14:xfrm>
                <a:off x="11706227" y="1142347"/>
                <a:ext cx="360" cy="360"/>
              </p14:xfrm>
            </p:contentPart>
          </mc:Choice>
          <mc:Fallback>
            <p:pic>
              <p:nvPicPr>
                <p:cNvPr id="184" name="Freihand 183">
                  <a:extLst>
                    <a:ext uri="{FF2B5EF4-FFF2-40B4-BE49-F238E27FC236}">
                      <a16:creationId xmlns:a16="http://schemas.microsoft.com/office/drawing/2014/main" id="{44D38FA0-D691-4E3C-9D62-EDC44DC0C169}"/>
                    </a:ext>
                  </a:extLst>
                </p:cNvPr>
                <p:cNvPicPr/>
                <p:nvPr/>
              </p:nvPicPr>
              <p:blipFill>
                <a:blip r:embed="rId45"/>
                <a:stretch>
                  <a:fillRect/>
                </a:stretch>
              </p:blipFill>
              <p:spPr>
                <a:xfrm>
                  <a:off x="11701907" y="1138027"/>
                  <a:ext cx="9000" cy="9000"/>
                </a:xfrm>
                <a:prstGeom prst="rect">
                  <a:avLst/>
                </a:prstGeom>
              </p:spPr>
            </p:pic>
          </mc:Fallback>
        </mc:AlternateContent>
      </p:grpSp>
      <p:grpSp>
        <p:nvGrpSpPr>
          <p:cNvPr id="190" name="Gruppieren 189">
            <a:extLst>
              <a:ext uri="{FF2B5EF4-FFF2-40B4-BE49-F238E27FC236}">
                <a16:creationId xmlns:a16="http://schemas.microsoft.com/office/drawing/2014/main" id="{29699576-3267-44A0-8541-6120AEAF1771}"/>
              </a:ext>
            </a:extLst>
          </p:cNvPr>
          <p:cNvGrpSpPr/>
          <p:nvPr/>
        </p:nvGrpSpPr>
        <p:grpSpPr>
          <a:xfrm>
            <a:off x="10134827" y="1540507"/>
            <a:ext cx="975960" cy="221760"/>
            <a:chOff x="10134827" y="1540507"/>
            <a:chExt cx="975960" cy="221760"/>
          </a:xfrm>
        </p:grpSpPr>
        <mc:AlternateContent xmlns:mc="http://schemas.openxmlformats.org/markup-compatibility/2006">
          <mc:Choice xmlns:p14="http://schemas.microsoft.com/office/powerpoint/2010/main" Requires="p14">
            <p:contentPart p14:bwMode="auto" r:id="rId258">
              <p14:nvContentPartPr>
                <p14:cNvPr id="185" name="Freihand 184">
                  <a:extLst>
                    <a:ext uri="{FF2B5EF4-FFF2-40B4-BE49-F238E27FC236}">
                      <a16:creationId xmlns:a16="http://schemas.microsoft.com/office/drawing/2014/main" id="{C317FB75-0177-457C-A1BF-D994913A5D34}"/>
                    </a:ext>
                  </a:extLst>
                </p14:cNvPr>
                <p14:cNvContentPartPr/>
                <p14:nvPr/>
              </p14:nvContentPartPr>
              <p14:xfrm>
                <a:off x="10134827" y="1540507"/>
                <a:ext cx="276480" cy="221760"/>
              </p14:xfrm>
            </p:contentPart>
          </mc:Choice>
          <mc:Fallback>
            <p:pic>
              <p:nvPicPr>
                <p:cNvPr id="185" name="Freihand 184">
                  <a:extLst>
                    <a:ext uri="{FF2B5EF4-FFF2-40B4-BE49-F238E27FC236}">
                      <a16:creationId xmlns:a16="http://schemas.microsoft.com/office/drawing/2014/main" id="{C317FB75-0177-457C-A1BF-D994913A5D34}"/>
                    </a:ext>
                  </a:extLst>
                </p:cNvPr>
                <p:cNvPicPr/>
                <p:nvPr/>
              </p:nvPicPr>
              <p:blipFill>
                <a:blip r:embed="rId259"/>
                <a:stretch>
                  <a:fillRect/>
                </a:stretch>
              </p:blipFill>
              <p:spPr>
                <a:xfrm>
                  <a:off x="10130507" y="1536187"/>
                  <a:ext cx="28512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86" name="Freihand 185">
                  <a:extLst>
                    <a:ext uri="{FF2B5EF4-FFF2-40B4-BE49-F238E27FC236}">
                      <a16:creationId xmlns:a16="http://schemas.microsoft.com/office/drawing/2014/main" id="{8898A622-F955-431C-AB71-043E938202CB}"/>
                    </a:ext>
                  </a:extLst>
                </p14:cNvPr>
                <p14:cNvContentPartPr/>
                <p14:nvPr/>
              </p14:nvContentPartPr>
              <p14:xfrm>
                <a:off x="10431467" y="1631947"/>
                <a:ext cx="87480" cy="80640"/>
              </p14:xfrm>
            </p:contentPart>
          </mc:Choice>
          <mc:Fallback>
            <p:pic>
              <p:nvPicPr>
                <p:cNvPr id="186" name="Freihand 185">
                  <a:extLst>
                    <a:ext uri="{FF2B5EF4-FFF2-40B4-BE49-F238E27FC236}">
                      <a16:creationId xmlns:a16="http://schemas.microsoft.com/office/drawing/2014/main" id="{8898A622-F955-431C-AB71-043E938202CB}"/>
                    </a:ext>
                  </a:extLst>
                </p:cNvPr>
                <p:cNvPicPr/>
                <p:nvPr/>
              </p:nvPicPr>
              <p:blipFill>
                <a:blip r:embed="rId261"/>
                <a:stretch>
                  <a:fillRect/>
                </a:stretch>
              </p:blipFill>
              <p:spPr>
                <a:xfrm>
                  <a:off x="10427147" y="1627627"/>
                  <a:ext cx="961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87" name="Freihand 186">
                  <a:extLst>
                    <a:ext uri="{FF2B5EF4-FFF2-40B4-BE49-F238E27FC236}">
                      <a16:creationId xmlns:a16="http://schemas.microsoft.com/office/drawing/2014/main" id="{FE823774-5AA2-48DB-91BD-3A0E3387C7B9}"/>
                    </a:ext>
                  </a:extLst>
                </p14:cNvPr>
                <p14:cNvContentPartPr/>
                <p14:nvPr/>
              </p14:nvContentPartPr>
              <p14:xfrm>
                <a:off x="10543067" y="1646347"/>
                <a:ext cx="121680" cy="73800"/>
              </p14:xfrm>
            </p:contentPart>
          </mc:Choice>
          <mc:Fallback>
            <p:pic>
              <p:nvPicPr>
                <p:cNvPr id="187" name="Freihand 186">
                  <a:extLst>
                    <a:ext uri="{FF2B5EF4-FFF2-40B4-BE49-F238E27FC236}">
                      <a16:creationId xmlns:a16="http://schemas.microsoft.com/office/drawing/2014/main" id="{FE823774-5AA2-48DB-91BD-3A0E3387C7B9}"/>
                    </a:ext>
                  </a:extLst>
                </p:cNvPr>
                <p:cNvPicPr/>
                <p:nvPr/>
              </p:nvPicPr>
              <p:blipFill>
                <a:blip r:embed="rId263"/>
                <a:stretch>
                  <a:fillRect/>
                </a:stretch>
              </p:blipFill>
              <p:spPr>
                <a:xfrm>
                  <a:off x="10538747" y="1642027"/>
                  <a:ext cx="1303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88" name="Freihand 187">
                  <a:extLst>
                    <a:ext uri="{FF2B5EF4-FFF2-40B4-BE49-F238E27FC236}">
                      <a16:creationId xmlns:a16="http://schemas.microsoft.com/office/drawing/2014/main" id="{8754216C-3BF4-4423-83EF-4CB462B2B0BA}"/>
                    </a:ext>
                  </a:extLst>
                </p14:cNvPr>
                <p14:cNvContentPartPr/>
                <p14:nvPr/>
              </p14:nvContentPartPr>
              <p14:xfrm>
                <a:off x="10665827" y="1557787"/>
                <a:ext cx="444960" cy="142200"/>
              </p14:xfrm>
            </p:contentPart>
          </mc:Choice>
          <mc:Fallback>
            <p:pic>
              <p:nvPicPr>
                <p:cNvPr id="188" name="Freihand 187">
                  <a:extLst>
                    <a:ext uri="{FF2B5EF4-FFF2-40B4-BE49-F238E27FC236}">
                      <a16:creationId xmlns:a16="http://schemas.microsoft.com/office/drawing/2014/main" id="{8754216C-3BF4-4423-83EF-4CB462B2B0BA}"/>
                    </a:ext>
                  </a:extLst>
                </p:cNvPr>
                <p:cNvPicPr/>
                <p:nvPr/>
              </p:nvPicPr>
              <p:blipFill>
                <a:blip r:embed="rId265"/>
                <a:stretch>
                  <a:fillRect/>
                </a:stretch>
              </p:blipFill>
              <p:spPr>
                <a:xfrm>
                  <a:off x="10661507" y="1553467"/>
                  <a:ext cx="453600" cy="150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6">
            <p14:nvContentPartPr>
              <p14:cNvPr id="189" name="Freihand 188">
                <a:extLst>
                  <a:ext uri="{FF2B5EF4-FFF2-40B4-BE49-F238E27FC236}">
                    <a16:creationId xmlns:a16="http://schemas.microsoft.com/office/drawing/2014/main" id="{D44FA8BE-FAF3-4119-9B9D-2ABE55F93D1A}"/>
                  </a:ext>
                </a:extLst>
              </p14:cNvPr>
              <p14:cNvContentPartPr/>
              <p14:nvPr/>
            </p14:nvContentPartPr>
            <p14:xfrm>
              <a:off x="11317067" y="1526827"/>
              <a:ext cx="303840" cy="148320"/>
            </p14:xfrm>
          </p:contentPart>
        </mc:Choice>
        <mc:Fallback>
          <p:pic>
            <p:nvPicPr>
              <p:cNvPr id="189" name="Freihand 188">
                <a:extLst>
                  <a:ext uri="{FF2B5EF4-FFF2-40B4-BE49-F238E27FC236}">
                    <a16:creationId xmlns:a16="http://schemas.microsoft.com/office/drawing/2014/main" id="{D44FA8BE-FAF3-4119-9B9D-2ABE55F93D1A}"/>
                  </a:ext>
                </a:extLst>
              </p:cNvPr>
              <p:cNvPicPr/>
              <p:nvPr/>
            </p:nvPicPr>
            <p:blipFill>
              <a:blip r:embed="rId267"/>
              <a:stretch>
                <a:fillRect/>
              </a:stretch>
            </p:blipFill>
            <p:spPr>
              <a:xfrm>
                <a:off x="11312747" y="1522507"/>
                <a:ext cx="3124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06" name="Freihand 205">
                <a:extLst>
                  <a:ext uri="{FF2B5EF4-FFF2-40B4-BE49-F238E27FC236}">
                    <a16:creationId xmlns:a16="http://schemas.microsoft.com/office/drawing/2014/main" id="{6CB6E7B4-26C4-429C-80B4-5A9FE7F6836A}"/>
                  </a:ext>
                </a:extLst>
              </p14:cNvPr>
              <p14:cNvContentPartPr/>
              <p14:nvPr/>
            </p14:nvContentPartPr>
            <p14:xfrm>
              <a:off x="9913427" y="2099227"/>
              <a:ext cx="87120" cy="89640"/>
            </p14:xfrm>
          </p:contentPart>
        </mc:Choice>
        <mc:Fallback>
          <p:pic>
            <p:nvPicPr>
              <p:cNvPr id="206" name="Freihand 205">
                <a:extLst>
                  <a:ext uri="{FF2B5EF4-FFF2-40B4-BE49-F238E27FC236}">
                    <a16:creationId xmlns:a16="http://schemas.microsoft.com/office/drawing/2014/main" id="{6CB6E7B4-26C4-429C-80B4-5A9FE7F6836A}"/>
                  </a:ext>
                </a:extLst>
              </p:cNvPr>
              <p:cNvPicPr/>
              <p:nvPr/>
            </p:nvPicPr>
            <p:blipFill>
              <a:blip r:embed="rId269"/>
              <a:stretch>
                <a:fillRect/>
              </a:stretch>
            </p:blipFill>
            <p:spPr>
              <a:xfrm>
                <a:off x="9909107" y="2094907"/>
                <a:ext cx="95760" cy="98280"/>
              </a:xfrm>
              <a:prstGeom prst="rect">
                <a:avLst/>
              </a:prstGeom>
            </p:spPr>
          </p:pic>
        </mc:Fallback>
      </mc:AlternateContent>
      <p:grpSp>
        <p:nvGrpSpPr>
          <p:cNvPr id="214" name="Gruppieren 213">
            <a:extLst>
              <a:ext uri="{FF2B5EF4-FFF2-40B4-BE49-F238E27FC236}">
                <a16:creationId xmlns:a16="http://schemas.microsoft.com/office/drawing/2014/main" id="{4A7B107E-C07D-48B1-8BB5-859AD1861AA5}"/>
              </a:ext>
            </a:extLst>
          </p:cNvPr>
          <p:cNvGrpSpPr/>
          <p:nvPr/>
        </p:nvGrpSpPr>
        <p:grpSpPr>
          <a:xfrm>
            <a:off x="10153547" y="1803667"/>
            <a:ext cx="1475640" cy="419400"/>
            <a:chOff x="10153547" y="1803667"/>
            <a:chExt cx="1475640" cy="419400"/>
          </a:xfrm>
        </p:grpSpPr>
        <mc:AlternateContent xmlns:mc="http://schemas.openxmlformats.org/markup-compatibility/2006">
          <mc:Choice xmlns:p14="http://schemas.microsoft.com/office/powerpoint/2010/main" Requires="p14">
            <p:contentPart p14:bwMode="auto" r:id="rId270">
              <p14:nvContentPartPr>
                <p14:cNvPr id="194" name="Freihand 193">
                  <a:extLst>
                    <a:ext uri="{FF2B5EF4-FFF2-40B4-BE49-F238E27FC236}">
                      <a16:creationId xmlns:a16="http://schemas.microsoft.com/office/drawing/2014/main" id="{E27BB583-E75C-4D60-911A-35F66FBA358A}"/>
                    </a:ext>
                  </a:extLst>
                </p14:cNvPr>
                <p14:cNvContentPartPr/>
                <p14:nvPr/>
              </p14:nvContentPartPr>
              <p14:xfrm>
                <a:off x="10153547" y="1966387"/>
                <a:ext cx="194760" cy="128880"/>
              </p14:xfrm>
            </p:contentPart>
          </mc:Choice>
          <mc:Fallback>
            <p:pic>
              <p:nvPicPr>
                <p:cNvPr id="194" name="Freihand 193">
                  <a:extLst>
                    <a:ext uri="{FF2B5EF4-FFF2-40B4-BE49-F238E27FC236}">
                      <a16:creationId xmlns:a16="http://schemas.microsoft.com/office/drawing/2014/main" id="{E27BB583-E75C-4D60-911A-35F66FBA358A}"/>
                    </a:ext>
                  </a:extLst>
                </p:cNvPr>
                <p:cNvPicPr/>
                <p:nvPr/>
              </p:nvPicPr>
              <p:blipFill>
                <a:blip r:embed="rId271"/>
                <a:stretch>
                  <a:fillRect/>
                </a:stretch>
              </p:blipFill>
              <p:spPr>
                <a:xfrm>
                  <a:off x="10149227" y="1962067"/>
                  <a:ext cx="2034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95" name="Freihand 194">
                  <a:extLst>
                    <a:ext uri="{FF2B5EF4-FFF2-40B4-BE49-F238E27FC236}">
                      <a16:creationId xmlns:a16="http://schemas.microsoft.com/office/drawing/2014/main" id="{ACEE52A5-A575-4D54-B684-A3F900843FB5}"/>
                    </a:ext>
                  </a:extLst>
                </p14:cNvPr>
                <p14:cNvContentPartPr/>
                <p14:nvPr/>
              </p14:nvContentPartPr>
              <p14:xfrm>
                <a:off x="10326347" y="1942267"/>
                <a:ext cx="43200" cy="42840"/>
              </p14:xfrm>
            </p:contentPart>
          </mc:Choice>
          <mc:Fallback>
            <p:pic>
              <p:nvPicPr>
                <p:cNvPr id="195" name="Freihand 194">
                  <a:extLst>
                    <a:ext uri="{FF2B5EF4-FFF2-40B4-BE49-F238E27FC236}">
                      <a16:creationId xmlns:a16="http://schemas.microsoft.com/office/drawing/2014/main" id="{ACEE52A5-A575-4D54-B684-A3F900843FB5}"/>
                    </a:ext>
                  </a:extLst>
                </p:cNvPr>
                <p:cNvPicPr/>
                <p:nvPr/>
              </p:nvPicPr>
              <p:blipFill>
                <a:blip r:embed="rId273"/>
                <a:stretch>
                  <a:fillRect/>
                </a:stretch>
              </p:blipFill>
              <p:spPr>
                <a:xfrm>
                  <a:off x="10322027" y="1937947"/>
                  <a:ext cx="518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96" name="Freihand 195">
                  <a:extLst>
                    <a:ext uri="{FF2B5EF4-FFF2-40B4-BE49-F238E27FC236}">
                      <a16:creationId xmlns:a16="http://schemas.microsoft.com/office/drawing/2014/main" id="{174E07B4-D62C-4459-8D8A-BCEAFF047E28}"/>
                    </a:ext>
                  </a:extLst>
                </p14:cNvPr>
                <p14:cNvContentPartPr/>
                <p14:nvPr/>
              </p14:nvContentPartPr>
              <p14:xfrm>
                <a:off x="10382507" y="1928587"/>
                <a:ext cx="153000" cy="166680"/>
              </p14:xfrm>
            </p:contentPart>
          </mc:Choice>
          <mc:Fallback>
            <p:pic>
              <p:nvPicPr>
                <p:cNvPr id="196" name="Freihand 195">
                  <a:extLst>
                    <a:ext uri="{FF2B5EF4-FFF2-40B4-BE49-F238E27FC236}">
                      <a16:creationId xmlns:a16="http://schemas.microsoft.com/office/drawing/2014/main" id="{174E07B4-D62C-4459-8D8A-BCEAFF047E28}"/>
                    </a:ext>
                  </a:extLst>
                </p:cNvPr>
                <p:cNvPicPr/>
                <p:nvPr/>
              </p:nvPicPr>
              <p:blipFill>
                <a:blip r:embed="rId275"/>
                <a:stretch>
                  <a:fillRect/>
                </a:stretch>
              </p:blipFill>
              <p:spPr>
                <a:xfrm>
                  <a:off x="10378187" y="1924267"/>
                  <a:ext cx="1616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97" name="Freihand 196">
                  <a:extLst>
                    <a:ext uri="{FF2B5EF4-FFF2-40B4-BE49-F238E27FC236}">
                      <a16:creationId xmlns:a16="http://schemas.microsoft.com/office/drawing/2014/main" id="{8AFC7D1D-9D28-4749-AFF6-7AC108F17621}"/>
                    </a:ext>
                  </a:extLst>
                </p14:cNvPr>
                <p14:cNvContentPartPr/>
                <p14:nvPr/>
              </p14:nvContentPartPr>
              <p14:xfrm>
                <a:off x="10544507" y="1903027"/>
                <a:ext cx="95760" cy="151560"/>
              </p14:xfrm>
            </p:contentPart>
          </mc:Choice>
          <mc:Fallback>
            <p:pic>
              <p:nvPicPr>
                <p:cNvPr id="197" name="Freihand 196">
                  <a:extLst>
                    <a:ext uri="{FF2B5EF4-FFF2-40B4-BE49-F238E27FC236}">
                      <a16:creationId xmlns:a16="http://schemas.microsoft.com/office/drawing/2014/main" id="{8AFC7D1D-9D28-4749-AFF6-7AC108F17621}"/>
                    </a:ext>
                  </a:extLst>
                </p:cNvPr>
                <p:cNvPicPr/>
                <p:nvPr/>
              </p:nvPicPr>
              <p:blipFill>
                <a:blip r:embed="rId277"/>
                <a:stretch>
                  <a:fillRect/>
                </a:stretch>
              </p:blipFill>
              <p:spPr>
                <a:xfrm>
                  <a:off x="10540187" y="1898707"/>
                  <a:ext cx="1044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98" name="Freihand 197">
                  <a:extLst>
                    <a:ext uri="{FF2B5EF4-FFF2-40B4-BE49-F238E27FC236}">
                      <a16:creationId xmlns:a16="http://schemas.microsoft.com/office/drawing/2014/main" id="{9F26ABF2-221D-4A3F-B025-F14A79AAD22B}"/>
                    </a:ext>
                  </a:extLst>
                </p14:cNvPr>
                <p14:cNvContentPartPr/>
                <p14:nvPr/>
              </p14:nvContentPartPr>
              <p14:xfrm>
                <a:off x="10788587" y="1901587"/>
                <a:ext cx="104400" cy="144360"/>
              </p14:xfrm>
            </p:contentPart>
          </mc:Choice>
          <mc:Fallback>
            <p:pic>
              <p:nvPicPr>
                <p:cNvPr id="198" name="Freihand 197">
                  <a:extLst>
                    <a:ext uri="{FF2B5EF4-FFF2-40B4-BE49-F238E27FC236}">
                      <a16:creationId xmlns:a16="http://schemas.microsoft.com/office/drawing/2014/main" id="{9F26ABF2-221D-4A3F-B025-F14A79AAD22B}"/>
                    </a:ext>
                  </a:extLst>
                </p:cNvPr>
                <p:cNvPicPr/>
                <p:nvPr/>
              </p:nvPicPr>
              <p:blipFill>
                <a:blip r:embed="rId279"/>
                <a:stretch>
                  <a:fillRect/>
                </a:stretch>
              </p:blipFill>
              <p:spPr>
                <a:xfrm>
                  <a:off x="10784267" y="1897267"/>
                  <a:ext cx="1130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99" name="Freihand 198">
                  <a:extLst>
                    <a:ext uri="{FF2B5EF4-FFF2-40B4-BE49-F238E27FC236}">
                      <a16:creationId xmlns:a16="http://schemas.microsoft.com/office/drawing/2014/main" id="{3C877895-EC5F-4CF5-96F5-FF5863B7CF37}"/>
                    </a:ext>
                  </a:extLst>
                </p14:cNvPr>
                <p14:cNvContentPartPr/>
                <p14:nvPr/>
              </p14:nvContentPartPr>
              <p14:xfrm>
                <a:off x="10891907" y="1965307"/>
                <a:ext cx="101160" cy="86760"/>
              </p14:xfrm>
            </p:contentPart>
          </mc:Choice>
          <mc:Fallback>
            <p:pic>
              <p:nvPicPr>
                <p:cNvPr id="199" name="Freihand 198">
                  <a:extLst>
                    <a:ext uri="{FF2B5EF4-FFF2-40B4-BE49-F238E27FC236}">
                      <a16:creationId xmlns:a16="http://schemas.microsoft.com/office/drawing/2014/main" id="{3C877895-EC5F-4CF5-96F5-FF5863B7CF37}"/>
                    </a:ext>
                  </a:extLst>
                </p:cNvPr>
                <p:cNvPicPr/>
                <p:nvPr/>
              </p:nvPicPr>
              <p:blipFill>
                <a:blip r:embed="rId281"/>
                <a:stretch>
                  <a:fillRect/>
                </a:stretch>
              </p:blipFill>
              <p:spPr>
                <a:xfrm>
                  <a:off x="10887587" y="1960987"/>
                  <a:ext cx="1098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00" name="Freihand 199">
                  <a:extLst>
                    <a:ext uri="{FF2B5EF4-FFF2-40B4-BE49-F238E27FC236}">
                      <a16:creationId xmlns:a16="http://schemas.microsoft.com/office/drawing/2014/main" id="{0CD0C614-09CE-4722-B304-72C4AAA72C31}"/>
                    </a:ext>
                  </a:extLst>
                </p14:cNvPr>
                <p14:cNvContentPartPr/>
                <p14:nvPr/>
              </p14:nvContentPartPr>
              <p14:xfrm>
                <a:off x="11015387" y="1841827"/>
                <a:ext cx="187920" cy="191160"/>
              </p14:xfrm>
            </p:contentPart>
          </mc:Choice>
          <mc:Fallback>
            <p:pic>
              <p:nvPicPr>
                <p:cNvPr id="200" name="Freihand 199">
                  <a:extLst>
                    <a:ext uri="{FF2B5EF4-FFF2-40B4-BE49-F238E27FC236}">
                      <a16:creationId xmlns:a16="http://schemas.microsoft.com/office/drawing/2014/main" id="{0CD0C614-09CE-4722-B304-72C4AAA72C31}"/>
                    </a:ext>
                  </a:extLst>
                </p:cNvPr>
                <p:cNvPicPr/>
                <p:nvPr/>
              </p:nvPicPr>
              <p:blipFill>
                <a:blip r:embed="rId283"/>
                <a:stretch>
                  <a:fillRect/>
                </a:stretch>
              </p:blipFill>
              <p:spPr>
                <a:xfrm>
                  <a:off x="11011067" y="1837507"/>
                  <a:ext cx="1965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01" name="Freihand 200">
                  <a:extLst>
                    <a:ext uri="{FF2B5EF4-FFF2-40B4-BE49-F238E27FC236}">
                      <a16:creationId xmlns:a16="http://schemas.microsoft.com/office/drawing/2014/main" id="{C8827F4B-39CE-4024-B9E3-3256169B51D6}"/>
                    </a:ext>
                  </a:extLst>
                </p14:cNvPr>
                <p14:cNvContentPartPr/>
                <p14:nvPr/>
              </p14:nvContentPartPr>
              <p14:xfrm>
                <a:off x="11213747" y="1865947"/>
                <a:ext cx="16560" cy="35640"/>
              </p14:xfrm>
            </p:contentPart>
          </mc:Choice>
          <mc:Fallback>
            <p:pic>
              <p:nvPicPr>
                <p:cNvPr id="201" name="Freihand 200">
                  <a:extLst>
                    <a:ext uri="{FF2B5EF4-FFF2-40B4-BE49-F238E27FC236}">
                      <a16:creationId xmlns:a16="http://schemas.microsoft.com/office/drawing/2014/main" id="{C8827F4B-39CE-4024-B9E3-3256169B51D6}"/>
                    </a:ext>
                  </a:extLst>
                </p:cNvPr>
                <p:cNvPicPr/>
                <p:nvPr/>
              </p:nvPicPr>
              <p:blipFill>
                <a:blip r:embed="rId285"/>
                <a:stretch>
                  <a:fillRect/>
                </a:stretch>
              </p:blipFill>
              <p:spPr>
                <a:xfrm>
                  <a:off x="11209427" y="1861627"/>
                  <a:ext cx="252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02" name="Freihand 201">
                  <a:extLst>
                    <a:ext uri="{FF2B5EF4-FFF2-40B4-BE49-F238E27FC236}">
                      <a16:creationId xmlns:a16="http://schemas.microsoft.com/office/drawing/2014/main" id="{AE0ADA85-C2CF-46F7-923E-4EDF032119B7}"/>
                    </a:ext>
                  </a:extLst>
                </p14:cNvPr>
                <p14:cNvContentPartPr/>
                <p14:nvPr/>
              </p14:nvContentPartPr>
              <p14:xfrm>
                <a:off x="11183867" y="1936507"/>
                <a:ext cx="311040" cy="286560"/>
              </p14:xfrm>
            </p:contentPart>
          </mc:Choice>
          <mc:Fallback>
            <p:pic>
              <p:nvPicPr>
                <p:cNvPr id="202" name="Freihand 201">
                  <a:extLst>
                    <a:ext uri="{FF2B5EF4-FFF2-40B4-BE49-F238E27FC236}">
                      <a16:creationId xmlns:a16="http://schemas.microsoft.com/office/drawing/2014/main" id="{AE0ADA85-C2CF-46F7-923E-4EDF032119B7}"/>
                    </a:ext>
                  </a:extLst>
                </p:cNvPr>
                <p:cNvPicPr/>
                <p:nvPr/>
              </p:nvPicPr>
              <p:blipFill>
                <a:blip r:embed="rId287"/>
                <a:stretch>
                  <a:fillRect/>
                </a:stretch>
              </p:blipFill>
              <p:spPr>
                <a:xfrm>
                  <a:off x="11179547" y="1932187"/>
                  <a:ext cx="31968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03" name="Freihand 202">
                  <a:extLst>
                    <a:ext uri="{FF2B5EF4-FFF2-40B4-BE49-F238E27FC236}">
                      <a16:creationId xmlns:a16="http://schemas.microsoft.com/office/drawing/2014/main" id="{E1A40CAB-E9D1-48D1-9992-C4FCE939BA26}"/>
                    </a:ext>
                  </a:extLst>
                </p14:cNvPr>
                <p14:cNvContentPartPr/>
                <p14:nvPr/>
              </p14:nvContentPartPr>
              <p14:xfrm>
                <a:off x="10931147" y="1803667"/>
                <a:ext cx="39960" cy="4320"/>
              </p14:xfrm>
            </p:contentPart>
          </mc:Choice>
          <mc:Fallback>
            <p:pic>
              <p:nvPicPr>
                <p:cNvPr id="203" name="Freihand 202">
                  <a:extLst>
                    <a:ext uri="{FF2B5EF4-FFF2-40B4-BE49-F238E27FC236}">
                      <a16:creationId xmlns:a16="http://schemas.microsoft.com/office/drawing/2014/main" id="{E1A40CAB-E9D1-48D1-9992-C4FCE939BA26}"/>
                    </a:ext>
                  </a:extLst>
                </p:cNvPr>
                <p:cNvPicPr/>
                <p:nvPr/>
              </p:nvPicPr>
              <p:blipFill>
                <a:blip r:embed="rId289"/>
                <a:stretch>
                  <a:fillRect/>
                </a:stretch>
              </p:blipFill>
              <p:spPr>
                <a:xfrm>
                  <a:off x="10926827" y="1799347"/>
                  <a:ext cx="486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07" name="Freihand 206">
                  <a:extLst>
                    <a:ext uri="{FF2B5EF4-FFF2-40B4-BE49-F238E27FC236}">
                      <a16:creationId xmlns:a16="http://schemas.microsoft.com/office/drawing/2014/main" id="{3FC1064F-1FD4-4F90-8FBC-4F3755F26D29}"/>
                    </a:ext>
                  </a:extLst>
                </p14:cNvPr>
                <p14:cNvContentPartPr/>
                <p14:nvPr/>
              </p14:nvContentPartPr>
              <p14:xfrm>
                <a:off x="11597867" y="1806187"/>
                <a:ext cx="31320" cy="96120"/>
              </p14:xfrm>
            </p:contentPart>
          </mc:Choice>
          <mc:Fallback>
            <p:pic>
              <p:nvPicPr>
                <p:cNvPr id="207" name="Freihand 206">
                  <a:extLst>
                    <a:ext uri="{FF2B5EF4-FFF2-40B4-BE49-F238E27FC236}">
                      <a16:creationId xmlns:a16="http://schemas.microsoft.com/office/drawing/2014/main" id="{3FC1064F-1FD4-4F90-8FBC-4F3755F26D29}"/>
                    </a:ext>
                  </a:extLst>
                </p:cNvPr>
                <p:cNvPicPr/>
                <p:nvPr/>
              </p:nvPicPr>
              <p:blipFill>
                <a:blip r:embed="rId291"/>
                <a:stretch>
                  <a:fillRect/>
                </a:stretch>
              </p:blipFill>
              <p:spPr>
                <a:xfrm>
                  <a:off x="11593547" y="1801867"/>
                  <a:ext cx="39960" cy="104760"/>
                </a:xfrm>
                <a:prstGeom prst="rect">
                  <a:avLst/>
                </a:prstGeom>
              </p:spPr>
            </p:pic>
          </mc:Fallback>
        </mc:AlternateContent>
      </p:grpSp>
      <p:grpSp>
        <p:nvGrpSpPr>
          <p:cNvPr id="233" name="Gruppieren 232">
            <a:extLst>
              <a:ext uri="{FF2B5EF4-FFF2-40B4-BE49-F238E27FC236}">
                <a16:creationId xmlns:a16="http://schemas.microsoft.com/office/drawing/2014/main" id="{4C85A75B-0893-4988-A04B-3AD401C63000}"/>
              </a:ext>
            </a:extLst>
          </p:cNvPr>
          <p:cNvGrpSpPr/>
          <p:nvPr/>
        </p:nvGrpSpPr>
        <p:grpSpPr>
          <a:xfrm>
            <a:off x="9833147" y="2319907"/>
            <a:ext cx="1924560" cy="279000"/>
            <a:chOff x="9833147" y="2319907"/>
            <a:chExt cx="1924560" cy="279000"/>
          </a:xfrm>
        </p:grpSpPr>
        <mc:AlternateContent xmlns:mc="http://schemas.openxmlformats.org/markup-compatibility/2006">
          <mc:Choice xmlns:p14="http://schemas.microsoft.com/office/powerpoint/2010/main" Requires="p14">
            <p:contentPart p14:bwMode="auto" r:id="rId292">
              <p14:nvContentPartPr>
                <p14:cNvPr id="208" name="Freihand 207">
                  <a:extLst>
                    <a:ext uri="{FF2B5EF4-FFF2-40B4-BE49-F238E27FC236}">
                      <a16:creationId xmlns:a16="http://schemas.microsoft.com/office/drawing/2014/main" id="{74888981-AC6F-4F9A-8D4F-CDDF050EEB2D}"/>
                    </a:ext>
                  </a:extLst>
                </p14:cNvPr>
                <p14:cNvContentPartPr/>
                <p14:nvPr/>
              </p14:nvContentPartPr>
              <p14:xfrm>
                <a:off x="9833147" y="2503507"/>
                <a:ext cx="144720" cy="34560"/>
              </p14:xfrm>
            </p:contentPart>
          </mc:Choice>
          <mc:Fallback>
            <p:pic>
              <p:nvPicPr>
                <p:cNvPr id="208" name="Freihand 207">
                  <a:extLst>
                    <a:ext uri="{FF2B5EF4-FFF2-40B4-BE49-F238E27FC236}">
                      <a16:creationId xmlns:a16="http://schemas.microsoft.com/office/drawing/2014/main" id="{74888981-AC6F-4F9A-8D4F-CDDF050EEB2D}"/>
                    </a:ext>
                  </a:extLst>
                </p:cNvPr>
                <p:cNvPicPr/>
                <p:nvPr/>
              </p:nvPicPr>
              <p:blipFill>
                <a:blip r:embed="rId293"/>
                <a:stretch>
                  <a:fillRect/>
                </a:stretch>
              </p:blipFill>
              <p:spPr>
                <a:xfrm>
                  <a:off x="9828827" y="2499187"/>
                  <a:ext cx="1533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09" name="Freihand 208">
                  <a:extLst>
                    <a:ext uri="{FF2B5EF4-FFF2-40B4-BE49-F238E27FC236}">
                      <a16:creationId xmlns:a16="http://schemas.microsoft.com/office/drawing/2014/main" id="{561EE180-0069-4902-AD3B-738CFEFDB4F7}"/>
                    </a:ext>
                  </a:extLst>
                </p14:cNvPr>
                <p14:cNvContentPartPr/>
                <p14:nvPr/>
              </p14:nvContentPartPr>
              <p14:xfrm>
                <a:off x="9954107" y="2440147"/>
                <a:ext cx="60480" cy="158760"/>
              </p14:xfrm>
            </p:contentPart>
          </mc:Choice>
          <mc:Fallback>
            <p:pic>
              <p:nvPicPr>
                <p:cNvPr id="209" name="Freihand 208">
                  <a:extLst>
                    <a:ext uri="{FF2B5EF4-FFF2-40B4-BE49-F238E27FC236}">
                      <a16:creationId xmlns:a16="http://schemas.microsoft.com/office/drawing/2014/main" id="{561EE180-0069-4902-AD3B-738CFEFDB4F7}"/>
                    </a:ext>
                  </a:extLst>
                </p:cNvPr>
                <p:cNvPicPr/>
                <p:nvPr/>
              </p:nvPicPr>
              <p:blipFill>
                <a:blip r:embed="rId295"/>
                <a:stretch>
                  <a:fillRect/>
                </a:stretch>
              </p:blipFill>
              <p:spPr>
                <a:xfrm>
                  <a:off x="9949787" y="2435827"/>
                  <a:ext cx="691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10" name="Freihand 209">
                  <a:extLst>
                    <a:ext uri="{FF2B5EF4-FFF2-40B4-BE49-F238E27FC236}">
                      <a16:creationId xmlns:a16="http://schemas.microsoft.com/office/drawing/2014/main" id="{9E135C5B-B5A9-49F1-9914-FD891C5C381F}"/>
                    </a:ext>
                  </a:extLst>
                </p14:cNvPr>
                <p14:cNvContentPartPr/>
                <p14:nvPr/>
              </p14:nvContentPartPr>
              <p14:xfrm>
                <a:off x="10146347" y="2483707"/>
                <a:ext cx="194400" cy="110880"/>
              </p14:xfrm>
            </p:contentPart>
          </mc:Choice>
          <mc:Fallback>
            <p:pic>
              <p:nvPicPr>
                <p:cNvPr id="210" name="Freihand 209">
                  <a:extLst>
                    <a:ext uri="{FF2B5EF4-FFF2-40B4-BE49-F238E27FC236}">
                      <a16:creationId xmlns:a16="http://schemas.microsoft.com/office/drawing/2014/main" id="{9E135C5B-B5A9-49F1-9914-FD891C5C381F}"/>
                    </a:ext>
                  </a:extLst>
                </p:cNvPr>
                <p:cNvPicPr/>
                <p:nvPr/>
              </p:nvPicPr>
              <p:blipFill>
                <a:blip r:embed="rId297"/>
                <a:stretch>
                  <a:fillRect/>
                </a:stretch>
              </p:blipFill>
              <p:spPr>
                <a:xfrm>
                  <a:off x="10142027" y="2479387"/>
                  <a:ext cx="2030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11" name="Freihand 210">
                  <a:extLst>
                    <a:ext uri="{FF2B5EF4-FFF2-40B4-BE49-F238E27FC236}">
                      <a16:creationId xmlns:a16="http://schemas.microsoft.com/office/drawing/2014/main" id="{8F61E24F-FF9F-481F-ABE5-55E7F2626882}"/>
                    </a:ext>
                  </a:extLst>
                </p14:cNvPr>
                <p14:cNvContentPartPr/>
                <p14:nvPr/>
              </p14:nvContentPartPr>
              <p14:xfrm>
                <a:off x="10379267" y="2488387"/>
                <a:ext cx="131400" cy="105120"/>
              </p14:xfrm>
            </p:contentPart>
          </mc:Choice>
          <mc:Fallback>
            <p:pic>
              <p:nvPicPr>
                <p:cNvPr id="211" name="Freihand 210">
                  <a:extLst>
                    <a:ext uri="{FF2B5EF4-FFF2-40B4-BE49-F238E27FC236}">
                      <a16:creationId xmlns:a16="http://schemas.microsoft.com/office/drawing/2014/main" id="{8F61E24F-FF9F-481F-ABE5-55E7F2626882}"/>
                    </a:ext>
                  </a:extLst>
                </p:cNvPr>
                <p:cNvPicPr/>
                <p:nvPr/>
              </p:nvPicPr>
              <p:blipFill>
                <a:blip r:embed="rId299"/>
                <a:stretch>
                  <a:fillRect/>
                </a:stretch>
              </p:blipFill>
              <p:spPr>
                <a:xfrm>
                  <a:off x="10374947" y="2484067"/>
                  <a:ext cx="1400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12" name="Freihand 211">
                  <a:extLst>
                    <a:ext uri="{FF2B5EF4-FFF2-40B4-BE49-F238E27FC236}">
                      <a16:creationId xmlns:a16="http://schemas.microsoft.com/office/drawing/2014/main" id="{4C7FAA61-ECA2-4D8C-B71E-32BDB1B9079D}"/>
                    </a:ext>
                  </a:extLst>
                </p14:cNvPr>
                <p14:cNvContentPartPr/>
                <p14:nvPr/>
              </p14:nvContentPartPr>
              <p14:xfrm>
                <a:off x="10508147" y="2386867"/>
                <a:ext cx="226080" cy="211320"/>
              </p14:xfrm>
            </p:contentPart>
          </mc:Choice>
          <mc:Fallback>
            <p:pic>
              <p:nvPicPr>
                <p:cNvPr id="212" name="Freihand 211">
                  <a:extLst>
                    <a:ext uri="{FF2B5EF4-FFF2-40B4-BE49-F238E27FC236}">
                      <a16:creationId xmlns:a16="http://schemas.microsoft.com/office/drawing/2014/main" id="{4C7FAA61-ECA2-4D8C-B71E-32BDB1B9079D}"/>
                    </a:ext>
                  </a:extLst>
                </p:cNvPr>
                <p:cNvPicPr/>
                <p:nvPr/>
              </p:nvPicPr>
              <p:blipFill>
                <a:blip r:embed="rId301"/>
                <a:stretch>
                  <a:fillRect/>
                </a:stretch>
              </p:blipFill>
              <p:spPr>
                <a:xfrm>
                  <a:off x="10503827" y="2382547"/>
                  <a:ext cx="2347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15" name="Freihand 214">
                  <a:extLst>
                    <a:ext uri="{FF2B5EF4-FFF2-40B4-BE49-F238E27FC236}">
                      <a16:creationId xmlns:a16="http://schemas.microsoft.com/office/drawing/2014/main" id="{09A6540E-94CC-419B-BBDE-F56DFA6F00A5}"/>
                    </a:ext>
                  </a:extLst>
                </p14:cNvPr>
                <p14:cNvContentPartPr/>
                <p14:nvPr/>
              </p14:nvContentPartPr>
              <p14:xfrm>
                <a:off x="10837907" y="2515027"/>
                <a:ext cx="11520" cy="64440"/>
              </p14:xfrm>
            </p:contentPart>
          </mc:Choice>
          <mc:Fallback>
            <p:pic>
              <p:nvPicPr>
                <p:cNvPr id="215" name="Freihand 214">
                  <a:extLst>
                    <a:ext uri="{FF2B5EF4-FFF2-40B4-BE49-F238E27FC236}">
                      <a16:creationId xmlns:a16="http://schemas.microsoft.com/office/drawing/2014/main" id="{09A6540E-94CC-419B-BBDE-F56DFA6F00A5}"/>
                    </a:ext>
                  </a:extLst>
                </p:cNvPr>
                <p:cNvPicPr/>
                <p:nvPr/>
              </p:nvPicPr>
              <p:blipFill>
                <a:blip r:embed="rId303"/>
                <a:stretch>
                  <a:fillRect/>
                </a:stretch>
              </p:blipFill>
              <p:spPr>
                <a:xfrm>
                  <a:off x="10833587" y="2510707"/>
                  <a:ext cx="201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16" name="Freihand 215">
                  <a:extLst>
                    <a:ext uri="{FF2B5EF4-FFF2-40B4-BE49-F238E27FC236}">
                      <a16:creationId xmlns:a16="http://schemas.microsoft.com/office/drawing/2014/main" id="{72995107-CA10-4AC4-A396-80DFA5869AFE}"/>
                    </a:ext>
                  </a:extLst>
                </p14:cNvPr>
                <p14:cNvContentPartPr/>
                <p14:nvPr/>
              </p14:nvContentPartPr>
              <p14:xfrm>
                <a:off x="10831787" y="2413507"/>
                <a:ext cx="39600" cy="28800"/>
              </p14:xfrm>
            </p:contentPart>
          </mc:Choice>
          <mc:Fallback>
            <p:pic>
              <p:nvPicPr>
                <p:cNvPr id="216" name="Freihand 215">
                  <a:extLst>
                    <a:ext uri="{FF2B5EF4-FFF2-40B4-BE49-F238E27FC236}">
                      <a16:creationId xmlns:a16="http://schemas.microsoft.com/office/drawing/2014/main" id="{72995107-CA10-4AC4-A396-80DFA5869AFE}"/>
                    </a:ext>
                  </a:extLst>
                </p:cNvPr>
                <p:cNvPicPr/>
                <p:nvPr/>
              </p:nvPicPr>
              <p:blipFill>
                <a:blip r:embed="rId305"/>
                <a:stretch>
                  <a:fillRect/>
                </a:stretch>
              </p:blipFill>
              <p:spPr>
                <a:xfrm>
                  <a:off x="10827467" y="2409187"/>
                  <a:ext cx="482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17" name="Freihand 216">
                  <a:extLst>
                    <a:ext uri="{FF2B5EF4-FFF2-40B4-BE49-F238E27FC236}">
                      <a16:creationId xmlns:a16="http://schemas.microsoft.com/office/drawing/2014/main" id="{1237FFE0-F9BB-487B-B113-F88CDD19A262}"/>
                    </a:ext>
                  </a:extLst>
                </p14:cNvPr>
                <p14:cNvContentPartPr/>
                <p14:nvPr/>
              </p14:nvContentPartPr>
              <p14:xfrm>
                <a:off x="10882187" y="2480827"/>
                <a:ext cx="71280" cy="101880"/>
              </p14:xfrm>
            </p:contentPart>
          </mc:Choice>
          <mc:Fallback>
            <p:pic>
              <p:nvPicPr>
                <p:cNvPr id="217" name="Freihand 216">
                  <a:extLst>
                    <a:ext uri="{FF2B5EF4-FFF2-40B4-BE49-F238E27FC236}">
                      <a16:creationId xmlns:a16="http://schemas.microsoft.com/office/drawing/2014/main" id="{1237FFE0-F9BB-487B-B113-F88CDD19A262}"/>
                    </a:ext>
                  </a:extLst>
                </p:cNvPr>
                <p:cNvPicPr/>
                <p:nvPr/>
              </p:nvPicPr>
              <p:blipFill>
                <a:blip r:embed="rId307"/>
                <a:stretch>
                  <a:fillRect/>
                </a:stretch>
              </p:blipFill>
              <p:spPr>
                <a:xfrm>
                  <a:off x="10877867" y="2476507"/>
                  <a:ext cx="799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18" name="Freihand 217">
                  <a:extLst>
                    <a:ext uri="{FF2B5EF4-FFF2-40B4-BE49-F238E27FC236}">
                      <a16:creationId xmlns:a16="http://schemas.microsoft.com/office/drawing/2014/main" id="{21D9250D-A792-48DA-99A5-E0ACAAC29F11}"/>
                    </a:ext>
                  </a:extLst>
                </p14:cNvPr>
                <p14:cNvContentPartPr/>
                <p14:nvPr/>
              </p14:nvContentPartPr>
              <p14:xfrm>
                <a:off x="10999187" y="2404507"/>
                <a:ext cx="13320" cy="164520"/>
              </p14:xfrm>
            </p:contentPart>
          </mc:Choice>
          <mc:Fallback>
            <p:pic>
              <p:nvPicPr>
                <p:cNvPr id="218" name="Freihand 217">
                  <a:extLst>
                    <a:ext uri="{FF2B5EF4-FFF2-40B4-BE49-F238E27FC236}">
                      <a16:creationId xmlns:a16="http://schemas.microsoft.com/office/drawing/2014/main" id="{21D9250D-A792-48DA-99A5-E0ACAAC29F11}"/>
                    </a:ext>
                  </a:extLst>
                </p:cNvPr>
                <p:cNvPicPr/>
                <p:nvPr/>
              </p:nvPicPr>
              <p:blipFill>
                <a:blip r:embed="rId309"/>
                <a:stretch>
                  <a:fillRect/>
                </a:stretch>
              </p:blipFill>
              <p:spPr>
                <a:xfrm>
                  <a:off x="10994867" y="2400187"/>
                  <a:ext cx="219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19" name="Freihand 218">
                  <a:extLst>
                    <a:ext uri="{FF2B5EF4-FFF2-40B4-BE49-F238E27FC236}">
                      <a16:creationId xmlns:a16="http://schemas.microsoft.com/office/drawing/2014/main" id="{E6D46768-9488-4184-B253-8B310349DD05}"/>
                    </a:ext>
                  </a:extLst>
                </p14:cNvPr>
                <p14:cNvContentPartPr/>
                <p14:nvPr/>
              </p14:nvContentPartPr>
              <p14:xfrm>
                <a:off x="10964267" y="2473987"/>
                <a:ext cx="125280" cy="5400"/>
              </p14:xfrm>
            </p:contentPart>
          </mc:Choice>
          <mc:Fallback>
            <p:pic>
              <p:nvPicPr>
                <p:cNvPr id="219" name="Freihand 218">
                  <a:extLst>
                    <a:ext uri="{FF2B5EF4-FFF2-40B4-BE49-F238E27FC236}">
                      <a16:creationId xmlns:a16="http://schemas.microsoft.com/office/drawing/2014/main" id="{E6D46768-9488-4184-B253-8B310349DD05}"/>
                    </a:ext>
                  </a:extLst>
                </p:cNvPr>
                <p:cNvPicPr/>
                <p:nvPr/>
              </p:nvPicPr>
              <p:blipFill>
                <a:blip r:embed="rId311"/>
                <a:stretch>
                  <a:fillRect/>
                </a:stretch>
              </p:blipFill>
              <p:spPr>
                <a:xfrm>
                  <a:off x="10959947" y="2469667"/>
                  <a:ext cx="1339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20" name="Freihand 219">
                  <a:extLst>
                    <a:ext uri="{FF2B5EF4-FFF2-40B4-BE49-F238E27FC236}">
                      <a16:creationId xmlns:a16="http://schemas.microsoft.com/office/drawing/2014/main" id="{CEA5B2A0-89A9-4354-B9C3-24717DE3E558}"/>
                    </a:ext>
                  </a:extLst>
                </p14:cNvPr>
                <p14:cNvContentPartPr/>
                <p14:nvPr/>
              </p14:nvContentPartPr>
              <p14:xfrm>
                <a:off x="11143547" y="2457427"/>
                <a:ext cx="237960" cy="100800"/>
              </p14:xfrm>
            </p:contentPart>
          </mc:Choice>
          <mc:Fallback>
            <p:pic>
              <p:nvPicPr>
                <p:cNvPr id="220" name="Freihand 219">
                  <a:extLst>
                    <a:ext uri="{FF2B5EF4-FFF2-40B4-BE49-F238E27FC236}">
                      <a16:creationId xmlns:a16="http://schemas.microsoft.com/office/drawing/2014/main" id="{CEA5B2A0-89A9-4354-B9C3-24717DE3E558}"/>
                    </a:ext>
                  </a:extLst>
                </p:cNvPr>
                <p:cNvPicPr/>
                <p:nvPr/>
              </p:nvPicPr>
              <p:blipFill>
                <a:blip r:embed="rId313"/>
                <a:stretch>
                  <a:fillRect/>
                </a:stretch>
              </p:blipFill>
              <p:spPr>
                <a:xfrm>
                  <a:off x="11139227" y="2453107"/>
                  <a:ext cx="2466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21" name="Freihand 220">
                  <a:extLst>
                    <a:ext uri="{FF2B5EF4-FFF2-40B4-BE49-F238E27FC236}">
                      <a16:creationId xmlns:a16="http://schemas.microsoft.com/office/drawing/2014/main" id="{C0152EDB-3580-4578-817B-9D533EC3638D}"/>
                    </a:ext>
                  </a:extLst>
                </p14:cNvPr>
                <p14:cNvContentPartPr/>
                <p14:nvPr/>
              </p14:nvContentPartPr>
              <p14:xfrm>
                <a:off x="11403827" y="2468947"/>
                <a:ext cx="221760" cy="60120"/>
              </p14:xfrm>
            </p:contentPart>
          </mc:Choice>
          <mc:Fallback>
            <p:pic>
              <p:nvPicPr>
                <p:cNvPr id="221" name="Freihand 220">
                  <a:extLst>
                    <a:ext uri="{FF2B5EF4-FFF2-40B4-BE49-F238E27FC236}">
                      <a16:creationId xmlns:a16="http://schemas.microsoft.com/office/drawing/2014/main" id="{C0152EDB-3580-4578-817B-9D533EC3638D}"/>
                    </a:ext>
                  </a:extLst>
                </p:cNvPr>
                <p:cNvPicPr/>
                <p:nvPr/>
              </p:nvPicPr>
              <p:blipFill>
                <a:blip r:embed="rId315"/>
                <a:stretch>
                  <a:fillRect/>
                </a:stretch>
              </p:blipFill>
              <p:spPr>
                <a:xfrm>
                  <a:off x="11399507" y="2464627"/>
                  <a:ext cx="2304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22" name="Freihand 221">
                  <a:extLst>
                    <a:ext uri="{FF2B5EF4-FFF2-40B4-BE49-F238E27FC236}">
                      <a16:creationId xmlns:a16="http://schemas.microsoft.com/office/drawing/2014/main" id="{33D0F233-2D85-4453-8AB3-7B50DC53F504}"/>
                    </a:ext>
                  </a:extLst>
                </p14:cNvPr>
                <p14:cNvContentPartPr/>
                <p14:nvPr/>
              </p14:nvContentPartPr>
              <p14:xfrm>
                <a:off x="11591747" y="2441587"/>
                <a:ext cx="165960" cy="79560"/>
              </p14:xfrm>
            </p:contentPart>
          </mc:Choice>
          <mc:Fallback>
            <p:pic>
              <p:nvPicPr>
                <p:cNvPr id="222" name="Freihand 221">
                  <a:extLst>
                    <a:ext uri="{FF2B5EF4-FFF2-40B4-BE49-F238E27FC236}">
                      <a16:creationId xmlns:a16="http://schemas.microsoft.com/office/drawing/2014/main" id="{33D0F233-2D85-4453-8AB3-7B50DC53F504}"/>
                    </a:ext>
                  </a:extLst>
                </p:cNvPr>
                <p:cNvPicPr/>
                <p:nvPr/>
              </p:nvPicPr>
              <p:blipFill>
                <a:blip r:embed="rId317"/>
                <a:stretch>
                  <a:fillRect/>
                </a:stretch>
              </p:blipFill>
              <p:spPr>
                <a:xfrm>
                  <a:off x="11587427" y="2437267"/>
                  <a:ext cx="1746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23" name="Freihand 222">
                  <a:extLst>
                    <a:ext uri="{FF2B5EF4-FFF2-40B4-BE49-F238E27FC236}">
                      <a16:creationId xmlns:a16="http://schemas.microsoft.com/office/drawing/2014/main" id="{73A7D9D8-F8ED-49C9-999D-1F5C94442CF2}"/>
                    </a:ext>
                  </a:extLst>
                </p14:cNvPr>
                <p14:cNvContentPartPr/>
                <p14:nvPr/>
              </p14:nvContentPartPr>
              <p14:xfrm>
                <a:off x="11225627" y="2319907"/>
                <a:ext cx="25200" cy="15120"/>
              </p14:xfrm>
            </p:contentPart>
          </mc:Choice>
          <mc:Fallback>
            <p:pic>
              <p:nvPicPr>
                <p:cNvPr id="223" name="Freihand 222">
                  <a:extLst>
                    <a:ext uri="{FF2B5EF4-FFF2-40B4-BE49-F238E27FC236}">
                      <a16:creationId xmlns:a16="http://schemas.microsoft.com/office/drawing/2014/main" id="{73A7D9D8-F8ED-49C9-999D-1F5C94442CF2}"/>
                    </a:ext>
                  </a:extLst>
                </p:cNvPr>
                <p:cNvPicPr/>
                <p:nvPr/>
              </p:nvPicPr>
              <p:blipFill>
                <a:blip r:embed="rId319"/>
                <a:stretch>
                  <a:fillRect/>
                </a:stretch>
              </p:blipFill>
              <p:spPr>
                <a:xfrm>
                  <a:off x="11221307" y="2315587"/>
                  <a:ext cx="338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30" name="Freihand 229">
                  <a:extLst>
                    <a:ext uri="{FF2B5EF4-FFF2-40B4-BE49-F238E27FC236}">
                      <a16:creationId xmlns:a16="http://schemas.microsoft.com/office/drawing/2014/main" id="{7BFE94B5-AAFD-4594-9F0F-7592336A8855}"/>
                    </a:ext>
                  </a:extLst>
                </p14:cNvPr>
                <p14:cNvContentPartPr/>
                <p14:nvPr/>
              </p14:nvContentPartPr>
              <p14:xfrm>
                <a:off x="10049147" y="2406667"/>
                <a:ext cx="93960" cy="57960"/>
              </p14:xfrm>
            </p:contentPart>
          </mc:Choice>
          <mc:Fallback>
            <p:pic>
              <p:nvPicPr>
                <p:cNvPr id="230" name="Freihand 229">
                  <a:extLst>
                    <a:ext uri="{FF2B5EF4-FFF2-40B4-BE49-F238E27FC236}">
                      <a16:creationId xmlns:a16="http://schemas.microsoft.com/office/drawing/2014/main" id="{7BFE94B5-AAFD-4594-9F0F-7592336A8855}"/>
                    </a:ext>
                  </a:extLst>
                </p:cNvPr>
                <p:cNvPicPr/>
                <p:nvPr/>
              </p:nvPicPr>
              <p:blipFill>
                <a:blip r:embed="rId321"/>
                <a:stretch>
                  <a:fillRect/>
                </a:stretch>
              </p:blipFill>
              <p:spPr>
                <a:xfrm>
                  <a:off x="10044827" y="2402347"/>
                  <a:ext cx="102600" cy="66600"/>
                </a:xfrm>
                <a:prstGeom prst="rect">
                  <a:avLst/>
                </a:prstGeom>
              </p:spPr>
            </p:pic>
          </mc:Fallback>
        </mc:AlternateContent>
      </p:grpSp>
      <p:grpSp>
        <p:nvGrpSpPr>
          <p:cNvPr id="232" name="Gruppieren 231">
            <a:extLst>
              <a:ext uri="{FF2B5EF4-FFF2-40B4-BE49-F238E27FC236}">
                <a16:creationId xmlns:a16="http://schemas.microsoft.com/office/drawing/2014/main" id="{0EBECCFD-EC00-44E8-B102-8FB6B7C8A531}"/>
              </a:ext>
            </a:extLst>
          </p:cNvPr>
          <p:cNvGrpSpPr/>
          <p:nvPr/>
        </p:nvGrpSpPr>
        <p:grpSpPr>
          <a:xfrm>
            <a:off x="10405547" y="2679907"/>
            <a:ext cx="744480" cy="235080"/>
            <a:chOff x="10405547" y="2679907"/>
            <a:chExt cx="744480" cy="235080"/>
          </a:xfrm>
        </p:grpSpPr>
        <mc:AlternateContent xmlns:mc="http://schemas.openxmlformats.org/markup-compatibility/2006">
          <mc:Choice xmlns:p14="http://schemas.microsoft.com/office/powerpoint/2010/main" Requires="p14">
            <p:contentPart p14:bwMode="auto" r:id="rId322">
              <p14:nvContentPartPr>
                <p14:cNvPr id="225" name="Freihand 224">
                  <a:extLst>
                    <a:ext uri="{FF2B5EF4-FFF2-40B4-BE49-F238E27FC236}">
                      <a16:creationId xmlns:a16="http://schemas.microsoft.com/office/drawing/2014/main" id="{1507DE85-4228-49DF-8353-9F3B2817523F}"/>
                    </a:ext>
                  </a:extLst>
                </p14:cNvPr>
                <p14:cNvContentPartPr/>
                <p14:nvPr/>
              </p14:nvContentPartPr>
              <p14:xfrm>
                <a:off x="10405547" y="2734627"/>
                <a:ext cx="105840" cy="171720"/>
              </p14:xfrm>
            </p:contentPart>
          </mc:Choice>
          <mc:Fallback>
            <p:pic>
              <p:nvPicPr>
                <p:cNvPr id="225" name="Freihand 224">
                  <a:extLst>
                    <a:ext uri="{FF2B5EF4-FFF2-40B4-BE49-F238E27FC236}">
                      <a16:creationId xmlns:a16="http://schemas.microsoft.com/office/drawing/2014/main" id="{1507DE85-4228-49DF-8353-9F3B2817523F}"/>
                    </a:ext>
                  </a:extLst>
                </p:cNvPr>
                <p:cNvPicPr/>
                <p:nvPr/>
              </p:nvPicPr>
              <p:blipFill>
                <a:blip r:embed="rId323"/>
                <a:stretch>
                  <a:fillRect/>
                </a:stretch>
              </p:blipFill>
              <p:spPr>
                <a:xfrm>
                  <a:off x="10401227" y="2730307"/>
                  <a:ext cx="1144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26" name="Freihand 225">
                  <a:extLst>
                    <a:ext uri="{FF2B5EF4-FFF2-40B4-BE49-F238E27FC236}">
                      <a16:creationId xmlns:a16="http://schemas.microsoft.com/office/drawing/2014/main" id="{564349E5-ADAE-407A-ACAE-DE35E60A5DFF}"/>
                    </a:ext>
                  </a:extLst>
                </p14:cNvPr>
                <p14:cNvContentPartPr/>
                <p14:nvPr/>
              </p14:nvContentPartPr>
              <p14:xfrm>
                <a:off x="10541987" y="2807707"/>
                <a:ext cx="98280" cy="107280"/>
              </p14:xfrm>
            </p:contentPart>
          </mc:Choice>
          <mc:Fallback>
            <p:pic>
              <p:nvPicPr>
                <p:cNvPr id="226" name="Freihand 225">
                  <a:extLst>
                    <a:ext uri="{FF2B5EF4-FFF2-40B4-BE49-F238E27FC236}">
                      <a16:creationId xmlns:a16="http://schemas.microsoft.com/office/drawing/2014/main" id="{564349E5-ADAE-407A-ACAE-DE35E60A5DFF}"/>
                    </a:ext>
                  </a:extLst>
                </p:cNvPr>
                <p:cNvPicPr/>
                <p:nvPr/>
              </p:nvPicPr>
              <p:blipFill>
                <a:blip r:embed="rId325"/>
                <a:stretch>
                  <a:fillRect/>
                </a:stretch>
              </p:blipFill>
              <p:spPr>
                <a:xfrm>
                  <a:off x="10537667" y="2803387"/>
                  <a:ext cx="1069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27" name="Freihand 226">
                  <a:extLst>
                    <a:ext uri="{FF2B5EF4-FFF2-40B4-BE49-F238E27FC236}">
                      <a16:creationId xmlns:a16="http://schemas.microsoft.com/office/drawing/2014/main" id="{61A166C3-30AB-427E-97F8-C3CDD3AFEA42}"/>
                    </a:ext>
                  </a:extLst>
                </p14:cNvPr>
                <p14:cNvContentPartPr/>
                <p14:nvPr/>
              </p14:nvContentPartPr>
              <p14:xfrm>
                <a:off x="10650707" y="2801227"/>
                <a:ext cx="92880" cy="104400"/>
              </p14:xfrm>
            </p:contentPart>
          </mc:Choice>
          <mc:Fallback>
            <p:pic>
              <p:nvPicPr>
                <p:cNvPr id="227" name="Freihand 226">
                  <a:extLst>
                    <a:ext uri="{FF2B5EF4-FFF2-40B4-BE49-F238E27FC236}">
                      <a16:creationId xmlns:a16="http://schemas.microsoft.com/office/drawing/2014/main" id="{61A166C3-30AB-427E-97F8-C3CDD3AFEA42}"/>
                    </a:ext>
                  </a:extLst>
                </p:cNvPr>
                <p:cNvPicPr/>
                <p:nvPr/>
              </p:nvPicPr>
              <p:blipFill>
                <a:blip r:embed="rId327"/>
                <a:stretch>
                  <a:fillRect/>
                </a:stretch>
              </p:blipFill>
              <p:spPr>
                <a:xfrm>
                  <a:off x="10646387" y="2796907"/>
                  <a:ext cx="1015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28" name="Freihand 227">
                  <a:extLst>
                    <a:ext uri="{FF2B5EF4-FFF2-40B4-BE49-F238E27FC236}">
                      <a16:creationId xmlns:a16="http://schemas.microsoft.com/office/drawing/2014/main" id="{A4261F9E-FE91-4590-BA96-FE0B03F435C5}"/>
                    </a:ext>
                  </a:extLst>
                </p14:cNvPr>
                <p14:cNvContentPartPr/>
                <p14:nvPr/>
              </p14:nvContentPartPr>
              <p14:xfrm>
                <a:off x="10721987" y="2793667"/>
                <a:ext cx="104760" cy="111240"/>
              </p14:xfrm>
            </p:contentPart>
          </mc:Choice>
          <mc:Fallback>
            <p:pic>
              <p:nvPicPr>
                <p:cNvPr id="228" name="Freihand 227">
                  <a:extLst>
                    <a:ext uri="{FF2B5EF4-FFF2-40B4-BE49-F238E27FC236}">
                      <a16:creationId xmlns:a16="http://schemas.microsoft.com/office/drawing/2014/main" id="{A4261F9E-FE91-4590-BA96-FE0B03F435C5}"/>
                    </a:ext>
                  </a:extLst>
                </p:cNvPr>
                <p:cNvPicPr/>
                <p:nvPr/>
              </p:nvPicPr>
              <p:blipFill>
                <a:blip r:embed="rId329"/>
                <a:stretch>
                  <a:fillRect/>
                </a:stretch>
              </p:blipFill>
              <p:spPr>
                <a:xfrm>
                  <a:off x="10717667" y="2789347"/>
                  <a:ext cx="1134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29" name="Freihand 228">
                  <a:extLst>
                    <a:ext uri="{FF2B5EF4-FFF2-40B4-BE49-F238E27FC236}">
                      <a16:creationId xmlns:a16="http://schemas.microsoft.com/office/drawing/2014/main" id="{4821E25D-2EB5-4242-A8F2-A7DB09862910}"/>
                    </a:ext>
                  </a:extLst>
                </p14:cNvPr>
                <p14:cNvContentPartPr/>
                <p14:nvPr/>
              </p14:nvContentPartPr>
              <p14:xfrm>
                <a:off x="10853747" y="2769187"/>
                <a:ext cx="183960" cy="106920"/>
              </p14:xfrm>
            </p:contentPart>
          </mc:Choice>
          <mc:Fallback>
            <p:pic>
              <p:nvPicPr>
                <p:cNvPr id="229" name="Freihand 228">
                  <a:extLst>
                    <a:ext uri="{FF2B5EF4-FFF2-40B4-BE49-F238E27FC236}">
                      <a16:creationId xmlns:a16="http://schemas.microsoft.com/office/drawing/2014/main" id="{4821E25D-2EB5-4242-A8F2-A7DB09862910}"/>
                    </a:ext>
                  </a:extLst>
                </p:cNvPr>
                <p:cNvPicPr/>
                <p:nvPr/>
              </p:nvPicPr>
              <p:blipFill>
                <a:blip r:embed="rId331"/>
                <a:stretch>
                  <a:fillRect/>
                </a:stretch>
              </p:blipFill>
              <p:spPr>
                <a:xfrm>
                  <a:off x="10849427" y="2764867"/>
                  <a:ext cx="1926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31" name="Freihand 230">
                  <a:extLst>
                    <a:ext uri="{FF2B5EF4-FFF2-40B4-BE49-F238E27FC236}">
                      <a16:creationId xmlns:a16="http://schemas.microsoft.com/office/drawing/2014/main" id="{96F726EE-C4F1-486B-BB37-910C9A121438}"/>
                    </a:ext>
                  </a:extLst>
                </p14:cNvPr>
                <p14:cNvContentPartPr/>
                <p14:nvPr/>
              </p14:nvContentPartPr>
              <p14:xfrm>
                <a:off x="11073347" y="2679907"/>
                <a:ext cx="76680" cy="65880"/>
              </p14:xfrm>
            </p:contentPart>
          </mc:Choice>
          <mc:Fallback>
            <p:pic>
              <p:nvPicPr>
                <p:cNvPr id="231" name="Freihand 230">
                  <a:extLst>
                    <a:ext uri="{FF2B5EF4-FFF2-40B4-BE49-F238E27FC236}">
                      <a16:creationId xmlns:a16="http://schemas.microsoft.com/office/drawing/2014/main" id="{96F726EE-C4F1-486B-BB37-910C9A121438}"/>
                    </a:ext>
                  </a:extLst>
                </p:cNvPr>
                <p:cNvPicPr/>
                <p:nvPr/>
              </p:nvPicPr>
              <p:blipFill>
                <a:blip r:embed="rId333"/>
                <a:stretch>
                  <a:fillRect/>
                </a:stretch>
              </p:blipFill>
              <p:spPr>
                <a:xfrm>
                  <a:off x="11069027" y="2675587"/>
                  <a:ext cx="85320" cy="74520"/>
                </a:xfrm>
                <a:prstGeom prst="rect">
                  <a:avLst/>
                </a:prstGeom>
              </p:spPr>
            </p:pic>
          </mc:Fallback>
        </mc:AlternateContent>
      </p:grpSp>
    </p:spTree>
    <p:extLst>
      <p:ext uri="{BB962C8B-B14F-4D97-AF65-F5344CB8AC3E}">
        <p14:creationId xmlns:p14="http://schemas.microsoft.com/office/powerpoint/2010/main" val="369518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3" grpId="0"/>
      <p:bldP spid="14" grpId="0"/>
      <p:bldP spid="15" grpId="0"/>
      <p:bldP spid="27" grpId="0"/>
      <p:bldP spid="28" grpId="0"/>
      <p:bldP spid="29" grpId="0"/>
      <p:bldP spid="35" grpId="0"/>
      <p:bldP spid="2" grpId="0"/>
      <p:bldP spid="36" grpId="0"/>
      <p:bldP spid="37" grpId="0"/>
      <p:bldP spid="38" grpId="0"/>
      <p:bldP spid="41" grpId="0"/>
      <p:bldP spid="42" grpId="0"/>
      <p:bldP spid="3" grpId="0"/>
      <p:bldP spid="45" grpId="0"/>
      <p:bldP spid="43" grpId="0"/>
      <p:bldP spid="46" grpId="0"/>
      <p:bldP spid="47" grpId="0"/>
      <p:bldP spid="48" grpId="0"/>
      <p:bldP spid="49" grpId="0"/>
      <p:bldP spid="50" grpId="0"/>
      <p:bldP spid="51" grpId="0"/>
      <p:bldP spid="52" grpId="0"/>
      <p:bldP spid="53" grpId="0"/>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feld 43">
            <a:extLst>
              <a:ext uri="{FF2B5EF4-FFF2-40B4-BE49-F238E27FC236}">
                <a16:creationId xmlns:a16="http://schemas.microsoft.com/office/drawing/2014/main" id="{1A22598E-5425-4A36-864D-2F46D2F31408}"/>
              </a:ext>
            </a:extLst>
          </p:cNvPr>
          <p:cNvSpPr txBox="1">
            <a:spLocks/>
          </p:cNvSpPr>
          <p:nvPr/>
        </p:nvSpPr>
        <p:spPr>
          <a:xfrm>
            <a:off x="1847528" y="116712"/>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46" name="TextBox 39">
            <a:extLst>
              <a:ext uri="{FF2B5EF4-FFF2-40B4-BE49-F238E27FC236}">
                <a16:creationId xmlns:a16="http://schemas.microsoft.com/office/drawing/2014/main" id="{F5DE82FD-E3DD-4E0B-AEA7-F13746C2B8D5}"/>
              </a:ext>
            </a:extLst>
          </p:cNvPr>
          <p:cNvSpPr txBox="1"/>
          <p:nvPr/>
        </p:nvSpPr>
        <p:spPr>
          <a:xfrm>
            <a:off x="39330" y="755073"/>
            <a:ext cx="12088760" cy="997527"/>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atin typeface="Times New Roman" panose="02020603050405020304" pitchFamily="18" charset="0"/>
                <a:cs typeface="Times New Roman" panose="02020603050405020304" pitchFamily="18" charset="0"/>
              </a:rPr>
              <a:t>Aufgrund</a:t>
            </a:r>
            <a:r>
              <a:rPr lang="en-US" dirty="0">
                <a:latin typeface="Times New Roman" panose="02020603050405020304" pitchFamily="18" charset="0"/>
                <a:cs typeface="Times New Roman" panose="02020603050405020304" pitchFamily="18" charset="0"/>
              </a:rPr>
              <a:t> der </a:t>
            </a:r>
            <a:r>
              <a:rPr lang="en-US" dirty="0" err="1">
                <a:latin typeface="Times New Roman" panose="02020603050405020304" pitchFamily="18" charset="0"/>
                <a:cs typeface="Times New Roman" panose="02020603050405020304" pitchFamily="18" charset="0"/>
              </a:rPr>
              <a:t>sehr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strikten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Annahmen</a:t>
            </a:r>
            <a:r>
              <a:rPr lang="en-US" dirty="0">
                <a:latin typeface="Times New Roman" panose="02020603050405020304" pitchFamily="18" charset="0"/>
                <a:cs typeface="Times New Roman" panose="02020603050405020304" pitchFamily="18" charset="0"/>
              </a:rPr>
              <a:t> in </a:t>
            </a:r>
            <a:r>
              <a:rPr lang="en-US" dirty="0" err="1">
                <a:latin typeface="Times New Roman" panose="02020603050405020304" pitchFamily="18" charset="0"/>
                <a:cs typeface="Times New Roman" panose="02020603050405020304" pitchFamily="18" charset="0"/>
              </a:rPr>
              <a:t>dem</a:t>
            </a:r>
            <a:r>
              <a:rPr lang="en-US" dirty="0">
                <a:latin typeface="Times New Roman" panose="02020603050405020304" pitchFamily="18" charset="0"/>
                <a:cs typeface="Times New Roman" panose="02020603050405020304" pitchFamily="18" charset="0"/>
              </a:rPr>
              <a:t> Modell und </a:t>
            </a:r>
            <a:r>
              <a:rPr lang="en-US" dirty="0" err="1">
                <a:latin typeface="Times New Roman" panose="02020603050405020304" pitchFamily="18" charset="0"/>
                <a:cs typeface="Times New Roman" panose="02020603050405020304" pitchFamily="18" charset="0"/>
              </a:rPr>
              <a:t>dem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einfachen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funktionalen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Zusammenhang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über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lineare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Produktionsfunktion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erscheint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auch</a:t>
            </a:r>
            <a:r>
              <a:rPr lang="en-US" dirty="0">
                <a:latin typeface="Times New Roman" panose="02020603050405020304" pitchFamily="18" charset="0"/>
                <a:cs typeface="Times New Roman" panose="02020603050405020304" pitchFamily="18" charset="0"/>
              </a:rPr>
              <a:t> das Modell </a:t>
            </a:r>
            <a:r>
              <a:rPr lang="en-US" dirty="0" err="1">
                <a:latin typeface="Times New Roman" panose="02020603050405020304" pitchFamily="18" charset="0"/>
                <a:cs typeface="Times New Roman" panose="02020603050405020304" pitchFamily="18" charset="0"/>
              </a:rPr>
              <a:t>sehr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einfach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Unterschätzen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aber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nicht</a:t>
            </a:r>
            <a:r>
              <a:rPr lang="en-US" dirty="0">
                <a:latin typeface="Times New Roman" panose="02020603050405020304" pitchFamily="18" charset="0"/>
                <a:cs typeface="Times New Roman" panose="02020603050405020304" pitchFamily="18" charset="0"/>
              </a:rPr>
              <a:t> die </a:t>
            </a:r>
            <a:r>
              <a:rPr lang="en-US" dirty="0" err="1">
                <a:latin typeface="Times New Roman" panose="02020603050405020304" pitchFamily="18" charset="0"/>
                <a:cs typeface="Times New Roman" panose="02020603050405020304" pitchFamily="18" charset="0"/>
              </a:rPr>
              <a:t>Schwierigkeit</a:t>
            </a:r>
            <a:r>
              <a:rPr lang="en-US" dirty="0">
                <a:latin typeface="Times New Roman" panose="02020603050405020304" pitchFamily="18" charset="0"/>
                <a:cs typeface="Times New Roman" panose="02020603050405020304" pitchFamily="18" charset="0"/>
              </a:rPr>
              <a:t>, die </a:t>
            </a:r>
            <a:r>
              <a:rPr lang="en-US" dirty="0" err="1">
                <a:latin typeface="Times New Roman" panose="02020603050405020304" pitchFamily="18" charset="0"/>
                <a:cs typeface="Times New Roman" panose="02020603050405020304" pitchFamily="18" charset="0"/>
              </a:rPr>
              <a:t>dahinter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steht</a:t>
            </a:r>
            <a:endParaRPr lang="en-US" dirty="0">
              <a:latin typeface="Times New Roman" panose="02020603050405020304" pitchFamily="18" charset="0"/>
              <a:cs typeface="Times New Roman" panose="02020603050405020304" pitchFamily="18" charset="0"/>
            </a:endParaRPr>
          </a:p>
        </p:txBody>
      </p:sp>
      <p:sp>
        <p:nvSpPr>
          <p:cNvPr id="47" name="TextBox 39">
            <a:extLst>
              <a:ext uri="{FF2B5EF4-FFF2-40B4-BE49-F238E27FC236}">
                <a16:creationId xmlns:a16="http://schemas.microsoft.com/office/drawing/2014/main" id="{F5DE82FD-E3DD-4E0B-AEA7-F13746C2B8D5}"/>
              </a:ext>
            </a:extLst>
          </p:cNvPr>
          <p:cNvSpPr txBox="1"/>
          <p:nvPr/>
        </p:nvSpPr>
        <p:spPr>
          <a:xfrm>
            <a:off x="990599" y="1385221"/>
            <a:ext cx="10335491" cy="415636"/>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atin typeface="Times New Roman" panose="02020603050405020304" pitchFamily="18" charset="0"/>
                <a:cs typeface="Times New Roman" panose="02020603050405020304" pitchFamily="18" charset="0"/>
              </a:rPr>
              <a:t>Eine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Ankedote</a:t>
            </a:r>
            <a:r>
              <a:rPr lang="en-US" dirty="0">
                <a:latin typeface="Times New Roman" panose="02020603050405020304" pitchFamily="18" charset="0"/>
                <a:cs typeface="Times New Roman" panose="02020603050405020304" pitchFamily="18" charset="0"/>
              </a:rPr>
              <a:t> von Paul Samuelson (2. </a:t>
            </a:r>
            <a:r>
              <a:rPr lang="en-US" dirty="0" err="1">
                <a:latin typeface="Times New Roman" panose="02020603050405020304" pitchFamily="18" charset="0"/>
                <a:cs typeface="Times New Roman" panose="02020603050405020304" pitchFamily="18" charset="0"/>
              </a:rPr>
              <a:t>Nobelpreisträger</a:t>
            </a:r>
            <a:r>
              <a:rPr lang="en-US" dirty="0">
                <a:latin typeface="Times New Roman" panose="02020603050405020304" pitchFamily="18" charset="0"/>
                <a:cs typeface="Times New Roman" panose="02020603050405020304" pitchFamily="18" charset="0"/>
              </a:rPr>
              <a:t> in </a:t>
            </a:r>
            <a:r>
              <a:rPr lang="en-US" dirty="0" err="1">
                <a:latin typeface="Times New Roman" panose="02020603050405020304" pitchFamily="18" charset="0"/>
                <a:cs typeface="Times New Roman" panose="02020603050405020304" pitchFamily="18" charset="0"/>
              </a:rPr>
              <a:t>Wirtschaftswissenschaften</a:t>
            </a:r>
            <a:r>
              <a:rPr lang="en-US" dirty="0">
                <a:latin typeface="Times New Roman" panose="02020603050405020304" pitchFamily="18" charset="0"/>
                <a:cs typeface="Times New Roman" panose="02020603050405020304" pitchFamily="18" charset="0"/>
              </a:rPr>
              <a:t> 1970): </a:t>
            </a:r>
          </a:p>
        </p:txBody>
      </p:sp>
      <p:sp>
        <p:nvSpPr>
          <p:cNvPr id="48" name="TextBox 39">
            <a:extLst>
              <a:ext uri="{FF2B5EF4-FFF2-40B4-BE49-F238E27FC236}">
                <a16:creationId xmlns:a16="http://schemas.microsoft.com/office/drawing/2014/main" id="{F5DE82FD-E3DD-4E0B-AEA7-F13746C2B8D5}"/>
              </a:ext>
            </a:extLst>
          </p:cNvPr>
          <p:cNvSpPr txBox="1"/>
          <p:nvPr/>
        </p:nvSpPr>
        <p:spPr>
          <a:xfrm>
            <a:off x="39331" y="1752600"/>
            <a:ext cx="12088759" cy="1487129"/>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dirty="0">
                <a:latin typeface="Times New Roman" panose="02020603050405020304" pitchFamily="18" charset="0"/>
                <a:cs typeface="Times New Roman" panose="02020603050405020304" pitchFamily="18" charset="0"/>
              </a:rPr>
              <a:t>Paul Samuelson (Nobel laureate ) was once challenged by the mathematician Stanislaw </a:t>
            </a:r>
            <a:r>
              <a:rPr lang="en-US" i="1" dirty="0" err="1">
                <a:latin typeface="Times New Roman" panose="02020603050405020304" pitchFamily="18" charset="0"/>
                <a:cs typeface="Times New Roman" panose="02020603050405020304" pitchFamily="18" charset="0"/>
              </a:rPr>
              <a:t>Ulam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Mitentwickler</a:t>
            </a:r>
            <a:r>
              <a:rPr lang="en-US" i="1" dirty="0">
                <a:latin typeface="Times New Roman" panose="02020603050405020304" pitchFamily="18" charset="0"/>
                <a:cs typeface="Times New Roman" panose="02020603050405020304" pitchFamily="18" charset="0"/>
              </a:rPr>
              <a:t> der </a:t>
            </a:r>
            <a:r>
              <a:rPr lang="en-US" i="1" dirty="0" err="1">
                <a:latin typeface="Times New Roman" panose="02020603050405020304" pitchFamily="18" charset="0"/>
                <a:cs typeface="Times New Roman" panose="02020603050405020304" pitchFamily="18" charset="0"/>
              </a:rPr>
              <a:t>Wasserstoffombe</a:t>
            </a:r>
            <a:r>
              <a:rPr lang="en-US" i="1" dirty="0">
                <a:latin typeface="Times New Roman" panose="02020603050405020304" pitchFamily="18" charset="0"/>
                <a:cs typeface="Times New Roman" panose="02020603050405020304" pitchFamily="18" charset="0"/>
              </a:rPr>
              <a:t>) to "name me one proposition in all of the social sciences which is both true and non-trivial." It was several years later than he thought of the correct response: comparative advantage. "That it is logically true need not be argued before a mathematician; that is </a:t>
            </a:r>
            <a:r>
              <a:rPr lang="en-US" i="1" dirty="0" err="1">
                <a:latin typeface="Times New Roman" panose="02020603050405020304" pitchFamily="18" charset="0"/>
                <a:cs typeface="Times New Roman" panose="02020603050405020304" pitchFamily="18" charset="0"/>
              </a:rPr>
              <a:t>is</a:t>
            </a:r>
            <a:r>
              <a:rPr lang="en-US" i="1" dirty="0">
                <a:latin typeface="Times New Roman" panose="02020603050405020304" pitchFamily="18" charset="0"/>
                <a:cs typeface="Times New Roman" panose="02020603050405020304" pitchFamily="18" charset="0"/>
              </a:rPr>
              <a:t> not trivial is attested by the thousands of important and intelligent men who have never been able to grasp the doctrine for themselves or to believe it after it was explained to them."</a:t>
            </a:r>
          </a:p>
        </p:txBody>
      </p:sp>
      <p:sp>
        <p:nvSpPr>
          <p:cNvPr id="4" name="Rechteck 3"/>
          <p:cNvSpPr/>
          <p:nvPr/>
        </p:nvSpPr>
        <p:spPr>
          <a:xfrm>
            <a:off x="382565" y="3163257"/>
            <a:ext cx="11208327" cy="461665"/>
          </a:xfrm>
          <a:prstGeom prst="rect">
            <a:avLst/>
          </a:prstGeom>
        </p:spPr>
        <p:txBody>
          <a:bodyPr wrap="square">
            <a:spAutoFit/>
          </a:bodyPr>
          <a:lstStyle/>
          <a:p>
            <a:r>
              <a:rPr lang="en-US" sz="1200" dirty="0" err="1">
                <a:solidFill>
                  <a:srgbClr val="000000"/>
                </a:solidFill>
                <a:latin typeface="Times New Roman" panose="02020603050405020304" pitchFamily="18" charset="0"/>
              </a:rPr>
              <a:t>Quelle</a:t>
            </a:r>
            <a:r>
              <a:rPr lang="en-US" sz="1200" dirty="0">
                <a:solidFill>
                  <a:srgbClr val="000000"/>
                </a:solidFill>
                <a:latin typeface="Times New Roman" panose="02020603050405020304" pitchFamily="18" charset="0"/>
              </a:rPr>
              <a:t>: P.A. Samuelson (1969), "The Way of an Economist," in P.A. Samuelson, ed., </a:t>
            </a:r>
            <a:r>
              <a:rPr lang="en-US" sz="1200" i="1" dirty="0">
                <a:solidFill>
                  <a:srgbClr val="000000"/>
                </a:solidFill>
                <a:latin typeface="Times New Roman" panose="02020603050405020304" pitchFamily="18" charset="0"/>
              </a:rPr>
              <a:t>International Economic Relations: Proceedings of the Third Congress of the International Economic Association</a:t>
            </a:r>
            <a:r>
              <a:rPr lang="en-US" sz="1200" dirty="0">
                <a:solidFill>
                  <a:srgbClr val="000000"/>
                </a:solidFill>
                <a:latin typeface="Times New Roman" panose="02020603050405020304" pitchFamily="18" charset="0"/>
              </a:rPr>
              <a:t>, Macmillan: London, pp. 1-11.</a:t>
            </a:r>
            <a:endParaRPr lang="de-DE" sz="1200" dirty="0"/>
          </a:p>
        </p:txBody>
      </p:sp>
      <p:sp>
        <p:nvSpPr>
          <p:cNvPr id="9" name="Rechteck 8">
            <a:extLst>
              <a:ext uri="{FF2B5EF4-FFF2-40B4-BE49-F238E27FC236}">
                <a16:creationId xmlns:a16="http://schemas.microsoft.com/office/drawing/2014/main" id="{2FEC5D28-3B8E-49F8-8AB4-77F6866189A8}"/>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C4475FE-0DA7-4251-A2D2-00BA61844B69}"/>
                  </a:ext>
                </a:extLst>
              </p14:cNvPr>
              <p14:cNvContentPartPr/>
              <p14:nvPr/>
            </p14:nvContentPartPr>
            <p14:xfrm>
              <a:off x="7293707" y="2573707"/>
              <a:ext cx="4380840" cy="89280"/>
            </p14:xfrm>
          </p:contentPart>
        </mc:Choice>
        <mc:Fallback>
          <p:pic>
            <p:nvPicPr>
              <p:cNvPr id="2" name="Freihand 1">
                <a:extLst>
                  <a:ext uri="{FF2B5EF4-FFF2-40B4-BE49-F238E27FC236}">
                    <a16:creationId xmlns:a16="http://schemas.microsoft.com/office/drawing/2014/main" id="{DC4475FE-0DA7-4251-A2D2-00BA61844B69}"/>
                  </a:ext>
                </a:extLst>
              </p:cNvPr>
              <p:cNvPicPr/>
              <p:nvPr/>
            </p:nvPicPr>
            <p:blipFill>
              <a:blip r:embed="rId4"/>
              <a:stretch>
                <a:fillRect/>
              </a:stretch>
            </p:blipFill>
            <p:spPr>
              <a:xfrm>
                <a:off x="7289387" y="2569387"/>
                <a:ext cx="43894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92F2C395-7D2A-439C-B3DE-FDCF6B5B464F}"/>
                  </a:ext>
                </a:extLst>
              </p14:cNvPr>
              <p14:cNvContentPartPr/>
              <p14:nvPr/>
            </p14:nvContentPartPr>
            <p14:xfrm>
              <a:off x="184067" y="2856307"/>
              <a:ext cx="11422440" cy="133920"/>
            </p14:xfrm>
          </p:contentPart>
        </mc:Choice>
        <mc:Fallback>
          <p:pic>
            <p:nvPicPr>
              <p:cNvPr id="3" name="Freihand 2">
                <a:extLst>
                  <a:ext uri="{FF2B5EF4-FFF2-40B4-BE49-F238E27FC236}">
                    <a16:creationId xmlns:a16="http://schemas.microsoft.com/office/drawing/2014/main" id="{92F2C395-7D2A-439C-B3DE-FDCF6B5B464F}"/>
                  </a:ext>
                </a:extLst>
              </p:cNvPr>
              <p:cNvPicPr/>
              <p:nvPr/>
            </p:nvPicPr>
            <p:blipFill>
              <a:blip r:embed="rId6"/>
              <a:stretch>
                <a:fillRect/>
              </a:stretch>
            </p:blipFill>
            <p:spPr>
              <a:xfrm>
                <a:off x="179747" y="2851987"/>
                <a:ext cx="114310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6BBE5D99-0D2F-49D4-8FAE-71CE13995847}"/>
                  </a:ext>
                </a:extLst>
              </p14:cNvPr>
              <p14:cNvContentPartPr/>
              <p14:nvPr/>
            </p14:nvContentPartPr>
            <p14:xfrm>
              <a:off x="129347" y="3062587"/>
              <a:ext cx="7362720" cy="237600"/>
            </p14:xfrm>
          </p:contentPart>
        </mc:Choice>
        <mc:Fallback>
          <p:pic>
            <p:nvPicPr>
              <p:cNvPr id="5" name="Freihand 4">
                <a:extLst>
                  <a:ext uri="{FF2B5EF4-FFF2-40B4-BE49-F238E27FC236}">
                    <a16:creationId xmlns:a16="http://schemas.microsoft.com/office/drawing/2014/main" id="{6BBE5D99-0D2F-49D4-8FAE-71CE13995847}"/>
                  </a:ext>
                </a:extLst>
              </p:cNvPr>
              <p:cNvPicPr/>
              <p:nvPr/>
            </p:nvPicPr>
            <p:blipFill>
              <a:blip r:embed="rId8"/>
              <a:stretch>
                <a:fillRect/>
              </a:stretch>
            </p:blipFill>
            <p:spPr>
              <a:xfrm>
                <a:off x="125027" y="3058267"/>
                <a:ext cx="7371360" cy="246240"/>
              </a:xfrm>
              <a:prstGeom prst="rect">
                <a:avLst/>
              </a:prstGeom>
            </p:spPr>
          </p:pic>
        </mc:Fallback>
      </mc:AlternateContent>
    </p:spTree>
    <p:extLst>
      <p:ext uri="{BB962C8B-B14F-4D97-AF65-F5344CB8AC3E}">
        <p14:creationId xmlns:p14="http://schemas.microsoft.com/office/powerpoint/2010/main" val="12326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49162" y="681621"/>
            <a:ext cx="1214283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Aus den Grundlagenveranstaltungen der BWL und VWL kennen Sie das Konzept der Transformationskurve</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5411C832-4000-4DE0-96A5-1328C48DD85C}"/>
              </a:ext>
            </a:extLst>
          </p:cNvPr>
          <p:cNvSpPr txBox="1">
            <a:spLocks/>
          </p:cNvSpPr>
          <p:nvPr/>
        </p:nvSpPr>
        <p:spPr>
          <a:xfrm>
            <a:off x="1449320" y="63909"/>
            <a:ext cx="9616885" cy="554225"/>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Transformationkurve</a:t>
            </a:r>
            <a:r>
              <a:rPr lang="de-DE" sz="3200" b="1" dirty="0">
                <a:latin typeface="Times New Roman" panose="02020603050405020304" pitchFamily="18" charset="0"/>
                <a:cs typeface="Times New Roman" panose="02020603050405020304" pitchFamily="18" charset="0"/>
              </a:rPr>
              <a:t>/Produktionsmöglichkeitskurve</a:t>
            </a:r>
          </a:p>
        </p:txBody>
      </p:sp>
      <p:sp>
        <p:nvSpPr>
          <p:cNvPr id="17" name="Textfeld 16"/>
          <p:cNvSpPr txBox="1"/>
          <p:nvPr/>
        </p:nvSpPr>
        <p:spPr>
          <a:xfrm>
            <a:off x="0" y="1125793"/>
            <a:ext cx="12142838" cy="663678"/>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Transformationskurve:	Ort der effizienten Gütermengenkombinationen, die bei konstantem Input und 					Technologie produziert werden können. </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19" name="Textfeld 18"/>
          <p:cNvSpPr txBox="1"/>
          <p:nvPr/>
        </p:nvSpPr>
        <p:spPr>
          <a:xfrm>
            <a:off x="16993" y="1845433"/>
            <a:ext cx="12142838" cy="447368"/>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Im Allgemeinen geht man von einem konkaven Verlauf einer Transformationskurve aus</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20" name="Straight Arrow Connector 7"/>
          <p:cNvCxnSpPr/>
          <p:nvPr/>
        </p:nvCxnSpPr>
        <p:spPr>
          <a:xfrm flipV="1">
            <a:off x="421083" y="4905488"/>
            <a:ext cx="4046919" cy="157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9"/>
          <p:cNvCxnSpPr/>
          <p:nvPr/>
        </p:nvCxnSpPr>
        <p:spPr>
          <a:xfrm flipH="1" flipV="1">
            <a:off x="407278" y="2254835"/>
            <a:ext cx="13805" cy="26663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Freeform 16"/>
          <p:cNvSpPr/>
          <p:nvPr/>
        </p:nvSpPr>
        <p:spPr>
          <a:xfrm rot="10800000" flipV="1">
            <a:off x="407279" y="2579242"/>
            <a:ext cx="3774903" cy="2326247"/>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23" name="Textfeld 22"/>
          <p:cNvSpPr txBox="1"/>
          <p:nvPr/>
        </p:nvSpPr>
        <p:spPr>
          <a:xfrm>
            <a:off x="68365" y="2437649"/>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B</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4" name="Textfeld 23"/>
          <p:cNvSpPr txBox="1"/>
          <p:nvPr/>
        </p:nvSpPr>
        <p:spPr>
          <a:xfrm>
            <a:off x="3961641" y="4905487"/>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5" name="Textfeld 24"/>
          <p:cNvSpPr txBox="1"/>
          <p:nvPr/>
        </p:nvSpPr>
        <p:spPr>
          <a:xfrm>
            <a:off x="1928629" y="2605492"/>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X</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6" name="Textfeld 25"/>
          <p:cNvSpPr txBox="1"/>
          <p:nvPr/>
        </p:nvSpPr>
        <p:spPr>
          <a:xfrm>
            <a:off x="1928629" y="2402720"/>
            <a:ext cx="393288" cy="673558"/>
          </a:xfrm>
          <a:prstGeom prst="rect">
            <a:avLst/>
          </a:prstGeom>
          <a:noFill/>
        </p:spPr>
        <p:txBody>
          <a:bodyPr wrap="square" rtlCol="0">
            <a:noAutofit/>
          </a:bodyPr>
          <a:lstStyle/>
          <a:p>
            <a:r>
              <a:rPr lang="de-DE" sz="5000" b="1" dirty="0">
                <a:latin typeface="Times New Roman" panose="02020603050405020304" pitchFamily="18" charset="0"/>
                <a:cs typeface="Times New Roman" panose="02020603050405020304" pitchFamily="18" charset="0"/>
              </a:rPr>
              <a:t>.</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28" name="Gerader Verbinder 27"/>
          <p:cNvCxnSpPr/>
          <p:nvPr/>
        </p:nvCxnSpPr>
        <p:spPr>
          <a:xfrm flipH="1">
            <a:off x="407278" y="3012688"/>
            <a:ext cx="1656243" cy="416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p:nvCxnSpPr>
        <p:spPr>
          <a:xfrm flipH="1">
            <a:off x="2088421" y="3047100"/>
            <a:ext cx="1633" cy="184721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6" name="Textfeld 45"/>
          <p:cNvSpPr txBox="1"/>
          <p:nvPr/>
        </p:nvSpPr>
        <p:spPr>
          <a:xfrm>
            <a:off x="-27251" y="2804632"/>
            <a:ext cx="588299"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B</a:t>
            </a:r>
            <a:r>
              <a:rPr lang="de-DE" sz="2000" baseline="-25000" dirty="0">
                <a:latin typeface="Times New Roman" panose="02020603050405020304" pitchFamily="18" charset="0"/>
                <a:cs typeface="Times New Roman" panose="02020603050405020304" pitchFamily="18" charset="0"/>
              </a:rPr>
              <a:t>X</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47" name="Textfeld 46"/>
          <p:cNvSpPr txBox="1"/>
          <p:nvPr/>
        </p:nvSpPr>
        <p:spPr>
          <a:xfrm>
            <a:off x="1768684" y="4869505"/>
            <a:ext cx="588299"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a:t>
            </a:r>
            <a:r>
              <a:rPr lang="de-DE" sz="2000" baseline="-25000" dirty="0">
                <a:latin typeface="Times New Roman" panose="02020603050405020304" pitchFamily="18" charset="0"/>
                <a:cs typeface="Times New Roman" panose="02020603050405020304" pitchFamily="18" charset="0"/>
              </a:rPr>
              <a:t>X</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52" name="Straight Arrow Connector 7"/>
          <p:cNvCxnSpPr/>
          <p:nvPr/>
        </p:nvCxnSpPr>
        <p:spPr>
          <a:xfrm flipV="1">
            <a:off x="4505685" y="6389233"/>
            <a:ext cx="4046919" cy="157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9"/>
          <p:cNvCxnSpPr/>
          <p:nvPr/>
        </p:nvCxnSpPr>
        <p:spPr>
          <a:xfrm flipH="1" flipV="1">
            <a:off x="4543270" y="4962001"/>
            <a:ext cx="1" cy="14709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feld 53"/>
          <p:cNvSpPr txBox="1"/>
          <p:nvPr/>
        </p:nvSpPr>
        <p:spPr>
          <a:xfrm>
            <a:off x="4204683" y="5003401"/>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B</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55" name="Textfeld 54"/>
          <p:cNvSpPr txBox="1"/>
          <p:nvPr/>
        </p:nvSpPr>
        <p:spPr>
          <a:xfrm>
            <a:off x="8159316" y="6389233"/>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58" name="Gerader Verbinder 57"/>
          <p:cNvCxnSpPr/>
          <p:nvPr/>
        </p:nvCxnSpPr>
        <p:spPr>
          <a:xfrm>
            <a:off x="4545012" y="5299883"/>
            <a:ext cx="3431853" cy="108737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9" name="Textfeld 58"/>
          <p:cNvSpPr txBox="1"/>
          <p:nvPr/>
        </p:nvSpPr>
        <p:spPr>
          <a:xfrm>
            <a:off x="4731612" y="5003401"/>
            <a:ext cx="3804383" cy="343958"/>
          </a:xfrm>
          <a:prstGeom prst="rect">
            <a:avLst/>
          </a:prstGeom>
          <a:noFill/>
        </p:spPr>
        <p:txBody>
          <a:bodyPr wrap="square" rtlCol="0">
            <a:noAutofit/>
          </a:bodyPr>
          <a:lstStyle/>
          <a:p>
            <a:r>
              <a:rPr lang="de-DE" sz="1600" dirty="0">
                <a:latin typeface="Times New Roman" panose="02020603050405020304" pitchFamily="18" charset="0"/>
                <a:cs typeface="Times New Roman" panose="02020603050405020304" pitchFamily="18" charset="0"/>
              </a:rPr>
              <a:t>Lineare Produktionstechnologie (Ricardo)</a:t>
            </a: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9" name="Rechteck 28">
            <a:extLst>
              <a:ext uri="{FF2B5EF4-FFF2-40B4-BE49-F238E27FC236}">
                <a16:creationId xmlns:a16="http://schemas.microsoft.com/office/drawing/2014/main" id="{32A70918-39D4-4587-BCE8-37CB680816B2}"/>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669B7E9E-7C0F-44A3-AF4F-7D67B9C3A1D1}"/>
                  </a:ext>
                </a:extLst>
              </p14:cNvPr>
              <p14:cNvContentPartPr/>
              <p14:nvPr/>
            </p14:nvContentPartPr>
            <p14:xfrm>
              <a:off x="4946147" y="5289547"/>
              <a:ext cx="3196080" cy="109440"/>
            </p14:xfrm>
          </p:contentPart>
        </mc:Choice>
        <mc:Fallback>
          <p:pic>
            <p:nvPicPr>
              <p:cNvPr id="2" name="Freihand 1">
                <a:extLst>
                  <a:ext uri="{FF2B5EF4-FFF2-40B4-BE49-F238E27FC236}">
                    <a16:creationId xmlns:a16="http://schemas.microsoft.com/office/drawing/2014/main" id="{669B7E9E-7C0F-44A3-AF4F-7D67B9C3A1D1}"/>
                  </a:ext>
                </a:extLst>
              </p:cNvPr>
              <p:cNvPicPr/>
              <p:nvPr/>
            </p:nvPicPr>
            <p:blipFill>
              <a:blip r:embed="rId3"/>
              <a:stretch>
                <a:fillRect/>
              </a:stretch>
            </p:blipFill>
            <p:spPr>
              <a:xfrm>
                <a:off x="4941827" y="5285227"/>
                <a:ext cx="3204720" cy="118080"/>
              </a:xfrm>
              <a:prstGeom prst="rect">
                <a:avLst/>
              </a:prstGeom>
            </p:spPr>
          </p:pic>
        </mc:Fallback>
      </mc:AlternateContent>
      <p:grpSp>
        <p:nvGrpSpPr>
          <p:cNvPr id="13" name="Gruppieren 12">
            <a:extLst>
              <a:ext uri="{FF2B5EF4-FFF2-40B4-BE49-F238E27FC236}">
                <a16:creationId xmlns:a16="http://schemas.microsoft.com/office/drawing/2014/main" id="{9A06BCA7-E14A-43A2-9C27-86E1F8D6A50F}"/>
              </a:ext>
            </a:extLst>
          </p:cNvPr>
          <p:cNvGrpSpPr/>
          <p:nvPr/>
        </p:nvGrpSpPr>
        <p:grpSpPr>
          <a:xfrm>
            <a:off x="4566347" y="5443627"/>
            <a:ext cx="2475360" cy="1037160"/>
            <a:chOff x="4566347" y="5443627"/>
            <a:chExt cx="2475360" cy="1037160"/>
          </a:xfrm>
        </p:grpSpPr>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F6394141-78EF-415C-8CA9-62212B828994}"/>
                    </a:ext>
                  </a:extLst>
                </p14:cNvPr>
                <p14:cNvContentPartPr/>
                <p14:nvPr/>
              </p14:nvContentPartPr>
              <p14:xfrm>
                <a:off x="5165027" y="5443627"/>
                <a:ext cx="3240" cy="28080"/>
              </p14:xfrm>
            </p:contentPart>
          </mc:Choice>
          <mc:Fallback>
            <p:pic>
              <p:nvPicPr>
                <p:cNvPr id="3" name="Freihand 2">
                  <a:extLst>
                    <a:ext uri="{FF2B5EF4-FFF2-40B4-BE49-F238E27FC236}">
                      <a16:creationId xmlns:a16="http://schemas.microsoft.com/office/drawing/2014/main" id="{F6394141-78EF-415C-8CA9-62212B828994}"/>
                    </a:ext>
                  </a:extLst>
                </p:cNvPr>
                <p:cNvPicPr/>
                <p:nvPr/>
              </p:nvPicPr>
              <p:blipFill>
                <a:blip r:embed="rId5"/>
                <a:stretch>
                  <a:fillRect/>
                </a:stretch>
              </p:blipFill>
              <p:spPr>
                <a:xfrm>
                  <a:off x="5160707" y="5439307"/>
                  <a:ext cx="118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C1080AE3-3861-4FD9-9A48-DC127DD89022}"/>
                    </a:ext>
                  </a:extLst>
                </p14:cNvPr>
                <p14:cNvContentPartPr/>
                <p14:nvPr/>
              </p14:nvContentPartPr>
              <p14:xfrm>
                <a:off x="5511707" y="5596267"/>
                <a:ext cx="50400" cy="8640"/>
              </p14:xfrm>
            </p:contentPart>
          </mc:Choice>
          <mc:Fallback>
            <p:pic>
              <p:nvPicPr>
                <p:cNvPr id="4" name="Freihand 3">
                  <a:extLst>
                    <a:ext uri="{FF2B5EF4-FFF2-40B4-BE49-F238E27FC236}">
                      <a16:creationId xmlns:a16="http://schemas.microsoft.com/office/drawing/2014/main" id="{C1080AE3-3861-4FD9-9A48-DC127DD89022}"/>
                    </a:ext>
                  </a:extLst>
                </p:cNvPr>
                <p:cNvPicPr/>
                <p:nvPr/>
              </p:nvPicPr>
              <p:blipFill>
                <a:blip r:embed="rId7"/>
                <a:stretch>
                  <a:fillRect/>
                </a:stretch>
              </p:blipFill>
              <p:spPr>
                <a:xfrm>
                  <a:off x="5507387" y="5591947"/>
                  <a:ext cx="590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46F1E03E-4AA8-4F66-803A-47A6EE3ACC47}"/>
                    </a:ext>
                  </a:extLst>
                </p14:cNvPr>
                <p14:cNvContentPartPr/>
                <p14:nvPr/>
              </p14:nvContentPartPr>
              <p14:xfrm>
                <a:off x="5924627" y="5761867"/>
                <a:ext cx="32760" cy="7560"/>
              </p14:xfrm>
            </p:contentPart>
          </mc:Choice>
          <mc:Fallback>
            <p:pic>
              <p:nvPicPr>
                <p:cNvPr id="5" name="Freihand 4">
                  <a:extLst>
                    <a:ext uri="{FF2B5EF4-FFF2-40B4-BE49-F238E27FC236}">
                      <a16:creationId xmlns:a16="http://schemas.microsoft.com/office/drawing/2014/main" id="{46F1E03E-4AA8-4F66-803A-47A6EE3ACC47}"/>
                    </a:ext>
                  </a:extLst>
                </p:cNvPr>
                <p:cNvPicPr/>
                <p:nvPr/>
              </p:nvPicPr>
              <p:blipFill>
                <a:blip r:embed="rId9"/>
                <a:stretch>
                  <a:fillRect/>
                </a:stretch>
              </p:blipFill>
              <p:spPr>
                <a:xfrm>
                  <a:off x="5920307" y="5757547"/>
                  <a:ext cx="414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EFAB3BF4-A356-4E0D-8ED3-B45F457C75BA}"/>
                    </a:ext>
                  </a:extLst>
                </p14:cNvPr>
                <p14:cNvContentPartPr/>
                <p14:nvPr/>
              </p14:nvContentPartPr>
              <p14:xfrm>
                <a:off x="6263387" y="5862667"/>
                <a:ext cx="64080" cy="20880"/>
              </p14:xfrm>
            </p:contentPart>
          </mc:Choice>
          <mc:Fallback>
            <p:pic>
              <p:nvPicPr>
                <p:cNvPr id="6" name="Freihand 5">
                  <a:extLst>
                    <a:ext uri="{FF2B5EF4-FFF2-40B4-BE49-F238E27FC236}">
                      <a16:creationId xmlns:a16="http://schemas.microsoft.com/office/drawing/2014/main" id="{EFAB3BF4-A356-4E0D-8ED3-B45F457C75BA}"/>
                    </a:ext>
                  </a:extLst>
                </p:cNvPr>
                <p:cNvPicPr/>
                <p:nvPr/>
              </p:nvPicPr>
              <p:blipFill>
                <a:blip r:embed="rId11"/>
                <a:stretch>
                  <a:fillRect/>
                </a:stretch>
              </p:blipFill>
              <p:spPr>
                <a:xfrm>
                  <a:off x="6259067" y="5858347"/>
                  <a:ext cx="727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2EBAD6A3-0476-4D04-A7BD-DCB94B4D020D}"/>
                    </a:ext>
                  </a:extLst>
                </p14:cNvPr>
                <p14:cNvContentPartPr/>
                <p14:nvPr/>
              </p14:nvContentPartPr>
              <p14:xfrm>
                <a:off x="6742187" y="6009547"/>
                <a:ext cx="58680" cy="22680"/>
              </p14:xfrm>
            </p:contentPart>
          </mc:Choice>
          <mc:Fallback>
            <p:pic>
              <p:nvPicPr>
                <p:cNvPr id="7" name="Freihand 6">
                  <a:extLst>
                    <a:ext uri="{FF2B5EF4-FFF2-40B4-BE49-F238E27FC236}">
                      <a16:creationId xmlns:a16="http://schemas.microsoft.com/office/drawing/2014/main" id="{2EBAD6A3-0476-4D04-A7BD-DCB94B4D020D}"/>
                    </a:ext>
                  </a:extLst>
                </p:cNvPr>
                <p:cNvPicPr/>
                <p:nvPr/>
              </p:nvPicPr>
              <p:blipFill>
                <a:blip r:embed="rId13"/>
                <a:stretch>
                  <a:fillRect/>
                </a:stretch>
              </p:blipFill>
              <p:spPr>
                <a:xfrm>
                  <a:off x="6737867" y="6005227"/>
                  <a:ext cx="673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Freihand 7">
                  <a:extLst>
                    <a:ext uri="{FF2B5EF4-FFF2-40B4-BE49-F238E27FC236}">
                      <a16:creationId xmlns:a16="http://schemas.microsoft.com/office/drawing/2014/main" id="{DCCFDB85-A280-489B-B79B-F8639A80DC70}"/>
                    </a:ext>
                  </a:extLst>
                </p14:cNvPr>
                <p14:cNvContentPartPr/>
                <p14:nvPr/>
              </p14:nvContentPartPr>
              <p14:xfrm>
                <a:off x="7026587" y="6134467"/>
                <a:ext cx="15120" cy="22320"/>
              </p14:xfrm>
            </p:contentPart>
          </mc:Choice>
          <mc:Fallback>
            <p:pic>
              <p:nvPicPr>
                <p:cNvPr id="8" name="Freihand 7">
                  <a:extLst>
                    <a:ext uri="{FF2B5EF4-FFF2-40B4-BE49-F238E27FC236}">
                      <a16:creationId xmlns:a16="http://schemas.microsoft.com/office/drawing/2014/main" id="{DCCFDB85-A280-489B-B79B-F8639A80DC70}"/>
                    </a:ext>
                  </a:extLst>
                </p:cNvPr>
                <p:cNvPicPr/>
                <p:nvPr/>
              </p:nvPicPr>
              <p:blipFill>
                <a:blip r:embed="rId15"/>
                <a:stretch>
                  <a:fillRect/>
                </a:stretch>
              </p:blipFill>
              <p:spPr>
                <a:xfrm>
                  <a:off x="7022267" y="6130147"/>
                  <a:ext cx="237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Freihand 8">
                  <a:extLst>
                    <a:ext uri="{FF2B5EF4-FFF2-40B4-BE49-F238E27FC236}">
                      <a16:creationId xmlns:a16="http://schemas.microsoft.com/office/drawing/2014/main" id="{E3DE751F-0926-49F1-B265-C260BF0B08C8}"/>
                    </a:ext>
                  </a:extLst>
                </p14:cNvPr>
                <p14:cNvContentPartPr/>
                <p14:nvPr/>
              </p14:nvContentPartPr>
              <p14:xfrm>
                <a:off x="5162867" y="5486107"/>
                <a:ext cx="38880" cy="994680"/>
              </p14:xfrm>
            </p:contentPart>
          </mc:Choice>
          <mc:Fallback>
            <p:pic>
              <p:nvPicPr>
                <p:cNvPr id="9" name="Freihand 8">
                  <a:extLst>
                    <a:ext uri="{FF2B5EF4-FFF2-40B4-BE49-F238E27FC236}">
                      <a16:creationId xmlns:a16="http://schemas.microsoft.com/office/drawing/2014/main" id="{E3DE751F-0926-49F1-B265-C260BF0B08C8}"/>
                    </a:ext>
                  </a:extLst>
                </p:cNvPr>
                <p:cNvPicPr/>
                <p:nvPr/>
              </p:nvPicPr>
              <p:blipFill>
                <a:blip r:embed="rId17"/>
                <a:stretch>
                  <a:fillRect/>
                </a:stretch>
              </p:blipFill>
              <p:spPr>
                <a:xfrm>
                  <a:off x="5158547" y="5481787"/>
                  <a:ext cx="47520" cy="1003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19CC2E00-425F-456F-B993-EAE11390A338}"/>
                    </a:ext>
                  </a:extLst>
                </p14:cNvPr>
                <p14:cNvContentPartPr/>
                <p14:nvPr/>
              </p14:nvContentPartPr>
              <p14:xfrm>
                <a:off x="4566347" y="5524987"/>
                <a:ext cx="629640" cy="31680"/>
              </p14:xfrm>
            </p:contentPart>
          </mc:Choice>
          <mc:Fallback>
            <p:pic>
              <p:nvPicPr>
                <p:cNvPr id="12" name="Freihand 11">
                  <a:extLst>
                    <a:ext uri="{FF2B5EF4-FFF2-40B4-BE49-F238E27FC236}">
                      <a16:creationId xmlns:a16="http://schemas.microsoft.com/office/drawing/2014/main" id="{19CC2E00-425F-456F-B993-EAE11390A338}"/>
                    </a:ext>
                  </a:extLst>
                </p:cNvPr>
                <p:cNvPicPr/>
                <p:nvPr/>
              </p:nvPicPr>
              <p:blipFill>
                <a:blip r:embed="rId19"/>
                <a:stretch>
                  <a:fillRect/>
                </a:stretch>
              </p:blipFill>
              <p:spPr>
                <a:xfrm>
                  <a:off x="4562027" y="5520667"/>
                  <a:ext cx="638280" cy="40320"/>
                </a:xfrm>
                <a:prstGeom prst="rect">
                  <a:avLst/>
                </a:prstGeom>
              </p:spPr>
            </p:pic>
          </mc:Fallback>
        </mc:AlternateContent>
      </p:grpSp>
    </p:spTree>
    <p:extLst>
      <p:ext uri="{BB962C8B-B14F-4D97-AF65-F5344CB8AC3E}">
        <p14:creationId xmlns:p14="http://schemas.microsoft.com/office/powerpoint/2010/main" val="73286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9" grpId="0"/>
      <p:bldP spid="22" grpId="0" animBg="1"/>
      <p:bldP spid="23" grpId="0"/>
      <p:bldP spid="24" grpId="0"/>
      <p:bldP spid="25" grpId="0"/>
      <p:bldP spid="26" grpId="0"/>
      <p:bldP spid="46" grpId="0"/>
      <p:bldP spid="47" grpId="0"/>
      <p:bldP spid="54" grpId="0"/>
      <p:bldP spid="55" grpId="0"/>
      <p:bldP spid="5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121"/>
          <p:cNvGraphicFramePr>
            <a:graphicFrameLocks noGrp="1"/>
          </p:cNvGraphicFramePr>
          <p:nvPr/>
        </p:nvGraphicFramePr>
        <p:xfrm>
          <a:off x="786812" y="1484785"/>
          <a:ext cx="3048000" cy="3744915"/>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840883">
                <a:tc gridSpan="2">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FF0000"/>
                          </a:solidFill>
                          <a:effectLst/>
                          <a:latin typeface="Arial" charset="0"/>
                        </a:rPr>
                        <a:t>Robinson</a:t>
                      </a:r>
                      <a:endParaRPr kumimoji="0" lang="de-DE" sz="1400" b="0" i="0" u="none" strike="noStrike" cap="none" normalizeH="0" baseline="0" dirty="0">
                        <a:ln>
                          <a:noFill/>
                        </a:ln>
                        <a:solidFill>
                          <a:schemeClr val="tx1"/>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400" b="0" i="0" u="none" strike="noStrike" cap="none" normalizeH="0" baseline="0" dirty="0">
                          <a:ln>
                            <a:noFill/>
                          </a:ln>
                          <a:solidFill>
                            <a:schemeClr val="tx1"/>
                          </a:solidFill>
                          <a:effectLst/>
                          <a:latin typeface="Arial" charset="0"/>
                        </a:rPr>
                        <a:t>(Produktion pro Tag)</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a:ln>
                            <a:noFill/>
                          </a:ln>
                          <a:solidFill>
                            <a:srgbClr val="000000"/>
                          </a:solidFill>
                          <a:effectLst/>
                          <a:latin typeface="Arial" charset="0"/>
                        </a:rPr>
                        <a:t>Fische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err="1">
                          <a:ln>
                            <a:noFill/>
                          </a:ln>
                          <a:solidFill>
                            <a:srgbClr val="000000"/>
                          </a:solidFill>
                          <a:effectLst/>
                          <a:latin typeface="Arial" charset="0"/>
                        </a:rPr>
                        <a:t>Kokusnüsse</a:t>
                      </a:r>
                      <a:endParaRPr kumimoji="0" lang="de-DE" sz="1800" b="0" i="0" u="none" strike="noStrike" cap="none" normalizeH="0" baseline="0" dirty="0">
                        <a:ln>
                          <a:noFill/>
                        </a:ln>
                        <a:solidFill>
                          <a:srgbClr val="000000"/>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53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0</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9</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3</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000000"/>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9" name="Group 119"/>
          <p:cNvGraphicFramePr>
            <a:graphicFrameLocks noGrp="1"/>
          </p:cNvGraphicFramePr>
          <p:nvPr/>
        </p:nvGraphicFramePr>
        <p:xfrm>
          <a:off x="4891268" y="1124745"/>
          <a:ext cx="3048000" cy="4908549"/>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840849">
                <a:tc gridSpan="2">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chemeClr val="tx2"/>
                          </a:solidFill>
                          <a:effectLst/>
                          <a:latin typeface="Arial" charset="0"/>
                        </a:rPr>
                        <a:t>Freitag</a:t>
                      </a:r>
                      <a:endParaRPr kumimoji="0" lang="de-DE" sz="1400" b="0" i="0" u="none" strike="noStrike" cap="none" normalizeH="0" baseline="0" dirty="0">
                        <a:ln>
                          <a:noFill/>
                        </a:ln>
                        <a:solidFill>
                          <a:schemeClr val="tx2"/>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400" b="0" i="0" u="none" strike="noStrike" cap="none" normalizeH="0" baseline="0" dirty="0">
                          <a:ln>
                            <a:noFill/>
                          </a:ln>
                          <a:solidFill>
                            <a:schemeClr val="tx1"/>
                          </a:solidFill>
                          <a:effectLst/>
                          <a:latin typeface="Arial" charset="0"/>
                        </a:rPr>
                        <a:t>(Produktion pro Tag)</a:t>
                      </a: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a:ln>
                            <a:noFill/>
                          </a:ln>
                          <a:solidFill>
                            <a:srgbClr val="000000"/>
                          </a:solidFill>
                          <a:effectLst/>
                          <a:latin typeface="Arial" charset="0"/>
                        </a:rPr>
                        <a:t>Fische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err="1">
                          <a:ln>
                            <a:noFill/>
                          </a:ln>
                          <a:solidFill>
                            <a:srgbClr val="000000"/>
                          </a:solidFill>
                          <a:effectLst/>
                          <a:latin typeface="Arial" charset="0"/>
                        </a:rPr>
                        <a:t>Kokusnüsse</a:t>
                      </a:r>
                      <a:endParaRPr kumimoji="0" lang="de-DE" sz="1800" b="0" i="0" u="none" strike="noStrike" cap="none" normalizeH="0" baseline="0" dirty="0">
                        <a:ln>
                          <a:noFill/>
                        </a:ln>
                        <a:solidFill>
                          <a:srgbClr val="000000"/>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30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24</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18</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8</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000000"/>
                          </a:solidFill>
                          <a:effectLst/>
                          <a:latin typeface="Arial" charset="0"/>
                        </a:rPr>
                        <a:t>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0" name="Textfeld 9">
            <a:extLst>
              <a:ext uri="{FF2B5EF4-FFF2-40B4-BE49-F238E27FC236}">
                <a16:creationId xmlns:a16="http://schemas.microsoft.com/office/drawing/2014/main" id="{6DB6958F-5A5B-4CB6-9775-E129F1268906}"/>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E3AD7B23-A66C-43AA-B17F-FE538B6ACF62}"/>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72457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2" y="779944"/>
            <a:ext cx="8009858" cy="117018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Bestimmen Sie grafisch in Anlehnung an die Budgetgerade aus der Mikroökonomie die Produktionsmöglichkeiten der beiden Produzenten. Übertragen Sie dafür die beiden Tabellen in ein K(</a:t>
            </a:r>
            <a:r>
              <a:rPr lang="de-DE" sz="1600" b="1" dirty="0" err="1">
                <a:latin typeface="Times New Roman" panose="02020603050405020304" pitchFamily="18" charset="0"/>
                <a:cs typeface="Times New Roman" panose="02020603050405020304" pitchFamily="18" charset="0"/>
              </a:rPr>
              <a:t>okusnuss</a:t>
            </a:r>
            <a:r>
              <a:rPr lang="de-DE" sz="1600" b="1" dirty="0">
                <a:latin typeface="Times New Roman" panose="02020603050405020304" pitchFamily="18" charset="0"/>
                <a:cs typeface="Times New Roman" panose="02020603050405020304" pitchFamily="18" charset="0"/>
              </a:rPr>
              <a:t>)-F(</a:t>
            </a:r>
            <a:r>
              <a:rPr lang="de-DE" sz="1600" b="1" dirty="0" err="1">
                <a:latin typeface="Times New Roman" panose="02020603050405020304" pitchFamily="18" charset="0"/>
                <a:cs typeface="Times New Roman" panose="02020603050405020304" pitchFamily="18" charset="0"/>
              </a:rPr>
              <a:t>isch</a:t>
            </a:r>
            <a:r>
              <a:rPr lang="de-DE" sz="1600" b="1" dirty="0">
                <a:latin typeface="Times New Roman" panose="02020603050405020304" pitchFamily="18" charset="0"/>
                <a:cs typeface="Times New Roman" panose="02020603050405020304" pitchFamily="18" charset="0"/>
              </a:rPr>
              <a:t>)-Diagramm.</a:t>
            </a:r>
          </a:p>
          <a:p>
            <a:endParaRPr lang="de-DE" sz="1600" b="1"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1" y="3945989"/>
            <a:ext cx="8009858" cy="5354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Wer hat in der Produktion welchen Gutes einen absoluten Kostenvorteil?</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53750" y="6106238"/>
            <a:ext cx="8694236" cy="6480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Wie kann es in dieser Situation sinnvollerweise zu Handel kommen (Zahlenbeispiel)?</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5411C832-4000-4DE0-96A5-1328C48DD85C}"/>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12" name="Textfeld 11">
            <a:extLst>
              <a:ext uri="{FF2B5EF4-FFF2-40B4-BE49-F238E27FC236}">
                <a16:creationId xmlns:a16="http://schemas.microsoft.com/office/drawing/2014/main" id="{C4184D30-EAD8-4E1B-9028-5001A350732D}"/>
              </a:ext>
            </a:extLst>
          </p:cNvPr>
          <p:cNvSpPr txBox="1"/>
          <p:nvPr/>
        </p:nvSpPr>
        <p:spPr>
          <a:xfrm>
            <a:off x="1" y="2017692"/>
            <a:ext cx="7971527" cy="5301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Worin besteht ein qualitativer Unterschied zum Beispiel UK und Portugal? </a:t>
            </a:r>
          </a:p>
          <a:p>
            <a:endParaRPr lang="de-DE" sz="1600" b="1"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4" name="Textfeld 13">
            <a:extLst>
              <a:ext uri="{FF2B5EF4-FFF2-40B4-BE49-F238E27FC236}">
                <a16:creationId xmlns:a16="http://schemas.microsoft.com/office/drawing/2014/main" id="{BE48FD73-7F8C-4AEF-8DD1-69BA621DB3F9}"/>
              </a:ext>
            </a:extLst>
          </p:cNvPr>
          <p:cNvSpPr txBox="1"/>
          <p:nvPr/>
        </p:nvSpPr>
        <p:spPr>
          <a:xfrm>
            <a:off x="0" y="2547864"/>
            <a:ext cx="7438103" cy="644404"/>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Bestimmen Sie explizit die </a:t>
            </a:r>
            <a:r>
              <a:rPr lang="de-DE" sz="1600" b="1" dirty="0" err="1">
                <a:latin typeface="Times New Roman" panose="02020603050405020304" pitchFamily="18" charset="0"/>
                <a:cs typeface="Times New Roman" panose="02020603050405020304" pitchFamily="18" charset="0"/>
              </a:rPr>
              <a:t>Poduktionsfunktionen</a:t>
            </a:r>
            <a:r>
              <a:rPr lang="de-DE" sz="1600" b="1" dirty="0">
                <a:latin typeface="Times New Roman" panose="02020603050405020304" pitchFamily="18" charset="0"/>
                <a:cs typeface="Times New Roman" panose="02020603050405020304" pitchFamily="18" charset="0"/>
              </a:rPr>
              <a:t> der beiden Ländern?</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5" name="Textfeld 14">
            <a:extLst>
              <a:ext uri="{FF2B5EF4-FFF2-40B4-BE49-F238E27FC236}">
                <a16:creationId xmlns:a16="http://schemas.microsoft.com/office/drawing/2014/main" id="{D8DB202D-3EAD-4757-BE6C-1631862E67F8}"/>
              </a:ext>
            </a:extLst>
          </p:cNvPr>
          <p:cNvSpPr txBox="1"/>
          <p:nvPr/>
        </p:nvSpPr>
        <p:spPr>
          <a:xfrm>
            <a:off x="0" y="3291895"/>
            <a:ext cx="7410507" cy="49811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Welche Skalenerträge haben die Produktionsfunktionen?</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
        <p:nvSpPr>
          <p:cNvPr id="16" name="Textfeld 15">
            <a:extLst>
              <a:ext uri="{FF2B5EF4-FFF2-40B4-BE49-F238E27FC236}">
                <a16:creationId xmlns:a16="http://schemas.microsoft.com/office/drawing/2014/main" id="{37F8271A-9B30-4FC6-A7D4-EDAC332EFF99}"/>
              </a:ext>
            </a:extLst>
          </p:cNvPr>
          <p:cNvSpPr txBox="1"/>
          <p:nvPr/>
        </p:nvSpPr>
        <p:spPr>
          <a:xfrm>
            <a:off x="-53750" y="4590393"/>
            <a:ext cx="8009858" cy="52881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Wer hat in der Produktion welchen Gutes einen komparativen Kostenvorteil?</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3" name="Textfeld 12">
            <a:extLst>
              <a:ext uri="{FF2B5EF4-FFF2-40B4-BE49-F238E27FC236}">
                <a16:creationId xmlns:a16="http://schemas.microsoft.com/office/drawing/2014/main" id="{37F8271A-9B30-4FC6-A7D4-EDAC332EFF99}"/>
              </a:ext>
            </a:extLst>
          </p:cNvPr>
          <p:cNvSpPr txBox="1"/>
          <p:nvPr/>
        </p:nvSpPr>
        <p:spPr>
          <a:xfrm>
            <a:off x="-26875" y="5071750"/>
            <a:ext cx="8009858" cy="6480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Bestimmen Sie grafisch die gemeinsamen Produktionsmöglichkeiten mit der Überlegung, wann es unter den gegebenen individuellen Produktionsmöglichkeiten für wen sinnvoll ist, welches Gut zu produzieren?</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
        <p:nvSpPr>
          <p:cNvPr id="17" name="Rechteck 16">
            <a:extLst>
              <a:ext uri="{FF2B5EF4-FFF2-40B4-BE49-F238E27FC236}">
                <a16:creationId xmlns:a16="http://schemas.microsoft.com/office/drawing/2014/main" id="{CF0371D7-A513-47EA-9113-002B1A60EA67}"/>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C433D023-0DBA-49F1-B71F-9D1AE55353A6}"/>
                  </a:ext>
                </a:extLst>
              </p14:cNvPr>
              <p14:cNvContentPartPr/>
              <p14:nvPr/>
            </p14:nvContentPartPr>
            <p14:xfrm>
              <a:off x="1638827" y="2368147"/>
              <a:ext cx="2170800" cy="40320"/>
            </p14:xfrm>
          </p:contentPart>
        </mc:Choice>
        <mc:Fallback>
          <p:pic>
            <p:nvPicPr>
              <p:cNvPr id="2" name="Freihand 1">
                <a:extLst>
                  <a:ext uri="{FF2B5EF4-FFF2-40B4-BE49-F238E27FC236}">
                    <a16:creationId xmlns:a16="http://schemas.microsoft.com/office/drawing/2014/main" id="{C433D023-0DBA-49F1-B71F-9D1AE55353A6}"/>
                  </a:ext>
                </a:extLst>
              </p:cNvPr>
              <p:cNvPicPr/>
              <p:nvPr/>
            </p:nvPicPr>
            <p:blipFill>
              <a:blip r:embed="rId3"/>
              <a:stretch>
                <a:fillRect/>
              </a:stretch>
            </p:blipFill>
            <p:spPr>
              <a:xfrm>
                <a:off x="1634507" y="2363827"/>
                <a:ext cx="2179440" cy="48960"/>
              </a:xfrm>
              <a:prstGeom prst="rect">
                <a:avLst/>
              </a:prstGeom>
            </p:spPr>
          </p:pic>
        </mc:Fallback>
      </mc:AlternateContent>
      <p:pic>
        <p:nvPicPr>
          <p:cNvPr id="54" name="Grafik 53">
            <a:extLst>
              <a:ext uri="{FF2B5EF4-FFF2-40B4-BE49-F238E27FC236}">
                <a16:creationId xmlns:a16="http://schemas.microsoft.com/office/drawing/2014/main" id="{1807DEE4-3F07-45A9-874D-325CEFFCA131}"/>
              </a:ext>
            </a:extLst>
          </p:cNvPr>
          <p:cNvPicPr>
            <a:picLocks noChangeAspect="1"/>
          </p:cNvPicPr>
          <p:nvPr/>
        </p:nvPicPr>
        <p:blipFill>
          <a:blip r:embed="rId4"/>
          <a:stretch>
            <a:fillRect/>
          </a:stretch>
        </p:blipFill>
        <p:spPr>
          <a:xfrm>
            <a:off x="8883023" y="159449"/>
            <a:ext cx="3079478" cy="2123329"/>
          </a:xfrm>
          <a:prstGeom prst="rect">
            <a:avLst/>
          </a:prstGeom>
        </p:spPr>
      </p:pic>
      <mc:AlternateContent xmlns:mc="http://schemas.openxmlformats.org/markup-compatibility/2006">
        <mc:Choice xmlns:p14="http://schemas.microsoft.com/office/powerpoint/2010/main" Requires="p14">
          <p:contentPart p14:bwMode="auto" r:id="rId5">
            <p14:nvContentPartPr>
              <p14:cNvPr id="55" name="Freihand 54">
                <a:extLst>
                  <a:ext uri="{FF2B5EF4-FFF2-40B4-BE49-F238E27FC236}">
                    <a16:creationId xmlns:a16="http://schemas.microsoft.com/office/drawing/2014/main" id="{7F4DBC8C-F21C-42A2-8475-DFA7CBB19D8A}"/>
                  </a:ext>
                </a:extLst>
              </p14:cNvPr>
              <p14:cNvContentPartPr/>
              <p14:nvPr/>
            </p14:nvContentPartPr>
            <p14:xfrm>
              <a:off x="9191987" y="640147"/>
              <a:ext cx="662400" cy="24840"/>
            </p14:xfrm>
          </p:contentPart>
        </mc:Choice>
        <mc:Fallback>
          <p:pic>
            <p:nvPicPr>
              <p:cNvPr id="55" name="Freihand 54">
                <a:extLst>
                  <a:ext uri="{FF2B5EF4-FFF2-40B4-BE49-F238E27FC236}">
                    <a16:creationId xmlns:a16="http://schemas.microsoft.com/office/drawing/2014/main" id="{7F4DBC8C-F21C-42A2-8475-DFA7CBB19D8A}"/>
                  </a:ext>
                </a:extLst>
              </p:cNvPr>
              <p:cNvPicPr/>
              <p:nvPr/>
            </p:nvPicPr>
            <p:blipFill>
              <a:blip r:embed="rId6"/>
              <a:stretch>
                <a:fillRect/>
              </a:stretch>
            </p:blipFill>
            <p:spPr>
              <a:xfrm>
                <a:off x="9187667" y="635827"/>
                <a:ext cx="671040" cy="33480"/>
              </a:xfrm>
              <a:prstGeom prst="rect">
                <a:avLst/>
              </a:prstGeom>
            </p:spPr>
          </p:pic>
        </mc:Fallback>
      </mc:AlternateContent>
      <p:grpSp>
        <p:nvGrpSpPr>
          <p:cNvPr id="63" name="Gruppieren 62">
            <a:extLst>
              <a:ext uri="{FF2B5EF4-FFF2-40B4-BE49-F238E27FC236}">
                <a16:creationId xmlns:a16="http://schemas.microsoft.com/office/drawing/2014/main" id="{FAC3C30E-467A-484E-8918-00AB210E1787}"/>
              </a:ext>
            </a:extLst>
          </p:cNvPr>
          <p:cNvGrpSpPr/>
          <p:nvPr/>
        </p:nvGrpSpPr>
        <p:grpSpPr>
          <a:xfrm>
            <a:off x="6495947" y="2558587"/>
            <a:ext cx="604440" cy="273240"/>
            <a:chOff x="6495947" y="2558587"/>
            <a:chExt cx="604440" cy="273240"/>
          </a:xfrm>
        </p:grpSpPr>
        <mc:AlternateContent xmlns:mc="http://schemas.openxmlformats.org/markup-compatibility/2006">
          <mc:Choice xmlns:p14="http://schemas.microsoft.com/office/powerpoint/2010/main" Requires="p14">
            <p:contentPart p14:bwMode="auto" r:id="rId7">
              <p14:nvContentPartPr>
                <p14:cNvPr id="56" name="Freihand 55">
                  <a:extLst>
                    <a:ext uri="{FF2B5EF4-FFF2-40B4-BE49-F238E27FC236}">
                      <a16:creationId xmlns:a16="http://schemas.microsoft.com/office/drawing/2014/main" id="{92E1B316-3B0F-4FA7-89FD-91CDAF831FF5}"/>
                    </a:ext>
                  </a:extLst>
                </p14:cNvPr>
                <p14:cNvContentPartPr/>
                <p14:nvPr/>
              </p14:nvContentPartPr>
              <p14:xfrm>
                <a:off x="6580187" y="2594227"/>
                <a:ext cx="23400" cy="110160"/>
              </p14:xfrm>
            </p:contentPart>
          </mc:Choice>
          <mc:Fallback>
            <p:pic>
              <p:nvPicPr>
                <p:cNvPr id="56" name="Freihand 55">
                  <a:extLst>
                    <a:ext uri="{FF2B5EF4-FFF2-40B4-BE49-F238E27FC236}">
                      <a16:creationId xmlns:a16="http://schemas.microsoft.com/office/drawing/2014/main" id="{92E1B316-3B0F-4FA7-89FD-91CDAF831FF5}"/>
                    </a:ext>
                  </a:extLst>
                </p:cNvPr>
                <p:cNvPicPr/>
                <p:nvPr/>
              </p:nvPicPr>
              <p:blipFill>
                <a:blip r:embed="rId8"/>
                <a:stretch>
                  <a:fillRect/>
                </a:stretch>
              </p:blipFill>
              <p:spPr>
                <a:xfrm>
                  <a:off x="6575867" y="2589907"/>
                  <a:ext cx="320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7" name="Freihand 56">
                  <a:extLst>
                    <a:ext uri="{FF2B5EF4-FFF2-40B4-BE49-F238E27FC236}">
                      <a16:creationId xmlns:a16="http://schemas.microsoft.com/office/drawing/2014/main" id="{27E48C39-3CF9-4E19-A2E7-21B0A65C139F}"/>
                    </a:ext>
                  </a:extLst>
                </p14:cNvPr>
                <p14:cNvContentPartPr/>
                <p14:nvPr/>
              </p14:nvContentPartPr>
              <p14:xfrm>
                <a:off x="6495947" y="2564347"/>
                <a:ext cx="182160" cy="34920"/>
              </p14:xfrm>
            </p:contentPart>
          </mc:Choice>
          <mc:Fallback>
            <p:pic>
              <p:nvPicPr>
                <p:cNvPr id="57" name="Freihand 56">
                  <a:extLst>
                    <a:ext uri="{FF2B5EF4-FFF2-40B4-BE49-F238E27FC236}">
                      <a16:creationId xmlns:a16="http://schemas.microsoft.com/office/drawing/2014/main" id="{27E48C39-3CF9-4E19-A2E7-21B0A65C139F}"/>
                    </a:ext>
                  </a:extLst>
                </p:cNvPr>
                <p:cNvPicPr/>
                <p:nvPr/>
              </p:nvPicPr>
              <p:blipFill>
                <a:blip r:embed="rId10"/>
                <a:stretch>
                  <a:fillRect/>
                </a:stretch>
              </p:blipFill>
              <p:spPr>
                <a:xfrm>
                  <a:off x="6491627" y="2560027"/>
                  <a:ext cx="1908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8" name="Freihand 57">
                  <a:extLst>
                    <a:ext uri="{FF2B5EF4-FFF2-40B4-BE49-F238E27FC236}">
                      <a16:creationId xmlns:a16="http://schemas.microsoft.com/office/drawing/2014/main" id="{E67CCFFE-1A77-4427-BA70-F46236808BB1}"/>
                    </a:ext>
                  </a:extLst>
                </p14:cNvPr>
                <p14:cNvContentPartPr/>
                <p14:nvPr/>
              </p14:nvContentPartPr>
              <p14:xfrm>
                <a:off x="6661547" y="2634907"/>
                <a:ext cx="174600" cy="69840"/>
              </p14:xfrm>
            </p:contentPart>
          </mc:Choice>
          <mc:Fallback>
            <p:pic>
              <p:nvPicPr>
                <p:cNvPr id="58" name="Freihand 57">
                  <a:extLst>
                    <a:ext uri="{FF2B5EF4-FFF2-40B4-BE49-F238E27FC236}">
                      <a16:creationId xmlns:a16="http://schemas.microsoft.com/office/drawing/2014/main" id="{E67CCFFE-1A77-4427-BA70-F46236808BB1}"/>
                    </a:ext>
                  </a:extLst>
                </p:cNvPr>
                <p:cNvPicPr/>
                <p:nvPr/>
              </p:nvPicPr>
              <p:blipFill>
                <a:blip r:embed="rId12"/>
                <a:stretch>
                  <a:fillRect/>
                </a:stretch>
              </p:blipFill>
              <p:spPr>
                <a:xfrm>
                  <a:off x="6657227" y="2630587"/>
                  <a:ext cx="1832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9" name="Freihand 58">
                  <a:extLst>
                    <a:ext uri="{FF2B5EF4-FFF2-40B4-BE49-F238E27FC236}">
                      <a16:creationId xmlns:a16="http://schemas.microsoft.com/office/drawing/2014/main" id="{CDD8EFD4-04E4-4BFF-BF51-B457502F1D76}"/>
                    </a:ext>
                  </a:extLst>
                </p14:cNvPr>
                <p14:cNvContentPartPr/>
                <p14:nvPr/>
              </p14:nvContentPartPr>
              <p14:xfrm>
                <a:off x="6804107" y="2558587"/>
                <a:ext cx="46440" cy="131040"/>
              </p14:xfrm>
            </p:contentPart>
          </mc:Choice>
          <mc:Fallback>
            <p:pic>
              <p:nvPicPr>
                <p:cNvPr id="59" name="Freihand 58">
                  <a:extLst>
                    <a:ext uri="{FF2B5EF4-FFF2-40B4-BE49-F238E27FC236}">
                      <a16:creationId xmlns:a16="http://schemas.microsoft.com/office/drawing/2014/main" id="{CDD8EFD4-04E4-4BFF-BF51-B457502F1D76}"/>
                    </a:ext>
                  </a:extLst>
                </p:cNvPr>
                <p:cNvPicPr/>
                <p:nvPr/>
              </p:nvPicPr>
              <p:blipFill>
                <a:blip r:embed="rId14"/>
                <a:stretch>
                  <a:fillRect/>
                </a:stretch>
              </p:blipFill>
              <p:spPr>
                <a:xfrm>
                  <a:off x="6799787" y="2554267"/>
                  <a:ext cx="550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0" name="Freihand 59">
                  <a:extLst>
                    <a:ext uri="{FF2B5EF4-FFF2-40B4-BE49-F238E27FC236}">
                      <a16:creationId xmlns:a16="http://schemas.microsoft.com/office/drawing/2014/main" id="{839026F6-B8DB-4CC9-B796-F88FD814C34F}"/>
                    </a:ext>
                  </a:extLst>
                </p14:cNvPr>
                <p14:cNvContentPartPr/>
                <p14:nvPr/>
              </p14:nvContentPartPr>
              <p14:xfrm>
                <a:off x="6507107" y="2611507"/>
                <a:ext cx="173880" cy="34560"/>
              </p14:xfrm>
            </p:contentPart>
          </mc:Choice>
          <mc:Fallback>
            <p:pic>
              <p:nvPicPr>
                <p:cNvPr id="60" name="Freihand 59">
                  <a:extLst>
                    <a:ext uri="{FF2B5EF4-FFF2-40B4-BE49-F238E27FC236}">
                      <a16:creationId xmlns:a16="http://schemas.microsoft.com/office/drawing/2014/main" id="{839026F6-B8DB-4CC9-B796-F88FD814C34F}"/>
                    </a:ext>
                  </a:extLst>
                </p:cNvPr>
                <p:cNvPicPr/>
                <p:nvPr/>
              </p:nvPicPr>
              <p:blipFill>
                <a:blip r:embed="rId16"/>
                <a:stretch>
                  <a:fillRect/>
                </a:stretch>
              </p:blipFill>
              <p:spPr>
                <a:xfrm>
                  <a:off x="6502787" y="2607187"/>
                  <a:ext cx="1825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1" name="Freihand 60">
                  <a:extLst>
                    <a:ext uri="{FF2B5EF4-FFF2-40B4-BE49-F238E27FC236}">
                      <a16:creationId xmlns:a16="http://schemas.microsoft.com/office/drawing/2014/main" id="{18B48DF4-E95F-4A04-90EB-116B35E8C219}"/>
                    </a:ext>
                  </a:extLst>
                </p14:cNvPr>
                <p14:cNvContentPartPr/>
                <p14:nvPr/>
              </p14:nvContentPartPr>
              <p14:xfrm>
                <a:off x="6872507" y="2628067"/>
                <a:ext cx="95400" cy="70560"/>
              </p14:xfrm>
            </p:contentPart>
          </mc:Choice>
          <mc:Fallback>
            <p:pic>
              <p:nvPicPr>
                <p:cNvPr id="61" name="Freihand 60">
                  <a:extLst>
                    <a:ext uri="{FF2B5EF4-FFF2-40B4-BE49-F238E27FC236}">
                      <a16:creationId xmlns:a16="http://schemas.microsoft.com/office/drawing/2014/main" id="{18B48DF4-E95F-4A04-90EB-116B35E8C219}"/>
                    </a:ext>
                  </a:extLst>
                </p:cNvPr>
                <p:cNvPicPr/>
                <p:nvPr/>
              </p:nvPicPr>
              <p:blipFill>
                <a:blip r:embed="rId18"/>
                <a:stretch>
                  <a:fillRect/>
                </a:stretch>
              </p:blipFill>
              <p:spPr>
                <a:xfrm>
                  <a:off x="6868187" y="2623747"/>
                  <a:ext cx="1040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2" name="Freihand 61">
                  <a:extLst>
                    <a:ext uri="{FF2B5EF4-FFF2-40B4-BE49-F238E27FC236}">
                      <a16:creationId xmlns:a16="http://schemas.microsoft.com/office/drawing/2014/main" id="{848B649B-A197-4404-B7E0-A708E5D31ED4}"/>
                    </a:ext>
                  </a:extLst>
                </p14:cNvPr>
                <p14:cNvContentPartPr/>
                <p14:nvPr/>
              </p14:nvContentPartPr>
              <p14:xfrm>
                <a:off x="7003187" y="2629867"/>
                <a:ext cx="97200" cy="201960"/>
              </p14:xfrm>
            </p:contentPart>
          </mc:Choice>
          <mc:Fallback>
            <p:pic>
              <p:nvPicPr>
                <p:cNvPr id="62" name="Freihand 61">
                  <a:extLst>
                    <a:ext uri="{FF2B5EF4-FFF2-40B4-BE49-F238E27FC236}">
                      <a16:creationId xmlns:a16="http://schemas.microsoft.com/office/drawing/2014/main" id="{848B649B-A197-4404-B7E0-A708E5D31ED4}"/>
                    </a:ext>
                  </a:extLst>
                </p:cNvPr>
                <p:cNvPicPr/>
                <p:nvPr/>
              </p:nvPicPr>
              <p:blipFill>
                <a:blip r:embed="rId20"/>
                <a:stretch>
                  <a:fillRect/>
                </a:stretch>
              </p:blipFill>
              <p:spPr>
                <a:xfrm>
                  <a:off x="6998867" y="2625547"/>
                  <a:ext cx="105840" cy="210600"/>
                </a:xfrm>
                <a:prstGeom prst="rect">
                  <a:avLst/>
                </a:prstGeom>
              </p:spPr>
            </p:pic>
          </mc:Fallback>
        </mc:AlternateContent>
      </p:grpSp>
      <p:grpSp>
        <p:nvGrpSpPr>
          <p:cNvPr id="69" name="Gruppieren 68">
            <a:extLst>
              <a:ext uri="{FF2B5EF4-FFF2-40B4-BE49-F238E27FC236}">
                <a16:creationId xmlns:a16="http://schemas.microsoft.com/office/drawing/2014/main" id="{74E7353E-689E-4CF2-8B41-1FB57F6DAB47}"/>
              </a:ext>
            </a:extLst>
          </p:cNvPr>
          <p:cNvGrpSpPr/>
          <p:nvPr/>
        </p:nvGrpSpPr>
        <p:grpSpPr>
          <a:xfrm>
            <a:off x="7317467" y="2599987"/>
            <a:ext cx="27000" cy="85320"/>
            <a:chOff x="7317467" y="2599987"/>
            <a:chExt cx="27000" cy="85320"/>
          </a:xfrm>
        </p:grpSpPr>
        <mc:AlternateContent xmlns:mc="http://schemas.openxmlformats.org/markup-compatibility/2006">
          <mc:Choice xmlns:p14="http://schemas.microsoft.com/office/powerpoint/2010/main" Requires="p14">
            <p:contentPart p14:bwMode="auto" r:id="rId21">
              <p14:nvContentPartPr>
                <p14:cNvPr id="64" name="Freihand 63">
                  <a:extLst>
                    <a:ext uri="{FF2B5EF4-FFF2-40B4-BE49-F238E27FC236}">
                      <a16:creationId xmlns:a16="http://schemas.microsoft.com/office/drawing/2014/main" id="{59C8EA21-D03C-4D77-9874-CE727FF6A4BF}"/>
                    </a:ext>
                  </a:extLst>
                </p14:cNvPr>
                <p14:cNvContentPartPr/>
                <p14:nvPr/>
              </p14:nvContentPartPr>
              <p14:xfrm>
                <a:off x="7317467" y="2599987"/>
                <a:ext cx="10800" cy="21240"/>
              </p14:xfrm>
            </p:contentPart>
          </mc:Choice>
          <mc:Fallback>
            <p:pic>
              <p:nvPicPr>
                <p:cNvPr id="64" name="Freihand 63">
                  <a:extLst>
                    <a:ext uri="{FF2B5EF4-FFF2-40B4-BE49-F238E27FC236}">
                      <a16:creationId xmlns:a16="http://schemas.microsoft.com/office/drawing/2014/main" id="{59C8EA21-D03C-4D77-9874-CE727FF6A4BF}"/>
                    </a:ext>
                  </a:extLst>
                </p:cNvPr>
                <p:cNvPicPr/>
                <p:nvPr/>
              </p:nvPicPr>
              <p:blipFill>
                <a:blip r:embed="rId22"/>
                <a:stretch>
                  <a:fillRect/>
                </a:stretch>
              </p:blipFill>
              <p:spPr>
                <a:xfrm>
                  <a:off x="7313147" y="2595667"/>
                  <a:ext cx="194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65" name="Freihand 64">
                  <a:extLst>
                    <a:ext uri="{FF2B5EF4-FFF2-40B4-BE49-F238E27FC236}">
                      <a16:creationId xmlns:a16="http://schemas.microsoft.com/office/drawing/2014/main" id="{B52970B5-39EB-474E-8AC5-FA871A311F88}"/>
                    </a:ext>
                  </a:extLst>
                </p14:cNvPr>
                <p14:cNvContentPartPr/>
                <p14:nvPr/>
              </p14:nvContentPartPr>
              <p14:xfrm>
                <a:off x="7328267" y="2669107"/>
                <a:ext cx="16200" cy="16200"/>
              </p14:xfrm>
            </p:contentPart>
          </mc:Choice>
          <mc:Fallback>
            <p:pic>
              <p:nvPicPr>
                <p:cNvPr id="65" name="Freihand 64">
                  <a:extLst>
                    <a:ext uri="{FF2B5EF4-FFF2-40B4-BE49-F238E27FC236}">
                      <a16:creationId xmlns:a16="http://schemas.microsoft.com/office/drawing/2014/main" id="{B52970B5-39EB-474E-8AC5-FA871A311F88}"/>
                    </a:ext>
                  </a:extLst>
                </p:cNvPr>
                <p:cNvPicPr/>
                <p:nvPr/>
              </p:nvPicPr>
              <p:blipFill>
                <a:blip r:embed="rId24"/>
                <a:stretch>
                  <a:fillRect/>
                </a:stretch>
              </p:blipFill>
              <p:spPr>
                <a:xfrm>
                  <a:off x="7323947" y="2664787"/>
                  <a:ext cx="24840" cy="24840"/>
                </a:xfrm>
                <a:prstGeom prst="rect">
                  <a:avLst/>
                </a:prstGeom>
              </p:spPr>
            </p:pic>
          </mc:Fallback>
        </mc:AlternateContent>
      </p:grpSp>
      <p:grpSp>
        <p:nvGrpSpPr>
          <p:cNvPr id="71" name="Gruppieren 70">
            <a:extLst>
              <a:ext uri="{FF2B5EF4-FFF2-40B4-BE49-F238E27FC236}">
                <a16:creationId xmlns:a16="http://schemas.microsoft.com/office/drawing/2014/main" id="{348079A0-59B7-4300-86BE-F92C34BDB386}"/>
              </a:ext>
            </a:extLst>
          </p:cNvPr>
          <p:cNvGrpSpPr/>
          <p:nvPr/>
        </p:nvGrpSpPr>
        <p:grpSpPr>
          <a:xfrm>
            <a:off x="7779707" y="2490187"/>
            <a:ext cx="221040" cy="148680"/>
            <a:chOff x="7779707" y="2490187"/>
            <a:chExt cx="221040" cy="148680"/>
          </a:xfrm>
        </p:grpSpPr>
        <mc:AlternateContent xmlns:mc="http://schemas.openxmlformats.org/markup-compatibility/2006">
          <mc:Choice xmlns:p14="http://schemas.microsoft.com/office/powerpoint/2010/main" Requires="p14">
            <p:contentPart p14:bwMode="auto" r:id="rId25">
              <p14:nvContentPartPr>
                <p14:cNvPr id="66" name="Freihand 65">
                  <a:extLst>
                    <a:ext uri="{FF2B5EF4-FFF2-40B4-BE49-F238E27FC236}">
                      <a16:creationId xmlns:a16="http://schemas.microsoft.com/office/drawing/2014/main" id="{B58B7E6B-ADCC-4172-A0A7-184B55D2186E}"/>
                    </a:ext>
                  </a:extLst>
                </p14:cNvPr>
                <p14:cNvContentPartPr/>
                <p14:nvPr/>
              </p14:nvContentPartPr>
              <p14:xfrm>
                <a:off x="7868987" y="2540947"/>
                <a:ext cx="14040" cy="97920"/>
              </p14:xfrm>
            </p:contentPart>
          </mc:Choice>
          <mc:Fallback>
            <p:pic>
              <p:nvPicPr>
                <p:cNvPr id="66" name="Freihand 65">
                  <a:extLst>
                    <a:ext uri="{FF2B5EF4-FFF2-40B4-BE49-F238E27FC236}">
                      <a16:creationId xmlns:a16="http://schemas.microsoft.com/office/drawing/2014/main" id="{B58B7E6B-ADCC-4172-A0A7-184B55D2186E}"/>
                    </a:ext>
                  </a:extLst>
                </p:cNvPr>
                <p:cNvPicPr/>
                <p:nvPr/>
              </p:nvPicPr>
              <p:blipFill>
                <a:blip r:embed="rId26"/>
                <a:stretch>
                  <a:fillRect/>
                </a:stretch>
              </p:blipFill>
              <p:spPr>
                <a:xfrm>
                  <a:off x="7864667" y="2536627"/>
                  <a:ext cx="226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67" name="Freihand 66">
                  <a:extLst>
                    <a:ext uri="{FF2B5EF4-FFF2-40B4-BE49-F238E27FC236}">
                      <a16:creationId xmlns:a16="http://schemas.microsoft.com/office/drawing/2014/main" id="{AA6A2CC6-BBB6-4462-A172-61F28E134E41}"/>
                    </a:ext>
                  </a:extLst>
                </p14:cNvPr>
                <p14:cNvContentPartPr/>
                <p14:nvPr/>
              </p14:nvContentPartPr>
              <p14:xfrm>
                <a:off x="7779707" y="2490187"/>
                <a:ext cx="221040" cy="42480"/>
              </p14:xfrm>
            </p:contentPart>
          </mc:Choice>
          <mc:Fallback>
            <p:pic>
              <p:nvPicPr>
                <p:cNvPr id="67" name="Freihand 66">
                  <a:extLst>
                    <a:ext uri="{FF2B5EF4-FFF2-40B4-BE49-F238E27FC236}">
                      <a16:creationId xmlns:a16="http://schemas.microsoft.com/office/drawing/2014/main" id="{AA6A2CC6-BBB6-4462-A172-61F28E134E41}"/>
                    </a:ext>
                  </a:extLst>
                </p:cNvPr>
                <p:cNvPicPr/>
                <p:nvPr/>
              </p:nvPicPr>
              <p:blipFill>
                <a:blip r:embed="rId28"/>
                <a:stretch>
                  <a:fillRect/>
                </a:stretch>
              </p:blipFill>
              <p:spPr>
                <a:xfrm>
                  <a:off x="7775387" y="2485867"/>
                  <a:ext cx="2296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70" name="Freihand 69">
                  <a:extLst>
                    <a:ext uri="{FF2B5EF4-FFF2-40B4-BE49-F238E27FC236}">
                      <a16:creationId xmlns:a16="http://schemas.microsoft.com/office/drawing/2014/main" id="{782B6279-A56C-4130-8820-3DF52FFCC7F6}"/>
                    </a:ext>
                  </a:extLst>
                </p14:cNvPr>
                <p14:cNvContentPartPr/>
                <p14:nvPr/>
              </p14:nvContentPartPr>
              <p14:xfrm>
                <a:off x="7821107" y="2568307"/>
                <a:ext cx="122040" cy="23040"/>
              </p14:xfrm>
            </p:contentPart>
          </mc:Choice>
          <mc:Fallback>
            <p:pic>
              <p:nvPicPr>
                <p:cNvPr id="70" name="Freihand 69">
                  <a:extLst>
                    <a:ext uri="{FF2B5EF4-FFF2-40B4-BE49-F238E27FC236}">
                      <a16:creationId xmlns:a16="http://schemas.microsoft.com/office/drawing/2014/main" id="{782B6279-A56C-4130-8820-3DF52FFCC7F6}"/>
                    </a:ext>
                  </a:extLst>
                </p:cNvPr>
                <p:cNvPicPr/>
                <p:nvPr/>
              </p:nvPicPr>
              <p:blipFill>
                <a:blip r:embed="rId30"/>
                <a:stretch>
                  <a:fillRect/>
                </a:stretch>
              </p:blipFill>
              <p:spPr>
                <a:xfrm>
                  <a:off x="7816787" y="2563987"/>
                  <a:ext cx="130680" cy="31680"/>
                </a:xfrm>
                <a:prstGeom prst="rect">
                  <a:avLst/>
                </a:prstGeom>
              </p:spPr>
            </p:pic>
          </mc:Fallback>
        </mc:AlternateContent>
      </p:grpSp>
      <p:grpSp>
        <p:nvGrpSpPr>
          <p:cNvPr id="92" name="Gruppieren 91">
            <a:extLst>
              <a:ext uri="{FF2B5EF4-FFF2-40B4-BE49-F238E27FC236}">
                <a16:creationId xmlns:a16="http://schemas.microsoft.com/office/drawing/2014/main" id="{D6E8E87B-73EC-42AE-A5CE-4544D89F0D84}"/>
              </a:ext>
            </a:extLst>
          </p:cNvPr>
          <p:cNvGrpSpPr/>
          <p:nvPr/>
        </p:nvGrpSpPr>
        <p:grpSpPr>
          <a:xfrm>
            <a:off x="9363347" y="2404867"/>
            <a:ext cx="127080" cy="142200"/>
            <a:chOff x="9363347" y="2404867"/>
            <a:chExt cx="127080" cy="142200"/>
          </a:xfrm>
        </p:grpSpPr>
        <mc:AlternateContent xmlns:mc="http://schemas.openxmlformats.org/markup-compatibility/2006">
          <mc:Choice xmlns:p14="http://schemas.microsoft.com/office/powerpoint/2010/main" Requires="p14">
            <p:contentPart p14:bwMode="auto" r:id="rId31">
              <p14:nvContentPartPr>
                <p14:cNvPr id="84" name="Freihand 83">
                  <a:extLst>
                    <a:ext uri="{FF2B5EF4-FFF2-40B4-BE49-F238E27FC236}">
                      <a16:creationId xmlns:a16="http://schemas.microsoft.com/office/drawing/2014/main" id="{40F6C9EB-013D-42AB-A281-240EC6D78F71}"/>
                    </a:ext>
                  </a:extLst>
                </p14:cNvPr>
                <p14:cNvContentPartPr/>
                <p14:nvPr/>
              </p14:nvContentPartPr>
              <p14:xfrm>
                <a:off x="9363347" y="2404867"/>
                <a:ext cx="120240" cy="140760"/>
              </p14:xfrm>
            </p:contentPart>
          </mc:Choice>
          <mc:Fallback>
            <p:pic>
              <p:nvPicPr>
                <p:cNvPr id="84" name="Freihand 83">
                  <a:extLst>
                    <a:ext uri="{FF2B5EF4-FFF2-40B4-BE49-F238E27FC236}">
                      <a16:creationId xmlns:a16="http://schemas.microsoft.com/office/drawing/2014/main" id="{40F6C9EB-013D-42AB-A281-240EC6D78F71}"/>
                    </a:ext>
                  </a:extLst>
                </p:cNvPr>
                <p:cNvPicPr/>
                <p:nvPr/>
              </p:nvPicPr>
              <p:blipFill>
                <a:blip r:embed="rId32"/>
                <a:stretch>
                  <a:fillRect/>
                </a:stretch>
              </p:blipFill>
              <p:spPr>
                <a:xfrm>
                  <a:off x="9359027" y="2400547"/>
                  <a:ext cx="1288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85" name="Freihand 84">
                  <a:extLst>
                    <a:ext uri="{FF2B5EF4-FFF2-40B4-BE49-F238E27FC236}">
                      <a16:creationId xmlns:a16="http://schemas.microsoft.com/office/drawing/2014/main" id="{19FAF9F5-036C-45DF-BA44-020EA2790BA1}"/>
                    </a:ext>
                  </a:extLst>
                </p14:cNvPr>
                <p14:cNvContentPartPr/>
                <p14:nvPr/>
              </p14:nvContentPartPr>
              <p14:xfrm>
                <a:off x="9423467" y="2484787"/>
                <a:ext cx="66960" cy="62280"/>
              </p14:xfrm>
            </p:contentPart>
          </mc:Choice>
          <mc:Fallback>
            <p:pic>
              <p:nvPicPr>
                <p:cNvPr id="85" name="Freihand 84">
                  <a:extLst>
                    <a:ext uri="{FF2B5EF4-FFF2-40B4-BE49-F238E27FC236}">
                      <a16:creationId xmlns:a16="http://schemas.microsoft.com/office/drawing/2014/main" id="{19FAF9F5-036C-45DF-BA44-020EA2790BA1}"/>
                    </a:ext>
                  </a:extLst>
                </p:cNvPr>
                <p:cNvPicPr/>
                <p:nvPr/>
              </p:nvPicPr>
              <p:blipFill>
                <a:blip r:embed="rId34"/>
                <a:stretch>
                  <a:fillRect/>
                </a:stretch>
              </p:blipFill>
              <p:spPr>
                <a:xfrm>
                  <a:off x="9419147" y="2480467"/>
                  <a:ext cx="75600" cy="70920"/>
                </a:xfrm>
                <a:prstGeom prst="rect">
                  <a:avLst/>
                </a:prstGeom>
              </p:spPr>
            </p:pic>
          </mc:Fallback>
        </mc:AlternateContent>
      </p:grpSp>
      <p:grpSp>
        <p:nvGrpSpPr>
          <p:cNvPr id="97" name="Gruppieren 96">
            <a:extLst>
              <a:ext uri="{FF2B5EF4-FFF2-40B4-BE49-F238E27FC236}">
                <a16:creationId xmlns:a16="http://schemas.microsoft.com/office/drawing/2014/main" id="{93AF6BD3-A519-47D2-894E-8921B5A0CA9F}"/>
              </a:ext>
            </a:extLst>
          </p:cNvPr>
          <p:cNvGrpSpPr/>
          <p:nvPr/>
        </p:nvGrpSpPr>
        <p:grpSpPr>
          <a:xfrm>
            <a:off x="9664307" y="2354467"/>
            <a:ext cx="799200" cy="289800"/>
            <a:chOff x="9664307" y="2354467"/>
            <a:chExt cx="799200" cy="289800"/>
          </a:xfrm>
        </p:grpSpPr>
        <mc:AlternateContent xmlns:mc="http://schemas.openxmlformats.org/markup-compatibility/2006">
          <mc:Choice xmlns:p14="http://schemas.microsoft.com/office/powerpoint/2010/main" Requires="p14">
            <p:contentPart p14:bwMode="auto" r:id="rId35">
              <p14:nvContentPartPr>
                <p14:cNvPr id="86" name="Freihand 85">
                  <a:extLst>
                    <a:ext uri="{FF2B5EF4-FFF2-40B4-BE49-F238E27FC236}">
                      <a16:creationId xmlns:a16="http://schemas.microsoft.com/office/drawing/2014/main" id="{DC9C31D0-8511-47FE-BA50-C45EFDE9D7E1}"/>
                    </a:ext>
                  </a:extLst>
                </p14:cNvPr>
                <p14:cNvContentPartPr/>
                <p14:nvPr/>
              </p14:nvContentPartPr>
              <p14:xfrm>
                <a:off x="9664307" y="2454907"/>
                <a:ext cx="141120" cy="7920"/>
              </p14:xfrm>
            </p:contentPart>
          </mc:Choice>
          <mc:Fallback>
            <p:pic>
              <p:nvPicPr>
                <p:cNvPr id="86" name="Freihand 85">
                  <a:extLst>
                    <a:ext uri="{FF2B5EF4-FFF2-40B4-BE49-F238E27FC236}">
                      <a16:creationId xmlns:a16="http://schemas.microsoft.com/office/drawing/2014/main" id="{DC9C31D0-8511-47FE-BA50-C45EFDE9D7E1}"/>
                    </a:ext>
                  </a:extLst>
                </p:cNvPr>
                <p:cNvPicPr/>
                <p:nvPr/>
              </p:nvPicPr>
              <p:blipFill>
                <a:blip r:embed="rId36"/>
                <a:stretch>
                  <a:fillRect/>
                </a:stretch>
              </p:blipFill>
              <p:spPr>
                <a:xfrm>
                  <a:off x="9659987" y="2450587"/>
                  <a:ext cx="1497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87" name="Freihand 86">
                  <a:extLst>
                    <a:ext uri="{FF2B5EF4-FFF2-40B4-BE49-F238E27FC236}">
                      <a16:creationId xmlns:a16="http://schemas.microsoft.com/office/drawing/2014/main" id="{36719EB6-1C31-4FEA-979F-61A4FC8E6A0F}"/>
                    </a:ext>
                  </a:extLst>
                </p14:cNvPr>
                <p14:cNvContentPartPr/>
                <p14:nvPr/>
              </p14:nvContentPartPr>
              <p14:xfrm>
                <a:off x="9693827" y="2499547"/>
                <a:ext cx="87120" cy="2520"/>
              </p14:xfrm>
            </p:contentPart>
          </mc:Choice>
          <mc:Fallback>
            <p:pic>
              <p:nvPicPr>
                <p:cNvPr id="87" name="Freihand 86">
                  <a:extLst>
                    <a:ext uri="{FF2B5EF4-FFF2-40B4-BE49-F238E27FC236}">
                      <a16:creationId xmlns:a16="http://schemas.microsoft.com/office/drawing/2014/main" id="{36719EB6-1C31-4FEA-979F-61A4FC8E6A0F}"/>
                    </a:ext>
                  </a:extLst>
                </p:cNvPr>
                <p:cNvPicPr/>
                <p:nvPr/>
              </p:nvPicPr>
              <p:blipFill>
                <a:blip r:embed="rId38"/>
                <a:stretch>
                  <a:fillRect/>
                </a:stretch>
              </p:blipFill>
              <p:spPr>
                <a:xfrm>
                  <a:off x="9689507" y="2495227"/>
                  <a:ext cx="957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88" name="Freihand 87">
                  <a:extLst>
                    <a:ext uri="{FF2B5EF4-FFF2-40B4-BE49-F238E27FC236}">
                      <a16:creationId xmlns:a16="http://schemas.microsoft.com/office/drawing/2014/main" id="{DD9150CC-76B5-4119-B5BE-CE015B3BE705}"/>
                    </a:ext>
                  </a:extLst>
                </p14:cNvPr>
                <p14:cNvContentPartPr/>
                <p14:nvPr/>
              </p14:nvContentPartPr>
              <p14:xfrm>
                <a:off x="9952307" y="2354467"/>
                <a:ext cx="27000" cy="88920"/>
              </p14:xfrm>
            </p:contentPart>
          </mc:Choice>
          <mc:Fallback>
            <p:pic>
              <p:nvPicPr>
                <p:cNvPr id="88" name="Freihand 87">
                  <a:extLst>
                    <a:ext uri="{FF2B5EF4-FFF2-40B4-BE49-F238E27FC236}">
                      <a16:creationId xmlns:a16="http://schemas.microsoft.com/office/drawing/2014/main" id="{DD9150CC-76B5-4119-B5BE-CE015B3BE705}"/>
                    </a:ext>
                  </a:extLst>
                </p:cNvPr>
                <p:cNvPicPr/>
                <p:nvPr/>
              </p:nvPicPr>
              <p:blipFill>
                <a:blip r:embed="rId40"/>
                <a:stretch>
                  <a:fillRect/>
                </a:stretch>
              </p:blipFill>
              <p:spPr>
                <a:xfrm>
                  <a:off x="9947987" y="2350147"/>
                  <a:ext cx="356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89" name="Freihand 88">
                  <a:extLst>
                    <a:ext uri="{FF2B5EF4-FFF2-40B4-BE49-F238E27FC236}">
                      <a16:creationId xmlns:a16="http://schemas.microsoft.com/office/drawing/2014/main" id="{BDC78BDC-FDB7-4D52-B27D-25674B977FC2}"/>
                    </a:ext>
                  </a:extLst>
                </p14:cNvPr>
                <p14:cNvContentPartPr/>
                <p14:nvPr/>
              </p14:nvContentPartPr>
              <p14:xfrm>
                <a:off x="9911267" y="2450947"/>
                <a:ext cx="122760" cy="11160"/>
              </p14:xfrm>
            </p:contentPart>
          </mc:Choice>
          <mc:Fallback>
            <p:pic>
              <p:nvPicPr>
                <p:cNvPr id="89" name="Freihand 88">
                  <a:extLst>
                    <a:ext uri="{FF2B5EF4-FFF2-40B4-BE49-F238E27FC236}">
                      <a16:creationId xmlns:a16="http://schemas.microsoft.com/office/drawing/2014/main" id="{BDC78BDC-FDB7-4D52-B27D-25674B977FC2}"/>
                    </a:ext>
                  </a:extLst>
                </p:cNvPr>
                <p:cNvPicPr/>
                <p:nvPr/>
              </p:nvPicPr>
              <p:blipFill>
                <a:blip r:embed="rId42"/>
                <a:stretch>
                  <a:fillRect/>
                </a:stretch>
              </p:blipFill>
              <p:spPr>
                <a:xfrm>
                  <a:off x="9906947" y="2446627"/>
                  <a:ext cx="1314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90" name="Freihand 89">
                  <a:extLst>
                    <a:ext uri="{FF2B5EF4-FFF2-40B4-BE49-F238E27FC236}">
                      <a16:creationId xmlns:a16="http://schemas.microsoft.com/office/drawing/2014/main" id="{F5E11FD6-081F-4F2A-8017-4D207AC7EACA}"/>
                    </a:ext>
                  </a:extLst>
                </p14:cNvPr>
                <p14:cNvContentPartPr/>
                <p14:nvPr/>
              </p14:nvContentPartPr>
              <p14:xfrm>
                <a:off x="9914507" y="2507827"/>
                <a:ext cx="89640" cy="136440"/>
              </p14:xfrm>
            </p:contentPart>
          </mc:Choice>
          <mc:Fallback>
            <p:pic>
              <p:nvPicPr>
                <p:cNvPr id="90" name="Freihand 89">
                  <a:extLst>
                    <a:ext uri="{FF2B5EF4-FFF2-40B4-BE49-F238E27FC236}">
                      <a16:creationId xmlns:a16="http://schemas.microsoft.com/office/drawing/2014/main" id="{F5E11FD6-081F-4F2A-8017-4D207AC7EACA}"/>
                    </a:ext>
                  </a:extLst>
                </p:cNvPr>
                <p:cNvPicPr/>
                <p:nvPr/>
              </p:nvPicPr>
              <p:blipFill>
                <a:blip r:embed="rId44"/>
                <a:stretch>
                  <a:fillRect/>
                </a:stretch>
              </p:blipFill>
              <p:spPr>
                <a:xfrm>
                  <a:off x="9910187" y="2503507"/>
                  <a:ext cx="982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93" name="Freihand 92">
                  <a:extLst>
                    <a:ext uri="{FF2B5EF4-FFF2-40B4-BE49-F238E27FC236}">
                      <a16:creationId xmlns:a16="http://schemas.microsoft.com/office/drawing/2014/main" id="{4C5CC95B-21DE-44BD-98DC-DF175E9B5ECD}"/>
                    </a:ext>
                  </a:extLst>
                </p14:cNvPr>
                <p14:cNvContentPartPr/>
                <p14:nvPr/>
              </p14:nvContentPartPr>
              <p14:xfrm>
                <a:off x="10148507" y="2403067"/>
                <a:ext cx="14400" cy="89280"/>
              </p14:xfrm>
            </p:contentPart>
          </mc:Choice>
          <mc:Fallback>
            <p:pic>
              <p:nvPicPr>
                <p:cNvPr id="93" name="Freihand 92">
                  <a:extLst>
                    <a:ext uri="{FF2B5EF4-FFF2-40B4-BE49-F238E27FC236}">
                      <a16:creationId xmlns:a16="http://schemas.microsoft.com/office/drawing/2014/main" id="{4C5CC95B-21DE-44BD-98DC-DF175E9B5ECD}"/>
                    </a:ext>
                  </a:extLst>
                </p:cNvPr>
                <p:cNvPicPr/>
                <p:nvPr/>
              </p:nvPicPr>
              <p:blipFill>
                <a:blip r:embed="rId46"/>
                <a:stretch>
                  <a:fillRect/>
                </a:stretch>
              </p:blipFill>
              <p:spPr>
                <a:xfrm>
                  <a:off x="10144187" y="2398747"/>
                  <a:ext cx="230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94" name="Freihand 93">
                  <a:extLst>
                    <a:ext uri="{FF2B5EF4-FFF2-40B4-BE49-F238E27FC236}">
                      <a16:creationId xmlns:a16="http://schemas.microsoft.com/office/drawing/2014/main" id="{D43C9013-EDF2-4198-B513-FF8D06726749}"/>
                    </a:ext>
                  </a:extLst>
                </p14:cNvPr>
                <p14:cNvContentPartPr/>
                <p14:nvPr/>
              </p14:nvContentPartPr>
              <p14:xfrm>
                <a:off x="10091267" y="2377147"/>
                <a:ext cx="127800" cy="5040"/>
              </p14:xfrm>
            </p:contentPart>
          </mc:Choice>
          <mc:Fallback>
            <p:pic>
              <p:nvPicPr>
                <p:cNvPr id="94" name="Freihand 93">
                  <a:extLst>
                    <a:ext uri="{FF2B5EF4-FFF2-40B4-BE49-F238E27FC236}">
                      <a16:creationId xmlns:a16="http://schemas.microsoft.com/office/drawing/2014/main" id="{D43C9013-EDF2-4198-B513-FF8D06726749}"/>
                    </a:ext>
                  </a:extLst>
                </p:cNvPr>
                <p:cNvPicPr/>
                <p:nvPr/>
              </p:nvPicPr>
              <p:blipFill>
                <a:blip r:embed="rId48"/>
                <a:stretch>
                  <a:fillRect/>
                </a:stretch>
              </p:blipFill>
              <p:spPr>
                <a:xfrm>
                  <a:off x="10086947" y="2372827"/>
                  <a:ext cx="1364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95" name="Freihand 94">
                  <a:extLst>
                    <a:ext uri="{FF2B5EF4-FFF2-40B4-BE49-F238E27FC236}">
                      <a16:creationId xmlns:a16="http://schemas.microsoft.com/office/drawing/2014/main" id="{02D69539-86F9-4627-9A69-3CD2BADD7226}"/>
                    </a:ext>
                  </a:extLst>
                </p14:cNvPr>
                <p14:cNvContentPartPr/>
                <p14:nvPr/>
              </p14:nvContentPartPr>
              <p14:xfrm>
                <a:off x="10229867" y="2430067"/>
                <a:ext cx="79920" cy="60840"/>
              </p14:xfrm>
            </p:contentPart>
          </mc:Choice>
          <mc:Fallback>
            <p:pic>
              <p:nvPicPr>
                <p:cNvPr id="95" name="Freihand 94">
                  <a:extLst>
                    <a:ext uri="{FF2B5EF4-FFF2-40B4-BE49-F238E27FC236}">
                      <a16:creationId xmlns:a16="http://schemas.microsoft.com/office/drawing/2014/main" id="{02D69539-86F9-4627-9A69-3CD2BADD7226}"/>
                    </a:ext>
                  </a:extLst>
                </p:cNvPr>
                <p:cNvPicPr/>
                <p:nvPr/>
              </p:nvPicPr>
              <p:blipFill>
                <a:blip r:embed="rId50"/>
                <a:stretch>
                  <a:fillRect/>
                </a:stretch>
              </p:blipFill>
              <p:spPr>
                <a:xfrm>
                  <a:off x="10225547" y="2425747"/>
                  <a:ext cx="885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96" name="Freihand 95">
                  <a:extLst>
                    <a:ext uri="{FF2B5EF4-FFF2-40B4-BE49-F238E27FC236}">
                      <a16:creationId xmlns:a16="http://schemas.microsoft.com/office/drawing/2014/main" id="{991F8FF4-DB97-47F6-AA36-FFBBCA0967B8}"/>
                    </a:ext>
                  </a:extLst>
                </p14:cNvPr>
                <p14:cNvContentPartPr/>
                <p14:nvPr/>
              </p14:nvContentPartPr>
              <p14:xfrm>
                <a:off x="10341467" y="2433667"/>
                <a:ext cx="122040" cy="164160"/>
              </p14:xfrm>
            </p:contentPart>
          </mc:Choice>
          <mc:Fallback>
            <p:pic>
              <p:nvPicPr>
                <p:cNvPr id="96" name="Freihand 95">
                  <a:extLst>
                    <a:ext uri="{FF2B5EF4-FFF2-40B4-BE49-F238E27FC236}">
                      <a16:creationId xmlns:a16="http://schemas.microsoft.com/office/drawing/2014/main" id="{991F8FF4-DB97-47F6-AA36-FFBBCA0967B8}"/>
                    </a:ext>
                  </a:extLst>
                </p:cNvPr>
                <p:cNvPicPr/>
                <p:nvPr/>
              </p:nvPicPr>
              <p:blipFill>
                <a:blip r:embed="rId52"/>
                <a:stretch>
                  <a:fillRect/>
                </a:stretch>
              </p:blipFill>
              <p:spPr>
                <a:xfrm>
                  <a:off x="10337147" y="2429347"/>
                  <a:ext cx="130680" cy="172800"/>
                </a:xfrm>
                <a:prstGeom prst="rect">
                  <a:avLst/>
                </a:prstGeom>
              </p:spPr>
            </p:pic>
          </mc:Fallback>
        </mc:AlternateContent>
      </p:grpSp>
      <p:grpSp>
        <p:nvGrpSpPr>
          <p:cNvPr id="106" name="Gruppieren 105">
            <a:extLst>
              <a:ext uri="{FF2B5EF4-FFF2-40B4-BE49-F238E27FC236}">
                <a16:creationId xmlns:a16="http://schemas.microsoft.com/office/drawing/2014/main" id="{C887A16F-B49D-46C4-A0A2-0DE8ACBB97B5}"/>
              </a:ext>
            </a:extLst>
          </p:cNvPr>
          <p:cNvGrpSpPr/>
          <p:nvPr/>
        </p:nvGrpSpPr>
        <p:grpSpPr>
          <a:xfrm>
            <a:off x="6491267" y="2900227"/>
            <a:ext cx="865440" cy="151560"/>
            <a:chOff x="6491267" y="2900227"/>
            <a:chExt cx="865440" cy="151560"/>
          </a:xfrm>
        </p:grpSpPr>
        <mc:AlternateContent xmlns:mc="http://schemas.openxmlformats.org/markup-compatibility/2006">
          <mc:Choice xmlns:p14="http://schemas.microsoft.com/office/powerpoint/2010/main" Requires="p14">
            <p:contentPart p14:bwMode="auto" r:id="rId53">
              <p14:nvContentPartPr>
                <p14:cNvPr id="98" name="Freihand 97">
                  <a:extLst>
                    <a:ext uri="{FF2B5EF4-FFF2-40B4-BE49-F238E27FC236}">
                      <a16:creationId xmlns:a16="http://schemas.microsoft.com/office/drawing/2014/main" id="{4C42957E-A30E-4BF8-9DC7-A26AB8D34B6D}"/>
                    </a:ext>
                  </a:extLst>
                </p14:cNvPr>
                <p14:cNvContentPartPr/>
                <p14:nvPr/>
              </p14:nvContentPartPr>
              <p14:xfrm>
                <a:off x="6527267" y="2927227"/>
                <a:ext cx="28800" cy="124560"/>
              </p14:xfrm>
            </p:contentPart>
          </mc:Choice>
          <mc:Fallback>
            <p:pic>
              <p:nvPicPr>
                <p:cNvPr id="98" name="Freihand 97">
                  <a:extLst>
                    <a:ext uri="{FF2B5EF4-FFF2-40B4-BE49-F238E27FC236}">
                      <a16:creationId xmlns:a16="http://schemas.microsoft.com/office/drawing/2014/main" id="{4C42957E-A30E-4BF8-9DC7-A26AB8D34B6D}"/>
                    </a:ext>
                  </a:extLst>
                </p:cNvPr>
                <p:cNvPicPr/>
                <p:nvPr/>
              </p:nvPicPr>
              <p:blipFill>
                <a:blip r:embed="rId54"/>
                <a:stretch>
                  <a:fillRect/>
                </a:stretch>
              </p:blipFill>
              <p:spPr>
                <a:xfrm>
                  <a:off x="6522947" y="2922907"/>
                  <a:ext cx="374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99" name="Freihand 98">
                  <a:extLst>
                    <a:ext uri="{FF2B5EF4-FFF2-40B4-BE49-F238E27FC236}">
                      <a16:creationId xmlns:a16="http://schemas.microsoft.com/office/drawing/2014/main" id="{1682DCF6-81B9-4BE8-8AFF-33982CF10079}"/>
                    </a:ext>
                  </a:extLst>
                </p14:cNvPr>
                <p14:cNvContentPartPr/>
                <p14:nvPr/>
              </p14:nvContentPartPr>
              <p14:xfrm>
                <a:off x="6491267" y="2900227"/>
                <a:ext cx="111960" cy="131760"/>
              </p14:xfrm>
            </p:contentPart>
          </mc:Choice>
          <mc:Fallback>
            <p:pic>
              <p:nvPicPr>
                <p:cNvPr id="99" name="Freihand 98">
                  <a:extLst>
                    <a:ext uri="{FF2B5EF4-FFF2-40B4-BE49-F238E27FC236}">
                      <a16:creationId xmlns:a16="http://schemas.microsoft.com/office/drawing/2014/main" id="{1682DCF6-81B9-4BE8-8AFF-33982CF10079}"/>
                    </a:ext>
                  </a:extLst>
                </p:cNvPr>
                <p:cNvPicPr/>
                <p:nvPr/>
              </p:nvPicPr>
              <p:blipFill>
                <a:blip r:embed="rId56"/>
                <a:stretch>
                  <a:fillRect/>
                </a:stretch>
              </p:blipFill>
              <p:spPr>
                <a:xfrm>
                  <a:off x="6486947" y="2895907"/>
                  <a:ext cx="1206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00" name="Freihand 99">
                  <a:extLst>
                    <a:ext uri="{FF2B5EF4-FFF2-40B4-BE49-F238E27FC236}">
                      <a16:creationId xmlns:a16="http://schemas.microsoft.com/office/drawing/2014/main" id="{A29A75C7-2A33-4048-A46C-741E0FE7A616}"/>
                    </a:ext>
                  </a:extLst>
                </p14:cNvPr>
                <p14:cNvContentPartPr/>
                <p14:nvPr/>
              </p14:nvContentPartPr>
              <p14:xfrm>
                <a:off x="6621227" y="2985187"/>
                <a:ext cx="72360" cy="49680"/>
              </p14:xfrm>
            </p:contentPart>
          </mc:Choice>
          <mc:Fallback>
            <p:pic>
              <p:nvPicPr>
                <p:cNvPr id="100" name="Freihand 99">
                  <a:extLst>
                    <a:ext uri="{FF2B5EF4-FFF2-40B4-BE49-F238E27FC236}">
                      <a16:creationId xmlns:a16="http://schemas.microsoft.com/office/drawing/2014/main" id="{A29A75C7-2A33-4048-A46C-741E0FE7A616}"/>
                    </a:ext>
                  </a:extLst>
                </p:cNvPr>
                <p:cNvPicPr/>
                <p:nvPr/>
              </p:nvPicPr>
              <p:blipFill>
                <a:blip r:embed="rId58"/>
                <a:stretch>
                  <a:fillRect/>
                </a:stretch>
              </p:blipFill>
              <p:spPr>
                <a:xfrm>
                  <a:off x="6616907" y="2980867"/>
                  <a:ext cx="810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01" name="Freihand 100">
                  <a:extLst>
                    <a:ext uri="{FF2B5EF4-FFF2-40B4-BE49-F238E27FC236}">
                      <a16:creationId xmlns:a16="http://schemas.microsoft.com/office/drawing/2014/main" id="{747EA943-B70C-4C1D-A865-212E0109D46A}"/>
                    </a:ext>
                  </a:extLst>
                </p14:cNvPr>
                <p14:cNvContentPartPr/>
                <p14:nvPr/>
              </p14:nvContentPartPr>
              <p14:xfrm>
                <a:off x="6698627" y="2931907"/>
                <a:ext cx="81360" cy="115200"/>
              </p14:xfrm>
            </p:contentPart>
          </mc:Choice>
          <mc:Fallback>
            <p:pic>
              <p:nvPicPr>
                <p:cNvPr id="101" name="Freihand 100">
                  <a:extLst>
                    <a:ext uri="{FF2B5EF4-FFF2-40B4-BE49-F238E27FC236}">
                      <a16:creationId xmlns:a16="http://schemas.microsoft.com/office/drawing/2014/main" id="{747EA943-B70C-4C1D-A865-212E0109D46A}"/>
                    </a:ext>
                  </a:extLst>
                </p:cNvPr>
                <p:cNvPicPr/>
                <p:nvPr/>
              </p:nvPicPr>
              <p:blipFill>
                <a:blip r:embed="rId60"/>
                <a:stretch>
                  <a:fillRect/>
                </a:stretch>
              </p:blipFill>
              <p:spPr>
                <a:xfrm>
                  <a:off x="6694307" y="2927587"/>
                  <a:ext cx="900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02" name="Freihand 101">
                  <a:extLst>
                    <a:ext uri="{FF2B5EF4-FFF2-40B4-BE49-F238E27FC236}">
                      <a16:creationId xmlns:a16="http://schemas.microsoft.com/office/drawing/2014/main" id="{39D01E87-60BB-4A6C-A7F7-FE4D44FCC9D2}"/>
                    </a:ext>
                  </a:extLst>
                </p14:cNvPr>
                <p14:cNvContentPartPr/>
                <p14:nvPr/>
              </p14:nvContentPartPr>
              <p14:xfrm>
                <a:off x="6792587" y="2985547"/>
                <a:ext cx="132480" cy="14400"/>
              </p14:xfrm>
            </p:contentPart>
          </mc:Choice>
          <mc:Fallback>
            <p:pic>
              <p:nvPicPr>
                <p:cNvPr id="102" name="Freihand 101">
                  <a:extLst>
                    <a:ext uri="{FF2B5EF4-FFF2-40B4-BE49-F238E27FC236}">
                      <a16:creationId xmlns:a16="http://schemas.microsoft.com/office/drawing/2014/main" id="{39D01E87-60BB-4A6C-A7F7-FE4D44FCC9D2}"/>
                    </a:ext>
                  </a:extLst>
                </p:cNvPr>
                <p:cNvPicPr/>
                <p:nvPr/>
              </p:nvPicPr>
              <p:blipFill>
                <a:blip r:embed="rId62"/>
                <a:stretch>
                  <a:fillRect/>
                </a:stretch>
              </p:blipFill>
              <p:spPr>
                <a:xfrm>
                  <a:off x="6788267" y="2981227"/>
                  <a:ext cx="1411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03" name="Freihand 102">
                  <a:extLst>
                    <a:ext uri="{FF2B5EF4-FFF2-40B4-BE49-F238E27FC236}">
                      <a16:creationId xmlns:a16="http://schemas.microsoft.com/office/drawing/2014/main" id="{1D9C49FF-0073-4FD2-9C7C-2D2CEDA4A651}"/>
                    </a:ext>
                  </a:extLst>
                </p14:cNvPr>
                <p14:cNvContentPartPr/>
                <p14:nvPr/>
              </p14:nvContentPartPr>
              <p14:xfrm>
                <a:off x="6928667" y="2943067"/>
                <a:ext cx="83880" cy="93240"/>
              </p14:xfrm>
            </p:contentPart>
          </mc:Choice>
          <mc:Fallback>
            <p:pic>
              <p:nvPicPr>
                <p:cNvPr id="103" name="Freihand 102">
                  <a:extLst>
                    <a:ext uri="{FF2B5EF4-FFF2-40B4-BE49-F238E27FC236}">
                      <a16:creationId xmlns:a16="http://schemas.microsoft.com/office/drawing/2014/main" id="{1D9C49FF-0073-4FD2-9C7C-2D2CEDA4A651}"/>
                    </a:ext>
                  </a:extLst>
                </p:cNvPr>
                <p:cNvPicPr/>
                <p:nvPr/>
              </p:nvPicPr>
              <p:blipFill>
                <a:blip r:embed="rId64"/>
                <a:stretch>
                  <a:fillRect/>
                </a:stretch>
              </p:blipFill>
              <p:spPr>
                <a:xfrm>
                  <a:off x="6924347" y="2938747"/>
                  <a:ext cx="925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04" name="Freihand 103">
                  <a:extLst>
                    <a:ext uri="{FF2B5EF4-FFF2-40B4-BE49-F238E27FC236}">
                      <a16:creationId xmlns:a16="http://schemas.microsoft.com/office/drawing/2014/main" id="{1C3757B6-B4EA-4088-9479-0EC2D5DAAEA2}"/>
                    </a:ext>
                  </a:extLst>
                </p14:cNvPr>
                <p14:cNvContentPartPr/>
                <p14:nvPr/>
              </p14:nvContentPartPr>
              <p14:xfrm>
                <a:off x="7063307" y="2966827"/>
                <a:ext cx="163800" cy="31680"/>
              </p14:xfrm>
            </p:contentPart>
          </mc:Choice>
          <mc:Fallback>
            <p:pic>
              <p:nvPicPr>
                <p:cNvPr id="104" name="Freihand 103">
                  <a:extLst>
                    <a:ext uri="{FF2B5EF4-FFF2-40B4-BE49-F238E27FC236}">
                      <a16:creationId xmlns:a16="http://schemas.microsoft.com/office/drawing/2014/main" id="{1C3757B6-B4EA-4088-9479-0EC2D5DAAEA2}"/>
                    </a:ext>
                  </a:extLst>
                </p:cNvPr>
                <p:cNvPicPr/>
                <p:nvPr/>
              </p:nvPicPr>
              <p:blipFill>
                <a:blip r:embed="rId66"/>
                <a:stretch>
                  <a:fillRect/>
                </a:stretch>
              </p:blipFill>
              <p:spPr>
                <a:xfrm>
                  <a:off x="7058987" y="2962507"/>
                  <a:ext cx="1724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05" name="Freihand 104">
                  <a:extLst>
                    <a:ext uri="{FF2B5EF4-FFF2-40B4-BE49-F238E27FC236}">
                      <a16:creationId xmlns:a16="http://schemas.microsoft.com/office/drawing/2014/main" id="{42184ABE-FCAA-4819-9931-5C1D1A568278}"/>
                    </a:ext>
                  </a:extLst>
                </p14:cNvPr>
                <p14:cNvContentPartPr/>
                <p14:nvPr/>
              </p14:nvContentPartPr>
              <p14:xfrm>
                <a:off x="7331507" y="2951347"/>
                <a:ext cx="25200" cy="74880"/>
              </p14:xfrm>
            </p:contentPart>
          </mc:Choice>
          <mc:Fallback>
            <p:pic>
              <p:nvPicPr>
                <p:cNvPr id="105" name="Freihand 104">
                  <a:extLst>
                    <a:ext uri="{FF2B5EF4-FFF2-40B4-BE49-F238E27FC236}">
                      <a16:creationId xmlns:a16="http://schemas.microsoft.com/office/drawing/2014/main" id="{42184ABE-FCAA-4819-9931-5C1D1A568278}"/>
                    </a:ext>
                  </a:extLst>
                </p:cNvPr>
                <p:cNvPicPr/>
                <p:nvPr/>
              </p:nvPicPr>
              <p:blipFill>
                <a:blip r:embed="rId68"/>
                <a:stretch>
                  <a:fillRect/>
                </a:stretch>
              </p:blipFill>
              <p:spPr>
                <a:xfrm>
                  <a:off x="7327187" y="2947027"/>
                  <a:ext cx="33840" cy="83520"/>
                </a:xfrm>
                <a:prstGeom prst="rect">
                  <a:avLst/>
                </a:prstGeom>
              </p:spPr>
            </p:pic>
          </mc:Fallback>
        </mc:AlternateContent>
      </p:grpSp>
      <p:grpSp>
        <p:nvGrpSpPr>
          <p:cNvPr id="116" name="Gruppieren 115">
            <a:extLst>
              <a:ext uri="{FF2B5EF4-FFF2-40B4-BE49-F238E27FC236}">
                <a16:creationId xmlns:a16="http://schemas.microsoft.com/office/drawing/2014/main" id="{093B6673-0ECF-4548-B796-9F797192FBCE}"/>
              </a:ext>
            </a:extLst>
          </p:cNvPr>
          <p:cNvGrpSpPr/>
          <p:nvPr/>
        </p:nvGrpSpPr>
        <p:grpSpPr>
          <a:xfrm>
            <a:off x="7742987" y="2876827"/>
            <a:ext cx="206640" cy="168840"/>
            <a:chOff x="7742987" y="2876827"/>
            <a:chExt cx="206640" cy="168840"/>
          </a:xfrm>
        </p:grpSpPr>
        <mc:AlternateContent xmlns:mc="http://schemas.openxmlformats.org/markup-compatibility/2006">
          <mc:Choice xmlns:p14="http://schemas.microsoft.com/office/powerpoint/2010/main" Requires="p14">
            <p:contentPart p14:bwMode="auto" r:id="rId69">
              <p14:nvContentPartPr>
                <p14:cNvPr id="107" name="Freihand 106">
                  <a:extLst>
                    <a:ext uri="{FF2B5EF4-FFF2-40B4-BE49-F238E27FC236}">
                      <a16:creationId xmlns:a16="http://schemas.microsoft.com/office/drawing/2014/main" id="{78CC632E-5A76-4B09-AC97-F68A28C921BF}"/>
                    </a:ext>
                  </a:extLst>
                </p14:cNvPr>
                <p14:cNvContentPartPr/>
                <p14:nvPr/>
              </p14:nvContentPartPr>
              <p14:xfrm>
                <a:off x="7813547" y="2908867"/>
                <a:ext cx="46440" cy="136800"/>
              </p14:xfrm>
            </p:contentPart>
          </mc:Choice>
          <mc:Fallback>
            <p:pic>
              <p:nvPicPr>
                <p:cNvPr id="107" name="Freihand 106">
                  <a:extLst>
                    <a:ext uri="{FF2B5EF4-FFF2-40B4-BE49-F238E27FC236}">
                      <a16:creationId xmlns:a16="http://schemas.microsoft.com/office/drawing/2014/main" id="{78CC632E-5A76-4B09-AC97-F68A28C921BF}"/>
                    </a:ext>
                  </a:extLst>
                </p:cNvPr>
                <p:cNvPicPr/>
                <p:nvPr/>
              </p:nvPicPr>
              <p:blipFill>
                <a:blip r:embed="rId70"/>
                <a:stretch>
                  <a:fillRect/>
                </a:stretch>
              </p:blipFill>
              <p:spPr>
                <a:xfrm>
                  <a:off x="7809227" y="2904547"/>
                  <a:ext cx="550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08" name="Freihand 107">
                  <a:extLst>
                    <a:ext uri="{FF2B5EF4-FFF2-40B4-BE49-F238E27FC236}">
                      <a16:creationId xmlns:a16="http://schemas.microsoft.com/office/drawing/2014/main" id="{BFAB2DD0-3684-450F-AFBA-0759C00412F8}"/>
                    </a:ext>
                  </a:extLst>
                </p14:cNvPr>
                <p14:cNvContentPartPr/>
                <p14:nvPr/>
              </p14:nvContentPartPr>
              <p14:xfrm>
                <a:off x="7779707" y="2876827"/>
                <a:ext cx="169920" cy="8280"/>
              </p14:xfrm>
            </p:contentPart>
          </mc:Choice>
          <mc:Fallback>
            <p:pic>
              <p:nvPicPr>
                <p:cNvPr id="108" name="Freihand 107">
                  <a:extLst>
                    <a:ext uri="{FF2B5EF4-FFF2-40B4-BE49-F238E27FC236}">
                      <a16:creationId xmlns:a16="http://schemas.microsoft.com/office/drawing/2014/main" id="{BFAB2DD0-3684-450F-AFBA-0759C00412F8}"/>
                    </a:ext>
                  </a:extLst>
                </p:cNvPr>
                <p:cNvPicPr/>
                <p:nvPr/>
              </p:nvPicPr>
              <p:blipFill>
                <a:blip r:embed="rId72"/>
                <a:stretch>
                  <a:fillRect/>
                </a:stretch>
              </p:blipFill>
              <p:spPr>
                <a:xfrm>
                  <a:off x="7775387" y="2872507"/>
                  <a:ext cx="1785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09" name="Freihand 108">
                  <a:extLst>
                    <a:ext uri="{FF2B5EF4-FFF2-40B4-BE49-F238E27FC236}">
                      <a16:creationId xmlns:a16="http://schemas.microsoft.com/office/drawing/2014/main" id="{03A83B90-CD94-4CFB-8440-3D04EC8DF7A6}"/>
                    </a:ext>
                  </a:extLst>
                </p14:cNvPr>
                <p14:cNvContentPartPr/>
                <p14:nvPr/>
              </p14:nvContentPartPr>
              <p14:xfrm>
                <a:off x="7742987" y="2960347"/>
                <a:ext cx="137880" cy="21600"/>
              </p14:xfrm>
            </p:contentPart>
          </mc:Choice>
          <mc:Fallback>
            <p:pic>
              <p:nvPicPr>
                <p:cNvPr id="109" name="Freihand 108">
                  <a:extLst>
                    <a:ext uri="{FF2B5EF4-FFF2-40B4-BE49-F238E27FC236}">
                      <a16:creationId xmlns:a16="http://schemas.microsoft.com/office/drawing/2014/main" id="{03A83B90-CD94-4CFB-8440-3D04EC8DF7A6}"/>
                    </a:ext>
                  </a:extLst>
                </p:cNvPr>
                <p:cNvPicPr/>
                <p:nvPr/>
              </p:nvPicPr>
              <p:blipFill>
                <a:blip r:embed="rId74"/>
                <a:stretch>
                  <a:fillRect/>
                </a:stretch>
              </p:blipFill>
              <p:spPr>
                <a:xfrm>
                  <a:off x="7738667" y="2956027"/>
                  <a:ext cx="146520" cy="30240"/>
                </a:xfrm>
                <a:prstGeom prst="rect">
                  <a:avLst/>
                </a:prstGeom>
              </p:spPr>
            </p:pic>
          </mc:Fallback>
        </mc:AlternateContent>
      </p:grpSp>
      <p:grpSp>
        <p:nvGrpSpPr>
          <p:cNvPr id="129" name="Gruppieren 128">
            <a:extLst>
              <a:ext uri="{FF2B5EF4-FFF2-40B4-BE49-F238E27FC236}">
                <a16:creationId xmlns:a16="http://schemas.microsoft.com/office/drawing/2014/main" id="{D2D07A27-4A4B-4419-80D1-645475159F38}"/>
              </a:ext>
            </a:extLst>
          </p:cNvPr>
          <p:cNvGrpSpPr/>
          <p:nvPr/>
        </p:nvGrpSpPr>
        <p:grpSpPr>
          <a:xfrm>
            <a:off x="9388187" y="2835067"/>
            <a:ext cx="150840" cy="121320"/>
            <a:chOff x="9388187" y="2835067"/>
            <a:chExt cx="150840" cy="121320"/>
          </a:xfrm>
        </p:grpSpPr>
        <mc:AlternateContent xmlns:mc="http://schemas.openxmlformats.org/markup-compatibility/2006">
          <mc:Choice xmlns:p14="http://schemas.microsoft.com/office/powerpoint/2010/main" Requires="p14">
            <p:contentPart p14:bwMode="auto" r:id="rId75">
              <p14:nvContentPartPr>
                <p14:cNvPr id="126" name="Freihand 125">
                  <a:extLst>
                    <a:ext uri="{FF2B5EF4-FFF2-40B4-BE49-F238E27FC236}">
                      <a16:creationId xmlns:a16="http://schemas.microsoft.com/office/drawing/2014/main" id="{082AEEEC-298E-486C-90EA-604CC9A855E2}"/>
                    </a:ext>
                  </a:extLst>
                </p14:cNvPr>
                <p14:cNvContentPartPr/>
                <p14:nvPr/>
              </p14:nvContentPartPr>
              <p14:xfrm>
                <a:off x="9388187" y="2835067"/>
                <a:ext cx="139680" cy="108000"/>
              </p14:xfrm>
            </p:contentPart>
          </mc:Choice>
          <mc:Fallback>
            <p:pic>
              <p:nvPicPr>
                <p:cNvPr id="126" name="Freihand 125">
                  <a:extLst>
                    <a:ext uri="{FF2B5EF4-FFF2-40B4-BE49-F238E27FC236}">
                      <a16:creationId xmlns:a16="http://schemas.microsoft.com/office/drawing/2014/main" id="{082AEEEC-298E-486C-90EA-604CC9A855E2}"/>
                    </a:ext>
                  </a:extLst>
                </p:cNvPr>
                <p:cNvPicPr/>
                <p:nvPr/>
              </p:nvPicPr>
              <p:blipFill>
                <a:blip r:embed="rId76"/>
                <a:stretch>
                  <a:fillRect/>
                </a:stretch>
              </p:blipFill>
              <p:spPr>
                <a:xfrm>
                  <a:off x="9383867" y="2830747"/>
                  <a:ext cx="1483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27" name="Freihand 126">
                  <a:extLst>
                    <a:ext uri="{FF2B5EF4-FFF2-40B4-BE49-F238E27FC236}">
                      <a16:creationId xmlns:a16="http://schemas.microsoft.com/office/drawing/2014/main" id="{5C61AA65-07C3-4B10-A042-E5175468C069}"/>
                    </a:ext>
                  </a:extLst>
                </p14:cNvPr>
                <p14:cNvContentPartPr/>
                <p14:nvPr/>
              </p14:nvContentPartPr>
              <p14:xfrm>
                <a:off x="9481427" y="2905987"/>
                <a:ext cx="57600" cy="50400"/>
              </p14:xfrm>
            </p:contentPart>
          </mc:Choice>
          <mc:Fallback>
            <p:pic>
              <p:nvPicPr>
                <p:cNvPr id="127" name="Freihand 126">
                  <a:extLst>
                    <a:ext uri="{FF2B5EF4-FFF2-40B4-BE49-F238E27FC236}">
                      <a16:creationId xmlns:a16="http://schemas.microsoft.com/office/drawing/2014/main" id="{5C61AA65-07C3-4B10-A042-E5175468C069}"/>
                    </a:ext>
                  </a:extLst>
                </p:cNvPr>
                <p:cNvPicPr/>
                <p:nvPr/>
              </p:nvPicPr>
              <p:blipFill>
                <a:blip r:embed="rId78"/>
                <a:stretch>
                  <a:fillRect/>
                </a:stretch>
              </p:blipFill>
              <p:spPr>
                <a:xfrm>
                  <a:off x="9477107" y="2901667"/>
                  <a:ext cx="66240" cy="59040"/>
                </a:xfrm>
                <a:prstGeom prst="rect">
                  <a:avLst/>
                </a:prstGeom>
              </p:spPr>
            </p:pic>
          </mc:Fallback>
        </mc:AlternateContent>
      </p:grpSp>
      <p:grpSp>
        <p:nvGrpSpPr>
          <p:cNvPr id="138" name="Gruppieren 137">
            <a:extLst>
              <a:ext uri="{FF2B5EF4-FFF2-40B4-BE49-F238E27FC236}">
                <a16:creationId xmlns:a16="http://schemas.microsoft.com/office/drawing/2014/main" id="{6C71AE57-CE2D-40A2-8694-DDB065CD9167}"/>
              </a:ext>
            </a:extLst>
          </p:cNvPr>
          <p:cNvGrpSpPr/>
          <p:nvPr/>
        </p:nvGrpSpPr>
        <p:grpSpPr>
          <a:xfrm>
            <a:off x="9758987" y="2733187"/>
            <a:ext cx="834120" cy="296280"/>
            <a:chOff x="9758987" y="2733187"/>
            <a:chExt cx="834120" cy="296280"/>
          </a:xfrm>
        </p:grpSpPr>
        <mc:AlternateContent xmlns:mc="http://schemas.openxmlformats.org/markup-compatibility/2006">
          <mc:Choice xmlns:p14="http://schemas.microsoft.com/office/powerpoint/2010/main" Requires="p14">
            <p:contentPart p14:bwMode="auto" r:id="rId79">
              <p14:nvContentPartPr>
                <p14:cNvPr id="128" name="Freihand 127">
                  <a:extLst>
                    <a:ext uri="{FF2B5EF4-FFF2-40B4-BE49-F238E27FC236}">
                      <a16:creationId xmlns:a16="http://schemas.microsoft.com/office/drawing/2014/main" id="{09F81405-F426-4BBC-8A28-17F4F4268B96}"/>
                    </a:ext>
                  </a:extLst>
                </p14:cNvPr>
                <p14:cNvContentPartPr/>
                <p14:nvPr/>
              </p14:nvContentPartPr>
              <p14:xfrm>
                <a:off x="9758987" y="2872867"/>
                <a:ext cx="79920" cy="55440"/>
              </p14:xfrm>
            </p:contentPart>
          </mc:Choice>
          <mc:Fallback>
            <p:pic>
              <p:nvPicPr>
                <p:cNvPr id="128" name="Freihand 127">
                  <a:extLst>
                    <a:ext uri="{FF2B5EF4-FFF2-40B4-BE49-F238E27FC236}">
                      <a16:creationId xmlns:a16="http://schemas.microsoft.com/office/drawing/2014/main" id="{09F81405-F426-4BBC-8A28-17F4F4268B96}"/>
                    </a:ext>
                  </a:extLst>
                </p:cNvPr>
                <p:cNvPicPr/>
                <p:nvPr/>
              </p:nvPicPr>
              <p:blipFill>
                <a:blip r:embed="rId80"/>
                <a:stretch>
                  <a:fillRect/>
                </a:stretch>
              </p:blipFill>
              <p:spPr>
                <a:xfrm>
                  <a:off x="9754667" y="2868547"/>
                  <a:ext cx="885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30" name="Freihand 129">
                  <a:extLst>
                    <a:ext uri="{FF2B5EF4-FFF2-40B4-BE49-F238E27FC236}">
                      <a16:creationId xmlns:a16="http://schemas.microsoft.com/office/drawing/2014/main" id="{4C3804D1-30E7-4022-83A0-E11E92DA76D1}"/>
                    </a:ext>
                  </a:extLst>
                </p14:cNvPr>
                <p14:cNvContentPartPr/>
                <p14:nvPr/>
              </p14:nvContentPartPr>
              <p14:xfrm>
                <a:off x="9981467" y="2733187"/>
                <a:ext cx="103680" cy="108360"/>
              </p14:xfrm>
            </p:contentPart>
          </mc:Choice>
          <mc:Fallback>
            <p:pic>
              <p:nvPicPr>
                <p:cNvPr id="130" name="Freihand 129">
                  <a:extLst>
                    <a:ext uri="{FF2B5EF4-FFF2-40B4-BE49-F238E27FC236}">
                      <a16:creationId xmlns:a16="http://schemas.microsoft.com/office/drawing/2014/main" id="{4C3804D1-30E7-4022-83A0-E11E92DA76D1}"/>
                    </a:ext>
                  </a:extLst>
                </p:cNvPr>
                <p:cNvPicPr/>
                <p:nvPr/>
              </p:nvPicPr>
              <p:blipFill>
                <a:blip r:embed="rId82"/>
                <a:stretch>
                  <a:fillRect/>
                </a:stretch>
              </p:blipFill>
              <p:spPr>
                <a:xfrm>
                  <a:off x="9977147" y="2728867"/>
                  <a:ext cx="1123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31" name="Freihand 130">
                  <a:extLst>
                    <a:ext uri="{FF2B5EF4-FFF2-40B4-BE49-F238E27FC236}">
                      <a16:creationId xmlns:a16="http://schemas.microsoft.com/office/drawing/2014/main" id="{5BEF02AC-7BCD-4D8F-B16D-43EC0C9B8F28}"/>
                    </a:ext>
                  </a:extLst>
                </p14:cNvPr>
                <p14:cNvContentPartPr/>
                <p14:nvPr/>
              </p14:nvContentPartPr>
              <p14:xfrm>
                <a:off x="9981467" y="2848387"/>
                <a:ext cx="147960" cy="12600"/>
              </p14:xfrm>
            </p:contentPart>
          </mc:Choice>
          <mc:Fallback>
            <p:pic>
              <p:nvPicPr>
                <p:cNvPr id="131" name="Freihand 130">
                  <a:extLst>
                    <a:ext uri="{FF2B5EF4-FFF2-40B4-BE49-F238E27FC236}">
                      <a16:creationId xmlns:a16="http://schemas.microsoft.com/office/drawing/2014/main" id="{5BEF02AC-7BCD-4D8F-B16D-43EC0C9B8F28}"/>
                    </a:ext>
                  </a:extLst>
                </p:cNvPr>
                <p:cNvPicPr/>
                <p:nvPr/>
              </p:nvPicPr>
              <p:blipFill>
                <a:blip r:embed="rId84"/>
                <a:stretch>
                  <a:fillRect/>
                </a:stretch>
              </p:blipFill>
              <p:spPr>
                <a:xfrm>
                  <a:off x="9977147" y="2844067"/>
                  <a:ext cx="1566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32" name="Freihand 131">
                  <a:extLst>
                    <a:ext uri="{FF2B5EF4-FFF2-40B4-BE49-F238E27FC236}">
                      <a16:creationId xmlns:a16="http://schemas.microsoft.com/office/drawing/2014/main" id="{9A6148E1-D18D-499D-A05C-D52ABB913576}"/>
                    </a:ext>
                  </a:extLst>
                </p14:cNvPr>
                <p14:cNvContentPartPr/>
                <p14:nvPr/>
              </p14:nvContentPartPr>
              <p14:xfrm>
                <a:off x="9963107" y="2912107"/>
                <a:ext cx="73080" cy="117360"/>
              </p14:xfrm>
            </p:contentPart>
          </mc:Choice>
          <mc:Fallback>
            <p:pic>
              <p:nvPicPr>
                <p:cNvPr id="132" name="Freihand 131">
                  <a:extLst>
                    <a:ext uri="{FF2B5EF4-FFF2-40B4-BE49-F238E27FC236}">
                      <a16:creationId xmlns:a16="http://schemas.microsoft.com/office/drawing/2014/main" id="{9A6148E1-D18D-499D-A05C-D52ABB913576}"/>
                    </a:ext>
                  </a:extLst>
                </p:cNvPr>
                <p:cNvPicPr/>
                <p:nvPr/>
              </p:nvPicPr>
              <p:blipFill>
                <a:blip r:embed="rId86"/>
                <a:stretch>
                  <a:fillRect/>
                </a:stretch>
              </p:blipFill>
              <p:spPr>
                <a:xfrm>
                  <a:off x="9958787" y="2907787"/>
                  <a:ext cx="817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33" name="Freihand 132">
                  <a:extLst>
                    <a:ext uri="{FF2B5EF4-FFF2-40B4-BE49-F238E27FC236}">
                      <a16:creationId xmlns:a16="http://schemas.microsoft.com/office/drawing/2014/main" id="{35531D22-D034-473D-8E1E-E4DDA87BA13D}"/>
                    </a:ext>
                  </a:extLst>
                </p14:cNvPr>
                <p14:cNvContentPartPr/>
                <p14:nvPr/>
              </p14:nvContentPartPr>
              <p14:xfrm>
                <a:off x="10089827" y="2940907"/>
                <a:ext cx="68040" cy="70920"/>
              </p14:xfrm>
            </p:contentPart>
          </mc:Choice>
          <mc:Fallback>
            <p:pic>
              <p:nvPicPr>
                <p:cNvPr id="133" name="Freihand 132">
                  <a:extLst>
                    <a:ext uri="{FF2B5EF4-FFF2-40B4-BE49-F238E27FC236}">
                      <a16:creationId xmlns:a16="http://schemas.microsoft.com/office/drawing/2014/main" id="{35531D22-D034-473D-8E1E-E4DDA87BA13D}"/>
                    </a:ext>
                  </a:extLst>
                </p:cNvPr>
                <p:cNvPicPr/>
                <p:nvPr/>
              </p:nvPicPr>
              <p:blipFill>
                <a:blip r:embed="rId88"/>
                <a:stretch>
                  <a:fillRect/>
                </a:stretch>
              </p:blipFill>
              <p:spPr>
                <a:xfrm>
                  <a:off x="10085507" y="2936587"/>
                  <a:ext cx="766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34" name="Freihand 133">
                  <a:extLst>
                    <a:ext uri="{FF2B5EF4-FFF2-40B4-BE49-F238E27FC236}">
                      <a16:creationId xmlns:a16="http://schemas.microsoft.com/office/drawing/2014/main" id="{3C6EF56F-298C-4369-8428-CDF64B372B06}"/>
                    </a:ext>
                  </a:extLst>
                </p14:cNvPr>
                <p14:cNvContentPartPr/>
                <p14:nvPr/>
              </p14:nvContentPartPr>
              <p14:xfrm>
                <a:off x="10297547" y="2828587"/>
                <a:ext cx="29520" cy="92880"/>
              </p14:xfrm>
            </p:contentPart>
          </mc:Choice>
          <mc:Fallback>
            <p:pic>
              <p:nvPicPr>
                <p:cNvPr id="134" name="Freihand 133">
                  <a:extLst>
                    <a:ext uri="{FF2B5EF4-FFF2-40B4-BE49-F238E27FC236}">
                      <a16:creationId xmlns:a16="http://schemas.microsoft.com/office/drawing/2014/main" id="{3C6EF56F-298C-4369-8428-CDF64B372B06}"/>
                    </a:ext>
                  </a:extLst>
                </p:cNvPr>
                <p:cNvPicPr/>
                <p:nvPr/>
              </p:nvPicPr>
              <p:blipFill>
                <a:blip r:embed="rId90"/>
                <a:stretch>
                  <a:fillRect/>
                </a:stretch>
              </p:blipFill>
              <p:spPr>
                <a:xfrm>
                  <a:off x="10293227" y="2824267"/>
                  <a:ext cx="381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35" name="Freihand 134">
                  <a:extLst>
                    <a:ext uri="{FF2B5EF4-FFF2-40B4-BE49-F238E27FC236}">
                      <a16:creationId xmlns:a16="http://schemas.microsoft.com/office/drawing/2014/main" id="{27075568-EE76-4575-85F0-4F5464814F3F}"/>
                    </a:ext>
                  </a:extLst>
                </p14:cNvPr>
                <p14:cNvContentPartPr/>
                <p14:nvPr/>
              </p14:nvContentPartPr>
              <p14:xfrm>
                <a:off x="10252187" y="2810947"/>
                <a:ext cx="105480" cy="1440"/>
              </p14:xfrm>
            </p:contentPart>
          </mc:Choice>
          <mc:Fallback>
            <p:pic>
              <p:nvPicPr>
                <p:cNvPr id="135" name="Freihand 134">
                  <a:extLst>
                    <a:ext uri="{FF2B5EF4-FFF2-40B4-BE49-F238E27FC236}">
                      <a16:creationId xmlns:a16="http://schemas.microsoft.com/office/drawing/2014/main" id="{27075568-EE76-4575-85F0-4F5464814F3F}"/>
                    </a:ext>
                  </a:extLst>
                </p:cNvPr>
                <p:cNvPicPr/>
                <p:nvPr/>
              </p:nvPicPr>
              <p:blipFill>
                <a:blip r:embed="rId92"/>
                <a:stretch>
                  <a:fillRect/>
                </a:stretch>
              </p:blipFill>
              <p:spPr>
                <a:xfrm>
                  <a:off x="10247867" y="2806627"/>
                  <a:ext cx="11412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36" name="Freihand 135">
                  <a:extLst>
                    <a:ext uri="{FF2B5EF4-FFF2-40B4-BE49-F238E27FC236}">
                      <a16:creationId xmlns:a16="http://schemas.microsoft.com/office/drawing/2014/main" id="{8621C99E-0745-467B-81C6-8519AA1963DF}"/>
                    </a:ext>
                  </a:extLst>
                </p14:cNvPr>
                <p14:cNvContentPartPr/>
                <p14:nvPr/>
              </p14:nvContentPartPr>
              <p14:xfrm>
                <a:off x="10374587" y="2845867"/>
                <a:ext cx="116280" cy="51120"/>
              </p14:xfrm>
            </p:contentPart>
          </mc:Choice>
          <mc:Fallback>
            <p:pic>
              <p:nvPicPr>
                <p:cNvPr id="136" name="Freihand 135">
                  <a:extLst>
                    <a:ext uri="{FF2B5EF4-FFF2-40B4-BE49-F238E27FC236}">
                      <a16:creationId xmlns:a16="http://schemas.microsoft.com/office/drawing/2014/main" id="{8621C99E-0745-467B-81C6-8519AA1963DF}"/>
                    </a:ext>
                  </a:extLst>
                </p:cNvPr>
                <p:cNvPicPr/>
                <p:nvPr/>
              </p:nvPicPr>
              <p:blipFill>
                <a:blip r:embed="rId94"/>
                <a:stretch>
                  <a:fillRect/>
                </a:stretch>
              </p:blipFill>
              <p:spPr>
                <a:xfrm>
                  <a:off x="10370267" y="2841547"/>
                  <a:ext cx="1249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37" name="Freihand 136">
                  <a:extLst>
                    <a:ext uri="{FF2B5EF4-FFF2-40B4-BE49-F238E27FC236}">
                      <a16:creationId xmlns:a16="http://schemas.microsoft.com/office/drawing/2014/main" id="{3E5024E8-8A77-4599-805F-FE00623B64BD}"/>
                    </a:ext>
                  </a:extLst>
                </p14:cNvPr>
                <p14:cNvContentPartPr/>
                <p14:nvPr/>
              </p14:nvContentPartPr>
              <p14:xfrm>
                <a:off x="10477907" y="2842267"/>
                <a:ext cx="115200" cy="181080"/>
              </p14:xfrm>
            </p:contentPart>
          </mc:Choice>
          <mc:Fallback>
            <p:pic>
              <p:nvPicPr>
                <p:cNvPr id="137" name="Freihand 136">
                  <a:extLst>
                    <a:ext uri="{FF2B5EF4-FFF2-40B4-BE49-F238E27FC236}">
                      <a16:creationId xmlns:a16="http://schemas.microsoft.com/office/drawing/2014/main" id="{3E5024E8-8A77-4599-805F-FE00623B64BD}"/>
                    </a:ext>
                  </a:extLst>
                </p:cNvPr>
                <p:cNvPicPr/>
                <p:nvPr/>
              </p:nvPicPr>
              <p:blipFill>
                <a:blip r:embed="rId96"/>
                <a:stretch>
                  <a:fillRect/>
                </a:stretch>
              </p:blipFill>
              <p:spPr>
                <a:xfrm>
                  <a:off x="10473587" y="2837947"/>
                  <a:ext cx="123840" cy="189720"/>
                </a:xfrm>
                <a:prstGeom prst="rect">
                  <a:avLst/>
                </a:prstGeom>
              </p:spPr>
            </p:pic>
          </mc:Fallback>
        </mc:AlternateContent>
      </p:grpSp>
      <p:grpSp>
        <p:nvGrpSpPr>
          <p:cNvPr id="154" name="Gruppieren 153">
            <a:extLst>
              <a:ext uri="{FF2B5EF4-FFF2-40B4-BE49-F238E27FC236}">
                <a16:creationId xmlns:a16="http://schemas.microsoft.com/office/drawing/2014/main" id="{26E47EA9-E32C-4ECC-BB8F-77E70813588A}"/>
              </a:ext>
            </a:extLst>
          </p:cNvPr>
          <p:cNvGrpSpPr/>
          <p:nvPr/>
        </p:nvGrpSpPr>
        <p:grpSpPr>
          <a:xfrm>
            <a:off x="5243507" y="3402067"/>
            <a:ext cx="263160" cy="135000"/>
            <a:chOff x="5243507" y="3402067"/>
            <a:chExt cx="263160" cy="135000"/>
          </a:xfrm>
        </p:grpSpPr>
        <mc:AlternateContent xmlns:mc="http://schemas.openxmlformats.org/markup-compatibility/2006">
          <mc:Choice xmlns:p14="http://schemas.microsoft.com/office/powerpoint/2010/main" Requires="p14">
            <p:contentPart p14:bwMode="auto" r:id="rId97">
              <p14:nvContentPartPr>
                <p14:cNvPr id="139" name="Freihand 138">
                  <a:extLst>
                    <a:ext uri="{FF2B5EF4-FFF2-40B4-BE49-F238E27FC236}">
                      <a16:creationId xmlns:a16="http://schemas.microsoft.com/office/drawing/2014/main" id="{EA2438EA-934A-4734-BE17-78695F4DDA5A}"/>
                    </a:ext>
                  </a:extLst>
                </p14:cNvPr>
                <p14:cNvContentPartPr/>
                <p14:nvPr/>
              </p14:nvContentPartPr>
              <p14:xfrm>
                <a:off x="5243507" y="3442747"/>
                <a:ext cx="160200" cy="11880"/>
              </p14:xfrm>
            </p:contentPart>
          </mc:Choice>
          <mc:Fallback>
            <p:pic>
              <p:nvPicPr>
                <p:cNvPr id="139" name="Freihand 138">
                  <a:extLst>
                    <a:ext uri="{FF2B5EF4-FFF2-40B4-BE49-F238E27FC236}">
                      <a16:creationId xmlns:a16="http://schemas.microsoft.com/office/drawing/2014/main" id="{EA2438EA-934A-4734-BE17-78695F4DDA5A}"/>
                    </a:ext>
                  </a:extLst>
                </p:cNvPr>
                <p:cNvPicPr/>
                <p:nvPr/>
              </p:nvPicPr>
              <p:blipFill>
                <a:blip r:embed="rId98"/>
                <a:stretch>
                  <a:fillRect/>
                </a:stretch>
              </p:blipFill>
              <p:spPr>
                <a:xfrm>
                  <a:off x="5239187" y="3438427"/>
                  <a:ext cx="1688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40" name="Freihand 139">
                  <a:extLst>
                    <a:ext uri="{FF2B5EF4-FFF2-40B4-BE49-F238E27FC236}">
                      <a16:creationId xmlns:a16="http://schemas.microsoft.com/office/drawing/2014/main" id="{D1923C8E-C718-4617-85F6-58C5BB9A402B}"/>
                    </a:ext>
                  </a:extLst>
                </p14:cNvPr>
                <p14:cNvContentPartPr/>
                <p14:nvPr/>
              </p14:nvContentPartPr>
              <p14:xfrm>
                <a:off x="5244587" y="3480187"/>
                <a:ext cx="183240" cy="19440"/>
              </p14:xfrm>
            </p:contentPart>
          </mc:Choice>
          <mc:Fallback>
            <p:pic>
              <p:nvPicPr>
                <p:cNvPr id="140" name="Freihand 139">
                  <a:extLst>
                    <a:ext uri="{FF2B5EF4-FFF2-40B4-BE49-F238E27FC236}">
                      <a16:creationId xmlns:a16="http://schemas.microsoft.com/office/drawing/2014/main" id="{D1923C8E-C718-4617-85F6-58C5BB9A402B}"/>
                    </a:ext>
                  </a:extLst>
                </p:cNvPr>
                <p:cNvPicPr/>
                <p:nvPr/>
              </p:nvPicPr>
              <p:blipFill>
                <a:blip r:embed="rId100"/>
                <a:stretch>
                  <a:fillRect/>
                </a:stretch>
              </p:blipFill>
              <p:spPr>
                <a:xfrm>
                  <a:off x="5240267" y="3475867"/>
                  <a:ext cx="1918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41" name="Freihand 140">
                  <a:extLst>
                    <a:ext uri="{FF2B5EF4-FFF2-40B4-BE49-F238E27FC236}">
                      <a16:creationId xmlns:a16="http://schemas.microsoft.com/office/drawing/2014/main" id="{66152324-21F9-4689-BF7E-41BD3AA36642}"/>
                    </a:ext>
                  </a:extLst>
                </p14:cNvPr>
                <p14:cNvContentPartPr/>
                <p14:nvPr/>
              </p14:nvContentPartPr>
              <p14:xfrm>
                <a:off x="5395787" y="3402067"/>
                <a:ext cx="110880" cy="135000"/>
              </p14:xfrm>
            </p:contentPart>
          </mc:Choice>
          <mc:Fallback>
            <p:pic>
              <p:nvPicPr>
                <p:cNvPr id="141" name="Freihand 140">
                  <a:extLst>
                    <a:ext uri="{FF2B5EF4-FFF2-40B4-BE49-F238E27FC236}">
                      <a16:creationId xmlns:a16="http://schemas.microsoft.com/office/drawing/2014/main" id="{66152324-21F9-4689-BF7E-41BD3AA36642}"/>
                    </a:ext>
                  </a:extLst>
                </p:cNvPr>
                <p:cNvPicPr/>
                <p:nvPr/>
              </p:nvPicPr>
              <p:blipFill>
                <a:blip r:embed="rId102"/>
                <a:stretch>
                  <a:fillRect/>
                </a:stretch>
              </p:blipFill>
              <p:spPr>
                <a:xfrm>
                  <a:off x="5391467" y="3397747"/>
                  <a:ext cx="119520" cy="143640"/>
                </a:xfrm>
                <a:prstGeom prst="rect">
                  <a:avLst/>
                </a:prstGeom>
              </p:spPr>
            </p:pic>
          </mc:Fallback>
        </mc:AlternateContent>
      </p:grpSp>
      <p:grpSp>
        <p:nvGrpSpPr>
          <p:cNvPr id="153" name="Gruppieren 152">
            <a:extLst>
              <a:ext uri="{FF2B5EF4-FFF2-40B4-BE49-F238E27FC236}">
                <a16:creationId xmlns:a16="http://schemas.microsoft.com/office/drawing/2014/main" id="{A4637D80-E31D-4E55-8C83-9B5CD8AF4069}"/>
              </a:ext>
            </a:extLst>
          </p:cNvPr>
          <p:cNvGrpSpPr/>
          <p:nvPr/>
        </p:nvGrpSpPr>
        <p:grpSpPr>
          <a:xfrm>
            <a:off x="5732027" y="3311347"/>
            <a:ext cx="961200" cy="193320"/>
            <a:chOff x="5732027" y="3311347"/>
            <a:chExt cx="961200" cy="193320"/>
          </a:xfrm>
        </p:grpSpPr>
        <mc:AlternateContent xmlns:mc="http://schemas.openxmlformats.org/markup-compatibility/2006">
          <mc:Choice xmlns:p14="http://schemas.microsoft.com/office/powerpoint/2010/main" Requires="p14">
            <p:contentPart p14:bwMode="auto" r:id="rId103">
              <p14:nvContentPartPr>
                <p14:cNvPr id="142" name="Freihand 141">
                  <a:extLst>
                    <a:ext uri="{FF2B5EF4-FFF2-40B4-BE49-F238E27FC236}">
                      <a16:creationId xmlns:a16="http://schemas.microsoft.com/office/drawing/2014/main" id="{45BAFEE6-AC54-4997-990B-FB76717E7A34}"/>
                    </a:ext>
                  </a:extLst>
                </p14:cNvPr>
                <p14:cNvContentPartPr/>
                <p14:nvPr/>
              </p14:nvContentPartPr>
              <p14:xfrm>
                <a:off x="5732027" y="3423667"/>
                <a:ext cx="102600" cy="78480"/>
              </p14:xfrm>
            </p:contentPart>
          </mc:Choice>
          <mc:Fallback>
            <p:pic>
              <p:nvPicPr>
                <p:cNvPr id="142" name="Freihand 141">
                  <a:extLst>
                    <a:ext uri="{FF2B5EF4-FFF2-40B4-BE49-F238E27FC236}">
                      <a16:creationId xmlns:a16="http://schemas.microsoft.com/office/drawing/2014/main" id="{45BAFEE6-AC54-4997-990B-FB76717E7A34}"/>
                    </a:ext>
                  </a:extLst>
                </p:cNvPr>
                <p:cNvPicPr/>
                <p:nvPr/>
              </p:nvPicPr>
              <p:blipFill>
                <a:blip r:embed="rId104"/>
                <a:stretch>
                  <a:fillRect/>
                </a:stretch>
              </p:blipFill>
              <p:spPr>
                <a:xfrm>
                  <a:off x="5727707" y="3419347"/>
                  <a:ext cx="1112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43" name="Freihand 142">
                  <a:extLst>
                    <a:ext uri="{FF2B5EF4-FFF2-40B4-BE49-F238E27FC236}">
                      <a16:creationId xmlns:a16="http://schemas.microsoft.com/office/drawing/2014/main" id="{B9D12591-F2DA-4D57-B4E7-26D82B964C17}"/>
                    </a:ext>
                  </a:extLst>
                </p14:cNvPr>
                <p14:cNvContentPartPr/>
                <p14:nvPr/>
              </p14:nvContentPartPr>
              <p14:xfrm>
                <a:off x="5761547" y="3350227"/>
                <a:ext cx="152640" cy="154440"/>
              </p14:xfrm>
            </p:contentPart>
          </mc:Choice>
          <mc:Fallback>
            <p:pic>
              <p:nvPicPr>
                <p:cNvPr id="143" name="Freihand 142">
                  <a:extLst>
                    <a:ext uri="{FF2B5EF4-FFF2-40B4-BE49-F238E27FC236}">
                      <a16:creationId xmlns:a16="http://schemas.microsoft.com/office/drawing/2014/main" id="{B9D12591-F2DA-4D57-B4E7-26D82B964C17}"/>
                    </a:ext>
                  </a:extLst>
                </p:cNvPr>
                <p:cNvPicPr/>
                <p:nvPr/>
              </p:nvPicPr>
              <p:blipFill>
                <a:blip r:embed="rId106"/>
                <a:stretch>
                  <a:fillRect/>
                </a:stretch>
              </p:blipFill>
              <p:spPr>
                <a:xfrm>
                  <a:off x="5757227" y="3345907"/>
                  <a:ext cx="1612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44" name="Freihand 143">
                  <a:extLst>
                    <a:ext uri="{FF2B5EF4-FFF2-40B4-BE49-F238E27FC236}">
                      <a16:creationId xmlns:a16="http://schemas.microsoft.com/office/drawing/2014/main" id="{A2070C87-7A7E-4FCC-BD03-C806AC663E7F}"/>
                    </a:ext>
                  </a:extLst>
                </p14:cNvPr>
                <p14:cNvContentPartPr/>
                <p14:nvPr/>
              </p14:nvContentPartPr>
              <p14:xfrm>
                <a:off x="5851547" y="3451387"/>
                <a:ext cx="64080" cy="24120"/>
              </p14:xfrm>
            </p:contentPart>
          </mc:Choice>
          <mc:Fallback>
            <p:pic>
              <p:nvPicPr>
                <p:cNvPr id="144" name="Freihand 143">
                  <a:extLst>
                    <a:ext uri="{FF2B5EF4-FFF2-40B4-BE49-F238E27FC236}">
                      <a16:creationId xmlns:a16="http://schemas.microsoft.com/office/drawing/2014/main" id="{A2070C87-7A7E-4FCC-BD03-C806AC663E7F}"/>
                    </a:ext>
                  </a:extLst>
                </p:cNvPr>
                <p:cNvPicPr/>
                <p:nvPr/>
              </p:nvPicPr>
              <p:blipFill>
                <a:blip r:embed="rId108"/>
                <a:stretch>
                  <a:fillRect/>
                </a:stretch>
              </p:blipFill>
              <p:spPr>
                <a:xfrm>
                  <a:off x="5847227" y="3447067"/>
                  <a:ext cx="727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45" name="Freihand 144">
                  <a:extLst>
                    <a:ext uri="{FF2B5EF4-FFF2-40B4-BE49-F238E27FC236}">
                      <a16:creationId xmlns:a16="http://schemas.microsoft.com/office/drawing/2014/main" id="{82E73EC5-C249-4546-A064-0FB7004345DB}"/>
                    </a:ext>
                  </a:extLst>
                </p14:cNvPr>
                <p14:cNvContentPartPr/>
                <p14:nvPr/>
              </p14:nvContentPartPr>
              <p14:xfrm>
                <a:off x="5923907" y="3429787"/>
                <a:ext cx="222480" cy="68760"/>
              </p14:xfrm>
            </p:contentPart>
          </mc:Choice>
          <mc:Fallback>
            <p:pic>
              <p:nvPicPr>
                <p:cNvPr id="145" name="Freihand 144">
                  <a:extLst>
                    <a:ext uri="{FF2B5EF4-FFF2-40B4-BE49-F238E27FC236}">
                      <a16:creationId xmlns:a16="http://schemas.microsoft.com/office/drawing/2014/main" id="{82E73EC5-C249-4546-A064-0FB7004345DB}"/>
                    </a:ext>
                  </a:extLst>
                </p:cNvPr>
                <p:cNvPicPr/>
                <p:nvPr/>
              </p:nvPicPr>
              <p:blipFill>
                <a:blip r:embed="rId110"/>
                <a:stretch>
                  <a:fillRect/>
                </a:stretch>
              </p:blipFill>
              <p:spPr>
                <a:xfrm>
                  <a:off x="5919587" y="3425467"/>
                  <a:ext cx="2311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46" name="Freihand 145">
                  <a:extLst>
                    <a:ext uri="{FF2B5EF4-FFF2-40B4-BE49-F238E27FC236}">
                      <a16:creationId xmlns:a16="http://schemas.microsoft.com/office/drawing/2014/main" id="{F9BA4D81-53EF-4791-BCA3-98D52B76513E}"/>
                    </a:ext>
                  </a:extLst>
                </p14:cNvPr>
                <p14:cNvContentPartPr/>
                <p14:nvPr/>
              </p14:nvContentPartPr>
              <p14:xfrm>
                <a:off x="6179147" y="3343747"/>
                <a:ext cx="287280" cy="137880"/>
              </p14:xfrm>
            </p:contentPart>
          </mc:Choice>
          <mc:Fallback>
            <p:pic>
              <p:nvPicPr>
                <p:cNvPr id="146" name="Freihand 145">
                  <a:extLst>
                    <a:ext uri="{FF2B5EF4-FFF2-40B4-BE49-F238E27FC236}">
                      <a16:creationId xmlns:a16="http://schemas.microsoft.com/office/drawing/2014/main" id="{F9BA4D81-53EF-4791-BCA3-98D52B76513E}"/>
                    </a:ext>
                  </a:extLst>
                </p:cNvPr>
                <p:cNvPicPr/>
                <p:nvPr/>
              </p:nvPicPr>
              <p:blipFill>
                <a:blip r:embed="rId112"/>
                <a:stretch>
                  <a:fillRect/>
                </a:stretch>
              </p:blipFill>
              <p:spPr>
                <a:xfrm>
                  <a:off x="6174827" y="3339427"/>
                  <a:ext cx="2959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47" name="Freihand 146">
                  <a:extLst>
                    <a:ext uri="{FF2B5EF4-FFF2-40B4-BE49-F238E27FC236}">
                      <a16:creationId xmlns:a16="http://schemas.microsoft.com/office/drawing/2014/main" id="{4BC92745-01AD-42CF-B726-A575504664D1}"/>
                    </a:ext>
                  </a:extLst>
                </p14:cNvPr>
                <p14:cNvContentPartPr/>
                <p14:nvPr/>
              </p14:nvContentPartPr>
              <p14:xfrm>
                <a:off x="6518267" y="3311347"/>
                <a:ext cx="174960" cy="145080"/>
              </p14:xfrm>
            </p:contentPart>
          </mc:Choice>
          <mc:Fallback>
            <p:pic>
              <p:nvPicPr>
                <p:cNvPr id="147" name="Freihand 146">
                  <a:extLst>
                    <a:ext uri="{FF2B5EF4-FFF2-40B4-BE49-F238E27FC236}">
                      <a16:creationId xmlns:a16="http://schemas.microsoft.com/office/drawing/2014/main" id="{4BC92745-01AD-42CF-B726-A575504664D1}"/>
                    </a:ext>
                  </a:extLst>
                </p:cNvPr>
                <p:cNvPicPr/>
                <p:nvPr/>
              </p:nvPicPr>
              <p:blipFill>
                <a:blip r:embed="rId114"/>
                <a:stretch>
                  <a:fillRect/>
                </a:stretch>
              </p:blipFill>
              <p:spPr>
                <a:xfrm>
                  <a:off x="6513947" y="3307027"/>
                  <a:ext cx="183600" cy="153720"/>
                </a:xfrm>
                <a:prstGeom prst="rect">
                  <a:avLst/>
                </a:prstGeom>
              </p:spPr>
            </p:pic>
          </mc:Fallback>
        </mc:AlternateContent>
      </p:grpSp>
      <p:grpSp>
        <p:nvGrpSpPr>
          <p:cNvPr id="156" name="Gruppieren 155">
            <a:extLst>
              <a:ext uri="{FF2B5EF4-FFF2-40B4-BE49-F238E27FC236}">
                <a16:creationId xmlns:a16="http://schemas.microsoft.com/office/drawing/2014/main" id="{464C657C-109B-4026-9EA3-B13336F9B212}"/>
              </a:ext>
            </a:extLst>
          </p:cNvPr>
          <p:cNvGrpSpPr/>
          <p:nvPr/>
        </p:nvGrpSpPr>
        <p:grpSpPr>
          <a:xfrm>
            <a:off x="6902747" y="3304867"/>
            <a:ext cx="712800" cy="142920"/>
            <a:chOff x="6902747" y="3304867"/>
            <a:chExt cx="712800" cy="142920"/>
          </a:xfrm>
        </p:grpSpPr>
        <mc:AlternateContent xmlns:mc="http://schemas.openxmlformats.org/markup-compatibility/2006">
          <mc:Choice xmlns:p14="http://schemas.microsoft.com/office/powerpoint/2010/main" Requires="p14">
            <p:contentPart p14:bwMode="auto" r:id="rId115">
              <p14:nvContentPartPr>
                <p14:cNvPr id="148" name="Freihand 147">
                  <a:extLst>
                    <a:ext uri="{FF2B5EF4-FFF2-40B4-BE49-F238E27FC236}">
                      <a16:creationId xmlns:a16="http://schemas.microsoft.com/office/drawing/2014/main" id="{A7969E18-1D6C-47E4-A1BB-D5CAF2966E93}"/>
                    </a:ext>
                  </a:extLst>
                </p14:cNvPr>
                <p14:cNvContentPartPr/>
                <p14:nvPr/>
              </p14:nvContentPartPr>
              <p14:xfrm>
                <a:off x="6902747" y="3335107"/>
                <a:ext cx="85320" cy="105480"/>
              </p14:xfrm>
            </p:contentPart>
          </mc:Choice>
          <mc:Fallback>
            <p:pic>
              <p:nvPicPr>
                <p:cNvPr id="148" name="Freihand 147">
                  <a:extLst>
                    <a:ext uri="{FF2B5EF4-FFF2-40B4-BE49-F238E27FC236}">
                      <a16:creationId xmlns:a16="http://schemas.microsoft.com/office/drawing/2014/main" id="{A7969E18-1D6C-47E4-A1BB-D5CAF2966E93}"/>
                    </a:ext>
                  </a:extLst>
                </p:cNvPr>
                <p:cNvPicPr/>
                <p:nvPr/>
              </p:nvPicPr>
              <p:blipFill>
                <a:blip r:embed="rId116"/>
                <a:stretch>
                  <a:fillRect/>
                </a:stretch>
              </p:blipFill>
              <p:spPr>
                <a:xfrm>
                  <a:off x="6898427" y="3330787"/>
                  <a:ext cx="939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49" name="Freihand 148">
                  <a:extLst>
                    <a:ext uri="{FF2B5EF4-FFF2-40B4-BE49-F238E27FC236}">
                      <a16:creationId xmlns:a16="http://schemas.microsoft.com/office/drawing/2014/main" id="{C240C099-E3DF-4C34-911F-4EA930FCB200}"/>
                    </a:ext>
                  </a:extLst>
                </p14:cNvPr>
                <p14:cNvContentPartPr/>
                <p14:nvPr/>
              </p14:nvContentPartPr>
              <p14:xfrm>
                <a:off x="7033067" y="3330787"/>
                <a:ext cx="119520" cy="83160"/>
              </p14:xfrm>
            </p:contentPart>
          </mc:Choice>
          <mc:Fallback>
            <p:pic>
              <p:nvPicPr>
                <p:cNvPr id="149" name="Freihand 148">
                  <a:extLst>
                    <a:ext uri="{FF2B5EF4-FFF2-40B4-BE49-F238E27FC236}">
                      <a16:creationId xmlns:a16="http://schemas.microsoft.com/office/drawing/2014/main" id="{C240C099-E3DF-4C34-911F-4EA930FCB200}"/>
                    </a:ext>
                  </a:extLst>
                </p:cNvPr>
                <p:cNvPicPr/>
                <p:nvPr/>
              </p:nvPicPr>
              <p:blipFill>
                <a:blip r:embed="rId118"/>
                <a:stretch>
                  <a:fillRect/>
                </a:stretch>
              </p:blipFill>
              <p:spPr>
                <a:xfrm>
                  <a:off x="7028747" y="3326467"/>
                  <a:ext cx="1281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50" name="Freihand 149">
                  <a:extLst>
                    <a:ext uri="{FF2B5EF4-FFF2-40B4-BE49-F238E27FC236}">
                      <a16:creationId xmlns:a16="http://schemas.microsoft.com/office/drawing/2014/main" id="{D905A3B4-7A24-4A7A-9829-A53F833BEB98}"/>
                    </a:ext>
                  </a:extLst>
                </p14:cNvPr>
                <p14:cNvContentPartPr/>
                <p14:nvPr/>
              </p14:nvContentPartPr>
              <p14:xfrm>
                <a:off x="7078067" y="3382627"/>
                <a:ext cx="73440" cy="40320"/>
              </p14:xfrm>
            </p:contentPart>
          </mc:Choice>
          <mc:Fallback>
            <p:pic>
              <p:nvPicPr>
                <p:cNvPr id="150" name="Freihand 149">
                  <a:extLst>
                    <a:ext uri="{FF2B5EF4-FFF2-40B4-BE49-F238E27FC236}">
                      <a16:creationId xmlns:a16="http://schemas.microsoft.com/office/drawing/2014/main" id="{D905A3B4-7A24-4A7A-9829-A53F833BEB98}"/>
                    </a:ext>
                  </a:extLst>
                </p:cNvPr>
                <p:cNvPicPr/>
                <p:nvPr/>
              </p:nvPicPr>
              <p:blipFill>
                <a:blip r:embed="rId120"/>
                <a:stretch>
                  <a:fillRect/>
                </a:stretch>
              </p:blipFill>
              <p:spPr>
                <a:xfrm>
                  <a:off x="7073747" y="3378307"/>
                  <a:ext cx="820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51" name="Freihand 150">
                  <a:extLst>
                    <a:ext uri="{FF2B5EF4-FFF2-40B4-BE49-F238E27FC236}">
                      <a16:creationId xmlns:a16="http://schemas.microsoft.com/office/drawing/2014/main" id="{8FC34524-836F-41DA-86F5-9301C7DB73BF}"/>
                    </a:ext>
                  </a:extLst>
                </p14:cNvPr>
                <p14:cNvContentPartPr/>
                <p14:nvPr/>
              </p14:nvContentPartPr>
              <p14:xfrm>
                <a:off x="7174187" y="3304867"/>
                <a:ext cx="197280" cy="142920"/>
              </p14:xfrm>
            </p:contentPart>
          </mc:Choice>
          <mc:Fallback>
            <p:pic>
              <p:nvPicPr>
                <p:cNvPr id="151" name="Freihand 150">
                  <a:extLst>
                    <a:ext uri="{FF2B5EF4-FFF2-40B4-BE49-F238E27FC236}">
                      <a16:creationId xmlns:a16="http://schemas.microsoft.com/office/drawing/2014/main" id="{8FC34524-836F-41DA-86F5-9301C7DB73BF}"/>
                    </a:ext>
                  </a:extLst>
                </p:cNvPr>
                <p:cNvPicPr/>
                <p:nvPr/>
              </p:nvPicPr>
              <p:blipFill>
                <a:blip r:embed="rId122"/>
                <a:stretch>
                  <a:fillRect/>
                </a:stretch>
              </p:blipFill>
              <p:spPr>
                <a:xfrm>
                  <a:off x="7169867" y="3300547"/>
                  <a:ext cx="2059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55" name="Freihand 154">
                  <a:extLst>
                    <a:ext uri="{FF2B5EF4-FFF2-40B4-BE49-F238E27FC236}">
                      <a16:creationId xmlns:a16="http://schemas.microsoft.com/office/drawing/2014/main" id="{F145AA8E-A507-4646-A5DC-0F39C7F5E4FC}"/>
                    </a:ext>
                  </a:extLst>
                </p14:cNvPr>
                <p14:cNvContentPartPr/>
                <p14:nvPr/>
              </p14:nvContentPartPr>
              <p14:xfrm>
                <a:off x="7421507" y="3345907"/>
                <a:ext cx="194040" cy="83520"/>
              </p14:xfrm>
            </p:contentPart>
          </mc:Choice>
          <mc:Fallback>
            <p:pic>
              <p:nvPicPr>
                <p:cNvPr id="155" name="Freihand 154">
                  <a:extLst>
                    <a:ext uri="{FF2B5EF4-FFF2-40B4-BE49-F238E27FC236}">
                      <a16:creationId xmlns:a16="http://schemas.microsoft.com/office/drawing/2014/main" id="{F145AA8E-A507-4646-A5DC-0F39C7F5E4FC}"/>
                    </a:ext>
                  </a:extLst>
                </p:cNvPr>
                <p:cNvPicPr/>
                <p:nvPr/>
              </p:nvPicPr>
              <p:blipFill>
                <a:blip r:embed="rId124"/>
                <a:stretch>
                  <a:fillRect/>
                </a:stretch>
              </p:blipFill>
              <p:spPr>
                <a:xfrm>
                  <a:off x="7417187" y="3341587"/>
                  <a:ext cx="202680" cy="92160"/>
                </a:xfrm>
                <a:prstGeom prst="rect">
                  <a:avLst/>
                </a:prstGeom>
              </p:spPr>
            </p:pic>
          </mc:Fallback>
        </mc:AlternateContent>
      </p:grpSp>
      <p:grpSp>
        <p:nvGrpSpPr>
          <p:cNvPr id="163" name="Gruppieren 162">
            <a:extLst>
              <a:ext uri="{FF2B5EF4-FFF2-40B4-BE49-F238E27FC236}">
                <a16:creationId xmlns:a16="http://schemas.microsoft.com/office/drawing/2014/main" id="{4195262A-379D-45C9-B17A-DF8536F5EF0F}"/>
              </a:ext>
            </a:extLst>
          </p:cNvPr>
          <p:cNvGrpSpPr/>
          <p:nvPr/>
        </p:nvGrpSpPr>
        <p:grpSpPr>
          <a:xfrm>
            <a:off x="7746227" y="3281467"/>
            <a:ext cx="549720" cy="229680"/>
            <a:chOff x="7746227" y="3281467"/>
            <a:chExt cx="549720" cy="229680"/>
          </a:xfrm>
        </p:grpSpPr>
        <mc:AlternateContent xmlns:mc="http://schemas.openxmlformats.org/markup-compatibility/2006">
          <mc:Choice xmlns:p14="http://schemas.microsoft.com/office/powerpoint/2010/main" Requires="p14">
            <p:contentPart p14:bwMode="auto" r:id="rId125">
              <p14:nvContentPartPr>
                <p14:cNvPr id="157" name="Freihand 156">
                  <a:extLst>
                    <a:ext uri="{FF2B5EF4-FFF2-40B4-BE49-F238E27FC236}">
                      <a16:creationId xmlns:a16="http://schemas.microsoft.com/office/drawing/2014/main" id="{737D35F0-7C55-49CE-9312-DFBD71C013E2}"/>
                    </a:ext>
                  </a:extLst>
                </p14:cNvPr>
                <p14:cNvContentPartPr/>
                <p14:nvPr/>
              </p14:nvContentPartPr>
              <p14:xfrm>
                <a:off x="7746227" y="3356347"/>
                <a:ext cx="163800" cy="76680"/>
              </p14:xfrm>
            </p:contentPart>
          </mc:Choice>
          <mc:Fallback>
            <p:pic>
              <p:nvPicPr>
                <p:cNvPr id="157" name="Freihand 156">
                  <a:extLst>
                    <a:ext uri="{FF2B5EF4-FFF2-40B4-BE49-F238E27FC236}">
                      <a16:creationId xmlns:a16="http://schemas.microsoft.com/office/drawing/2014/main" id="{737D35F0-7C55-49CE-9312-DFBD71C013E2}"/>
                    </a:ext>
                  </a:extLst>
                </p:cNvPr>
                <p:cNvPicPr/>
                <p:nvPr/>
              </p:nvPicPr>
              <p:blipFill>
                <a:blip r:embed="rId126"/>
                <a:stretch>
                  <a:fillRect/>
                </a:stretch>
              </p:blipFill>
              <p:spPr>
                <a:xfrm>
                  <a:off x="7741907" y="3352027"/>
                  <a:ext cx="1724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58" name="Freihand 157">
                  <a:extLst>
                    <a:ext uri="{FF2B5EF4-FFF2-40B4-BE49-F238E27FC236}">
                      <a16:creationId xmlns:a16="http://schemas.microsoft.com/office/drawing/2014/main" id="{11A8E9CE-D54F-45F0-803E-87876E2683D2}"/>
                    </a:ext>
                  </a:extLst>
                </p14:cNvPr>
                <p14:cNvContentPartPr/>
                <p14:nvPr/>
              </p14:nvContentPartPr>
              <p14:xfrm>
                <a:off x="7921547" y="3281467"/>
                <a:ext cx="152280" cy="146160"/>
              </p14:xfrm>
            </p:contentPart>
          </mc:Choice>
          <mc:Fallback>
            <p:pic>
              <p:nvPicPr>
                <p:cNvPr id="158" name="Freihand 157">
                  <a:extLst>
                    <a:ext uri="{FF2B5EF4-FFF2-40B4-BE49-F238E27FC236}">
                      <a16:creationId xmlns:a16="http://schemas.microsoft.com/office/drawing/2014/main" id="{11A8E9CE-D54F-45F0-803E-87876E2683D2}"/>
                    </a:ext>
                  </a:extLst>
                </p:cNvPr>
                <p:cNvPicPr/>
                <p:nvPr/>
              </p:nvPicPr>
              <p:blipFill>
                <a:blip r:embed="rId128"/>
                <a:stretch>
                  <a:fillRect/>
                </a:stretch>
              </p:blipFill>
              <p:spPr>
                <a:xfrm>
                  <a:off x="7917227" y="3277147"/>
                  <a:ext cx="1609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59" name="Freihand 158">
                  <a:extLst>
                    <a:ext uri="{FF2B5EF4-FFF2-40B4-BE49-F238E27FC236}">
                      <a16:creationId xmlns:a16="http://schemas.microsoft.com/office/drawing/2014/main" id="{DCBD38AE-FCF1-4ABA-92CA-E976813C2260}"/>
                    </a:ext>
                  </a:extLst>
                </p14:cNvPr>
                <p14:cNvContentPartPr/>
                <p14:nvPr/>
              </p14:nvContentPartPr>
              <p14:xfrm>
                <a:off x="8052947" y="3350227"/>
                <a:ext cx="84240" cy="51480"/>
              </p14:xfrm>
            </p:contentPart>
          </mc:Choice>
          <mc:Fallback>
            <p:pic>
              <p:nvPicPr>
                <p:cNvPr id="159" name="Freihand 158">
                  <a:extLst>
                    <a:ext uri="{FF2B5EF4-FFF2-40B4-BE49-F238E27FC236}">
                      <a16:creationId xmlns:a16="http://schemas.microsoft.com/office/drawing/2014/main" id="{DCBD38AE-FCF1-4ABA-92CA-E976813C2260}"/>
                    </a:ext>
                  </a:extLst>
                </p:cNvPr>
                <p:cNvPicPr/>
                <p:nvPr/>
              </p:nvPicPr>
              <p:blipFill>
                <a:blip r:embed="rId130"/>
                <a:stretch>
                  <a:fillRect/>
                </a:stretch>
              </p:blipFill>
              <p:spPr>
                <a:xfrm>
                  <a:off x="8048627" y="3345907"/>
                  <a:ext cx="928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61" name="Freihand 160">
                  <a:extLst>
                    <a:ext uri="{FF2B5EF4-FFF2-40B4-BE49-F238E27FC236}">
                      <a16:creationId xmlns:a16="http://schemas.microsoft.com/office/drawing/2014/main" id="{6C788C4A-1715-4B53-A53E-E46A5104852C}"/>
                    </a:ext>
                  </a:extLst>
                </p14:cNvPr>
                <p14:cNvContentPartPr/>
                <p14:nvPr/>
              </p14:nvContentPartPr>
              <p14:xfrm>
                <a:off x="8135027" y="3358147"/>
                <a:ext cx="160920" cy="153000"/>
              </p14:xfrm>
            </p:contentPart>
          </mc:Choice>
          <mc:Fallback>
            <p:pic>
              <p:nvPicPr>
                <p:cNvPr id="161" name="Freihand 160">
                  <a:extLst>
                    <a:ext uri="{FF2B5EF4-FFF2-40B4-BE49-F238E27FC236}">
                      <a16:creationId xmlns:a16="http://schemas.microsoft.com/office/drawing/2014/main" id="{6C788C4A-1715-4B53-A53E-E46A5104852C}"/>
                    </a:ext>
                  </a:extLst>
                </p:cNvPr>
                <p:cNvPicPr/>
                <p:nvPr/>
              </p:nvPicPr>
              <p:blipFill>
                <a:blip r:embed="rId132"/>
                <a:stretch>
                  <a:fillRect/>
                </a:stretch>
              </p:blipFill>
              <p:spPr>
                <a:xfrm>
                  <a:off x="8130707" y="3353827"/>
                  <a:ext cx="1695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62" name="Freihand 161">
                  <a:extLst>
                    <a:ext uri="{FF2B5EF4-FFF2-40B4-BE49-F238E27FC236}">
                      <a16:creationId xmlns:a16="http://schemas.microsoft.com/office/drawing/2014/main" id="{981D51E8-99D9-4C68-B19B-703B795249A1}"/>
                    </a:ext>
                  </a:extLst>
                </p14:cNvPr>
                <p14:cNvContentPartPr/>
                <p14:nvPr/>
              </p14:nvContentPartPr>
              <p14:xfrm>
                <a:off x="8092547" y="3305587"/>
                <a:ext cx="106920" cy="1440"/>
              </p14:xfrm>
            </p:contentPart>
          </mc:Choice>
          <mc:Fallback>
            <p:pic>
              <p:nvPicPr>
                <p:cNvPr id="162" name="Freihand 161">
                  <a:extLst>
                    <a:ext uri="{FF2B5EF4-FFF2-40B4-BE49-F238E27FC236}">
                      <a16:creationId xmlns:a16="http://schemas.microsoft.com/office/drawing/2014/main" id="{981D51E8-99D9-4C68-B19B-703B795249A1}"/>
                    </a:ext>
                  </a:extLst>
                </p:cNvPr>
                <p:cNvPicPr/>
                <p:nvPr/>
              </p:nvPicPr>
              <p:blipFill>
                <a:blip r:embed="rId134"/>
                <a:stretch>
                  <a:fillRect/>
                </a:stretch>
              </p:blipFill>
              <p:spPr>
                <a:xfrm>
                  <a:off x="8088227" y="3301267"/>
                  <a:ext cx="115560" cy="10080"/>
                </a:xfrm>
                <a:prstGeom prst="rect">
                  <a:avLst/>
                </a:prstGeom>
              </p:spPr>
            </p:pic>
          </mc:Fallback>
        </mc:AlternateContent>
      </p:grpSp>
      <p:grpSp>
        <p:nvGrpSpPr>
          <p:cNvPr id="167" name="Gruppieren 166">
            <a:extLst>
              <a:ext uri="{FF2B5EF4-FFF2-40B4-BE49-F238E27FC236}">
                <a16:creationId xmlns:a16="http://schemas.microsoft.com/office/drawing/2014/main" id="{883F3B78-FED6-448B-8B70-BC9C3FAD1E48}"/>
              </a:ext>
            </a:extLst>
          </p:cNvPr>
          <p:cNvGrpSpPr/>
          <p:nvPr/>
        </p:nvGrpSpPr>
        <p:grpSpPr>
          <a:xfrm>
            <a:off x="8145107" y="2407387"/>
            <a:ext cx="943920" cy="298800"/>
            <a:chOff x="8145107" y="2407387"/>
            <a:chExt cx="943920" cy="298800"/>
          </a:xfrm>
        </p:grpSpPr>
        <mc:AlternateContent xmlns:mc="http://schemas.openxmlformats.org/markup-compatibility/2006">
          <mc:Choice xmlns:p14="http://schemas.microsoft.com/office/powerpoint/2010/main" Requires="p14">
            <p:contentPart p14:bwMode="auto" r:id="rId135">
              <p14:nvContentPartPr>
                <p14:cNvPr id="72" name="Freihand 71">
                  <a:extLst>
                    <a:ext uri="{FF2B5EF4-FFF2-40B4-BE49-F238E27FC236}">
                      <a16:creationId xmlns:a16="http://schemas.microsoft.com/office/drawing/2014/main" id="{A07A8F0B-36B7-44FF-A5B0-E0BE2C93F18D}"/>
                    </a:ext>
                  </a:extLst>
                </p14:cNvPr>
                <p14:cNvContentPartPr/>
                <p14:nvPr/>
              </p14:nvContentPartPr>
              <p14:xfrm>
                <a:off x="8145107" y="2552827"/>
                <a:ext cx="109800" cy="12600"/>
              </p14:xfrm>
            </p:contentPart>
          </mc:Choice>
          <mc:Fallback>
            <p:pic>
              <p:nvPicPr>
                <p:cNvPr id="72" name="Freihand 71">
                  <a:extLst>
                    <a:ext uri="{FF2B5EF4-FFF2-40B4-BE49-F238E27FC236}">
                      <a16:creationId xmlns:a16="http://schemas.microsoft.com/office/drawing/2014/main" id="{A07A8F0B-36B7-44FF-A5B0-E0BE2C93F18D}"/>
                    </a:ext>
                  </a:extLst>
                </p:cNvPr>
                <p:cNvPicPr/>
                <p:nvPr/>
              </p:nvPicPr>
              <p:blipFill>
                <a:blip r:embed="rId136"/>
                <a:stretch>
                  <a:fillRect/>
                </a:stretch>
              </p:blipFill>
              <p:spPr>
                <a:xfrm>
                  <a:off x="8140787" y="2548507"/>
                  <a:ext cx="1184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3" name="Freihand 72">
                  <a:extLst>
                    <a:ext uri="{FF2B5EF4-FFF2-40B4-BE49-F238E27FC236}">
                      <a16:creationId xmlns:a16="http://schemas.microsoft.com/office/drawing/2014/main" id="{E3CDD501-C2F2-4129-BE69-DC7CD6816C21}"/>
                    </a:ext>
                  </a:extLst>
                </p14:cNvPr>
                <p14:cNvContentPartPr/>
                <p14:nvPr/>
              </p14:nvContentPartPr>
              <p14:xfrm>
                <a:off x="8169947" y="2578747"/>
                <a:ext cx="136080" cy="29520"/>
              </p14:xfrm>
            </p:contentPart>
          </mc:Choice>
          <mc:Fallback>
            <p:pic>
              <p:nvPicPr>
                <p:cNvPr id="73" name="Freihand 72">
                  <a:extLst>
                    <a:ext uri="{FF2B5EF4-FFF2-40B4-BE49-F238E27FC236}">
                      <a16:creationId xmlns:a16="http://schemas.microsoft.com/office/drawing/2014/main" id="{E3CDD501-C2F2-4129-BE69-DC7CD6816C21}"/>
                    </a:ext>
                  </a:extLst>
                </p:cNvPr>
                <p:cNvPicPr/>
                <p:nvPr/>
              </p:nvPicPr>
              <p:blipFill>
                <a:blip r:embed="rId138"/>
                <a:stretch>
                  <a:fillRect/>
                </a:stretch>
              </p:blipFill>
              <p:spPr>
                <a:xfrm>
                  <a:off x="8165627" y="2574427"/>
                  <a:ext cx="1447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4" name="Freihand 73">
                  <a:extLst>
                    <a:ext uri="{FF2B5EF4-FFF2-40B4-BE49-F238E27FC236}">
                      <a16:creationId xmlns:a16="http://schemas.microsoft.com/office/drawing/2014/main" id="{4935E651-B6CF-46CD-918C-6E7500D160BC}"/>
                    </a:ext>
                  </a:extLst>
                </p14:cNvPr>
                <p14:cNvContentPartPr/>
                <p14:nvPr/>
              </p14:nvContentPartPr>
              <p14:xfrm>
                <a:off x="8469827" y="2407387"/>
                <a:ext cx="15120" cy="102600"/>
              </p14:xfrm>
            </p:contentPart>
          </mc:Choice>
          <mc:Fallback>
            <p:pic>
              <p:nvPicPr>
                <p:cNvPr id="74" name="Freihand 73">
                  <a:extLst>
                    <a:ext uri="{FF2B5EF4-FFF2-40B4-BE49-F238E27FC236}">
                      <a16:creationId xmlns:a16="http://schemas.microsoft.com/office/drawing/2014/main" id="{4935E651-B6CF-46CD-918C-6E7500D160BC}"/>
                    </a:ext>
                  </a:extLst>
                </p:cNvPr>
                <p:cNvPicPr/>
                <p:nvPr/>
              </p:nvPicPr>
              <p:blipFill>
                <a:blip r:embed="rId140"/>
                <a:stretch>
                  <a:fillRect/>
                </a:stretch>
              </p:blipFill>
              <p:spPr>
                <a:xfrm>
                  <a:off x="8465507" y="2403067"/>
                  <a:ext cx="237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75" name="Freihand 74">
                  <a:extLst>
                    <a:ext uri="{FF2B5EF4-FFF2-40B4-BE49-F238E27FC236}">
                      <a16:creationId xmlns:a16="http://schemas.microsoft.com/office/drawing/2014/main" id="{DBA39F46-D051-4DBC-BF28-3536D49F12C2}"/>
                    </a:ext>
                  </a:extLst>
                </p14:cNvPr>
                <p14:cNvContentPartPr/>
                <p14:nvPr/>
              </p14:nvContentPartPr>
              <p14:xfrm>
                <a:off x="8398907" y="2522947"/>
                <a:ext cx="137520" cy="17640"/>
              </p14:xfrm>
            </p:contentPart>
          </mc:Choice>
          <mc:Fallback>
            <p:pic>
              <p:nvPicPr>
                <p:cNvPr id="75" name="Freihand 74">
                  <a:extLst>
                    <a:ext uri="{FF2B5EF4-FFF2-40B4-BE49-F238E27FC236}">
                      <a16:creationId xmlns:a16="http://schemas.microsoft.com/office/drawing/2014/main" id="{DBA39F46-D051-4DBC-BF28-3536D49F12C2}"/>
                    </a:ext>
                  </a:extLst>
                </p:cNvPr>
                <p:cNvPicPr/>
                <p:nvPr/>
              </p:nvPicPr>
              <p:blipFill>
                <a:blip r:embed="rId142"/>
                <a:stretch>
                  <a:fillRect/>
                </a:stretch>
              </p:blipFill>
              <p:spPr>
                <a:xfrm>
                  <a:off x="8394587" y="2518627"/>
                  <a:ext cx="1461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76" name="Freihand 75">
                  <a:extLst>
                    <a:ext uri="{FF2B5EF4-FFF2-40B4-BE49-F238E27FC236}">
                      <a16:creationId xmlns:a16="http://schemas.microsoft.com/office/drawing/2014/main" id="{CCC99B5F-6381-4B9D-9947-85A4704E19D5}"/>
                    </a:ext>
                  </a:extLst>
                </p14:cNvPr>
                <p14:cNvContentPartPr/>
                <p14:nvPr/>
              </p14:nvContentPartPr>
              <p14:xfrm>
                <a:off x="8419427" y="2575507"/>
                <a:ext cx="89640" cy="130680"/>
              </p14:xfrm>
            </p:contentPart>
          </mc:Choice>
          <mc:Fallback>
            <p:pic>
              <p:nvPicPr>
                <p:cNvPr id="76" name="Freihand 75">
                  <a:extLst>
                    <a:ext uri="{FF2B5EF4-FFF2-40B4-BE49-F238E27FC236}">
                      <a16:creationId xmlns:a16="http://schemas.microsoft.com/office/drawing/2014/main" id="{CCC99B5F-6381-4B9D-9947-85A4704E19D5}"/>
                    </a:ext>
                  </a:extLst>
                </p:cNvPr>
                <p:cNvPicPr/>
                <p:nvPr/>
              </p:nvPicPr>
              <p:blipFill>
                <a:blip r:embed="rId144"/>
                <a:stretch>
                  <a:fillRect/>
                </a:stretch>
              </p:blipFill>
              <p:spPr>
                <a:xfrm>
                  <a:off x="8415107" y="2571187"/>
                  <a:ext cx="982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79" name="Freihand 78">
                  <a:extLst>
                    <a:ext uri="{FF2B5EF4-FFF2-40B4-BE49-F238E27FC236}">
                      <a16:creationId xmlns:a16="http://schemas.microsoft.com/office/drawing/2014/main" id="{44D595F0-6896-4AE4-8537-3FFB7F2FDA28}"/>
                    </a:ext>
                  </a:extLst>
                </p14:cNvPr>
                <p14:cNvContentPartPr/>
                <p14:nvPr/>
              </p14:nvContentPartPr>
              <p14:xfrm>
                <a:off x="8773307" y="2441587"/>
                <a:ext cx="20880" cy="113040"/>
              </p14:xfrm>
            </p:contentPart>
          </mc:Choice>
          <mc:Fallback>
            <p:pic>
              <p:nvPicPr>
                <p:cNvPr id="79" name="Freihand 78">
                  <a:extLst>
                    <a:ext uri="{FF2B5EF4-FFF2-40B4-BE49-F238E27FC236}">
                      <a16:creationId xmlns:a16="http://schemas.microsoft.com/office/drawing/2014/main" id="{44D595F0-6896-4AE4-8537-3FFB7F2FDA28}"/>
                    </a:ext>
                  </a:extLst>
                </p:cNvPr>
                <p:cNvPicPr/>
                <p:nvPr/>
              </p:nvPicPr>
              <p:blipFill>
                <a:blip r:embed="rId146"/>
                <a:stretch>
                  <a:fillRect/>
                </a:stretch>
              </p:blipFill>
              <p:spPr>
                <a:xfrm>
                  <a:off x="8768987" y="2437267"/>
                  <a:ext cx="295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0" name="Freihand 79">
                  <a:extLst>
                    <a:ext uri="{FF2B5EF4-FFF2-40B4-BE49-F238E27FC236}">
                      <a16:creationId xmlns:a16="http://schemas.microsoft.com/office/drawing/2014/main" id="{F1D25BB3-7F5E-4668-9F86-E63882A295D8}"/>
                    </a:ext>
                  </a:extLst>
                </p14:cNvPr>
                <p14:cNvContentPartPr/>
                <p14:nvPr/>
              </p14:nvContentPartPr>
              <p14:xfrm>
                <a:off x="8717507" y="2430067"/>
                <a:ext cx="122040" cy="20520"/>
              </p14:xfrm>
            </p:contentPart>
          </mc:Choice>
          <mc:Fallback>
            <p:pic>
              <p:nvPicPr>
                <p:cNvPr id="80" name="Freihand 79">
                  <a:extLst>
                    <a:ext uri="{FF2B5EF4-FFF2-40B4-BE49-F238E27FC236}">
                      <a16:creationId xmlns:a16="http://schemas.microsoft.com/office/drawing/2014/main" id="{F1D25BB3-7F5E-4668-9F86-E63882A295D8}"/>
                    </a:ext>
                  </a:extLst>
                </p:cNvPr>
                <p:cNvPicPr/>
                <p:nvPr/>
              </p:nvPicPr>
              <p:blipFill>
                <a:blip r:embed="rId148"/>
                <a:stretch>
                  <a:fillRect/>
                </a:stretch>
              </p:blipFill>
              <p:spPr>
                <a:xfrm>
                  <a:off x="8713187" y="2425747"/>
                  <a:ext cx="1306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1" name="Freihand 80">
                  <a:extLst>
                    <a:ext uri="{FF2B5EF4-FFF2-40B4-BE49-F238E27FC236}">
                      <a16:creationId xmlns:a16="http://schemas.microsoft.com/office/drawing/2014/main" id="{9DE2F72E-D0F4-403B-950E-3854C93DE223}"/>
                    </a:ext>
                  </a:extLst>
                </p14:cNvPr>
                <p14:cNvContentPartPr/>
                <p14:nvPr/>
              </p14:nvContentPartPr>
              <p14:xfrm>
                <a:off x="8845307" y="2476147"/>
                <a:ext cx="98280" cy="62280"/>
              </p14:xfrm>
            </p:contentPart>
          </mc:Choice>
          <mc:Fallback>
            <p:pic>
              <p:nvPicPr>
                <p:cNvPr id="81" name="Freihand 80">
                  <a:extLst>
                    <a:ext uri="{FF2B5EF4-FFF2-40B4-BE49-F238E27FC236}">
                      <a16:creationId xmlns:a16="http://schemas.microsoft.com/office/drawing/2014/main" id="{9DE2F72E-D0F4-403B-950E-3854C93DE223}"/>
                    </a:ext>
                  </a:extLst>
                </p:cNvPr>
                <p:cNvPicPr/>
                <p:nvPr/>
              </p:nvPicPr>
              <p:blipFill>
                <a:blip r:embed="rId150"/>
                <a:stretch>
                  <a:fillRect/>
                </a:stretch>
              </p:blipFill>
              <p:spPr>
                <a:xfrm>
                  <a:off x="8840987" y="2471827"/>
                  <a:ext cx="1069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2" name="Freihand 81">
                  <a:extLst>
                    <a:ext uri="{FF2B5EF4-FFF2-40B4-BE49-F238E27FC236}">
                      <a16:creationId xmlns:a16="http://schemas.microsoft.com/office/drawing/2014/main" id="{F7E6E51C-7176-4A11-8559-AAA685C8A0B7}"/>
                    </a:ext>
                  </a:extLst>
                </p14:cNvPr>
                <p14:cNvContentPartPr/>
                <p14:nvPr/>
              </p14:nvContentPartPr>
              <p14:xfrm>
                <a:off x="8957267" y="2474347"/>
                <a:ext cx="131760" cy="178560"/>
              </p14:xfrm>
            </p:contentPart>
          </mc:Choice>
          <mc:Fallback>
            <p:pic>
              <p:nvPicPr>
                <p:cNvPr id="82" name="Freihand 81">
                  <a:extLst>
                    <a:ext uri="{FF2B5EF4-FFF2-40B4-BE49-F238E27FC236}">
                      <a16:creationId xmlns:a16="http://schemas.microsoft.com/office/drawing/2014/main" id="{F7E6E51C-7176-4A11-8559-AAA685C8A0B7}"/>
                    </a:ext>
                  </a:extLst>
                </p:cNvPr>
                <p:cNvPicPr/>
                <p:nvPr/>
              </p:nvPicPr>
              <p:blipFill>
                <a:blip r:embed="rId152"/>
                <a:stretch>
                  <a:fillRect/>
                </a:stretch>
              </p:blipFill>
              <p:spPr>
                <a:xfrm>
                  <a:off x="8952947" y="2470027"/>
                  <a:ext cx="140400" cy="187200"/>
                </a:xfrm>
                <a:prstGeom prst="rect">
                  <a:avLst/>
                </a:prstGeom>
              </p:spPr>
            </p:pic>
          </mc:Fallback>
        </mc:AlternateContent>
      </p:grpSp>
      <p:grpSp>
        <p:nvGrpSpPr>
          <p:cNvPr id="166" name="Gruppieren 165">
            <a:extLst>
              <a:ext uri="{FF2B5EF4-FFF2-40B4-BE49-F238E27FC236}">
                <a16:creationId xmlns:a16="http://schemas.microsoft.com/office/drawing/2014/main" id="{FB1AD8D6-7EF0-4247-945D-3F9260E6B5F2}"/>
              </a:ext>
            </a:extLst>
          </p:cNvPr>
          <p:cNvGrpSpPr/>
          <p:nvPr/>
        </p:nvGrpSpPr>
        <p:grpSpPr>
          <a:xfrm>
            <a:off x="8150507" y="2822827"/>
            <a:ext cx="960120" cy="288000"/>
            <a:chOff x="8150507" y="2822827"/>
            <a:chExt cx="960120" cy="288000"/>
          </a:xfrm>
        </p:grpSpPr>
        <mc:AlternateContent xmlns:mc="http://schemas.openxmlformats.org/markup-compatibility/2006">
          <mc:Choice xmlns:p14="http://schemas.microsoft.com/office/powerpoint/2010/main" Requires="p14">
            <p:contentPart p14:bwMode="auto" r:id="rId153">
              <p14:nvContentPartPr>
                <p14:cNvPr id="110" name="Freihand 109">
                  <a:extLst>
                    <a:ext uri="{FF2B5EF4-FFF2-40B4-BE49-F238E27FC236}">
                      <a16:creationId xmlns:a16="http://schemas.microsoft.com/office/drawing/2014/main" id="{308231E2-1696-4379-9BCE-79CBC6D09401}"/>
                    </a:ext>
                  </a:extLst>
                </p14:cNvPr>
                <p14:cNvContentPartPr/>
                <p14:nvPr/>
              </p14:nvContentPartPr>
              <p14:xfrm>
                <a:off x="8150507" y="2942347"/>
                <a:ext cx="98280" cy="5400"/>
              </p14:xfrm>
            </p:contentPart>
          </mc:Choice>
          <mc:Fallback>
            <p:pic>
              <p:nvPicPr>
                <p:cNvPr id="110" name="Freihand 109">
                  <a:extLst>
                    <a:ext uri="{FF2B5EF4-FFF2-40B4-BE49-F238E27FC236}">
                      <a16:creationId xmlns:a16="http://schemas.microsoft.com/office/drawing/2014/main" id="{308231E2-1696-4379-9BCE-79CBC6D09401}"/>
                    </a:ext>
                  </a:extLst>
                </p:cNvPr>
                <p:cNvPicPr/>
                <p:nvPr/>
              </p:nvPicPr>
              <p:blipFill>
                <a:blip r:embed="rId154"/>
                <a:stretch>
                  <a:fillRect/>
                </a:stretch>
              </p:blipFill>
              <p:spPr>
                <a:xfrm>
                  <a:off x="8146187" y="2938027"/>
                  <a:ext cx="1069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1" name="Freihand 110">
                  <a:extLst>
                    <a:ext uri="{FF2B5EF4-FFF2-40B4-BE49-F238E27FC236}">
                      <a16:creationId xmlns:a16="http://schemas.microsoft.com/office/drawing/2014/main" id="{DF352052-5BA9-4EF6-801A-21984493EAA1}"/>
                    </a:ext>
                  </a:extLst>
                </p14:cNvPr>
                <p14:cNvContentPartPr/>
                <p14:nvPr/>
              </p14:nvContentPartPr>
              <p14:xfrm>
                <a:off x="8154107" y="2975467"/>
                <a:ext cx="128880" cy="28080"/>
              </p14:xfrm>
            </p:contentPart>
          </mc:Choice>
          <mc:Fallback>
            <p:pic>
              <p:nvPicPr>
                <p:cNvPr id="111" name="Freihand 110">
                  <a:extLst>
                    <a:ext uri="{FF2B5EF4-FFF2-40B4-BE49-F238E27FC236}">
                      <a16:creationId xmlns:a16="http://schemas.microsoft.com/office/drawing/2014/main" id="{DF352052-5BA9-4EF6-801A-21984493EAA1}"/>
                    </a:ext>
                  </a:extLst>
                </p:cNvPr>
                <p:cNvPicPr/>
                <p:nvPr/>
              </p:nvPicPr>
              <p:blipFill>
                <a:blip r:embed="rId156"/>
                <a:stretch>
                  <a:fillRect/>
                </a:stretch>
              </p:blipFill>
              <p:spPr>
                <a:xfrm>
                  <a:off x="8149787" y="2971147"/>
                  <a:ext cx="1375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2" name="Freihand 111">
                  <a:extLst>
                    <a:ext uri="{FF2B5EF4-FFF2-40B4-BE49-F238E27FC236}">
                      <a16:creationId xmlns:a16="http://schemas.microsoft.com/office/drawing/2014/main" id="{FFFC3A6A-42E6-45F9-A867-0C8A7089AEED}"/>
                    </a:ext>
                  </a:extLst>
                </p14:cNvPr>
                <p14:cNvContentPartPr/>
                <p14:nvPr/>
              </p14:nvContentPartPr>
              <p14:xfrm>
                <a:off x="8438507" y="2822827"/>
                <a:ext cx="83520" cy="102240"/>
              </p14:xfrm>
            </p:contentPart>
          </mc:Choice>
          <mc:Fallback>
            <p:pic>
              <p:nvPicPr>
                <p:cNvPr id="112" name="Freihand 111">
                  <a:extLst>
                    <a:ext uri="{FF2B5EF4-FFF2-40B4-BE49-F238E27FC236}">
                      <a16:creationId xmlns:a16="http://schemas.microsoft.com/office/drawing/2014/main" id="{FFFC3A6A-42E6-45F9-A867-0C8A7089AEED}"/>
                    </a:ext>
                  </a:extLst>
                </p:cNvPr>
                <p:cNvPicPr/>
                <p:nvPr/>
              </p:nvPicPr>
              <p:blipFill>
                <a:blip r:embed="rId158"/>
                <a:stretch>
                  <a:fillRect/>
                </a:stretch>
              </p:blipFill>
              <p:spPr>
                <a:xfrm>
                  <a:off x="8434187" y="2818507"/>
                  <a:ext cx="921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3" name="Freihand 112">
                  <a:extLst>
                    <a:ext uri="{FF2B5EF4-FFF2-40B4-BE49-F238E27FC236}">
                      <a16:creationId xmlns:a16="http://schemas.microsoft.com/office/drawing/2014/main" id="{58D7C327-4401-4ADF-98BB-AC878D680F5B}"/>
                    </a:ext>
                  </a:extLst>
                </p14:cNvPr>
                <p14:cNvContentPartPr/>
                <p14:nvPr/>
              </p14:nvContentPartPr>
              <p14:xfrm>
                <a:off x="8390987" y="2919667"/>
                <a:ext cx="219600" cy="36000"/>
              </p14:xfrm>
            </p:contentPart>
          </mc:Choice>
          <mc:Fallback>
            <p:pic>
              <p:nvPicPr>
                <p:cNvPr id="113" name="Freihand 112">
                  <a:extLst>
                    <a:ext uri="{FF2B5EF4-FFF2-40B4-BE49-F238E27FC236}">
                      <a16:creationId xmlns:a16="http://schemas.microsoft.com/office/drawing/2014/main" id="{58D7C327-4401-4ADF-98BB-AC878D680F5B}"/>
                    </a:ext>
                  </a:extLst>
                </p:cNvPr>
                <p:cNvPicPr/>
                <p:nvPr/>
              </p:nvPicPr>
              <p:blipFill>
                <a:blip r:embed="rId160"/>
                <a:stretch>
                  <a:fillRect/>
                </a:stretch>
              </p:blipFill>
              <p:spPr>
                <a:xfrm>
                  <a:off x="8386667" y="2915347"/>
                  <a:ext cx="2282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4" name="Freihand 113">
                  <a:extLst>
                    <a:ext uri="{FF2B5EF4-FFF2-40B4-BE49-F238E27FC236}">
                      <a16:creationId xmlns:a16="http://schemas.microsoft.com/office/drawing/2014/main" id="{B393C730-6574-4013-AA06-EEE72080BCA6}"/>
                    </a:ext>
                  </a:extLst>
                </p14:cNvPr>
                <p14:cNvContentPartPr/>
                <p14:nvPr/>
              </p14:nvContentPartPr>
              <p14:xfrm>
                <a:off x="8404307" y="3004987"/>
                <a:ext cx="81360" cy="67320"/>
              </p14:xfrm>
            </p:contentPart>
          </mc:Choice>
          <mc:Fallback>
            <p:pic>
              <p:nvPicPr>
                <p:cNvPr id="114" name="Freihand 113">
                  <a:extLst>
                    <a:ext uri="{FF2B5EF4-FFF2-40B4-BE49-F238E27FC236}">
                      <a16:creationId xmlns:a16="http://schemas.microsoft.com/office/drawing/2014/main" id="{B393C730-6574-4013-AA06-EEE72080BCA6}"/>
                    </a:ext>
                  </a:extLst>
                </p:cNvPr>
                <p:cNvPicPr/>
                <p:nvPr/>
              </p:nvPicPr>
              <p:blipFill>
                <a:blip r:embed="rId162"/>
                <a:stretch>
                  <a:fillRect/>
                </a:stretch>
              </p:blipFill>
              <p:spPr>
                <a:xfrm>
                  <a:off x="8399987" y="3000667"/>
                  <a:ext cx="900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7" name="Freihand 116">
                  <a:extLst>
                    <a:ext uri="{FF2B5EF4-FFF2-40B4-BE49-F238E27FC236}">
                      <a16:creationId xmlns:a16="http://schemas.microsoft.com/office/drawing/2014/main" id="{0CBA9B5C-C5DE-4B58-A1FB-B12BE516D4B9}"/>
                    </a:ext>
                  </a:extLst>
                </p14:cNvPr>
                <p14:cNvContentPartPr/>
                <p14:nvPr/>
              </p14:nvContentPartPr>
              <p14:xfrm>
                <a:off x="8460467" y="3019387"/>
                <a:ext cx="25560" cy="91440"/>
              </p14:xfrm>
            </p:contentPart>
          </mc:Choice>
          <mc:Fallback>
            <p:pic>
              <p:nvPicPr>
                <p:cNvPr id="117" name="Freihand 116">
                  <a:extLst>
                    <a:ext uri="{FF2B5EF4-FFF2-40B4-BE49-F238E27FC236}">
                      <a16:creationId xmlns:a16="http://schemas.microsoft.com/office/drawing/2014/main" id="{0CBA9B5C-C5DE-4B58-A1FB-B12BE516D4B9}"/>
                    </a:ext>
                  </a:extLst>
                </p:cNvPr>
                <p:cNvPicPr/>
                <p:nvPr/>
              </p:nvPicPr>
              <p:blipFill>
                <a:blip r:embed="rId164"/>
                <a:stretch>
                  <a:fillRect/>
                </a:stretch>
              </p:blipFill>
              <p:spPr>
                <a:xfrm>
                  <a:off x="8456147" y="3015067"/>
                  <a:ext cx="342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8" name="Freihand 117">
                  <a:extLst>
                    <a:ext uri="{FF2B5EF4-FFF2-40B4-BE49-F238E27FC236}">
                      <a16:creationId xmlns:a16="http://schemas.microsoft.com/office/drawing/2014/main" id="{29642199-9ECE-4066-8C86-5F24E4D5F1B9}"/>
                    </a:ext>
                  </a:extLst>
                </p14:cNvPr>
                <p14:cNvContentPartPr/>
                <p14:nvPr/>
              </p14:nvContentPartPr>
              <p14:xfrm>
                <a:off x="8520227" y="3010027"/>
                <a:ext cx="76680" cy="78120"/>
              </p14:xfrm>
            </p:contentPart>
          </mc:Choice>
          <mc:Fallback>
            <p:pic>
              <p:nvPicPr>
                <p:cNvPr id="118" name="Freihand 117">
                  <a:extLst>
                    <a:ext uri="{FF2B5EF4-FFF2-40B4-BE49-F238E27FC236}">
                      <a16:creationId xmlns:a16="http://schemas.microsoft.com/office/drawing/2014/main" id="{29642199-9ECE-4066-8C86-5F24E4D5F1B9}"/>
                    </a:ext>
                  </a:extLst>
                </p:cNvPr>
                <p:cNvPicPr/>
                <p:nvPr/>
              </p:nvPicPr>
              <p:blipFill>
                <a:blip r:embed="rId166"/>
                <a:stretch>
                  <a:fillRect/>
                </a:stretch>
              </p:blipFill>
              <p:spPr>
                <a:xfrm>
                  <a:off x="8515907" y="3005707"/>
                  <a:ext cx="853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20" name="Freihand 119">
                  <a:extLst>
                    <a:ext uri="{FF2B5EF4-FFF2-40B4-BE49-F238E27FC236}">
                      <a16:creationId xmlns:a16="http://schemas.microsoft.com/office/drawing/2014/main" id="{C5F6C8E2-D4B0-4293-B652-1FAA6B3BC6E8}"/>
                    </a:ext>
                  </a:extLst>
                </p14:cNvPr>
                <p14:cNvContentPartPr/>
                <p14:nvPr/>
              </p14:nvContentPartPr>
              <p14:xfrm>
                <a:off x="8779067" y="2915707"/>
                <a:ext cx="360" cy="360"/>
              </p14:xfrm>
            </p:contentPart>
          </mc:Choice>
          <mc:Fallback>
            <p:pic>
              <p:nvPicPr>
                <p:cNvPr id="120" name="Freihand 119">
                  <a:extLst>
                    <a:ext uri="{FF2B5EF4-FFF2-40B4-BE49-F238E27FC236}">
                      <a16:creationId xmlns:a16="http://schemas.microsoft.com/office/drawing/2014/main" id="{C5F6C8E2-D4B0-4293-B652-1FAA6B3BC6E8}"/>
                    </a:ext>
                  </a:extLst>
                </p:cNvPr>
                <p:cNvPicPr/>
                <p:nvPr/>
              </p:nvPicPr>
              <p:blipFill>
                <a:blip r:embed="rId168"/>
                <a:stretch>
                  <a:fillRect/>
                </a:stretch>
              </p:blipFill>
              <p:spPr>
                <a:xfrm>
                  <a:off x="8774747" y="2911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21" name="Freihand 120">
                  <a:extLst>
                    <a:ext uri="{FF2B5EF4-FFF2-40B4-BE49-F238E27FC236}">
                      <a16:creationId xmlns:a16="http://schemas.microsoft.com/office/drawing/2014/main" id="{E829F98B-6E8B-48A0-8CE8-D238CA7BEDEA}"/>
                    </a:ext>
                  </a:extLst>
                </p14:cNvPr>
                <p14:cNvContentPartPr/>
                <p14:nvPr/>
              </p14:nvContentPartPr>
              <p14:xfrm>
                <a:off x="8802827" y="2874307"/>
                <a:ext cx="19440" cy="67680"/>
              </p14:xfrm>
            </p:contentPart>
          </mc:Choice>
          <mc:Fallback>
            <p:pic>
              <p:nvPicPr>
                <p:cNvPr id="121" name="Freihand 120">
                  <a:extLst>
                    <a:ext uri="{FF2B5EF4-FFF2-40B4-BE49-F238E27FC236}">
                      <a16:creationId xmlns:a16="http://schemas.microsoft.com/office/drawing/2014/main" id="{E829F98B-6E8B-48A0-8CE8-D238CA7BEDEA}"/>
                    </a:ext>
                  </a:extLst>
                </p:cNvPr>
                <p:cNvPicPr/>
                <p:nvPr/>
              </p:nvPicPr>
              <p:blipFill>
                <a:blip r:embed="rId170"/>
                <a:stretch>
                  <a:fillRect/>
                </a:stretch>
              </p:blipFill>
              <p:spPr>
                <a:xfrm>
                  <a:off x="8798507" y="2869987"/>
                  <a:ext cx="280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22" name="Freihand 121">
                  <a:extLst>
                    <a:ext uri="{FF2B5EF4-FFF2-40B4-BE49-F238E27FC236}">
                      <a16:creationId xmlns:a16="http://schemas.microsoft.com/office/drawing/2014/main" id="{5F4DCABB-3F6E-47B5-8517-B259EF7E5896}"/>
                    </a:ext>
                  </a:extLst>
                </p14:cNvPr>
                <p14:cNvContentPartPr/>
                <p14:nvPr/>
              </p14:nvContentPartPr>
              <p14:xfrm>
                <a:off x="8748107" y="2827507"/>
                <a:ext cx="115200" cy="16560"/>
              </p14:xfrm>
            </p:contentPart>
          </mc:Choice>
          <mc:Fallback>
            <p:pic>
              <p:nvPicPr>
                <p:cNvPr id="122" name="Freihand 121">
                  <a:extLst>
                    <a:ext uri="{FF2B5EF4-FFF2-40B4-BE49-F238E27FC236}">
                      <a16:creationId xmlns:a16="http://schemas.microsoft.com/office/drawing/2014/main" id="{5F4DCABB-3F6E-47B5-8517-B259EF7E5896}"/>
                    </a:ext>
                  </a:extLst>
                </p:cNvPr>
                <p:cNvPicPr/>
                <p:nvPr/>
              </p:nvPicPr>
              <p:blipFill>
                <a:blip r:embed="rId172"/>
                <a:stretch>
                  <a:fillRect/>
                </a:stretch>
              </p:blipFill>
              <p:spPr>
                <a:xfrm>
                  <a:off x="8743787" y="2823187"/>
                  <a:ext cx="1238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23" name="Freihand 122">
                  <a:extLst>
                    <a:ext uri="{FF2B5EF4-FFF2-40B4-BE49-F238E27FC236}">
                      <a16:creationId xmlns:a16="http://schemas.microsoft.com/office/drawing/2014/main" id="{EF03C839-5E0C-4970-93DC-37CA7110342D}"/>
                    </a:ext>
                  </a:extLst>
                </p14:cNvPr>
                <p14:cNvContentPartPr/>
                <p14:nvPr/>
              </p14:nvContentPartPr>
              <p14:xfrm>
                <a:off x="8894987" y="2875747"/>
                <a:ext cx="81360" cy="53280"/>
              </p14:xfrm>
            </p:contentPart>
          </mc:Choice>
          <mc:Fallback>
            <p:pic>
              <p:nvPicPr>
                <p:cNvPr id="123" name="Freihand 122">
                  <a:extLst>
                    <a:ext uri="{FF2B5EF4-FFF2-40B4-BE49-F238E27FC236}">
                      <a16:creationId xmlns:a16="http://schemas.microsoft.com/office/drawing/2014/main" id="{EF03C839-5E0C-4970-93DC-37CA7110342D}"/>
                    </a:ext>
                  </a:extLst>
                </p:cNvPr>
                <p:cNvPicPr/>
                <p:nvPr/>
              </p:nvPicPr>
              <p:blipFill>
                <a:blip r:embed="rId174"/>
                <a:stretch>
                  <a:fillRect/>
                </a:stretch>
              </p:blipFill>
              <p:spPr>
                <a:xfrm>
                  <a:off x="8890667" y="2871427"/>
                  <a:ext cx="900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24" name="Freihand 123">
                  <a:extLst>
                    <a:ext uri="{FF2B5EF4-FFF2-40B4-BE49-F238E27FC236}">
                      <a16:creationId xmlns:a16="http://schemas.microsoft.com/office/drawing/2014/main" id="{A560CB0E-6CEE-41D1-93DF-0435D7E460FB}"/>
                    </a:ext>
                  </a:extLst>
                </p14:cNvPr>
                <p14:cNvContentPartPr/>
                <p14:nvPr/>
              </p14:nvContentPartPr>
              <p14:xfrm>
                <a:off x="8993987" y="2896987"/>
                <a:ext cx="116640" cy="190800"/>
              </p14:xfrm>
            </p:contentPart>
          </mc:Choice>
          <mc:Fallback>
            <p:pic>
              <p:nvPicPr>
                <p:cNvPr id="124" name="Freihand 123">
                  <a:extLst>
                    <a:ext uri="{FF2B5EF4-FFF2-40B4-BE49-F238E27FC236}">
                      <a16:creationId xmlns:a16="http://schemas.microsoft.com/office/drawing/2014/main" id="{A560CB0E-6CEE-41D1-93DF-0435D7E460FB}"/>
                    </a:ext>
                  </a:extLst>
                </p:cNvPr>
                <p:cNvPicPr/>
                <p:nvPr/>
              </p:nvPicPr>
              <p:blipFill>
                <a:blip r:embed="rId176"/>
                <a:stretch>
                  <a:fillRect/>
                </a:stretch>
              </p:blipFill>
              <p:spPr>
                <a:xfrm>
                  <a:off x="8989667" y="2892667"/>
                  <a:ext cx="1252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65" name="Freihand 164">
                  <a:extLst>
                    <a:ext uri="{FF2B5EF4-FFF2-40B4-BE49-F238E27FC236}">
                      <a16:creationId xmlns:a16="http://schemas.microsoft.com/office/drawing/2014/main" id="{C940F266-9A3E-4587-9DE0-39E669881A2E}"/>
                    </a:ext>
                  </a:extLst>
                </p14:cNvPr>
                <p14:cNvContentPartPr/>
                <p14:nvPr/>
              </p14:nvContentPartPr>
              <p14:xfrm>
                <a:off x="8633987" y="2925067"/>
                <a:ext cx="35640" cy="94680"/>
              </p14:xfrm>
            </p:contentPart>
          </mc:Choice>
          <mc:Fallback>
            <p:pic>
              <p:nvPicPr>
                <p:cNvPr id="165" name="Freihand 164">
                  <a:extLst>
                    <a:ext uri="{FF2B5EF4-FFF2-40B4-BE49-F238E27FC236}">
                      <a16:creationId xmlns:a16="http://schemas.microsoft.com/office/drawing/2014/main" id="{C940F266-9A3E-4587-9DE0-39E669881A2E}"/>
                    </a:ext>
                  </a:extLst>
                </p:cNvPr>
                <p:cNvPicPr/>
                <p:nvPr/>
              </p:nvPicPr>
              <p:blipFill>
                <a:blip r:embed="rId178"/>
                <a:stretch>
                  <a:fillRect/>
                </a:stretch>
              </p:blipFill>
              <p:spPr>
                <a:xfrm>
                  <a:off x="8629667" y="2920747"/>
                  <a:ext cx="44280" cy="103320"/>
                </a:xfrm>
                <a:prstGeom prst="rect">
                  <a:avLst/>
                </a:prstGeom>
              </p:spPr>
            </p:pic>
          </mc:Fallback>
        </mc:AlternateContent>
      </p:grpSp>
      <p:grpSp>
        <p:nvGrpSpPr>
          <p:cNvPr id="198" name="Gruppieren 197">
            <a:extLst>
              <a:ext uri="{FF2B5EF4-FFF2-40B4-BE49-F238E27FC236}">
                <a16:creationId xmlns:a16="http://schemas.microsoft.com/office/drawing/2014/main" id="{CBEA329B-490F-4286-970C-DCC21D3B39E1}"/>
              </a:ext>
            </a:extLst>
          </p:cNvPr>
          <p:cNvGrpSpPr/>
          <p:nvPr/>
        </p:nvGrpSpPr>
        <p:grpSpPr>
          <a:xfrm>
            <a:off x="6607187" y="3837667"/>
            <a:ext cx="2245680" cy="414720"/>
            <a:chOff x="6607187" y="3837667"/>
            <a:chExt cx="2245680" cy="414720"/>
          </a:xfrm>
        </p:grpSpPr>
        <mc:AlternateContent xmlns:mc="http://schemas.openxmlformats.org/markup-compatibility/2006">
          <mc:Choice xmlns:p14="http://schemas.microsoft.com/office/powerpoint/2010/main" Requires="p14">
            <p:contentPart p14:bwMode="auto" r:id="rId179">
              <p14:nvContentPartPr>
                <p14:cNvPr id="168" name="Freihand 167">
                  <a:extLst>
                    <a:ext uri="{FF2B5EF4-FFF2-40B4-BE49-F238E27FC236}">
                      <a16:creationId xmlns:a16="http://schemas.microsoft.com/office/drawing/2014/main" id="{5D4B537C-C226-4ED2-ADAE-7B9691309319}"/>
                    </a:ext>
                  </a:extLst>
                </p14:cNvPr>
                <p14:cNvContentPartPr/>
                <p14:nvPr/>
              </p14:nvContentPartPr>
              <p14:xfrm>
                <a:off x="6664067" y="4025947"/>
                <a:ext cx="32040" cy="142920"/>
              </p14:xfrm>
            </p:contentPart>
          </mc:Choice>
          <mc:Fallback>
            <p:pic>
              <p:nvPicPr>
                <p:cNvPr id="168" name="Freihand 167">
                  <a:extLst>
                    <a:ext uri="{FF2B5EF4-FFF2-40B4-BE49-F238E27FC236}">
                      <a16:creationId xmlns:a16="http://schemas.microsoft.com/office/drawing/2014/main" id="{5D4B537C-C226-4ED2-ADAE-7B9691309319}"/>
                    </a:ext>
                  </a:extLst>
                </p:cNvPr>
                <p:cNvPicPr/>
                <p:nvPr/>
              </p:nvPicPr>
              <p:blipFill>
                <a:blip r:embed="rId180"/>
                <a:stretch>
                  <a:fillRect/>
                </a:stretch>
              </p:blipFill>
              <p:spPr>
                <a:xfrm>
                  <a:off x="6659747" y="4021627"/>
                  <a:ext cx="406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69" name="Freihand 168">
                  <a:extLst>
                    <a:ext uri="{FF2B5EF4-FFF2-40B4-BE49-F238E27FC236}">
                      <a16:creationId xmlns:a16="http://schemas.microsoft.com/office/drawing/2014/main" id="{D2418E32-60F2-46C6-874C-A4C84713F4F8}"/>
                    </a:ext>
                  </a:extLst>
                </p14:cNvPr>
                <p14:cNvContentPartPr/>
                <p14:nvPr/>
              </p14:nvContentPartPr>
              <p14:xfrm>
                <a:off x="6623387" y="3978427"/>
                <a:ext cx="140760" cy="27720"/>
              </p14:xfrm>
            </p:contentPart>
          </mc:Choice>
          <mc:Fallback>
            <p:pic>
              <p:nvPicPr>
                <p:cNvPr id="169" name="Freihand 168">
                  <a:extLst>
                    <a:ext uri="{FF2B5EF4-FFF2-40B4-BE49-F238E27FC236}">
                      <a16:creationId xmlns:a16="http://schemas.microsoft.com/office/drawing/2014/main" id="{D2418E32-60F2-46C6-874C-A4C84713F4F8}"/>
                    </a:ext>
                  </a:extLst>
                </p:cNvPr>
                <p:cNvPicPr/>
                <p:nvPr/>
              </p:nvPicPr>
              <p:blipFill>
                <a:blip r:embed="rId182"/>
                <a:stretch>
                  <a:fillRect/>
                </a:stretch>
              </p:blipFill>
              <p:spPr>
                <a:xfrm>
                  <a:off x="6619067" y="3974107"/>
                  <a:ext cx="1494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70" name="Freihand 169">
                  <a:extLst>
                    <a:ext uri="{FF2B5EF4-FFF2-40B4-BE49-F238E27FC236}">
                      <a16:creationId xmlns:a16="http://schemas.microsoft.com/office/drawing/2014/main" id="{5F0E5A6A-C5EF-4F85-8ABD-890E9DBA51D7}"/>
                    </a:ext>
                  </a:extLst>
                </p14:cNvPr>
                <p14:cNvContentPartPr/>
                <p14:nvPr/>
              </p14:nvContentPartPr>
              <p14:xfrm>
                <a:off x="6607187" y="4079227"/>
                <a:ext cx="135720" cy="41040"/>
              </p14:xfrm>
            </p:contentPart>
          </mc:Choice>
          <mc:Fallback>
            <p:pic>
              <p:nvPicPr>
                <p:cNvPr id="170" name="Freihand 169">
                  <a:extLst>
                    <a:ext uri="{FF2B5EF4-FFF2-40B4-BE49-F238E27FC236}">
                      <a16:creationId xmlns:a16="http://schemas.microsoft.com/office/drawing/2014/main" id="{5F0E5A6A-C5EF-4F85-8ABD-890E9DBA51D7}"/>
                    </a:ext>
                  </a:extLst>
                </p:cNvPr>
                <p:cNvPicPr/>
                <p:nvPr/>
              </p:nvPicPr>
              <p:blipFill>
                <a:blip r:embed="rId184"/>
                <a:stretch>
                  <a:fillRect/>
                </a:stretch>
              </p:blipFill>
              <p:spPr>
                <a:xfrm>
                  <a:off x="6602867" y="4074907"/>
                  <a:ext cx="1443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71" name="Freihand 170">
                  <a:extLst>
                    <a:ext uri="{FF2B5EF4-FFF2-40B4-BE49-F238E27FC236}">
                      <a16:creationId xmlns:a16="http://schemas.microsoft.com/office/drawing/2014/main" id="{BFECC333-4DC7-4A65-8CA3-42678B2887E9}"/>
                    </a:ext>
                  </a:extLst>
                </p14:cNvPr>
                <p14:cNvContentPartPr/>
                <p14:nvPr/>
              </p14:nvContentPartPr>
              <p14:xfrm>
                <a:off x="6792947" y="4055467"/>
                <a:ext cx="213840" cy="99000"/>
              </p14:xfrm>
            </p:contentPart>
          </mc:Choice>
          <mc:Fallback>
            <p:pic>
              <p:nvPicPr>
                <p:cNvPr id="171" name="Freihand 170">
                  <a:extLst>
                    <a:ext uri="{FF2B5EF4-FFF2-40B4-BE49-F238E27FC236}">
                      <a16:creationId xmlns:a16="http://schemas.microsoft.com/office/drawing/2014/main" id="{BFECC333-4DC7-4A65-8CA3-42678B2887E9}"/>
                    </a:ext>
                  </a:extLst>
                </p:cNvPr>
                <p:cNvPicPr/>
                <p:nvPr/>
              </p:nvPicPr>
              <p:blipFill>
                <a:blip r:embed="rId186"/>
                <a:stretch>
                  <a:fillRect/>
                </a:stretch>
              </p:blipFill>
              <p:spPr>
                <a:xfrm>
                  <a:off x="6788627" y="4051147"/>
                  <a:ext cx="2224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72" name="Freihand 171">
                  <a:extLst>
                    <a:ext uri="{FF2B5EF4-FFF2-40B4-BE49-F238E27FC236}">
                      <a16:creationId xmlns:a16="http://schemas.microsoft.com/office/drawing/2014/main" id="{61AC4BB7-D15A-4A92-B929-94911B2C9724}"/>
                    </a:ext>
                  </a:extLst>
                </p14:cNvPr>
                <p14:cNvContentPartPr/>
                <p14:nvPr/>
              </p14:nvContentPartPr>
              <p14:xfrm>
                <a:off x="7016867" y="3961147"/>
                <a:ext cx="60840" cy="158040"/>
              </p14:xfrm>
            </p:contentPart>
          </mc:Choice>
          <mc:Fallback>
            <p:pic>
              <p:nvPicPr>
                <p:cNvPr id="172" name="Freihand 171">
                  <a:extLst>
                    <a:ext uri="{FF2B5EF4-FFF2-40B4-BE49-F238E27FC236}">
                      <a16:creationId xmlns:a16="http://schemas.microsoft.com/office/drawing/2014/main" id="{61AC4BB7-D15A-4A92-B929-94911B2C9724}"/>
                    </a:ext>
                  </a:extLst>
                </p:cNvPr>
                <p:cNvPicPr/>
                <p:nvPr/>
              </p:nvPicPr>
              <p:blipFill>
                <a:blip r:embed="rId188"/>
                <a:stretch>
                  <a:fillRect/>
                </a:stretch>
              </p:blipFill>
              <p:spPr>
                <a:xfrm>
                  <a:off x="7012547" y="3956827"/>
                  <a:ext cx="694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73" name="Freihand 172">
                  <a:extLst>
                    <a:ext uri="{FF2B5EF4-FFF2-40B4-BE49-F238E27FC236}">
                      <a16:creationId xmlns:a16="http://schemas.microsoft.com/office/drawing/2014/main" id="{AE17B6BF-3432-419E-9FFA-B0C2D29ADC48}"/>
                    </a:ext>
                  </a:extLst>
                </p14:cNvPr>
                <p14:cNvContentPartPr/>
                <p14:nvPr/>
              </p14:nvContentPartPr>
              <p14:xfrm>
                <a:off x="6958187" y="3985987"/>
                <a:ext cx="61560" cy="10800"/>
              </p14:xfrm>
            </p:contentPart>
          </mc:Choice>
          <mc:Fallback>
            <p:pic>
              <p:nvPicPr>
                <p:cNvPr id="173" name="Freihand 172">
                  <a:extLst>
                    <a:ext uri="{FF2B5EF4-FFF2-40B4-BE49-F238E27FC236}">
                      <a16:creationId xmlns:a16="http://schemas.microsoft.com/office/drawing/2014/main" id="{AE17B6BF-3432-419E-9FFA-B0C2D29ADC48}"/>
                    </a:ext>
                  </a:extLst>
                </p:cNvPr>
                <p:cNvPicPr/>
                <p:nvPr/>
              </p:nvPicPr>
              <p:blipFill>
                <a:blip r:embed="rId190"/>
                <a:stretch>
                  <a:fillRect/>
                </a:stretch>
              </p:blipFill>
              <p:spPr>
                <a:xfrm>
                  <a:off x="6953867" y="3981667"/>
                  <a:ext cx="702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74" name="Freihand 173">
                  <a:extLst>
                    <a:ext uri="{FF2B5EF4-FFF2-40B4-BE49-F238E27FC236}">
                      <a16:creationId xmlns:a16="http://schemas.microsoft.com/office/drawing/2014/main" id="{29A539A3-3F3D-4C87-A6ED-CB6535DE33D0}"/>
                    </a:ext>
                  </a:extLst>
                </p14:cNvPr>
                <p14:cNvContentPartPr/>
                <p14:nvPr/>
              </p14:nvContentPartPr>
              <p14:xfrm>
                <a:off x="7117307" y="4043947"/>
                <a:ext cx="114480" cy="64440"/>
              </p14:xfrm>
            </p:contentPart>
          </mc:Choice>
          <mc:Fallback>
            <p:pic>
              <p:nvPicPr>
                <p:cNvPr id="174" name="Freihand 173">
                  <a:extLst>
                    <a:ext uri="{FF2B5EF4-FFF2-40B4-BE49-F238E27FC236}">
                      <a16:creationId xmlns:a16="http://schemas.microsoft.com/office/drawing/2014/main" id="{29A539A3-3F3D-4C87-A6ED-CB6535DE33D0}"/>
                    </a:ext>
                  </a:extLst>
                </p:cNvPr>
                <p:cNvPicPr/>
                <p:nvPr/>
              </p:nvPicPr>
              <p:blipFill>
                <a:blip r:embed="rId192"/>
                <a:stretch>
                  <a:fillRect/>
                </a:stretch>
              </p:blipFill>
              <p:spPr>
                <a:xfrm>
                  <a:off x="7112987" y="4039627"/>
                  <a:ext cx="1231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75" name="Freihand 174">
                  <a:extLst>
                    <a:ext uri="{FF2B5EF4-FFF2-40B4-BE49-F238E27FC236}">
                      <a16:creationId xmlns:a16="http://schemas.microsoft.com/office/drawing/2014/main" id="{3DC2B42F-DE39-4957-8907-D39B6A93E7A1}"/>
                    </a:ext>
                  </a:extLst>
                </p14:cNvPr>
                <p14:cNvContentPartPr/>
                <p14:nvPr/>
              </p14:nvContentPartPr>
              <p14:xfrm>
                <a:off x="7207667" y="4024867"/>
                <a:ext cx="92880" cy="227520"/>
              </p14:xfrm>
            </p:contentPart>
          </mc:Choice>
          <mc:Fallback>
            <p:pic>
              <p:nvPicPr>
                <p:cNvPr id="175" name="Freihand 174">
                  <a:extLst>
                    <a:ext uri="{FF2B5EF4-FFF2-40B4-BE49-F238E27FC236}">
                      <a16:creationId xmlns:a16="http://schemas.microsoft.com/office/drawing/2014/main" id="{3DC2B42F-DE39-4957-8907-D39B6A93E7A1}"/>
                    </a:ext>
                  </a:extLst>
                </p:cNvPr>
                <p:cNvPicPr/>
                <p:nvPr/>
              </p:nvPicPr>
              <p:blipFill>
                <a:blip r:embed="rId194"/>
                <a:stretch>
                  <a:fillRect/>
                </a:stretch>
              </p:blipFill>
              <p:spPr>
                <a:xfrm>
                  <a:off x="7203347" y="4020547"/>
                  <a:ext cx="1015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76" name="Freihand 175">
                  <a:extLst>
                    <a:ext uri="{FF2B5EF4-FFF2-40B4-BE49-F238E27FC236}">
                      <a16:creationId xmlns:a16="http://schemas.microsoft.com/office/drawing/2014/main" id="{B35B2C3E-3D63-4D34-9F9E-001C15E03181}"/>
                    </a:ext>
                  </a:extLst>
                </p14:cNvPr>
                <p14:cNvContentPartPr/>
                <p14:nvPr/>
              </p14:nvContentPartPr>
              <p14:xfrm>
                <a:off x="7444547" y="3889867"/>
                <a:ext cx="109440" cy="189000"/>
              </p14:xfrm>
            </p:contentPart>
          </mc:Choice>
          <mc:Fallback>
            <p:pic>
              <p:nvPicPr>
                <p:cNvPr id="176" name="Freihand 175">
                  <a:extLst>
                    <a:ext uri="{FF2B5EF4-FFF2-40B4-BE49-F238E27FC236}">
                      <a16:creationId xmlns:a16="http://schemas.microsoft.com/office/drawing/2014/main" id="{B35B2C3E-3D63-4D34-9F9E-001C15E03181}"/>
                    </a:ext>
                  </a:extLst>
                </p:cNvPr>
                <p:cNvPicPr/>
                <p:nvPr/>
              </p:nvPicPr>
              <p:blipFill>
                <a:blip r:embed="rId196"/>
                <a:stretch>
                  <a:fillRect/>
                </a:stretch>
              </p:blipFill>
              <p:spPr>
                <a:xfrm>
                  <a:off x="7440227" y="3885547"/>
                  <a:ext cx="1180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77" name="Freihand 176">
                  <a:extLst>
                    <a:ext uri="{FF2B5EF4-FFF2-40B4-BE49-F238E27FC236}">
                      <a16:creationId xmlns:a16="http://schemas.microsoft.com/office/drawing/2014/main" id="{4291D2F6-34E8-4754-A36F-49CABA6E1B96}"/>
                    </a:ext>
                  </a:extLst>
                </p14:cNvPr>
                <p14:cNvContentPartPr/>
                <p14:nvPr/>
              </p14:nvContentPartPr>
              <p14:xfrm>
                <a:off x="7567667" y="3888067"/>
                <a:ext cx="272160" cy="196200"/>
              </p14:xfrm>
            </p:contentPart>
          </mc:Choice>
          <mc:Fallback>
            <p:pic>
              <p:nvPicPr>
                <p:cNvPr id="177" name="Freihand 176">
                  <a:extLst>
                    <a:ext uri="{FF2B5EF4-FFF2-40B4-BE49-F238E27FC236}">
                      <a16:creationId xmlns:a16="http://schemas.microsoft.com/office/drawing/2014/main" id="{4291D2F6-34E8-4754-A36F-49CABA6E1B96}"/>
                    </a:ext>
                  </a:extLst>
                </p:cNvPr>
                <p:cNvPicPr/>
                <p:nvPr/>
              </p:nvPicPr>
              <p:blipFill>
                <a:blip r:embed="rId198"/>
                <a:stretch>
                  <a:fillRect/>
                </a:stretch>
              </p:blipFill>
              <p:spPr>
                <a:xfrm>
                  <a:off x="7563347" y="3883747"/>
                  <a:ext cx="2808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79" name="Freihand 178">
                  <a:extLst>
                    <a:ext uri="{FF2B5EF4-FFF2-40B4-BE49-F238E27FC236}">
                      <a16:creationId xmlns:a16="http://schemas.microsoft.com/office/drawing/2014/main" id="{E86F0010-AACC-4A19-84B8-9442F23A54B4}"/>
                    </a:ext>
                  </a:extLst>
                </p14:cNvPr>
                <p14:cNvContentPartPr/>
                <p14:nvPr/>
              </p14:nvContentPartPr>
              <p14:xfrm>
                <a:off x="7935587" y="3982387"/>
                <a:ext cx="138240" cy="72720"/>
              </p14:xfrm>
            </p:contentPart>
          </mc:Choice>
          <mc:Fallback>
            <p:pic>
              <p:nvPicPr>
                <p:cNvPr id="179" name="Freihand 178">
                  <a:extLst>
                    <a:ext uri="{FF2B5EF4-FFF2-40B4-BE49-F238E27FC236}">
                      <a16:creationId xmlns:a16="http://schemas.microsoft.com/office/drawing/2014/main" id="{E86F0010-AACC-4A19-84B8-9442F23A54B4}"/>
                    </a:ext>
                  </a:extLst>
                </p:cNvPr>
                <p:cNvPicPr/>
                <p:nvPr/>
              </p:nvPicPr>
              <p:blipFill>
                <a:blip r:embed="rId200"/>
                <a:stretch>
                  <a:fillRect/>
                </a:stretch>
              </p:blipFill>
              <p:spPr>
                <a:xfrm>
                  <a:off x="7931267" y="3978067"/>
                  <a:ext cx="1468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80" name="Freihand 179">
                  <a:extLst>
                    <a:ext uri="{FF2B5EF4-FFF2-40B4-BE49-F238E27FC236}">
                      <a16:creationId xmlns:a16="http://schemas.microsoft.com/office/drawing/2014/main" id="{50BDFD4B-FB2B-407B-8178-A42189B54D80}"/>
                    </a:ext>
                  </a:extLst>
                </p14:cNvPr>
                <p14:cNvContentPartPr/>
                <p14:nvPr/>
              </p14:nvContentPartPr>
              <p14:xfrm>
                <a:off x="8067347" y="3883747"/>
                <a:ext cx="1440" cy="20520"/>
              </p14:xfrm>
            </p:contentPart>
          </mc:Choice>
          <mc:Fallback>
            <p:pic>
              <p:nvPicPr>
                <p:cNvPr id="180" name="Freihand 179">
                  <a:extLst>
                    <a:ext uri="{FF2B5EF4-FFF2-40B4-BE49-F238E27FC236}">
                      <a16:creationId xmlns:a16="http://schemas.microsoft.com/office/drawing/2014/main" id="{50BDFD4B-FB2B-407B-8178-A42189B54D80}"/>
                    </a:ext>
                  </a:extLst>
                </p:cNvPr>
                <p:cNvPicPr/>
                <p:nvPr/>
              </p:nvPicPr>
              <p:blipFill>
                <a:blip r:embed="rId202"/>
                <a:stretch>
                  <a:fillRect/>
                </a:stretch>
              </p:blipFill>
              <p:spPr>
                <a:xfrm>
                  <a:off x="8063027" y="3879427"/>
                  <a:ext cx="100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81" name="Freihand 180">
                  <a:extLst>
                    <a:ext uri="{FF2B5EF4-FFF2-40B4-BE49-F238E27FC236}">
                      <a16:creationId xmlns:a16="http://schemas.microsoft.com/office/drawing/2014/main" id="{28F37D60-7D7B-4A14-863D-3DE1ED65858B}"/>
                    </a:ext>
                  </a:extLst>
                </p14:cNvPr>
                <p14:cNvContentPartPr/>
                <p14:nvPr/>
              </p14:nvContentPartPr>
              <p14:xfrm>
                <a:off x="8195147" y="3857467"/>
                <a:ext cx="85320" cy="188640"/>
              </p14:xfrm>
            </p:contentPart>
          </mc:Choice>
          <mc:Fallback>
            <p:pic>
              <p:nvPicPr>
                <p:cNvPr id="181" name="Freihand 180">
                  <a:extLst>
                    <a:ext uri="{FF2B5EF4-FFF2-40B4-BE49-F238E27FC236}">
                      <a16:creationId xmlns:a16="http://schemas.microsoft.com/office/drawing/2014/main" id="{28F37D60-7D7B-4A14-863D-3DE1ED65858B}"/>
                    </a:ext>
                  </a:extLst>
                </p:cNvPr>
                <p:cNvPicPr/>
                <p:nvPr/>
              </p:nvPicPr>
              <p:blipFill>
                <a:blip r:embed="rId204"/>
                <a:stretch>
                  <a:fillRect/>
                </a:stretch>
              </p:blipFill>
              <p:spPr>
                <a:xfrm>
                  <a:off x="8190827" y="3853147"/>
                  <a:ext cx="939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82" name="Freihand 181">
                  <a:extLst>
                    <a:ext uri="{FF2B5EF4-FFF2-40B4-BE49-F238E27FC236}">
                      <a16:creationId xmlns:a16="http://schemas.microsoft.com/office/drawing/2014/main" id="{9DEE10FA-EF60-4317-96D9-C0AD17EF1BA8}"/>
                    </a:ext>
                  </a:extLst>
                </p14:cNvPr>
                <p14:cNvContentPartPr/>
                <p14:nvPr/>
              </p14:nvContentPartPr>
              <p14:xfrm>
                <a:off x="8363987" y="3908227"/>
                <a:ext cx="154080" cy="116640"/>
              </p14:xfrm>
            </p:contentPart>
          </mc:Choice>
          <mc:Fallback>
            <p:pic>
              <p:nvPicPr>
                <p:cNvPr id="182" name="Freihand 181">
                  <a:extLst>
                    <a:ext uri="{FF2B5EF4-FFF2-40B4-BE49-F238E27FC236}">
                      <a16:creationId xmlns:a16="http://schemas.microsoft.com/office/drawing/2014/main" id="{9DEE10FA-EF60-4317-96D9-C0AD17EF1BA8}"/>
                    </a:ext>
                  </a:extLst>
                </p:cNvPr>
                <p:cNvPicPr/>
                <p:nvPr/>
              </p:nvPicPr>
              <p:blipFill>
                <a:blip r:embed="rId206"/>
                <a:stretch>
                  <a:fillRect/>
                </a:stretch>
              </p:blipFill>
              <p:spPr>
                <a:xfrm>
                  <a:off x="8359667" y="3903907"/>
                  <a:ext cx="1627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83" name="Freihand 182">
                  <a:extLst>
                    <a:ext uri="{FF2B5EF4-FFF2-40B4-BE49-F238E27FC236}">
                      <a16:creationId xmlns:a16="http://schemas.microsoft.com/office/drawing/2014/main" id="{E48D6BD3-AE66-40A3-A63B-2530550427DE}"/>
                    </a:ext>
                  </a:extLst>
                </p14:cNvPr>
                <p14:cNvContentPartPr/>
                <p14:nvPr/>
              </p14:nvContentPartPr>
              <p14:xfrm>
                <a:off x="8499707" y="3844507"/>
                <a:ext cx="22320" cy="38160"/>
              </p14:xfrm>
            </p:contentPart>
          </mc:Choice>
          <mc:Fallback>
            <p:pic>
              <p:nvPicPr>
                <p:cNvPr id="183" name="Freihand 182">
                  <a:extLst>
                    <a:ext uri="{FF2B5EF4-FFF2-40B4-BE49-F238E27FC236}">
                      <a16:creationId xmlns:a16="http://schemas.microsoft.com/office/drawing/2014/main" id="{E48D6BD3-AE66-40A3-A63B-2530550427DE}"/>
                    </a:ext>
                  </a:extLst>
                </p:cNvPr>
                <p:cNvPicPr/>
                <p:nvPr/>
              </p:nvPicPr>
              <p:blipFill>
                <a:blip r:embed="rId208"/>
                <a:stretch>
                  <a:fillRect/>
                </a:stretch>
              </p:blipFill>
              <p:spPr>
                <a:xfrm>
                  <a:off x="8495387" y="3840187"/>
                  <a:ext cx="309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84" name="Freihand 183">
                  <a:extLst>
                    <a:ext uri="{FF2B5EF4-FFF2-40B4-BE49-F238E27FC236}">
                      <a16:creationId xmlns:a16="http://schemas.microsoft.com/office/drawing/2014/main" id="{DEA4AFD6-9ABA-4708-AFAA-340BC3347E4E}"/>
                    </a:ext>
                  </a:extLst>
                </p14:cNvPr>
                <p14:cNvContentPartPr/>
                <p14:nvPr/>
              </p14:nvContentPartPr>
              <p14:xfrm>
                <a:off x="8544347" y="3837667"/>
                <a:ext cx="122400" cy="163080"/>
              </p14:xfrm>
            </p:contentPart>
          </mc:Choice>
          <mc:Fallback>
            <p:pic>
              <p:nvPicPr>
                <p:cNvPr id="184" name="Freihand 183">
                  <a:extLst>
                    <a:ext uri="{FF2B5EF4-FFF2-40B4-BE49-F238E27FC236}">
                      <a16:creationId xmlns:a16="http://schemas.microsoft.com/office/drawing/2014/main" id="{DEA4AFD6-9ABA-4708-AFAA-340BC3347E4E}"/>
                    </a:ext>
                  </a:extLst>
                </p:cNvPr>
                <p:cNvPicPr/>
                <p:nvPr/>
              </p:nvPicPr>
              <p:blipFill>
                <a:blip r:embed="rId210"/>
                <a:stretch>
                  <a:fillRect/>
                </a:stretch>
              </p:blipFill>
              <p:spPr>
                <a:xfrm>
                  <a:off x="8540027" y="3833347"/>
                  <a:ext cx="1310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85" name="Freihand 184">
                  <a:extLst>
                    <a:ext uri="{FF2B5EF4-FFF2-40B4-BE49-F238E27FC236}">
                      <a16:creationId xmlns:a16="http://schemas.microsoft.com/office/drawing/2014/main" id="{88842DDB-4E2E-4E90-B43D-BC1AFB9C567A}"/>
                    </a:ext>
                  </a:extLst>
                </p14:cNvPr>
                <p14:cNvContentPartPr/>
                <p14:nvPr/>
              </p14:nvContentPartPr>
              <p14:xfrm>
                <a:off x="8698067" y="3918667"/>
                <a:ext cx="154800" cy="67320"/>
              </p14:xfrm>
            </p:contentPart>
          </mc:Choice>
          <mc:Fallback>
            <p:pic>
              <p:nvPicPr>
                <p:cNvPr id="185" name="Freihand 184">
                  <a:extLst>
                    <a:ext uri="{FF2B5EF4-FFF2-40B4-BE49-F238E27FC236}">
                      <a16:creationId xmlns:a16="http://schemas.microsoft.com/office/drawing/2014/main" id="{88842DDB-4E2E-4E90-B43D-BC1AFB9C567A}"/>
                    </a:ext>
                  </a:extLst>
                </p:cNvPr>
                <p:cNvPicPr/>
                <p:nvPr/>
              </p:nvPicPr>
              <p:blipFill>
                <a:blip r:embed="rId212"/>
                <a:stretch>
                  <a:fillRect/>
                </a:stretch>
              </p:blipFill>
              <p:spPr>
                <a:xfrm>
                  <a:off x="8693747" y="3914347"/>
                  <a:ext cx="163440" cy="75960"/>
                </a:xfrm>
                <a:prstGeom prst="rect">
                  <a:avLst/>
                </a:prstGeom>
              </p:spPr>
            </p:pic>
          </mc:Fallback>
        </mc:AlternateContent>
      </p:grpSp>
      <p:grpSp>
        <p:nvGrpSpPr>
          <p:cNvPr id="212" name="Gruppieren 211">
            <a:extLst>
              <a:ext uri="{FF2B5EF4-FFF2-40B4-BE49-F238E27FC236}">
                <a16:creationId xmlns:a16="http://schemas.microsoft.com/office/drawing/2014/main" id="{6529E9FA-7790-4F89-82C1-AF56A8FA5136}"/>
              </a:ext>
            </a:extLst>
          </p:cNvPr>
          <p:cNvGrpSpPr/>
          <p:nvPr/>
        </p:nvGrpSpPr>
        <p:grpSpPr>
          <a:xfrm>
            <a:off x="9031067" y="3636427"/>
            <a:ext cx="2404080" cy="566280"/>
            <a:chOff x="9031067" y="3636427"/>
            <a:chExt cx="2404080" cy="566280"/>
          </a:xfrm>
        </p:grpSpPr>
        <mc:AlternateContent xmlns:mc="http://schemas.openxmlformats.org/markup-compatibility/2006">
          <mc:Choice xmlns:p14="http://schemas.microsoft.com/office/powerpoint/2010/main" Requires="p14">
            <p:contentPart p14:bwMode="auto" r:id="rId213">
              <p14:nvContentPartPr>
                <p14:cNvPr id="186" name="Freihand 185">
                  <a:extLst>
                    <a:ext uri="{FF2B5EF4-FFF2-40B4-BE49-F238E27FC236}">
                      <a16:creationId xmlns:a16="http://schemas.microsoft.com/office/drawing/2014/main" id="{1AEA1028-BA5A-41FB-B5B0-5F3FFCD0F256}"/>
                    </a:ext>
                  </a:extLst>
                </p14:cNvPr>
                <p14:cNvContentPartPr/>
                <p14:nvPr/>
              </p14:nvContentPartPr>
              <p14:xfrm>
                <a:off x="9031067" y="3805267"/>
                <a:ext cx="152280" cy="186480"/>
              </p14:xfrm>
            </p:contentPart>
          </mc:Choice>
          <mc:Fallback>
            <p:pic>
              <p:nvPicPr>
                <p:cNvPr id="186" name="Freihand 185">
                  <a:extLst>
                    <a:ext uri="{FF2B5EF4-FFF2-40B4-BE49-F238E27FC236}">
                      <a16:creationId xmlns:a16="http://schemas.microsoft.com/office/drawing/2014/main" id="{1AEA1028-BA5A-41FB-B5B0-5F3FFCD0F256}"/>
                    </a:ext>
                  </a:extLst>
                </p:cNvPr>
                <p:cNvPicPr/>
                <p:nvPr/>
              </p:nvPicPr>
              <p:blipFill>
                <a:blip r:embed="rId214"/>
                <a:stretch>
                  <a:fillRect/>
                </a:stretch>
              </p:blipFill>
              <p:spPr>
                <a:xfrm>
                  <a:off x="9026747" y="3800947"/>
                  <a:ext cx="1609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87" name="Freihand 186">
                  <a:extLst>
                    <a:ext uri="{FF2B5EF4-FFF2-40B4-BE49-F238E27FC236}">
                      <a16:creationId xmlns:a16="http://schemas.microsoft.com/office/drawing/2014/main" id="{ED330243-3CD3-4359-8C12-ED0217544E36}"/>
                    </a:ext>
                  </a:extLst>
                </p14:cNvPr>
                <p14:cNvContentPartPr/>
                <p14:nvPr/>
              </p14:nvContentPartPr>
              <p14:xfrm>
                <a:off x="9209627" y="3787627"/>
                <a:ext cx="425520" cy="177120"/>
              </p14:xfrm>
            </p:contentPart>
          </mc:Choice>
          <mc:Fallback>
            <p:pic>
              <p:nvPicPr>
                <p:cNvPr id="187" name="Freihand 186">
                  <a:extLst>
                    <a:ext uri="{FF2B5EF4-FFF2-40B4-BE49-F238E27FC236}">
                      <a16:creationId xmlns:a16="http://schemas.microsoft.com/office/drawing/2014/main" id="{ED330243-3CD3-4359-8C12-ED0217544E36}"/>
                    </a:ext>
                  </a:extLst>
                </p:cNvPr>
                <p:cNvPicPr/>
                <p:nvPr/>
              </p:nvPicPr>
              <p:blipFill>
                <a:blip r:embed="rId216"/>
                <a:stretch>
                  <a:fillRect/>
                </a:stretch>
              </p:blipFill>
              <p:spPr>
                <a:xfrm>
                  <a:off x="9205307" y="3783307"/>
                  <a:ext cx="4341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88" name="Freihand 187">
                  <a:extLst>
                    <a:ext uri="{FF2B5EF4-FFF2-40B4-BE49-F238E27FC236}">
                      <a16:creationId xmlns:a16="http://schemas.microsoft.com/office/drawing/2014/main" id="{EAAC3A6C-14BA-4859-9E52-C7BB4FC3A111}"/>
                    </a:ext>
                  </a:extLst>
                </p14:cNvPr>
                <p14:cNvContentPartPr/>
                <p14:nvPr/>
              </p14:nvContentPartPr>
              <p14:xfrm>
                <a:off x="9238427" y="3706987"/>
                <a:ext cx="77040" cy="33120"/>
              </p14:xfrm>
            </p:contentPart>
          </mc:Choice>
          <mc:Fallback>
            <p:pic>
              <p:nvPicPr>
                <p:cNvPr id="188" name="Freihand 187">
                  <a:extLst>
                    <a:ext uri="{FF2B5EF4-FFF2-40B4-BE49-F238E27FC236}">
                      <a16:creationId xmlns:a16="http://schemas.microsoft.com/office/drawing/2014/main" id="{EAAC3A6C-14BA-4859-9E52-C7BB4FC3A111}"/>
                    </a:ext>
                  </a:extLst>
                </p:cNvPr>
                <p:cNvPicPr/>
                <p:nvPr/>
              </p:nvPicPr>
              <p:blipFill>
                <a:blip r:embed="rId218"/>
                <a:stretch>
                  <a:fillRect/>
                </a:stretch>
              </p:blipFill>
              <p:spPr>
                <a:xfrm>
                  <a:off x="9234107" y="3702667"/>
                  <a:ext cx="856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89" name="Freihand 188">
                  <a:extLst>
                    <a:ext uri="{FF2B5EF4-FFF2-40B4-BE49-F238E27FC236}">
                      <a16:creationId xmlns:a16="http://schemas.microsoft.com/office/drawing/2014/main" id="{4435EDB2-2029-4B94-855C-162F4699F7CF}"/>
                    </a:ext>
                  </a:extLst>
                </p14:cNvPr>
                <p14:cNvContentPartPr/>
                <p14:nvPr/>
              </p14:nvContentPartPr>
              <p14:xfrm>
                <a:off x="9790307" y="3762427"/>
                <a:ext cx="282240" cy="133920"/>
              </p14:xfrm>
            </p:contentPart>
          </mc:Choice>
          <mc:Fallback>
            <p:pic>
              <p:nvPicPr>
                <p:cNvPr id="189" name="Freihand 188">
                  <a:extLst>
                    <a:ext uri="{FF2B5EF4-FFF2-40B4-BE49-F238E27FC236}">
                      <a16:creationId xmlns:a16="http://schemas.microsoft.com/office/drawing/2014/main" id="{4435EDB2-2029-4B94-855C-162F4699F7CF}"/>
                    </a:ext>
                  </a:extLst>
                </p:cNvPr>
                <p:cNvPicPr/>
                <p:nvPr/>
              </p:nvPicPr>
              <p:blipFill>
                <a:blip r:embed="rId220"/>
                <a:stretch>
                  <a:fillRect/>
                </a:stretch>
              </p:blipFill>
              <p:spPr>
                <a:xfrm>
                  <a:off x="9785987" y="3758107"/>
                  <a:ext cx="2908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90" name="Freihand 189">
                  <a:extLst>
                    <a:ext uri="{FF2B5EF4-FFF2-40B4-BE49-F238E27FC236}">
                      <a16:creationId xmlns:a16="http://schemas.microsoft.com/office/drawing/2014/main" id="{7D2AAB25-1D08-4F6F-B388-47D020CC8EA5}"/>
                    </a:ext>
                  </a:extLst>
                </p14:cNvPr>
                <p14:cNvContentPartPr/>
                <p14:nvPr/>
              </p14:nvContentPartPr>
              <p14:xfrm>
                <a:off x="10082987" y="3764947"/>
                <a:ext cx="34560" cy="11880"/>
              </p14:xfrm>
            </p:contentPart>
          </mc:Choice>
          <mc:Fallback>
            <p:pic>
              <p:nvPicPr>
                <p:cNvPr id="190" name="Freihand 189">
                  <a:extLst>
                    <a:ext uri="{FF2B5EF4-FFF2-40B4-BE49-F238E27FC236}">
                      <a16:creationId xmlns:a16="http://schemas.microsoft.com/office/drawing/2014/main" id="{7D2AAB25-1D08-4F6F-B388-47D020CC8EA5}"/>
                    </a:ext>
                  </a:extLst>
                </p:cNvPr>
                <p:cNvPicPr/>
                <p:nvPr/>
              </p:nvPicPr>
              <p:blipFill>
                <a:blip r:embed="rId222"/>
                <a:stretch>
                  <a:fillRect/>
                </a:stretch>
              </p:blipFill>
              <p:spPr>
                <a:xfrm>
                  <a:off x="10078667" y="3760627"/>
                  <a:ext cx="432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91" name="Freihand 190">
                  <a:extLst>
                    <a:ext uri="{FF2B5EF4-FFF2-40B4-BE49-F238E27FC236}">
                      <a16:creationId xmlns:a16="http://schemas.microsoft.com/office/drawing/2014/main" id="{0CD37DB4-A182-4014-AD0F-407B7CC5AB10}"/>
                    </a:ext>
                  </a:extLst>
                </p14:cNvPr>
                <p14:cNvContentPartPr/>
                <p14:nvPr/>
              </p14:nvContentPartPr>
              <p14:xfrm>
                <a:off x="10137347" y="3792307"/>
                <a:ext cx="228240" cy="72720"/>
              </p14:xfrm>
            </p:contentPart>
          </mc:Choice>
          <mc:Fallback>
            <p:pic>
              <p:nvPicPr>
                <p:cNvPr id="191" name="Freihand 190">
                  <a:extLst>
                    <a:ext uri="{FF2B5EF4-FFF2-40B4-BE49-F238E27FC236}">
                      <a16:creationId xmlns:a16="http://schemas.microsoft.com/office/drawing/2014/main" id="{0CD37DB4-A182-4014-AD0F-407B7CC5AB10}"/>
                    </a:ext>
                  </a:extLst>
                </p:cNvPr>
                <p:cNvPicPr/>
                <p:nvPr/>
              </p:nvPicPr>
              <p:blipFill>
                <a:blip r:embed="rId224"/>
                <a:stretch>
                  <a:fillRect/>
                </a:stretch>
              </p:blipFill>
              <p:spPr>
                <a:xfrm>
                  <a:off x="10133027" y="3787987"/>
                  <a:ext cx="2368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92" name="Freihand 191">
                  <a:extLst>
                    <a:ext uri="{FF2B5EF4-FFF2-40B4-BE49-F238E27FC236}">
                      <a16:creationId xmlns:a16="http://schemas.microsoft.com/office/drawing/2014/main" id="{4266462B-6B90-490D-B2D6-628D711B1774}"/>
                    </a:ext>
                  </a:extLst>
                </p14:cNvPr>
                <p14:cNvContentPartPr/>
                <p14:nvPr/>
              </p14:nvContentPartPr>
              <p14:xfrm>
                <a:off x="10551347" y="3767827"/>
                <a:ext cx="108360" cy="86760"/>
              </p14:xfrm>
            </p:contentPart>
          </mc:Choice>
          <mc:Fallback>
            <p:pic>
              <p:nvPicPr>
                <p:cNvPr id="192" name="Freihand 191">
                  <a:extLst>
                    <a:ext uri="{FF2B5EF4-FFF2-40B4-BE49-F238E27FC236}">
                      <a16:creationId xmlns:a16="http://schemas.microsoft.com/office/drawing/2014/main" id="{4266462B-6B90-490D-B2D6-628D711B1774}"/>
                    </a:ext>
                  </a:extLst>
                </p:cNvPr>
                <p:cNvPicPr/>
                <p:nvPr/>
              </p:nvPicPr>
              <p:blipFill>
                <a:blip r:embed="rId226"/>
                <a:stretch>
                  <a:fillRect/>
                </a:stretch>
              </p:blipFill>
              <p:spPr>
                <a:xfrm>
                  <a:off x="10547027" y="3763507"/>
                  <a:ext cx="1170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93" name="Freihand 192">
                  <a:extLst>
                    <a:ext uri="{FF2B5EF4-FFF2-40B4-BE49-F238E27FC236}">
                      <a16:creationId xmlns:a16="http://schemas.microsoft.com/office/drawing/2014/main" id="{E9DF0458-E7E2-4CEC-B345-C3E46FE3F69E}"/>
                    </a:ext>
                  </a:extLst>
                </p14:cNvPr>
                <p14:cNvContentPartPr/>
                <p14:nvPr/>
              </p14:nvContentPartPr>
              <p14:xfrm>
                <a:off x="10687787" y="3699787"/>
                <a:ext cx="87480" cy="144000"/>
              </p14:xfrm>
            </p:contentPart>
          </mc:Choice>
          <mc:Fallback>
            <p:pic>
              <p:nvPicPr>
                <p:cNvPr id="193" name="Freihand 192">
                  <a:extLst>
                    <a:ext uri="{FF2B5EF4-FFF2-40B4-BE49-F238E27FC236}">
                      <a16:creationId xmlns:a16="http://schemas.microsoft.com/office/drawing/2014/main" id="{E9DF0458-E7E2-4CEC-B345-C3E46FE3F69E}"/>
                    </a:ext>
                  </a:extLst>
                </p:cNvPr>
                <p:cNvPicPr/>
                <p:nvPr/>
              </p:nvPicPr>
              <p:blipFill>
                <a:blip r:embed="rId228"/>
                <a:stretch>
                  <a:fillRect/>
                </a:stretch>
              </p:blipFill>
              <p:spPr>
                <a:xfrm>
                  <a:off x="10683467" y="3695467"/>
                  <a:ext cx="961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94" name="Freihand 193">
                  <a:extLst>
                    <a:ext uri="{FF2B5EF4-FFF2-40B4-BE49-F238E27FC236}">
                      <a16:creationId xmlns:a16="http://schemas.microsoft.com/office/drawing/2014/main" id="{7EC7BA41-7D1E-4A3F-A05A-344B7DBCBFB4}"/>
                    </a:ext>
                  </a:extLst>
                </p14:cNvPr>
                <p14:cNvContentPartPr/>
                <p14:nvPr/>
              </p14:nvContentPartPr>
              <p14:xfrm>
                <a:off x="10768787" y="3751987"/>
                <a:ext cx="115920" cy="100080"/>
              </p14:xfrm>
            </p:contentPart>
          </mc:Choice>
          <mc:Fallback>
            <p:pic>
              <p:nvPicPr>
                <p:cNvPr id="194" name="Freihand 193">
                  <a:extLst>
                    <a:ext uri="{FF2B5EF4-FFF2-40B4-BE49-F238E27FC236}">
                      <a16:creationId xmlns:a16="http://schemas.microsoft.com/office/drawing/2014/main" id="{7EC7BA41-7D1E-4A3F-A05A-344B7DBCBFB4}"/>
                    </a:ext>
                  </a:extLst>
                </p:cNvPr>
                <p:cNvPicPr/>
                <p:nvPr/>
              </p:nvPicPr>
              <p:blipFill>
                <a:blip r:embed="rId230"/>
                <a:stretch>
                  <a:fillRect/>
                </a:stretch>
              </p:blipFill>
              <p:spPr>
                <a:xfrm>
                  <a:off x="10764467" y="3747667"/>
                  <a:ext cx="1245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99" name="Freihand 198">
                  <a:extLst>
                    <a:ext uri="{FF2B5EF4-FFF2-40B4-BE49-F238E27FC236}">
                      <a16:creationId xmlns:a16="http://schemas.microsoft.com/office/drawing/2014/main" id="{117E9F43-93A4-4980-9404-CAA1FEC076F4}"/>
                    </a:ext>
                  </a:extLst>
                </p14:cNvPr>
                <p14:cNvContentPartPr/>
                <p14:nvPr/>
              </p14:nvContentPartPr>
              <p14:xfrm>
                <a:off x="10876787" y="3636427"/>
                <a:ext cx="558360" cy="194040"/>
              </p14:xfrm>
            </p:contentPart>
          </mc:Choice>
          <mc:Fallback>
            <p:pic>
              <p:nvPicPr>
                <p:cNvPr id="199" name="Freihand 198">
                  <a:extLst>
                    <a:ext uri="{FF2B5EF4-FFF2-40B4-BE49-F238E27FC236}">
                      <a16:creationId xmlns:a16="http://schemas.microsoft.com/office/drawing/2014/main" id="{117E9F43-93A4-4980-9404-CAA1FEC076F4}"/>
                    </a:ext>
                  </a:extLst>
                </p:cNvPr>
                <p:cNvPicPr/>
                <p:nvPr/>
              </p:nvPicPr>
              <p:blipFill>
                <a:blip r:embed="rId232"/>
                <a:stretch>
                  <a:fillRect/>
                </a:stretch>
              </p:blipFill>
              <p:spPr>
                <a:xfrm>
                  <a:off x="10872467" y="3632107"/>
                  <a:ext cx="5670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01" name="Freihand 200">
                  <a:extLst>
                    <a:ext uri="{FF2B5EF4-FFF2-40B4-BE49-F238E27FC236}">
                      <a16:creationId xmlns:a16="http://schemas.microsoft.com/office/drawing/2014/main" id="{CDFB1D9F-FA32-408C-937A-3D1E5A3C9073}"/>
                    </a:ext>
                  </a:extLst>
                </p14:cNvPr>
                <p14:cNvContentPartPr/>
                <p14:nvPr/>
              </p14:nvContentPartPr>
              <p14:xfrm>
                <a:off x="10083347" y="3977707"/>
                <a:ext cx="156600" cy="162720"/>
              </p14:xfrm>
            </p:contentPart>
          </mc:Choice>
          <mc:Fallback>
            <p:pic>
              <p:nvPicPr>
                <p:cNvPr id="201" name="Freihand 200">
                  <a:extLst>
                    <a:ext uri="{FF2B5EF4-FFF2-40B4-BE49-F238E27FC236}">
                      <a16:creationId xmlns:a16="http://schemas.microsoft.com/office/drawing/2014/main" id="{CDFB1D9F-FA32-408C-937A-3D1E5A3C9073}"/>
                    </a:ext>
                  </a:extLst>
                </p:cNvPr>
                <p:cNvPicPr/>
                <p:nvPr/>
              </p:nvPicPr>
              <p:blipFill>
                <a:blip r:embed="rId234"/>
                <a:stretch>
                  <a:fillRect/>
                </a:stretch>
              </p:blipFill>
              <p:spPr>
                <a:xfrm>
                  <a:off x="10079027" y="3973387"/>
                  <a:ext cx="1652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02" name="Freihand 201">
                  <a:extLst>
                    <a:ext uri="{FF2B5EF4-FFF2-40B4-BE49-F238E27FC236}">
                      <a16:creationId xmlns:a16="http://schemas.microsoft.com/office/drawing/2014/main" id="{CCE0E993-3CA6-4D33-8ADE-CD2E58854E90}"/>
                    </a:ext>
                  </a:extLst>
                </p14:cNvPr>
                <p14:cNvContentPartPr/>
                <p14:nvPr/>
              </p14:nvContentPartPr>
              <p14:xfrm>
                <a:off x="10166147" y="4086787"/>
                <a:ext cx="60120" cy="68040"/>
              </p14:xfrm>
            </p:contentPart>
          </mc:Choice>
          <mc:Fallback>
            <p:pic>
              <p:nvPicPr>
                <p:cNvPr id="202" name="Freihand 201">
                  <a:extLst>
                    <a:ext uri="{FF2B5EF4-FFF2-40B4-BE49-F238E27FC236}">
                      <a16:creationId xmlns:a16="http://schemas.microsoft.com/office/drawing/2014/main" id="{CCE0E993-3CA6-4D33-8ADE-CD2E58854E90}"/>
                    </a:ext>
                  </a:extLst>
                </p:cNvPr>
                <p:cNvPicPr/>
                <p:nvPr/>
              </p:nvPicPr>
              <p:blipFill>
                <a:blip r:embed="rId236"/>
                <a:stretch>
                  <a:fillRect/>
                </a:stretch>
              </p:blipFill>
              <p:spPr>
                <a:xfrm>
                  <a:off x="10161827" y="4082467"/>
                  <a:ext cx="687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03" name="Freihand 202">
                  <a:extLst>
                    <a:ext uri="{FF2B5EF4-FFF2-40B4-BE49-F238E27FC236}">
                      <a16:creationId xmlns:a16="http://schemas.microsoft.com/office/drawing/2014/main" id="{6B015C15-AAFE-46CC-83BA-119DD04C54B0}"/>
                    </a:ext>
                  </a:extLst>
                </p14:cNvPr>
                <p14:cNvContentPartPr/>
                <p14:nvPr/>
              </p14:nvContentPartPr>
              <p14:xfrm>
                <a:off x="10248587" y="4054027"/>
                <a:ext cx="88920" cy="109800"/>
              </p14:xfrm>
            </p:contentPart>
          </mc:Choice>
          <mc:Fallback>
            <p:pic>
              <p:nvPicPr>
                <p:cNvPr id="203" name="Freihand 202">
                  <a:extLst>
                    <a:ext uri="{FF2B5EF4-FFF2-40B4-BE49-F238E27FC236}">
                      <a16:creationId xmlns:a16="http://schemas.microsoft.com/office/drawing/2014/main" id="{6B015C15-AAFE-46CC-83BA-119DD04C54B0}"/>
                    </a:ext>
                  </a:extLst>
                </p:cNvPr>
                <p:cNvPicPr/>
                <p:nvPr/>
              </p:nvPicPr>
              <p:blipFill>
                <a:blip r:embed="rId238"/>
                <a:stretch>
                  <a:fillRect/>
                </a:stretch>
              </p:blipFill>
              <p:spPr>
                <a:xfrm>
                  <a:off x="10244267" y="4049707"/>
                  <a:ext cx="975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04" name="Freihand 203">
                  <a:extLst>
                    <a:ext uri="{FF2B5EF4-FFF2-40B4-BE49-F238E27FC236}">
                      <a16:creationId xmlns:a16="http://schemas.microsoft.com/office/drawing/2014/main" id="{8EC8D090-EB8D-4543-A9A8-23F907F2F7D7}"/>
                    </a:ext>
                  </a:extLst>
                </p14:cNvPr>
                <p14:cNvContentPartPr/>
                <p14:nvPr/>
              </p14:nvContentPartPr>
              <p14:xfrm>
                <a:off x="10361267" y="4043587"/>
                <a:ext cx="96840" cy="159120"/>
              </p14:xfrm>
            </p:contentPart>
          </mc:Choice>
          <mc:Fallback>
            <p:pic>
              <p:nvPicPr>
                <p:cNvPr id="204" name="Freihand 203">
                  <a:extLst>
                    <a:ext uri="{FF2B5EF4-FFF2-40B4-BE49-F238E27FC236}">
                      <a16:creationId xmlns:a16="http://schemas.microsoft.com/office/drawing/2014/main" id="{8EC8D090-EB8D-4543-A9A8-23F907F2F7D7}"/>
                    </a:ext>
                  </a:extLst>
                </p:cNvPr>
                <p:cNvPicPr/>
                <p:nvPr/>
              </p:nvPicPr>
              <p:blipFill>
                <a:blip r:embed="rId240"/>
                <a:stretch>
                  <a:fillRect/>
                </a:stretch>
              </p:blipFill>
              <p:spPr>
                <a:xfrm>
                  <a:off x="10356947" y="4039267"/>
                  <a:ext cx="1054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05" name="Freihand 204">
                  <a:extLst>
                    <a:ext uri="{FF2B5EF4-FFF2-40B4-BE49-F238E27FC236}">
                      <a16:creationId xmlns:a16="http://schemas.microsoft.com/office/drawing/2014/main" id="{74D61C44-0F5E-4F2D-AB66-4762B5A94ABF}"/>
                    </a:ext>
                  </a:extLst>
                </p14:cNvPr>
                <p14:cNvContentPartPr/>
                <p14:nvPr/>
              </p14:nvContentPartPr>
              <p14:xfrm>
                <a:off x="10466027" y="3943507"/>
                <a:ext cx="231840" cy="195480"/>
              </p14:xfrm>
            </p:contentPart>
          </mc:Choice>
          <mc:Fallback>
            <p:pic>
              <p:nvPicPr>
                <p:cNvPr id="205" name="Freihand 204">
                  <a:extLst>
                    <a:ext uri="{FF2B5EF4-FFF2-40B4-BE49-F238E27FC236}">
                      <a16:creationId xmlns:a16="http://schemas.microsoft.com/office/drawing/2014/main" id="{74D61C44-0F5E-4F2D-AB66-4762B5A94ABF}"/>
                    </a:ext>
                  </a:extLst>
                </p:cNvPr>
                <p:cNvPicPr/>
                <p:nvPr/>
              </p:nvPicPr>
              <p:blipFill>
                <a:blip r:embed="rId242"/>
                <a:stretch>
                  <a:fillRect/>
                </a:stretch>
              </p:blipFill>
              <p:spPr>
                <a:xfrm>
                  <a:off x="10461707" y="3939187"/>
                  <a:ext cx="2404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07" name="Freihand 206">
                  <a:extLst>
                    <a:ext uri="{FF2B5EF4-FFF2-40B4-BE49-F238E27FC236}">
                      <a16:creationId xmlns:a16="http://schemas.microsoft.com/office/drawing/2014/main" id="{BCB9A0A5-5CF4-405A-965B-F69DD2128359}"/>
                    </a:ext>
                  </a:extLst>
                </p14:cNvPr>
                <p14:cNvContentPartPr/>
                <p14:nvPr/>
              </p14:nvContentPartPr>
              <p14:xfrm>
                <a:off x="10662947" y="4096147"/>
                <a:ext cx="64800" cy="51120"/>
              </p14:xfrm>
            </p:contentPart>
          </mc:Choice>
          <mc:Fallback>
            <p:pic>
              <p:nvPicPr>
                <p:cNvPr id="207" name="Freihand 206">
                  <a:extLst>
                    <a:ext uri="{FF2B5EF4-FFF2-40B4-BE49-F238E27FC236}">
                      <a16:creationId xmlns:a16="http://schemas.microsoft.com/office/drawing/2014/main" id="{BCB9A0A5-5CF4-405A-965B-F69DD2128359}"/>
                    </a:ext>
                  </a:extLst>
                </p:cNvPr>
                <p:cNvPicPr/>
                <p:nvPr/>
              </p:nvPicPr>
              <p:blipFill>
                <a:blip r:embed="rId244"/>
                <a:stretch>
                  <a:fillRect/>
                </a:stretch>
              </p:blipFill>
              <p:spPr>
                <a:xfrm>
                  <a:off x="10658627" y="4091827"/>
                  <a:ext cx="734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08" name="Freihand 207">
                  <a:extLst>
                    <a:ext uri="{FF2B5EF4-FFF2-40B4-BE49-F238E27FC236}">
                      <a16:creationId xmlns:a16="http://schemas.microsoft.com/office/drawing/2014/main" id="{9A379DBA-1830-4E0B-9913-DD4A2FF3FD22}"/>
                    </a:ext>
                  </a:extLst>
                </p14:cNvPr>
                <p14:cNvContentPartPr/>
                <p14:nvPr/>
              </p14:nvContentPartPr>
              <p14:xfrm>
                <a:off x="10787147" y="4041787"/>
                <a:ext cx="86760" cy="109440"/>
              </p14:xfrm>
            </p:contentPart>
          </mc:Choice>
          <mc:Fallback>
            <p:pic>
              <p:nvPicPr>
                <p:cNvPr id="208" name="Freihand 207">
                  <a:extLst>
                    <a:ext uri="{FF2B5EF4-FFF2-40B4-BE49-F238E27FC236}">
                      <a16:creationId xmlns:a16="http://schemas.microsoft.com/office/drawing/2014/main" id="{9A379DBA-1830-4E0B-9913-DD4A2FF3FD22}"/>
                    </a:ext>
                  </a:extLst>
                </p:cNvPr>
                <p:cNvPicPr/>
                <p:nvPr/>
              </p:nvPicPr>
              <p:blipFill>
                <a:blip r:embed="rId246"/>
                <a:stretch>
                  <a:fillRect/>
                </a:stretch>
              </p:blipFill>
              <p:spPr>
                <a:xfrm>
                  <a:off x="10782827" y="4037467"/>
                  <a:ext cx="954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09" name="Freihand 208">
                  <a:extLst>
                    <a:ext uri="{FF2B5EF4-FFF2-40B4-BE49-F238E27FC236}">
                      <a16:creationId xmlns:a16="http://schemas.microsoft.com/office/drawing/2014/main" id="{4B954B40-503E-459C-858A-02C41E0AE5E2}"/>
                    </a:ext>
                  </a:extLst>
                </p14:cNvPr>
                <p14:cNvContentPartPr/>
                <p14:nvPr/>
              </p14:nvContentPartPr>
              <p14:xfrm>
                <a:off x="10864547" y="4018387"/>
                <a:ext cx="150840" cy="103320"/>
              </p14:xfrm>
            </p:contentPart>
          </mc:Choice>
          <mc:Fallback>
            <p:pic>
              <p:nvPicPr>
                <p:cNvPr id="209" name="Freihand 208">
                  <a:extLst>
                    <a:ext uri="{FF2B5EF4-FFF2-40B4-BE49-F238E27FC236}">
                      <a16:creationId xmlns:a16="http://schemas.microsoft.com/office/drawing/2014/main" id="{4B954B40-503E-459C-858A-02C41E0AE5E2}"/>
                    </a:ext>
                  </a:extLst>
                </p:cNvPr>
                <p:cNvPicPr/>
                <p:nvPr/>
              </p:nvPicPr>
              <p:blipFill>
                <a:blip r:embed="rId248"/>
                <a:stretch>
                  <a:fillRect/>
                </a:stretch>
              </p:blipFill>
              <p:spPr>
                <a:xfrm>
                  <a:off x="10860227" y="4014067"/>
                  <a:ext cx="1594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10" name="Freihand 209">
                  <a:extLst>
                    <a:ext uri="{FF2B5EF4-FFF2-40B4-BE49-F238E27FC236}">
                      <a16:creationId xmlns:a16="http://schemas.microsoft.com/office/drawing/2014/main" id="{719E6DBF-9F36-473C-B621-78BABA5B6BD7}"/>
                    </a:ext>
                  </a:extLst>
                </p14:cNvPr>
                <p14:cNvContentPartPr/>
                <p14:nvPr/>
              </p14:nvContentPartPr>
              <p14:xfrm>
                <a:off x="11029067" y="3934147"/>
                <a:ext cx="169560" cy="163440"/>
              </p14:xfrm>
            </p:contentPart>
          </mc:Choice>
          <mc:Fallback>
            <p:pic>
              <p:nvPicPr>
                <p:cNvPr id="210" name="Freihand 209">
                  <a:extLst>
                    <a:ext uri="{FF2B5EF4-FFF2-40B4-BE49-F238E27FC236}">
                      <a16:creationId xmlns:a16="http://schemas.microsoft.com/office/drawing/2014/main" id="{719E6DBF-9F36-473C-B621-78BABA5B6BD7}"/>
                    </a:ext>
                  </a:extLst>
                </p:cNvPr>
                <p:cNvPicPr/>
                <p:nvPr/>
              </p:nvPicPr>
              <p:blipFill>
                <a:blip r:embed="rId250"/>
                <a:stretch>
                  <a:fillRect/>
                </a:stretch>
              </p:blipFill>
              <p:spPr>
                <a:xfrm>
                  <a:off x="11024747" y="3929827"/>
                  <a:ext cx="1782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11" name="Freihand 210">
                  <a:extLst>
                    <a:ext uri="{FF2B5EF4-FFF2-40B4-BE49-F238E27FC236}">
                      <a16:creationId xmlns:a16="http://schemas.microsoft.com/office/drawing/2014/main" id="{66D83A11-F64E-454D-BB97-6FAD3AB8995A}"/>
                    </a:ext>
                  </a:extLst>
                </p14:cNvPr>
                <p14:cNvContentPartPr/>
                <p14:nvPr/>
              </p14:nvContentPartPr>
              <p14:xfrm>
                <a:off x="11219867" y="3948547"/>
                <a:ext cx="24120" cy="178200"/>
              </p14:xfrm>
            </p:contentPart>
          </mc:Choice>
          <mc:Fallback>
            <p:pic>
              <p:nvPicPr>
                <p:cNvPr id="211" name="Freihand 210">
                  <a:extLst>
                    <a:ext uri="{FF2B5EF4-FFF2-40B4-BE49-F238E27FC236}">
                      <a16:creationId xmlns:a16="http://schemas.microsoft.com/office/drawing/2014/main" id="{66D83A11-F64E-454D-BB97-6FAD3AB8995A}"/>
                    </a:ext>
                  </a:extLst>
                </p:cNvPr>
                <p:cNvPicPr/>
                <p:nvPr/>
              </p:nvPicPr>
              <p:blipFill>
                <a:blip r:embed="rId252"/>
                <a:stretch>
                  <a:fillRect/>
                </a:stretch>
              </p:blipFill>
              <p:spPr>
                <a:xfrm>
                  <a:off x="11215547" y="3944227"/>
                  <a:ext cx="32760" cy="186840"/>
                </a:xfrm>
                <a:prstGeom prst="rect">
                  <a:avLst/>
                </a:prstGeom>
              </p:spPr>
            </p:pic>
          </mc:Fallback>
        </mc:AlternateContent>
      </p:grpSp>
      <p:grpSp>
        <p:nvGrpSpPr>
          <p:cNvPr id="214" name="Gruppieren 213">
            <a:extLst>
              <a:ext uri="{FF2B5EF4-FFF2-40B4-BE49-F238E27FC236}">
                <a16:creationId xmlns:a16="http://schemas.microsoft.com/office/drawing/2014/main" id="{CCAED091-0B09-437E-A651-8A79529FCE45}"/>
              </a:ext>
            </a:extLst>
          </p:cNvPr>
          <p:cNvGrpSpPr/>
          <p:nvPr/>
        </p:nvGrpSpPr>
        <p:grpSpPr>
          <a:xfrm>
            <a:off x="31067" y="699907"/>
            <a:ext cx="7831080" cy="1314000"/>
            <a:chOff x="31067" y="699907"/>
            <a:chExt cx="7831080" cy="1314000"/>
          </a:xfrm>
        </p:grpSpPr>
        <mc:AlternateContent xmlns:mc="http://schemas.openxmlformats.org/markup-compatibility/2006">
          <mc:Choice xmlns:p14="http://schemas.microsoft.com/office/powerpoint/2010/main" Requires="p14">
            <p:contentPart p14:bwMode="auto" r:id="rId253">
              <p14:nvContentPartPr>
                <p14:cNvPr id="3" name="Freihand 2">
                  <a:extLst>
                    <a:ext uri="{FF2B5EF4-FFF2-40B4-BE49-F238E27FC236}">
                      <a16:creationId xmlns:a16="http://schemas.microsoft.com/office/drawing/2014/main" id="{B47EA5D0-1AEF-46FC-B189-74A227B306F5}"/>
                    </a:ext>
                  </a:extLst>
                </p14:cNvPr>
                <p14:cNvContentPartPr/>
                <p14:nvPr/>
              </p14:nvContentPartPr>
              <p14:xfrm>
                <a:off x="1974707" y="1841467"/>
                <a:ext cx="41040" cy="172440"/>
              </p14:xfrm>
            </p:contentPart>
          </mc:Choice>
          <mc:Fallback>
            <p:pic>
              <p:nvPicPr>
                <p:cNvPr id="3" name="Freihand 2">
                  <a:extLst>
                    <a:ext uri="{FF2B5EF4-FFF2-40B4-BE49-F238E27FC236}">
                      <a16:creationId xmlns:a16="http://schemas.microsoft.com/office/drawing/2014/main" id="{B47EA5D0-1AEF-46FC-B189-74A227B306F5}"/>
                    </a:ext>
                  </a:extLst>
                </p:cNvPr>
                <p:cNvPicPr/>
                <p:nvPr/>
              </p:nvPicPr>
              <p:blipFill>
                <a:blip r:embed="rId254"/>
                <a:stretch>
                  <a:fillRect/>
                </a:stretch>
              </p:blipFill>
              <p:spPr>
                <a:xfrm>
                  <a:off x="1970387" y="1837147"/>
                  <a:ext cx="496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4" name="Freihand 3">
                  <a:extLst>
                    <a:ext uri="{FF2B5EF4-FFF2-40B4-BE49-F238E27FC236}">
                      <a16:creationId xmlns:a16="http://schemas.microsoft.com/office/drawing/2014/main" id="{4E0766CE-89CF-4643-9872-8715ED81B1C6}"/>
                    </a:ext>
                  </a:extLst>
                </p14:cNvPr>
                <p14:cNvContentPartPr/>
                <p14:nvPr/>
              </p14:nvContentPartPr>
              <p14:xfrm>
                <a:off x="1908467" y="1828867"/>
                <a:ext cx="167400" cy="27720"/>
              </p14:xfrm>
            </p:contentPart>
          </mc:Choice>
          <mc:Fallback>
            <p:pic>
              <p:nvPicPr>
                <p:cNvPr id="4" name="Freihand 3">
                  <a:extLst>
                    <a:ext uri="{FF2B5EF4-FFF2-40B4-BE49-F238E27FC236}">
                      <a16:creationId xmlns:a16="http://schemas.microsoft.com/office/drawing/2014/main" id="{4E0766CE-89CF-4643-9872-8715ED81B1C6}"/>
                    </a:ext>
                  </a:extLst>
                </p:cNvPr>
                <p:cNvPicPr/>
                <p:nvPr/>
              </p:nvPicPr>
              <p:blipFill>
                <a:blip r:embed="rId256"/>
                <a:stretch>
                  <a:fillRect/>
                </a:stretch>
              </p:blipFill>
              <p:spPr>
                <a:xfrm>
                  <a:off x="1904147" y="1824547"/>
                  <a:ext cx="1760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6" name="Freihand 5">
                  <a:extLst>
                    <a:ext uri="{FF2B5EF4-FFF2-40B4-BE49-F238E27FC236}">
                      <a16:creationId xmlns:a16="http://schemas.microsoft.com/office/drawing/2014/main" id="{435E0217-85E2-4CEA-93A3-6C9A66E4F0E4}"/>
                    </a:ext>
                  </a:extLst>
                </p14:cNvPr>
                <p14:cNvContentPartPr/>
                <p14:nvPr/>
              </p14:nvContentPartPr>
              <p14:xfrm>
                <a:off x="2101067" y="1805827"/>
                <a:ext cx="255960" cy="196560"/>
              </p14:xfrm>
            </p:contentPart>
          </mc:Choice>
          <mc:Fallback>
            <p:pic>
              <p:nvPicPr>
                <p:cNvPr id="6" name="Freihand 5">
                  <a:extLst>
                    <a:ext uri="{FF2B5EF4-FFF2-40B4-BE49-F238E27FC236}">
                      <a16:creationId xmlns:a16="http://schemas.microsoft.com/office/drawing/2014/main" id="{435E0217-85E2-4CEA-93A3-6C9A66E4F0E4}"/>
                    </a:ext>
                  </a:extLst>
                </p:cNvPr>
                <p:cNvPicPr/>
                <p:nvPr/>
              </p:nvPicPr>
              <p:blipFill>
                <a:blip r:embed="rId258"/>
                <a:stretch>
                  <a:fillRect/>
                </a:stretch>
              </p:blipFill>
              <p:spPr>
                <a:xfrm>
                  <a:off x="2096747" y="1801507"/>
                  <a:ext cx="2646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7" name="Freihand 6">
                  <a:extLst>
                    <a:ext uri="{FF2B5EF4-FFF2-40B4-BE49-F238E27FC236}">
                      <a16:creationId xmlns:a16="http://schemas.microsoft.com/office/drawing/2014/main" id="{B5978C9B-F0F0-4FD8-B7F6-27102091E413}"/>
                    </a:ext>
                  </a:extLst>
                </p14:cNvPr>
                <p14:cNvContentPartPr/>
                <p14:nvPr/>
              </p14:nvContentPartPr>
              <p14:xfrm>
                <a:off x="2339027" y="1784587"/>
                <a:ext cx="57600" cy="150480"/>
              </p14:xfrm>
            </p:contentPart>
          </mc:Choice>
          <mc:Fallback>
            <p:pic>
              <p:nvPicPr>
                <p:cNvPr id="7" name="Freihand 6">
                  <a:extLst>
                    <a:ext uri="{FF2B5EF4-FFF2-40B4-BE49-F238E27FC236}">
                      <a16:creationId xmlns:a16="http://schemas.microsoft.com/office/drawing/2014/main" id="{B5978C9B-F0F0-4FD8-B7F6-27102091E413}"/>
                    </a:ext>
                  </a:extLst>
                </p:cNvPr>
                <p:cNvPicPr/>
                <p:nvPr/>
              </p:nvPicPr>
              <p:blipFill>
                <a:blip r:embed="rId260"/>
                <a:stretch>
                  <a:fillRect/>
                </a:stretch>
              </p:blipFill>
              <p:spPr>
                <a:xfrm>
                  <a:off x="2334707" y="1780267"/>
                  <a:ext cx="662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8" name="Freihand 17">
                  <a:extLst>
                    <a:ext uri="{FF2B5EF4-FFF2-40B4-BE49-F238E27FC236}">
                      <a16:creationId xmlns:a16="http://schemas.microsoft.com/office/drawing/2014/main" id="{E65CDA0C-D03D-4525-AB65-C15F8F87016F}"/>
                    </a:ext>
                  </a:extLst>
                </p14:cNvPr>
                <p14:cNvContentPartPr/>
                <p14:nvPr/>
              </p14:nvContentPartPr>
              <p14:xfrm>
                <a:off x="1961747" y="1881067"/>
                <a:ext cx="100080" cy="29160"/>
              </p14:xfrm>
            </p:contentPart>
          </mc:Choice>
          <mc:Fallback>
            <p:pic>
              <p:nvPicPr>
                <p:cNvPr id="18" name="Freihand 17">
                  <a:extLst>
                    <a:ext uri="{FF2B5EF4-FFF2-40B4-BE49-F238E27FC236}">
                      <a16:creationId xmlns:a16="http://schemas.microsoft.com/office/drawing/2014/main" id="{E65CDA0C-D03D-4525-AB65-C15F8F87016F}"/>
                    </a:ext>
                  </a:extLst>
                </p:cNvPr>
                <p:cNvPicPr/>
                <p:nvPr/>
              </p:nvPicPr>
              <p:blipFill>
                <a:blip r:embed="rId262"/>
                <a:stretch>
                  <a:fillRect/>
                </a:stretch>
              </p:blipFill>
              <p:spPr>
                <a:xfrm>
                  <a:off x="1957427" y="1876747"/>
                  <a:ext cx="1087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9" name="Freihand 18">
                  <a:extLst>
                    <a:ext uri="{FF2B5EF4-FFF2-40B4-BE49-F238E27FC236}">
                      <a16:creationId xmlns:a16="http://schemas.microsoft.com/office/drawing/2014/main" id="{7433C80D-05EB-4943-9AF8-E1C56A5502C1}"/>
                    </a:ext>
                  </a:extLst>
                </p14:cNvPr>
                <p14:cNvContentPartPr/>
                <p14:nvPr/>
              </p14:nvContentPartPr>
              <p14:xfrm>
                <a:off x="2437667" y="1849747"/>
                <a:ext cx="97920" cy="64080"/>
              </p14:xfrm>
            </p:contentPart>
          </mc:Choice>
          <mc:Fallback>
            <p:pic>
              <p:nvPicPr>
                <p:cNvPr id="19" name="Freihand 18">
                  <a:extLst>
                    <a:ext uri="{FF2B5EF4-FFF2-40B4-BE49-F238E27FC236}">
                      <a16:creationId xmlns:a16="http://schemas.microsoft.com/office/drawing/2014/main" id="{7433C80D-05EB-4943-9AF8-E1C56A5502C1}"/>
                    </a:ext>
                  </a:extLst>
                </p:cNvPr>
                <p:cNvPicPr/>
                <p:nvPr/>
              </p:nvPicPr>
              <p:blipFill>
                <a:blip r:embed="rId264"/>
                <a:stretch>
                  <a:fillRect/>
                </a:stretch>
              </p:blipFill>
              <p:spPr>
                <a:xfrm>
                  <a:off x="2433347" y="1845427"/>
                  <a:ext cx="1065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0" name="Freihand 19">
                  <a:extLst>
                    <a:ext uri="{FF2B5EF4-FFF2-40B4-BE49-F238E27FC236}">
                      <a16:creationId xmlns:a16="http://schemas.microsoft.com/office/drawing/2014/main" id="{94D8584E-F255-449C-B2A4-DC0538118DA7}"/>
                    </a:ext>
                  </a:extLst>
                </p14:cNvPr>
                <p14:cNvContentPartPr/>
                <p14:nvPr/>
              </p14:nvContentPartPr>
              <p14:xfrm>
                <a:off x="2512547" y="1861267"/>
                <a:ext cx="88560" cy="147240"/>
              </p14:xfrm>
            </p:contentPart>
          </mc:Choice>
          <mc:Fallback>
            <p:pic>
              <p:nvPicPr>
                <p:cNvPr id="20" name="Freihand 19">
                  <a:extLst>
                    <a:ext uri="{FF2B5EF4-FFF2-40B4-BE49-F238E27FC236}">
                      <a16:creationId xmlns:a16="http://schemas.microsoft.com/office/drawing/2014/main" id="{94D8584E-F255-449C-B2A4-DC0538118DA7}"/>
                    </a:ext>
                  </a:extLst>
                </p:cNvPr>
                <p:cNvPicPr/>
                <p:nvPr/>
              </p:nvPicPr>
              <p:blipFill>
                <a:blip r:embed="rId266"/>
                <a:stretch>
                  <a:fillRect/>
                </a:stretch>
              </p:blipFill>
              <p:spPr>
                <a:xfrm>
                  <a:off x="2508227" y="1856947"/>
                  <a:ext cx="972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1" name="Freihand 20">
                  <a:extLst>
                    <a:ext uri="{FF2B5EF4-FFF2-40B4-BE49-F238E27FC236}">
                      <a16:creationId xmlns:a16="http://schemas.microsoft.com/office/drawing/2014/main" id="{36CE9E9B-1CFC-49FF-BD8C-7C4ADD024C54}"/>
                    </a:ext>
                  </a:extLst>
                </p14:cNvPr>
                <p14:cNvContentPartPr/>
                <p14:nvPr/>
              </p14:nvContentPartPr>
              <p14:xfrm>
                <a:off x="2792627" y="1770547"/>
                <a:ext cx="116640" cy="115560"/>
              </p14:xfrm>
            </p:contentPart>
          </mc:Choice>
          <mc:Fallback>
            <p:pic>
              <p:nvPicPr>
                <p:cNvPr id="21" name="Freihand 20">
                  <a:extLst>
                    <a:ext uri="{FF2B5EF4-FFF2-40B4-BE49-F238E27FC236}">
                      <a16:creationId xmlns:a16="http://schemas.microsoft.com/office/drawing/2014/main" id="{36CE9E9B-1CFC-49FF-BD8C-7C4ADD024C54}"/>
                    </a:ext>
                  </a:extLst>
                </p:cNvPr>
                <p:cNvPicPr/>
                <p:nvPr/>
              </p:nvPicPr>
              <p:blipFill>
                <a:blip r:embed="rId268"/>
                <a:stretch>
                  <a:fillRect/>
                </a:stretch>
              </p:blipFill>
              <p:spPr>
                <a:xfrm>
                  <a:off x="2788307" y="1766227"/>
                  <a:ext cx="1252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2" name="Freihand 21">
                  <a:extLst>
                    <a:ext uri="{FF2B5EF4-FFF2-40B4-BE49-F238E27FC236}">
                      <a16:creationId xmlns:a16="http://schemas.microsoft.com/office/drawing/2014/main" id="{2DB2550A-8F4A-4685-B361-29E9A2381DB9}"/>
                    </a:ext>
                  </a:extLst>
                </p14:cNvPr>
                <p14:cNvContentPartPr/>
                <p14:nvPr/>
              </p14:nvContentPartPr>
              <p14:xfrm>
                <a:off x="2841587" y="1885387"/>
                <a:ext cx="73440" cy="25560"/>
              </p14:xfrm>
            </p:contentPart>
          </mc:Choice>
          <mc:Fallback>
            <p:pic>
              <p:nvPicPr>
                <p:cNvPr id="22" name="Freihand 21">
                  <a:extLst>
                    <a:ext uri="{FF2B5EF4-FFF2-40B4-BE49-F238E27FC236}">
                      <a16:creationId xmlns:a16="http://schemas.microsoft.com/office/drawing/2014/main" id="{2DB2550A-8F4A-4685-B361-29E9A2381DB9}"/>
                    </a:ext>
                  </a:extLst>
                </p:cNvPr>
                <p:cNvPicPr/>
                <p:nvPr/>
              </p:nvPicPr>
              <p:blipFill>
                <a:blip r:embed="rId270"/>
                <a:stretch>
                  <a:fillRect/>
                </a:stretch>
              </p:blipFill>
              <p:spPr>
                <a:xfrm>
                  <a:off x="2837267" y="1881067"/>
                  <a:ext cx="820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3" name="Freihand 22">
                  <a:extLst>
                    <a:ext uri="{FF2B5EF4-FFF2-40B4-BE49-F238E27FC236}">
                      <a16:creationId xmlns:a16="http://schemas.microsoft.com/office/drawing/2014/main" id="{43F4B6C6-0E7B-4604-BEBD-A6CD43338657}"/>
                    </a:ext>
                  </a:extLst>
                </p14:cNvPr>
                <p14:cNvContentPartPr/>
                <p14:nvPr/>
              </p14:nvContentPartPr>
              <p14:xfrm>
                <a:off x="2927267" y="1851547"/>
                <a:ext cx="195120" cy="45720"/>
              </p14:xfrm>
            </p:contentPart>
          </mc:Choice>
          <mc:Fallback>
            <p:pic>
              <p:nvPicPr>
                <p:cNvPr id="23" name="Freihand 22">
                  <a:extLst>
                    <a:ext uri="{FF2B5EF4-FFF2-40B4-BE49-F238E27FC236}">
                      <a16:creationId xmlns:a16="http://schemas.microsoft.com/office/drawing/2014/main" id="{43F4B6C6-0E7B-4604-BEBD-A6CD43338657}"/>
                    </a:ext>
                  </a:extLst>
                </p:cNvPr>
                <p:cNvPicPr/>
                <p:nvPr/>
              </p:nvPicPr>
              <p:blipFill>
                <a:blip r:embed="rId272"/>
                <a:stretch>
                  <a:fillRect/>
                </a:stretch>
              </p:blipFill>
              <p:spPr>
                <a:xfrm>
                  <a:off x="2922947" y="1847227"/>
                  <a:ext cx="2037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4" name="Freihand 23">
                  <a:extLst>
                    <a:ext uri="{FF2B5EF4-FFF2-40B4-BE49-F238E27FC236}">
                      <a16:creationId xmlns:a16="http://schemas.microsoft.com/office/drawing/2014/main" id="{A66BFAC7-BC30-4496-9A4B-01C8675489A3}"/>
                    </a:ext>
                  </a:extLst>
                </p14:cNvPr>
                <p14:cNvContentPartPr/>
                <p14:nvPr/>
              </p14:nvContentPartPr>
              <p14:xfrm>
                <a:off x="3162347" y="1850827"/>
                <a:ext cx="84960" cy="33480"/>
              </p14:xfrm>
            </p:contentPart>
          </mc:Choice>
          <mc:Fallback>
            <p:pic>
              <p:nvPicPr>
                <p:cNvPr id="24" name="Freihand 23">
                  <a:extLst>
                    <a:ext uri="{FF2B5EF4-FFF2-40B4-BE49-F238E27FC236}">
                      <a16:creationId xmlns:a16="http://schemas.microsoft.com/office/drawing/2014/main" id="{A66BFAC7-BC30-4496-9A4B-01C8675489A3}"/>
                    </a:ext>
                  </a:extLst>
                </p:cNvPr>
                <p:cNvPicPr/>
                <p:nvPr/>
              </p:nvPicPr>
              <p:blipFill>
                <a:blip r:embed="rId274"/>
                <a:stretch>
                  <a:fillRect/>
                </a:stretch>
              </p:blipFill>
              <p:spPr>
                <a:xfrm>
                  <a:off x="3158027" y="1846507"/>
                  <a:ext cx="936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6" name="Freihand 25">
                  <a:extLst>
                    <a:ext uri="{FF2B5EF4-FFF2-40B4-BE49-F238E27FC236}">
                      <a16:creationId xmlns:a16="http://schemas.microsoft.com/office/drawing/2014/main" id="{C733F9D4-2B8A-4409-AF77-D5F3D6AF2D9D}"/>
                    </a:ext>
                  </a:extLst>
                </p14:cNvPr>
                <p14:cNvContentPartPr/>
                <p14:nvPr/>
              </p14:nvContentPartPr>
              <p14:xfrm>
                <a:off x="3413627" y="1838227"/>
                <a:ext cx="138600" cy="69120"/>
              </p14:xfrm>
            </p:contentPart>
          </mc:Choice>
          <mc:Fallback>
            <p:pic>
              <p:nvPicPr>
                <p:cNvPr id="26" name="Freihand 25">
                  <a:extLst>
                    <a:ext uri="{FF2B5EF4-FFF2-40B4-BE49-F238E27FC236}">
                      <a16:creationId xmlns:a16="http://schemas.microsoft.com/office/drawing/2014/main" id="{C733F9D4-2B8A-4409-AF77-D5F3D6AF2D9D}"/>
                    </a:ext>
                  </a:extLst>
                </p:cNvPr>
                <p:cNvPicPr/>
                <p:nvPr/>
              </p:nvPicPr>
              <p:blipFill>
                <a:blip r:embed="rId276"/>
                <a:stretch>
                  <a:fillRect/>
                </a:stretch>
              </p:blipFill>
              <p:spPr>
                <a:xfrm>
                  <a:off x="3409307" y="1833907"/>
                  <a:ext cx="1472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7" name="Freihand 26">
                  <a:extLst>
                    <a:ext uri="{FF2B5EF4-FFF2-40B4-BE49-F238E27FC236}">
                      <a16:creationId xmlns:a16="http://schemas.microsoft.com/office/drawing/2014/main" id="{334DA674-0B20-4DD6-BCB4-14BA68FB5C22}"/>
                    </a:ext>
                  </a:extLst>
                </p14:cNvPr>
                <p14:cNvContentPartPr/>
                <p14:nvPr/>
              </p14:nvContentPartPr>
              <p14:xfrm>
                <a:off x="3567707" y="1762267"/>
                <a:ext cx="97920" cy="120960"/>
              </p14:xfrm>
            </p:contentPart>
          </mc:Choice>
          <mc:Fallback>
            <p:pic>
              <p:nvPicPr>
                <p:cNvPr id="27" name="Freihand 26">
                  <a:extLst>
                    <a:ext uri="{FF2B5EF4-FFF2-40B4-BE49-F238E27FC236}">
                      <a16:creationId xmlns:a16="http://schemas.microsoft.com/office/drawing/2014/main" id="{334DA674-0B20-4DD6-BCB4-14BA68FB5C22}"/>
                    </a:ext>
                  </a:extLst>
                </p:cNvPr>
                <p:cNvPicPr/>
                <p:nvPr/>
              </p:nvPicPr>
              <p:blipFill>
                <a:blip r:embed="rId278"/>
                <a:stretch>
                  <a:fillRect/>
                </a:stretch>
              </p:blipFill>
              <p:spPr>
                <a:xfrm>
                  <a:off x="3563387" y="1757947"/>
                  <a:ext cx="1065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8" name="Freihand 27">
                  <a:extLst>
                    <a:ext uri="{FF2B5EF4-FFF2-40B4-BE49-F238E27FC236}">
                      <a16:creationId xmlns:a16="http://schemas.microsoft.com/office/drawing/2014/main" id="{E14881E3-7854-4CF7-86A9-2D862C4B5F8B}"/>
                    </a:ext>
                  </a:extLst>
                </p14:cNvPr>
                <p14:cNvContentPartPr/>
                <p14:nvPr/>
              </p14:nvContentPartPr>
              <p14:xfrm>
                <a:off x="3692267" y="1807627"/>
                <a:ext cx="86040" cy="78480"/>
              </p14:xfrm>
            </p:contentPart>
          </mc:Choice>
          <mc:Fallback>
            <p:pic>
              <p:nvPicPr>
                <p:cNvPr id="28" name="Freihand 27">
                  <a:extLst>
                    <a:ext uri="{FF2B5EF4-FFF2-40B4-BE49-F238E27FC236}">
                      <a16:creationId xmlns:a16="http://schemas.microsoft.com/office/drawing/2014/main" id="{E14881E3-7854-4CF7-86A9-2D862C4B5F8B}"/>
                    </a:ext>
                  </a:extLst>
                </p:cNvPr>
                <p:cNvPicPr/>
                <p:nvPr/>
              </p:nvPicPr>
              <p:blipFill>
                <a:blip r:embed="rId280"/>
                <a:stretch>
                  <a:fillRect/>
                </a:stretch>
              </p:blipFill>
              <p:spPr>
                <a:xfrm>
                  <a:off x="3687947" y="1803307"/>
                  <a:ext cx="946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9" name="Freihand 28">
                  <a:extLst>
                    <a:ext uri="{FF2B5EF4-FFF2-40B4-BE49-F238E27FC236}">
                      <a16:creationId xmlns:a16="http://schemas.microsoft.com/office/drawing/2014/main" id="{85CA2716-FBB1-477A-9F19-BF26FF865D5E}"/>
                    </a:ext>
                  </a:extLst>
                </p14:cNvPr>
                <p14:cNvContentPartPr/>
                <p14:nvPr/>
              </p14:nvContentPartPr>
              <p14:xfrm>
                <a:off x="3798107" y="1804387"/>
                <a:ext cx="76680" cy="93600"/>
              </p14:xfrm>
            </p:contentPart>
          </mc:Choice>
          <mc:Fallback>
            <p:pic>
              <p:nvPicPr>
                <p:cNvPr id="29" name="Freihand 28">
                  <a:extLst>
                    <a:ext uri="{FF2B5EF4-FFF2-40B4-BE49-F238E27FC236}">
                      <a16:creationId xmlns:a16="http://schemas.microsoft.com/office/drawing/2014/main" id="{85CA2716-FBB1-477A-9F19-BF26FF865D5E}"/>
                    </a:ext>
                  </a:extLst>
                </p:cNvPr>
                <p:cNvPicPr/>
                <p:nvPr/>
              </p:nvPicPr>
              <p:blipFill>
                <a:blip r:embed="rId282"/>
                <a:stretch>
                  <a:fillRect/>
                </a:stretch>
              </p:blipFill>
              <p:spPr>
                <a:xfrm>
                  <a:off x="3793787" y="1800067"/>
                  <a:ext cx="853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30" name="Freihand 29">
                  <a:extLst>
                    <a:ext uri="{FF2B5EF4-FFF2-40B4-BE49-F238E27FC236}">
                      <a16:creationId xmlns:a16="http://schemas.microsoft.com/office/drawing/2014/main" id="{0F70AFFA-A0C6-49C3-BA3A-48682920949E}"/>
                    </a:ext>
                  </a:extLst>
                </p14:cNvPr>
                <p14:cNvContentPartPr/>
                <p14:nvPr/>
              </p14:nvContentPartPr>
              <p14:xfrm>
                <a:off x="4061627" y="1705747"/>
                <a:ext cx="74520" cy="162000"/>
              </p14:xfrm>
            </p:contentPart>
          </mc:Choice>
          <mc:Fallback>
            <p:pic>
              <p:nvPicPr>
                <p:cNvPr id="30" name="Freihand 29">
                  <a:extLst>
                    <a:ext uri="{FF2B5EF4-FFF2-40B4-BE49-F238E27FC236}">
                      <a16:creationId xmlns:a16="http://schemas.microsoft.com/office/drawing/2014/main" id="{0F70AFFA-A0C6-49C3-BA3A-48682920949E}"/>
                    </a:ext>
                  </a:extLst>
                </p:cNvPr>
                <p:cNvPicPr/>
                <p:nvPr/>
              </p:nvPicPr>
              <p:blipFill>
                <a:blip r:embed="rId284"/>
                <a:stretch>
                  <a:fillRect/>
                </a:stretch>
              </p:blipFill>
              <p:spPr>
                <a:xfrm>
                  <a:off x="4057307" y="1701427"/>
                  <a:ext cx="831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31" name="Freihand 30">
                  <a:extLst>
                    <a:ext uri="{FF2B5EF4-FFF2-40B4-BE49-F238E27FC236}">
                      <a16:creationId xmlns:a16="http://schemas.microsoft.com/office/drawing/2014/main" id="{274BB16E-60E0-4EFF-BCFE-84ABB720AC60}"/>
                    </a:ext>
                  </a:extLst>
                </p14:cNvPr>
                <p14:cNvContentPartPr/>
                <p14:nvPr/>
              </p14:nvContentPartPr>
              <p14:xfrm>
                <a:off x="4171067" y="1775947"/>
                <a:ext cx="87120" cy="72000"/>
              </p14:xfrm>
            </p:contentPart>
          </mc:Choice>
          <mc:Fallback>
            <p:pic>
              <p:nvPicPr>
                <p:cNvPr id="31" name="Freihand 30">
                  <a:extLst>
                    <a:ext uri="{FF2B5EF4-FFF2-40B4-BE49-F238E27FC236}">
                      <a16:creationId xmlns:a16="http://schemas.microsoft.com/office/drawing/2014/main" id="{274BB16E-60E0-4EFF-BCFE-84ABB720AC60}"/>
                    </a:ext>
                  </a:extLst>
                </p:cNvPr>
                <p:cNvPicPr/>
                <p:nvPr/>
              </p:nvPicPr>
              <p:blipFill>
                <a:blip r:embed="rId286"/>
                <a:stretch>
                  <a:fillRect/>
                </a:stretch>
              </p:blipFill>
              <p:spPr>
                <a:xfrm>
                  <a:off x="4166747" y="1771627"/>
                  <a:ext cx="957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32" name="Freihand 31">
                  <a:extLst>
                    <a:ext uri="{FF2B5EF4-FFF2-40B4-BE49-F238E27FC236}">
                      <a16:creationId xmlns:a16="http://schemas.microsoft.com/office/drawing/2014/main" id="{0CA2008F-8A80-4501-B9C9-8D554892AD81}"/>
                    </a:ext>
                  </a:extLst>
                </p14:cNvPr>
                <p14:cNvContentPartPr/>
                <p14:nvPr/>
              </p14:nvContentPartPr>
              <p14:xfrm>
                <a:off x="4297787" y="1756147"/>
                <a:ext cx="77400" cy="83880"/>
              </p14:xfrm>
            </p:contentPart>
          </mc:Choice>
          <mc:Fallback>
            <p:pic>
              <p:nvPicPr>
                <p:cNvPr id="32" name="Freihand 31">
                  <a:extLst>
                    <a:ext uri="{FF2B5EF4-FFF2-40B4-BE49-F238E27FC236}">
                      <a16:creationId xmlns:a16="http://schemas.microsoft.com/office/drawing/2014/main" id="{0CA2008F-8A80-4501-B9C9-8D554892AD81}"/>
                    </a:ext>
                  </a:extLst>
                </p:cNvPr>
                <p:cNvPicPr/>
                <p:nvPr/>
              </p:nvPicPr>
              <p:blipFill>
                <a:blip r:embed="rId288"/>
                <a:stretch>
                  <a:fillRect/>
                </a:stretch>
              </p:blipFill>
              <p:spPr>
                <a:xfrm>
                  <a:off x="4293467" y="1751827"/>
                  <a:ext cx="860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33" name="Freihand 32">
                  <a:extLst>
                    <a:ext uri="{FF2B5EF4-FFF2-40B4-BE49-F238E27FC236}">
                      <a16:creationId xmlns:a16="http://schemas.microsoft.com/office/drawing/2014/main" id="{B239C1AF-5FDC-4FC8-B3CC-840EEF5F1919}"/>
                    </a:ext>
                  </a:extLst>
                </p14:cNvPr>
                <p14:cNvContentPartPr/>
                <p14:nvPr/>
              </p14:nvContentPartPr>
              <p14:xfrm>
                <a:off x="4387787" y="1750387"/>
                <a:ext cx="82800" cy="85680"/>
              </p14:xfrm>
            </p:contentPart>
          </mc:Choice>
          <mc:Fallback>
            <p:pic>
              <p:nvPicPr>
                <p:cNvPr id="33" name="Freihand 32">
                  <a:extLst>
                    <a:ext uri="{FF2B5EF4-FFF2-40B4-BE49-F238E27FC236}">
                      <a16:creationId xmlns:a16="http://schemas.microsoft.com/office/drawing/2014/main" id="{B239C1AF-5FDC-4FC8-B3CC-840EEF5F1919}"/>
                    </a:ext>
                  </a:extLst>
                </p:cNvPr>
                <p:cNvPicPr/>
                <p:nvPr/>
              </p:nvPicPr>
              <p:blipFill>
                <a:blip r:embed="rId290"/>
                <a:stretch>
                  <a:fillRect/>
                </a:stretch>
              </p:blipFill>
              <p:spPr>
                <a:xfrm>
                  <a:off x="4383467" y="1746067"/>
                  <a:ext cx="914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34" name="Freihand 33">
                  <a:extLst>
                    <a:ext uri="{FF2B5EF4-FFF2-40B4-BE49-F238E27FC236}">
                      <a16:creationId xmlns:a16="http://schemas.microsoft.com/office/drawing/2014/main" id="{28725E20-1E8C-44C0-8E4F-E480A4520BDE}"/>
                    </a:ext>
                  </a:extLst>
                </p14:cNvPr>
                <p14:cNvContentPartPr/>
                <p14:nvPr/>
              </p14:nvContentPartPr>
              <p14:xfrm>
                <a:off x="4504067" y="1742467"/>
                <a:ext cx="210960" cy="76680"/>
              </p14:xfrm>
            </p:contentPart>
          </mc:Choice>
          <mc:Fallback>
            <p:pic>
              <p:nvPicPr>
                <p:cNvPr id="34" name="Freihand 33">
                  <a:extLst>
                    <a:ext uri="{FF2B5EF4-FFF2-40B4-BE49-F238E27FC236}">
                      <a16:creationId xmlns:a16="http://schemas.microsoft.com/office/drawing/2014/main" id="{28725E20-1E8C-44C0-8E4F-E480A4520BDE}"/>
                    </a:ext>
                  </a:extLst>
                </p:cNvPr>
                <p:cNvPicPr/>
                <p:nvPr/>
              </p:nvPicPr>
              <p:blipFill>
                <a:blip r:embed="rId292"/>
                <a:stretch>
                  <a:fillRect/>
                </a:stretch>
              </p:blipFill>
              <p:spPr>
                <a:xfrm>
                  <a:off x="4499747" y="1738147"/>
                  <a:ext cx="2196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36" name="Freihand 35">
                  <a:extLst>
                    <a:ext uri="{FF2B5EF4-FFF2-40B4-BE49-F238E27FC236}">
                      <a16:creationId xmlns:a16="http://schemas.microsoft.com/office/drawing/2014/main" id="{A9DFB177-038A-4DDC-976A-BFA9052734AC}"/>
                    </a:ext>
                  </a:extLst>
                </p14:cNvPr>
                <p14:cNvContentPartPr/>
                <p14:nvPr/>
              </p14:nvContentPartPr>
              <p14:xfrm>
                <a:off x="4781987" y="1748947"/>
                <a:ext cx="102240" cy="83520"/>
              </p14:xfrm>
            </p:contentPart>
          </mc:Choice>
          <mc:Fallback>
            <p:pic>
              <p:nvPicPr>
                <p:cNvPr id="36" name="Freihand 35">
                  <a:extLst>
                    <a:ext uri="{FF2B5EF4-FFF2-40B4-BE49-F238E27FC236}">
                      <a16:creationId xmlns:a16="http://schemas.microsoft.com/office/drawing/2014/main" id="{A9DFB177-038A-4DDC-976A-BFA9052734AC}"/>
                    </a:ext>
                  </a:extLst>
                </p:cNvPr>
                <p:cNvPicPr/>
                <p:nvPr/>
              </p:nvPicPr>
              <p:blipFill>
                <a:blip r:embed="rId294"/>
                <a:stretch>
                  <a:fillRect/>
                </a:stretch>
              </p:blipFill>
              <p:spPr>
                <a:xfrm>
                  <a:off x="4777667" y="1744627"/>
                  <a:ext cx="1108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37" name="Freihand 36">
                  <a:extLst>
                    <a:ext uri="{FF2B5EF4-FFF2-40B4-BE49-F238E27FC236}">
                      <a16:creationId xmlns:a16="http://schemas.microsoft.com/office/drawing/2014/main" id="{B9C490F3-8C14-4CD9-AE27-DBBE673BDDFC}"/>
                    </a:ext>
                  </a:extLst>
                </p14:cNvPr>
                <p14:cNvContentPartPr/>
                <p14:nvPr/>
              </p14:nvContentPartPr>
              <p14:xfrm>
                <a:off x="4914827" y="1659667"/>
                <a:ext cx="37440" cy="162720"/>
              </p14:xfrm>
            </p:contentPart>
          </mc:Choice>
          <mc:Fallback>
            <p:pic>
              <p:nvPicPr>
                <p:cNvPr id="37" name="Freihand 36">
                  <a:extLst>
                    <a:ext uri="{FF2B5EF4-FFF2-40B4-BE49-F238E27FC236}">
                      <a16:creationId xmlns:a16="http://schemas.microsoft.com/office/drawing/2014/main" id="{B9C490F3-8C14-4CD9-AE27-DBBE673BDDFC}"/>
                    </a:ext>
                  </a:extLst>
                </p:cNvPr>
                <p:cNvPicPr/>
                <p:nvPr/>
              </p:nvPicPr>
              <p:blipFill>
                <a:blip r:embed="rId296"/>
                <a:stretch>
                  <a:fillRect/>
                </a:stretch>
              </p:blipFill>
              <p:spPr>
                <a:xfrm>
                  <a:off x="4910507" y="1655347"/>
                  <a:ext cx="460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38" name="Freihand 37">
                  <a:extLst>
                    <a:ext uri="{FF2B5EF4-FFF2-40B4-BE49-F238E27FC236}">
                      <a16:creationId xmlns:a16="http://schemas.microsoft.com/office/drawing/2014/main" id="{CCDC06A5-4EA8-41F0-BFD8-12E426FCEA1A}"/>
                    </a:ext>
                  </a:extLst>
                </p14:cNvPr>
                <p14:cNvContentPartPr/>
                <p14:nvPr/>
              </p14:nvContentPartPr>
              <p14:xfrm>
                <a:off x="5003747" y="1730587"/>
                <a:ext cx="84960" cy="112680"/>
              </p14:xfrm>
            </p:contentPart>
          </mc:Choice>
          <mc:Fallback>
            <p:pic>
              <p:nvPicPr>
                <p:cNvPr id="38" name="Freihand 37">
                  <a:extLst>
                    <a:ext uri="{FF2B5EF4-FFF2-40B4-BE49-F238E27FC236}">
                      <a16:creationId xmlns:a16="http://schemas.microsoft.com/office/drawing/2014/main" id="{CCDC06A5-4EA8-41F0-BFD8-12E426FCEA1A}"/>
                    </a:ext>
                  </a:extLst>
                </p:cNvPr>
                <p:cNvPicPr/>
                <p:nvPr/>
              </p:nvPicPr>
              <p:blipFill>
                <a:blip r:embed="rId298"/>
                <a:stretch>
                  <a:fillRect/>
                </a:stretch>
              </p:blipFill>
              <p:spPr>
                <a:xfrm>
                  <a:off x="4999427" y="1726267"/>
                  <a:ext cx="936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40" name="Freihand 39">
                  <a:extLst>
                    <a:ext uri="{FF2B5EF4-FFF2-40B4-BE49-F238E27FC236}">
                      <a16:creationId xmlns:a16="http://schemas.microsoft.com/office/drawing/2014/main" id="{078CF1AE-D413-4CBC-8A98-0DAE62466437}"/>
                    </a:ext>
                  </a:extLst>
                </p14:cNvPr>
                <p14:cNvContentPartPr/>
                <p14:nvPr/>
              </p14:nvContentPartPr>
              <p14:xfrm>
                <a:off x="5324147" y="1682707"/>
                <a:ext cx="10800" cy="149760"/>
              </p14:xfrm>
            </p:contentPart>
          </mc:Choice>
          <mc:Fallback>
            <p:pic>
              <p:nvPicPr>
                <p:cNvPr id="40" name="Freihand 39">
                  <a:extLst>
                    <a:ext uri="{FF2B5EF4-FFF2-40B4-BE49-F238E27FC236}">
                      <a16:creationId xmlns:a16="http://schemas.microsoft.com/office/drawing/2014/main" id="{078CF1AE-D413-4CBC-8A98-0DAE62466437}"/>
                    </a:ext>
                  </a:extLst>
                </p:cNvPr>
                <p:cNvPicPr/>
                <p:nvPr/>
              </p:nvPicPr>
              <p:blipFill>
                <a:blip r:embed="rId300"/>
                <a:stretch>
                  <a:fillRect/>
                </a:stretch>
              </p:blipFill>
              <p:spPr>
                <a:xfrm>
                  <a:off x="5319827" y="1678387"/>
                  <a:ext cx="194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41" name="Freihand 40">
                  <a:extLst>
                    <a:ext uri="{FF2B5EF4-FFF2-40B4-BE49-F238E27FC236}">
                      <a16:creationId xmlns:a16="http://schemas.microsoft.com/office/drawing/2014/main" id="{4DBB1768-1261-42CA-81E4-BA04D78C22F1}"/>
                    </a:ext>
                  </a:extLst>
                </p14:cNvPr>
                <p14:cNvContentPartPr/>
                <p14:nvPr/>
              </p14:nvContentPartPr>
              <p14:xfrm>
                <a:off x="5258627" y="1650667"/>
                <a:ext cx="183240" cy="142560"/>
              </p14:xfrm>
            </p:contentPart>
          </mc:Choice>
          <mc:Fallback>
            <p:pic>
              <p:nvPicPr>
                <p:cNvPr id="41" name="Freihand 40">
                  <a:extLst>
                    <a:ext uri="{FF2B5EF4-FFF2-40B4-BE49-F238E27FC236}">
                      <a16:creationId xmlns:a16="http://schemas.microsoft.com/office/drawing/2014/main" id="{4DBB1768-1261-42CA-81E4-BA04D78C22F1}"/>
                    </a:ext>
                  </a:extLst>
                </p:cNvPr>
                <p:cNvPicPr/>
                <p:nvPr/>
              </p:nvPicPr>
              <p:blipFill>
                <a:blip r:embed="rId302"/>
                <a:stretch>
                  <a:fillRect/>
                </a:stretch>
              </p:blipFill>
              <p:spPr>
                <a:xfrm>
                  <a:off x="5254307" y="1646347"/>
                  <a:ext cx="1918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42" name="Freihand 41">
                  <a:extLst>
                    <a:ext uri="{FF2B5EF4-FFF2-40B4-BE49-F238E27FC236}">
                      <a16:creationId xmlns:a16="http://schemas.microsoft.com/office/drawing/2014/main" id="{24770B06-7C38-463B-9E01-C7E04B7F8179}"/>
                    </a:ext>
                  </a:extLst>
                </p14:cNvPr>
                <p14:cNvContentPartPr/>
                <p14:nvPr/>
              </p14:nvContentPartPr>
              <p14:xfrm>
                <a:off x="5437907" y="1754707"/>
                <a:ext cx="25200" cy="2880"/>
              </p14:xfrm>
            </p:contentPart>
          </mc:Choice>
          <mc:Fallback>
            <p:pic>
              <p:nvPicPr>
                <p:cNvPr id="42" name="Freihand 41">
                  <a:extLst>
                    <a:ext uri="{FF2B5EF4-FFF2-40B4-BE49-F238E27FC236}">
                      <a16:creationId xmlns:a16="http://schemas.microsoft.com/office/drawing/2014/main" id="{24770B06-7C38-463B-9E01-C7E04B7F8179}"/>
                    </a:ext>
                  </a:extLst>
                </p:cNvPr>
                <p:cNvPicPr/>
                <p:nvPr/>
              </p:nvPicPr>
              <p:blipFill>
                <a:blip r:embed="rId304"/>
                <a:stretch>
                  <a:fillRect/>
                </a:stretch>
              </p:blipFill>
              <p:spPr>
                <a:xfrm>
                  <a:off x="5433587" y="1750387"/>
                  <a:ext cx="338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43" name="Freihand 42">
                  <a:extLst>
                    <a:ext uri="{FF2B5EF4-FFF2-40B4-BE49-F238E27FC236}">
                      <a16:creationId xmlns:a16="http://schemas.microsoft.com/office/drawing/2014/main" id="{9F3D6D65-C926-40A5-B936-DC50ECE35AAA}"/>
                    </a:ext>
                  </a:extLst>
                </p14:cNvPr>
                <p14:cNvContentPartPr/>
                <p14:nvPr/>
              </p14:nvContentPartPr>
              <p14:xfrm>
                <a:off x="5336027" y="1767307"/>
                <a:ext cx="87120" cy="86400"/>
              </p14:xfrm>
            </p:contentPart>
          </mc:Choice>
          <mc:Fallback>
            <p:pic>
              <p:nvPicPr>
                <p:cNvPr id="43" name="Freihand 42">
                  <a:extLst>
                    <a:ext uri="{FF2B5EF4-FFF2-40B4-BE49-F238E27FC236}">
                      <a16:creationId xmlns:a16="http://schemas.microsoft.com/office/drawing/2014/main" id="{9F3D6D65-C926-40A5-B936-DC50ECE35AAA}"/>
                    </a:ext>
                  </a:extLst>
                </p:cNvPr>
                <p:cNvPicPr/>
                <p:nvPr/>
              </p:nvPicPr>
              <p:blipFill>
                <a:blip r:embed="rId306"/>
                <a:stretch>
                  <a:fillRect/>
                </a:stretch>
              </p:blipFill>
              <p:spPr>
                <a:xfrm>
                  <a:off x="5331707" y="1762987"/>
                  <a:ext cx="95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44" name="Freihand 43">
                  <a:extLst>
                    <a:ext uri="{FF2B5EF4-FFF2-40B4-BE49-F238E27FC236}">
                      <a16:creationId xmlns:a16="http://schemas.microsoft.com/office/drawing/2014/main" id="{E3A1F677-FEB6-40B7-880E-83B876C3FA57}"/>
                    </a:ext>
                  </a:extLst>
                </p14:cNvPr>
                <p14:cNvContentPartPr/>
                <p14:nvPr/>
              </p14:nvContentPartPr>
              <p14:xfrm>
                <a:off x="5459147" y="1740667"/>
                <a:ext cx="59040" cy="81360"/>
              </p14:xfrm>
            </p:contentPart>
          </mc:Choice>
          <mc:Fallback>
            <p:pic>
              <p:nvPicPr>
                <p:cNvPr id="44" name="Freihand 43">
                  <a:extLst>
                    <a:ext uri="{FF2B5EF4-FFF2-40B4-BE49-F238E27FC236}">
                      <a16:creationId xmlns:a16="http://schemas.microsoft.com/office/drawing/2014/main" id="{E3A1F677-FEB6-40B7-880E-83B876C3FA57}"/>
                    </a:ext>
                  </a:extLst>
                </p:cNvPr>
                <p:cNvPicPr/>
                <p:nvPr/>
              </p:nvPicPr>
              <p:blipFill>
                <a:blip r:embed="rId308"/>
                <a:stretch>
                  <a:fillRect/>
                </a:stretch>
              </p:blipFill>
              <p:spPr>
                <a:xfrm>
                  <a:off x="5454827" y="1736347"/>
                  <a:ext cx="676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45" name="Freihand 44">
                  <a:extLst>
                    <a:ext uri="{FF2B5EF4-FFF2-40B4-BE49-F238E27FC236}">
                      <a16:creationId xmlns:a16="http://schemas.microsoft.com/office/drawing/2014/main" id="{7DABBA62-4E67-4471-AC50-D547D4BAF924}"/>
                    </a:ext>
                  </a:extLst>
                </p14:cNvPr>
                <p14:cNvContentPartPr/>
                <p14:nvPr/>
              </p14:nvContentPartPr>
              <p14:xfrm>
                <a:off x="5517467" y="1648507"/>
                <a:ext cx="89280" cy="181440"/>
              </p14:xfrm>
            </p:contentPart>
          </mc:Choice>
          <mc:Fallback>
            <p:pic>
              <p:nvPicPr>
                <p:cNvPr id="45" name="Freihand 44">
                  <a:extLst>
                    <a:ext uri="{FF2B5EF4-FFF2-40B4-BE49-F238E27FC236}">
                      <a16:creationId xmlns:a16="http://schemas.microsoft.com/office/drawing/2014/main" id="{7DABBA62-4E67-4471-AC50-D547D4BAF924}"/>
                    </a:ext>
                  </a:extLst>
                </p:cNvPr>
                <p:cNvPicPr/>
                <p:nvPr/>
              </p:nvPicPr>
              <p:blipFill>
                <a:blip r:embed="rId310"/>
                <a:stretch>
                  <a:fillRect/>
                </a:stretch>
              </p:blipFill>
              <p:spPr>
                <a:xfrm>
                  <a:off x="5513147" y="1644187"/>
                  <a:ext cx="979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46" name="Freihand 45">
                  <a:extLst>
                    <a:ext uri="{FF2B5EF4-FFF2-40B4-BE49-F238E27FC236}">
                      <a16:creationId xmlns:a16="http://schemas.microsoft.com/office/drawing/2014/main" id="{545E1D01-24CE-4820-8D02-2F8AC5943B7D}"/>
                    </a:ext>
                  </a:extLst>
                </p14:cNvPr>
                <p14:cNvContentPartPr/>
                <p14:nvPr/>
              </p14:nvContentPartPr>
              <p14:xfrm>
                <a:off x="5639507" y="1752547"/>
                <a:ext cx="173880" cy="56880"/>
              </p14:xfrm>
            </p:contentPart>
          </mc:Choice>
          <mc:Fallback>
            <p:pic>
              <p:nvPicPr>
                <p:cNvPr id="46" name="Freihand 45">
                  <a:extLst>
                    <a:ext uri="{FF2B5EF4-FFF2-40B4-BE49-F238E27FC236}">
                      <a16:creationId xmlns:a16="http://schemas.microsoft.com/office/drawing/2014/main" id="{545E1D01-24CE-4820-8D02-2F8AC5943B7D}"/>
                    </a:ext>
                  </a:extLst>
                </p:cNvPr>
                <p:cNvPicPr/>
                <p:nvPr/>
              </p:nvPicPr>
              <p:blipFill>
                <a:blip r:embed="rId312"/>
                <a:stretch>
                  <a:fillRect/>
                </a:stretch>
              </p:blipFill>
              <p:spPr>
                <a:xfrm>
                  <a:off x="5635187" y="1748227"/>
                  <a:ext cx="1825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47" name="Freihand 46">
                  <a:extLst>
                    <a:ext uri="{FF2B5EF4-FFF2-40B4-BE49-F238E27FC236}">
                      <a16:creationId xmlns:a16="http://schemas.microsoft.com/office/drawing/2014/main" id="{B28B24F4-E194-4CBD-8051-B354174EE058}"/>
                    </a:ext>
                  </a:extLst>
                </p14:cNvPr>
                <p14:cNvContentPartPr/>
                <p14:nvPr/>
              </p14:nvContentPartPr>
              <p14:xfrm>
                <a:off x="5776667" y="1705387"/>
                <a:ext cx="46800" cy="7200"/>
              </p14:xfrm>
            </p:contentPart>
          </mc:Choice>
          <mc:Fallback>
            <p:pic>
              <p:nvPicPr>
                <p:cNvPr id="47" name="Freihand 46">
                  <a:extLst>
                    <a:ext uri="{FF2B5EF4-FFF2-40B4-BE49-F238E27FC236}">
                      <a16:creationId xmlns:a16="http://schemas.microsoft.com/office/drawing/2014/main" id="{B28B24F4-E194-4CBD-8051-B354174EE058}"/>
                    </a:ext>
                  </a:extLst>
                </p:cNvPr>
                <p:cNvPicPr/>
                <p:nvPr/>
              </p:nvPicPr>
              <p:blipFill>
                <a:blip r:embed="rId314"/>
                <a:stretch>
                  <a:fillRect/>
                </a:stretch>
              </p:blipFill>
              <p:spPr>
                <a:xfrm>
                  <a:off x="5772347" y="1701067"/>
                  <a:ext cx="554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48" name="Freihand 47">
                  <a:extLst>
                    <a:ext uri="{FF2B5EF4-FFF2-40B4-BE49-F238E27FC236}">
                      <a16:creationId xmlns:a16="http://schemas.microsoft.com/office/drawing/2014/main" id="{495EC2E8-BB5D-4E1D-97C3-209F330C4F46}"/>
                    </a:ext>
                  </a:extLst>
                </p14:cNvPr>
                <p14:cNvContentPartPr/>
                <p14:nvPr/>
              </p14:nvContentPartPr>
              <p14:xfrm>
                <a:off x="5847587" y="1732747"/>
                <a:ext cx="67680" cy="92880"/>
              </p14:xfrm>
            </p:contentPart>
          </mc:Choice>
          <mc:Fallback>
            <p:pic>
              <p:nvPicPr>
                <p:cNvPr id="48" name="Freihand 47">
                  <a:extLst>
                    <a:ext uri="{FF2B5EF4-FFF2-40B4-BE49-F238E27FC236}">
                      <a16:creationId xmlns:a16="http://schemas.microsoft.com/office/drawing/2014/main" id="{495EC2E8-BB5D-4E1D-97C3-209F330C4F46}"/>
                    </a:ext>
                  </a:extLst>
                </p:cNvPr>
                <p:cNvPicPr/>
                <p:nvPr/>
              </p:nvPicPr>
              <p:blipFill>
                <a:blip r:embed="rId316"/>
                <a:stretch>
                  <a:fillRect/>
                </a:stretch>
              </p:blipFill>
              <p:spPr>
                <a:xfrm>
                  <a:off x="5843267" y="1728427"/>
                  <a:ext cx="763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49" name="Freihand 48">
                  <a:extLst>
                    <a:ext uri="{FF2B5EF4-FFF2-40B4-BE49-F238E27FC236}">
                      <a16:creationId xmlns:a16="http://schemas.microsoft.com/office/drawing/2014/main" id="{726B7B1E-D881-47C9-A2E1-8D67C028B7E7}"/>
                    </a:ext>
                  </a:extLst>
                </p14:cNvPr>
                <p14:cNvContentPartPr/>
                <p14:nvPr/>
              </p14:nvContentPartPr>
              <p14:xfrm>
                <a:off x="5944427" y="1751827"/>
                <a:ext cx="221400" cy="55800"/>
              </p14:xfrm>
            </p:contentPart>
          </mc:Choice>
          <mc:Fallback>
            <p:pic>
              <p:nvPicPr>
                <p:cNvPr id="49" name="Freihand 48">
                  <a:extLst>
                    <a:ext uri="{FF2B5EF4-FFF2-40B4-BE49-F238E27FC236}">
                      <a16:creationId xmlns:a16="http://schemas.microsoft.com/office/drawing/2014/main" id="{726B7B1E-D881-47C9-A2E1-8D67C028B7E7}"/>
                    </a:ext>
                  </a:extLst>
                </p:cNvPr>
                <p:cNvPicPr/>
                <p:nvPr/>
              </p:nvPicPr>
              <p:blipFill>
                <a:blip r:embed="rId318"/>
                <a:stretch>
                  <a:fillRect/>
                </a:stretch>
              </p:blipFill>
              <p:spPr>
                <a:xfrm>
                  <a:off x="5940107" y="1747507"/>
                  <a:ext cx="2300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50" name="Freihand 49">
                  <a:extLst>
                    <a:ext uri="{FF2B5EF4-FFF2-40B4-BE49-F238E27FC236}">
                      <a16:creationId xmlns:a16="http://schemas.microsoft.com/office/drawing/2014/main" id="{3211FF0B-D9D9-4978-BEA4-B7FB9821BCA4}"/>
                    </a:ext>
                  </a:extLst>
                </p14:cNvPr>
                <p14:cNvContentPartPr/>
                <p14:nvPr/>
              </p14:nvContentPartPr>
              <p14:xfrm>
                <a:off x="6262667" y="1593787"/>
                <a:ext cx="7560" cy="192600"/>
              </p14:xfrm>
            </p:contentPart>
          </mc:Choice>
          <mc:Fallback>
            <p:pic>
              <p:nvPicPr>
                <p:cNvPr id="50" name="Freihand 49">
                  <a:extLst>
                    <a:ext uri="{FF2B5EF4-FFF2-40B4-BE49-F238E27FC236}">
                      <a16:creationId xmlns:a16="http://schemas.microsoft.com/office/drawing/2014/main" id="{3211FF0B-D9D9-4978-BEA4-B7FB9821BCA4}"/>
                    </a:ext>
                  </a:extLst>
                </p:cNvPr>
                <p:cNvPicPr/>
                <p:nvPr/>
              </p:nvPicPr>
              <p:blipFill>
                <a:blip r:embed="rId320"/>
                <a:stretch>
                  <a:fillRect/>
                </a:stretch>
              </p:blipFill>
              <p:spPr>
                <a:xfrm>
                  <a:off x="6258347" y="1589467"/>
                  <a:ext cx="162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13" name="Freihand 212">
                  <a:extLst>
                    <a:ext uri="{FF2B5EF4-FFF2-40B4-BE49-F238E27FC236}">
                      <a16:creationId xmlns:a16="http://schemas.microsoft.com/office/drawing/2014/main" id="{6707D5AB-7D46-4773-A351-27101C6C10FA}"/>
                    </a:ext>
                  </a:extLst>
                </p14:cNvPr>
                <p14:cNvContentPartPr/>
                <p14:nvPr/>
              </p14:nvContentPartPr>
              <p14:xfrm>
                <a:off x="31067" y="699907"/>
                <a:ext cx="7831080" cy="1080360"/>
              </p14:xfrm>
            </p:contentPart>
          </mc:Choice>
          <mc:Fallback>
            <p:pic>
              <p:nvPicPr>
                <p:cNvPr id="213" name="Freihand 212">
                  <a:extLst>
                    <a:ext uri="{FF2B5EF4-FFF2-40B4-BE49-F238E27FC236}">
                      <a16:creationId xmlns:a16="http://schemas.microsoft.com/office/drawing/2014/main" id="{6707D5AB-7D46-4773-A351-27101C6C10FA}"/>
                    </a:ext>
                  </a:extLst>
                </p:cNvPr>
                <p:cNvPicPr/>
                <p:nvPr/>
              </p:nvPicPr>
              <p:blipFill>
                <a:blip r:embed="rId322"/>
                <a:stretch>
                  <a:fillRect/>
                </a:stretch>
              </p:blipFill>
              <p:spPr>
                <a:xfrm>
                  <a:off x="26747" y="695587"/>
                  <a:ext cx="7839720" cy="1089000"/>
                </a:xfrm>
                <a:prstGeom prst="rect">
                  <a:avLst/>
                </a:prstGeom>
              </p:spPr>
            </p:pic>
          </mc:Fallback>
        </mc:AlternateContent>
      </p:grpSp>
    </p:spTree>
    <p:extLst>
      <p:ext uri="{BB962C8B-B14F-4D97-AF65-F5344CB8AC3E}">
        <p14:creationId xmlns:p14="http://schemas.microsoft.com/office/powerpoint/2010/main" val="2266066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CF0371D7-A513-47EA-9113-002B1A60EA67}"/>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C63B2EEB-CA5C-4BE9-9CDB-903ABB9F8F0F}"/>
              </a:ext>
            </a:extLst>
          </p:cNvPr>
          <p:cNvPicPr>
            <a:picLocks noChangeAspect="1"/>
          </p:cNvPicPr>
          <p:nvPr/>
        </p:nvPicPr>
        <p:blipFill>
          <a:blip r:embed="rId2"/>
          <a:stretch>
            <a:fillRect/>
          </a:stretch>
        </p:blipFill>
        <p:spPr>
          <a:xfrm>
            <a:off x="5951984" y="83196"/>
            <a:ext cx="1922403" cy="1325515"/>
          </a:xfrm>
          <a:prstGeom prst="rect">
            <a:avLst/>
          </a:prstGeom>
        </p:spPr>
      </p:pic>
      <p:cxnSp>
        <p:nvCxnSpPr>
          <p:cNvPr id="3" name="Gerade Verbindung mit Pfeil 2">
            <a:extLst>
              <a:ext uri="{FF2B5EF4-FFF2-40B4-BE49-F238E27FC236}">
                <a16:creationId xmlns:a16="http://schemas.microsoft.com/office/drawing/2014/main" id="{E176458D-1AA0-4D77-8E62-9EBB917C2E81}"/>
              </a:ext>
            </a:extLst>
          </p:cNvPr>
          <p:cNvCxnSpPr>
            <a:cxnSpLocks/>
          </p:cNvCxnSpPr>
          <p:nvPr/>
        </p:nvCxnSpPr>
        <p:spPr>
          <a:xfrm flipV="1">
            <a:off x="872067" y="1430871"/>
            <a:ext cx="0" cy="52662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Gerade Verbindung mit Pfeil 8">
            <a:extLst>
              <a:ext uri="{FF2B5EF4-FFF2-40B4-BE49-F238E27FC236}">
                <a16:creationId xmlns:a16="http://schemas.microsoft.com/office/drawing/2014/main" id="{7CBFD465-9D08-4983-8D95-A78A3F263225}"/>
              </a:ext>
            </a:extLst>
          </p:cNvPr>
          <p:cNvCxnSpPr>
            <a:cxnSpLocks/>
          </p:cNvCxnSpPr>
          <p:nvPr/>
        </p:nvCxnSpPr>
        <p:spPr>
          <a:xfrm>
            <a:off x="508387" y="6443139"/>
            <a:ext cx="7366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79" name="Gruppieren 78">
            <a:extLst>
              <a:ext uri="{FF2B5EF4-FFF2-40B4-BE49-F238E27FC236}">
                <a16:creationId xmlns:a16="http://schemas.microsoft.com/office/drawing/2014/main" id="{AB2FEB2F-E281-4D4D-A693-4044F750B42B}"/>
              </a:ext>
            </a:extLst>
          </p:cNvPr>
          <p:cNvGrpSpPr/>
          <p:nvPr/>
        </p:nvGrpSpPr>
        <p:grpSpPr>
          <a:xfrm>
            <a:off x="2145707" y="6394027"/>
            <a:ext cx="64440" cy="254880"/>
            <a:chOff x="2145707" y="6394027"/>
            <a:chExt cx="64440" cy="254880"/>
          </a:xfrm>
        </p:grpSpPr>
        <mc:AlternateContent xmlns:mc="http://schemas.openxmlformats.org/markup-compatibility/2006">
          <mc:Choice xmlns:p14="http://schemas.microsoft.com/office/powerpoint/2010/main" Requires="p14">
            <p:contentPart p14:bwMode="auto" r:id="rId3">
              <p14:nvContentPartPr>
                <p14:cNvPr id="77" name="Freihand 76">
                  <a:extLst>
                    <a:ext uri="{FF2B5EF4-FFF2-40B4-BE49-F238E27FC236}">
                      <a16:creationId xmlns:a16="http://schemas.microsoft.com/office/drawing/2014/main" id="{5D3B5DC2-4D20-4BD4-B4DA-DD879F718F80}"/>
                    </a:ext>
                  </a:extLst>
                </p14:cNvPr>
                <p14:cNvContentPartPr/>
                <p14:nvPr/>
              </p14:nvContentPartPr>
              <p14:xfrm>
                <a:off x="2182067" y="6394027"/>
                <a:ext cx="13320" cy="114840"/>
              </p14:xfrm>
            </p:contentPart>
          </mc:Choice>
          <mc:Fallback>
            <p:pic>
              <p:nvPicPr>
                <p:cNvPr id="77" name="Freihand 76">
                  <a:extLst>
                    <a:ext uri="{FF2B5EF4-FFF2-40B4-BE49-F238E27FC236}">
                      <a16:creationId xmlns:a16="http://schemas.microsoft.com/office/drawing/2014/main" id="{5D3B5DC2-4D20-4BD4-B4DA-DD879F718F80}"/>
                    </a:ext>
                  </a:extLst>
                </p:cNvPr>
                <p:cNvPicPr/>
                <p:nvPr/>
              </p:nvPicPr>
              <p:blipFill>
                <a:blip r:embed="rId4"/>
                <a:stretch>
                  <a:fillRect/>
                </a:stretch>
              </p:blipFill>
              <p:spPr>
                <a:xfrm>
                  <a:off x="2177747" y="6389707"/>
                  <a:ext cx="219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8" name="Freihand 77">
                  <a:extLst>
                    <a:ext uri="{FF2B5EF4-FFF2-40B4-BE49-F238E27FC236}">
                      <a16:creationId xmlns:a16="http://schemas.microsoft.com/office/drawing/2014/main" id="{D9DBE7A8-78DB-4F0A-8EFA-1E099B3D04B0}"/>
                    </a:ext>
                  </a:extLst>
                </p14:cNvPr>
                <p14:cNvContentPartPr/>
                <p14:nvPr/>
              </p14:nvContentPartPr>
              <p14:xfrm>
                <a:off x="2145707" y="6536227"/>
                <a:ext cx="64440" cy="112680"/>
              </p14:xfrm>
            </p:contentPart>
          </mc:Choice>
          <mc:Fallback>
            <p:pic>
              <p:nvPicPr>
                <p:cNvPr id="78" name="Freihand 77">
                  <a:extLst>
                    <a:ext uri="{FF2B5EF4-FFF2-40B4-BE49-F238E27FC236}">
                      <a16:creationId xmlns:a16="http://schemas.microsoft.com/office/drawing/2014/main" id="{D9DBE7A8-78DB-4F0A-8EFA-1E099B3D04B0}"/>
                    </a:ext>
                  </a:extLst>
                </p:cNvPr>
                <p:cNvPicPr/>
                <p:nvPr/>
              </p:nvPicPr>
              <p:blipFill>
                <a:blip r:embed="rId6"/>
                <a:stretch>
                  <a:fillRect/>
                </a:stretch>
              </p:blipFill>
              <p:spPr>
                <a:xfrm>
                  <a:off x="2141387" y="6531907"/>
                  <a:ext cx="73080" cy="121320"/>
                </a:xfrm>
                <a:prstGeom prst="rect">
                  <a:avLst/>
                </a:prstGeom>
              </p:spPr>
            </p:pic>
          </mc:Fallback>
        </mc:AlternateContent>
      </p:grpSp>
      <p:grpSp>
        <p:nvGrpSpPr>
          <p:cNvPr id="84" name="Gruppieren 83">
            <a:extLst>
              <a:ext uri="{FF2B5EF4-FFF2-40B4-BE49-F238E27FC236}">
                <a16:creationId xmlns:a16="http://schemas.microsoft.com/office/drawing/2014/main" id="{32F66BB4-934E-4DAA-91EF-5E19AA86677F}"/>
              </a:ext>
            </a:extLst>
          </p:cNvPr>
          <p:cNvGrpSpPr/>
          <p:nvPr/>
        </p:nvGrpSpPr>
        <p:grpSpPr>
          <a:xfrm>
            <a:off x="658907" y="5306467"/>
            <a:ext cx="1513080" cy="1132200"/>
            <a:chOff x="658907" y="5306467"/>
            <a:chExt cx="1513080" cy="1132200"/>
          </a:xfrm>
        </p:grpSpPr>
        <mc:AlternateContent xmlns:mc="http://schemas.openxmlformats.org/markup-compatibility/2006">
          <mc:Choice xmlns:p14="http://schemas.microsoft.com/office/powerpoint/2010/main" Requires="p14">
            <p:contentPart p14:bwMode="auto" r:id="rId7">
              <p14:nvContentPartPr>
                <p14:cNvPr id="80" name="Freihand 79">
                  <a:extLst>
                    <a:ext uri="{FF2B5EF4-FFF2-40B4-BE49-F238E27FC236}">
                      <a16:creationId xmlns:a16="http://schemas.microsoft.com/office/drawing/2014/main" id="{4FF44C4C-3A57-4C8C-924D-B75E4F939A95}"/>
                    </a:ext>
                  </a:extLst>
                </p14:cNvPr>
                <p14:cNvContentPartPr/>
                <p14:nvPr/>
              </p14:nvContentPartPr>
              <p14:xfrm>
                <a:off x="821627" y="5393587"/>
                <a:ext cx="101520" cy="29160"/>
              </p14:xfrm>
            </p:contentPart>
          </mc:Choice>
          <mc:Fallback>
            <p:pic>
              <p:nvPicPr>
                <p:cNvPr id="80" name="Freihand 79">
                  <a:extLst>
                    <a:ext uri="{FF2B5EF4-FFF2-40B4-BE49-F238E27FC236}">
                      <a16:creationId xmlns:a16="http://schemas.microsoft.com/office/drawing/2014/main" id="{4FF44C4C-3A57-4C8C-924D-B75E4F939A95}"/>
                    </a:ext>
                  </a:extLst>
                </p:cNvPr>
                <p:cNvPicPr/>
                <p:nvPr/>
              </p:nvPicPr>
              <p:blipFill>
                <a:blip r:embed="rId8"/>
                <a:stretch>
                  <a:fillRect/>
                </a:stretch>
              </p:blipFill>
              <p:spPr>
                <a:xfrm>
                  <a:off x="817307" y="5389267"/>
                  <a:ext cx="1101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1" name="Freihand 80">
                  <a:extLst>
                    <a:ext uri="{FF2B5EF4-FFF2-40B4-BE49-F238E27FC236}">
                      <a16:creationId xmlns:a16="http://schemas.microsoft.com/office/drawing/2014/main" id="{5BF7896C-036D-4E9E-BF65-FD8FF5469B04}"/>
                    </a:ext>
                  </a:extLst>
                </p14:cNvPr>
                <p14:cNvContentPartPr/>
                <p14:nvPr/>
              </p14:nvContentPartPr>
              <p14:xfrm>
                <a:off x="658907" y="5306467"/>
                <a:ext cx="68040" cy="131400"/>
              </p14:xfrm>
            </p:contentPart>
          </mc:Choice>
          <mc:Fallback>
            <p:pic>
              <p:nvPicPr>
                <p:cNvPr id="81" name="Freihand 80">
                  <a:extLst>
                    <a:ext uri="{FF2B5EF4-FFF2-40B4-BE49-F238E27FC236}">
                      <a16:creationId xmlns:a16="http://schemas.microsoft.com/office/drawing/2014/main" id="{5BF7896C-036D-4E9E-BF65-FD8FF5469B04}"/>
                    </a:ext>
                  </a:extLst>
                </p:cNvPr>
                <p:cNvPicPr/>
                <p:nvPr/>
              </p:nvPicPr>
              <p:blipFill>
                <a:blip r:embed="rId10"/>
                <a:stretch>
                  <a:fillRect/>
                </a:stretch>
              </p:blipFill>
              <p:spPr>
                <a:xfrm>
                  <a:off x="654587" y="5302147"/>
                  <a:ext cx="766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3" name="Freihand 82">
                  <a:extLst>
                    <a:ext uri="{FF2B5EF4-FFF2-40B4-BE49-F238E27FC236}">
                      <a16:creationId xmlns:a16="http://schemas.microsoft.com/office/drawing/2014/main" id="{ED7B1E85-8385-482F-8CB0-31DF3D84E457}"/>
                    </a:ext>
                  </a:extLst>
                </p14:cNvPr>
                <p14:cNvContentPartPr/>
                <p14:nvPr/>
              </p14:nvContentPartPr>
              <p14:xfrm>
                <a:off x="873107" y="5424187"/>
                <a:ext cx="1298880" cy="1014480"/>
              </p14:xfrm>
            </p:contentPart>
          </mc:Choice>
          <mc:Fallback>
            <p:pic>
              <p:nvPicPr>
                <p:cNvPr id="83" name="Freihand 82">
                  <a:extLst>
                    <a:ext uri="{FF2B5EF4-FFF2-40B4-BE49-F238E27FC236}">
                      <a16:creationId xmlns:a16="http://schemas.microsoft.com/office/drawing/2014/main" id="{ED7B1E85-8385-482F-8CB0-31DF3D84E457}"/>
                    </a:ext>
                  </a:extLst>
                </p:cNvPr>
                <p:cNvPicPr/>
                <p:nvPr/>
              </p:nvPicPr>
              <p:blipFill>
                <a:blip r:embed="rId12"/>
                <a:stretch>
                  <a:fillRect/>
                </a:stretch>
              </p:blipFill>
              <p:spPr>
                <a:xfrm>
                  <a:off x="868787" y="5419867"/>
                  <a:ext cx="1307520" cy="1023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85" name="Freihand 84">
                <a:extLst>
                  <a:ext uri="{FF2B5EF4-FFF2-40B4-BE49-F238E27FC236}">
                    <a16:creationId xmlns:a16="http://schemas.microsoft.com/office/drawing/2014/main" id="{7B28A1E3-83A5-4618-88AF-A88D01E46737}"/>
                  </a:ext>
                </a:extLst>
              </p14:cNvPr>
              <p14:cNvContentPartPr/>
              <p14:nvPr/>
            </p14:nvContentPartPr>
            <p14:xfrm>
              <a:off x="5119667" y="6379627"/>
              <a:ext cx="13680" cy="187200"/>
            </p14:xfrm>
          </p:contentPart>
        </mc:Choice>
        <mc:Fallback>
          <p:pic>
            <p:nvPicPr>
              <p:cNvPr id="85" name="Freihand 84">
                <a:extLst>
                  <a:ext uri="{FF2B5EF4-FFF2-40B4-BE49-F238E27FC236}">
                    <a16:creationId xmlns:a16="http://schemas.microsoft.com/office/drawing/2014/main" id="{7B28A1E3-83A5-4618-88AF-A88D01E46737}"/>
                  </a:ext>
                </a:extLst>
              </p:cNvPr>
              <p:cNvPicPr/>
              <p:nvPr/>
            </p:nvPicPr>
            <p:blipFill>
              <a:blip r:embed="rId14"/>
              <a:stretch>
                <a:fillRect/>
              </a:stretch>
            </p:blipFill>
            <p:spPr>
              <a:xfrm>
                <a:off x="5115347" y="6375307"/>
                <a:ext cx="223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6" name="Freihand 85">
                <a:extLst>
                  <a:ext uri="{FF2B5EF4-FFF2-40B4-BE49-F238E27FC236}">
                    <a16:creationId xmlns:a16="http://schemas.microsoft.com/office/drawing/2014/main" id="{A060F7B6-A716-4CF8-AA82-5B2D1ACE64C4}"/>
                  </a:ext>
                </a:extLst>
              </p14:cNvPr>
              <p14:cNvContentPartPr/>
              <p14:nvPr/>
            </p14:nvContentPartPr>
            <p14:xfrm>
              <a:off x="743147" y="4828027"/>
              <a:ext cx="248760" cy="27720"/>
            </p14:xfrm>
          </p:contentPart>
        </mc:Choice>
        <mc:Fallback>
          <p:pic>
            <p:nvPicPr>
              <p:cNvPr id="86" name="Freihand 85">
                <a:extLst>
                  <a:ext uri="{FF2B5EF4-FFF2-40B4-BE49-F238E27FC236}">
                    <a16:creationId xmlns:a16="http://schemas.microsoft.com/office/drawing/2014/main" id="{A060F7B6-A716-4CF8-AA82-5B2D1ACE64C4}"/>
                  </a:ext>
                </a:extLst>
              </p:cNvPr>
              <p:cNvPicPr/>
              <p:nvPr/>
            </p:nvPicPr>
            <p:blipFill>
              <a:blip r:embed="rId16"/>
              <a:stretch>
                <a:fillRect/>
              </a:stretch>
            </p:blipFill>
            <p:spPr>
              <a:xfrm>
                <a:off x="738827" y="4823707"/>
                <a:ext cx="2574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87" name="Freihand 86">
                <a:extLst>
                  <a:ext uri="{FF2B5EF4-FFF2-40B4-BE49-F238E27FC236}">
                    <a16:creationId xmlns:a16="http://schemas.microsoft.com/office/drawing/2014/main" id="{14930CA7-AA37-4987-A07D-52689319E4FF}"/>
                  </a:ext>
                </a:extLst>
              </p14:cNvPr>
              <p14:cNvContentPartPr/>
              <p14:nvPr/>
            </p14:nvContentPartPr>
            <p14:xfrm>
              <a:off x="893267" y="4839547"/>
              <a:ext cx="4221720" cy="1641960"/>
            </p14:xfrm>
          </p:contentPart>
        </mc:Choice>
        <mc:Fallback>
          <p:pic>
            <p:nvPicPr>
              <p:cNvPr id="87" name="Freihand 86">
                <a:extLst>
                  <a:ext uri="{FF2B5EF4-FFF2-40B4-BE49-F238E27FC236}">
                    <a16:creationId xmlns:a16="http://schemas.microsoft.com/office/drawing/2014/main" id="{14930CA7-AA37-4987-A07D-52689319E4FF}"/>
                  </a:ext>
                </a:extLst>
              </p:cNvPr>
              <p:cNvPicPr/>
              <p:nvPr/>
            </p:nvPicPr>
            <p:blipFill>
              <a:blip r:embed="rId18"/>
              <a:stretch>
                <a:fillRect/>
              </a:stretch>
            </p:blipFill>
            <p:spPr>
              <a:xfrm>
                <a:off x="888947" y="4835227"/>
                <a:ext cx="4230360" cy="1650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8" name="Freihand 137">
                <a:extLst>
                  <a:ext uri="{FF2B5EF4-FFF2-40B4-BE49-F238E27FC236}">
                    <a16:creationId xmlns:a16="http://schemas.microsoft.com/office/drawing/2014/main" id="{FA881B66-9020-4C28-9379-D7407F7627BA}"/>
                  </a:ext>
                </a:extLst>
              </p14:cNvPr>
              <p14:cNvContentPartPr/>
              <p14:nvPr/>
            </p14:nvContentPartPr>
            <p14:xfrm>
              <a:off x="816587" y="3856387"/>
              <a:ext cx="163080" cy="66240"/>
            </p14:xfrm>
          </p:contentPart>
        </mc:Choice>
        <mc:Fallback>
          <p:pic>
            <p:nvPicPr>
              <p:cNvPr id="138" name="Freihand 137">
                <a:extLst>
                  <a:ext uri="{FF2B5EF4-FFF2-40B4-BE49-F238E27FC236}">
                    <a16:creationId xmlns:a16="http://schemas.microsoft.com/office/drawing/2014/main" id="{FA881B66-9020-4C28-9379-D7407F7627BA}"/>
                  </a:ext>
                </a:extLst>
              </p:cNvPr>
              <p:cNvPicPr/>
              <p:nvPr/>
            </p:nvPicPr>
            <p:blipFill>
              <a:blip r:embed="rId20"/>
              <a:stretch>
                <a:fillRect/>
              </a:stretch>
            </p:blipFill>
            <p:spPr>
              <a:xfrm>
                <a:off x="812267" y="3852067"/>
                <a:ext cx="1717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9" name="Freihand 138">
                <a:extLst>
                  <a:ext uri="{FF2B5EF4-FFF2-40B4-BE49-F238E27FC236}">
                    <a16:creationId xmlns:a16="http://schemas.microsoft.com/office/drawing/2014/main" id="{DB1B196D-93AC-430B-94C4-7124E61D6771}"/>
                  </a:ext>
                </a:extLst>
              </p14:cNvPr>
              <p14:cNvContentPartPr/>
              <p14:nvPr/>
            </p14:nvContentPartPr>
            <p14:xfrm>
              <a:off x="821987" y="3860347"/>
              <a:ext cx="110160" cy="14040"/>
            </p14:xfrm>
          </p:contentPart>
        </mc:Choice>
        <mc:Fallback>
          <p:pic>
            <p:nvPicPr>
              <p:cNvPr id="139" name="Freihand 138">
                <a:extLst>
                  <a:ext uri="{FF2B5EF4-FFF2-40B4-BE49-F238E27FC236}">
                    <a16:creationId xmlns:a16="http://schemas.microsoft.com/office/drawing/2014/main" id="{DB1B196D-93AC-430B-94C4-7124E61D6771}"/>
                  </a:ext>
                </a:extLst>
              </p:cNvPr>
              <p:cNvPicPr/>
              <p:nvPr/>
            </p:nvPicPr>
            <p:blipFill>
              <a:blip r:embed="rId22"/>
              <a:stretch>
                <a:fillRect/>
              </a:stretch>
            </p:blipFill>
            <p:spPr>
              <a:xfrm>
                <a:off x="817667" y="3856027"/>
                <a:ext cx="1188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21" name="Freihand 220">
                <a:extLst>
                  <a:ext uri="{FF2B5EF4-FFF2-40B4-BE49-F238E27FC236}">
                    <a16:creationId xmlns:a16="http://schemas.microsoft.com/office/drawing/2014/main" id="{613CAFFF-2FB5-40BC-8AC9-D4DC67EFBF68}"/>
                  </a:ext>
                </a:extLst>
              </p14:cNvPr>
              <p14:cNvContentPartPr/>
              <p14:nvPr/>
            </p14:nvContentPartPr>
            <p14:xfrm>
              <a:off x="8600758" y="1215199"/>
              <a:ext cx="14760" cy="128880"/>
            </p14:xfrm>
          </p:contentPart>
        </mc:Choice>
        <mc:Fallback>
          <p:pic>
            <p:nvPicPr>
              <p:cNvPr id="221" name="Freihand 220">
                <a:extLst>
                  <a:ext uri="{FF2B5EF4-FFF2-40B4-BE49-F238E27FC236}">
                    <a16:creationId xmlns:a16="http://schemas.microsoft.com/office/drawing/2014/main" id="{613CAFFF-2FB5-40BC-8AC9-D4DC67EFBF68}"/>
                  </a:ext>
                </a:extLst>
              </p:cNvPr>
              <p:cNvPicPr/>
              <p:nvPr/>
            </p:nvPicPr>
            <p:blipFill>
              <a:blip r:embed="rId24"/>
              <a:stretch>
                <a:fillRect/>
              </a:stretch>
            </p:blipFill>
            <p:spPr>
              <a:xfrm>
                <a:off x="8596438" y="1210879"/>
                <a:ext cx="234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22" name="Freihand 221">
                <a:extLst>
                  <a:ext uri="{FF2B5EF4-FFF2-40B4-BE49-F238E27FC236}">
                    <a16:creationId xmlns:a16="http://schemas.microsoft.com/office/drawing/2014/main" id="{DEC08EE5-2FF1-48EC-B866-2043E1AA350A}"/>
                  </a:ext>
                </a:extLst>
              </p14:cNvPr>
              <p14:cNvContentPartPr/>
              <p14:nvPr/>
            </p14:nvContentPartPr>
            <p14:xfrm>
              <a:off x="8524078" y="1174879"/>
              <a:ext cx="158760" cy="18720"/>
            </p14:xfrm>
          </p:contentPart>
        </mc:Choice>
        <mc:Fallback>
          <p:pic>
            <p:nvPicPr>
              <p:cNvPr id="222" name="Freihand 221">
                <a:extLst>
                  <a:ext uri="{FF2B5EF4-FFF2-40B4-BE49-F238E27FC236}">
                    <a16:creationId xmlns:a16="http://schemas.microsoft.com/office/drawing/2014/main" id="{DEC08EE5-2FF1-48EC-B866-2043E1AA350A}"/>
                  </a:ext>
                </a:extLst>
              </p:cNvPr>
              <p:cNvPicPr/>
              <p:nvPr/>
            </p:nvPicPr>
            <p:blipFill>
              <a:blip r:embed="rId26"/>
              <a:stretch>
                <a:fillRect/>
              </a:stretch>
            </p:blipFill>
            <p:spPr>
              <a:xfrm>
                <a:off x="8519758" y="1170559"/>
                <a:ext cx="1674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23" name="Freihand 222">
                <a:extLst>
                  <a:ext uri="{FF2B5EF4-FFF2-40B4-BE49-F238E27FC236}">
                    <a16:creationId xmlns:a16="http://schemas.microsoft.com/office/drawing/2014/main" id="{D0EA8D76-A9CE-43C6-B44C-1CEF742DE9EF}"/>
                  </a:ext>
                </a:extLst>
              </p14:cNvPr>
              <p14:cNvContentPartPr/>
              <p14:nvPr/>
            </p14:nvContentPartPr>
            <p14:xfrm>
              <a:off x="8543158" y="1259479"/>
              <a:ext cx="117000" cy="20880"/>
            </p14:xfrm>
          </p:contentPart>
        </mc:Choice>
        <mc:Fallback>
          <p:pic>
            <p:nvPicPr>
              <p:cNvPr id="223" name="Freihand 222">
                <a:extLst>
                  <a:ext uri="{FF2B5EF4-FFF2-40B4-BE49-F238E27FC236}">
                    <a16:creationId xmlns:a16="http://schemas.microsoft.com/office/drawing/2014/main" id="{D0EA8D76-A9CE-43C6-B44C-1CEF742DE9EF}"/>
                  </a:ext>
                </a:extLst>
              </p:cNvPr>
              <p:cNvPicPr/>
              <p:nvPr/>
            </p:nvPicPr>
            <p:blipFill>
              <a:blip r:embed="rId28"/>
              <a:stretch>
                <a:fillRect/>
              </a:stretch>
            </p:blipFill>
            <p:spPr>
              <a:xfrm>
                <a:off x="8538838" y="1255159"/>
                <a:ext cx="1256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4" name="Freihand 223">
                <a:extLst>
                  <a:ext uri="{FF2B5EF4-FFF2-40B4-BE49-F238E27FC236}">
                    <a16:creationId xmlns:a16="http://schemas.microsoft.com/office/drawing/2014/main" id="{5BF8A88A-88CC-4CC9-976F-1D48E7E3A6D4}"/>
                  </a:ext>
                </a:extLst>
              </p14:cNvPr>
              <p14:cNvContentPartPr/>
              <p14:nvPr/>
            </p14:nvContentPartPr>
            <p14:xfrm>
              <a:off x="8679598" y="1248319"/>
              <a:ext cx="177480" cy="63000"/>
            </p14:xfrm>
          </p:contentPart>
        </mc:Choice>
        <mc:Fallback>
          <p:pic>
            <p:nvPicPr>
              <p:cNvPr id="224" name="Freihand 223">
                <a:extLst>
                  <a:ext uri="{FF2B5EF4-FFF2-40B4-BE49-F238E27FC236}">
                    <a16:creationId xmlns:a16="http://schemas.microsoft.com/office/drawing/2014/main" id="{5BF8A88A-88CC-4CC9-976F-1D48E7E3A6D4}"/>
                  </a:ext>
                </a:extLst>
              </p:cNvPr>
              <p:cNvPicPr/>
              <p:nvPr/>
            </p:nvPicPr>
            <p:blipFill>
              <a:blip r:embed="rId30"/>
              <a:stretch>
                <a:fillRect/>
              </a:stretch>
            </p:blipFill>
            <p:spPr>
              <a:xfrm>
                <a:off x="8675278" y="1243999"/>
                <a:ext cx="1861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5" name="Freihand 224">
                <a:extLst>
                  <a:ext uri="{FF2B5EF4-FFF2-40B4-BE49-F238E27FC236}">
                    <a16:creationId xmlns:a16="http://schemas.microsoft.com/office/drawing/2014/main" id="{C497F994-6C6B-44B9-9911-A10F1C1B9AC3}"/>
                  </a:ext>
                </a:extLst>
              </p14:cNvPr>
              <p14:cNvContentPartPr/>
              <p14:nvPr/>
            </p14:nvContentPartPr>
            <p14:xfrm>
              <a:off x="8850958" y="1186039"/>
              <a:ext cx="67320" cy="111600"/>
            </p14:xfrm>
          </p:contentPart>
        </mc:Choice>
        <mc:Fallback>
          <p:pic>
            <p:nvPicPr>
              <p:cNvPr id="225" name="Freihand 224">
                <a:extLst>
                  <a:ext uri="{FF2B5EF4-FFF2-40B4-BE49-F238E27FC236}">
                    <a16:creationId xmlns:a16="http://schemas.microsoft.com/office/drawing/2014/main" id="{C497F994-6C6B-44B9-9911-A10F1C1B9AC3}"/>
                  </a:ext>
                </a:extLst>
              </p:cNvPr>
              <p:cNvPicPr/>
              <p:nvPr/>
            </p:nvPicPr>
            <p:blipFill>
              <a:blip r:embed="rId32"/>
              <a:stretch>
                <a:fillRect/>
              </a:stretch>
            </p:blipFill>
            <p:spPr>
              <a:xfrm>
                <a:off x="8846638" y="1181719"/>
                <a:ext cx="759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6" name="Freihand 225">
                <a:extLst>
                  <a:ext uri="{FF2B5EF4-FFF2-40B4-BE49-F238E27FC236}">
                    <a16:creationId xmlns:a16="http://schemas.microsoft.com/office/drawing/2014/main" id="{02CDB82C-713C-48A7-9560-DAF64417D83B}"/>
                  </a:ext>
                </a:extLst>
              </p14:cNvPr>
              <p14:cNvContentPartPr/>
              <p14:nvPr/>
            </p14:nvContentPartPr>
            <p14:xfrm>
              <a:off x="8812078" y="1207639"/>
              <a:ext cx="36360" cy="3240"/>
            </p14:xfrm>
          </p:contentPart>
        </mc:Choice>
        <mc:Fallback>
          <p:pic>
            <p:nvPicPr>
              <p:cNvPr id="226" name="Freihand 225">
                <a:extLst>
                  <a:ext uri="{FF2B5EF4-FFF2-40B4-BE49-F238E27FC236}">
                    <a16:creationId xmlns:a16="http://schemas.microsoft.com/office/drawing/2014/main" id="{02CDB82C-713C-48A7-9560-DAF64417D83B}"/>
                  </a:ext>
                </a:extLst>
              </p:cNvPr>
              <p:cNvPicPr/>
              <p:nvPr/>
            </p:nvPicPr>
            <p:blipFill>
              <a:blip r:embed="rId34"/>
              <a:stretch>
                <a:fillRect/>
              </a:stretch>
            </p:blipFill>
            <p:spPr>
              <a:xfrm>
                <a:off x="8807758" y="1203319"/>
                <a:ext cx="450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7" name="Freihand 226">
                <a:extLst>
                  <a:ext uri="{FF2B5EF4-FFF2-40B4-BE49-F238E27FC236}">
                    <a16:creationId xmlns:a16="http://schemas.microsoft.com/office/drawing/2014/main" id="{639E7B20-1A66-4302-B663-2F357562794A}"/>
                  </a:ext>
                </a:extLst>
              </p14:cNvPr>
              <p14:cNvContentPartPr/>
              <p14:nvPr/>
            </p14:nvContentPartPr>
            <p14:xfrm>
              <a:off x="8924398" y="1240039"/>
              <a:ext cx="93240" cy="64800"/>
            </p14:xfrm>
          </p:contentPart>
        </mc:Choice>
        <mc:Fallback>
          <p:pic>
            <p:nvPicPr>
              <p:cNvPr id="227" name="Freihand 226">
                <a:extLst>
                  <a:ext uri="{FF2B5EF4-FFF2-40B4-BE49-F238E27FC236}">
                    <a16:creationId xmlns:a16="http://schemas.microsoft.com/office/drawing/2014/main" id="{639E7B20-1A66-4302-B663-2F357562794A}"/>
                  </a:ext>
                </a:extLst>
              </p:cNvPr>
              <p:cNvPicPr/>
              <p:nvPr/>
            </p:nvPicPr>
            <p:blipFill>
              <a:blip r:embed="rId36"/>
              <a:stretch>
                <a:fillRect/>
              </a:stretch>
            </p:blipFill>
            <p:spPr>
              <a:xfrm>
                <a:off x="8920078" y="1235719"/>
                <a:ext cx="1018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8" name="Freihand 227">
                <a:extLst>
                  <a:ext uri="{FF2B5EF4-FFF2-40B4-BE49-F238E27FC236}">
                    <a16:creationId xmlns:a16="http://schemas.microsoft.com/office/drawing/2014/main" id="{BD12DED7-90A0-4CE4-AB9A-8EC61572CFF2}"/>
                  </a:ext>
                </a:extLst>
              </p14:cNvPr>
              <p14:cNvContentPartPr/>
              <p14:nvPr/>
            </p14:nvContentPartPr>
            <p14:xfrm>
              <a:off x="9045358" y="1253719"/>
              <a:ext cx="55080" cy="192960"/>
            </p14:xfrm>
          </p:contentPart>
        </mc:Choice>
        <mc:Fallback>
          <p:pic>
            <p:nvPicPr>
              <p:cNvPr id="228" name="Freihand 227">
                <a:extLst>
                  <a:ext uri="{FF2B5EF4-FFF2-40B4-BE49-F238E27FC236}">
                    <a16:creationId xmlns:a16="http://schemas.microsoft.com/office/drawing/2014/main" id="{BD12DED7-90A0-4CE4-AB9A-8EC61572CFF2}"/>
                  </a:ext>
                </a:extLst>
              </p:cNvPr>
              <p:cNvPicPr/>
              <p:nvPr/>
            </p:nvPicPr>
            <p:blipFill>
              <a:blip r:embed="rId38"/>
              <a:stretch>
                <a:fillRect/>
              </a:stretch>
            </p:blipFill>
            <p:spPr>
              <a:xfrm>
                <a:off x="9041038" y="1249399"/>
                <a:ext cx="637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29" name="Freihand 228">
                <a:extLst>
                  <a:ext uri="{FF2B5EF4-FFF2-40B4-BE49-F238E27FC236}">
                    <a16:creationId xmlns:a16="http://schemas.microsoft.com/office/drawing/2014/main" id="{AE7B5454-F2D3-4604-9745-77A5809FE898}"/>
                  </a:ext>
                </a:extLst>
              </p14:cNvPr>
              <p14:cNvContentPartPr/>
              <p14:nvPr/>
            </p14:nvContentPartPr>
            <p14:xfrm>
              <a:off x="9252718" y="1243279"/>
              <a:ext cx="183960" cy="70920"/>
            </p14:xfrm>
          </p:contentPart>
        </mc:Choice>
        <mc:Fallback>
          <p:pic>
            <p:nvPicPr>
              <p:cNvPr id="229" name="Freihand 228">
                <a:extLst>
                  <a:ext uri="{FF2B5EF4-FFF2-40B4-BE49-F238E27FC236}">
                    <a16:creationId xmlns:a16="http://schemas.microsoft.com/office/drawing/2014/main" id="{AE7B5454-F2D3-4604-9745-77A5809FE898}"/>
                  </a:ext>
                </a:extLst>
              </p:cNvPr>
              <p:cNvPicPr/>
              <p:nvPr/>
            </p:nvPicPr>
            <p:blipFill>
              <a:blip r:embed="rId40"/>
              <a:stretch>
                <a:fillRect/>
              </a:stretch>
            </p:blipFill>
            <p:spPr>
              <a:xfrm>
                <a:off x="9248398" y="1238959"/>
                <a:ext cx="1926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30" name="Freihand 229">
                <a:extLst>
                  <a:ext uri="{FF2B5EF4-FFF2-40B4-BE49-F238E27FC236}">
                    <a16:creationId xmlns:a16="http://schemas.microsoft.com/office/drawing/2014/main" id="{9CBFD7B8-7B7C-4C93-AA7D-81E4AB57AED4}"/>
                  </a:ext>
                </a:extLst>
              </p14:cNvPr>
              <p14:cNvContentPartPr/>
              <p14:nvPr/>
            </p14:nvContentPartPr>
            <p14:xfrm>
              <a:off x="9487438" y="1234279"/>
              <a:ext cx="85680" cy="66960"/>
            </p14:xfrm>
          </p:contentPart>
        </mc:Choice>
        <mc:Fallback>
          <p:pic>
            <p:nvPicPr>
              <p:cNvPr id="230" name="Freihand 229">
                <a:extLst>
                  <a:ext uri="{FF2B5EF4-FFF2-40B4-BE49-F238E27FC236}">
                    <a16:creationId xmlns:a16="http://schemas.microsoft.com/office/drawing/2014/main" id="{9CBFD7B8-7B7C-4C93-AA7D-81E4AB57AED4}"/>
                  </a:ext>
                </a:extLst>
              </p:cNvPr>
              <p:cNvPicPr/>
              <p:nvPr/>
            </p:nvPicPr>
            <p:blipFill>
              <a:blip r:embed="rId42"/>
              <a:stretch>
                <a:fillRect/>
              </a:stretch>
            </p:blipFill>
            <p:spPr>
              <a:xfrm>
                <a:off x="9483118" y="1229959"/>
                <a:ext cx="943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31" name="Freihand 230">
                <a:extLst>
                  <a:ext uri="{FF2B5EF4-FFF2-40B4-BE49-F238E27FC236}">
                    <a16:creationId xmlns:a16="http://schemas.microsoft.com/office/drawing/2014/main" id="{A7673A33-82C5-4358-9923-955CCDA5B9F3}"/>
                  </a:ext>
                </a:extLst>
              </p14:cNvPr>
              <p14:cNvContentPartPr/>
              <p14:nvPr/>
            </p14:nvContentPartPr>
            <p14:xfrm>
              <a:off x="9488518" y="1224559"/>
              <a:ext cx="138600" cy="83880"/>
            </p14:xfrm>
          </p:contentPart>
        </mc:Choice>
        <mc:Fallback>
          <p:pic>
            <p:nvPicPr>
              <p:cNvPr id="231" name="Freihand 230">
                <a:extLst>
                  <a:ext uri="{FF2B5EF4-FFF2-40B4-BE49-F238E27FC236}">
                    <a16:creationId xmlns:a16="http://schemas.microsoft.com/office/drawing/2014/main" id="{A7673A33-82C5-4358-9923-955CCDA5B9F3}"/>
                  </a:ext>
                </a:extLst>
              </p:cNvPr>
              <p:cNvPicPr/>
              <p:nvPr/>
            </p:nvPicPr>
            <p:blipFill>
              <a:blip r:embed="rId44"/>
              <a:stretch>
                <a:fillRect/>
              </a:stretch>
            </p:blipFill>
            <p:spPr>
              <a:xfrm>
                <a:off x="9484198" y="1220239"/>
                <a:ext cx="1472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32" name="Freihand 231">
                <a:extLst>
                  <a:ext uri="{FF2B5EF4-FFF2-40B4-BE49-F238E27FC236}">
                    <a16:creationId xmlns:a16="http://schemas.microsoft.com/office/drawing/2014/main" id="{5D309785-E196-4AAF-8527-1E74FA074D8C}"/>
                  </a:ext>
                </a:extLst>
              </p14:cNvPr>
              <p14:cNvContentPartPr/>
              <p14:nvPr/>
            </p14:nvContentPartPr>
            <p14:xfrm>
              <a:off x="9610558" y="1191079"/>
              <a:ext cx="8280" cy="10080"/>
            </p14:xfrm>
          </p:contentPart>
        </mc:Choice>
        <mc:Fallback>
          <p:pic>
            <p:nvPicPr>
              <p:cNvPr id="232" name="Freihand 231">
                <a:extLst>
                  <a:ext uri="{FF2B5EF4-FFF2-40B4-BE49-F238E27FC236}">
                    <a16:creationId xmlns:a16="http://schemas.microsoft.com/office/drawing/2014/main" id="{5D309785-E196-4AAF-8527-1E74FA074D8C}"/>
                  </a:ext>
                </a:extLst>
              </p:cNvPr>
              <p:cNvPicPr/>
              <p:nvPr/>
            </p:nvPicPr>
            <p:blipFill>
              <a:blip r:embed="rId46"/>
              <a:stretch>
                <a:fillRect/>
              </a:stretch>
            </p:blipFill>
            <p:spPr>
              <a:xfrm>
                <a:off x="9606238" y="1186759"/>
                <a:ext cx="169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33" name="Freihand 232">
                <a:extLst>
                  <a:ext uri="{FF2B5EF4-FFF2-40B4-BE49-F238E27FC236}">
                    <a16:creationId xmlns:a16="http://schemas.microsoft.com/office/drawing/2014/main" id="{ACDC8F41-B78B-4DB3-B8C6-6E6EAC656A04}"/>
                  </a:ext>
                </a:extLst>
              </p14:cNvPr>
              <p14:cNvContentPartPr/>
              <p14:nvPr/>
            </p14:nvContentPartPr>
            <p14:xfrm>
              <a:off x="9668878" y="1154359"/>
              <a:ext cx="388800" cy="154800"/>
            </p14:xfrm>
          </p:contentPart>
        </mc:Choice>
        <mc:Fallback>
          <p:pic>
            <p:nvPicPr>
              <p:cNvPr id="233" name="Freihand 232">
                <a:extLst>
                  <a:ext uri="{FF2B5EF4-FFF2-40B4-BE49-F238E27FC236}">
                    <a16:creationId xmlns:a16="http://schemas.microsoft.com/office/drawing/2014/main" id="{ACDC8F41-B78B-4DB3-B8C6-6E6EAC656A04}"/>
                  </a:ext>
                </a:extLst>
              </p:cNvPr>
              <p:cNvPicPr/>
              <p:nvPr/>
            </p:nvPicPr>
            <p:blipFill>
              <a:blip r:embed="rId48"/>
              <a:stretch>
                <a:fillRect/>
              </a:stretch>
            </p:blipFill>
            <p:spPr>
              <a:xfrm>
                <a:off x="9664558" y="1150039"/>
                <a:ext cx="3974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34" name="Freihand 233">
                <a:extLst>
                  <a:ext uri="{FF2B5EF4-FFF2-40B4-BE49-F238E27FC236}">
                    <a16:creationId xmlns:a16="http://schemas.microsoft.com/office/drawing/2014/main" id="{D19344DC-D085-4680-BA4D-D1DB0DF746D0}"/>
                  </a:ext>
                </a:extLst>
              </p14:cNvPr>
              <p14:cNvContentPartPr/>
              <p14:nvPr/>
            </p14:nvContentPartPr>
            <p14:xfrm>
              <a:off x="10214638" y="1176319"/>
              <a:ext cx="188280" cy="147240"/>
            </p14:xfrm>
          </p:contentPart>
        </mc:Choice>
        <mc:Fallback>
          <p:pic>
            <p:nvPicPr>
              <p:cNvPr id="234" name="Freihand 233">
                <a:extLst>
                  <a:ext uri="{FF2B5EF4-FFF2-40B4-BE49-F238E27FC236}">
                    <a16:creationId xmlns:a16="http://schemas.microsoft.com/office/drawing/2014/main" id="{D19344DC-D085-4680-BA4D-D1DB0DF746D0}"/>
                  </a:ext>
                </a:extLst>
              </p:cNvPr>
              <p:cNvPicPr/>
              <p:nvPr/>
            </p:nvPicPr>
            <p:blipFill>
              <a:blip r:embed="rId50"/>
              <a:stretch>
                <a:fillRect/>
              </a:stretch>
            </p:blipFill>
            <p:spPr>
              <a:xfrm>
                <a:off x="10210318" y="1171999"/>
                <a:ext cx="1969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35" name="Freihand 234">
                <a:extLst>
                  <a:ext uri="{FF2B5EF4-FFF2-40B4-BE49-F238E27FC236}">
                    <a16:creationId xmlns:a16="http://schemas.microsoft.com/office/drawing/2014/main" id="{722CB650-FF1D-41E6-BC04-0CC50B39803D}"/>
                  </a:ext>
                </a:extLst>
              </p14:cNvPr>
              <p14:cNvContentPartPr/>
              <p14:nvPr/>
            </p14:nvContentPartPr>
            <p14:xfrm>
              <a:off x="10344598" y="1192519"/>
              <a:ext cx="24840" cy="6480"/>
            </p14:xfrm>
          </p:contentPart>
        </mc:Choice>
        <mc:Fallback>
          <p:pic>
            <p:nvPicPr>
              <p:cNvPr id="235" name="Freihand 234">
                <a:extLst>
                  <a:ext uri="{FF2B5EF4-FFF2-40B4-BE49-F238E27FC236}">
                    <a16:creationId xmlns:a16="http://schemas.microsoft.com/office/drawing/2014/main" id="{722CB650-FF1D-41E6-BC04-0CC50B39803D}"/>
                  </a:ext>
                </a:extLst>
              </p:cNvPr>
              <p:cNvPicPr/>
              <p:nvPr/>
            </p:nvPicPr>
            <p:blipFill>
              <a:blip r:embed="rId52"/>
              <a:stretch>
                <a:fillRect/>
              </a:stretch>
            </p:blipFill>
            <p:spPr>
              <a:xfrm>
                <a:off x="10340278" y="1188199"/>
                <a:ext cx="334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36" name="Freihand 235">
                <a:extLst>
                  <a:ext uri="{FF2B5EF4-FFF2-40B4-BE49-F238E27FC236}">
                    <a16:creationId xmlns:a16="http://schemas.microsoft.com/office/drawing/2014/main" id="{F7CA6741-8217-4E50-9FB2-8C05C3BF8536}"/>
                  </a:ext>
                </a:extLst>
              </p14:cNvPr>
              <p14:cNvContentPartPr/>
              <p14:nvPr/>
            </p14:nvContentPartPr>
            <p14:xfrm>
              <a:off x="10622878" y="1192159"/>
              <a:ext cx="95040" cy="140400"/>
            </p14:xfrm>
          </p:contentPart>
        </mc:Choice>
        <mc:Fallback>
          <p:pic>
            <p:nvPicPr>
              <p:cNvPr id="236" name="Freihand 235">
                <a:extLst>
                  <a:ext uri="{FF2B5EF4-FFF2-40B4-BE49-F238E27FC236}">
                    <a16:creationId xmlns:a16="http://schemas.microsoft.com/office/drawing/2014/main" id="{F7CA6741-8217-4E50-9FB2-8C05C3BF8536}"/>
                  </a:ext>
                </a:extLst>
              </p:cNvPr>
              <p:cNvPicPr/>
              <p:nvPr/>
            </p:nvPicPr>
            <p:blipFill>
              <a:blip r:embed="rId54"/>
              <a:stretch>
                <a:fillRect/>
              </a:stretch>
            </p:blipFill>
            <p:spPr>
              <a:xfrm>
                <a:off x="10618558" y="1187839"/>
                <a:ext cx="1036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39" name="Freihand 238">
                <a:extLst>
                  <a:ext uri="{FF2B5EF4-FFF2-40B4-BE49-F238E27FC236}">
                    <a16:creationId xmlns:a16="http://schemas.microsoft.com/office/drawing/2014/main" id="{D7167C4A-F6A3-4B7D-B5F2-0BBFB58B2738}"/>
                  </a:ext>
                </a:extLst>
              </p14:cNvPr>
              <p14:cNvContentPartPr/>
              <p14:nvPr/>
            </p14:nvContentPartPr>
            <p14:xfrm>
              <a:off x="11040478" y="1245439"/>
              <a:ext cx="174600" cy="70560"/>
            </p14:xfrm>
          </p:contentPart>
        </mc:Choice>
        <mc:Fallback>
          <p:pic>
            <p:nvPicPr>
              <p:cNvPr id="239" name="Freihand 238">
                <a:extLst>
                  <a:ext uri="{FF2B5EF4-FFF2-40B4-BE49-F238E27FC236}">
                    <a16:creationId xmlns:a16="http://schemas.microsoft.com/office/drawing/2014/main" id="{D7167C4A-F6A3-4B7D-B5F2-0BBFB58B2738}"/>
                  </a:ext>
                </a:extLst>
              </p:cNvPr>
              <p:cNvPicPr/>
              <p:nvPr/>
            </p:nvPicPr>
            <p:blipFill>
              <a:blip r:embed="rId56"/>
              <a:stretch>
                <a:fillRect/>
              </a:stretch>
            </p:blipFill>
            <p:spPr>
              <a:xfrm>
                <a:off x="11036158" y="1241119"/>
                <a:ext cx="1832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40" name="Freihand 239">
                <a:extLst>
                  <a:ext uri="{FF2B5EF4-FFF2-40B4-BE49-F238E27FC236}">
                    <a16:creationId xmlns:a16="http://schemas.microsoft.com/office/drawing/2014/main" id="{BD42CF3B-C3DF-4048-9C03-5F424390B43C}"/>
                  </a:ext>
                </a:extLst>
              </p14:cNvPr>
              <p14:cNvContentPartPr/>
              <p14:nvPr/>
            </p14:nvContentPartPr>
            <p14:xfrm>
              <a:off x="11248558" y="1191079"/>
              <a:ext cx="82440" cy="154800"/>
            </p14:xfrm>
          </p:contentPart>
        </mc:Choice>
        <mc:Fallback>
          <p:pic>
            <p:nvPicPr>
              <p:cNvPr id="240" name="Freihand 239">
                <a:extLst>
                  <a:ext uri="{FF2B5EF4-FFF2-40B4-BE49-F238E27FC236}">
                    <a16:creationId xmlns:a16="http://schemas.microsoft.com/office/drawing/2014/main" id="{BD42CF3B-C3DF-4048-9C03-5F424390B43C}"/>
                  </a:ext>
                </a:extLst>
              </p:cNvPr>
              <p:cNvPicPr/>
              <p:nvPr/>
            </p:nvPicPr>
            <p:blipFill>
              <a:blip r:embed="rId58"/>
              <a:stretch>
                <a:fillRect/>
              </a:stretch>
            </p:blipFill>
            <p:spPr>
              <a:xfrm>
                <a:off x="11244238" y="1186759"/>
                <a:ext cx="910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47" name="Freihand 246">
                <a:extLst>
                  <a:ext uri="{FF2B5EF4-FFF2-40B4-BE49-F238E27FC236}">
                    <a16:creationId xmlns:a16="http://schemas.microsoft.com/office/drawing/2014/main" id="{7FC891A3-80DE-4770-863F-88E5AF760200}"/>
                  </a:ext>
                </a:extLst>
              </p14:cNvPr>
              <p14:cNvContentPartPr/>
              <p14:nvPr/>
            </p14:nvContentPartPr>
            <p14:xfrm>
              <a:off x="8559358" y="1548199"/>
              <a:ext cx="8640" cy="110880"/>
            </p14:xfrm>
          </p:contentPart>
        </mc:Choice>
        <mc:Fallback>
          <p:pic>
            <p:nvPicPr>
              <p:cNvPr id="247" name="Freihand 246">
                <a:extLst>
                  <a:ext uri="{FF2B5EF4-FFF2-40B4-BE49-F238E27FC236}">
                    <a16:creationId xmlns:a16="http://schemas.microsoft.com/office/drawing/2014/main" id="{7FC891A3-80DE-4770-863F-88E5AF760200}"/>
                  </a:ext>
                </a:extLst>
              </p:cNvPr>
              <p:cNvPicPr/>
              <p:nvPr/>
            </p:nvPicPr>
            <p:blipFill>
              <a:blip r:embed="rId60"/>
              <a:stretch>
                <a:fillRect/>
              </a:stretch>
            </p:blipFill>
            <p:spPr>
              <a:xfrm>
                <a:off x="8555038" y="1543879"/>
                <a:ext cx="172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48" name="Freihand 247">
                <a:extLst>
                  <a:ext uri="{FF2B5EF4-FFF2-40B4-BE49-F238E27FC236}">
                    <a16:creationId xmlns:a16="http://schemas.microsoft.com/office/drawing/2014/main" id="{C206132F-9817-4DAF-9524-E1F00901B04A}"/>
                  </a:ext>
                </a:extLst>
              </p14:cNvPr>
              <p14:cNvContentPartPr/>
              <p14:nvPr/>
            </p14:nvContentPartPr>
            <p14:xfrm>
              <a:off x="8508598" y="1480159"/>
              <a:ext cx="129600" cy="157680"/>
            </p14:xfrm>
          </p:contentPart>
        </mc:Choice>
        <mc:Fallback>
          <p:pic>
            <p:nvPicPr>
              <p:cNvPr id="248" name="Freihand 247">
                <a:extLst>
                  <a:ext uri="{FF2B5EF4-FFF2-40B4-BE49-F238E27FC236}">
                    <a16:creationId xmlns:a16="http://schemas.microsoft.com/office/drawing/2014/main" id="{C206132F-9817-4DAF-9524-E1F00901B04A}"/>
                  </a:ext>
                </a:extLst>
              </p:cNvPr>
              <p:cNvPicPr/>
              <p:nvPr/>
            </p:nvPicPr>
            <p:blipFill>
              <a:blip r:embed="rId62"/>
              <a:stretch>
                <a:fillRect/>
              </a:stretch>
            </p:blipFill>
            <p:spPr>
              <a:xfrm>
                <a:off x="8504278" y="1475839"/>
                <a:ext cx="1382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49" name="Freihand 248">
                <a:extLst>
                  <a:ext uri="{FF2B5EF4-FFF2-40B4-BE49-F238E27FC236}">
                    <a16:creationId xmlns:a16="http://schemas.microsoft.com/office/drawing/2014/main" id="{BFEBBB14-9043-42A7-A29C-238FEB29094F}"/>
                  </a:ext>
                </a:extLst>
              </p14:cNvPr>
              <p14:cNvContentPartPr/>
              <p14:nvPr/>
            </p14:nvContentPartPr>
            <p14:xfrm>
              <a:off x="8641798" y="1588159"/>
              <a:ext cx="72000" cy="64440"/>
            </p14:xfrm>
          </p:contentPart>
        </mc:Choice>
        <mc:Fallback>
          <p:pic>
            <p:nvPicPr>
              <p:cNvPr id="249" name="Freihand 248">
                <a:extLst>
                  <a:ext uri="{FF2B5EF4-FFF2-40B4-BE49-F238E27FC236}">
                    <a16:creationId xmlns:a16="http://schemas.microsoft.com/office/drawing/2014/main" id="{BFEBBB14-9043-42A7-A29C-238FEB29094F}"/>
                  </a:ext>
                </a:extLst>
              </p:cNvPr>
              <p:cNvPicPr/>
              <p:nvPr/>
            </p:nvPicPr>
            <p:blipFill>
              <a:blip r:embed="rId64"/>
              <a:stretch>
                <a:fillRect/>
              </a:stretch>
            </p:blipFill>
            <p:spPr>
              <a:xfrm>
                <a:off x="8637478" y="1583839"/>
                <a:ext cx="806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50" name="Freihand 249">
                <a:extLst>
                  <a:ext uri="{FF2B5EF4-FFF2-40B4-BE49-F238E27FC236}">
                    <a16:creationId xmlns:a16="http://schemas.microsoft.com/office/drawing/2014/main" id="{25DA42CA-5DF9-4E55-B872-3C80729D44B2}"/>
                  </a:ext>
                </a:extLst>
              </p14:cNvPr>
              <p14:cNvContentPartPr/>
              <p14:nvPr/>
            </p14:nvContentPartPr>
            <p14:xfrm>
              <a:off x="8727478" y="1526959"/>
              <a:ext cx="65520" cy="134640"/>
            </p14:xfrm>
          </p:contentPart>
        </mc:Choice>
        <mc:Fallback>
          <p:pic>
            <p:nvPicPr>
              <p:cNvPr id="250" name="Freihand 249">
                <a:extLst>
                  <a:ext uri="{FF2B5EF4-FFF2-40B4-BE49-F238E27FC236}">
                    <a16:creationId xmlns:a16="http://schemas.microsoft.com/office/drawing/2014/main" id="{25DA42CA-5DF9-4E55-B872-3C80729D44B2}"/>
                  </a:ext>
                </a:extLst>
              </p:cNvPr>
              <p:cNvPicPr/>
              <p:nvPr/>
            </p:nvPicPr>
            <p:blipFill>
              <a:blip r:embed="rId66"/>
              <a:stretch>
                <a:fillRect/>
              </a:stretch>
            </p:blipFill>
            <p:spPr>
              <a:xfrm>
                <a:off x="8723158" y="1522639"/>
                <a:ext cx="741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51" name="Freihand 250">
                <a:extLst>
                  <a:ext uri="{FF2B5EF4-FFF2-40B4-BE49-F238E27FC236}">
                    <a16:creationId xmlns:a16="http://schemas.microsoft.com/office/drawing/2014/main" id="{71B69649-C1E2-4628-A82C-1387D05F5559}"/>
                  </a:ext>
                </a:extLst>
              </p14:cNvPr>
              <p14:cNvContentPartPr/>
              <p14:nvPr/>
            </p14:nvContentPartPr>
            <p14:xfrm>
              <a:off x="8813518" y="1588879"/>
              <a:ext cx="135720" cy="30960"/>
            </p14:xfrm>
          </p:contentPart>
        </mc:Choice>
        <mc:Fallback>
          <p:pic>
            <p:nvPicPr>
              <p:cNvPr id="251" name="Freihand 250">
                <a:extLst>
                  <a:ext uri="{FF2B5EF4-FFF2-40B4-BE49-F238E27FC236}">
                    <a16:creationId xmlns:a16="http://schemas.microsoft.com/office/drawing/2014/main" id="{71B69649-C1E2-4628-A82C-1387D05F5559}"/>
                  </a:ext>
                </a:extLst>
              </p:cNvPr>
              <p:cNvPicPr/>
              <p:nvPr/>
            </p:nvPicPr>
            <p:blipFill>
              <a:blip r:embed="rId68"/>
              <a:stretch>
                <a:fillRect/>
              </a:stretch>
            </p:blipFill>
            <p:spPr>
              <a:xfrm>
                <a:off x="8809198" y="1584559"/>
                <a:ext cx="1443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52" name="Freihand 251">
                <a:extLst>
                  <a:ext uri="{FF2B5EF4-FFF2-40B4-BE49-F238E27FC236}">
                    <a16:creationId xmlns:a16="http://schemas.microsoft.com/office/drawing/2014/main" id="{132D5122-DC5F-4B0F-A545-4A06958CAB9E}"/>
                  </a:ext>
                </a:extLst>
              </p14:cNvPr>
              <p14:cNvContentPartPr/>
              <p14:nvPr/>
            </p14:nvContentPartPr>
            <p14:xfrm>
              <a:off x="8942398" y="1554679"/>
              <a:ext cx="24840" cy="4680"/>
            </p14:xfrm>
          </p:contentPart>
        </mc:Choice>
        <mc:Fallback>
          <p:pic>
            <p:nvPicPr>
              <p:cNvPr id="252" name="Freihand 251">
                <a:extLst>
                  <a:ext uri="{FF2B5EF4-FFF2-40B4-BE49-F238E27FC236}">
                    <a16:creationId xmlns:a16="http://schemas.microsoft.com/office/drawing/2014/main" id="{132D5122-DC5F-4B0F-A545-4A06958CAB9E}"/>
                  </a:ext>
                </a:extLst>
              </p:cNvPr>
              <p:cNvPicPr/>
              <p:nvPr/>
            </p:nvPicPr>
            <p:blipFill>
              <a:blip r:embed="rId70"/>
              <a:stretch>
                <a:fillRect/>
              </a:stretch>
            </p:blipFill>
            <p:spPr>
              <a:xfrm>
                <a:off x="8938078" y="1550359"/>
                <a:ext cx="334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53" name="Freihand 252">
                <a:extLst>
                  <a:ext uri="{FF2B5EF4-FFF2-40B4-BE49-F238E27FC236}">
                    <a16:creationId xmlns:a16="http://schemas.microsoft.com/office/drawing/2014/main" id="{89FC5430-CA90-4E63-9B05-74FDE90E3B01}"/>
                  </a:ext>
                </a:extLst>
              </p14:cNvPr>
              <p14:cNvContentPartPr/>
              <p14:nvPr/>
            </p14:nvContentPartPr>
            <p14:xfrm>
              <a:off x="8970478" y="1563679"/>
              <a:ext cx="49680" cy="62280"/>
            </p14:xfrm>
          </p:contentPart>
        </mc:Choice>
        <mc:Fallback>
          <p:pic>
            <p:nvPicPr>
              <p:cNvPr id="253" name="Freihand 252">
                <a:extLst>
                  <a:ext uri="{FF2B5EF4-FFF2-40B4-BE49-F238E27FC236}">
                    <a16:creationId xmlns:a16="http://schemas.microsoft.com/office/drawing/2014/main" id="{89FC5430-CA90-4E63-9B05-74FDE90E3B01}"/>
                  </a:ext>
                </a:extLst>
              </p:cNvPr>
              <p:cNvPicPr/>
              <p:nvPr/>
            </p:nvPicPr>
            <p:blipFill>
              <a:blip r:embed="rId72"/>
              <a:stretch>
                <a:fillRect/>
              </a:stretch>
            </p:blipFill>
            <p:spPr>
              <a:xfrm>
                <a:off x="8966158" y="1559359"/>
                <a:ext cx="583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54" name="Freihand 253">
                <a:extLst>
                  <a:ext uri="{FF2B5EF4-FFF2-40B4-BE49-F238E27FC236}">
                    <a16:creationId xmlns:a16="http://schemas.microsoft.com/office/drawing/2014/main" id="{9318F22F-BFDA-4103-955A-555020FBBFC5}"/>
                  </a:ext>
                </a:extLst>
              </p14:cNvPr>
              <p14:cNvContentPartPr/>
              <p14:nvPr/>
            </p14:nvContentPartPr>
            <p14:xfrm>
              <a:off x="9052198" y="1582039"/>
              <a:ext cx="128880" cy="38160"/>
            </p14:xfrm>
          </p:contentPart>
        </mc:Choice>
        <mc:Fallback>
          <p:pic>
            <p:nvPicPr>
              <p:cNvPr id="254" name="Freihand 253">
                <a:extLst>
                  <a:ext uri="{FF2B5EF4-FFF2-40B4-BE49-F238E27FC236}">
                    <a16:creationId xmlns:a16="http://schemas.microsoft.com/office/drawing/2014/main" id="{9318F22F-BFDA-4103-955A-555020FBBFC5}"/>
                  </a:ext>
                </a:extLst>
              </p:cNvPr>
              <p:cNvPicPr/>
              <p:nvPr/>
            </p:nvPicPr>
            <p:blipFill>
              <a:blip r:embed="rId74"/>
              <a:stretch>
                <a:fillRect/>
              </a:stretch>
            </p:blipFill>
            <p:spPr>
              <a:xfrm>
                <a:off x="9047878" y="1577719"/>
                <a:ext cx="1375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55" name="Freihand 254">
                <a:extLst>
                  <a:ext uri="{FF2B5EF4-FFF2-40B4-BE49-F238E27FC236}">
                    <a16:creationId xmlns:a16="http://schemas.microsoft.com/office/drawing/2014/main" id="{004349FB-E016-4234-B803-27B50F4E542E}"/>
                  </a:ext>
                </a:extLst>
              </p14:cNvPr>
              <p14:cNvContentPartPr/>
              <p14:nvPr/>
            </p14:nvContentPartPr>
            <p14:xfrm>
              <a:off x="9733678" y="1520479"/>
              <a:ext cx="109080" cy="83880"/>
            </p14:xfrm>
          </p:contentPart>
        </mc:Choice>
        <mc:Fallback>
          <p:pic>
            <p:nvPicPr>
              <p:cNvPr id="255" name="Freihand 254">
                <a:extLst>
                  <a:ext uri="{FF2B5EF4-FFF2-40B4-BE49-F238E27FC236}">
                    <a16:creationId xmlns:a16="http://schemas.microsoft.com/office/drawing/2014/main" id="{004349FB-E016-4234-B803-27B50F4E542E}"/>
                  </a:ext>
                </a:extLst>
              </p:cNvPr>
              <p:cNvPicPr/>
              <p:nvPr/>
            </p:nvPicPr>
            <p:blipFill>
              <a:blip r:embed="rId76"/>
              <a:stretch>
                <a:fillRect/>
              </a:stretch>
            </p:blipFill>
            <p:spPr>
              <a:xfrm>
                <a:off x="9729358" y="1516159"/>
                <a:ext cx="1177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56" name="Freihand 255">
                <a:extLst>
                  <a:ext uri="{FF2B5EF4-FFF2-40B4-BE49-F238E27FC236}">
                    <a16:creationId xmlns:a16="http://schemas.microsoft.com/office/drawing/2014/main" id="{745780DD-BBA4-4901-B1DE-609919486C26}"/>
                  </a:ext>
                </a:extLst>
              </p14:cNvPr>
              <p14:cNvContentPartPr/>
              <p14:nvPr/>
            </p14:nvContentPartPr>
            <p14:xfrm>
              <a:off x="10283398" y="1579159"/>
              <a:ext cx="62280" cy="63000"/>
            </p14:xfrm>
          </p:contentPart>
        </mc:Choice>
        <mc:Fallback>
          <p:pic>
            <p:nvPicPr>
              <p:cNvPr id="256" name="Freihand 255">
                <a:extLst>
                  <a:ext uri="{FF2B5EF4-FFF2-40B4-BE49-F238E27FC236}">
                    <a16:creationId xmlns:a16="http://schemas.microsoft.com/office/drawing/2014/main" id="{745780DD-BBA4-4901-B1DE-609919486C26}"/>
                  </a:ext>
                </a:extLst>
              </p:cNvPr>
              <p:cNvPicPr/>
              <p:nvPr/>
            </p:nvPicPr>
            <p:blipFill>
              <a:blip r:embed="rId78"/>
              <a:stretch>
                <a:fillRect/>
              </a:stretch>
            </p:blipFill>
            <p:spPr>
              <a:xfrm>
                <a:off x="10279078" y="1574839"/>
                <a:ext cx="709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57" name="Freihand 256">
                <a:extLst>
                  <a:ext uri="{FF2B5EF4-FFF2-40B4-BE49-F238E27FC236}">
                    <a16:creationId xmlns:a16="http://schemas.microsoft.com/office/drawing/2014/main" id="{2D156E45-6DBE-4D94-A1A2-226760132EB7}"/>
                  </a:ext>
                </a:extLst>
              </p14:cNvPr>
              <p14:cNvContentPartPr/>
              <p14:nvPr/>
            </p14:nvContentPartPr>
            <p14:xfrm>
              <a:off x="10609918" y="1546399"/>
              <a:ext cx="103320" cy="136080"/>
            </p14:xfrm>
          </p:contentPart>
        </mc:Choice>
        <mc:Fallback>
          <p:pic>
            <p:nvPicPr>
              <p:cNvPr id="257" name="Freihand 256">
                <a:extLst>
                  <a:ext uri="{FF2B5EF4-FFF2-40B4-BE49-F238E27FC236}">
                    <a16:creationId xmlns:a16="http://schemas.microsoft.com/office/drawing/2014/main" id="{2D156E45-6DBE-4D94-A1A2-226760132EB7}"/>
                  </a:ext>
                </a:extLst>
              </p:cNvPr>
              <p:cNvPicPr/>
              <p:nvPr/>
            </p:nvPicPr>
            <p:blipFill>
              <a:blip r:embed="rId80"/>
              <a:stretch>
                <a:fillRect/>
              </a:stretch>
            </p:blipFill>
            <p:spPr>
              <a:xfrm>
                <a:off x="10605598" y="1542079"/>
                <a:ext cx="1119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60" name="Freihand 259">
                <a:extLst>
                  <a:ext uri="{FF2B5EF4-FFF2-40B4-BE49-F238E27FC236}">
                    <a16:creationId xmlns:a16="http://schemas.microsoft.com/office/drawing/2014/main" id="{5CC09B1D-6ADE-4574-BB8F-2D011AC7FA9A}"/>
                  </a:ext>
                </a:extLst>
              </p14:cNvPr>
              <p14:cNvContentPartPr/>
              <p14:nvPr/>
            </p14:nvContentPartPr>
            <p14:xfrm>
              <a:off x="11052358" y="1611199"/>
              <a:ext cx="203040" cy="68400"/>
            </p14:xfrm>
          </p:contentPart>
        </mc:Choice>
        <mc:Fallback>
          <p:pic>
            <p:nvPicPr>
              <p:cNvPr id="260" name="Freihand 259">
                <a:extLst>
                  <a:ext uri="{FF2B5EF4-FFF2-40B4-BE49-F238E27FC236}">
                    <a16:creationId xmlns:a16="http://schemas.microsoft.com/office/drawing/2014/main" id="{5CC09B1D-6ADE-4574-BB8F-2D011AC7FA9A}"/>
                  </a:ext>
                </a:extLst>
              </p:cNvPr>
              <p:cNvPicPr/>
              <p:nvPr/>
            </p:nvPicPr>
            <p:blipFill>
              <a:blip r:embed="rId82"/>
              <a:stretch>
                <a:fillRect/>
              </a:stretch>
            </p:blipFill>
            <p:spPr>
              <a:xfrm>
                <a:off x="11048038" y="1606879"/>
                <a:ext cx="2116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66" name="Freihand 265">
                <a:extLst>
                  <a:ext uri="{FF2B5EF4-FFF2-40B4-BE49-F238E27FC236}">
                    <a16:creationId xmlns:a16="http://schemas.microsoft.com/office/drawing/2014/main" id="{E60A9E70-95AB-4596-9116-CF3B9355CC00}"/>
                  </a:ext>
                </a:extLst>
              </p14:cNvPr>
              <p14:cNvContentPartPr/>
              <p14:nvPr/>
            </p14:nvContentPartPr>
            <p14:xfrm>
              <a:off x="11370238" y="1794079"/>
              <a:ext cx="18360" cy="1800"/>
            </p14:xfrm>
          </p:contentPart>
        </mc:Choice>
        <mc:Fallback>
          <p:pic>
            <p:nvPicPr>
              <p:cNvPr id="266" name="Freihand 265">
                <a:extLst>
                  <a:ext uri="{FF2B5EF4-FFF2-40B4-BE49-F238E27FC236}">
                    <a16:creationId xmlns:a16="http://schemas.microsoft.com/office/drawing/2014/main" id="{E60A9E70-95AB-4596-9116-CF3B9355CC00}"/>
                  </a:ext>
                </a:extLst>
              </p:cNvPr>
              <p:cNvPicPr/>
              <p:nvPr/>
            </p:nvPicPr>
            <p:blipFill>
              <a:blip r:embed="rId84"/>
              <a:stretch>
                <a:fillRect/>
              </a:stretch>
            </p:blipFill>
            <p:spPr>
              <a:xfrm>
                <a:off x="11365918" y="1789759"/>
                <a:ext cx="270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85" name="Freihand 284">
                <a:extLst>
                  <a:ext uri="{FF2B5EF4-FFF2-40B4-BE49-F238E27FC236}">
                    <a16:creationId xmlns:a16="http://schemas.microsoft.com/office/drawing/2014/main" id="{C100F0FB-DB88-4875-BD89-0A77DFFD1780}"/>
                  </a:ext>
                </a:extLst>
              </p14:cNvPr>
              <p14:cNvContentPartPr/>
              <p14:nvPr/>
            </p14:nvContentPartPr>
            <p14:xfrm>
              <a:off x="8437131" y="1888179"/>
              <a:ext cx="141120" cy="14040"/>
            </p14:xfrm>
          </p:contentPart>
        </mc:Choice>
        <mc:Fallback>
          <p:pic>
            <p:nvPicPr>
              <p:cNvPr id="285" name="Freihand 284">
                <a:extLst>
                  <a:ext uri="{FF2B5EF4-FFF2-40B4-BE49-F238E27FC236}">
                    <a16:creationId xmlns:a16="http://schemas.microsoft.com/office/drawing/2014/main" id="{C100F0FB-DB88-4875-BD89-0A77DFFD1780}"/>
                  </a:ext>
                </a:extLst>
              </p:cNvPr>
              <p:cNvPicPr/>
              <p:nvPr/>
            </p:nvPicPr>
            <p:blipFill>
              <a:blip r:embed="rId86"/>
              <a:stretch>
                <a:fillRect/>
              </a:stretch>
            </p:blipFill>
            <p:spPr>
              <a:xfrm>
                <a:off x="8432811" y="1883859"/>
                <a:ext cx="1497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86" name="Freihand 285">
                <a:extLst>
                  <a:ext uri="{FF2B5EF4-FFF2-40B4-BE49-F238E27FC236}">
                    <a16:creationId xmlns:a16="http://schemas.microsoft.com/office/drawing/2014/main" id="{D310FB35-6B3E-48DD-B8FD-528BE84FA48A}"/>
                  </a:ext>
                </a:extLst>
              </p14:cNvPr>
              <p14:cNvContentPartPr/>
              <p14:nvPr/>
            </p14:nvContentPartPr>
            <p14:xfrm>
              <a:off x="8582211" y="1837779"/>
              <a:ext cx="90360" cy="116280"/>
            </p14:xfrm>
          </p:contentPart>
        </mc:Choice>
        <mc:Fallback>
          <p:pic>
            <p:nvPicPr>
              <p:cNvPr id="286" name="Freihand 285">
                <a:extLst>
                  <a:ext uri="{FF2B5EF4-FFF2-40B4-BE49-F238E27FC236}">
                    <a16:creationId xmlns:a16="http://schemas.microsoft.com/office/drawing/2014/main" id="{D310FB35-6B3E-48DD-B8FD-528BE84FA48A}"/>
                  </a:ext>
                </a:extLst>
              </p:cNvPr>
              <p:cNvPicPr/>
              <p:nvPr/>
            </p:nvPicPr>
            <p:blipFill>
              <a:blip r:embed="rId88"/>
              <a:stretch>
                <a:fillRect/>
              </a:stretch>
            </p:blipFill>
            <p:spPr>
              <a:xfrm>
                <a:off x="8577891" y="1833459"/>
                <a:ext cx="990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93" name="Freihand 292">
                <a:extLst>
                  <a:ext uri="{FF2B5EF4-FFF2-40B4-BE49-F238E27FC236}">
                    <a16:creationId xmlns:a16="http://schemas.microsoft.com/office/drawing/2014/main" id="{DFC6D830-6F9C-4C2A-8C07-BD623F5FB3C6}"/>
                  </a:ext>
                </a:extLst>
              </p14:cNvPr>
              <p14:cNvContentPartPr/>
              <p14:nvPr/>
            </p14:nvContentPartPr>
            <p14:xfrm>
              <a:off x="9451611" y="1763259"/>
              <a:ext cx="290160" cy="149760"/>
            </p14:xfrm>
          </p:contentPart>
        </mc:Choice>
        <mc:Fallback>
          <p:pic>
            <p:nvPicPr>
              <p:cNvPr id="293" name="Freihand 292">
                <a:extLst>
                  <a:ext uri="{FF2B5EF4-FFF2-40B4-BE49-F238E27FC236}">
                    <a16:creationId xmlns:a16="http://schemas.microsoft.com/office/drawing/2014/main" id="{DFC6D830-6F9C-4C2A-8C07-BD623F5FB3C6}"/>
                  </a:ext>
                </a:extLst>
              </p:cNvPr>
              <p:cNvPicPr/>
              <p:nvPr/>
            </p:nvPicPr>
            <p:blipFill>
              <a:blip r:embed="rId90"/>
              <a:stretch>
                <a:fillRect/>
              </a:stretch>
            </p:blipFill>
            <p:spPr>
              <a:xfrm>
                <a:off x="9447291" y="1758939"/>
                <a:ext cx="2988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94" name="Freihand 293">
                <a:extLst>
                  <a:ext uri="{FF2B5EF4-FFF2-40B4-BE49-F238E27FC236}">
                    <a16:creationId xmlns:a16="http://schemas.microsoft.com/office/drawing/2014/main" id="{4D0AA982-E5F6-4B65-B2AC-700CAE7A534D}"/>
                  </a:ext>
                </a:extLst>
              </p14:cNvPr>
              <p14:cNvContentPartPr/>
              <p14:nvPr/>
            </p14:nvContentPartPr>
            <p14:xfrm>
              <a:off x="9881091" y="1803219"/>
              <a:ext cx="242640" cy="86040"/>
            </p14:xfrm>
          </p:contentPart>
        </mc:Choice>
        <mc:Fallback>
          <p:pic>
            <p:nvPicPr>
              <p:cNvPr id="294" name="Freihand 293">
                <a:extLst>
                  <a:ext uri="{FF2B5EF4-FFF2-40B4-BE49-F238E27FC236}">
                    <a16:creationId xmlns:a16="http://schemas.microsoft.com/office/drawing/2014/main" id="{4D0AA982-E5F6-4B65-B2AC-700CAE7A534D}"/>
                  </a:ext>
                </a:extLst>
              </p:cNvPr>
              <p:cNvPicPr/>
              <p:nvPr/>
            </p:nvPicPr>
            <p:blipFill>
              <a:blip r:embed="rId92"/>
              <a:stretch>
                <a:fillRect/>
              </a:stretch>
            </p:blipFill>
            <p:spPr>
              <a:xfrm>
                <a:off x="9876771" y="1798899"/>
                <a:ext cx="2512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95" name="Freihand 294">
                <a:extLst>
                  <a:ext uri="{FF2B5EF4-FFF2-40B4-BE49-F238E27FC236}">
                    <a16:creationId xmlns:a16="http://schemas.microsoft.com/office/drawing/2014/main" id="{C16BDADF-D4EF-49D9-8435-AD29593D0161}"/>
                  </a:ext>
                </a:extLst>
              </p14:cNvPr>
              <p14:cNvContentPartPr/>
              <p14:nvPr/>
            </p14:nvContentPartPr>
            <p14:xfrm>
              <a:off x="10112571" y="1785939"/>
              <a:ext cx="360" cy="360"/>
            </p14:xfrm>
          </p:contentPart>
        </mc:Choice>
        <mc:Fallback>
          <p:pic>
            <p:nvPicPr>
              <p:cNvPr id="295" name="Freihand 294">
                <a:extLst>
                  <a:ext uri="{FF2B5EF4-FFF2-40B4-BE49-F238E27FC236}">
                    <a16:creationId xmlns:a16="http://schemas.microsoft.com/office/drawing/2014/main" id="{C16BDADF-D4EF-49D9-8435-AD29593D0161}"/>
                  </a:ext>
                </a:extLst>
              </p:cNvPr>
              <p:cNvPicPr/>
              <p:nvPr/>
            </p:nvPicPr>
            <p:blipFill>
              <a:blip r:embed="rId94"/>
              <a:stretch>
                <a:fillRect/>
              </a:stretch>
            </p:blipFill>
            <p:spPr>
              <a:xfrm>
                <a:off x="10108251" y="1781619"/>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96" name="Freihand 295">
                <a:extLst>
                  <a:ext uri="{FF2B5EF4-FFF2-40B4-BE49-F238E27FC236}">
                    <a16:creationId xmlns:a16="http://schemas.microsoft.com/office/drawing/2014/main" id="{538566BF-9968-4D89-A449-498DE4AEDB9E}"/>
                  </a:ext>
                </a:extLst>
              </p14:cNvPr>
              <p14:cNvContentPartPr/>
              <p14:nvPr/>
            </p14:nvContentPartPr>
            <p14:xfrm>
              <a:off x="10326051" y="1738419"/>
              <a:ext cx="94680" cy="117000"/>
            </p14:xfrm>
          </p:contentPart>
        </mc:Choice>
        <mc:Fallback>
          <p:pic>
            <p:nvPicPr>
              <p:cNvPr id="296" name="Freihand 295">
                <a:extLst>
                  <a:ext uri="{FF2B5EF4-FFF2-40B4-BE49-F238E27FC236}">
                    <a16:creationId xmlns:a16="http://schemas.microsoft.com/office/drawing/2014/main" id="{538566BF-9968-4D89-A449-498DE4AEDB9E}"/>
                  </a:ext>
                </a:extLst>
              </p:cNvPr>
              <p:cNvPicPr/>
              <p:nvPr/>
            </p:nvPicPr>
            <p:blipFill>
              <a:blip r:embed="rId96"/>
              <a:stretch>
                <a:fillRect/>
              </a:stretch>
            </p:blipFill>
            <p:spPr>
              <a:xfrm>
                <a:off x="10321731" y="1734099"/>
                <a:ext cx="1033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97" name="Freihand 296">
                <a:extLst>
                  <a:ext uri="{FF2B5EF4-FFF2-40B4-BE49-F238E27FC236}">
                    <a16:creationId xmlns:a16="http://schemas.microsoft.com/office/drawing/2014/main" id="{11A2BFCB-F9DF-4466-9FE3-5BEF66AFED00}"/>
                  </a:ext>
                </a:extLst>
              </p14:cNvPr>
              <p14:cNvContentPartPr/>
              <p14:nvPr/>
            </p14:nvContentPartPr>
            <p14:xfrm>
              <a:off x="10385451" y="1829499"/>
              <a:ext cx="59400" cy="28080"/>
            </p14:xfrm>
          </p:contentPart>
        </mc:Choice>
        <mc:Fallback>
          <p:pic>
            <p:nvPicPr>
              <p:cNvPr id="297" name="Freihand 296">
                <a:extLst>
                  <a:ext uri="{FF2B5EF4-FFF2-40B4-BE49-F238E27FC236}">
                    <a16:creationId xmlns:a16="http://schemas.microsoft.com/office/drawing/2014/main" id="{11A2BFCB-F9DF-4466-9FE3-5BEF66AFED00}"/>
                  </a:ext>
                </a:extLst>
              </p:cNvPr>
              <p:cNvPicPr/>
              <p:nvPr/>
            </p:nvPicPr>
            <p:blipFill>
              <a:blip r:embed="rId98"/>
              <a:stretch>
                <a:fillRect/>
              </a:stretch>
            </p:blipFill>
            <p:spPr>
              <a:xfrm>
                <a:off x="10381131" y="1825179"/>
                <a:ext cx="680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98" name="Freihand 297">
                <a:extLst>
                  <a:ext uri="{FF2B5EF4-FFF2-40B4-BE49-F238E27FC236}">
                    <a16:creationId xmlns:a16="http://schemas.microsoft.com/office/drawing/2014/main" id="{94818CDD-763C-43C9-934E-1D0E9AF45817}"/>
                  </a:ext>
                </a:extLst>
              </p14:cNvPr>
              <p14:cNvContentPartPr/>
              <p14:nvPr/>
            </p14:nvContentPartPr>
            <p14:xfrm>
              <a:off x="10455651" y="1828779"/>
              <a:ext cx="158040" cy="43200"/>
            </p14:xfrm>
          </p:contentPart>
        </mc:Choice>
        <mc:Fallback>
          <p:pic>
            <p:nvPicPr>
              <p:cNvPr id="298" name="Freihand 297">
                <a:extLst>
                  <a:ext uri="{FF2B5EF4-FFF2-40B4-BE49-F238E27FC236}">
                    <a16:creationId xmlns:a16="http://schemas.microsoft.com/office/drawing/2014/main" id="{94818CDD-763C-43C9-934E-1D0E9AF45817}"/>
                  </a:ext>
                </a:extLst>
              </p:cNvPr>
              <p:cNvPicPr/>
              <p:nvPr/>
            </p:nvPicPr>
            <p:blipFill>
              <a:blip r:embed="rId100"/>
              <a:stretch>
                <a:fillRect/>
              </a:stretch>
            </p:blipFill>
            <p:spPr>
              <a:xfrm>
                <a:off x="10451331" y="1824459"/>
                <a:ext cx="1666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99" name="Freihand 298">
                <a:extLst>
                  <a:ext uri="{FF2B5EF4-FFF2-40B4-BE49-F238E27FC236}">
                    <a16:creationId xmlns:a16="http://schemas.microsoft.com/office/drawing/2014/main" id="{C645F2C5-E730-40B9-A850-F2D995B95913}"/>
                  </a:ext>
                </a:extLst>
              </p14:cNvPr>
              <p14:cNvContentPartPr/>
              <p14:nvPr/>
            </p14:nvContentPartPr>
            <p14:xfrm>
              <a:off x="10638171" y="1817979"/>
              <a:ext cx="110520" cy="135720"/>
            </p14:xfrm>
          </p:contentPart>
        </mc:Choice>
        <mc:Fallback>
          <p:pic>
            <p:nvPicPr>
              <p:cNvPr id="299" name="Freihand 298">
                <a:extLst>
                  <a:ext uri="{FF2B5EF4-FFF2-40B4-BE49-F238E27FC236}">
                    <a16:creationId xmlns:a16="http://schemas.microsoft.com/office/drawing/2014/main" id="{C645F2C5-E730-40B9-A850-F2D995B95913}"/>
                  </a:ext>
                </a:extLst>
              </p:cNvPr>
              <p:cNvPicPr/>
              <p:nvPr/>
            </p:nvPicPr>
            <p:blipFill>
              <a:blip r:embed="rId102"/>
              <a:stretch>
                <a:fillRect/>
              </a:stretch>
            </p:blipFill>
            <p:spPr>
              <a:xfrm>
                <a:off x="10633851" y="1813659"/>
                <a:ext cx="1191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300" name="Freihand 299">
                <a:extLst>
                  <a:ext uri="{FF2B5EF4-FFF2-40B4-BE49-F238E27FC236}">
                    <a16:creationId xmlns:a16="http://schemas.microsoft.com/office/drawing/2014/main" id="{88C594BC-8D06-49C4-8533-7BCCE253F5F1}"/>
                  </a:ext>
                </a:extLst>
              </p14:cNvPr>
              <p14:cNvContentPartPr/>
              <p14:nvPr/>
            </p14:nvContentPartPr>
            <p14:xfrm>
              <a:off x="10834011" y="1863699"/>
              <a:ext cx="24480" cy="9720"/>
            </p14:xfrm>
          </p:contentPart>
        </mc:Choice>
        <mc:Fallback>
          <p:pic>
            <p:nvPicPr>
              <p:cNvPr id="300" name="Freihand 299">
                <a:extLst>
                  <a:ext uri="{FF2B5EF4-FFF2-40B4-BE49-F238E27FC236}">
                    <a16:creationId xmlns:a16="http://schemas.microsoft.com/office/drawing/2014/main" id="{88C594BC-8D06-49C4-8533-7BCCE253F5F1}"/>
                  </a:ext>
                </a:extLst>
              </p:cNvPr>
              <p:cNvPicPr/>
              <p:nvPr/>
            </p:nvPicPr>
            <p:blipFill>
              <a:blip r:embed="rId104"/>
              <a:stretch>
                <a:fillRect/>
              </a:stretch>
            </p:blipFill>
            <p:spPr>
              <a:xfrm>
                <a:off x="10829691" y="1859379"/>
                <a:ext cx="331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301" name="Freihand 300">
                <a:extLst>
                  <a:ext uri="{FF2B5EF4-FFF2-40B4-BE49-F238E27FC236}">
                    <a16:creationId xmlns:a16="http://schemas.microsoft.com/office/drawing/2014/main" id="{C8FD980A-5072-4C1B-9501-CF9DEE33D1EE}"/>
                  </a:ext>
                </a:extLst>
              </p14:cNvPr>
              <p14:cNvContentPartPr/>
              <p14:nvPr/>
            </p14:nvContentPartPr>
            <p14:xfrm>
              <a:off x="10989891" y="1768659"/>
              <a:ext cx="102960" cy="107640"/>
            </p14:xfrm>
          </p:contentPart>
        </mc:Choice>
        <mc:Fallback>
          <p:pic>
            <p:nvPicPr>
              <p:cNvPr id="301" name="Freihand 300">
                <a:extLst>
                  <a:ext uri="{FF2B5EF4-FFF2-40B4-BE49-F238E27FC236}">
                    <a16:creationId xmlns:a16="http://schemas.microsoft.com/office/drawing/2014/main" id="{C8FD980A-5072-4C1B-9501-CF9DEE33D1EE}"/>
                  </a:ext>
                </a:extLst>
              </p:cNvPr>
              <p:cNvPicPr/>
              <p:nvPr/>
            </p:nvPicPr>
            <p:blipFill>
              <a:blip r:embed="rId106"/>
              <a:stretch>
                <a:fillRect/>
              </a:stretch>
            </p:blipFill>
            <p:spPr>
              <a:xfrm>
                <a:off x="10985571" y="1764339"/>
                <a:ext cx="1116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302" name="Freihand 301">
                <a:extLst>
                  <a:ext uri="{FF2B5EF4-FFF2-40B4-BE49-F238E27FC236}">
                    <a16:creationId xmlns:a16="http://schemas.microsoft.com/office/drawing/2014/main" id="{A1DEDB02-99D5-42DF-B234-129E7727DF7D}"/>
                  </a:ext>
                </a:extLst>
              </p14:cNvPr>
              <p14:cNvContentPartPr/>
              <p14:nvPr/>
            </p14:nvContentPartPr>
            <p14:xfrm>
              <a:off x="11083851" y="1757859"/>
              <a:ext cx="309960" cy="113400"/>
            </p14:xfrm>
          </p:contentPart>
        </mc:Choice>
        <mc:Fallback>
          <p:pic>
            <p:nvPicPr>
              <p:cNvPr id="302" name="Freihand 301">
                <a:extLst>
                  <a:ext uri="{FF2B5EF4-FFF2-40B4-BE49-F238E27FC236}">
                    <a16:creationId xmlns:a16="http://schemas.microsoft.com/office/drawing/2014/main" id="{A1DEDB02-99D5-42DF-B234-129E7727DF7D}"/>
                  </a:ext>
                </a:extLst>
              </p:cNvPr>
              <p:cNvPicPr/>
              <p:nvPr/>
            </p:nvPicPr>
            <p:blipFill>
              <a:blip r:embed="rId108"/>
              <a:stretch>
                <a:fillRect/>
              </a:stretch>
            </p:blipFill>
            <p:spPr>
              <a:xfrm>
                <a:off x="11079531" y="1753539"/>
                <a:ext cx="3186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303" name="Freihand 302">
                <a:extLst>
                  <a:ext uri="{FF2B5EF4-FFF2-40B4-BE49-F238E27FC236}">
                    <a16:creationId xmlns:a16="http://schemas.microsoft.com/office/drawing/2014/main" id="{FEFA2C09-DCD4-4312-A9C4-75926AB27FA4}"/>
                  </a:ext>
                </a:extLst>
              </p14:cNvPr>
              <p14:cNvContentPartPr/>
              <p14:nvPr/>
            </p14:nvContentPartPr>
            <p14:xfrm>
              <a:off x="11361771" y="1734819"/>
              <a:ext cx="18360" cy="1800"/>
            </p14:xfrm>
          </p:contentPart>
        </mc:Choice>
        <mc:Fallback>
          <p:pic>
            <p:nvPicPr>
              <p:cNvPr id="303" name="Freihand 302">
                <a:extLst>
                  <a:ext uri="{FF2B5EF4-FFF2-40B4-BE49-F238E27FC236}">
                    <a16:creationId xmlns:a16="http://schemas.microsoft.com/office/drawing/2014/main" id="{FEFA2C09-DCD4-4312-A9C4-75926AB27FA4}"/>
                  </a:ext>
                </a:extLst>
              </p:cNvPr>
              <p:cNvPicPr/>
              <p:nvPr/>
            </p:nvPicPr>
            <p:blipFill>
              <a:blip r:embed="rId84"/>
              <a:stretch>
                <a:fillRect/>
              </a:stretch>
            </p:blipFill>
            <p:spPr>
              <a:xfrm>
                <a:off x="11357451" y="1730499"/>
                <a:ext cx="270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304" name="Freihand 303">
                <a:extLst>
                  <a:ext uri="{FF2B5EF4-FFF2-40B4-BE49-F238E27FC236}">
                    <a16:creationId xmlns:a16="http://schemas.microsoft.com/office/drawing/2014/main" id="{5EE2D3C9-AA21-4E38-A48E-3710738F69B3}"/>
                  </a:ext>
                </a:extLst>
              </p14:cNvPr>
              <p14:cNvContentPartPr/>
              <p14:nvPr/>
            </p14:nvContentPartPr>
            <p14:xfrm>
              <a:off x="11406771" y="1738779"/>
              <a:ext cx="20880" cy="121680"/>
            </p14:xfrm>
          </p:contentPart>
        </mc:Choice>
        <mc:Fallback>
          <p:pic>
            <p:nvPicPr>
              <p:cNvPr id="304" name="Freihand 303">
                <a:extLst>
                  <a:ext uri="{FF2B5EF4-FFF2-40B4-BE49-F238E27FC236}">
                    <a16:creationId xmlns:a16="http://schemas.microsoft.com/office/drawing/2014/main" id="{5EE2D3C9-AA21-4E38-A48E-3710738F69B3}"/>
                  </a:ext>
                </a:extLst>
              </p:cNvPr>
              <p:cNvPicPr/>
              <p:nvPr/>
            </p:nvPicPr>
            <p:blipFill>
              <a:blip r:embed="rId111"/>
              <a:stretch>
                <a:fillRect/>
              </a:stretch>
            </p:blipFill>
            <p:spPr>
              <a:xfrm>
                <a:off x="11402451" y="1734459"/>
                <a:ext cx="295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305" name="Freihand 304">
                <a:extLst>
                  <a:ext uri="{FF2B5EF4-FFF2-40B4-BE49-F238E27FC236}">
                    <a16:creationId xmlns:a16="http://schemas.microsoft.com/office/drawing/2014/main" id="{8F2760EE-4F4A-4BAB-8751-7C78CA89BAFF}"/>
                  </a:ext>
                </a:extLst>
              </p14:cNvPr>
              <p14:cNvContentPartPr/>
              <p14:nvPr/>
            </p14:nvContentPartPr>
            <p14:xfrm>
              <a:off x="11529171" y="1775859"/>
              <a:ext cx="79560" cy="102960"/>
            </p14:xfrm>
          </p:contentPart>
        </mc:Choice>
        <mc:Fallback>
          <p:pic>
            <p:nvPicPr>
              <p:cNvPr id="305" name="Freihand 304">
                <a:extLst>
                  <a:ext uri="{FF2B5EF4-FFF2-40B4-BE49-F238E27FC236}">
                    <a16:creationId xmlns:a16="http://schemas.microsoft.com/office/drawing/2014/main" id="{8F2760EE-4F4A-4BAB-8751-7C78CA89BAFF}"/>
                  </a:ext>
                </a:extLst>
              </p:cNvPr>
              <p:cNvPicPr/>
              <p:nvPr/>
            </p:nvPicPr>
            <p:blipFill>
              <a:blip r:embed="rId113"/>
              <a:stretch>
                <a:fillRect/>
              </a:stretch>
            </p:blipFill>
            <p:spPr>
              <a:xfrm>
                <a:off x="11524851" y="1771539"/>
                <a:ext cx="882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306" name="Freihand 305">
                <a:extLst>
                  <a:ext uri="{FF2B5EF4-FFF2-40B4-BE49-F238E27FC236}">
                    <a16:creationId xmlns:a16="http://schemas.microsoft.com/office/drawing/2014/main" id="{567490D3-7370-4616-8749-EFF13F327B1E}"/>
                  </a:ext>
                </a:extLst>
              </p14:cNvPr>
              <p14:cNvContentPartPr/>
              <p14:nvPr/>
            </p14:nvContentPartPr>
            <p14:xfrm>
              <a:off x="11641851" y="1797819"/>
              <a:ext cx="133200" cy="56520"/>
            </p14:xfrm>
          </p:contentPart>
        </mc:Choice>
        <mc:Fallback>
          <p:pic>
            <p:nvPicPr>
              <p:cNvPr id="306" name="Freihand 305">
                <a:extLst>
                  <a:ext uri="{FF2B5EF4-FFF2-40B4-BE49-F238E27FC236}">
                    <a16:creationId xmlns:a16="http://schemas.microsoft.com/office/drawing/2014/main" id="{567490D3-7370-4616-8749-EFF13F327B1E}"/>
                  </a:ext>
                </a:extLst>
              </p:cNvPr>
              <p:cNvPicPr/>
              <p:nvPr/>
            </p:nvPicPr>
            <p:blipFill>
              <a:blip r:embed="rId115"/>
              <a:stretch>
                <a:fillRect/>
              </a:stretch>
            </p:blipFill>
            <p:spPr>
              <a:xfrm>
                <a:off x="11637531" y="1793499"/>
                <a:ext cx="1418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322" name="Freihand 321">
                <a:extLst>
                  <a:ext uri="{FF2B5EF4-FFF2-40B4-BE49-F238E27FC236}">
                    <a16:creationId xmlns:a16="http://schemas.microsoft.com/office/drawing/2014/main" id="{2CDA3433-333F-45FA-A9D5-786497DD9F2D}"/>
                  </a:ext>
                </a:extLst>
              </p14:cNvPr>
              <p14:cNvContentPartPr/>
              <p14:nvPr/>
            </p14:nvContentPartPr>
            <p14:xfrm>
              <a:off x="877067" y="3882487"/>
              <a:ext cx="4221720" cy="1641960"/>
            </p14:xfrm>
          </p:contentPart>
        </mc:Choice>
        <mc:Fallback>
          <p:pic>
            <p:nvPicPr>
              <p:cNvPr id="322" name="Freihand 321">
                <a:extLst>
                  <a:ext uri="{FF2B5EF4-FFF2-40B4-BE49-F238E27FC236}">
                    <a16:creationId xmlns:a16="http://schemas.microsoft.com/office/drawing/2014/main" id="{2CDA3433-333F-45FA-A9D5-786497DD9F2D}"/>
                  </a:ext>
                </a:extLst>
              </p:cNvPr>
              <p:cNvPicPr/>
              <p:nvPr/>
            </p:nvPicPr>
            <p:blipFill>
              <a:blip r:embed="rId18"/>
              <a:stretch>
                <a:fillRect/>
              </a:stretch>
            </p:blipFill>
            <p:spPr>
              <a:xfrm>
                <a:off x="872747" y="3878167"/>
                <a:ext cx="4230360" cy="16506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338" name="Freihand 337">
                <a:extLst>
                  <a:ext uri="{FF2B5EF4-FFF2-40B4-BE49-F238E27FC236}">
                    <a16:creationId xmlns:a16="http://schemas.microsoft.com/office/drawing/2014/main" id="{5B8EF054-73EE-486A-BABA-0CA849E35341}"/>
                  </a:ext>
                </a:extLst>
              </p14:cNvPr>
              <p14:cNvContentPartPr/>
              <p14:nvPr/>
            </p14:nvContentPartPr>
            <p14:xfrm>
              <a:off x="8852867" y="1943347"/>
              <a:ext cx="3344760" cy="83520"/>
            </p14:xfrm>
          </p:contentPart>
        </mc:Choice>
        <mc:Fallback>
          <p:pic>
            <p:nvPicPr>
              <p:cNvPr id="338" name="Freihand 337">
                <a:extLst>
                  <a:ext uri="{FF2B5EF4-FFF2-40B4-BE49-F238E27FC236}">
                    <a16:creationId xmlns:a16="http://schemas.microsoft.com/office/drawing/2014/main" id="{5B8EF054-73EE-486A-BABA-0CA849E35341}"/>
                  </a:ext>
                </a:extLst>
              </p:cNvPr>
              <p:cNvPicPr/>
              <p:nvPr/>
            </p:nvPicPr>
            <p:blipFill>
              <a:blip r:embed="rId118"/>
              <a:stretch>
                <a:fillRect/>
              </a:stretch>
            </p:blipFill>
            <p:spPr>
              <a:xfrm>
                <a:off x="8848547" y="1939027"/>
                <a:ext cx="3353400" cy="92160"/>
              </a:xfrm>
              <a:prstGeom prst="rect">
                <a:avLst/>
              </a:prstGeom>
            </p:spPr>
          </p:pic>
        </mc:Fallback>
      </mc:AlternateContent>
      <p:grpSp>
        <p:nvGrpSpPr>
          <p:cNvPr id="340" name="Gruppieren 339">
            <a:extLst>
              <a:ext uri="{FF2B5EF4-FFF2-40B4-BE49-F238E27FC236}">
                <a16:creationId xmlns:a16="http://schemas.microsoft.com/office/drawing/2014/main" id="{E81E745F-2B6F-4A20-8206-7F1A3014A23C}"/>
              </a:ext>
            </a:extLst>
          </p:cNvPr>
          <p:cNvGrpSpPr/>
          <p:nvPr/>
        </p:nvGrpSpPr>
        <p:grpSpPr>
          <a:xfrm>
            <a:off x="5011578" y="5426347"/>
            <a:ext cx="1350360" cy="1045080"/>
            <a:chOff x="821627" y="5393587"/>
            <a:chExt cx="1350360" cy="1045080"/>
          </a:xfrm>
        </p:grpSpPr>
        <mc:AlternateContent xmlns:mc="http://schemas.openxmlformats.org/markup-compatibility/2006">
          <mc:Choice xmlns:p14="http://schemas.microsoft.com/office/powerpoint/2010/main" Requires="p14">
            <p:contentPart p14:bwMode="auto" r:id="rId119">
              <p14:nvContentPartPr>
                <p14:cNvPr id="341" name="Freihand 340">
                  <a:extLst>
                    <a:ext uri="{FF2B5EF4-FFF2-40B4-BE49-F238E27FC236}">
                      <a16:creationId xmlns:a16="http://schemas.microsoft.com/office/drawing/2014/main" id="{D66C6A4F-AF36-4065-A7B0-08E2A07CB710}"/>
                    </a:ext>
                  </a:extLst>
                </p14:cNvPr>
                <p14:cNvContentPartPr/>
                <p14:nvPr/>
              </p14:nvContentPartPr>
              <p14:xfrm>
                <a:off x="821627" y="5393587"/>
                <a:ext cx="101520" cy="29160"/>
              </p14:xfrm>
            </p:contentPart>
          </mc:Choice>
          <mc:Fallback>
            <p:pic>
              <p:nvPicPr>
                <p:cNvPr id="341" name="Freihand 340">
                  <a:extLst>
                    <a:ext uri="{FF2B5EF4-FFF2-40B4-BE49-F238E27FC236}">
                      <a16:creationId xmlns:a16="http://schemas.microsoft.com/office/drawing/2014/main" id="{D66C6A4F-AF36-4065-A7B0-08E2A07CB710}"/>
                    </a:ext>
                  </a:extLst>
                </p:cNvPr>
                <p:cNvPicPr/>
                <p:nvPr/>
              </p:nvPicPr>
              <p:blipFill>
                <a:blip r:embed="rId8"/>
                <a:stretch>
                  <a:fillRect/>
                </a:stretch>
              </p:blipFill>
              <p:spPr>
                <a:xfrm>
                  <a:off x="817307" y="5389267"/>
                  <a:ext cx="1101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343" name="Freihand 342">
                  <a:extLst>
                    <a:ext uri="{FF2B5EF4-FFF2-40B4-BE49-F238E27FC236}">
                      <a16:creationId xmlns:a16="http://schemas.microsoft.com/office/drawing/2014/main" id="{AE877846-575E-44A7-8014-0D9AFFDE6BF7}"/>
                    </a:ext>
                  </a:extLst>
                </p14:cNvPr>
                <p14:cNvContentPartPr/>
                <p14:nvPr/>
              </p14:nvContentPartPr>
              <p14:xfrm>
                <a:off x="873107" y="5424187"/>
                <a:ext cx="1298880" cy="1014480"/>
              </p14:xfrm>
            </p:contentPart>
          </mc:Choice>
          <mc:Fallback>
            <p:pic>
              <p:nvPicPr>
                <p:cNvPr id="343" name="Freihand 342">
                  <a:extLst>
                    <a:ext uri="{FF2B5EF4-FFF2-40B4-BE49-F238E27FC236}">
                      <a16:creationId xmlns:a16="http://schemas.microsoft.com/office/drawing/2014/main" id="{AE877846-575E-44A7-8014-0D9AFFDE6BF7}"/>
                    </a:ext>
                  </a:extLst>
                </p:cNvPr>
                <p:cNvPicPr/>
                <p:nvPr/>
              </p:nvPicPr>
              <p:blipFill>
                <a:blip r:embed="rId12"/>
                <a:stretch>
                  <a:fillRect/>
                </a:stretch>
              </p:blipFill>
              <p:spPr>
                <a:xfrm>
                  <a:off x="868787" y="5419867"/>
                  <a:ext cx="1307520" cy="1023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1">
            <p14:nvContentPartPr>
              <p14:cNvPr id="563" name="Freihand 562">
                <a:extLst>
                  <a:ext uri="{FF2B5EF4-FFF2-40B4-BE49-F238E27FC236}">
                    <a16:creationId xmlns:a16="http://schemas.microsoft.com/office/drawing/2014/main" id="{B34519AB-26E1-40FF-86EF-A524575DC4DA}"/>
                  </a:ext>
                </a:extLst>
              </p14:cNvPr>
              <p14:cNvContentPartPr/>
              <p14:nvPr/>
            </p14:nvContentPartPr>
            <p14:xfrm>
              <a:off x="5081147" y="5460187"/>
              <a:ext cx="52560" cy="98280"/>
            </p14:xfrm>
          </p:contentPart>
        </mc:Choice>
        <mc:Fallback>
          <p:pic>
            <p:nvPicPr>
              <p:cNvPr id="563" name="Freihand 562">
                <a:extLst>
                  <a:ext uri="{FF2B5EF4-FFF2-40B4-BE49-F238E27FC236}">
                    <a16:creationId xmlns:a16="http://schemas.microsoft.com/office/drawing/2014/main" id="{B34519AB-26E1-40FF-86EF-A524575DC4DA}"/>
                  </a:ext>
                </a:extLst>
              </p:cNvPr>
              <p:cNvPicPr/>
              <p:nvPr/>
            </p:nvPicPr>
            <p:blipFill>
              <a:blip r:embed="rId122"/>
              <a:stretch>
                <a:fillRect/>
              </a:stretch>
            </p:blipFill>
            <p:spPr>
              <a:xfrm>
                <a:off x="5076827" y="5455867"/>
                <a:ext cx="61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43" name="Freihand 642">
                <a:extLst>
                  <a:ext uri="{FF2B5EF4-FFF2-40B4-BE49-F238E27FC236}">
                    <a16:creationId xmlns:a16="http://schemas.microsoft.com/office/drawing/2014/main" id="{7F335E35-FD7D-4A1B-806F-F9E6D94D8024}"/>
                  </a:ext>
                </a:extLst>
              </p14:cNvPr>
              <p14:cNvContentPartPr/>
              <p14:nvPr/>
            </p14:nvContentPartPr>
            <p14:xfrm>
              <a:off x="5112467" y="5487547"/>
              <a:ext cx="229320" cy="89640"/>
            </p14:xfrm>
          </p:contentPart>
        </mc:Choice>
        <mc:Fallback>
          <p:pic>
            <p:nvPicPr>
              <p:cNvPr id="643" name="Freihand 642">
                <a:extLst>
                  <a:ext uri="{FF2B5EF4-FFF2-40B4-BE49-F238E27FC236}">
                    <a16:creationId xmlns:a16="http://schemas.microsoft.com/office/drawing/2014/main" id="{7F335E35-FD7D-4A1B-806F-F9E6D94D8024}"/>
                  </a:ext>
                </a:extLst>
              </p:cNvPr>
              <p:cNvPicPr/>
              <p:nvPr/>
            </p:nvPicPr>
            <p:blipFill>
              <a:blip r:embed="rId124"/>
              <a:stretch>
                <a:fillRect/>
              </a:stretch>
            </p:blipFill>
            <p:spPr>
              <a:xfrm>
                <a:off x="5108147" y="5483227"/>
                <a:ext cx="2379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694" name="Freihand 693">
                <a:extLst>
                  <a:ext uri="{FF2B5EF4-FFF2-40B4-BE49-F238E27FC236}">
                    <a16:creationId xmlns:a16="http://schemas.microsoft.com/office/drawing/2014/main" id="{3B9202B1-494A-4E65-87C8-3D5EED75F54D}"/>
                  </a:ext>
                </a:extLst>
              </p14:cNvPr>
              <p14:cNvContentPartPr/>
              <p14:nvPr/>
            </p14:nvContentPartPr>
            <p14:xfrm>
              <a:off x="6836867" y="6352267"/>
              <a:ext cx="43200" cy="153720"/>
            </p14:xfrm>
          </p:contentPart>
        </mc:Choice>
        <mc:Fallback>
          <p:pic>
            <p:nvPicPr>
              <p:cNvPr id="694" name="Freihand 693">
                <a:extLst>
                  <a:ext uri="{FF2B5EF4-FFF2-40B4-BE49-F238E27FC236}">
                    <a16:creationId xmlns:a16="http://schemas.microsoft.com/office/drawing/2014/main" id="{3B9202B1-494A-4E65-87C8-3D5EED75F54D}"/>
                  </a:ext>
                </a:extLst>
              </p:cNvPr>
              <p:cNvPicPr/>
              <p:nvPr/>
            </p:nvPicPr>
            <p:blipFill>
              <a:blip r:embed="rId126"/>
              <a:stretch>
                <a:fillRect/>
              </a:stretch>
            </p:blipFill>
            <p:spPr>
              <a:xfrm>
                <a:off x="6832547" y="6347947"/>
                <a:ext cx="518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80" name="Freihand 879">
                <a:extLst>
                  <a:ext uri="{FF2B5EF4-FFF2-40B4-BE49-F238E27FC236}">
                    <a16:creationId xmlns:a16="http://schemas.microsoft.com/office/drawing/2014/main" id="{4AAFADDD-59A6-4EE8-AE1A-FECC1FA32356}"/>
                  </a:ext>
                </a:extLst>
              </p14:cNvPr>
              <p14:cNvContentPartPr/>
              <p14:nvPr/>
            </p14:nvContentPartPr>
            <p14:xfrm>
              <a:off x="6135587" y="6255427"/>
              <a:ext cx="909000" cy="385200"/>
            </p14:xfrm>
          </p:contentPart>
        </mc:Choice>
        <mc:Fallback>
          <p:pic>
            <p:nvPicPr>
              <p:cNvPr id="880" name="Freihand 879">
                <a:extLst>
                  <a:ext uri="{FF2B5EF4-FFF2-40B4-BE49-F238E27FC236}">
                    <a16:creationId xmlns:a16="http://schemas.microsoft.com/office/drawing/2014/main" id="{4AAFADDD-59A6-4EE8-AE1A-FECC1FA32356}"/>
                  </a:ext>
                </a:extLst>
              </p:cNvPr>
              <p:cNvPicPr/>
              <p:nvPr/>
            </p:nvPicPr>
            <p:blipFill>
              <a:blip r:embed="rId128"/>
              <a:stretch>
                <a:fillRect/>
              </a:stretch>
            </p:blipFill>
            <p:spPr>
              <a:xfrm>
                <a:off x="6131267" y="6251107"/>
                <a:ext cx="917640" cy="393840"/>
              </a:xfrm>
              <a:prstGeom prst="rect">
                <a:avLst/>
              </a:prstGeom>
            </p:spPr>
          </p:pic>
        </mc:Fallback>
      </mc:AlternateContent>
      <p:grpSp>
        <p:nvGrpSpPr>
          <p:cNvPr id="935" name="Gruppieren 934">
            <a:extLst>
              <a:ext uri="{FF2B5EF4-FFF2-40B4-BE49-F238E27FC236}">
                <a16:creationId xmlns:a16="http://schemas.microsoft.com/office/drawing/2014/main" id="{0C6C2E88-4979-4C5C-8CBA-D813152D1B8A}"/>
              </a:ext>
            </a:extLst>
          </p:cNvPr>
          <p:cNvGrpSpPr/>
          <p:nvPr/>
        </p:nvGrpSpPr>
        <p:grpSpPr>
          <a:xfrm>
            <a:off x="282347" y="1102747"/>
            <a:ext cx="2465280" cy="1225800"/>
            <a:chOff x="282347" y="1102747"/>
            <a:chExt cx="2465280" cy="1225800"/>
          </a:xfrm>
        </p:grpSpPr>
        <mc:AlternateContent xmlns:mc="http://schemas.openxmlformats.org/markup-compatibility/2006">
          <mc:Choice xmlns:p14="http://schemas.microsoft.com/office/powerpoint/2010/main" Requires="p14">
            <p:contentPart p14:bwMode="auto" r:id="rId129">
              <p14:nvContentPartPr>
                <p14:cNvPr id="903" name="Freihand 902">
                  <a:extLst>
                    <a:ext uri="{FF2B5EF4-FFF2-40B4-BE49-F238E27FC236}">
                      <a16:creationId xmlns:a16="http://schemas.microsoft.com/office/drawing/2014/main" id="{966FF27F-F092-4C40-92E3-6E920250FF86}"/>
                    </a:ext>
                  </a:extLst>
                </p14:cNvPr>
                <p14:cNvContentPartPr/>
                <p14:nvPr/>
              </p14:nvContentPartPr>
              <p14:xfrm>
                <a:off x="282347" y="2131987"/>
                <a:ext cx="157320" cy="152280"/>
              </p14:xfrm>
            </p:contentPart>
          </mc:Choice>
          <mc:Fallback>
            <p:pic>
              <p:nvPicPr>
                <p:cNvPr id="903" name="Freihand 902">
                  <a:extLst>
                    <a:ext uri="{FF2B5EF4-FFF2-40B4-BE49-F238E27FC236}">
                      <a16:creationId xmlns:a16="http://schemas.microsoft.com/office/drawing/2014/main" id="{966FF27F-F092-4C40-92E3-6E920250FF86}"/>
                    </a:ext>
                  </a:extLst>
                </p:cNvPr>
                <p:cNvPicPr/>
                <p:nvPr/>
              </p:nvPicPr>
              <p:blipFill>
                <a:blip r:embed="rId130"/>
                <a:stretch>
                  <a:fillRect/>
                </a:stretch>
              </p:blipFill>
              <p:spPr>
                <a:xfrm>
                  <a:off x="278027" y="2127667"/>
                  <a:ext cx="1659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04" name="Freihand 903">
                  <a:extLst>
                    <a:ext uri="{FF2B5EF4-FFF2-40B4-BE49-F238E27FC236}">
                      <a16:creationId xmlns:a16="http://schemas.microsoft.com/office/drawing/2014/main" id="{69CCF861-AC7C-49AA-AD84-AAD7FA36F09E}"/>
                    </a:ext>
                  </a:extLst>
                </p14:cNvPr>
                <p14:cNvContentPartPr/>
                <p14:nvPr/>
              </p14:nvContentPartPr>
              <p14:xfrm>
                <a:off x="440387" y="2048467"/>
                <a:ext cx="98280" cy="125280"/>
              </p14:xfrm>
            </p:contentPart>
          </mc:Choice>
          <mc:Fallback>
            <p:pic>
              <p:nvPicPr>
                <p:cNvPr id="904" name="Freihand 903">
                  <a:extLst>
                    <a:ext uri="{FF2B5EF4-FFF2-40B4-BE49-F238E27FC236}">
                      <a16:creationId xmlns:a16="http://schemas.microsoft.com/office/drawing/2014/main" id="{69CCF861-AC7C-49AA-AD84-AAD7FA36F09E}"/>
                    </a:ext>
                  </a:extLst>
                </p:cNvPr>
                <p:cNvPicPr/>
                <p:nvPr/>
              </p:nvPicPr>
              <p:blipFill>
                <a:blip r:embed="rId132"/>
                <a:stretch>
                  <a:fillRect/>
                </a:stretch>
              </p:blipFill>
              <p:spPr>
                <a:xfrm>
                  <a:off x="436067" y="2044147"/>
                  <a:ext cx="1069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05" name="Freihand 904">
                  <a:extLst>
                    <a:ext uri="{FF2B5EF4-FFF2-40B4-BE49-F238E27FC236}">
                      <a16:creationId xmlns:a16="http://schemas.microsoft.com/office/drawing/2014/main" id="{48FFF1F6-47F5-4C25-A9F5-7F50F814B6FB}"/>
                    </a:ext>
                  </a:extLst>
                </p14:cNvPr>
                <p14:cNvContentPartPr/>
                <p14:nvPr/>
              </p14:nvContentPartPr>
              <p14:xfrm>
                <a:off x="573947" y="1998787"/>
                <a:ext cx="88560" cy="119520"/>
              </p14:xfrm>
            </p:contentPart>
          </mc:Choice>
          <mc:Fallback>
            <p:pic>
              <p:nvPicPr>
                <p:cNvPr id="905" name="Freihand 904">
                  <a:extLst>
                    <a:ext uri="{FF2B5EF4-FFF2-40B4-BE49-F238E27FC236}">
                      <a16:creationId xmlns:a16="http://schemas.microsoft.com/office/drawing/2014/main" id="{48FFF1F6-47F5-4C25-A9F5-7F50F814B6FB}"/>
                    </a:ext>
                  </a:extLst>
                </p:cNvPr>
                <p:cNvPicPr/>
                <p:nvPr/>
              </p:nvPicPr>
              <p:blipFill>
                <a:blip r:embed="rId134"/>
                <a:stretch>
                  <a:fillRect/>
                </a:stretch>
              </p:blipFill>
              <p:spPr>
                <a:xfrm>
                  <a:off x="569627" y="1994467"/>
                  <a:ext cx="972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06" name="Freihand 905">
                  <a:extLst>
                    <a:ext uri="{FF2B5EF4-FFF2-40B4-BE49-F238E27FC236}">
                      <a16:creationId xmlns:a16="http://schemas.microsoft.com/office/drawing/2014/main" id="{4C898298-1894-4569-8B7C-A654CD76BD53}"/>
                    </a:ext>
                  </a:extLst>
                </p14:cNvPr>
                <p14:cNvContentPartPr/>
                <p14:nvPr/>
              </p14:nvContentPartPr>
              <p14:xfrm>
                <a:off x="724427" y="1899067"/>
                <a:ext cx="106920" cy="129600"/>
              </p14:xfrm>
            </p:contentPart>
          </mc:Choice>
          <mc:Fallback>
            <p:pic>
              <p:nvPicPr>
                <p:cNvPr id="906" name="Freihand 905">
                  <a:extLst>
                    <a:ext uri="{FF2B5EF4-FFF2-40B4-BE49-F238E27FC236}">
                      <a16:creationId xmlns:a16="http://schemas.microsoft.com/office/drawing/2014/main" id="{4C898298-1894-4569-8B7C-A654CD76BD53}"/>
                    </a:ext>
                  </a:extLst>
                </p:cNvPr>
                <p:cNvPicPr/>
                <p:nvPr/>
              </p:nvPicPr>
              <p:blipFill>
                <a:blip r:embed="rId136"/>
                <a:stretch>
                  <a:fillRect/>
                </a:stretch>
              </p:blipFill>
              <p:spPr>
                <a:xfrm>
                  <a:off x="720107" y="1894747"/>
                  <a:ext cx="1155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07" name="Freihand 906">
                  <a:extLst>
                    <a:ext uri="{FF2B5EF4-FFF2-40B4-BE49-F238E27FC236}">
                      <a16:creationId xmlns:a16="http://schemas.microsoft.com/office/drawing/2014/main" id="{96719DCD-1BBB-4766-B4E4-E43CBBA183AA}"/>
                    </a:ext>
                  </a:extLst>
                </p14:cNvPr>
                <p14:cNvContentPartPr/>
                <p14:nvPr/>
              </p14:nvContentPartPr>
              <p14:xfrm>
                <a:off x="836747" y="1819147"/>
                <a:ext cx="75960" cy="172440"/>
              </p14:xfrm>
            </p:contentPart>
          </mc:Choice>
          <mc:Fallback>
            <p:pic>
              <p:nvPicPr>
                <p:cNvPr id="907" name="Freihand 906">
                  <a:extLst>
                    <a:ext uri="{FF2B5EF4-FFF2-40B4-BE49-F238E27FC236}">
                      <a16:creationId xmlns:a16="http://schemas.microsoft.com/office/drawing/2014/main" id="{96719DCD-1BBB-4766-B4E4-E43CBBA183AA}"/>
                    </a:ext>
                  </a:extLst>
                </p:cNvPr>
                <p:cNvPicPr/>
                <p:nvPr/>
              </p:nvPicPr>
              <p:blipFill>
                <a:blip r:embed="rId138"/>
                <a:stretch>
                  <a:fillRect/>
                </a:stretch>
              </p:blipFill>
              <p:spPr>
                <a:xfrm>
                  <a:off x="832427" y="1814827"/>
                  <a:ext cx="846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08" name="Freihand 907">
                  <a:extLst>
                    <a:ext uri="{FF2B5EF4-FFF2-40B4-BE49-F238E27FC236}">
                      <a16:creationId xmlns:a16="http://schemas.microsoft.com/office/drawing/2014/main" id="{C5DCE1F4-3150-4F1C-8770-C5F3CFAD2D54}"/>
                    </a:ext>
                  </a:extLst>
                </p14:cNvPr>
                <p14:cNvContentPartPr/>
                <p14:nvPr/>
              </p14:nvContentPartPr>
              <p14:xfrm>
                <a:off x="990107" y="1661827"/>
                <a:ext cx="121320" cy="195480"/>
              </p14:xfrm>
            </p:contentPart>
          </mc:Choice>
          <mc:Fallback>
            <p:pic>
              <p:nvPicPr>
                <p:cNvPr id="908" name="Freihand 907">
                  <a:extLst>
                    <a:ext uri="{FF2B5EF4-FFF2-40B4-BE49-F238E27FC236}">
                      <a16:creationId xmlns:a16="http://schemas.microsoft.com/office/drawing/2014/main" id="{C5DCE1F4-3150-4F1C-8770-C5F3CFAD2D54}"/>
                    </a:ext>
                  </a:extLst>
                </p:cNvPr>
                <p:cNvPicPr/>
                <p:nvPr/>
              </p:nvPicPr>
              <p:blipFill>
                <a:blip r:embed="rId140"/>
                <a:stretch>
                  <a:fillRect/>
                </a:stretch>
              </p:blipFill>
              <p:spPr>
                <a:xfrm>
                  <a:off x="985787" y="1657507"/>
                  <a:ext cx="1299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09" name="Freihand 908">
                  <a:extLst>
                    <a:ext uri="{FF2B5EF4-FFF2-40B4-BE49-F238E27FC236}">
                      <a16:creationId xmlns:a16="http://schemas.microsoft.com/office/drawing/2014/main" id="{F113E2C8-AF95-4A25-9AA8-9A4BE94B5823}"/>
                    </a:ext>
                  </a:extLst>
                </p14:cNvPr>
                <p14:cNvContentPartPr/>
                <p14:nvPr/>
              </p14:nvContentPartPr>
              <p14:xfrm>
                <a:off x="1154627" y="1657507"/>
                <a:ext cx="140400" cy="124920"/>
              </p14:xfrm>
            </p:contentPart>
          </mc:Choice>
          <mc:Fallback>
            <p:pic>
              <p:nvPicPr>
                <p:cNvPr id="909" name="Freihand 908">
                  <a:extLst>
                    <a:ext uri="{FF2B5EF4-FFF2-40B4-BE49-F238E27FC236}">
                      <a16:creationId xmlns:a16="http://schemas.microsoft.com/office/drawing/2014/main" id="{F113E2C8-AF95-4A25-9AA8-9A4BE94B5823}"/>
                    </a:ext>
                  </a:extLst>
                </p:cNvPr>
                <p:cNvPicPr/>
                <p:nvPr/>
              </p:nvPicPr>
              <p:blipFill>
                <a:blip r:embed="rId142"/>
                <a:stretch>
                  <a:fillRect/>
                </a:stretch>
              </p:blipFill>
              <p:spPr>
                <a:xfrm>
                  <a:off x="1150307" y="1653187"/>
                  <a:ext cx="1490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10" name="Freihand 909">
                  <a:extLst>
                    <a:ext uri="{FF2B5EF4-FFF2-40B4-BE49-F238E27FC236}">
                      <a16:creationId xmlns:a16="http://schemas.microsoft.com/office/drawing/2014/main" id="{328D03D2-4067-48BA-BBB3-F48C1400934E}"/>
                    </a:ext>
                  </a:extLst>
                </p14:cNvPr>
                <p14:cNvContentPartPr/>
                <p14:nvPr/>
              </p14:nvContentPartPr>
              <p14:xfrm>
                <a:off x="1247507" y="1515307"/>
                <a:ext cx="194400" cy="183600"/>
              </p14:xfrm>
            </p:contentPart>
          </mc:Choice>
          <mc:Fallback>
            <p:pic>
              <p:nvPicPr>
                <p:cNvPr id="910" name="Freihand 909">
                  <a:extLst>
                    <a:ext uri="{FF2B5EF4-FFF2-40B4-BE49-F238E27FC236}">
                      <a16:creationId xmlns:a16="http://schemas.microsoft.com/office/drawing/2014/main" id="{328D03D2-4067-48BA-BBB3-F48C1400934E}"/>
                    </a:ext>
                  </a:extLst>
                </p:cNvPr>
                <p:cNvPicPr/>
                <p:nvPr/>
              </p:nvPicPr>
              <p:blipFill>
                <a:blip r:embed="rId144"/>
                <a:stretch>
                  <a:fillRect/>
                </a:stretch>
              </p:blipFill>
              <p:spPr>
                <a:xfrm>
                  <a:off x="1243187" y="1510987"/>
                  <a:ext cx="2030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11" name="Freihand 910">
                  <a:extLst>
                    <a:ext uri="{FF2B5EF4-FFF2-40B4-BE49-F238E27FC236}">
                      <a16:creationId xmlns:a16="http://schemas.microsoft.com/office/drawing/2014/main" id="{7CFB7785-DF6E-4FB8-92A4-FAEE4BFDDEC2}"/>
                    </a:ext>
                  </a:extLst>
                </p14:cNvPr>
                <p14:cNvContentPartPr/>
                <p14:nvPr/>
              </p14:nvContentPartPr>
              <p14:xfrm>
                <a:off x="1371347" y="1446907"/>
                <a:ext cx="27360" cy="20520"/>
              </p14:xfrm>
            </p:contentPart>
          </mc:Choice>
          <mc:Fallback>
            <p:pic>
              <p:nvPicPr>
                <p:cNvPr id="911" name="Freihand 910">
                  <a:extLst>
                    <a:ext uri="{FF2B5EF4-FFF2-40B4-BE49-F238E27FC236}">
                      <a16:creationId xmlns:a16="http://schemas.microsoft.com/office/drawing/2014/main" id="{7CFB7785-DF6E-4FB8-92A4-FAEE4BFDDEC2}"/>
                    </a:ext>
                  </a:extLst>
                </p:cNvPr>
                <p:cNvPicPr/>
                <p:nvPr/>
              </p:nvPicPr>
              <p:blipFill>
                <a:blip r:embed="rId146"/>
                <a:stretch>
                  <a:fillRect/>
                </a:stretch>
              </p:blipFill>
              <p:spPr>
                <a:xfrm>
                  <a:off x="1367027" y="1442587"/>
                  <a:ext cx="360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12" name="Freihand 911">
                  <a:extLst>
                    <a:ext uri="{FF2B5EF4-FFF2-40B4-BE49-F238E27FC236}">
                      <a16:creationId xmlns:a16="http://schemas.microsoft.com/office/drawing/2014/main" id="{D3B3DFE9-D3F7-4360-8384-B2633A09A5E4}"/>
                    </a:ext>
                  </a:extLst>
                </p14:cNvPr>
                <p14:cNvContentPartPr/>
                <p14:nvPr/>
              </p14:nvContentPartPr>
              <p14:xfrm>
                <a:off x="1418147" y="1418107"/>
                <a:ext cx="72360" cy="177120"/>
              </p14:xfrm>
            </p:contentPart>
          </mc:Choice>
          <mc:Fallback>
            <p:pic>
              <p:nvPicPr>
                <p:cNvPr id="912" name="Freihand 911">
                  <a:extLst>
                    <a:ext uri="{FF2B5EF4-FFF2-40B4-BE49-F238E27FC236}">
                      <a16:creationId xmlns:a16="http://schemas.microsoft.com/office/drawing/2014/main" id="{D3B3DFE9-D3F7-4360-8384-B2633A09A5E4}"/>
                    </a:ext>
                  </a:extLst>
                </p:cNvPr>
                <p:cNvPicPr/>
                <p:nvPr/>
              </p:nvPicPr>
              <p:blipFill>
                <a:blip r:embed="rId148"/>
                <a:stretch>
                  <a:fillRect/>
                </a:stretch>
              </p:blipFill>
              <p:spPr>
                <a:xfrm>
                  <a:off x="1413827" y="1413787"/>
                  <a:ext cx="810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13" name="Freihand 912">
                  <a:extLst>
                    <a:ext uri="{FF2B5EF4-FFF2-40B4-BE49-F238E27FC236}">
                      <a16:creationId xmlns:a16="http://schemas.microsoft.com/office/drawing/2014/main" id="{AC53BCA6-9D60-4C7B-BB75-C12972A64C09}"/>
                    </a:ext>
                  </a:extLst>
                </p14:cNvPr>
                <p14:cNvContentPartPr/>
                <p14:nvPr/>
              </p14:nvContentPartPr>
              <p14:xfrm>
                <a:off x="1596347" y="1327747"/>
                <a:ext cx="190800" cy="153360"/>
              </p14:xfrm>
            </p:contentPart>
          </mc:Choice>
          <mc:Fallback>
            <p:pic>
              <p:nvPicPr>
                <p:cNvPr id="913" name="Freihand 912">
                  <a:extLst>
                    <a:ext uri="{FF2B5EF4-FFF2-40B4-BE49-F238E27FC236}">
                      <a16:creationId xmlns:a16="http://schemas.microsoft.com/office/drawing/2014/main" id="{AC53BCA6-9D60-4C7B-BB75-C12972A64C09}"/>
                    </a:ext>
                  </a:extLst>
                </p:cNvPr>
                <p:cNvPicPr/>
                <p:nvPr/>
              </p:nvPicPr>
              <p:blipFill>
                <a:blip r:embed="rId150"/>
                <a:stretch>
                  <a:fillRect/>
                </a:stretch>
              </p:blipFill>
              <p:spPr>
                <a:xfrm>
                  <a:off x="1592027" y="1323427"/>
                  <a:ext cx="1994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14" name="Freihand 913">
                  <a:extLst>
                    <a:ext uri="{FF2B5EF4-FFF2-40B4-BE49-F238E27FC236}">
                      <a16:creationId xmlns:a16="http://schemas.microsoft.com/office/drawing/2014/main" id="{C8754960-DC28-4635-91FF-BE18B5B46CE8}"/>
                    </a:ext>
                  </a:extLst>
                </p14:cNvPr>
                <p14:cNvContentPartPr/>
                <p14:nvPr/>
              </p14:nvContentPartPr>
              <p14:xfrm>
                <a:off x="1778507" y="1278067"/>
                <a:ext cx="87120" cy="132480"/>
              </p14:xfrm>
            </p:contentPart>
          </mc:Choice>
          <mc:Fallback>
            <p:pic>
              <p:nvPicPr>
                <p:cNvPr id="914" name="Freihand 913">
                  <a:extLst>
                    <a:ext uri="{FF2B5EF4-FFF2-40B4-BE49-F238E27FC236}">
                      <a16:creationId xmlns:a16="http://schemas.microsoft.com/office/drawing/2014/main" id="{C8754960-DC28-4635-91FF-BE18B5B46CE8}"/>
                    </a:ext>
                  </a:extLst>
                </p:cNvPr>
                <p:cNvPicPr/>
                <p:nvPr/>
              </p:nvPicPr>
              <p:blipFill>
                <a:blip r:embed="rId152"/>
                <a:stretch>
                  <a:fillRect/>
                </a:stretch>
              </p:blipFill>
              <p:spPr>
                <a:xfrm>
                  <a:off x="1774187" y="1273747"/>
                  <a:ext cx="957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15" name="Freihand 914">
                  <a:extLst>
                    <a:ext uri="{FF2B5EF4-FFF2-40B4-BE49-F238E27FC236}">
                      <a16:creationId xmlns:a16="http://schemas.microsoft.com/office/drawing/2014/main" id="{D5DBD58B-8059-4322-8F18-A4BECD552F25}"/>
                    </a:ext>
                  </a:extLst>
                </p14:cNvPr>
                <p14:cNvContentPartPr/>
                <p14:nvPr/>
              </p14:nvContentPartPr>
              <p14:xfrm>
                <a:off x="790667" y="2204347"/>
                <a:ext cx="91080" cy="113400"/>
              </p14:xfrm>
            </p:contentPart>
          </mc:Choice>
          <mc:Fallback>
            <p:pic>
              <p:nvPicPr>
                <p:cNvPr id="915" name="Freihand 914">
                  <a:extLst>
                    <a:ext uri="{FF2B5EF4-FFF2-40B4-BE49-F238E27FC236}">
                      <a16:creationId xmlns:a16="http://schemas.microsoft.com/office/drawing/2014/main" id="{D5DBD58B-8059-4322-8F18-A4BECD552F25}"/>
                    </a:ext>
                  </a:extLst>
                </p:cNvPr>
                <p:cNvPicPr/>
                <p:nvPr/>
              </p:nvPicPr>
              <p:blipFill>
                <a:blip r:embed="rId154"/>
                <a:stretch>
                  <a:fillRect/>
                </a:stretch>
              </p:blipFill>
              <p:spPr>
                <a:xfrm>
                  <a:off x="786347" y="2200027"/>
                  <a:ext cx="997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16" name="Freihand 915">
                  <a:extLst>
                    <a:ext uri="{FF2B5EF4-FFF2-40B4-BE49-F238E27FC236}">
                      <a16:creationId xmlns:a16="http://schemas.microsoft.com/office/drawing/2014/main" id="{5570B20F-1CE4-4C36-B15E-943069F95B0B}"/>
                    </a:ext>
                  </a:extLst>
                </p14:cNvPr>
                <p14:cNvContentPartPr/>
                <p14:nvPr/>
              </p14:nvContentPartPr>
              <p14:xfrm>
                <a:off x="689147" y="2098507"/>
                <a:ext cx="171360" cy="158400"/>
              </p14:xfrm>
            </p:contentPart>
          </mc:Choice>
          <mc:Fallback>
            <p:pic>
              <p:nvPicPr>
                <p:cNvPr id="916" name="Freihand 915">
                  <a:extLst>
                    <a:ext uri="{FF2B5EF4-FFF2-40B4-BE49-F238E27FC236}">
                      <a16:creationId xmlns:a16="http://schemas.microsoft.com/office/drawing/2014/main" id="{5570B20F-1CE4-4C36-B15E-943069F95B0B}"/>
                    </a:ext>
                  </a:extLst>
                </p:cNvPr>
                <p:cNvPicPr/>
                <p:nvPr/>
              </p:nvPicPr>
              <p:blipFill>
                <a:blip r:embed="rId156"/>
                <a:stretch>
                  <a:fillRect/>
                </a:stretch>
              </p:blipFill>
              <p:spPr>
                <a:xfrm>
                  <a:off x="684827" y="2094187"/>
                  <a:ext cx="1800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17" name="Freihand 916">
                  <a:extLst>
                    <a:ext uri="{FF2B5EF4-FFF2-40B4-BE49-F238E27FC236}">
                      <a16:creationId xmlns:a16="http://schemas.microsoft.com/office/drawing/2014/main" id="{1A4BD6D3-134C-45A8-B50B-73E229221CB5}"/>
                    </a:ext>
                  </a:extLst>
                </p14:cNvPr>
                <p14:cNvContentPartPr/>
                <p14:nvPr/>
              </p14:nvContentPartPr>
              <p14:xfrm>
                <a:off x="917747" y="2053147"/>
                <a:ext cx="234360" cy="196560"/>
              </p14:xfrm>
            </p:contentPart>
          </mc:Choice>
          <mc:Fallback>
            <p:pic>
              <p:nvPicPr>
                <p:cNvPr id="917" name="Freihand 916">
                  <a:extLst>
                    <a:ext uri="{FF2B5EF4-FFF2-40B4-BE49-F238E27FC236}">
                      <a16:creationId xmlns:a16="http://schemas.microsoft.com/office/drawing/2014/main" id="{1A4BD6D3-134C-45A8-B50B-73E229221CB5}"/>
                    </a:ext>
                  </a:extLst>
                </p:cNvPr>
                <p:cNvPicPr/>
                <p:nvPr/>
              </p:nvPicPr>
              <p:blipFill>
                <a:blip r:embed="rId158"/>
                <a:stretch>
                  <a:fillRect/>
                </a:stretch>
              </p:blipFill>
              <p:spPr>
                <a:xfrm>
                  <a:off x="913427" y="2048827"/>
                  <a:ext cx="2430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18" name="Freihand 917">
                  <a:extLst>
                    <a:ext uri="{FF2B5EF4-FFF2-40B4-BE49-F238E27FC236}">
                      <a16:creationId xmlns:a16="http://schemas.microsoft.com/office/drawing/2014/main" id="{06231142-592B-4D14-89AC-2416B80CFD03}"/>
                    </a:ext>
                  </a:extLst>
                </p14:cNvPr>
                <p14:cNvContentPartPr/>
                <p14:nvPr/>
              </p14:nvContentPartPr>
              <p14:xfrm>
                <a:off x="1142387" y="1975747"/>
                <a:ext cx="83880" cy="106560"/>
              </p14:xfrm>
            </p:contentPart>
          </mc:Choice>
          <mc:Fallback>
            <p:pic>
              <p:nvPicPr>
                <p:cNvPr id="918" name="Freihand 917">
                  <a:extLst>
                    <a:ext uri="{FF2B5EF4-FFF2-40B4-BE49-F238E27FC236}">
                      <a16:creationId xmlns:a16="http://schemas.microsoft.com/office/drawing/2014/main" id="{06231142-592B-4D14-89AC-2416B80CFD03}"/>
                    </a:ext>
                  </a:extLst>
                </p:cNvPr>
                <p:cNvPicPr/>
                <p:nvPr/>
              </p:nvPicPr>
              <p:blipFill>
                <a:blip r:embed="rId160"/>
                <a:stretch>
                  <a:fillRect/>
                </a:stretch>
              </p:blipFill>
              <p:spPr>
                <a:xfrm>
                  <a:off x="1138067" y="1971427"/>
                  <a:ext cx="925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19" name="Freihand 918">
                  <a:extLst>
                    <a:ext uri="{FF2B5EF4-FFF2-40B4-BE49-F238E27FC236}">
                      <a16:creationId xmlns:a16="http://schemas.microsoft.com/office/drawing/2014/main" id="{7995E97E-3F05-435D-B685-8C0D34FF8977}"/>
                    </a:ext>
                  </a:extLst>
                </p14:cNvPr>
                <p14:cNvContentPartPr/>
                <p14:nvPr/>
              </p14:nvContentPartPr>
              <p14:xfrm>
                <a:off x="1255427" y="1838587"/>
                <a:ext cx="176400" cy="189720"/>
              </p14:xfrm>
            </p:contentPart>
          </mc:Choice>
          <mc:Fallback>
            <p:pic>
              <p:nvPicPr>
                <p:cNvPr id="919" name="Freihand 918">
                  <a:extLst>
                    <a:ext uri="{FF2B5EF4-FFF2-40B4-BE49-F238E27FC236}">
                      <a16:creationId xmlns:a16="http://schemas.microsoft.com/office/drawing/2014/main" id="{7995E97E-3F05-435D-B685-8C0D34FF8977}"/>
                    </a:ext>
                  </a:extLst>
                </p:cNvPr>
                <p:cNvPicPr/>
                <p:nvPr/>
              </p:nvPicPr>
              <p:blipFill>
                <a:blip r:embed="rId162"/>
                <a:stretch>
                  <a:fillRect/>
                </a:stretch>
              </p:blipFill>
              <p:spPr>
                <a:xfrm>
                  <a:off x="1251107" y="1834267"/>
                  <a:ext cx="1850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20" name="Freihand 919">
                  <a:extLst>
                    <a:ext uri="{FF2B5EF4-FFF2-40B4-BE49-F238E27FC236}">
                      <a16:creationId xmlns:a16="http://schemas.microsoft.com/office/drawing/2014/main" id="{ED436B12-39D8-4D66-B172-E9EC6E9FC4C9}"/>
                    </a:ext>
                  </a:extLst>
                </p14:cNvPr>
                <p14:cNvContentPartPr/>
                <p14:nvPr/>
              </p14:nvContentPartPr>
              <p14:xfrm>
                <a:off x="1450547" y="1801147"/>
                <a:ext cx="51120" cy="100080"/>
              </p14:xfrm>
            </p:contentPart>
          </mc:Choice>
          <mc:Fallback>
            <p:pic>
              <p:nvPicPr>
                <p:cNvPr id="920" name="Freihand 919">
                  <a:extLst>
                    <a:ext uri="{FF2B5EF4-FFF2-40B4-BE49-F238E27FC236}">
                      <a16:creationId xmlns:a16="http://schemas.microsoft.com/office/drawing/2014/main" id="{ED436B12-39D8-4D66-B172-E9EC6E9FC4C9}"/>
                    </a:ext>
                  </a:extLst>
                </p:cNvPr>
                <p:cNvPicPr/>
                <p:nvPr/>
              </p:nvPicPr>
              <p:blipFill>
                <a:blip r:embed="rId164"/>
                <a:stretch>
                  <a:fillRect/>
                </a:stretch>
              </p:blipFill>
              <p:spPr>
                <a:xfrm>
                  <a:off x="1446227" y="1796827"/>
                  <a:ext cx="597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21" name="Freihand 920">
                  <a:extLst>
                    <a:ext uri="{FF2B5EF4-FFF2-40B4-BE49-F238E27FC236}">
                      <a16:creationId xmlns:a16="http://schemas.microsoft.com/office/drawing/2014/main" id="{CA349779-CAE9-4E9B-9213-DFE554801B35}"/>
                    </a:ext>
                  </a:extLst>
                </p14:cNvPr>
                <p14:cNvContentPartPr/>
                <p14:nvPr/>
              </p14:nvContentPartPr>
              <p14:xfrm>
                <a:off x="1266947" y="2013547"/>
                <a:ext cx="312120" cy="315000"/>
              </p14:xfrm>
            </p:contentPart>
          </mc:Choice>
          <mc:Fallback>
            <p:pic>
              <p:nvPicPr>
                <p:cNvPr id="921" name="Freihand 920">
                  <a:extLst>
                    <a:ext uri="{FF2B5EF4-FFF2-40B4-BE49-F238E27FC236}">
                      <a16:creationId xmlns:a16="http://schemas.microsoft.com/office/drawing/2014/main" id="{CA349779-CAE9-4E9B-9213-DFE554801B35}"/>
                    </a:ext>
                  </a:extLst>
                </p:cNvPr>
                <p:cNvPicPr/>
                <p:nvPr/>
              </p:nvPicPr>
              <p:blipFill>
                <a:blip r:embed="rId166"/>
                <a:stretch>
                  <a:fillRect/>
                </a:stretch>
              </p:blipFill>
              <p:spPr>
                <a:xfrm>
                  <a:off x="1262627" y="2009227"/>
                  <a:ext cx="32076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22" name="Freihand 921">
                  <a:extLst>
                    <a:ext uri="{FF2B5EF4-FFF2-40B4-BE49-F238E27FC236}">
                      <a16:creationId xmlns:a16="http://schemas.microsoft.com/office/drawing/2014/main" id="{ACBB8F87-4959-4334-8119-5F7A0AA99E30}"/>
                    </a:ext>
                  </a:extLst>
                </p14:cNvPr>
                <p14:cNvContentPartPr/>
                <p14:nvPr/>
              </p14:nvContentPartPr>
              <p14:xfrm>
                <a:off x="1608587" y="1914907"/>
                <a:ext cx="53280" cy="97920"/>
              </p14:xfrm>
            </p:contentPart>
          </mc:Choice>
          <mc:Fallback>
            <p:pic>
              <p:nvPicPr>
                <p:cNvPr id="922" name="Freihand 921">
                  <a:extLst>
                    <a:ext uri="{FF2B5EF4-FFF2-40B4-BE49-F238E27FC236}">
                      <a16:creationId xmlns:a16="http://schemas.microsoft.com/office/drawing/2014/main" id="{ACBB8F87-4959-4334-8119-5F7A0AA99E30}"/>
                    </a:ext>
                  </a:extLst>
                </p:cNvPr>
                <p:cNvPicPr/>
                <p:nvPr/>
              </p:nvPicPr>
              <p:blipFill>
                <a:blip r:embed="rId168"/>
                <a:stretch>
                  <a:fillRect/>
                </a:stretch>
              </p:blipFill>
              <p:spPr>
                <a:xfrm>
                  <a:off x="1604267" y="1910587"/>
                  <a:ext cx="619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23" name="Freihand 922">
                  <a:extLst>
                    <a:ext uri="{FF2B5EF4-FFF2-40B4-BE49-F238E27FC236}">
                      <a16:creationId xmlns:a16="http://schemas.microsoft.com/office/drawing/2014/main" id="{36D4E7B3-A738-47ED-BEEA-895B71537145}"/>
                    </a:ext>
                  </a:extLst>
                </p14:cNvPr>
                <p14:cNvContentPartPr/>
                <p14:nvPr/>
              </p14:nvContentPartPr>
              <p14:xfrm>
                <a:off x="1662227" y="1843627"/>
                <a:ext cx="69480" cy="118440"/>
              </p14:xfrm>
            </p:contentPart>
          </mc:Choice>
          <mc:Fallback>
            <p:pic>
              <p:nvPicPr>
                <p:cNvPr id="923" name="Freihand 922">
                  <a:extLst>
                    <a:ext uri="{FF2B5EF4-FFF2-40B4-BE49-F238E27FC236}">
                      <a16:creationId xmlns:a16="http://schemas.microsoft.com/office/drawing/2014/main" id="{36D4E7B3-A738-47ED-BEEA-895B71537145}"/>
                    </a:ext>
                  </a:extLst>
                </p:cNvPr>
                <p:cNvPicPr/>
                <p:nvPr/>
              </p:nvPicPr>
              <p:blipFill>
                <a:blip r:embed="rId170"/>
                <a:stretch>
                  <a:fillRect/>
                </a:stretch>
              </p:blipFill>
              <p:spPr>
                <a:xfrm>
                  <a:off x="1657907" y="1839307"/>
                  <a:ext cx="781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24" name="Freihand 923">
                  <a:extLst>
                    <a:ext uri="{FF2B5EF4-FFF2-40B4-BE49-F238E27FC236}">
                      <a16:creationId xmlns:a16="http://schemas.microsoft.com/office/drawing/2014/main" id="{15BBE6A1-8833-43A5-8BD7-2711C20E52C6}"/>
                    </a:ext>
                  </a:extLst>
                </p14:cNvPr>
                <p14:cNvContentPartPr/>
                <p14:nvPr/>
              </p14:nvContentPartPr>
              <p14:xfrm>
                <a:off x="1723427" y="1787467"/>
                <a:ext cx="63360" cy="115920"/>
              </p14:xfrm>
            </p:contentPart>
          </mc:Choice>
          <mc:Fallback>
            <p:pic>
              <p:nvPicPr>
                <p:cNvPr id="924" name="Freihand 923">
                  <a:extLst>
                    <a:ext uri="{FF2B5EF4-FFF2-40B4-BE49-F238E27FC236}">
                      <a16:creationId xmlns:a16="http://schemas.microsoft.com/office/drawing/2014/main" id="{15BBE6A1-8833-43A5-8BD7-2711C20E52C6}"/>
                    </a:ext>
                  </a:extLst>
                </p:cNvPr>
                <p:cNvPicPr/>
                <p:nvPr/>
              </p:nvPicPr>
              <p:blipFill>
                <a:blip r:embed="rId172"/>
                <a:stretch>
                  <a:fillRect/>
                </a:stretch>
              </p:blipFill>
              <p:spPr>
                <a:xfrm>
                  <a:off x="1719107" y="1783147"/>
                  <a:ext cx="720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25" name="Freihand 924">
                  <a:extLst>
                    <a:ext uri="{FF2B5EF4-FFF2-40B4-BE49-F238E27FC236}">
                      <a16:creationId xmlns:a16="http://schemas.microsoft.com/office/drawing/2014/main" id="{C42B3823-47C5-4787-A32B-BCCF13FF1790}"/>
                    </a:ext>
                  </a:extLst>
                </p14:cNvPr>
                <p14:cNvContentPartPr/>
                <p14:nvPr/>
              </p14:nvContentPartPr>
              <p14:xfrm>
                <a:off x="1782467" y="1729867"/>
                <a:ext cx="144000" cy="92160"/>
              </p14:xfrm>
            </p:contentPart>
          </mc:Choice>
          <mc:Fallback>
            <p:pic>
              <p:nvPicPr>
                <p:cNvPr id="925" name="Freihand 924">
                  <a:extLst>
                    <a:ext uri="{FF2B5EF4-FFF2-40B4-BE49-F238E27FC236}">
                      <a16:creationId xmlns:a16="http://schemas.microsoft.com/office/drawing/2014/main" id="{C42B3823-47C5-4787-A32B-BCCF13FF1790}"/>
                    </a:ext>
                  </a:extLst>
                </p:cNvPr>
                <p:cNvPicPr/>
                <p:nvPr/>
              </p:nvPicPr>
              <p:blipFill>
                <a:blip r:embed="rId174"/>
                <a:stretch>
                  <a:fillRect/>
                </a:stretch>
              </p:blipFill>
              <p:spPr>
                <a:xfrm>
                  <a:off x="1778147" y="1725547"/>
                  <a:ext cx="1526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926" name="Freihand 925">
                  <a:extLst>
                    <a:ext uri="{FF2B5EF4-FFF2-40B4-BE49-F238E27FC236}">
                      <a16:creationId xmlns:a16="http://schemas.microsoft.com/office/drawing/2014/main" id="{E3747B8C-78D3-4FA4-9193-FF76685C8342}"/>
                    </a:ext>
                  </a:extLst>
                </p14:cNvPr>
                <p14:cNvContentPartPr/>
                <p14:nvPr/>
              </p14:nvContentPartPr>
              <p14:xfrm>
                <a:off x="1987667" y="1564987"/>
                <a:ext cx="173880" cy="115560"/>
              </p14:xfrm>
            </p:contentPart>
          </mc:Choice>
          <mc:Fallback>
            <p:pic>
              <p:nvPicPr>
                <p:cNvPr id="926" name="Freihand 925">
                  <a:extLst>
                    <a:ext uri="{FF2B5EF4-FFF2-40B4-BE49-F238E27FC236}">
                      <a16:creationId xmlns:a16="http://schemas.microsoft.com/office/drawing/2014/main" id="{E3747B8C-78D3-4FA4-9193-FF76685C8342}"/>
                    </a:ext>
                  </a:extLst>
                </p:cNvPr>
                <p:cNvPicPr/>
                <p:nvPr/>
              </p:nvPicPr>
              <p:blipFill>
                <a:blip r:embed="rId176"/>
                <a:stretch>
                  <a:fillRect/>
                </a:stretch>
              </p:blipFill>
              <p:spPr>
                <a:xfrm>
                  <a:off x="1983347" y="1560667"/>
                  <a:ext cx="1825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927" name="Freihand 926">
                  <a:extLst>
                    <a:ext uri="{FF2B5EF4-FFF2-40B4-BE49-F238E27FC236}">
                      <a16:creationId xmlns:a16="http://schemas.microsoft.com/office/drawing/2014/main" id="{7CEC3C20-BCCD-4AEB-99DA-35FCB84312F8}"/>
                    </a:ext>
                  </a:extLst>
                </p14:cNvPr>
                <p14:cNvContentPartPr/>
                <p14:nvPr/>
              </p14:nvContentPartPr>
              <p14:xfrm>
                <a:off x="2029067" y="1472827"/>
                <a:ext cx="360" cy="360"/>
              </p14:xfrm>
            </p:contentPart>
          </mc:Choice>
          <mc:Fallback>
            <p:pic>
              <p:nvPicPr>
                <p:cNvPr id="927" name="Freihand 926">
                  <a:extLst>
                    <a:ext uri="{FF2B5EF4-FFF2-40B4-BE49-F238E27FC236}">
                      <a16:creationId xmlns:a16="http://schemas.microsoft.com/office/drawing/2014/main" id="{7CEC3C20-BCCD-4AEB-99DA-35FCB84312F8}"/>
                    </a:ext>
                  </a:extLst>
                </p:cNvPr>
                <p:cNvPicPr/>
                <p:nvPr/>
              </p:nvPicPr>
              <p:blipFill>
                <a:blip r:embed="rId178"/>
                <a:stretch>
                  <a:fillRect/>
                </a:stretch>
              </p:blipFill>
              <p:spPr>
                <a:xfrm>
                  <a:off x="2024747" y="1468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929" name="Freihand 928">
                  <a:extLst>
                    <a:ext uri="{FF2B5EF4-FFF2-40B4-BE49-F238E27FC236}">
                      <a16:creationId xmlns:a16="http://schemas.microsoft.com/office/drawing/2014/main" id="{F0FFB9C1-E24C-4539-89A7-B80A0E7686A4}"/>
                    </a:ext>
                  </a:extLst>
                </p14:cNvPr>
                <p14:cNvContentPartPr/>
                <p14:nvPr/>
              </p14:nvContentPartPr>
              <p14:xfrm>
                <a:off x="2236067" y="1384987"/>
                <a:ext cx="76680" cy="121320"/>
              </p14:xfrm>
            </p:contentPart>
          </mc:Choice>
          <mc:Fallback>
            <p:pic>
              <p:nvPicPr>
                <p:cNvPr id="929" name="Freihand 928">
                  <a:extLst>
                    <a:ext uri="{FF2B5EF4-FFF2-40B4-BE49-F238E27FC236}">
                      <a16:creationId xmlns:a16="http://schemas.microsoft.com/office/drawing/2014/main" id="{F0FFB9C1-E24C-4539-89A7-B80A0E7686A4}"/>
                    </a:ext>
                  </a:extLst>
                </p:cNvPr>
                <p:cNvPicPr/>
                <p:nvPr/>
              </p:nvPicPr>
              <p:blipFill>
                <a:blip r:embed="rId180"/>
                <a:stretch>
                  <a:fillRect/>
                </a:stretch>
              </p:blipFill>
              <p:spPr>
                <a:xfrm>
                  <a:off x="2231747" y="1380667"/>
                  <a:ext cx="853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930" name="Freihand 929">
                  <a:extLst>
                    <a:ext uri="{FF2B5EF4-FFF2-40B4-BE49-F238E27FC236}">
                      <a16:creationId xmlns:a16="http://schemas.microsoft.com/office/drawing/2014/main" id="{A1F83DFC-D557-4EC8-8012-8E0478D668C3}"/>
                    </a:ext>
                  </a:extLst>
                </p14:cNvPr>
                <p14:cNvContentPartPr/>
                <p14:nvPr/>
              </p14:nvContentPartPr>
              <p14:xfrm>
                <a:off x="2182067" y="1339987"/>
                <a:ext cx="124920" cy="120600"/>
              </p14:xfrm>
            </p:contentPart>
          </mc:Choice>
          <mc:Fallback>
            <p:pic>
              <p:nvPicPr>
                <p:cNvPr id="930" name="Freihand 929">
                  <a:extLst>
                    <a:ext uri="{FF2B5EF4-FFF2-40B4-BE49-F238E27FC236}">
                      <a16:creationId xmlns:a16="http://schemas.microsoft.com/office/drawing/2014/main" id="{A1F83DFC-D557-4EC8-8012-8E0478D668C3}"/>
                    </a:ext>
                  </a:extLst>
                </p:cNvPr>
                <p:cNvPicPr/>
                <p:nvPr/>
              </p:nvPicPr>
              <p:blipFill>
                <a:blip r:embed="rId182"/>
                <a:stretch>
                  <a:fillRect/>
                </a:stretch>
              </p:blipFill>
              <p:spPr>
                <a:xfrm>
                  <a:off x="2177747" y="1335667"/>
                  <a:ext cx="1335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931" name="Freihand 930">
                  <a:extLst>
                    <a:ext uri="{FF2B5EF4-FFF2-40B4-BE49-F238E27FC236}">
                      <a16:creationId xmlns:a16="http://schemas.microsoft.com/office/drawing/2014/main" id="{CF0A05F2-DBF1-4402-B53C-2235106D0084}"/>
                    </a:ext>
                  </a:extLst>
                </p14:cNvPr>
                <p14:cNvContentPartPr/>
                <p14:nvPr/>
              </p14:nvContentPartPr>
              <p14:xfrm>
                <a:off x="2306987" y="1286707"/>
                <a:ext cx="90000" cy="170280"/>
              </p14:xfrm>
            </p:contentPart>
          </mc:Choice>
          <mc:Fallback>
            <p:pic>
              <p:nvPicPr>
                <p:cNvPr id="931" name="Freihand 930">
                  <a:extLst>
                    <a:ext uri="{FF2B5EF4-FFF2-40B4-BE49-F238E27FC236}">
                      <a16:creationId xmlns:a16="http://schemas.microsoft.com/office/drawing/2014/main" id="{CF0A05F2-DBF1-4402-B53C-2235106D0084}"/>
                    </a:ext>
                  </a:extLst>
                </p:cNvPr>
                <p:cNvPicPr/>
                <p:nvPr/>
              </p:nvPicPr>
              <p:blipFill>
                <a:blip r:embed="rId184"/>
                <a:stretch>
                  <a:fillRect/>
                </a:stretch>
              </p:blipFill>
              <p:spPr>
                <a:xfrm>
                  <a:off x="2302667" y="1282387"/>
                  <a:ext cx="986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932" name="Freihand 931">
                  <a:extLst>
                    <a:ext uri="{FF2B5EF4-FFF2-40B4-BE49-F238E27FC236}">
                      <a16:creationId xmlns:a16="http://schemas.microsoft.com/office/drawing/2014/main" id="{16C091F9-CC35-4432-A438-C76462C92D31}"/>
                    </a:ext>
                  </a:extLst>
                </p14:cNvPr>
                <p14:cNvContentPartPr/>
                <p14:nvPr/>
              </p14:nvContentPartPr>
              <p14:xfrm>
                <a:off x="2376107" y="1281307"/>
                <a:ext cx="79920" cy="120960"/>
              </p14:xfrm>
            </p:contentPart>
          </mc:Choice>
          <mc:Fallback>
            <p:pic>
              <p:nvPicPr>
                <p:cNvPr id="932" name="Freihand 931">
                  <a:extLst>
                    <a:ext uri="{FF2B5EF4-FFF2-40B4-BE49-F238E27FC236}">
                      <a16:creationId xmlns:a16="http://schemas.microsoft.com/office/drawing/2014/main" id="{16C091F9-CC35-4432-A438-C76462C92D31}"/>
                    </a:ext>
                  </a:extLst>
                </p:cNvPr>
                <p:cNvPicPr/>
                <p:nvPr/>
              </p:nvPicPr>
              <p:blipFill>
                <a:blip r:embed="rId186"/>
                <a:stretch>
                  <a:fillRect/>
                </a:stretch>
              </p:blipFill>
              <p:spPr>
                <a:xfrm>
                  <a:off x="2371787" y="1276987"/>
                  <a:ext cx="885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933" name="Freihand 932">
                  <a:extLst>
                    <a:ext uri="{FF2B5EF4-FFF2-40B4-BE49-F238E27FC236}">
                      <a16:creationId xmlns:a16="http://schemas.microsoft.com/office/drawing/2014/main" id="{316D6844-DD18-472A-85D1-0A5B2D5BBD65}"/>
                    </a:ext>
                  </a:extLst>
                </p14:cNvPr>
                <p14:cNvContentPartPr/>
                <p14:nvPr/>
              </p14:nvContentPartPr>
              <p14:xfrm>
                <a:off x="2440187" y="1102747"/>
                <a:ext cx="127440" cy="214200"/>
              </p14:xfrm>
            </p:contentPart>
          </mc:Choice>
          <mc:Fallback>
            <p:pic>
              <p:nvPicPr>
                <p:cNvPr id="933" name="Freihand 932">
                  <a:extLst>
                    <a:ext uri="{FF2B5EF4-FFF2-40B4-BE49-F238E27FC236}">
                      <a16:creationId xmlns:a16="http://schemas.microsoft.com/office/drawing/2014/main" id="{316D6844-DD18-472A-85D1-0A5B2D5BBD65}"/>
                    </a:ext>
                  </a:extLst>
                </p:cNvPr>
                <p:cNvPicPr/>
                <p:nvPr/>
              </p:nvPicPr>
              <p:blipFill>
                <a:blip r:embed="rId188"/>
                <a:stretch>
                  <a:fillRect/>
                </a:stretch>
              </p:blipFill>
              <p:spPr>
                <a:xfrm>
                  <a:off x="2435867" y="1098427"/>
                  <a:ext cx="1360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934" name="Freihand 933">
                  <a:extLst>
                    <a:ext uri="{FF2B5EF4-FFF2-40B4-BE49-F238E27FC236}">
                      <a16:creationId xmlns:a16="http://schemas.microsoft.com/office/drawing/2014/main" id="{D4547C2E-3512-4D87-99C5-903A2113120E}"/>
                    </a:ext>
                  </a:extLst>
                </p14:cNvPr>
                <p14:cNvContentPartPr/>
                <p14:nvPr/>
              </p14:nvContentPartPr>
              <p14:xfrm>
                <a:off x="2563667" y="1141267"/>
                <a:ext cx="183960" cy="100800"/>
              </p14:xfrm>
            </p:contentPart>
          </mc:Choice>
          <mc:Fallback>
            <p:pic>
              <p:nvPicPr>
                <p:cNvPr id="934" name="Freihand 933">
                  <a:extLst>
                    <a:ext uri="{FF2B5EF4-FFF2-40B4-BE49-F238E27FC236}">
                      <a16:creationId xmlns:a16="http://schemas.microsoft.com/office/drawing/2014/main" id="{D4547C2E-3512-4D87-99C5-903A2113120E}"/>
                    </a:ext>
                  </a:extLst>
                </p:cNvPr>
                <p:cNvPicPr/>
                <p:nvPr/>
              </p:nvPicPr>
              <p:blipFill>
                <a:blip r:embed="rId190"/>
                <a:stretch>
                  <a:fillRect/>
                </a:stretch>
              </p:blipFill>
              <p:spPr>
                <a:xfrm>
                  <a:off x="2559347" y="1136947"/>
                  <a:ext cx="192600" cy="109440"/>
                </a:xfrm>
                <a:prstGeom prst="rect">
                  <a:avLst/>
                </a:prstGeom>
              </p:spPr>
            </p:pic>
          </mc:Fallback>
        </mc:AlternateContent>
      </p:grpSp>
      <p:grpSp>
        <p:nvGrpSpPr>
          <p:cNvPr id="956" name="Gruppieren 955">
            <a:extLst>
              <a:ext uri="{FF2B5EF4-FFF2-40B4-BE49-F238E27FC236}">
                <a16:creationId xmlns:a16="http://schemas.microsoft.com/office/drawing/2014/main" id="{B1E2B0D9-BDFD-4604-8BE7-081E1C739D13}"/>
              </a:ext>
            </a:extLst>
          </p:cNvPr>
          <p:cNvGrpSpPr/>
          <p:nvPr/>
        </p:nvGrpSpPr>
        <p:grpSpPr>
          <a:xfrm>
            <a:off x="7128107" y="6062827"/>
            <a:ext cx="1587240" cy="568800"/>
            <a:chOff x="7128107" y="6062827"/>
            <a:chExt cx="1587240" cy="568800"/>
          </a:xfrm>
        </p:grpSpPr>
        <mc:AlternateContent xmlns:mc="http://schemas.openxmlformats.org/markup-compatibility/2006">
          <mc:Choice xmlns:p14="http://schemas.microsoft.com/office/powerpoint/2010/main" Requires="p14">
            <p:contentPart p14:bwMode="auto" r:id="rId191">
              <p14:nvContentPartPr>
                <p14:cNvPr id="881" name="Freihand 880">
                  <a:extLst>
                    <a:ext uri="{FF2B5EF4-FFF2-40B4-BE49-F238E27FC236}">
                      <a16:creationId xmlns:a16="http://schemas.microsoft.com/office/drawing/2014/main" id="{6779F5BE-2A3A-415A-BD4A-0EFAFD5C5598}"/>
                    </a:ext>
                  </a:extLst>
                </p14:cNvPr>
                <p14:cNvContentPartPr/>
                <p14:nvPr/>
              </p14:nvContentPartPr>
              <p14:xfrm>
                <a:off x="7128107" y="6154267"/>
                <a:ext cx="80280" cy="132480"/>
              </p14:xfrm>
            </p:contentPart>
          </mc:Choice>
          <mc:Fallback>
            <p:pic>
              <p:nvPicPr>
                <p:cNvPr id="881" name="Freihand 880">
                  <a:extLst>
                    <a:ext uri="{FF2B5EF4-FFF2-40B4-BE49-F238E27FC236}">
                      <a16:creationId xmlns:a16="http://schemas.microsoft.com/office/drawing/2014/main" id="{6779F5BE-2A3A-415A-BD4A-0EFAFD5C5598}"/>
                    </a:ext>
                  </a:extLst>
                </p:cNvPr>
                <p:cNvPicPr/>
                <p:nvPr/>
              </p:nvPicPr>
              <p:blipFill>
                <a:blip r:embed="rId192"/>
                <a:stretch>
                  <a:fillRect/>
                </a:stretch>
              </p:blipFill>
              <p:spPr>
                <a:xfrm>
                  <a:off x="7123787" y="6149947"/>
                  <a:ext cx="889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882" name="Freihand 881">
                  <a:extLst>
                    <a:ext uri="{FF2B5EF4-FFF2-40B4-BE49-F238E27FC236}">
                      <a16:creationId xmlns:a16="http://schemas.microsoft.com/office/drawing/2014/main" id="{3DD8A463-7B8D-4E4A-A3F8-2D0BB4413FF2}"/>
                    </a:ext>
                  </a:extLst>
                </p14:cNvPr>
                <p14:cNvContentPartPr/>
                <p14:nvPr/>
              </p14:nvContentPartPr>
              <p14:xfrm>
                <a:off x="7178147" y="6250387"/>
                <a:ext cx="39960" cy="77040"/>
              </p14:xfrm>
            </p:contentPart>
          </mc:Choice>
          <mc:Fallback>
            <p:pic>
              <p:nvPicPr>
                <p:cNvPr id="882" name="Freihand 881">
                  <a:extLst>
                    <a:ext uri="{FF2B5EF4-FFF2-40B4-BE49-F238E27FC236}">
                      <a16:creationId xmlns:a16="http://schemas.microsoft.com/office/drawing/2014/main" id="{3DD8A463-7B8D-4E4A-A3F8-2D0BB4413FF2}"/>
                    </a:ext>
                  </a:extLst>
                </p:cNvPr>
                <p:cNvPicPr/>
                <p:nvPr/>
              </p:nvPicPr>
              <p:blipFill>
                <a:blip r:embed="rId194"/>
                <a:stretch>
                  <a:fillRect/>
                </a:stretch>
              </p:blipFill>
              <p:spPr>
                <a:xfrm>
                  <a:off x="7173827" y="6246067"/>
                  <a:ext cx="486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883" name="Freihand 882">
                  <a:extLst>
                    <a:ext uri="{FF2B5EF4-FFF2-40B4-BE49-F238E27FC236}">
                      <a16:creationId xmlns:a16="http://schemas.microsoft.com/office/drawing/2014/main" id="{144E7C52-7F68-41DF-91FE-5787D28298E9}"/>
                    </a:ext>
                  </a:extLst>
                </p14:cNvPr>
                <p14:cNvContentPartPr/>
                <p14:nvPr/>
              </p14:nvContentPartPr>
              <p14:xfrm>
                <a:off x="7290467" y="6147427"/>
                <a:ext cx="110520" cy="131400"/>
              </p14:xfrm>
            </p:contentPart>
          </mc:Choice>
          <mc:Fallback>
            <p:pic>
              <p:nvPicPr>
                <p:cNvPr id="883" name="Freihand 882">
                  <a:extLst>
                    <a:ext uri="{FF2B5EF4-FFF2-40B4-BE49-F238E27FC236}">
                      <a16:creationId xmlns:a16="http://schemas.microsoft.com/office/drawing/2014/main" id="{144E7C52-7F68-41DF-91FE-5787D28298E9}"/>
                    </a:ext>
                  </a:extLst>
                </p:cNvPr>
                <p:cNvPicPr/>
                <p:nvPr/>
              </p:nvPicPr>
              <p:blipFill>
                <a:blip r:embed="rId196"/>
                <a:stretch>
                  <a:fillRect/>
                </a:stretch>
              </p:blipFill>
              <p:spPr>
                <a:xfrm>
                  <a:off x="7286147" y="6143107"/>
                  <a:ext cx="1191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884" name="Freihand 883">
                  <a:extLst>
                    <a:ext uri="{FF2B5EF4-FFF2-40B4-BE49-F238E27FC236}">
                      <a16:creationId xmlns:a16="http://schemas.microsoft.com/office/drawing/2014/main" id="{156F50C6-E402-4162-8A51-4C20B1E41552}"/>
                    </a:ext>
                  </a:extLst>
                </p14:cNvPr>
                <p14:cNvContentPartPr/>
                <p14:nvPr/>
              </p14:nvContentPartPr>
              <p14:xfrm>
                <a:off x="7438067" y="6173347"/>
                <a:ext cx="130320" cy="84600"/>
              </p14:xfrm>
            </p:contentPart>
          </mc:Choice>
          <mc:Fallback>
            <p:pic>
              <p:nvPicPr>
                <p:cNvPr id="884" name="Freihand 883">
                  <a:extLst>
                    <a:ext uri="{FF2B5EF4-FFF2-40B4-BE49-F238E27FC236}">
                      <a16:creationId xmlns:a16="http://schemas.microsoft.com/office/drawing/2014/main" id="{156F50C6-E402-4162-8A51-4C20B1E41552}"/>
                    </a:ext>
                  </a:extLst>
                </p:cNvPr>
                <p:cNvPicPr/>
                <p:nvPr/>
              </p:nvPicPr>
              <p:blipFill>
                <a:blip r:embed="rId198"/>
                <a:stretch>
                  <a:fillRect/>
                </a:stretch>
              </p:blipFill>
              <p:spPr>
                <a:xfrm>
                  <a:off x="7433747" y="6169027"/>
                  <a:ext cx="1389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885" name="Freihand 884">
                  <a:extLst>
                    <a:ext uri="{FF2B5EF4-FFF2-40B4-BE49-F238E27FC236}">
                      <a16:creationId xmlns:a16="http://schemas.microsoft.com/office/drawing/2014/main" id="{EB5821D3-1E6E-42FA-A83E-20BA6A2CB2A4}"/>
                    </a:ext>
                  </a:extLst>
                </p14:cNvPr>
                <p14:cNvContentPartPr/>
                <p14:nvPr/>
              </p14:nvContentPartPr>
              <p14:xfrm>
                <a:off x="7619147" y="6109267"/>
                <a:ext cx="82800" cy="133560"/>
              </p14:xfrm>
            </p:contentPart>
          </mc:Choice>
          <mc:Fallback>
            <p:pic>
              <p:nvPicPr>
                <p:cNvPr id="885" name="Freihand 884">
                  <a:extLst>
                    <a:ext uri="{FF2B5EF4-FFF2-40B4-BE49-F238E27FC236}">
                      <a16:creationId xmlns:a16="http://schemas.microsoft.com/office/drawing/2014/main" id="{EB5821D3-1E6E-42FA-A83E-20BA6A2CB2A4}"/>
                    </a:ext>
                  </a:extLst>
                </p:cNvPr>
                <p:cNvPicPr/>
                <p:nvPr/>
              </p:nvPicPr>
              <p:blipFill>
                <a:blip r:embed="rId200"/>
                <a:stretch>
                  <a:fillRect/>
                </a:stretch>
              </p:blipFill>
              <p:spPr>
                <a:xfrm>
                  <a:off x="7614827" y="6104947"/>
                  <a:ext cx="914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886" name="Freihand 885">
                  <a:extLst>
                    <a:ext uri="{FF2B5EF4-FFF2-40B4-BE49-F238E27FC236}">
                      <a16:creationId xmlns:a16="http://schemas.microsoft.com/office/drawing/2014/main" id="{64B10F7F-9BB1-4F08-87D0-6FE48B0F7E90}"/>
                    </a:ext>
                  </a:extLst>
                </p14:cNvPr>
                <p14:cNvContentPartPr/>
                <p14:nvPr/>
              </p14:nvContentPartPr>
              <p14:xfrm>
                <a:off x="7724987" y="6098467"/>
                <a:ext cx="132120" cy="116640"/>
              </p14:xfrm>
            </p:contentPart>
          </mc:Choice>
          <mc:Fallback>
            <p:pic>
              <p:nvPicPr>
                <p:cNvPr id="886" name="Freihand 885">
                  <a:extLst>
                    <a:ext uri="{FF2B5EF4-FFF2-40B4-BE49-F238E27FC236}">
                      <a16:creationId xmlns:a16="http://schemas.microsoft.com/office/drawing/2014/main" id="{64B10F7F-9BB1-4F08-87D0-6FE48B0F7E90}"/>
                    </a:ext>
                  </a:extLst>
                </p:cNvPr>
                <p:cNvPicPr/>
                <p:nvPr/>
              </p:nvPicPr>
              <p:blipFill>
                <a:blip r:embed="rId202"/>
                <a:stretch>
                  <a:fillRect/>
                </a:stretch>
              </p:blipFill>
              <p:spPr>
                <a:xfrm>
                  <a:off x="7720667" y="6094147"/>
                  <a:ext cx="1407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888" name="Freihand 887">
                  <a:extLst>
                    <a:ext uri="{FF2B5EF4-FFF2-40B4-BE49-F238E27FC236}">
                      <a16:creationId xmlns:a16="http://schemas.microsoft.com/office/drawing/2014/main" id="{6F6C6994-B624-4085-8288-BE6D75A9072F}"/>
                    </a:ext>
                  </a:extLst>
                </p14:cNvPr>
                <p14:cNvContentPartPr/>
                <p14:nvPr/>
              </p14:nvContentPartPr>
              <p14:xfrm>
                <a:off x="7136027" y="6331387"/>
                <a:ext cx="117000" cy="158400"/>
              </p14:xfrm>
            </p:contentPart>
          </mc:Choice>
          <mc:Fallback>
            <p:pic>
              <p:nvPicPr>
                <p:cNvPr id="888" name="Freihand 887">
                  <a:extLst>
                    <a:ext uri="{FF2B5EF4-FFF2-40B4-BE49-F238E27FC236}">
                      <a16:creationId xmlns:a16="http://schemas.microsoft.com/office/drawing/2014/main" id="{6F6C6994-B624-4085-8288-BE6D75A9072F}"/>
                    </a:ext>
                  </a:extLst>
                </p:cNvPr>
                <p:cNvPicPr/>
                <p:nvPr/>
              </p:nvPicPr>
              <p:blipFill>
                <a:blip r:embed="rId204"/>
                <a:stretch>
                  <a:fillRect/>
                </a:stretch>
              </p:blipFill>
              <p:spPr>
                <a:xfrm>
                  <a:off x="7131707" y="6327067"/>
                  <a:ext cx="1256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889" name="Freihand 888">
                  <a:extLst>
                    <a:ext uri="{FF2B5EF4-FFF2-40B4-BE49-F238E27FC236}">
                      <a16:creationId xmlns:a16="http://schemas.microsoft.com/office/drawing/2014/main" id="{F4D5351B-F763-41D4-B1AC-F5D87E5BBDA5}"/>
                    </a:ext>
                  </a:extLst>
                </p14:cNvPr>
                <p14:cNvContentPartPr/>
                <p14:nvPr/>
              </p14:nvContentPartPr>
              <p14:xfrm>
                <a:off x="7255187" y="6328507"/>
                <a:ext cx="313200" cy="148680"/>
              </p14:xfrm>
            </p:contentPart>
          </mc:Choice>
          <mc:Fallback>
            <p:pic>
              <p:nvPicPr>
                <p:cNvPr id="889" name="Freihand 888">
                  <a:extLst>
                    <a:ext uri="{FF2B5EF4-FFF2-40B4-BE49-F238E27FC236}">
                      <a16:creationId xmlns:a16="http://schemas.microsoft.com/office/drawing/2014/main" id="{F4D5351B-F763-41D4-B1AC-F5D87E5BBDA5}"/>
                    </a:ext>
                  </a:extLst>
                </p:cNvPr>
                <p:cNvPicPr/>
                <p:nvPr/>
              </p:nvPicPr>
              <p:blipFill>
                <a:blip r:embed="rId206"/>
                <a:stretch>
                  <a:fillRect/>
                </a:stretch>
              </p:blipFill>
              <p:spPr>
                <a:xfrm>
                  <a:off x="7250867" y="6324187"/>
                  <a:ext cx="3218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890" name="Freihand 889">
                  <a:extLst>
                    <a:ext uri="{FF2B5EF4-FFF2-40B4-BE49-F238E27FC236}">
                      <a16:creationId xmlns:a16="http://schemas.microsoft.com/office/drawing/2014/main" id="{7EEEC7AD-BD6B-4285-AEF6-D6BCDCF4913B}"/>
                    </a:ext>
                  </a:extLst>
                </p14:cNvPr>
                <p14:cNvContentPartPr/>
                <p14:nvPr/>
              </p14:nvContentPartPr>
              <p14:xfrm>
                <a:off x="7490267" y="6298267"/>
                <a:ext cx="22680" cy="2880"/>
              </p14:xfrm>
            </p:contentPart>
          </mc:Choice>
          <mc:Fallback>
            <p:pic>
              <p:nvPicPr>
                <p:cNvPr id="890" name="Freihand 889">
                  <a:extLst>
                    <a:ext uri="{FF2B5EF4-FFF2-40B4-BE49-F238E27FC236}">
                      <a16:creationId xmlns:a16="http://schemas.microsoft.com/office/drawing/2014/main" id="{7EEEC7AD-BD6B-4285-AEF6-D6BCDCF4913B}"/>
                    </a:ext>
                  </a:extLst>
                </p:cNvPr>
                <p:cNvPicPr/>
                <p:nvPr/>
              </p:nvPicPr>
              <p:blipFill>
                <a:blip r:embed="rId208"/>
                <a:stretch>
                  <a:fillRect/>
                </a:stretch>
              </p:blipFill>
              <p:spPr>
                <a:xfrm>
                  <a:off x="7485587" y="6293947"/>
                  <a:ext cx="313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891" name="Freihand 890">
                  <a:extLst>
                    <a:ext uri="{FF2B5EF4-FFF2-40B4-BE49-F238E27FC236}">
                      <a16:creationId xmlns:a16="http://schemas.microsoft.com/office/drawing/2014/main" id="{845CC50D-6E93-4A27-A67A-80ACFEB04A00}"/>
                    </a:ext>
                  </a:extLst>
                </p14:cNvPr>
                <p14:cNvContentPartPr/>
                <p14:nvPr/>
              </p14:nvContentPartPr>
              <p14:xfrm>
                <a:off x="7566947" y="6281347"/>
                <a:ext cx="54720" cy="144720"/>
              </p14:xfrm>
            </p:contentPart>
          </mc:Choice>
          <mc:Fallback>
            <p:pic>
              <p:nvPicPr>
                <p:cNvPr id="891" name="Freihand 890">
                  <a:extLst>
                    <a:ext uri="{FF2B5EF4-FFF2-40B4-BE49-F238E27FC236}">
                      <a16:creationId xmlns:a16="http://schemas.microsoft.com/office/drawing/2014/main" id="{845CC50D-6E93-4A27-A67A-80ACFEB04A00}"/>
                    </a:ext>
                  </a:extLst>
                </p:cNvPr>
                <p:cNvPicPr/>
                <p:nvPr/>
              </p:nvPicPr>
              <p:blipFill>
                <a:blip r:embed="rId210"/>
                <a:stretch>
                  <a:fillRect/>
                </a:stretch>
              </p:blipFill>
              <p:spPr>
                <a:xfrm>
                  <a:off x="7562627" y="6277027"/>
                  <a:ext cx="633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892" name="Freihand 891">
                  <a:extLst>
                    <a:ext uri="{FF2B5EF4-FFF2-40B4-BE49-F238E27FC236}">
                      <a16:creationId xmlns:a16="http://schemas.microsoft.com/office/drawing/2014/main" id="{6AFD8482-039C-4C4D-8A8B-BB1F7F80BB83}"/>
                    </a:ext>
                  </a:extLst>
                </p14:cNvPr>
                <p14:cNvContentPartPr/>
                <p14:nvPr/>
              </p14:nvContentPartPr>
              <p14:xfrm>
                <a:off x="7563707" y="6337147"/>
                <a:ext cx="91440" cy="15840"/>
              </p14:xfrm>
            </p:contentPart>
          </mc:Choice>
          <mc:Fallback>
            <p:pic>
              <p:nvPicPr>
                <p:cNvPr id="892" name="Freihand 891">
                  <a:extLst>
                    <a:ext uri="{FF2B5EF4-FFF2-40B4-BE49-F238E27FC236}">
                      <a16:creationId xmlns:a16="http://schemas.microsoft.com/office/drawing/2014/main" id="{6AFD8482-039C-4C4D-8A8B-BB1F7F80BB83}"/>
                    </a:ext>
                  </a:extLst>
                </p:cNvPr>
                <p:cNvPicPr/>
                <p:nvPr/>
              </p:nvPicPr>
              <p:blipFill>
                <a:blip r:embed="rId212"/>
                <a:stretch>
                  <a:fillRect/>
                </a:stretch>
              </p:blipFill>
              <p:spPr>
                <a:xfrm>
                  <a:off x="7559387" y="6332827"/>
                  <a:ext cx="1000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893" name="Freihand 892">
                  <a:extLst>
                    <a:ext uri="{FF2B5EF4-FFF2-40B4-BE49-F238E27FC236}">
                      <a16:creationId xmlns:a16="http://schemas.microsoft.com/office/drawing/2014/main" id="{A92DF37A-EF97-444A-B422-B1A50B992C2B}"/>
                    </a:ext>
                  </a:extLst>
                </p14:cNvPr>
                <p14:cNvContentPartPr/>
                <p14:nvPr/>
              </p14:nvContentPartPr>
              <p14:xfrm>
                <a:off x="7690067" y="6277387"/>
                <a:ext cx="177480" cy="107280"/>
              </p14:xfrm>
            </p:contentPart>
          </mc:Choice>
          <mc:Fallback>
            <p:pic>
              <p:nvPicPr>
                <p:cNvPr id="893" name="Freihand 892">
                  <a:extLst>
                    <a:ext uri="{FF2B5EF4-FFF2-40B4-BE49-F238E27FC236}">
                      <a16:creationId xmlns:a16="http://schemas.microsoft.com/office/drawing/2014/main" id="{A92DF37A-EF97-444A-B422-B1A50B992C2B}"/>
                    </a:ext>
                  </a:extLst>
                </p:cNvPr>
                <p:cNvPicPr/>
                <p:nvPr/>
              </p:nvPicPr>
              <p:blipFill>
                <a:blip r:embed="rId214"/>
                <a:stretch>
                  <a:fillRect/>
                </a:stretch>
              </p:blipFill>
              <p:spPr>
                <a:xfrm>
                  <a:off x="7685747" y="6273067"/>
                  <a:ext cx="1861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894" name="Freihand 893">
                  <a:extLst>
                    <a:ext uri="{FF2B5EF4-FFF2-40B4-BE49-F238E27FC236}">
                      <a16:creationId xmlns:a16="http://schemas.microsoft.com/office/drawing/2014/main" id="{C6B4C8EB-700B-4EAC-AB16-E63A96B8C846}"/>
                    </a:ext>
                  </a:extLst>
                </p14:cNvPr>
                <p14:cNvContentPartPr/>
                <p14:nvPr/>
              </p14:nvContentPartPr>
              <p14:xfrm>
                <a:off x="7889147" y="6282787"/>
                <a:ext cx="71280" cy="63720"/>
              </p14:xfrm>
            </p:contentPart>
          </mc:Choice>
          <mc:Fallback>
            <p:pic>
              <p:nvPicPr>
                <p:cNvPr id="894" name="Freihand 893">
                  <a:extLst>
                    <a:ext uri="{FF2B5EF4-FFF2-40B4-BE49-F238E27FC236}">
                      <a16:creationId xmlns:a16="http://schemas.microsoft.com/office/drawing/2014/main" id="{C6B4C8EB-700B-4EAC-AB16-E63A96B8C846}"/>
                    </a:ext>
                  </a:extLst>
                </p:cNvPr>
                <p:cNvPicPr/>
                <p:nvPr/>
              </p:nvPicPr>
              <p:blipFill>
                <a:blip r:embed="rId216"/>
                <a:stretch>
                  <a:fillRect/>
                </a:stretch>
              </p:blipFill>
              <p:spPr>
                <a:xfrm>
                  <a:off x="7884827" y="6278467"/>
                  <a:ext cx="799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895" name="Freihand 894">
                  <a:extLst>
                    <a:ext uri="{FF2B5EF4-FFF2-40B4-BE49-F238E27FC236}">
                      <a16:creationId xmlns:a16="http://schemas.microsoft.com/office/drawing/2014/main" id="{AF18EAA7-C1A7-46DA-A771-D7A12B45541C}"/>
                    </a:ext>
                  </a:extLst>
                </p14:cNvPr>
                <p14:cNvContentPartPr/>
                <p14:nvPr/>
              </p14:nvContentPartPr>
              <p14:xfrm>
                <a:off x="8036027" y="6231307"/>
                <a:ext cx="40320" cy="79200"/>
              </p14:xfrm>
            </p:contentPart>
          </mc:Choice>
          <mc:Fallback>
            <p:pic>
              <p:nvPicPr>
                <p:cNvPr id="895" name="Freihand 894">
                  <a:extLst>
                    <a:ext uri="{FF2B5EF4-FFF2-40B4-BE49-F238E27FC236}">
                      <a16:creationId xmlns:a16="http://schemas.microsoft.com/office/drawing/2014/main" id="{AF18EAA7-C1A7-46DA-A771-D7A12B45541C}"/>
                    </a:ext>
                  </a:extLst>
                </p:cNvPr>
                <p:cNvPicPr/>
                <p:nvPr/>
              </p:nvPicPr>
              <p:blipFill>
                <a:blip r:embed="rId218"/>
                <a:stretch>
                  <a:fillRect/>
                </a:stretch>
              </p:blipFill>
              <p:spPr>
                <a:xfrm>
                  <a:off x="8031707" y="6226987"/>
                  <a:ext cx="489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896" name="Freihand 895">
                  <a:extLst>
                    <a:ext uri="{FF2B5EF4-FFF2-40B4-BE49-F238E27FC236}">
                      <a16:creationId xmlns:a16="http://schemas.microsoft.com/office/drawing/2014/main" id="{28F1283C-3EE9-498B-8D72-D29FFEB3B920}"/>
                    </a:ext>
                  </a:extLst>
                </p14:cNvPr>
                <p14:cNvContentPartPr/>
                <p14:nvPr/>
              </p14:nvContentPartPr>
              <p14:xfrm>
                <a:off x="7972667" y="6187387"/>
                <a:ext cx="130320" cy="37440"/>
              </p14:xfrm>
            </p:contentPart>
          </mc:Choice>
          <mc:Fallback>
            <p:pic>
              <p:nvPicPr>
                <p:cNvPr id="896" name="Freihand 895">
                  <a:extLst>
                    <a:ext uri="{FF2B5EF4-FFF2-40B4-BE49-F238E27FC236}">
                      <a16:creationId xmlns:a16="http://schemas.microsoft.com/office/drawing/2014/main" id="{28F1283C-3EE9-498B-8D72-D29FFEB3B920}"/>
                    </a:ext>
                  </a:extLst>
                </p:cNvPr>
                <p:cNvPicPr/>
                <p:nvPr/>
              </p:nvPicPr>
              <p:blipFill>
                <a:blip r:embed="rId220"/>
                <a:stretch>
                  <a:fillRect/>
                </a:stretch>
              </p:blipFill>
              <p:spPr>
                <a:xfrm>
                  <a:off x="7968347" y="6183067"/>
                  <a:ext cx="1389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897" name="Freihand 896">
                  <a:extLst>
                    <a:ext uri="{FF2B5EF4-FFF2-40B4-BE49-F238E27FC236}">
                      <a16:creationId xmlns:a16="http://schemas.microsoft.com/office/drawing/2014/main" id="{5F823B74-FEF4-4AD4-8039-6A6BFDF80DD8}"/>
                    </a:ext>
                  </a:extLst>
                </p14:cNvPr>
                <p14:cNvContentPartPr/>
                <p14:nvPr/>
              </p14:nvContentPartPr>
              <p14:xfrm>
                <a:off x="8104427" y="6183067"/>
                <a:ext cx="232200" cy="109800"/>
              </p14:xfrm>
            </p:contentPart>
          </mc:Choice>
          <mc:Fallback>
            <p:pic>
              <p:nvPicPr>
                <p:cNvPr id="897" name="Freihand 896">
                  <a:extLst>
                    <a:ext uri="{FF2B5EF4-FFF2-40B4-BE49-F238E27FC236}">
                      <a16:creationId xmlns:a16="http://schemas.microsoft.com/office/drawing/2014/main" id="{5F823B74-FEF4-4AD4-8039-6A6BFDF80DD8}"/>
                    </a:ext>
                  </a:extLst>
                </p:cNvPr>
                <p:cNvPicPr/>
                <p:nvPr/>
              </p:nvPicPr>
              <p:blipFill>
                <a:blip r:embed="rId222"/>
                <a:stretch>
                  <a:fillRect/>
                </a:stretch>
              </p:blipFill>
              <p:spPr>
                <a:xfrm>
                  <a:off x="8100107" y="6178747"/>
                  <a:ext cx="2408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898" name="Freihand 897">
                  <a:extLst>
                    <a:ext uri="{FF2B5EF4-FFF2-40B4-BE49-F238E27FC236}">
                      <a16:creationId xmlns:a16="http://schemas.microsoft.com/office/drawing/2014/main" id="{C666895E-C2D4-4492-8494-1C04137712FB}"/>
                    </a:ext>
                  </a:extLst>
                </p14:cNvPr>
                <p14:cNvContentPartPr/>
                <p14:nvPr/>
              </p14:nvContentPartPr>
              <p14:xfrm>
                <a:off x="8323307" y="6157147"/>
                <a:ext cx="69840" cy="66240"/>
              </p14:xfrm>
            </p:contentPart>
          </mc:Choice>
          <mc:Fallback>
            <p:pic>
              <p:nvPicPr>
                <p:cNvPr id="898" name="Freihand 897">
                  <a:extLst>
                    <a:ext uri="{FF2B5EF4-FFF2-40B4-BE49-F238E27FC236}">
                      <a16:creationId xmlns:a16="http://schemas.microsoft.com/office/drawing/2014/main" id="{C666895E-C2D4-4492-8494-1C04137712FB}"/>
                    </a:ext>
                  </a:extLst>
                </p:cNvPr>
                <p:cNvPicPr/>
                <p:nvPr/>
              </p:nvPicPr>
              <p:blipFill>
                <a:blip r:embed="rId224"/>
                <a:stretch>
                  <a:fillRect/>
                </a:stretch>
              </p:blipFill>
              <p:spPr>
                <a:xfrm>
                  <a:off x="8318987" y="6152827"/>
                  <a:ext cx="784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899" name="Freihand 898">
                  <a:extLst>
                    <a:ext uri="{FF2B5EF4-FFF2-40B4-BE49-F238E27FC236}">
                      <a16:creationId xmlns:a16="http://schemas.microsoft.com/office/drawing/2014/main" id="{4EBB05F6-E13C-4BDE-B84E-2C86A7EB8FD7}"/>
                    </a:ext>
                  </a:extLst>
                </p14:cNvPr>
                <p14:cNvContentPartPr/>
                <p14:nvPr/>
              </p14:nvContentPartPr>
              <p14:xfrm>
                <a:off x="8388827" y="6062827"/>
                <a:ext cx="148680" cy="136800"/>
              </p14:xfrm>
            </p:contentPart>
          </mc:Choice>
          <mc:Fallback>
            <p:pic>
              <p:nvPicPr>
                <p:cNvPr id="899" name="Freihand 898">
                  <a:extLst>
                    <a:ext uri="{FF2B5EF4-FFF2-40B4-BE49-F238E27FC236}">
                      <a16:creationId xmlns:a16="http://schemas.microsoft.com/office/drawing/2014/main" id="{4EBB05F6-E13C-4BDE-B84E-2C86A7EB8FD7}"/>
                    </a:ext>
                  </a:extLst>
                </p:cNvPr>
                <p:cNvPicPr/>
                <p:nvPr/>
              </p:nvPicPr>
              <p:blipFill>
                <a:blip r:embed="rId226"/>
                <a:stretch>
                  <a:fillRect/>
                </a:stretch>
              </p:blipFill>
              <p:spPr>
                <a:xfrm>
                  <a:off x="8384507" y="6058507"/>
                  <a:ext cx="1573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900" name="Freihand 899">
                  <a:extLst>
                    <a:ext uri="{FF2B5EF4-FFF2-40B4-BE49-F238E27FC236}">
                      <a16:creationId xmlns:a16="http://schemas.microsoft.com/office/drawing/2014/main" id="{02E2F13F-FA90-41A0-8F1F-B51CCDE905CF}"/>
                    </a:ext>
                  </a:extLst>
                </p14:cNvPr>
                <p14:cNvContentPartPr/>
                <p14:nvPr/>
              </p14:nvContentPartPr>
              <p14:xfrm>
                <a:off x="8513387" y="6063187"/>
                <a:ext cx="97920" cy="85680"/>
              </p14:xfrm>
            </p:contentPart>
          </mc:Choice>
          <mc:Fallback>
            <p:pic>
              <p:nvPicPr>
                <p:cNvPr id="900" name="Freihand 899">
                  <a:extLst>
                    <a:ext uri="{FF2B5EF4-FFF2-40B4-BE49-F238E27FC236}">
                      <a16:creationId xmlns:a16="http://schemas.microsoft.com/office/drawing/2014/main" id="{02E2F13F-FA90-41A0-8F1F-B51CCDE905CF}"/>
                    </a:ext>
                  </a:extLst>
                </p:cNvPr>
                <p:cNvPicPr/>
                <p:nvPr/>
              </p:nvPicPr>
              <p:blipFill>
                <a:blip r:embed="rId228"/>
                <a:stretch>
                  <a:fillRect/>
                </a:stretch>
              </p:blipFill>
              <p:spPr>
                <a:xfrm>
                  <a:off x="8509067" y="6058867"/>
                  <a:ext cx="1065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936" name="Freihand 935">
                  <a:extLst>
                    <a:ext uri="{FF2B5EF4-FFF2-40B4-BE49-F238E27FC236}">
                      <a16:creationId xmlns:a16="http://schemas.microsoft.com/office/drawing/2014/main" id="{BF37BF25-2B31-473D-8735-5616B91FB5D4}"/>
                    </a:ext>
                  </a:extLst>
                </p14:cNvPr>
                <p14:cNvContentPartPr/>
                <p14:nvPr/>
              </p14:nvContentPartPr>
              <p14:xfrm>
                <a:off x="7368947" y="6474667"/>
                <a:ext cx="255240" cy="156960"/>
              </p14:xfrm>
            </p:contentPart>
          </mc:Choice>
          <mc:Fallback>
            <p:pic>
              <p:nvPicPr>
                <p:cNvPr id="936" name="Freihand 935">
                  <a:extLst>
                    <a:ext uri="{FF2B5EF4-FFF2-40B4-BE49-F238E27FC236}">
                      <a16:creationId xmlns:a16="http://schemas.microsoft.com/office/drawing/2014/main" id="{BF37BF25-2B31-473D-8735-5616B91FB5D4}"/>
                    </a:ext>
                  </a:extLst>
                </p:cNvPr>
                <p:cNvPicPr/>
                <p:nvPr/>
              </p:nvPicPr>
              <p:blipFill>
                <a:blip r:embed="rId230"/>
                <a:stretch>
                  <a:fillRect/>
                </a:stretch>
              </p:blipFill>
              <p:spPr>
                <a:xfrm>
                  <a:off x="7364627" y="6470347"/>
                  <a:ext cx="2638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937" name="Freihand 936">
                  <a:extLst>
                    <a:ext uri="{FF2B5EF4-FFF2-40B4-BE49-F238E27FC236}">
                      <a16:creationId xmlns:a16="http://schemas.microsoft.com/office/drawing/2014/main" id="{BC121117-B174-4122-842D-F02F235F9D4D}"/>
                    </a:ext>
                  </a:extLst>
                </p14:cNvPr>
                <p14:cNvContentPartPr/>
                <p14:nvPr/>
              </p14:nvContentPartPr>
              <p14:xfrm>
                <a:off x="7665227" y="6475387"/>
                <a:ext cx="67680" cy="79200"/>
              </p14:xfrm>
            </p:contentPart>
          </mc:Choice>
          <mc:Fallback>
            <p:pic>
              <p:nvPicPr>
                <p:cNvPr id="937" name="Freihand 936">
                  <a:extLst>
                    <a:ext uri="{FF2B5EF4-FFF2-40B4-BE49-F238E27FC236}">
                      <a16:creationId xmlns:a16="http://schemas.microsoft.com/office/drawing/2014/main" id="{BC121117-B174-4122-842D-F02F235F9D4D}"/>
                    </a:ext>
                  </a:extLst>
                </p:cNvPr>
                <p:cNvPicPr/>
                <p:nvPr/>
              </p:nvPicPr>
              <p:blipFill>
                <a:blip r:embed="rId232"/>
                <a:stretch>
                  <a:fillRect/>
                </a:stretch>
              </p:blipFill>
              <p:spPr>
                <a:xfrm>
                  <a:off x="7660907" y="6471067"/>
                  <a:ext cx="763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938" name="Freihand 937">
                  <a:extLst>
                    <a:ext uri="{FF2B5EF4-FFF2-40B4-BE49-F238E27FC236}">
                      <a16:creationId xmlns:a16="http://schemas.microsoft.com/office/drawing/2014/main" id="{C38EF00C-904D-4CA2-AF8C-1DF1577272B8}"/>
                    </a:ext>
                  </a:extLst>
                </p14:cNvPr>
                <p14:cNvContentPartPr/>
                <p14:nvPr/>
              </p14:nvContentPartPr>
              <p14:xfrm>
                <a:off x="7727867" y="6461347"/>
                <a:ext cx="57600" cy="79560"/>
              </p14:xfrm>
            </p:contentPart>
          </mc:Choice>
          <mc:Fallback>
            <p:pic>
              <p:nvPicPr>
                <p:cNvPr id="938" name="Freihand 937">
                  <a:extLst>
                    <a:ext uri="{FF2B5EF4-FFF2-40B4-BE49-F238E27FC236}">
                      <a16:creationId xmlns:a16="http://schemas.microsoft.com/office/drawing/2014/main" id="{C38EF00C-904D-4CA2-AF8C-1DF1577272B8}"/>
                    </a:ext>
                  </a:extLst>
                </p:cNvPr>
                <p:cNvPicPr/>
                <p:nvPr/>
              </p:nvPicPr>
              <p:blipFill>
                <a:blip r:embed="rId234"/>
                <a:stretch>
                  <a:fillRect/>
                </a:stretch>
              </p:blipFill>
              <p:spPr>
                <a:xfrm>
                  <a:off x="7723547" y="6457027"/>
                  <a:ext cx="662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939" name="Freihand 938">
                  <a:extLst>
                    <a:ext uri="{FF2B5EF4-FFF2-40B4-BE49-F238E27FC236}">
                      <a16:creationId xmlns:a16="http://schemas.microsoft.com/office/drawing/2014/main" id="{E193BFA2-3012-4324-BBC4-4CF6ADEB4344}"/>
                    </a:ext>
                  </a:extLst>
                </p14:cNvPr>
                <p14:cNvContentPartPr/>
                <p14:nvPr/>
              </p14:nvContentPartPr>
              <p14:xfrm>
                <a:off x="7782227" y="6449467"/>
                <a:ext cx="46800" cy="81720"/>
              </p14:xfrm>
            </p:contentPart>
          </mc:Choice>
          <mc:Fallback>
            <p:pic>
              <p:nvPicPr>
                <p:cNvPr id="939" name="Freihand 938">
                  <a:extLst>
                    <a:ext uri="{FF2B5EF4-FFF2-40B4-BE49-F238E27FC236}">
                      <a16:creationId xmlns:a16="http://schemas.microsoft.com/office/drawing/2014/main" id="{E193BFA2-3012-4324-BBC4-4CF6ADEB4344}"/>
                    </a:ext>
                  </a:extLst>
                </p:cNvPr>
                <p:cNvPicPr/>
                <p:nvPr/>
              </p:nvPicPr>
              <p:blipFill>
                <a:blip r:embed="rId236"/>
                <a:stretch>
                  <a:fillRect/>
                </a:stretch>
              </p:blipFill>
              <p:spPr>
                <a:xfrm>
                  <a:off x="7777907" y="6445147"/>
                  <a:ext cx="554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940" name="Freihand 939">
                  <a:extLst>
                    <a:ext uri="{FF2B5EF4-FFF2-40B4-BE49-F238E27FC236}">
                      <a16:creationId xmlns:a16="http://schemas.microsoft.com/office/drawing/2014/main" id="{42CC65EE-214E-4C07-9430-54AD56E90636}"/>
                    </a:ext>
                  </a:extLst>
                </p14:cNvPr>
                <p14:cNvContentPartPr/>
                <p14:nvPr/>
              </p14:nvContentPartPr>
              <p14:xfrm>
                <a:off x="7823987" y="6449467"/>
                <a:ext cx="360" cy="360"/>
              </p14:xfrm>
            </p:contentPart>
          </mc:Choice>
          <mc:Fallback>
            <p:pic>
              <p:nvPicPr>
                <p:cNvPr id="940" name="Freihand 939">
                  <a:extLst>
                    <a:ext uri="{FF2B5EF4-FFF2-40B4-BE49-F238E27FC236}">
                      <a16:creationId xmlns:a16="http://schemas.microsoft.com/office/drawing/2014/main" id="{42CC65EE-214E-4C07-9430-54AD56E90636}"/>
                    </a:ext>
                  </a:extLst>
                </p:cNvPr>
                <p:cNvPicPr/>
                <p:nvPr/>
              </p:nvPicPr>
              <p:blipFill>
                <a:blip r:embed="rId178"/>
                <a:stretch>
                  <a:fillRect/>
                </a:stretch>
              </p:blipFill>
              <p:spPr>
                <a:xfrm>
                  <a:off x="7819667" y="6445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941" name="Freihand 940">
                  <a:extLst>
                    <a:ext uri="{FF2B5EF4-FFF2-40B4-BE49-F238E27FC236}">
                      <a16:creationId xmlns:a16="http://schemas.microsoft.com/office/drawing/2014/main" id="{D7A788BB-ECE2-4AAA-B1D1-DADB55927A85}"/>
                    </a:ext>
                  </a:extLst>
                </p14:cNvPr>
                <p14:cNvContentPartPr/>
                <p14:nvPr/>
              </p14:nvContentPartPr>
              <p14:xfrm>
                <a:off x="7823987" y="6437947"/>
                <a:ext cx="163080" cy="66240"/>
              </p14:xfrm>
            </p:contentPart>
          </mc:Choice>
          <mc:Fallback>
            <p:pic>
              <p:nvPicPr>
                <p:cNvPr id="941" name="Freihand 940">
                  <a:extLst>
                    <a:ext uri="{FF2B5EF4-FFF2-40B4-BE49-F238E27FC236}">
                      <a16:creationId xmlns:a16="http://schemas.microsoft.com/office/drawing/2014/main" id="{D7A788BB-ECE2-4AAA-B1D1-DADB55927A85}"/>
                    </a:ext>
                  </a:extLst>
                </p:cNvPr>
                <p:cNvPicPr/>
                <p:nvPr/>
              </p:nvPicPr>
              <p:blipFill>
                <a:blip r:embed="rId239"/>
                <a:stretch>
                  <a:fillRect/>
                </a:stretch>
              </p:blipFill>
              <p:spPr>
                <a:xfrm>
                  <a:off x="7819667" y="6433627"/>
                  <a:ext cx="1717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942" name="Freihand 941">
                  <a:extLst>
                    <a:ext uri="{FF2B5EF4-FFF2-40B4-BE49-F238E27FC236}">
                      <a16:creationId xmlns:a16="http://schemas.microsoft.com/office/drawing/2014/main" id="{DCBFAD9E-1E23-4BF8-AFBF-B5D7AA69A231}"/>
                    </a:ext>
                  </a:extLst>
                </p14:cNvPr>
                <p14:cNvContentPartPr/>
                <p14:nvPr/>
              </p14:nvContentPartPr>
              <p14:xfrm>
                <a:off x="8032427" y="6423547"/>
                <a:ext cx="137880" cy="55800"/>
              </p14:xfrm>
            </p:contentPart>
          </mc:Choice>
          <mc:Fallback>
            <p:pic>
              <p:nvPicPr>
                <p:cNvPr id="942" name="Freihand 941">
                  <a:extLst>
                    <a:ext uri="{FF2B5EF4-FFF2-40B4-BE49-F238E27FC236}">
                      <a16:creationId xmlns:a16="http://schemas.microsoft.com/office/drawing/2014/main" id="{DCBFAD9E-1E23-4BF8-AFBF-B5D7AA69A231}"/>
                    </a:ext>
                  </a:extLst>
                </p:cNvPr>
                <p:cNvPicPr/>
                <p:nvPr/>
              </p:nvPicPr>
              <p:blipFill>
                <a:blip r:embed="rId241"/>
                <a:stretch>
                  <a:fillRect/>
                </a:stretch>
              </p:blipFill>
              <p:spPr>
                <a:xfrm>
                  <a:off x="8028107" y="6419227"/>
                  <a:ext cx="1465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943" name="Freihand 942">
                  <a:extLst>
                    <a:ext uri="{FF2B5EF4-FFF2-40B4-BE49-F238E27FC236}">
                      <a16:creationId xmlns:a16="http://schemas.microsoft.com/office/drawing/2014/main" id="{98653EB2-CB2A-43DF-B411-81AD3C7F7628}"/>
                    </a:ext>
                  </a:extLst>
                </p14:cNvPr>
                <p14:cNvContentPartPr/>
                <p14:nvPr/>
              </p14:nvContentPartPr>
              <p14:xfrm>
                <a:off x="8124947" y="6351907"/>
                <a:ext cx="360" cy="360"/>
              </p14:xfrm>
            </p:contentPart>
          </mc:Choice>
          <mc:Fallback>
            <p:pic>
              <p:nvPicPr>
                <p:cNvPr id="943" name="Freihand 942">
                  <a:extLst>
                    <a:ext uri="{FF2B5EF4-FFF2-40B4-BE49-F238E27FC236}">
                      <a16:creationId xmlns:a16="http://schemas.microsoft.com/office/drawing/2014/main" id="{98653EB2-CB2A-43DF-B411-81AD3C7F7628}"/>
                    </a:ext>
                  </a:extLst>
                </p:cNvPr>
                <p:cNvPicPr/>
                <p:nvPr/>
              </p:nvPicPr>
              <p:blipFill>
                <a:blip r:embed="rId178"/>
                <a:stretch>
                  <a:fillRect/>
                </a:stretch>
              </p:blipFill>
              <p:spPr>
                <a:xfrm>
                  <a:off x="8120627" y="6347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944" name="Freihand 943">
                  <a:extLst>
                    <a:ext uri="{FF2B5EF4-FFF2-40B4-BE49-F238E27FC236}">
                      <a16:creationId xmlns:a16="http://schemas.microsoft.com/office/drawing/2014/main" id="{3638F72A-CCDC-4BE8-B47E-822869C311CA}"/>
                    </a:ext>
                  </a:extLst>
                </p14:cNvPr>
                <p14:cNvContentPartPr/>
                <p14:nvPr/>
              </p14:nvContentPartPr>
              <p14:xfrm>
                <a:off x="8218547" y="6269107"/>
                <a:ext cx="101520" cy="140040"/>
              </p14:xfrm>
            </p:contentPart>
          </mc:Choice>
          <mc:Fallback>
            <p:pic>
              <p:nvPicPr>
                <p:cNvPr id="944" name="Freihand 943">
                  <a:extLst>
                    <a:ext uri="{FF2B5EF4-FFF2-40B4-BE49-F238E27FC236}">
                      <a16:creationId xmlns:a16="http://schemas.microsoft.com/office/drawing/2014/main" id="{3638F72A-CCDC-4BE8-B47E-822869C311CA}"/>
                    </a:ext>
                  </a:extLst>
                </p:cNvPr>
                <p:cNvPicPr/>
                <p:nvPr/>
              </p:nvPicPr>
              <p:blipFill>
                <a:blip r:embed="rId244"/>
                <a:stretch>
                  <a:fillRect/>
                </a:stretch>
              </p:blipFill>
              <p:spPr>
                <a:xfrm>
                  <a:off x="8214227" y="6264787"/>
                  <a:ext cx="1101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945" name="Freihand 944">
                  <a:extLst>
                    <a:ext uri="{FF2B5EF4-FFF2-40B4-BE49-F238E27FC236}">
                      <a16:creationId xmlns:a16="http://schemas.microsoft.com/office/drawing/2014/main" id="{33A94506-0E0E-4B4F-BA04-730870ADB060}"/>
                    </a:ext>
                  </a:extLst>
                </p14:cNvPr>
                <p14:cNvContentPartPr/>
                <p14:nvPr/>
              </p14:nvContentPartPr>
              <p14:xfrm>
                <a:off x="8300267" y="6325987"/>
                <a:ext cx="45360" cy="67680"/>
              </p14:xfrm>
            </p:contentPart>
          </mc:Choice>
          <mc:Fallback>
            <p:pic>
              <p:nvPicPr>
                <p:cNvPr id="945" name="Freihand 944">
                  <a:extLst>
                    <a:ext uri="{FF2B5EF4-FFF2-40B4-BE49-F238E27FC236}">
                      <a16:creationId xmlns:a16="http://schemas.microsoft.com/office/drawing/2014/main" id="{33A94506-0E0E-4B4F-BA04-730870ADB060}"/>
                    </a:ext>
                  </a:extLst>
                </p:cNvPr>
                <p:cNvPicPr/>
                <p:nvPr/>
              </p:nvPicPr>
              <p:blipFill>
                <a:blip r:embed="rId246"/>
                <a:stretch>
                  <a:fillRect/>
                </a:stretch>
              </p:blipFill>
              <p:spPr>
                <a:xfrm>
                  <a:off x="8295947" y="6321667"/>
                  <a:ext cx="540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946" name="Freihand 945">
                  <a:extLst>
                    <a:ext uri="{FF2B5EF4-FFF2-40B4-BE49-F238E27FC236}">
                      <a16:creationId xmlns:a16="http://schemas.microsoft.com/office/drawing/2014/main" id="{BC899423-DC7D-4917-AB68-CCE7111384A6}"/>
                    </a:ext>
                  </a:extLst>
                </p14:cNvPr>
                <p14:cNvContentPartPr/>
                <p14:nvPr/>
              </p14:nvContentPartPr>
              <p14:xfrm>
                <a:off x="8342747" y="6313027"/>
                <a:ext cx="55080" cy="61920"/>
              </p14:xfrm>
            </p:contentPart>
          </mc:Choice>
          <mc:Fallback>
            <p:pic>
              <p:nvPicPr>
                <p:cNvPr id="946" name="Freihand 945">
                  <a:extLst>
                    <a:ext uri="{FF2B5EF4-FFF2-40B4-BE49-F238E27FC236}">
                      <a16:creationId xmlns:a16="http://schemas.microsoft.com/office/drawing/2014/main" id="{BC899423-DC7D-4917-AB68-CCE7111384A6}"/>
                    </a:ext>
                  </a:extLst>
                </p:cNvPr>
                <p:cNvPicPr/>
                <p:nvPr/>
              </p:nvPicPr>
              <p:blipFill>
                <a:blip r:embed="rId248"/>
                <a:stretch>
                  <a:fillRect/>
                </a:stretch>
              </p:blipFill>
              <p:spPr>
                <a:xfrm>
                  <a:off x="8338427" y="6308707"/>
                  <a:ext cx="637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947" name="Freihand 946">
                  <a:extLst>
                    <a:ext uri="{FF2B5EF4-FFF2-40B4-BE49-F238E27FC236}">
                      <a16:creationId xmlns:a16="http://schemas.microsoft.com/office/drawing/2014/main" id="{1632B276-C914-4374-9924-76DAB052B8CA}"/>
                    </a:ext>
                  </a:extLst>
                </p14:cNvPr>
                <p14:cNvContentPartPr/>
                <p14:nvPr/>
              </p14:nvContentPartPr>
              <p14:xfrm>
                <a:off x="8408267" y="6217627"/>
                <a:ext cx="76320" cy="133920"/>
              </p14:xfrm>
            </p:contentPart>
          </mc:Choice>
          <mc:Fallback>
            <p:pic>
              <p:nvPicPr>
                <p:cNvPr id="947" name="Freihand 946">
                  <a:extLst>
                    <a:ext uri="{FF2B5EF4-FFF2-40B4-BE49-F238E27FC236}">
                      <a16:creationId xmlns:a16="http://schemas.microsoft.com/office/drawing/2014/main" id="{1632B276-C914-4374-9924-76DAB052B8CA}"/>
                    </a:ext>
                  </a:extLst>
                </p:cNvPr>
                <p:cNvPicPr/>
                <p:nvPr/>
              </p:nvPicPr>
              <p:blipFill>
                <a:blip r:embed="rId250"/>
                <a:stretch>
                  <a:fillRect/>
                </a:stretch>
              </p:blipFill>
              <p:spPr>
                <a:xfrm>
                  <a:off x="8403947" y="6213307"/>
                  <a:ext cx="849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948" name="Freihand 947">
                  <a:extLst>
                    <a:ext uri="{FF2B5EF4-FFF2-40B4-BE49-F238E27FC236}">
                      <a16:creationId xmlns:a16="http://schemas.microsoft.com/office/drawing/2014/main" id="{A20590CE-2AA4-4B5E-ABDE-D41D304EDF32}"/>
                    </a:ext>
                  </a:extLst>
                </p14:cNvPr>
                <p14:cNvContentPartPr/>
                <p14:nvPr/>
              </p14:nvContentPartPr>
              <p14:xfrm>
                <a:off x="8469467" y="6251107"/>
                <a:ext cx="111960" cy="85320"/>
              </p14:xfrm>
            </p:contentPart>
          </mc:Choice>
          <mc:Fallback>
            <p:pic>
              <p:nvPicPr>
                <p:cNvPr id="948" name="Freihand 947">
                  <a:extLst>
                    <a:ext uri="{FF2B5EF4-FFF2-40B4-BE49-F238E27FC236}">
                      <a16:creationId xmlns:a16="http://schemas.microsoft.com/office/drawing/2014/main" id="{A20590CE-2AA4-4B5E-ABDE-D41D304EDF32}"/>
                    </a:ext>
                  </a:extLst>
                </p:cNvPr>
                <p:cNvPicPr/>
                <p:nvPr/>
              </p:nvPicPr>
              <p:blipFill>
                <a:blip r:embed="rId252"/>
                <a:stretch>
                  <a:fillRect/>
                </a:stretch>
              </p:blipFill>
              <p:spPr>
                <a:xfrm>
                  <a:off x="8465147" y="6246787"/>
                  <a:ext cx="1206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949" name="Freihand 948">
                  <a:extLst>
                    <a:ext uri="{FF2B5EF4-FFF2-40B4-BE49-F238E27FC236}">
                      <a16:creationId xmlns:a16="http://schemas.microsoft.com/office/drawing/2014/main" id="{D5698DAA-9CF4-4CA2-9909-4039793F42A4}"/>
                    </a:ext>
                  </a:extLst>
                </p14:cNvPr>
                <p14:cNvContentPartPr/>
                <p14:nvPr/>
              </p14:nvContentPartPr>
              <p14:xfrm>
                <a:off x="8590427" y="6223027"/>
                <a:ext cx="60840" cy="86400"/>
              </p14:xfrm>
            </p:contentPart>
          </mc:Choice>
          <mc:Fallback>
            <p:pic>
              <p:nvPicPr>
                <p:cNvPr id="949" name="Freihand 948">
                  <a:extLst>
                    <a:ext uri="{FF2B5EF4-FFF2-40B4-BE49-F238E27FC236}">
                      <a16:creationId xmlns:a16="http://schemas.microsoft.com/office/drawing/2014/main" id="{D5698DAA-9CF4-4CA2-9909-4039793F42A4}"/>
                    </a:ext>
                  </a:extLst>
                </p:cNvPr>
                <p:cNvPicPr/>
                <p:nvPr/>
              </p:nvPicPr>
              <p:blipFill>
                <a:blip r:embed="rId254"/>
                <a:stretch>
                  <a:fillRect/>
                </a:stretch>
              </p:blipFill>
              <p:spPr>
                <a:xfrm>
                  <a:off x="8586107" y="6218707"/>
                  <a:ext cx="694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950" name="Freihand 949">
                  <a:extLst>
                    <a:ext uri="{FF2B5EF4-FFF2-40B4-BE49-F238E27FC236}">
                      <a16:creationId xmlns:a16="http://schemas.microsoft.com/office/drawing/2014/main" id="{B94DA518-1A57-46B3-8DAD-A58E69F3F479}"/>
                    </a:ext>
                  </a:extLst>
                </p14:cNvPr>
                <p14:cNvContentPartPr/>
                <p14:nvPr/>
              </p14:nvContentPartPr>
              <p14:xfrm>
                <a:off x="8668907" y="6198547"/>
                <a:ext cx="46440" cy="34200"/>
              </p14:xfrm>
            </p:contentPart>
          </mc:Choice>
          <mc:Fallback>
            <p:pic>
              <p:nvPicPr>
                <p:cNvPr id="950" name="Freihand 949">
                  <a:extLst>
                    <a:ext uri="{FF2B5EF4-FFF2-40B4-BE49-F238E27FC236}">
                      <a16:creationId xmlns:a16="http://schemas.microsoft.com/office/drawing/2014/main" id="{B94DA518-1A57-46B3-8DAD-A58E69F3F479}"/>
                    </a:ext>
                  </a:extLst>
                </p:cNvPr>
                <p:cNvPicPr/>
                <p:nvPr/>
              </p:nvPicPr>
              <p:blipFill>
                <a:blip r:embed="rId256"/>
                <a:stretch>
                  <a:fillRect/>
                </a:stretch>
              </p:blipFill>
              <p:spPr>
                <a:xfrm>
                  <a:off x="8664587" y="6194227"/>
                  <a:ext cx="550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951" name="Freihand 950">
                  <a:extLst>
                    <a:ext uri="{FF2B5EF4-FFF2-40B4-BE49-F238E27FC236}">
                      <a16:creationId xmlns:a16="http://schemas.microsoft.com/office/drawing/2014/main" id="{9C8856DD-4735-45B0-BA84-97F37C7681D2}"/>
                    </a:ext>
                  </a:extLst>
                </p14:cNvPr>
                <p14:cNvContentPartPr/>
                <p14:nvPr/>
              </p14:nvContentPartPr>
              <p14:xfrm>
                <a:off x="8243747" y="6453787"/>
                <a:ext cx="207720" cy="118800"/>
              </p14:xfrm>
            </p:contentPart>
          </mc:Choice>
          <mc:Fallback>
            <p:pic>
              <p:nvPicPr>
                <p:cNvPr id="951" name="Freihand 950">
                  <a:extLst>
                    <a:ext uri="{FF2B5EF4-FFF2-40B4-BE49-F238E27FC236}">
                      <a16:creationId xmlns:a16="http://schemas.microsoft.com/office/drawing/2014/main" id="{9C8856DD-4735-45B0-BA84-97F37C7681D2}"/>
                    </a:ext>
                  </a:extLst>
                </p:cNvPr>
                <p:cNvPicPr/>
                <p:nvPr/>
              </p:nvPicPr>
              <p:blipFill>
                <a:blip r:embed="rId258"/>
                <a:stretch>
                  <a:fillRect/>
                </a:stretch>
              </p:blipFill>
              <p:spPr>
                <a:xfrm>
                  <a:off x="8239427" y="6449467"/>
                  <a:ext cx="2163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952" name="Freihand 951">
                  <a:extLst>
                    <a:ext uri="{FF2B5EF4-FFF2-40B4-BE49-F238E27FC236}">
                      <a16:creationId xmlns:a16="http://schemas.microsoft.com/office/drawing/2014/main" id="{B4A7E716-9FD8-4107-AC45-493B6CDBC742}"/>
                    </a:ext>
                  </a:extLst>
                </p14:cNvPr>
                <p14:cNvContentPartPr/>
                <p14:nvPr/>
              </p14:nvContentPartPr>
              <p14:xfrm>
                <a:off x="8464427" y="6421027"/>
                <a:ext cx="66960" cy="91440"/>
              </p14:xfrm>
            </p:contentPart>
          </mc:Choice>
          <mc:Fallback>
            <p:pic>
              <p:nvPicPr>
                <p:cNvPr id="952" name="Freihand 951">
                  <a:extLst>
                    <a:ext uri="{FF2B5EF4-FFF2-40B4-BE49-F238E27FC236}">
                      <a16:creationId xmlns:a16="http://schemas.microsoft.com/office/drawing/2014/main" id="{B4A7E716-9FD8-4107-AC45-493B6CDBC742}"/>
                    </a:ext>
                  </a:extLst>
                </p:cNvPr>
                <p:cNvPicPr/>
                <p:nvPr/>
              </p:nvPicPr>
              <p:blipFill>
                <a:blip r:embed="rId260"/>
                <a:stretch>
                  <a:fillRect/>
                </a:stretch>
              </p:blipFill>
              <p:spPr>
                <a:xfrm>
                  <a:off x="8460107" y="6416707"/>
                  <a:ext cx="756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953" name="Freihand 952">
                  <a:extLst>
                    <a:ext uri="{FF2B5EF4-FFF2-40B4-BE49-F238E27FC236}">
                      <a16:creationId xmlns:a16="http://schemas.microsoft.com/office/drawing/2014/main" id="{9B309115-FAA0-4FE7-A236-88AD24D4D3E4}"/>
                    </a:ext>
                  </a:extLst>
                </p14:cNvPr>
                <p14:cNvContentPartPr/>
                <p14:nvPr/>
              </p14:nvContentPartPr>
              <p14:xfrm>
                <a:off x="8528147" y="6401587"/>
                <a:ext cx="55440" cy="84960"/>
              </p14:xfrm>
            </p:contentPart>
          </mc:Choice>
          <mc:Fallback>
            <p:pic>
              <p:nvPicPr>
                <p:cNvPr id="953" name="Freihand 952">
                  <a:extLst>
                    <a:ext uri="{FF2B5EF4-FFF2-40B4-BE49-F238E27FC236}">
                      <a16:creationId xmlns:a16="http://schemas.microsoft.com/office/drawing/2014/main" id="{9B309115-FAA0-4FE7-A236-88AD24D4D3E4}"/>
                    </a:ext>
                  </a:extLst>
                </p:cNvPr>
                <p:cNvPicPr/>
                <p:nvPr/>
              </p:nvPicPr>
              <p:blipFill>
                <a:blip r:embed="rId262"/>
                <a:stretch>
                  <a:fillRect/>
                </a:stretch>
              </p:blipFill>
              <p:spPr>
                <a:xfrm>
                  <a:off x="8523827" y="6397267"/>
                  <a:ext cx="640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954" name="Freihand 953">
                  <a:extLst>
                    <a:ext uri="{FF2B5EF4-FFF2-40B4-BE49-F238E27FC236}">
                      <a16:creationId xmlns:a16="http://schemas.microsoft.com/office/drawing/2014/main" id="{FBEEBCE5-95B5-4B4C-88E4-82290D782DE4}"/>
                    </a:ext>
                  </a:extLst>
                </p14:cNvPr>
                <p14:cNvContentPartPr/>
                <p14:nvPr/>
              </p14:nvContentPartPr>
              <p14:xfrm>
                <a:off x="8580707" y="6387187"/>
                <a:ext cx="118440" cy="52200"/>
              </p14:xfrm>
            </p:contentPart>
          </mc:Choice>
          <mc:Fallback>
            <p:pic>
              <p:nvPicPr>
                <p:cNvPr id="954" name="Freihand 953">
                  <a:extLst>
                    <a:ext uri="{FF2B5EF4-FFF2-40B4-BE49-F238E27FC236}">
                      <a16:creationId xmlns:a16="http://schemas.microsoft.com/office/drawing/2014/main" id="{FBEEBCE5-95B5-4B4C-88E4-82290D782DE4}"/>
                    </a:ext>
                  </a:extLst>
                </p:cNvPr>
                <p:cNvPicPr/>
                <p:nvPr/>
              </p:nvPicPr>
              <p:blipFill>
                <a:blip r:embed="rId264"/>
                <a:stretch>
                  <a:fillRect/>
                </a:stretch>
              </p:blipFill>
              <p:spPr>
                <a:xfrm>
                  <a:off x="8576387" y="6382867"/>
                  <a:ext cx="1270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955" name="Freihand 954">
                  <a:extLst>
                    <a:ext uri="{FF2B5EF4-FFF2-40B4-BE49-F238E27FC236}">
                      <a16:creationId xmlns:a16="http://schemas.microsoft.com/office/drawing/2014/main" id="{4A73A628-DEED-44E8-8AB1-48E465B24FA6}"/>
                    </a:ext>
                  </a:extLst>
                </p14:cNvPr>
                <p14:cNvContentPartPr/>
                <p14:nvPr/>
              </p14:nvContentPartPr>
              <p14:xfrm>
                <a:off x="8357147" y="6370627"/>
                <a:ext cx="128880" cy="57240"/>
              </p14:xfrm>
            </p:contentPart>
          </mc:Choice>
          <mc:Fallback>
            <p:pic>
              <p:nvPicPr>
                <p:cNvPr id="955" name="Freihand 954">
                  <a:extLst>
                    <a:ext uri="{FF2B5EF4-FFF2-40B4-BE49-F238E27FC236}">
                      <a16:creationId xmlns:a16="http://schemas.microsoft.com/office/drawing/2014/main" id="{4A73A628-DEED-44E8-8AB1-48E465B24FA6}"/>
                    </a:ext>
                  </a:extLst>
                </p:cNvPr>
                <p:cNvPicPr/>
                <p:nvPr/>
              </p:nvPicPr>
              <p:blipFill>
                <a:blip r:embed="rId266"/>
                <a:stretch>
                  <a:fillRect/>
                </a:stretch>
              </p:blipFill>
              <p:spPr>
                <a:xfrm>
                  <a:off x="8352827" y="6366307"/>
                  <a:ext cx="137520" cy="65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7">
            <p14:nvContentPartPr>
              <p14:cNvPr id="963" name="Freihand 962">
                <a:extLst>
                  <a:ext uri="{FF2B5EF4-FFF2-40B4-BE49-F238E27FC236}">
                    <a16:creationId xmlns:a16="http://schemas.microsoft.com/office/drawing/2014/main" id="{BE7AB75F-1511-4BD4-9E32-76D064795C38}"/>
                  </a:ext>
                </a:extLst>
              </p14:cNvPr>
              <p14:cNvContentPartPr/>
              <p14:nvPr/>
            </p14:nvContentPartPr>
            <p14:xfrm>
              <a:off x="875267" y="3861787"/>
              <a:ext cx="34200" cy="68760"/>
            </p14:xfrm>
          </p:contentPart>
        </mc:Choice>
        <mc:Fallback>
          <p:pic>
            <p:nvPicPr>
              <p:cNvPr id="963" name="Freihand 962">
                <a:extLst>
                  <a:ext uri="{FF2B5EF4-FFF2-40B4-BE49-F238E27FC236}">
                    <a16:creationId xmlns:a16="http://schemas.microsoft.com/office/drawing/2014/main" id="{BE7AB75F-1511-4BD4-9E32-76D064795C38}"/>
                  </a:ext>
                </a:extLst>
              </p:cNvPr>
              <p:cNvPicPr/>
              <p:nvPr/>
            </p:nvPicPr>
            <p:blipFill>
              <a:blip r:embed="rId268"/>
              <a:stretch>
                <a:fillRect/>
              </a:stretch>
            </p:blipFill>
            <p:spPr>
              <a:xfrm>
                <a:off x="870947" y="3857467"/>
                <a:ext cx="428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964" name="Freihand 963">
                <a:extLst>
                  <a:ext uri="{FF2B5EF4-FFF2-40B4-BE49-F238E27FC236}">
                    <a16:creationId xmlns:a16="http://schemas.microsoft.com/office/drawing/2014/main" id="{16226706-EF79-4866-BF18-FD687A054A75}"/>
                  </a:ext>
                </a:extLst>
              </p14:cNvPr>
              <p14:cNvContentPartPr/>
              <p14:nvPr/>
            </p14:nvContentPartPr>
            <p14:xfrm>
              <a:off x="11242547" y="367627"/>
              <a:ext cx="331920" cy="83880"/>
            </p14:xfrm>
          </p:contentPart>
        </mc:Choice>
        <mc:Fallback>
          <p:pic>
            <p:nvPicPr>
              <p:cNvPr id="964" name="Freihand 963">
                <a:extLst>
                  <a:ext uri="{FF2B5EF4-FFF2-40B4-BE49-F238E27FC236}">
                    <a16:creationId xmlns:a16="http://schemas.microsoft.com/office/drawing/2014/main" id="{16226706-EF79-4866-BF18-FD687A054A75}"/>
                  </a:ext>
                </a:extLst>
              </p:cNvPr>
              <p:cNvPicPr/>
              <p:nvPr/>
            </p:nvPicPr>
            <p:blipFill>
              <a:blip r:embed="rId270"/>
              <a:stretch>
                <a:fillRect/>
              </a:stretch>
            </p:blipFill>
            <p:spPr>
              <a:xfrm>
                <a:off x="11238227" y="363307"/>
                <a:ext cx="3405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969" name="Freihand 968">
                <a:extLst>
                  <a:ext uri="{FF2B5EF4-FFF2-40B4-BE49-F238E27FC236}">
                    <a16:creationId xmlns:a16="http://schemas.microsoft.com/office/drawing/2014/main" id="{C990D611-45C7-4A86-ABE7-4B0C0C56155C}"/>
                  </a:ext>
                </a:extLst>
              </p14:cNvPr>
              <p14:cNvContentPartPr/>
              <p14:nvPr/>
            </p14:nvContentPartPr>
            <p14:xfrm>
              <a:off x="6366347" y="6378187"/>
              <a:ext cx="30960" cy="188280"/>
            </p14:xfrm>
          </p:contentPart>
        </mc:Choice>
        <mc:Fallback>
          <p:pic>
            <p:nvPicPr>
              <p:cNvPr id="969" name="Freihand 968">
                <a:extLst>
                  <a:ext uri="{FF2B5EF4-FFF2-40B4-BE49-F238E27FC236}">
                    <a16:creationId xmlns:a16="http://schemas.microsoft.com/office/drawing/2014/main" id="{C990D611-45C7-4A86-ABE7-4B0C0C56155C}"/>
                  </a:ext>
                </a:extLst>
              </p:cNvPr>
              <p:cNvPicPr/>
              <p:nvPr/>
            </p:nvPicPr>
            <p:blipFill>
              <a:blip r:embed="rId272"/>
              <a:stretch>
                <a:fillRect/>
              </a:stretch>
            </p:blipFill>
            <p:spPr>
              <a:xfrm>
                <a:off x="6362027" y="6373867"/>
                <a:ext cx="396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974" name="Freihand 973">
                <a:extLst>
                  <a:ext uri="{FF2B5EF4-FFF2-40B4-BE49-F238E27FC236}">
                    <a16:creationId xmlns:a16="http://schemas.microsoft.com/office/drawing/2014/main" id="{0CFD544F-0BD3-42F5-87F6-F2B85B00C613}"/>
                  </a:ext>
                </a:extLst>
              </p14:cNvPr>
              <p14:cNvContentPartPr/>
              <p14:nvPr/>
            </p14:nvContentPartPr>
            <p14:xfrm>
              <a:off x="5089067" y="5477107"/>
              <a:ext cx="47880" cy="68400"/>
            </p14:xfrm>
          </p:contentPart>
        </mc:Choice>
        <mc:Fallback>
          <p:pic>
            <p:nvPicPr>
              <p:cNvPr id="974" name="Freihand 973">
                <a:extLst>
                  <a:ext uri="{FF2B5EF4-FFF2-40B4-BE49-F238E27FC236}">
                    <a16:creationId xmlns:a16="http://schemas.microsoft.com/office/drawing/2014/main" id="{0CFD544F-0BD3-42F5-87F6-F2B85B00C613}"/>
                  </a:ext>
                </a:extLst>
              </p:cNvPr>
              <p:cNvPicPr/>
              <p:nvPr/>
            </p:nvPicPr>
            <p:blipFill>
              <a:blip r:embed="rId274"/>
              <a:stretch>
                <a:fillRect/>
              </a:stretch>
            </p:blipFill>
            <p:spPr>
              <a:xfrm>
                <a:off x="5084747" y="5472787"/>
                <a:ext cx="56520" cy="77040"/>
              </a:xfrm>
              <a:prstGeom prst="rect">
                <a:avLst/>
              </a:prstGeom>
            </p:spPr>
          </p:pic>
        </mc:Fallback>
      </mc:AlternateContent>
      <p:grpSp>
        <p:nvGrpSpPr>
          <p:cNvPr id="979" name="Gruppieren 978">
            <a:extLst>
              <a:ext uri="{FF2B5EF4-FFF2-40B4-BE49-F238E27FC236}">
                <a16:creationId xmlns:a16="http://schemas.microsoft.com/office/drawing/2014/main" id="{21AE6587-D4EA-4E1C-95F0-F3C16BE2207C}"/>
              </a:ext>
            </a:extLst>
          </p:cNvPr>
          <p:cNvGrpSpPr/>
          <p:nvPr/>
        </p:nvGrpSpPr>
        <p:grpSpPr>
          <a:xfrm>
            <a:off x="215027" y="49747"/>
            <a:ext cx="11788920" cy="6784920"/>
            <a:chOff x="215027" y="49747"/>
            <a:chExt cx="11788920" cy="6784920"/>
          </a:xfrm>
        </p:grpSpPr>
        <mc:AlternateContent xmlns:mc="http://schemas.openxmlformats.org/markup-compatibility/2006">
          <mc:Choice xmlns:p14="http://schemas.microsoft.com/office/powerpoint/2010/main" Requires="p14">
            <p:contentPart p14:bwMode="auto" r:id="rId275">
              <p14:nvContentPartPr>
                <p14:cNvPr id="8" name="Freihand 7">
                  <a:extLst>
                    <a:ext uri="{FF2B5EF4-FFF2-40B4-BE49-F238E27FC236}">
                      <a16:creationId xmlns:a16="http://schemas.microsoft.com/office/drawing/2014/main" id="{12DE17D1-09ED-44C5-B7CE-1129A60DE468}"/>
                    </a:ext>
                  </a:extLst>
                </p14:cNvPr>
                <p14:cNvContentPartPr/>
                <p14:nvPr/>
              </p14:nvContentPartPr>
              <p14:xfrm>
                <a:off x="487907" y="233347"/>
                <a:ext cx="360" cy="360"/>
              </p14:xfrm>
            </p:contentPart>
          </mc:Choice>
          <mc:Fallback>
            <p:pic>
              <p:nvPicPr>
                <p:cNvPr id="8" name="Freihand 7">
                  <a:extLst>
                    <a:ext uri="{FF2B5EF4-FFF2-40B4-BE49-F238E27FC236}">
                      <a16:creationId xmlns:a16="http://schemas.microsoft.com/office/drawing/2014/main" id="{12DE17D1-09ED-44C5-B7CE-1129A60DE468}"/>
                    </a:ext>
                  </a:extLst>
                </p:cNvPr>
                <p:cNvPicPr/>
                <p:nvPr/>
              </p:nvPicPr>
              <p:blipFill>
                <a:blip r:embed="rId94"/>
                <a:stretch>
                  <a:fillRect/>
                </a:stretch>
              </p:blipFill>
              <p:spPr>
                <a:xfrm>
                  <a:off x="483587" y="229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1" name="Freihand 10">
                  <a:extLst>
                    <a:ext uri="{FF2B5EF4-FFF2-40B4-BE49-F238E27FC236}">
                      <a16:creationId xmlns:a16="http://schemas.microsoft.com/office/drawing/2014/main" id="{5BF3A157-641B-4EF6-97C1-E5920EB44385}"/>
                    </a:ext>
                  </a:extLst>
                </p14:cNvPr>
                <p14:cNvContentPartPr/>
                <p14:nvPr/>
              </p14:nvContentPartPr>
              <p14:xfrm>
                <a:off x="326987" y="1325227"/>
                <a:ext cx="2880" cy="123840"/>
              </p14:xfrm>
            </p:contentPart>
          </mc:Choice>
          <mc:Fallback>
            <p:pic>
              <p:nvPicPr>
                <p:cNvPr id="11" name="Freihand 10">
                  <a:extLst>
                    <a:ext uri="{FF2B5EF4-FFF2-40B4-BE49-F238E27FC236}">
                      <a16:creationId xmlns:a16="http://schemas.microsoft.com/office/drawing/2014/main" id="{5BF3A157-641B-4EF6-97C1-E5920EB44385}"/>
                    </a:ext>
                  </a:extLst>
                </p:cNvPr>
                <p:cNvPicPr/>
                <p:nvPr/>
              </p:nvPicPr>
              <p:blipFill>
                <a:blip r:embed="rId277"/>
                <a:stretch>
                  <a:fillRect/>
                </a:stretch>
              </p:blipFill>
              <p:spPr>
                <a:xfrm>
                  <a:off x="322667" y="1320907"/>
                  <a:ext cx="115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2" name="Freihand 11">
                  <a:extLst>
                    <a:ext uri="{FF2B5EF4-FFF2-40B4-BE49-F238E27FC236}">
                      <a16:creationId xmlns:a16="http://schemas.microsoft.com/office/drawing/2014/main" id="{6A39D788-88E1-4C25-B30D-751901BCB649}"/>
                    </a:ext>
                  </a:extLst>
                </p14:cNvPr>
                <p14:cNvContentPartPr/>
                <p14:nvPr/>
              </p14:nvContentPartPr>
              <p14:xfrm>
                <a:off x="262907" y="1288507"/>
                <a:ext cx="119880" cy="46080"/>
              </p14:xfrm>
            </p:contentPart>
          </mc:Choice>
          <mc:Fallback>
            <p:pic>
              <p:nvPicPr>
                <p:cNvPr id="12" name="Freihand 11">
                  <a:extLst>
                    <a:ext uri="{FF2B5EF4-FFF2-40B4-BE49-F238E27FC236}">
                      <a16:creationId xmlns:a16="http://schemas.microsoft.com/office/drawing/2014/main" id="{6A39D788-88E1-4C25-B30D-751901BCB649}"/>
                    </a:ext>
                  </a:extLst>
                </p:cNvPr>
                <p:cNvPicPr/>
                <p:nvPr/>
              </p:nvPicPr>
              <p:blipFill>
                <a:blip r:embed="rId279"/>
                <a:stretch>
                  <a:fillRect/>
                </a:stretch>
              </p:blipFill>
              <p:spPr>
                <a:xfrm>
                  <a:off x="258587" y="1284187"/>
                  <a:ext cx="1285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3" name="Freihand 12">
                  <a:extLst>
                    <a:ext uri="{FF2B5EF4-FFF2-40B4-BE49-F238E27FC236}">
                      <a16:creationId xmlns:a16="http://schemas.microsoft.com/office/drawing/2014/main" id="{8BA987EC-2653-4E38-BD47-C4D40922B550}"/>
                    </a:ext>
                  </a:extLst>
                </p14:cNvPr>
                <p14:cNvContentPartPr/>
                <p14:nvPr/>
              </p14:nvContentPartPr>
              <p14:xfrm>
                <a:off x="262187" y="1350427"/>
                <a:ext cx="120960" cy="27720"/>
              </p14:xfrm>
            </p:contentPart>
          </mc:Choice>
          <mc:Fallback>
            <p:pic>
              <p:nvPicPr>
                <p:cNvPr id="13" name="Freihand 12">
                  <a:extLst>
                    <a:ext uri="{FF2B5EF4-FFF2-40B4-BE49-F238E27FC236}">
                      <a16:creationId xmlns:a16="http://schemas.microsoft.com/office/drawing/2014/main" id="{8BA987EC-2653-4E38-BD47-C4D40922B550}"/>
                    </a:ext>
                  </a:extLst>
                </p:cNvPr>
                <p:cNvPicPr/>
                <p:nvPr/>
              </p:nvPicPr>
              <p:blipFill>
                <a:blip r:embed="rId281"/>
                <a:stretch>
                  <a:fillRect/>
                </a:stretch>
              </p:blipFill>
              <p:spPr>
                <a:xfrm>
                  <a:off x="257867" y="1346107"/>
                  <a:ext cx="1296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5" name="Freihand 14">
                  <a:extLst>
                    <a:ext uri="{FF2B5EF4-FFF2-40B4-BE49-F238E27FC236}">
                      <a16:creationId xmlns:a16="http://schemas.microsoft.com/office/drawing/2014/main" id="{821C1589-A1D7-41E7-8F81-7FA9CB94117F}"/>
                    </a:ext>
                  </a:extLst>
                </p14:cNvPr>
                <p14:cNvContentPartPr/>
                <p14:nvPr/>
              </p14:nvContentPartPr>
              <p14:xfrm>
                <a:off x="416267" y="1363387"/>
                <a:ext cx="3960" cy="52200"/>
              </p14:xfrm>
            </p:contentPart>
          </mc:Choice>
          <mc:Fallback>
            <p:pic>
              <p:nvPicPr>
                <p:cNvPr id="15" name="Freihand 14">
                  <a:extLst>
                    <a:ext uri="{FF2B5EF4-FFF2-40B4-BE49-F238E27FC236}">
                      <a16:creationId xmlns:a16="http://schemas.microsoft.com/office/drawing/2014/main" id="{821C1589-A1D7-41E7-8F81-7FA9CB94117F}"/>
                    </a:ext>
                  </a:extLst>
                </p:cNvPr>
                <p:cNvPicPr/>
                <p:nvPr/>
              </p:nvPicPr>
              <p:blipFill>
                <a:blip r:embed="rId283"/>
                <a:stretch>
                  <a:fillRect/>
                </a:stretch>
              </p:blipFill>
              <p:spPr>
                <a:xfrm>
                  <a:off x="411947" y="1359067"/>
                  <a:ext cx="126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 name="Freihand 15">
                  <a:extLst>
                    <a:ext uri="{FF2B5EF4-FFF2-40B4-BE49-F238E27FC236}">
                      <a16:creationId xmlns:a16="http://schemas.microsoft.com/office/drawing/2014/main" id="{E7DA3828-FB34-4A11-9D85-C140C33CDF15}"/>
                    </a:ext>
                  </a:extLst>
                </p14:cNvPr>
                <p14:cNvContentPartPr/>
                <p14:nvPr/>
              </p14:nvContentPartPr>
              <p14:xfrm>
                <a:off x="418787" y="1285267"/>
                <a:ext cx="6120" cy="4680"/>
              </p14:xfrm>
            </p:contentPart>
          </mc:Choice>
          <mc:Fallback>
            <p:pic>
              <p:nvPicPr>
                <p:cNvPr id="16" name="Freihand 15">
                  <a:extLst>
                    <a:ext uri="{FF2B5EF4-FFF2-40B4-BE49-F238E27FC236}">
                      <a16:creationId xmlns:a16="http://schemas.microsoft.com/office/drawing/2014/main" id="{E7DA3828-FB34-4A11-9D85-C140C33CDF15}"/>
                    </a:ext>
                  </a:extLst>
                </p:cNvPr>
                <p:cNvPicPr/>
                <p:nvPr/>
              </p:nvPicPr>
              <p:blipFill>
                <a:blip r:embed="rId285"/>
                <a:stretch>
                  <a:fillRect/>
                </a:stretch>
              </p:blipFill>
              <p:spPr>
                <a:xfrm>
                  <a:off x="414467" y="1280947"/>
                  <a:ext cx="147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 name="Freihand 17">
                  <a:extLst>
                    <a:ext uri="{FF2B5EF4-FFF2-40B4-BE49-F238E27FC236}">
                      <a16:creationId xmlns:a16="http://schemas.microsoft.com/office/drawing/2014/main" id="{95978DF7-361F-40A9-BBE0-D12BD7DD5C3C}"/>
                    </a:ext>
                  </a:extLst>
                </p14:cNvPr>
                <p14:cNvContentPartPr/>
                <p14:nvPr/>
              </p14:nvContentPartPr>
              <p14:xfrm>
                <a:off x="431027" y="1319107"/>
                <a:ext cx="16560" cy="13680"/>
              </p14:xfrm>
            </p:contentPart>
          </mc:Choice>
          <mc:Fallback>
            <p:pic>
              <p:nvPicPr>
                <p:cNvPr id="18" name="Freihand 17">
                  <a:extLst>
                    <a:ext uri="{FF2B5EF4-FFF2-40B4-BE49-F238E27FC236}">
                      <a16:creationId xmlns:a16="http://schemas.microsoft.com/office/drawing/2014/main" id="{95978DF7-361F-40A9-BBE0-D12BD7DD5C3C}"/>
                    </a:ext>
                  </a:extLst>
                </p:cNvPr>
                <p:cNvPicPr/>
                <p:nvPr/>
              </p:nvPicPr>
              <p:blipFill>
                <a:blip r:embed="rId287"/>
                <a:stretch>
                  <a:fillRect/>
                </a:stretch>
              </p:blipFill>
              <p:spPr>
                <a:xfrm>
                  <a:off x="426707" y="1314787"/>
                  <a:ext cx="252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9" name="Freihand 18">
                  <a:extLst>
                    <a:ext uri="{FF2B5EF4-FFF2-40B4-BE49-F238E27FC236}">
                      <a16:creationId xmlns:a16="http://schemas.microsoft.com/office/drawing/2014/main" id="{8E61D5B4-3127-42F0-9AA6-E766AAB46F80}"/>
                    </a:ext>
                  </a:extLst>
                </p14:cNvPr>
                <p14:cNvContentPartPr/>
                <p14:nvPr/>
              </p14:nvContentPartPr>
              <p14:xfrm>
                <a:off x="445787" y="1331347"/>
                <a:ext cx="73440" cy="101880"/>
              </p14:xfrm>
            </p:contentPart>
          </mc:Choice>
          <mc:Fallback>
            <p:pic>
              <p:nvPicPr>
                <p:cNvPr id="19" name="Freihand 18">
                  <a:extLst>
                    <a:ext uri="{FF2B5EF4-FFF2-40B4-BE49-F238E27FC236}">
                      <a16:creationId xmlns:a16="http://schemas.microsoft.com/office/drawing/2014/main" id="{8E61D5B4-3127-42F0-9AA6-E766AAB46F80}"/>
                    </a:ext>
                  </a:extLst>
                </p:cNvPr>
                <p:cNvPicPr/>
                <p:nvPr/>
              </p:nvPicPr>
              <p:blipFill>
                <a:blip r:embed="rId289"/>
                <a:stretch>
                  <a:fillRect/>
                </a:stretch>
              </p:blipFill>
              <p:spPr>
                <a:xfrm>
                  <a:off x="441467" y="1327027"/>
                  <a:ext cx="820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0" name="Freihand 19">
                  <a:extLst>
                    <a:ext uri="{FF2B5EF4-FFF2-40B4-BE49-F238E27FC236}">
                      <a16:creationId xmlns:a16="http://schemas.microsoft.com/office/drawing/2014/main" id="{9D078CAF-EA57-47ED-9A05-AE71FDE92DCB}"/>
                    </a:ext>
                  </a:extLst>
                </p14:cNvPr>
                <p14:cNvContentPartPr/>
                <p14:nvPr/>
              </p14:nvContentPartPr>
              <p14:xfrm>
                <a:off x="534347" y="1257547"/>
                <a:ext cx="100800" cy="157320"/>
              </p14:xfrm>
            </p:contentPart>
          </mc:Choice>
          <mc:Fallback>
            <p:pic>
              <p:nvPicPr>
                <p:cNvPr id="20" name="Freihand 19">
                  <a:extLst>
                    <a:ext uri="{FF2B5EF4-FFF2-40B4-BE49-F238E27FC236}">
                      <a16:creationId xmlns:a16="http://schemas.microsoft.com/office/drawing/2014/main" id="{9D078CAF-EA57-47ED-9A05-AE71FDE92DCB}"/>
                    </a:ext>
                  </a:extLst>
                </p:cNvPr>
                <p:cNvPicPr/>
                <p:nvPr/>
              </p:nvPicPr>
              <p:blipFill>
                <a:blip r:embed="rId291"/>
                <a:stretch>
                  <a:fillRect/>
                </a:stretch>
              </p:blipFill>
              <p:spPr>
                <a:xfrm>
                  <a:off x="530027" y="1253227"/>
                  <a:ext cx="1094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1" name="Freihand 20">
                  <a:extLst>
                    <a:ext uri="{FF2B5EF4-FFF2-40B4-BE49-F238E27FC236}">
                      <a16:creationId xmlns:a16="http://schemas.microsoft.com/office/drawing/2014/main" id="{975FDD6A-D2A7-44B4-85B2-826F123CB2B5}"/>
                    </a:ext>
                  </a:extLst>
                </p14:cNvPr>
                <p14:cNvContentPartPr/>
                <p14:nvPr/>
              </p14:nvContentPartPr>
              <p14:xfrm>
                <a:off x="660347" y="1290667"/>
                <a:ext cx="93600" cy="92160"/>
              </p14:xfrm>
            </p:contentPart>
          </mc:Choice>
          <mc:Fallback>
            <p:pic>
              <p:nvPicPr>
                <p:cNvPr id="21" name="Freihand 20">
                  <a:extLst>
                    <a:ext uri="{FF2B5EF4-FFF2-40B4-BE49-F238E27FC236}">
                      <a16:creationId xmlns:a16="http://schemas.microsoft.com/office/drawing/2014/main" id="{975FDD6A-D2A7-44B4-85B2-826F123CB2B5}"/>
                    </a:ext>
                  </a:extLst>
                </p:cNvPr>
                <p:cNvPicPr/>
                <p:nvPr/>
              </p:nvPicPr>
              <p:blipFill>
                <a:blip r:embed="rId293"/>
                <a:stretch>
                  <a:fillRect/>
                </a:stretch>
              </p:blipFill>
              <p:spPr>
                <a:xfrm>
                  <a:off x="656027" y="1286347"/>
                  <a:ext cx="1022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63" name="Freihand 62">
                  <a:extLst>
                    <a:ext uri="{FF2B5EF4-FFF2-40B4-BE49-F238E27FC236}">
                      <a16:creationId xmlns:a16="http://schemas.microsoft.com/office/drawing/2014/main" id="{4C171680-1A4F-4583-B951-894CDCA2D04A}"/>
                    </a:ext>
                  </a:extLst>
                </p14:cNvPr>
                <p14:cNvContentPartPr/>
                <p14:nvPr/>
              </p14:nvContentPartPr>
              <p14:xfrm>
                <a:off x="765107" y="4851787"/>
                <a:ext cx="75240" cy="1800"/>
              </p14:xfrm>
            </p:contentPart>
          </mc:Choice>
          <mc:Fallback>
            <p:pic>
              <p:nvPicPr>
                <p:cNvPr id="63" name="Freihand 62">
                  <a:extLst>
                    <a:ext uri="{FF2B5EF4-FFF2-40B4-BE49-F238E27FC236}">
                      <a16:creationId xmlns:a16="http://schemas.microsoft.com/office/drawing/2014/main" id="{4C171680-1A4F-4583-B951-894CDCA2D04A}"/>
                    </a:ext>
                  </a:extLst>
                </p:cNvPr>
                <p:cNvPicPr/>
                <p:nvPr/>
              </p:nvPicPr>
              <p:blipFill>
                <a:blip r:embed="rId295"/>
                <a:stretch>
                  <a:fillRect/>
                </a:stretch>
              </p:blipFill>
              <p:spPr>
                <a:xfrm>
                  <a:off x="760787" y="4847467"/>
                  <a:ext cx="8388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64" name="Freihand 63">
                  <a:extLst>
                    <a:ext uri="{FF2B5EF4-FFF2-40B4-BE49-F238E27FC236}">
                      <a16:creationId xmlns:a16="http://schemas.microsoft.com/office/drawing/2014/main" id="{15E15FDB-DD27-49D1-A28F-6F18930C8290}"/>
                    </a:ext>
                  </a:extLst>
                </p14:cNvPr>
                <p14:cNvContentPartPr/>
                <p14:nvPr/>
              </p14:nvContentPartPr>
              <p14:xfrm>
                <a:off x="730187" y="4811827"/>
                <a:ext cx="251280" cy="20880"/>
              </p14:xfrm>
            </p:contentPart>
          </mc:Choice>
          <mc:Fallback>
            <p:pic>
              <p:nvPicPr>
                <p:cNvPr id="64" name="Freihand 63">
                  <a:extLst>
                    <a:ext uri="{FF2B5EF4-FFF2-40B4-BE49-F238E27FC236}">
                      <a16:creationId xmlns:a16="http://schemas.microsoft.com/office/drawing/2014/main" id="{15E15FDB-DD27-49D1-A28F-6F18930C8290}"/>
                    </a:ext>
                  </a:extLst>
                </p:cNvPr>
                <p:cNvPicPr/>
                <p:nvPr/>
              </p:nvPicPr>
              <p:blipFill>
                <a:blip r:embed="rId297"/>
                <a:stretch>
                  <a:fillRect/>
                </a:stretch>
              </p:blipFill>
              <p:spPr>
                <a:xfrm>
                  <a:off x="725867" y="4807507"/>
                  <a:ext cx="2599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69" name="Freihand 68">
                  <a:extLst>
                    <a:ext uri="{FF2B5EF4-FFF2-40B4-BE49-F238E27FC236}">
                      <a16:creationId xmlns:a16="http://schemas.microsoft.com/office/drawing/2014/main" id="{714609F5-E32F-4CF2-AC1A-48F35419CAE4}"/>
                    </a:ext>
                  </a:extLst>
                </p14:cNvPr>
                <p14:cNvContentPartPr/>
                <p14:nvPr/>
              </p14:nvContentPartPr>
              <p14:xfrm>
                <a:off x="347507" y="4779787"/>
                <a:ext cx="109080" cy="99000"/>
              </p14:xfrm>
            </p:contentPart>
          </mc:Choice>
          <mc:Fallback>
            <p:pic>
              <p:nvPicPr>
                <p:cNvPr id="69" name="Freihand 68">
                  <a:extLst>
                    <a:ext uri="{FF2B5EF4-FFF2-40B4-BE49-F238E27FC236}">
                      <a16:creationId xmlns:a16="http://schemas.microsoft.com/office/drawing/2014/main" id="{714609F5-E32F-4CF2-AC1A-48F35419CAE4}"/>
                    </a:ext>
                  </a:extLst>
                </p:cNvPr>
                <p:cNvPicPr/>
                <p:nvPr/>
              </p:nvPicPr>
              <p:blipFill>
                <a:blip r:embed="rId299"/>
                <a:stretch>
                  <a:fillRect/>
                </a:stretch>
              </p:blipFill>
              <p:spPr>
                <a:xfrm>
                  <a:off x="343187" y="4775467"/>
                  <a:ext cx="1177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70" name="Freihand 69">
                  <a:extLst>
                    <a:ext uri="{FF2B5EF4-FFF2-40B4-BE49-F238E27FC236}">
                      <a16:creationId xmlns:a16="http://schemas.microsoft.com/office/drawing/2014/main" id="{BB66A69B-F3B6-4731-97B2-622A53283690}"/>
                    </a:ext>
                  </a:extLst>
                </p14:cNvPr>
                <p14:cNvContentPartPr/>
                <p14:nvPr/>
              </p14:nvContentPartPr>
              <p14:xfrm>
                <a:off x="506627" y="4787347"/>
                <a:ext cx="78480" cy="77400"/>
              </p14:xfrm>
            </p:contentPart>
          </mc:Choice>
          <mc:Fallback>
            <p:pic>
              <p:nvPicPr>
                <p:cNvPr id="70" name="Freihand 69">
                  <a:extLst>
                    <a:ext uri="{FF2B5EF4-FFF2-40B4-BE49-F238E27FC236}">
                      <a16:creationId xmlns:a16="http://schemas.microsoft.com/office/drawing/2014/main" id="{BB66A69B-F3B6-4731-97B2-622A53283690}"/>
                    </a:ext>
                  </a:extLst>
                </p:cNvPr>
                <p:cNvPicPr/>
                <p:nvPr/>
              </p:nvPicPr>
              <p:blipFill>
                <a:blip r:embed="rId301"/>
                <a:stretch>
                  <a:fillRect/>
                </a:stretch>
              </p:blipFill>
              <p:spPr>
                <a:xfrm>
                  <a:off x="502307" y="4783027"/>
                  <a:ext cx="871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59" name="Freihand 58">
                  <a:extLst>
                    <a:ext uri="{FF2B5EF4-FFF2-40B4-BE49-F238E27FC236}">
                      <a16:creationId xmlns:a16="http://schemas.microsoft.com/office/drawing/2014/main" id="{94C0050D-7004-48FE-9F85-2E6144A8B30C}"/>
                    </a:ext>
                  </a:extLst>
                </p14:cNvPr>
                <p14:cNvContentPartPr/>
                <p14:nvPr/>
              </p14:nvContentPartPr>
              <p14:xfrm>
                <a:off x="778787" y="5649547"/>
                <a:ext cx="15120" cy="19080"/>
              </p14:xfrm>
            </p:contentPart>
          </mc:Choice>
          <mc:Fallback>
            <p:pic>
              <p:nvPicPr>
                <p:cNvPr id="59" name="Freihand 58">
                  <a:extLst>
                    <a:ext uri="{FF2B5EF4-FFF2-40B4-BE49-F238E27FC236}">
                      <a16:creationId xmlns:a16="http://schemas.microsoft.com/office/drawing/2014/main" id="{94C0050D-7004-48FE-9F85-2E6144A8B30C}"/>
                    </a:ext>
                  </a:extLst>
                </p:cNvPr>
                <p:cNvPicPr/>
                <p:nvPr/>
              </p:nvPicPr>
              <p:blipFill>
                <a:blip r:embed="rId303"/>
                <a:stretch>
                  <a:fillRect/>
                </a:stretch>
              </p:blipFill>
              <p:spPr>
                <a:xfrm>
                  <a:off x="774467" y="5645227"/>
                  <a:ext cx="237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60" name="Freihand 59">
                  <a:extLst>
                    <a:ext uri="{FF2B5EF4-FFF2-40B4-BE49-F238E27FC236}">
                      <a16:creationId xmlns:a16="http://schemas.microsoft.com/office/drawing/2014/main" id="{62D88B3E-BA77-4404-A3F4-9D64F1AA575A}"/>
                    </a:ext>
                  </a:extLst>
                </p14:cNvPr>
                <p14:cNvContentPartPr/>
                <p14:nvPr/>
              </p14:nvContentPartPr>
              <p14:xfrm>
                <a:off x="777707" y="5616427"/>
                <a:ext cx="3960" cy="3240"/>
              </p14:xfrm>
            </p:contentPart>
          </mc:Choice>
          <mc:Fallback>
            <p:pic>
              <p:nvPicPr>
                <p:cNvPr id="60" name="Freihand 59">
                  <a:extLst>
                    <a:ext uri="{FF2B5EF4-FFF2-40B4-BE49-F238E27FC236}">
                      <a16:creationId xmlns:a16="http://schemas.microsoft.com/office/drawing/2014/main" id="{62D88B3E-BA77-4404-A3F4-9D64F1AA575A}"/>
                    </a:ext>
                  </a:extLst>
                </p:cNvPr>
                <p:cNvPicPr/>
                <p:nvPr/>
              </p:nvPicPr>
              <p:blipFill>
                <a:blip r:embed="rId305"/>
                <a:stretch>
                  <a:fillRect/>
                </a:stretch>
              </p:blipFill>
              <p:spPr>
                <a:xfrm>
                  <a:off x="773387" y="5612107"/>
                  <a:ext cx="126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61" name="Freihand 60">
                  <a:extLst>
                    <a:ext uri="{FF2B5EF4-FFF2-40B4-BE49-F238E27FC236}">
                      <a16:creationId xmlns:a16="http://schemas.microsoft.com/office/drawing/2014/main" id="{6CB60AFB-348F-462C-BDD9-69C2BCB8B5C8}"/>
                    </a:ext>
                  </a:extLst>
                </p14:cNvPr>
                <p14:cNvContentPartPr/>
                <p14:nvPr/>
              </p14:nvContentPartPr>
              <p14:xfrm>
                <a:off x="741707" y="5600227"/>
                <a:ext cx="237600" cy="19440"/>
              </p14:xfrm>
            </p:contentPart>
          </mc:Choice>
          <mc:Fallback>
            <p:pic>
              <p:nvPicPr>
                <p:cNvPr id="61" name="Freihand 60">
                  <a:extLst>
                    <a:ext uri="{FF2B5EF4-FFF2-40B4-BE49-F238E27FC236}">
                      <a16:creationId xmlns:a16="http://schemas.microsoft.com/office/drawing/2014/main" id="{6CB60AFB-348F-462C-BDD9-69C2BCB8B5C8}"/>
                    </a:ext>
                  </a:extLst>
                </p:cNvPr>
                <p:cNvPicPr/>
                <p:nvPr/>
              </p:nvPicPr>
              <p:blipFill>
                <a:blip r:embed="rId307"/>
                <a:stretch>
                  <a:fillRect/>
                </a:stretch>
              </p:blipFill>
              <p:spPr>
                <a:xfrm>
                  <a:off x="737387" y="5595907"/>
                  <a:ext cx="2462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67" name="Freihand 66">
                  <a:extLst>
                    <a:ext uri="{FF2B5EF4-FFF2-40B4-BE49-F238E27FC236}">
                      <a16:creationId xmlns:a16="http://schemas.microsoft.com/office/drawing/2014/main" id="{4499CA9C-B911-4A8C-AEEF-C7537AFF8EB5}"/>
                    </a:ext>
                  </a:extLst>
                </p14:cNvPr>
                <p14:cNvContentPartPr/>
                <p14:nvPr/>
              </p14:nvContentPartPr>
              <p14:xfrm>
                <a:off x="407627" y="5562067"/>
                <a:ext cx="82440" cy="149400"/>
              </p14:xfrm>
            </p:contentPart>
          </mc:Choice>
          <mc:Fallback>
            <p:pic>
              <p:nvPicPr>
                <p:cNvPr id="67" name="Freihand 66">
                  <a:extLst>
                    <a:ext uri="{FF2B5EF4-FFF2-40B4-BE49-F238E27FC236}">
                      <a16:creationId xmlns:a16="http://schemas.microsoft.com/office/drawing/2014/main" id="{4499CA9C-B911-4A8C-AEEF-C7537AFF8EB5}"/>
                    </a:ext>
                  </a:extLst>
                </p:cNvPr>
                <p:cNvPicPr/>
                <p:nvPr/>
              </p:nvPicPr>
              <p:blipFill>
                <a:blip r:embed="rId309"/>
                <a:stretch>
                  <a:fillRect/>
                </a:stretch>
              </p:blipFill>
              <p:spPr>
                <a:xfrm>
                  <a:off x="403307" y="5557747"/>
                  <a:ext cx="910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68" name="Freihand 67">
                  <a:extLst>
                    <a:ext uri="{FF2B5EF4-FFF2-40B4-BE49-F238E27FC236}">
                      <a16:creationId xmlns:a16="http://schemas.microsoft.com/office/drawing/2014/main" id="{DD16D4C4-323A-4B03-8632-4864D26C709A}"/>
                    </a:ext>
                  </a:extLst>
                </p14:cNvPr>
                <p14:cNvContentPartPr/>
                <p14:nvPr/>
              </p14:nvContentPartPr>
              <p14:xfrm>
                <a:off x="443627" y="5555947"/>
                <a:ext cx="92520" cy="7560"/>
              </p14:xfrm>
            </p:contentPart>
          </mc:Choice>
          <mc:Fallback>
            <p:pic>
              <p:nvPicPr>
                <p:cNvPr id="68" name="Freihand 67">
                  <a:extLst>
                    <a:ext uri="{FF2B5EF4-FFF2-40B4-BE49-F238E27FC236}">
                      <a16:creationId xmlns:a16="http://schemas.microsoft.com/office/drawing/2014/main" id="{DD16D4C4-323A-4B03-8632-4864D26C709A}"/>
                    </a:ext>
                  </a:extLst>
                </p:cNvPr>
                <p:cNvPicPr/>
                <p:nvPr/>
              </p:nvPicPr>
              <p:blipFill>
                <a:blip r:embed="rId311"/>
                <a:stretch>
                  <a:fillRect/>
                </a:stretch>
              </p:blipFill>
              <p:spPr>
                <a:xfrm>
                  <a:off x="439307" y="5551627"/>
                  <a:ext cx="1011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323" name="Freihand 322">
                  <a:extLst>
                    <a:ext uri="{FF2B5EF4-FFF2-40B4-BE49-F238E27FC236}">
                      <a16:creationId xmlns:a16="http://schemas.microsoft.com/office/drawing/2014/main" id="{DF507FA4-D5D2-4174-B934-EE578C8D9995}"/>
                    </a:ext>
                  </a:extLst>
                </p14:cNvPr>
                <p14:cNvContentPartPr/>
                <p14:nvPr/>
              </p14:nvContentPartPr>
              <p14:xfrm>
                <a:off x="947627" y="5395027"/>
                <a:ext cx="114480" cy="10800"/>
              </p14:xfrm>
            </p:contentPart>
          </mc:Choice>
          <mc:Fallback>
            <p:pic>
              <p:nvPicPr>
                <p:cNvPr id="323" name="Freihand 322">
                  <a:extLst>
                    <a:ext uri="{FF2B5EF4-FFF2-40B4-BE49-F238E27FC236}">
                      <a16:creationId xmlns:a16="http://schemas.microsoft.com/office/drawing/2014/main" id="{DF507FA4-D5D2-4174-B934-EE578C8D9995}"/>
                    </a:ext>
                  </a:extLst>
                </p:cNvPr>
                <p:cNvPicPr/>
                <p:nvPr/>
              </p:nvPicPr>
              <p:blipFill>
                <a:blip r:embed="rId313"/>
                <a:stretch>
                  <a:fillRect/>
                </a:stretch>
              </p:blipFill>
              <p:spPr>
                <a:xfrm>
                  <a:off x="943307" y="5390707"/>
                  <a:ext cx="1231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324" name="Freihand 323">
                  <a:extLst>
                    <a:ext uri="{FF2B5EF4-FFF2-40B4-BE49-F238E27FC236}">
                      <a16:creationId xmlns:a16="http://schemas.microsoft.com/office/drawing/2014/main" id="{A5C2DDF9-130B-4A50-B825-C0C4D42526D4}"/>
                    </a:ext>
                  </a:extLst>
                </p14:cNvPr>
                <p14:cNvContentPartPr/>
                <p14:nvPr/>
              </p14:nvContentPartPr>
              <p14:xfrm>
                <a:off x="1164707" y="5401507"/>
                <a:ext cx="115560" cy="6840"/>
              </p14:xfrm>
            </p:contentPart>
          </mc:Choice>
          <mc:Fallback>
            <p:pic>
              <p:nvPicPr>
                <p:cNvPr id="324" name="Freihand 323">
                  <a:extLst>
                    <a:ext uri="{FF2B5EF4-FFF2-40B4-BE49-F238E27FC236}">
                      <a16:creationId xmlns:a16="http://schemas.microsoft.com/office/drawing/2014/main" id="{A5C2DDF9-130B-4A50-B825-C0C4D42526D4}"/>
                    </a:ext>
                  </a:extLst>
                </p:cNvPr>
                <p:cNvPicPr/>
                <p:nvPr/>
              </p:nvPicPr>
              <p:blipFill>
                <a:blip r:embed="rId315"/>
                <a:stretch>
                  <a:fillRect/>
                </a:stretch>
              </p:blipFill>
              <p:spPr>
                <a:xfrm>
                  <a:off x="1160387" y="5397187"/>
                  <a:ext cx="1242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325" name="Freihand 324">
                  <a:extLst>
                    <a:ext uri="{FF2B5EF4-FFF2-40B4-BE49-F238E27FC236}">
                      <a16:creationId xmlns:a16="http://schemas.microsoft.com/office/drawing/2014/main" id="{2A236EC4-0714-4181-8C58-A7B816BABBF7}"/>
                    </a:ext>
                  </a:extLst>
                </p14:cNvPr>
                <p14:cNvContentPartPr/>
                <p14:nvPr/>
              </p14:nvContentPartPr>
              <p14:xfrm>
                <a:off x="1376027" y="5397547"/>
                <a:ext cx="227160" cy="4320"/>
              </p14:xfrm>
            </p:contentPart>
          </mc:Choice>
          <mc:Fallback>
            <p:pic>
              <p:nvPicPr>
                <p:cNvPr id="325" name="Freihand 324">
                  <a:extLst>
                    <a:ext uri="{FF2B5EF4-FFF2-40B4-BE49-F238E27FC236}">
                      <a16:creationId xmlns:a16="http://schemas.microsoft.com/office/drawing/2014/main" id="{2A236EC4-0714-4181-8C58-A7B816BABBF7}"/>
                    </a:ext>
                  </a:extLst>
                </p:cNvPr>
                <p:cNvPicPr/>
                <p:nvPr/>
              </p:nvPicPr>
              <p:blipFill>
                <a:blip r:embed="rId317"/>
                <a:stretch>
                  <a:fillRect/>
                </a:stretch>
              </p:blipFill>
              <p:spPr>
                <a:xfrm>
                  <a:off x="1371707" y="5393227"/>
                  <a:ext cx="2358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518" name="Freihand 517">
                  <a:extLst>
                    <a:ext uri="{FF2B5EF4-FFF2-40B4-BE49-F238E27FC236}">
                      <a16:creationId xmlns:a16="http://schemas.microsoft.com/office/drawing/2014/main" id="{AE0DAE48-345D-490E-93AD-5E8CED421D09}"/>
                    </a:ext>
                  </a:extLst>
                </p14:cNvPr>
                <p14:cNvContentPartPr/>
                <p14:nvPr/>
              </p14:nvContentPartPr>
              <p14:xfrm>
                <a:off x="10070027" y="3397387"/>
                <a:ext cx="566280" cy="386640"/>
              </p14:xfrm>
            </p:contentPart>
          </mc:Choice>
          <mc:Fallback>
            <p:pic>
              <p:nvPicPr>
                <p:cNvPr id="518" name="Freihand 517">
                  <a:extLst>
                    <a:ext uri="{FF2B5EF4-FFF2-40B4-BE49-F238E27FC236}">
                      <a16:creationId xmlns:a16="http://schemas.microsoft.com/office/drawing/2014/main" id="{AE0DAE48-345D-490E-93AD-5E8CED421D09}"/>
                    </a:ext>
                  </a:extLst>
                </p:cNvPr>
                <p:cNvPicPr/>
                <p:nvPr/>
              </p:nvPicPr>
              <p:blipFill>
                <a:blip r:embed="rId319"/>
                <a:stretch>
                  <a:fillRect/>
                </a:stretch>
              </p:blipFill>
              <p:spPr>
                <a:xfrm>
                  <a:off x="10065707" y="3393067"/>
                  <a:ext cx="574920" cy="3952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3" name="Freihand 22">
                  <a:extLst>
                    <a:ext uri="{FF2B5EF4-FFF2-40B4-BE49-F238E27FC236}">
                      <a16:creationId xmlns:a16="http://schemas.microsoft.com/office/drawing/2014/main" id="{F7A65677-27E3-47DB-AD9F-DE4816C27378}"/>
                    </a:ext>
                  </a:extLst>
                </p14:cNvPr>
                <p14:cNvContentPartPr/>
                <p14:nvPr/>
              </p14:nvContentPartPr>
              <p14:xfrm>
                <a:off x="7417547" y="6590587"/>
                <a:ext cx="139320" cy="117360"/>
              </p14:xfrm>
            </p:contentPart>
          </mc:Choice>
          <mc:Fallback>
            <p:pic>
              <p:nvPicPr>
                <p:cNvPr id="23" name="Freihand 22">
                  <a:extLst>
                    <a:ext uri="{FF2B5EF4-FFF2-40B4-BE49-F238E27FC236}">
                      <a16:creationId xmlns:a16="http://schemas.microsoft.com/office/drawing/2014/main" id="{F7A65677-27E3-47DB-AD9F-DE4816C27378}"/>
                    </a:ext>
                  </a:extLst>
                </p:cNvPr>
                <p:cNvPicPr/>
                <p:nvPr/>
              </p:nvPicPr>
              <p:blipFill>
                <a:blip r:embed="rId321"/>
                <a:stretch>
                  <a:fillRect/>
                </a:stretch>
              </p:blipFill>
              <p:spPr>
                <a:xfrm>
                  <a:off x="7413227" y="6586267"/>
                  <a:ext cx="1479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4" name="Freihand 23">
                  <a:extLst>
                    <a:ext uri="{FF2B5EF4-FFF2-40B4-BE49-F238E27FC236}">
                      <a16:creationId xmlns:a16="http://schemas.microsoft.com/office/drawing/2014/main" id="{C5280910-F3FF-465B-8EBB-4C06CF37DBB1}"/>
                    </a:ext>
                  </a:extLst>
                </p14:cNvPr>
                <p14:cNvContentPartPr/>
                <p14:nvPr/>
              </p14:nvContentPartPr>
              <p14:xfrm>
                <a:off x="7501787" y="6662587"/>
                <a:ext cx="67680" cy="55440"/>
              </p14:xfrm>
            </p:contentPart>
          </mc:Choice>
          <mc:Fallback>
            <p:pic>
              <p:nvPicPr>
                <p:cNvPr id="24" name="Freihand 23">
                  <a:extLst>
                    <a:ext uri="{FF2B5EF4-FFF2-40B4-BE49-F238E27FC236}">
                      <a16:creationId xmlns:a16="http://schemas.microsoft.com/office/drawing/2014/main" id="{C5280910-F3FF-465B-8EBB-4C06CF37DBB1}"/>
                    </a:ext>
                  </a:extLst>
                </p:cNvPr>
                <p:cNvPicPr/>
                <p:nvPr/>
              </p:nvPicPr>
              <p:blipFill>
                <a:blip r:embed="rId323"/>
                <a:stretch>
                  <a:fillRect/>
                </a:stretch>
              </p:blipFill>
              <p:spPr>
                <a:xfrm>
                  <a:off x="7497467" y="6658267"/>
                  <a:ext cx="763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5" name="Freihand 24">
                  <a:extLst>
                    <a:ext uri="{FF2B5EF4-FFF2-40B4-BE49-F238E27FC236}">
                      <a16:creationId xmlns:a16="http://schemas.microsoft.com/office/drawing/2014/main" id="{64AC9D71-71E6-4ECF-A71A-8F5DE7D89182}"/>
                    </a:ext>
                  </a:extLst>
                </p14:cNvPr>
                <p14:cNvContentPartPr/>
                <p14:nvPr/>
              </p14:nvContentPartPr>
              <p14:xfrm>
                <a:off x="7579907" y="6668347"/>
                <a:ext cx="77400" cy="66240"/>
              </p14:xfrm>
            </p:contentPart>
          </mc:Choice>
          <mc:Fallback>
            <p:pic>
              <p:nvPicPr>
                <p:cNvPr id="25" name="Freihand 24">
                  <a:extLst>
                    <a:ext uri="{FF2B5EF4-FFF2-40B4-BE49-F238E27FC236}">
                      <a16:creationId xmlns:a16="http://schemas.microsoft.com/office/drawing/2014/main" id="{64AC9D71-71E6-4ECF-A71A-8F5DE7D89182}"/>
                    </a:ext>
                  </a:extLst>
                </p:cNvPr>
                <p:cNvPicPr/>
                <p:nvPr/>
              </p:nvPicPr>
              <p:blipFill>
                <a:blip r:embed="rId325"/>
                <a:stretch>
                  <a:fillRect/>
                </a:stretch>
              </p:blipFill>
              <p:spPr>
                <a:xfrm>
                  <a:off x="7575587" y="6664027"/>
                  <a:ext cx="860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6" name="Freihand 25">
                  <a:extLst>
                    <a:ext uri="{FF2B5EF4-FFF2-40B4-BE49-F238E27FC236}">
                      <a16:creationId xmlns:a16="http://schemas.microsoft.com/office/drawing/2014/main" id="{C5B843D2-21D5-435D-9D5F-6DDA331DAABB}"/>
                    </a:ext>
                  </a:extLst>
                </p14:cNvPr>
                <p14:cNvContentPartPr/>
                <p14:nvPr/>
              </p14:nvContentPartPr>
              <p14:xfrm>
                <a:off x="7695827" y="6587707"/>
                <a:ext cx="97920" cy="129600"/>
              </p14:xfrm>
            </p:contentPart>
          </mc:Choice>
          <mc:Fallback>
            <p:pic>
              <p:nvPicPr>
                <p:cNvPr id="26" name="Freihand 25">
                  <a:extLst>
                    <a:ext uri="{FF2B5EF4-FFF2-40B4-BE49-F238E27FC236}">
                      <a16:creationId xmlns:a16="http://schemas.microsoft.com/office/drawing/2014/main" id="{C5B843D2-21D5-435D-9D5F-6DDA331DAABB}"/>
                    </a:ext>
                  </a:extLst>
                </p:cNvPr>
                <p:cNvPicPr/>
                <p:nvPr/>
              </p:nvPicPr>
              <p:blipFill>
                <a:blip r:embed="rId327"/>
                <a:stretch>
                  <a:fillRect/>
                </a:stretch>
              </p:blipFill>
              <p:spPr>
                <a:xfrm>
                  <a:off x="7691507" y="6583387"/>
                  <a:ext cx="1065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7" name="Freihand 26">
                  <a:extLst>
                    <a:ext uri="{FF2B5EF4-FFF2-40B4-BE49-F238E27FC236}">
                      <a16:creationId xmlns:a16="http://schemas.microsoft.com/office/drawing/2014/main" id="{85DF9F27-9FF2-47BF-900A-99A69CADC269}"/>
                    </a:ext>
                  </a:extLst>
                </p14:cNvPr>
                <p14:cNvContentPartPr/>
                <p14:nvPr/>
              </p14:nvContentPartPr>
              <p14:xfrm>
                <a:off x="7762067" y="6662587"/>
                <a:ext cx="117000" cy="67320"/>
              </p14:xfrm>
            </p:contentPart>
          </mc:Choice>
          <mc:Fallback>
            <p:pic>
              <p:nvPicPr>
                <p:cNvPr id="27" name="Freihand 26">
                  <a:extLst>
                    <a:ext uri="{FF2B5EF4-FFF2-40B4-BE49-F238E27FC236}">
                      <a16:creationId xmlns:a16="http://schemas.microsoft.com/office/drawing/2014/main" id="{85DF9F27-9FF2-47BF-900A-99A69CADC269}"/>
                    </a:ext>
                  </a:extLst>
                </p:cNvPr>
                <p:cNvPicPr/>
                <p:nvPr/>
              </p:nvPicPr>
              <p:blipFill>
                <a:blip r:embed="rId329"/>
                <a:stretch>
                  <a:fillRect/>
                </a:stretch>
              </p:blipFill>
              <p:spPr>
                <a:xfrm>
                  <a:off x="7757747" y="6658267"/>
                  <a:ext cx="1256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8" name="Freihand 27">
                  <a:extLst>
                    <a:ext uri="{FF2B5EF4-FFF2-40B4-BE49-F238E27FC236}">
                      <a16:creationId xmlns:a16="http://schemas.microsoft.com/office/drawing/2014/main" id="{5C425A5D-C74D-4E3D-9951-B90773C88F59}"/>
                    </a:ext>
                  </a:extLst>
                </p14:cNvPr>
                <p14:cNvContentPartPr/>
                <p14:nvPr/>
              </p14:nvContentPartPr>
              <p14:xfrm>
                <a:off x="7899947" y="6674827"/>
                <a:ext cx="71280" cy="67680"/>
              </p14:xfrm>
            </p:contentPart>
          </mc:Choice>
          <mc:Fallback>
            <p:pic>
              <p:nvPicPr>
                <p:cNvPr id="28" name="Freihand 27">
                  <a:extLst>
                    <a:ext uri="{FF2B5EF4-FFF2-40B4-BE49-F238E27FC236}">
                      <a16:creationId xmlns:a16="http://schemas.microsoft.com/office/drawing/2014/main" id="{5C425A5D-C74D-4E3D-9951-B90773C88F59}"/>
                    </a:ext>
                  </a:extLst>
                </p:cNvPr>
                <p:cNvPicPr/>
                <p:nvPr/>
              </p:nvPicPr>
              <p:blipFill>
                <a:blip r:embed="rId331"/>
                <a:stretch>
                  <a:fillRect/>
                </a:stretch>
              </p:blipFill>
              <p:spPr>
                <a:xfrm>
                  <a:off x="7895627" y="6670507"/>
                  <a:ext cx="799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9" name="Freihand 28">
                  <a:extLst>
                    <a:ext uri="{FF2B5EF4-FFF2-40B4-BE49-F238E27FC236}">
                      <a16:creationId xmlns:a16="http://schemas.microsoft.com/office/drawing/2014/main" id="{6CE212B4-D7CF-4925-BDE3-D2E614CAB8A7}"/>
                    </a:ext>
                  </a:extLst>
                </p14:cNvPr>
                <p14:cNvContentPartPr/>
                <p14:nvPr/>
              </p14:nvContentPartPr>
              <p14:xfrm>
                <a:off x="7976987" y="6678787"/>
                <a:ext cx="163800" cy="76680"/>
              </p14:xfrm>
            </p:contentPart>
          </mc:Choice>
          <mc:Fallback>
            <p:pic>
              <p:nvPicPr>
                <p:cNvPr id="29" name="Freihand 28">
                  <a:extLst>
                    <a:ext uri="{FF2B5EF4-FFF2-40B4-BE49-F238E27FC236}">
                      <a16:creationId xmlns:a16="http://schemas.microsoft.com/office/drawing/2014/main" id="{6CE212B4-D7CF-4925-BDE3-D2E614CAB8A7}"/>
                    </a:ext>
                  </a:extLst>
                </p:cNvPr>
                <p:cNvPicPr/>
                <p:nvPr/>
              </p:nvPicPr>
              <p:blipFill>
                <a:blip r:embed="rId333"/>
                <a:stretch>
                  <a:fillRect/>
                </a:stretch>
              </p:blipFill>
              <p:spPr>
                <a:xfrm>
                  <a:off x="7972667" y="6674467"/>
                  <a:ext cx="1724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30" name="Freihand 29">
                  <a:extLst>
                    <a:ext uri="{FF2B5EF4-FFF2-40B4-BE49-F238E27FC236}">
                      <a16:creationId xmlns:a16="http://schemas.microsoft.com/office/drawing/2014/main" id="{AED15F76-72DD-4FEF-901F-E6ADB514BCB3}"/>
                    </a:ext>
                  </a:extLst>
                </p14:cNvPr>
                <p14:cNvContentPartPr/>
                <p14:nvPr/>
              </p14:nvContentPartPr>
              <p14:xfrm>
                <a:off x="8157347" y="6683467"/>
                <a:ext cx="69120" cy="57240"/>
              </p14:xfrm>
            </p:contentPart>
          </mc:Choice>
          <mc:Fallback>
            <p:pic>
              <p:nvPicPr>
                <p:cNvPr id="30" name="Freihand 29">
                  <a:extLst>
                    <a:ext uri="{FF2B5EF4-FFF2-40B4-BE49-F238E27FC236}">
                      <a16:creationId xmlns:a16="http://schemas.microsoft.com/office/drawing/2014/main" id="{AED15F76-72DD-4FEF-901F-E6ADB514BCB3}"/>
                    </a:ext>
                  </a:extLst>
                </p:cNvPr>
                <p:cNvPicPr/>
                <p:nvPr/>
              </p:nvPicPr>
              <p:blipFill>
                <a:blip r:embed="rId335"/>
                <a:stretch>
                  <a:fillRect/>
                </a:stretch>
              </p:blipFill>
              <p:spPr>
                <a:xfrm>
                  <a:off x="8153027" y="6679147"/>
                  <a:ext cx="777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31" name="Freihand 30">
                  <a:extLst>
                    <a:ext uri="{FF2B5EF4-FFF2-40B4-BE49-F238E27FC236}">
                      <a16:creationId xmlns:a16="http://schemas.microsoft.com/office/drawing/2014/main" id="{BE9F5CE4-8BE6-4732-BA43-7C572A0A4C27}"/>
                    </a:ext>
                  </a:extLst>
                </p14:cNvPr>
                <p14:cNvContentPartPr/>
                <p14:nvPr/>
              </p14:nvContentPartPr>
              <p14:xfrm>
                <a:off x="8235467" y="6665827"/>
                <a:ext cx="57240" cy="69840"/>
              </p14:xfrm>
            </p:contentPart>
          </mc:Choice>
          <mc:Fallback>
            <p:pic>
              <p:nvPicPr>
                <p:cNvPr id="31" name="Freihand 30">
                  <a:extLst>
                    <a:ext uri="{FF2B5EF4-FFF2-40B4-BE49-F238E27FC236}">
                      <a16:creationId xmlns:a16="http://schemas.microsoft.com/office/drawing/2014/main" id="{BE9F5CE4-8BE6-4732-BA43-7C572A0A4C27}"/>
                    </a:ext>
                  </a:extLst>
                </p:cNvPr>
                <p:cNvPicPr/>
                <p:nvPr/>
              </p:nvPicPr>
              <p:blipFill>
                <a:blip r:embed="rId337"/>
                <a:stretch>
                  <a:fillRect/>
                </a:stretch>
              </p:blipFill>
              <p:spPr>
                <a:xfrm>
                  <a:off x="8231147" y="6661507"/>
                  <a:ext cx="658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32" name="Freihand 31">
                  <a:extLst>
                    <a:ext uri="{FF2B5EF4-FFF2-40B4-BE49-F238E27FC236}">
                      <a16:creationId xmlns:a16="http://schemas.microsoft.com/office/drawing/2014/main" id="{9DF3A519-AA6A-4196-B07A-5AF8C4277B4A}"/>
                    </a:ext>
                  </a:extLst>
                </p14:cNvPr>
                <p14:cNvContentPartPr/>
                <p14:nvPr/>
              </p14:nvContentPartPr>
              <p14:xfrm>
                <a:off x="8305307" y="6657187"/>
                <a:ext cx="96120" cy="74520"/>
              </p14:xfrm>
            </p:contentPart>
          </mc:Choice>
          <mc:Fallback>
            <p:pic>
              <p:nvPicPr>
                <p:cNvPr id="32" name="Freihand 31">
                  <a:extLst>
                    <a:ext uri="{FF2B5EF4-FFF2-40B4-BE49-F238E27FC236}">
                      <a16:creationId xmlns:a16="http://schemas.microsoft.com/office/drawing/2014/main" id="{9DF3A519-AA6A-4196-B07A-5AF8C4277B4A}"/>
                    </a:ext>
                  </a:extLst>
                </p:cNvPr>
                <p:cNvPicPr/>
                <p:nvPr/>
              </p:nvPicPr>
              <p:blipFill>
                <a:blip r:embed="rId339"/>
                <a:stretch>
                  <a:fillRect/>
                </a:stretch>
              </p:blipFill>
              <p:spPr>
                <a:xfrm>
                  <a:off x="8300987" y="6652867"/>
                  <a:ext cx="1047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33" name="Freihand 32">
                  <a:extLst>
                    <a:ext uri="{FF2B5EF4-FFF2-40B4-BE49-F238E27FC236}">
                      <a16:creationId xmlns:a16="http://schemas.microsoft.com/office/drawing/2014/main" id="{384F22E7-AF71-4A31-A500-2E8C09074D8C}"/>
                    </a:ext>
                  </a:extLst>
                </p14:cNvPr>
                <p14:cNvContentPartPr/>
                <p14:nvPr/>
              </p14:nvContentPartPr>
              <p14:xfrm>
                <a:off x="8074907" y="6593107"/>
                <a:ext cx="152280" cy="12600"/>
              </p14:xfrm>
            </p:contentPart>
          </mc:Choice>
          <mc:Fallback>
            <p:pic>
              <p:nvPicPr>
                <p:cNvPr id="33" name="Freihand 32">
                  <a:extLst>
                    <a:ext uri="{FF2B5EF4-FFF2-40B4-BE49-F238E27FC236}">
                      <a16:creationId xmlns:a16="http://schemas.microsoft.com/office/drawing/2014/main" id="{384F22E7-AF71-4A31-A500-2E8C09074D8C}"/>
                    </a:ext>
                  </a:extLst>
                </p:cNvPr>
                <p:cNvPicPr/>
                <p:nvPr/>
              </p:nvPicPr>
              <p:blipFill>
                <a:blip r:embed="rId341"/>
                <a:stretch>
                  <a:fillRect/>
                </a:stretch>
              </p:blipFill>
              <p:spPr>
                <a:xfrm>
                  <a:off x="8070587" y="6588787"/>
                  <a:ext cx="1609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50" name="Freihand 49">
                  <a:extLst>
                    <a:ext uri="{FF2B5EF4-FFF2-40B4-BE49-F238E27FC236}">
                      <a16:creationId xmlns:a16="http://schemas.microsoft.com/office/drawing/2014/main" id="{352A1186-281A-400C-86A4-BD2D18C7A1E2}"/>
                    </a:ext>
                  </a:extLst>
                </p14:cNvPr>
                <p14:cNvContentPartPr/>
                <p14:nvPr/>
              </p14:nvContentPartPr>
              <p14:xfrm>
                <a:off x="6506027" y="6378907"/>
                <a:ext cx="25560" cy="129600"/>
              </p14:xfrm>
            </p:contentPart>
          </mc:Choice>
          <mc:Fallback>
            <p:pic>
              <p:nvPicPr>
                <p:cNvPr id="50" name="Freihand 49">
                  <a:extLst>
                    <a:ext uri="{FF2B5EF4-FFF2-40B4-BE49-F238E27FC236}">
                      <a16:creationId xmlns:a16="http://schemas.microsoft.com/office/drawing/2014/main" id="{352A1186-281A-400C-86A4-BD2D18C7A1E2}"/>
                    </a:ext>
                  </a:extLst>
                </p:cNvPr>
                <p:cNvPicPr/>
                <p:nvPr/>
              </p:nvPicPr>
              <p:blipFill>
                <a:blip r:embed="rId343"/>
                <a:stretch>
                  <a:fillRect/>
                </a:stretch>
              </p:blipFill>
              <p:spPr>
                <a:xfrm>
                  <a:off x="6501707" y="6374587"/>
                  <a:ext cx="342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51" name="Freihand 50">
                  <a:extLst>
                    <a:ext uri="{FF2B5EF4-FFF2-40B4-BE49-F238E27FC236}">
                      <a16:creationId xmlns:a16="http://schemas.microsoft.com/office/drawing/2014/main" id="{69BE45DA-BDC4-41A7-9616-F0F586358A10}"/>
                    </a:ext>
                  </a:extLst>
                </p14:cNvPr>
                <p14:cNvContentPartPr/>
                <p14:nvPr/>
              </p14:nvContentPartPr>
              <p14:xfrm>
                <a:off x="6370667" y="6592027"/>
                <a:ext cx="103320" cy="120960"/>
              </p14:xfrm>
            </p:contentPart>
          </mc:Choice>
          <mc:Fallback>
            <p:pic>
              <p:nvPicPr>
                <p:cNvPr id="51" name="Freihand 50">
                  <a:extLst>
                    <a:ext uri="{FF2B5EF4-FFF2-40B4-BE49-F238E27FC236}">
                      <a16:creationId xmlns:a16="http://schemas.microsoft.com/office/drawing/2014/main" id="{69BE45DA-BDC4-41A7-9616-F0F586358A10}"/>
                    </a:ext>
                  </a:extLst>
                </p:cNvPr>
                <p:cNvPicPr/>
                <p:nvPr/>
              </p:nvPicPr>
              <p:blipFill>
                <a:blip r:embed="rId345"/>
                <a:stretch>
                  <a:fillRect/>
                </a:stretch>
              </p:blipFill>
              <p:spPr>
                <a:xfrm>
                  <a:off x="6366347" y="6587707"/>
                  <a:ext cx="1119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52" name="Freihand 51">
                  <a:extLst>
                    <a:ext uri="{FF2B5EF4-FFF2-40B4-BE49-F238E27FC236}">
                      <a16:creationId xmlns:a16="http://schemas.microsoft.com/office/drawing/2014/main" id="{19E5BAFC-02E2-426D-B7F3-638AC6129245}"/>
                    </a:ext>
                  </a:extLst>
                </p14:cNvPr>
                <p14:cNvContentPartPr/>
                <p14:nvPr/>
              </p14:nvContentPartPr>
              <p14:xfrm>
                <a:off x="6427547" y="6633067"/>
                <a:ext cx="47520" cy="91440"/>
              </p14:xfrm>
            </p:contentPart>
          </mc:Choice>
          <mc:Fallback>
            <p:pic>
              <p:nvPicPr>
                <p:cNvPr id="52" name="Freihand 51">
                  <a:extLst>
                    <a:ext uri="{FF2B5EF4-FFF2-40B4-BE49-F238E27FC236}">
                      <a16:creationId xmlns:a16="http://schemas.microsoft.com/office/drawing/2014/main" id="{19E5BAFC-02E2-426D-B7F3-638AC6129245}"/>
                    </a:ext>
                  </a:extLst>
                </p:cNvPr>
                <p:cNvPicPr/>
                <p:nvPr/>
              </p:nvPicPr>
              <p:blipFill>
                <a:blip r:embed="rId347"/>
                <a:stretch>
                  <a:fillRect/>
                </a:stretch>
              </p:blipFill>
              <p:spPr>
                <a:xfrm>
                  <a:off x="6423227" y="6628747"/>
                  <a:ext cx="561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53" name="Freihand 52">
                  <a:extLst>
                    <a:ext uri="{FF2B5EF4-FFF2-40B4-BE49-F238E27FC236}">
                      <a16:creationId xmlns:a16="http://schemas.microsoft.com/office/drawing/2014/main" id="{F94D7B28-363F-468A-8E9F-9CC219E062EC}"/>
                    </a:ext>
                  </a:extLst>
                </p14:cNvPr>
                <p14:cNvContentPartPr/>
                <p14:nvPr/>
              </p14:nvContentPartPr>
              <p14:xfrm>
                <a:off x="6536987" y="6651427"/>
                <a:ext cx="131400" cy="104400"/>
              </p14:xfrm>
            </p:contentPart>
          </mc:Choice>
          <mc:Fallback>
            <p:pic>
              <p:nvPicPr>
                <p:cNvPr id="53" name="Freihand 52">
                  <a:extLst>
                    <a:ext uri="{FF2B5EF4-FFF2-40B4-BE49-F238E27FC236}">
                      <a16:creationId xmlns:a16="http://schemas.microsoft.com/office/drawing/2014/main" id="{F94D7B28-363F-468A-8E9F-9CC219E062EC}"/>
                    </a:ext>
                  </a:extLst>
                </p:cNvPr>
                <p:cNvPicPr/>
                <p:nvPr/>
              </p:nvPicPr>
              <p:blipFill>
                <a:blip r:embed="rId349"/>
                <a:stretch>
                  <a:fillRect/>
                </a:stretch>
              </p:blipFill>
              <p:spPr>
                <a:xfrm>
                  <a:off x="6532667" y="6647107"/>
                  <a:ext cx="1400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30" name="Freihand 129">
                  <a:extLst>
                    <a:ext uri="{FF2B5EF4-FFF2-40B4-BE49-F238E27FC236}">
                      <a16:creationId xmlns:a16="http://schemas.microsoft.com/office/drawing/2014/main" id="{7C0BE3F0-396D-482C-A131-2224A5BC8C10}"/>
                    </a:ext>
                  </a:extLst>
                </p14:cNvPr>
                <p14:cNvContentPartPr/>
                <p14:nvPr/>
              </p14:nvContentPartPr>
              <p14:xfrm>
                <a:off x="6362387" y="6381427"/>
                <a:ext cx="18720" cy="139320"/>
              </p14:xfrm>
            </p:contentPart>
          </mc:Choice>
          <mc:Fallback>
            <p:pic>
              <p:nvPicPr>
                <p:cNvPr id="130" name="Freihand 129">
                  <a:extLst>
                    <a:ext uri="{FF2B5EF4-FFF2-40B4-BE49-F238E27FC236}">
                      <a16:creationId xmlns:a16="http://schemas.microsoft.com/office/drawing/2014/main" id="{7C0BE3F0-396D-482C-A131-2224A5BC8C10}"/>
                    </a:ext>
                  </a:extLst>
                </p:cNvPr>
                <p:cNvPicPr/>
                <p:nvPr/>
              </p:nvPicPr>
              <p:blipFill>
                <a:blip r:embed="rId351"/>
                <a:stretch>
                  <a:fillRect/>
                </a:stretch>
              </p:blipFill>
              <p:spPr>
                <a:xfrm>
                  <a:off x="6358067" y="6377107"/>
                  <a:ext cx="273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31" name="Freihand 130">
                  <a:extLst>
                    <a:ext uri="{FF2B5EF4-FFF2-40B4-BE49-F238E27FC236}">
                      <a16:creationId xmlns:a16="http://schemas.microsoft.com/office/drawing/2014/main" id="{67DAE27B-A0CF-4BCA-93B4-FDA96CB653A3}"/>
                    </a:ext>
                  </a:extLst>
                </p14:cNvPr>
                <p14:cNvContentPartPr/>
                <p14:nvPr/>
              </p14:nvContentPartPr>
              <p14:xfrm>
                <a:off x="6178787" y="6545587"/>
                <a:ext cx="97560" cy="156240"/>
              </p14:xfrm>
            </p:contentPart>
          </mc:Choice>
          <mc:Fallback>
            <p:pic>
              <p:nvPicPr>
                <p:cNvPr id="131" name="Freihand 130">
                  <a:extLst>
                    <a:ext uri="{FF2B5EF4-FFF2-40B4-BE49-F238E27FC236}">
                      <a16:creationId xmlns:a16="http://schemas.microsoft.com/office/drawing/2014/main" id="{67DAE27B-A0CF-4BCA-93B4-FDA96CB653A3}"/>
                    </a:ext>
                  </a:extLst>
                </p:cNvPr>
                <p:cNvPicPr/>
                <p:nvPr/>
              </p:nvPicPr>
              <p:blipFill>
                <a:blip r:embed="rId353"/>
                <a:stretch>
                  <a:fillRect/>
                </a:stretch>
              </p:blipFill>
              <p:spPr>
                <a:xfrm>
                  <a:off x="6174467" y="6541267"/>
                  <a:ext cx="1062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32" name="Freihand 131">
                  <a:extLst>
                    <a:ext uri="{FF2B5EF4-FFF2-40B4-BE49-F238E27FC236}">
                      <a16:creationId xmlns:a16="http://schemas.microsoft.com/office/drawing/2014/main" id="{B3DEBFAC-E535-4B7E-B220-714135E33683}"/>
                    </a:ext>
                  </a:extLst>
                </p14:cNvPr>
                <p14:cNvContentPartPr/>
                <p14:nvPr/>
              </p14:nvContentPartPr>
              <p14:xfrm>
                <a:off x="6280667" y="6552067"/>
                <a:ext cx="80280" cy="152640"/>
              </p14:xfrm>
            </p:contentPart>
          </mc:Choice>
          <mc:Fallback>
            <p:pic>
              <p:nvPicPr>
                <p:cNvPr id="132" name="Freihand 131">
                  <a:extLst>
                    <a:ext uri="{FF2B5EF4-FFF2-40B4-BE49-F238E27FC236}">
                      <a16:creationId xmlns:a16="http://schemas.microsoft.com/office/drawing/2014/main" id="{B3DEBFAC-E535-4B7E-B220-714135E33683}"/>
                    </a:ext>
                  </a:extLst>
                </p:cNvPr>
                <p:cNvPicPr/>
                <p:nvPr/>
              </p:nvPicPr>
              <p:blipFill>
                <a:blip r:embed="rId355"/>
                <a:stretch>
                  <a:fillRect/>
                </a:stretch>
              </p:blipFill>
              <p:spPr>
                <a:xfrm>
                  <a:off x="6276347" y="6547747"/>
                  <a:ext cx="889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334" name="Freihand 333">
                  <a:extLst>
                    <a:ext uri="{FF2B5EF4-FFF2-40B4-BE49-F238E27FC236}">
                      <a16:creationId xmlns:a16="http://schemas.microsoft.com/office/drawing/2014/main" id="{7810B438-81E9-4279-9229-353D61E8EBD8}"/>
                    </a:ext>
                  </a:extLst>
                </p14:cNvPr>
                <p14:cNvContentPartPr/>
                <p14:nvPr/>
              </p14:nvContentPartPr>
              <p14:xfrm>
                <a:off x="6520787" y="6381427"/>
                <a:ext cx="10800" cy="150120"/>
              </p14:xfrm>
            </p:contentPart>
          </mc:Choice>
          <mc:Fallback>
            <p:pic>
              <p:nvPicPr>
                <p:cNvPr id="334" name="Freihand 333">
                  <a:extLst>
                    <a:ext uri="{FF2B5EF4-FFF2-40B4-BE49-F238E27FC236}">
                      <a16:creationId xmlns:a16="http://schemas.microsoft.com/office/drawing/2014/main" id="{7810B438-81E9-4279-9229-353D61E8EBD8}"/>
                    </a:ext>
                  </a:extLst>
                </p:cNvPr>
                <p:cNvPicPr/>
                <p:nvPr/>
              </p:nvPicPr>
              <p:blipFill>
                <a:blip r:embed="rId357"/>
                <a:stretch>
                  <a:fillRect/>
                </a:stretch>
              </p:blipFill>
              <p:spPr>
                <a:xfrm>
                  <a:off x="6516467" y="6377107"/>
                  <a:ext cx="194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336" name="Freihand 335">
                  <a:extLst>
                    <a:ext uri="{FF2B5EF4-FFF2-40B4-BE49-F238E27FC236}">
                      <a16:creationId xmlns:a16="http://schemas.microsoft.com/office/drawing/2014/main" id="{2168142C-8BDE-4A75-B582-AC5C9A46BE7A}"/>
                    </a:ext>
                  </a:extLst>
                </p14:cNvPr>
                <p14:cNvContentPartPr/>
                <p14:nvPr/>
              </p14:nvContentPartPr>
              <p14:xfrm>
                <a:off x="6359507" y="6338587"/>
                <a:ext cx="34200" cy="175680"/>
              </p14:xfrm>
            </p:contentPart>
          </mc:Choice>
          <mc:Fallback>
            <p:pic>
              <p:nvPicPr>
                <p:cNvPr id="336" name="Freihand 335">
                  <a:extLst>
                    <a:ext uri="{FF2B5EF4-FFF2-40B4-BE49-F238E27FC236}">
                      <a16:creationId xmlns:a16="http://schemas.microsoft.com/office/drawing/2014/main" id="{2168142C-8BDE-4A75-B582-AC5C9A46BE7A}"/>
                    </a:ext>
                  </a:extLst>
                </p:cNvPr>
                <p:cNvPicPr/>
                <p:nvPr/>
              </p:nvPicPr>
              <p:blipFill>
                <a:blip r:embed="rId359"/>
                <a:stretch>
                  <a:fillRect/>
                </a:stretch>
              </p:blipFill>
              <p:spPr>
                <a:xfrm>
                  <a:off x="6355187" y="6334267"/>
                  <a:ext cx="428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38" name="Freihand 37">
                  <a:extLst>
                    <a:ext uri="{FF2B5EF4-FFF2-40B4-BE49-F238E27FC236}">
                      <a16:creationId xmlns:a16="http://schemas.microsoft.com/office/drawing/2014/main" id="{BB995513-48A2-4AEE-A2A1-636245891B76}"/>
                    </a:ext>
                  </a:extLst>
                </p14:cNvPr>
                <p14:cNvContentPartPr/>
                <p14:nvPr/>
              </p14:nvContentPartPr>
              <p14:xfrm>
                <a:off x="2182427" y="6608947"/>
                <a:ext cx="75960" cy="102240"/>
              </p14:xfrm>
            </p:contentPart>
          </mc:Choice>
          <mc:Fallback>
            <p:pic>
              <p:nvPicPr>
                <p:cNvPr id="38" name="Freihand 37">
                  <a:extLst>
                    <a:ext uri="{FF2B5EF4-FFF2-40B4-BE49-F238E27FC236}">
                      <a16:creationId xmlns:a16="http://schemas.microsoft.com/office/drawing/2014/main" id="{BB995513-48A2-4AEE-A2A1-636245891B76}"/>
                    </a:ext>
                  </a:extLst>
                </p:cNvPr>
                <p:cNvPicPr/>
                <p:nvPr/>
              </p:nvPicPr>
              <p:blipFill>
                <a:blip r:embed="rId361"/>
                <a:stretch>
                  <a:fillRect/>
                </a:stretch>
              </p:blipFill>
              <p:spPr>
                <a:xfrm>
                  <a:off x="2178107" y="6604627"/>
                  <a:ext cx="846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39" name="Freihand 38">
                  <a:extLst>
                    <a:ext uri="{FF2B5EF4-FFF2-40B4-BE49-F238E27FC236}">
                      <a16:creationId xmlns:a16="http://schemas.microsoft.com/office/drawing/2014/main" id="{1DBD7FAD-102A-442A-B0EC-A3ACDF48D3AA}"/>
                    </a:ext>
                  </a:extLst>
                </p14:cNvPr>
                <p14:cNvContentPartPr/>
                <p14:nvPr/>
              </p14:nvContentPartPr>
              <p14:xfrm>
                <a:off x="2371787" y="6613987"/>
                <a:ext cx="77760" cy="82440"/>
              </p14:xfrm>
            </p:contentPart>
          </mc:Choice>
          <mc:Fallback>
            <p:pic>
              <p:nvPicPr>
                <p:cNvPr id="39" name="Freihand 38">
                  <a:extLst>
                    <a:ext uri="{FF2B5EF4-FFF2-40B4-BE49-F238E27FC236}">
                      <a16:creationId xmlns:a16="http://schemas.microsoft.com/office/drawing/2014/main" id="{1DBD7FAD-102A-442A-B0EC-A3ACDF48D3AA}"/>
                    </a:ext>
                  </a:extLst>
                </p:cNvPr>
                <p:cNvPicPr/>
                <p:nvPr/>
              </p:nvPicPr>
              <p:blipFill>
                <a:blip r:embed="rId363"/>
                <a:stretch>
                  <a:fillRect/>
                </a:stretch>
              </p:blipFill>
              <p:spPr>
                <a:xfrm>
                  <a:off x="2367467" y="6609667"/>
                  <a:ext cx="864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42" name="Freihand 41">
                  <a:extLst>
                    <a:ext uri="{FF2B5EF4-FFF2-40B4-BE49-F238E27FC236}">
                      <a16:creationId xmlns:a16="http://schemas.microsoft.com/office/drawing/2014/main" id="{9CB9F0F5-02EB-4468-B981-2ED99A4A3F50}"/>
                    </a:ext>
                  </a:extLst>
                </p14:cNvPr>
                <p14:cNvContentPartPr/>
                <p14:nvPr/>
              </p14:nvContentPartPr>
              <p14:xfrm>
                <a:off x="3667067" y="6602107"/>
                <a:ext cx="71640" cy="101160"/>
              </p14:xfrm>
            </p:contentPart>
          </mc:Choice>
          <mc:Fallback>
            <p:pic>
              <p:nvPicPr>
                <p:cNvPr id="42" name="Freihand 41">
                  <a:extLst>
                    <a:ext uri="{FF2B5EF4-FFF2-40B4-BE49-F238E27FC236}">
                      <a16:creationId xmlns:a16="http://schemas.microsoft.com/office/drawing/2014/main" id="{9CB9F0F5-02EB-4468-B981-2ED99A4A3F50}"/>
                    </a:ext>
                  </a:extLst>
                </p:cNvPr>
                <p:cNvPicPr/>
                <p:nvPr/>
              </p:nvPicPr>
              <p:blipFill>
                <a:blip r:embed="rId365"/>
                <a:stretch>
                  <a:fillRect/>
                </a:stretch>
              </p:blipFill>
              <p:spPr>
                <a:xfrm>
                  <a:off x="3662747" y="6597787"/>
                  <a:ext cx="802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43" name="Freihand 42">
                  <a:extLst>
                    <a:ext uri="{FF2B5EF4-FFF2-40B4-BE49-F238E27FC236}">
                      <a16:creationId xmlns:a16="http://schemas.microsoft.com/office/drawing/2014/main" id="{DDD4DD98-FE5B-4F81-ABAA-0C7FF5B6057A}"/>
                    </a:ext>
                  </a:extLst>
                </p14:cNvPr>
                <p14:cNvContentPartPr/>
                <p14:nvPr/>
              </p14:nvContentPartPr>
              <p14:xfrm>
                <a:off x="3815027" y="6609307"/>
                <a:ext cx="97920" cy="79920"/>
              </p14:xfrm>
            </p:contentPart>
          </mc:Choice>
          <mc:Fallback>
            <p:pic>
              <p:nvPicPr>
                <p:cNvPr id="43" name="Freihand 42">
                  <a:extLst>
                    <a:ext uri="{FF2B5EF4-FFF2-40B4-BE49-F238E27FC236}">
                      <a16:creationId xmlns:a16="http://schemas.microsoft.com/office/drawing/2014/main" id="{DDD4DD98-FE5B-4F81-ABAA-0C7FF5B6057A}"/>
                    </a:ext>
                  </a:extLst>
                </p:cNvPr>
                <p:cNvPicPr/>
                <p:nvPr/>
              </p:nvPicPr>
              <p:blipFill>
                <a:blip r:embed="rId367"/>
                <a:stretch>
                  <a:fillRect/>
                </a:stretch>
              </p:blipFill>
              <p:spPr>
                <a:xfrm>
                  <a:off x="3810707" y="6604987"/>
                  <a:ext cx="1065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48" name="Freihand 47">
                  <a:extLst>
                    <a:ext uri="{FF2B5EF4-FFF2-40B4-BE49-F238E27FC236}">
                      <a16:creationId xmlns:a16="http://schemas.microsoft.com/office/drawing/2014/main" id="{D2DB321A-FF57-4670-9F3A-41827136A544}"/>
                    </a:ext>
                  </a:extLst>
                </p14:cNvPr>
                <p14:cNvContentPartPr/>
                <p14:nvPr/>
              </p14:nvContentPartPr>
              <p14:xfrm>
                <a:off x="5003747" y="6624067"/>
                <a:ext cx="99000" cy="118800"/>
              </p14:xfrm>
            </p:contentPart>
          </mc:Choice>
          <mc:Fallback>
            <p:pic>
              <p:nvPicPr>
                <p:cNvPr id="48" name="Freihand 47">
                  <a:extLst>
                    <a:ext uri="{FF2B5EF4-FFF2-40B4-BE49-F238E27FC236}">
                      <a16:creationId xmlns:a16="http://schemas.microsoft.com/office/drawing/2014/main" id="{D2DB321A-FF57-4670-9F3A-41827136A544}"/>
                    </a:ext>
                  </a:extLst>
                </p:cNvPr>
                <p:cNvPicPr/>
                <p:nvPr/>
              </p:nvPicPr>
              <p:blipFill>
                <a:blip r:embed="rId369"/>
                <a:stretch>
                  <a:fillRect/>
                </a:stretch>
              </p:blipFill>
              <p:spPr>
                <a:xfrm>
                  <a:off x="4999427" y="6619747"/>
                  <a:ext cx="1076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49" name="Freihand 48">
                  <a:extLst>
                    <a:ext uri="{FF2B5EF4-FFF2-40B4-BE49-F238E27FC236}">
                      <a16:creationId xmlns:a16="http://schemas.microsoft.com/office/drawing/2014/main" id="{8532AE23-BAC7-4228-9F62-FC592F1543BB}"/>
                    </a:ext>
                  </a:extLst>
                </p14:cNvPr>
                <p14:cNvContentPartPr/>
                <p14:nvPr/>
              </p14:nvContentPartPr>
              <p14:xfrm>
                <a:off x="5213267" y="6671947"/>
                <a:ext cx="115920" cy="53280"/>
              </p14:xfrm>
            </p:contentPart>
          </mc:Choice>
          <mc:Fallback>
            <p:pic>
              <p:nvPicPr>
                <p:cNvPr id="49" name="Freihand 48">
                  <a:extLst>
                    <a:ext uri="{FF2B5EF4-FFF2-40B4-BE49-F238E27FC236}">
                      <a16:creationId xmlns:a16="http://schemas.microsoft.com/office/drawing/2014/main" id="{8532AE23-BAC7-4228-9F62-FC592F1543BB}"/>
                    </a:ext>
                  </a:extLst>
                </p:cNvPr>
                <p:cNvPicPr/>
                <p:nvPr/>
              </p:nvPicPr>
              <p:blipFill>
                <a:blip r:embed="rId371"/>
                <a:stretch>
                  <a:fillRect/>
                </a:stretch>
              </p:blipFill>
              <p:spPr>
                <a:xfrm>
                  <a:off x="5208947" y="6667627"/>
                  <a:ext cx="1245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326" name="Freihand 325">
                  <a:extLst>
                    <a:ext uri="{FF2B5EF4-FFF2-40B4-BE49-F238E27FC236}">
                      <a16:creationId xmlns:a16="http://schemas.microsoft.com/office/drawing/2014/main" id="{6A903F30-7754-48E9-911F-66040DCB70A1}"/>
                    </a:ext>
                  </a:extLst>
                </p14:cNvPr>
                <p14:cNvContentPartPr/>
                <p14:nvPr/>
              </p14:nvContentPartPr>
              <p14:xfrm>
                <a:off x="1788227" y="5424907"/>
                <a:ext cx="220680" cy="8280"/>
              </p14:xfrm>
            </p:contentPart>
          </mc:Choice>
          <mc:Fallback>
            <p:pic>
              <p:nvPicPr>
                <p:cNvPr id="326" name="Freihand 325">
                  <a:extLst>
                    <a:ext uri="{FF2B5EF4-FFF2-40B4-BE49-F238E27FC236}">
                      <a16:creationId xmlns:a16="http://schemas.microsoft.com/office/drawing/2014/main" id="{6A903F30-7754-48E9-911F-66040DCB70A1}"/>
                    </a:ext>
                  </a:extLst>
                </p:cNvPr>
                <p:cNvPicPr/>
                <p:nvPr/>
              </p:nvPicPr>
              <p:blipFill>
                <a:blip r:embed="rId373"/>
                <a:stretch>
                  <a:fillRect/>
                </a:stretch>
              </p:blipFill>
              <p:spPr>
                <a:xfrm>
                  <a:off x="1783907" y="5420587"/>
                  <a:ext cx="2293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327" name="Freihand 326">
                  <a:extLst>
                    <a:ext uri="{FF2B5EF4-FFF2-40B4-BE49-F238E27FC236}">
                      <a16:creationId xmlns:a16="http://schemas.microsoft.com/office/drawing/2014/main" id="{44DD15C1-6CCF-4EA5-8398-B4024059D9E9}"/>
                    </a:ext>
                  </a:extLst>
                </p14:cNvPr>
                <p14:cNvContentPartPr/>
                <p14:nvPr/>
              </p14:nvContentPartPr>
              <p14:xfrm>
                <a:off x="2092067" y="5436427"/>
                <a:ext cx="512640" cy="52560"/>
              </p14:xfrm>
            </p:contentPart>
          </mc:Choice>
          <mc:Fallback>
            <p:pic>
              <p:nvPicPr>
                <p:cNvPr id="327" name="Freihand 326">
                  <a:extLst>
                    <a:ext uri="{FF2B5EF4-FFF2-40B4-BE49-F238E27FC236}">
                      <a16:creationId xmlns:a16="http://schemas.microsoft.com/office/drawing/2014/main" id="{44DD15C1-6CCF-4EA5-8398-B4024059D9E9}"/>
                    </a:ext>
                  </a:extLst>
                </p:cNvPr>
                <p:cNvPicPr/>
                <p:nvPr/>
              </p:nvPicPr>
              <p:blipFill>
                <a:blip r:embed="rId375"/>
                <a:stretch>
                  <a:fillRect/>
                </a:stretch>
              </p:blipFill>
              <p:spPr>
                <a:xfrm>
                  <a:off x="2087747" y="5432107"/>
                  <a:ext cx="5212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328" name="Freihand 327">
                  <a:extLst>
                    <a:ext uri="{FF2B5EF4-FFF2-40B4-BE49-F238E27FC236}">
                      <a16:creationId xmlns:a16="http://schemas.microsoft.com/office/drawing/2014/main" id="{21F85CBF-9EFE-4962-979A-27610F99C759}"/>
                    </a:ext>
                  </a:extLst>
                </p14:cNvPr>
                <p14:cNvContentPartPr/>
                <p14:nvPr/>
              </p14:nvContentPartPr>
              <p14:xfrm>
                <a:off x="2718467" y="5494747"/>
                <a:ext cx="485640" cy="11880"/>
              </p14:xfrm>
            </p:contentPart>
          </mc:Choice>
          <mc:Fallback>
            <p:pic>
              <p:nvPicPr>
                <p:cNvPr id="328" name="Freihand 327">
                  <a:extLst>
                    <a:ext uri="{FF2B5EF4-FFF2-40B4-BE49-F238E27FC236}">
                      <a16:creationId xmlns:a16="http://schemas.microsoft.com/office/drawing/2014/main" id="{21F85CBF-9EFE-4962-979A-27610F99C759}"/>
                    </a:ext>
                  </a:extLst>
                </p:cNvPr>
                <p:cNvPicPr/>
                <p:nvPr/>
              </p:nvPicPr>
              <p:blipFill>
                <a:blip r:embed="rId377"/>
                <a:stretch>
                  <a:fillRect/>
                </a:stretch>
              </p:blipFill>
              <p:spPr>
                <a:xfrm>
                  <a:off x="2714147" y="5490427"/>
                  <a:ext cx="4942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329" name="Freihand 328">
                  <a:extLst>
                    <a:ext uri="{FF2B5EF4-FFF2-40B4-BE49-F238E27FC236}">
                      <a16:creationId xmlns:a16="http://schemas.microsoft.com/office/drawing/2014/main" id="{83AD7109-1C26-4B84-A0DF-F027CB929E07}"/>
                    </a:ext>
                  </a:extLst>
                </p14:cNvPr>
                <p14:cNvContentPartPr/>
                <p14:nvPr/>
              </p14:nvContentPartPr>
              <p14:xfrm>
                <a:off x="3466907" y="5534347"/>
                <a:ext cx="208800" cy="11880"/>
              </p14:xfrm>
            </p:contentPart>
          </mc:Choice>
          <mc:Fallback>
            <p:pic>
              <p:nvPicPr>
                <p:cNvPr id="329" name="Freihand 328">
                  <a:extLst>
                    <a:ext uri="{FF2B5EF4-FFF2-40B4-BE49-F238E27FC236}">
                      <a16:creationId xmlns:a16="http://schemas.microsoft.com/office/drawing/2014/main" id="{83AD7109-1C26-4B84-A0DF-F027CB929E07}"/>
                    </a:ext>
                  </a:extLst>
                </p:cNvPr>
                <p:cNvPicPr/>
                <p:nvPr/>
              </p:nvPicPr>
              <p:blipFill>
                <a:blip r:embed="rId379"/>
                <a:stretch>
                  <a:fillRect/>
                </a:stretch>
              </p:blipFill>
              <p:spPr>
                <a:xfrm>
                  <a:off x="3462587" y="5530027"/>
                  <a:ext cx="2174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330" name="Freihand 329">
                  <a:extLst>
                    <a:ext uri="{FF2B5EF4-FFF2-40B4-BE49-F238E27FC236}">
                      <a16:creationId xmlns:a16="http://schemas.microsoft.com/office/drawing/2014/main" id="{FB3A8D68-130D-43CB-8F71-D8A4C54B817D}"/>
                    </a:ext>
                  </a:extLst>
                </p14:cNvPr>
                <p14:cNvContentPartPr/>
                <p14:nvPr/>
              </p14:nvContentPartPr>
              <p14:xfrm>
                <a:off x="3880547" y="5569267"/>
                <a:ext cx="118800" cy="5040"/>
              </p14:xfrm>
            </p:contentPart>
          </mc:Choice>
          <mc:Fallback>
            <p:pic>
              <p:nvPicPr>
                <p:cNvPr id="330" name="Freihand 329">
                  <a:extLst>
                    <a:ext uri="{FF2B5EF4-FFF2-40B4-BE49-F238E27FC236}">
                      <a16:creationId xmlns:a16="http://schemas.microsoft.com/office/drawing/2014/main" id="{FB3A8D68-130D-43CB-8F71-D8A4C54B817D}"/>
                    </a:ext>
                  </a:extLst>
                </p:cNvPr>
                <p:cNvPicPr/>
                <p:nvPr/>
              </p:nvPicPr>
              <p:blipFill>
                <a:blip r:embed="rId381"/>
                <a:stretch>
                  <a:fillRect/>
                </a:stretch>
              </p:blipFill>
              <p:spPr>
                <a:xfrm>
                  <a:off x="3876227" y="5564947"/>
                  <a:ext cx="1274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331" name="Freihand 330">
                  <a:extLst>
                    <a:ext uri="{FF2B5EF4-FFF2-40B4-BE49-F238E27FC236}">
                      <a16:creationId xmlns:a16="http://schemas.microsoft.com/office/drawing/2014/main" id="{A7FAA31A-11BF-4DE8-B22D-88926247CD47}"/>
                    </a:ext>
                  </a:extLst>
                </p14:cNvPr>
                <p14:cNvContentPartPr/>
                <p14:nvPr/>
              </p14:nvContentPartPr>
              <p14:xfrm>
                <a:off x="4181147" y="5566027"/>
                <a:ext cx="493200" cy="5400"/>
              </p14:xfrm>
            </p:contentPart>
          </mc:Choice>
          <mc:Fallback>
            <p:pic>
              <p:nvPicPr>
                <p:cNvPr id="331" name="Freihand 330">
                  <a:extLst>
                    <a:ext uri="{FF2B5EF4-FFF2-40B4-BE49-F238E27FC236}">
                      <a16:creationId xmlns:a16="http://schemas.microsoft.com/office/drawing/2014/main" id="{A7FAA31A-11BF-4DE8-B22D-88926247CD47}"/>
                    </a:ext>
                  </a:extLst>
                </p:cNvPr>
                <p:cNvPicPr/>
                <p:nvPr/>
              </p:nvPicPr>
              <p:blipFill>
                <a:blip r:embed="rId383"/>
                <a:stretch>
                  <a:fillRect/>
                </a:stretch>
              </p:blipFill>
              <p:spPr>
                <a:xfrm>
                  <a:off x="4176827" y="5561707"/>
                  <a:ext cx="5018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332" name="Freihand 331">
                  <a:extLst>
                    <a:ext uri="{FF2B5EF4-FFF2-40B4-BE49-F238E27FC236}">
                      <a16:creationId xmlns:a16="http://schemas.microsoft.com/office/drawing/2014/main" id="{11B1A1D2-02C7-43CE-911A-74B1D3A9B0DA}"/>
                    </a:ext>
                  </a:extLst>
                </p14:cNvPr>
                <p14:cNvContentPartPr/>
                <p14:nvPr/>
              </p14:nvContentPartPr>
              <p14:xfrm>
                <a:off x="4935347" y="5559547"/>
                <a:ext cx="164520" cy="10080"/>
              </p14:xfrm>
            </p:contentPart>
          </mc:Choice>
          <mc:Fallback>
            <p:pic>
              <p:nvPicPr>
                <p:cNvPr id="332" name="Freihand 331">
                  <a:extLst>
                    <a:ext uri="{FF2B5EF4-FFF2-40B4-BE49-F238E27FC236}">
                      <a16:creationId xmlns:a16="http://schemas.microsoft.com/office/drawing/2014/main" id="{11B1A1D2-02C7-43CE-911A-74B1D3A9B0DA}"/>
                    </a:ext>
                  </a:extLst>
                </p:cNvPr>
                <p:cNvPicPr/>
                <p:nvPr/>
              </p:nvPicPr>
              <p:blipFill>
                <a:blip r:embed="rId385"/>
                <a:stretch>
                  <a:fillRect/>
                </a:stretch>
              </p:blipFill>
              <p:spPr>
                <a:xfrm>
                  <a:off x="4931027" y="5555227"/>
                  <a:ext cx="1731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344" name="Freihand 343">
                  <a:extLst>
                    <a:ext uri="{FF2B5EF4-FFF2-40B4-BE49-F238E27FC236}">
                      <a16:creationId xmlns:a16="http://schemas.microsoft.com/office/drawing/2014/main" id="{98E705E3-CE4D-4E05-8521-445B86EE757F}"/>
                    </a:ext>
                  </a:extLst>
                </p14:cNvPr>
                <p14:cNvContentPartPr/>
                <p14:nvPr/>
              </p14:nvContentPartPr>
              <p14:xfrm>
                <a:off x="5169707" y="4985347"/>
                <a:ext cx="360" cy="360"/>
              </p14:xfrm>
            </p:contentPart>
          </mc:Choice>
          <mc:Fallback>
            <p:pic>
              <p:nvPicPr>
                <p:cNvPr id="344" name="Freihand 343">
                  <a:extLst>
                    <a:ext uri="{FF2B5EF4-FFF2-40B4-BE49-F238E27FC236}">
                      <a16:creationId xmlns:a16="http://schemas.microsoft.com/office/drawing/2014/main" id="{98E705E3-CE4D-4E05-8521-445B86EE757F}"/>
                    </a:ext>
                  </a:extLst>
                </p:cNvPr>
                <p:cNvPicPr/>
                <p:nvPr/>
              </p:nvPicPr>
              <p:blipFill>
                <a:blip r:embed="rId94"/>
                <a:stretch>
                  <a:fillRect/>
                </a:stretch>
              </p:blipFill>
              <p:spPr>
                <a:xfrm>
                  <a:off x="5165387" y="4981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345" name="Freihand 344">
                  <a:extLst>
                    <a:ext uri="{FF2B5EF4-FFF2-40B4-BE49-F238E27FC236}">
                      <a16:creationId xmlns:a16="http://schemas.microsoft.com/office/drawing/2014/main" id="{F717C7C2-C6E2-4A78-B48B-2E202BC4262A}"/>
                    </a:ext>
                  </a:extLst>
                </p14:cNvPr>
                <p14:cNvContentPartPr/>
                <p14:nvPr/>
              </p14:nvContentPartPr>
              <p14:xfrm>
                <a:off x="5089427" y="5497627"/>
                <a:ext cx="3960" cy="119160"/>
              </p14:xfrm>
            </p:contentPart>
          </mc:Choice>
          <mc:Fallback>
            <p:pic>
              <p:nvPicPr>
                <p:cNvPr id="345" name="Freihand 344">
                  <a:extLst>
                    <a:ext uri="{FF2B5EF4-FFF2-40B4-BE49-F238E27FC236}">
                      <a16:creationId xmlns:a16="http://schemas.microsoft.com/office/drawing/2014/main" id="{F717C7C2-C6E2-4A78-B48B-2E202BC4262A}"/>
                    </a:ext>
                  </a:extLst>
                </p:cNvPr>
                <p:cNvPicPr/>
                <p:nvPr/>
              </p:nvPicPr>
              <p:blipFill>
                <a:blip r:embed="rId388"/>
                <a:stretch>
                  <a:fillRect/>
                </a:stretch>
              </p:blipFill>
              <p:spPr>
                <a:xfrm>
                  <a:off x="5085107" y="5493307"/>
                  <a:ext cx="126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37" name="Freihand 36">
                  <a:extLst>
                    <a:ext uri="{FF2B5EF4-FFF2-40B4-BE49-F238E27FC236}">
                      <a16:creationId xmlns:a16="http://schemas.microsoft.com/office/drawing/2014/main" id="{10093FED-E13D-4C41-9F2B-708446C1A240}"/>
                    </a:ext>
                  </a:extLst>
                </p14:cNvPr>
                <p14:cNvContentPartPr/>
                <p14:nvPr/>
              </p14:nvContentPartPr>
              <p14:xfrm>
                <a:off x="2357387" y="6359827"/>
                <a:ext cx="10440" cy="147600"/>
              </p14:xfrm>
            </p:contentPart>
          </mc:Choice>
          <mc:Fallback>
            <p:pic>
              <p:nvPicPr>
                <p:cNvPr id="37" name="Freihand 36">
                  <a:extLst>
                    <a:ext uri="{FF2B5EF4-FFF2-40B4-BE49-F238E27FC236}">
                      <a16:creationId xmlns:a16="http://schemas.microsoft.com/office/drawing/2014/main" id="{10093FED-E13D-4C41-9F2B-708446C1A240}"/>
                    </a:ext>
                  </a:extLst>
                </p:cNvPr>
                <p:cNvPicPr/>
                <p:nvPr/>
              </p:nvPicPr>
              <p:blipFill>
                <a:blip r:embed="rId390"/>
                <a:stretch>
                  <a:fillRect/>
                </a:stretch>
              </p:blipFill>
              <p:spPr>
                <a:xfrm>
                  <a:off x="2353067" y="6355507"/>
                  <a:ext cx="190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41" name="Freihand 40">
                  <a:extLst>
                    <a:ext uri="{FF2B5EF4-FFF2-40B4-BE49-F238E27FC236}">
                      <a16:creationId xmlns:a16="http://schemas.microsoft.com/office/drawing/2014/main" id="{CCB299B1-C933-4B67-8D23-86D794C2CE5C}"/>
                    </a:ext>
                  </a:extLst>
                </p14:cNvPr>
                <p14:cNvContentPartPr/>
                <p14:nvPr/>
              </p14:nvContentPartPr>
              <p14:xfrm>
                <a:off x="3787667" y="6385027"/>
                <a:ext cx="11160" cy="106560"/>
              </p14:xfrm>
            </p:contentPart>
          </mc:Choice>
          <mc:Fallback>
            <p:pic>
              <p:nvPicPr>
                <p:cNvPr id="41" name="Freihand 40">
                  <a:extLst>
                    <a:ext uri="{FF2B5EF4-FFF2-40B4-BE49-F238E27FC236}">
                      <a16:creationId xmlns:a16="http://schemas.microsoft.com/office/drawing/2014/main" id="{CCB299B1-C933-4B67-8D23-86D794C2CE5C}"/>
                    </a:ext>
                  </a:extLst>
                </p:cNvPr>
                <p:cNvPicPr/>
                <p:nvPr/>
              </p:nvPicPr>
              <p:blipFill>
                <a:blip r:embed="rId392"/>
                <a:stretch>
                  <a:fillRect/>
                </a:stretch>
              </p:blipFill>
              <p:spPr>
                <a:xfrm>
                  <a:off x="3783347" y="6380707"/>
                  <a:ext cx="198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45" name="Freihand 44">
                  <a:extLst>
                    <a:ext uri="{FF2B5EF4-FFF2-40B4-BE49-F238E27FC236}">
                      <a16:creationId xmlns:a16="http://schemas.microsoft.com/office/drawing/2014/main" id="{611A2DA0-9661-4501-9DC9-B65B38BD6A9F}"/>
                    </a:ext>
                  </a:extLst>
                </p14:cNvPr>
                <p14:cNvContentPartPr/>
                <p14:nvPr/>
              </p14:nvContentPartPr>
              <p14:xfrm>
                <a:off x="5162867" y="6444787"/>
                <a:ext cx="19080" cy="25200"/>
              </p14:xfrm>
            </p:contentPart>
          </mc:Choice>
          <mc:Fallback>
            <p:pic>
              <p:nvPicPr>
                <p:cNvPr id="45" name="Freihand 44">
                  <a:extLst>
                    <a:ext uri="{FF2B5EF4-FFF2-40B4-BE49-F238E27FC236}">
                      <a16:creationId xmlns:a16="http://schemas.microsoft.com/office/drawing/2014/main" id="{611A2DA0-9661-4501-9DC9-B65B38BD6A9F}"/>
                    </a:ext>
                  </a:extLst>
                </p:cNvPr>
                <p:cNvPicPr/>
                <p:nvPr/>
              </p:nvPicPr>
              <p:blipFill>
                <a:blip r:embed="rId394"/>
                <a:stretch>
                  <a:fillRect/>
                </a:stretch>
              </p:blipFill>
              <p:spPr>
                <a:xfrm>
                  <a:off x="5158547" y="6440467"/>
                  <a:ext cx="277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46" name="Freihand 45">
                  <a:extLst>
                    <a:ext uri="{FF2B5EF4-FFF2-40B4-BE49-F238E27FC236}">
                      <a16:creationId xmlns:a16="http://schemas.microsoft.com/office/drawing/2014/main" id="{57D10176-440B-40A9-A528-08C3922C7C11}"/>
                    </a:ext>
                  </a:extLst>
                </p14:cNvPr>
                <p14:cNvContentPartPr/>
                <p14:nvPr/>
              </p14:nvContentPartPr>
              <p14:xfrm>
                <a:off x="5121827" y="6450907"/>
                <a:ext cx="41760" cy="19080"/>
              </p14:xfrm>
            </p:contentPart>
          </mc:Choice>
          <mc:Fallback>
            <p:pic>
              <p:nvPicPr>
                <p:cNvPr id="46" name="Freihand 45">
                  <a:extLst>
                    <a:ext uri="{FF2B5EF4-FFF2-40B4-BE49-F238E27FC236}">
                      <a16:creationId xmlns:a16="http://schemas.microsoft.com/office/drawing/2014/main" id="{57D10176-440B-40A9-A528-08C3922C7C11}"/>
                    </a:ext>
                  </a:extLst>
                </p:cNvPr>
                <p:cNvPicPr/>
                <p:nvPr/>
              </p:nvPicPr>
              <p:blipFill>
                <a:blip r:embed="rId396"/>
                <a:stretch>
                  <a:fillRect/>
                </a:stretch>
              </p:blipFill>
              <p:spPr>
                <a:xfrm>
                  <a:off x="5117507" y="6446587"/>
                  <a:ext cx="504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47" name="Freihand 46">
                  <a:extLst>
                    <a:ext uri="{FF2B5EF4-FFF2-40B4-BE49-F238E27FC236}">
                      <a16:creationId xmlns:a16="http://schemas.microsoft.com/office/drawing/2014/main" id="{1C7031CB-6F84-4F9F-9F74-646EB1720639}"/>
                    </a:ext>
                  </a:extLst>
                </p14:cNvPr>
                <p14:cNvContentPartPr/>
                <p14:nvPr/>
              </p14:nvContentPartPr>
              <p14:xfrm>
                <a:off x="5126147" y="6374227"/>
                <a:ext cx="20880" cy="139320"/>
              </p14:xfrm>
            </p:contentPart>
          </mc:Choice>
          <mc:Fallback>
            <p:pic>
              <p:nvPicPr>
                <p:cNvPr id="47" name="Freihand 46">
                  <a:extLst>
                    <a:ext uri="{FF2B5EF4-FFF2-40B4-BE49-F238E27FC236}">
                      <a16:creationId xmlns:a16="http://schemas.microsoft.com/office/drawing/2014/main" id="{1C7031CB-6F84-4F9F-9F74-646EB1720639}"/>
                    </a:ext>
                  </a:extLst>
                </p:cNvPr>
                <p:cNvPicPr/>
                <p:nvPr/>
              </p:nvPicPr>
              <p:blipFill>
                <a:blip r:embed="rId398"/>
                <a:stretch>
                  <a:fillRect/>
                </a:stretch>
              </p:blipFill>
              <p:spPr>
                <a:xfrm>
                  <a:off x="5121827" y="6369907"/>
                  <a:ext cx="295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346" name="Freihand 345">
                  <a:extLst>
                    <a:ext uri="{FF2B5EF4-FFF2-40B4-BE49-F238E27FC236}">
                      <a16:creationId xmlns:a16="http://schemas.microsoft.com/office/drawing/2014/main" id="{6C34CE4D-CB11-417D-8CAC-270D01E126D7}"/>
                    </a:ext>
                  </a:extLst>
                </p14:cNvPr>
                <p14:cNvContentPartPr/>
                <p14:nvPr/>
              </p14:nvContentPartPr>
              <p14:xfrm>
                <a:off x="5102027" y="5705707"/>
                <a:ext cx="26640" cy="198000"/>
              </p14:xfrm>
            </p:contentPart>
          </mc:Choice>
          <mc:Fallback>
            <p:pic>
              <p:nvPicPr>
                <p:cNvPr id="346" name="Freihand 345">
                  <a:extLst>
                    <a:ext uri="{FF2B5EF4-FFF2-40B4-BE49-F238E27FC236}">
                      <a16:creationId xmlns:a16="http://schemas.microsoft.com/office/drawing/2014/main" id="{6C34CE4D-CB11-417D-8CAC-270D01E126D7}"/>
                    </a:ext>
                  </a:extLst>
                </p:cNvPr>
                <p:cNvPicPr/>
                <p:nvPr/>
              </p:nvPicPr>
              <p:blipFill>
                <a:blip r:embed="rId400"/>
                <a:stretch>
                  <a:fillRect/>
                </a:stretch>
              </p:blipFill>
              <p:spPr>
                <a:xfrm>
                  <a:off x="5097707" y="5701387"/>
                  <a:ext cx="352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347" name="Freihand 346">
                  <a:extLst>
                    <a:ext uri="{FF2B5EF4-FFF2-40B4-BE49-F238E27FC236}">
                      <a16:creationId xmlns:a16="http://schemas.microsoft.com/office/drawing/2014/main" id="{C081EC7E-6A8F-4766-A284-772FB05842C3}"/>
                    </a:ext>
                  </a:extLst>
                </p14:cNvPr>
                <p14:cNvContentPartPr/>
                <p14:nvPr/>
              </p14:nvContentPartPr>
              <p14:xfrm>
                <a:off x="5116067" y="5959867"/>
                <a:ext cx="25560" cy="531000"/>
              </p14:xfrm>
            </p:contentPart>
          </mc:Choice>
          <mc:Fallback>
            <p:pic>
              <p:nvPicPr>
                <p:cNvPr id="347" name="Freihand 346">
                  <a:extLst>
                    <a:ext uri="{FF2B5EF4-FFF2-40B4-BE49-F238E27FC236}">
                      <a16:creationId xmlns:a16="http://schemas.microsoft.com/office/drawing/2014/main" id="{C081EC7E-6A8F-4766-A284-772FB05842C3}"/>
                    </a:ext>
                  </a:extLst>
                </p:cNvPr>
                <p:cNvPicPr/>
                <p:nvPr/>
              </p:nvPicPr>
              <p:blipFill>
                <a:blip r:embed="rId402"/>
                <a:stretch>
                  <a:fillRect/>
                </a:stretch>
              </p:blipFill>
              <p:spPr>
                <a:xfrm>
                  <a:off x="5111747" y="5955547"/>
                  <a:ext cx="34200" cy="5396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349" name="Freihand 348">
                  <a:extLst>
                    <a:ext uri="{FF2B5EF4-FFF2-40B4-BE49-F238E27FC236}">
                      <a16:creationId xmlns:a16="http://schemas.microsoft.com/office/drawing/2014/main" id="{CE6D265A-70D7-428B-8A9A-3A0293309298}"/>
                    </a:ext>
                  </a:extLst>
                </p14:cNvPr>
                <p14:cNvContentPartPr/>
                <p14:nvPr/>
              </p14:nvContentPartPr>
              <p14:xfrm>
                <a:off x="2130587" y="5996587"/>
                <a:ext cx="3086280" cy="63360"/>
              </p14:xfrm>
            </p:contentPart>
          </mc:Choice>
          <mc:Fallback>
            <p:pic>
              <p:nvPicPr>
                <p:cNvPr id="349" name="Freihand 348">
                  <a:extLst>
                    <a:ext uri="{FF2B5EF4-FFF2-40B4-BE49-F238E27FC236}">
                      <a16:creationId xmlns:a16="http://schemas.microsoft.com/office/drawing/2014/main" id="{CE6D265A-70D7-428B-8A9A-3A0293309298}"/>
                    </a:ext>
                  </a:extLst>
                </p:cNvPr>
                <p:cNvPicPr/>
                <p:nvPr/>
              </p:nvPicPr>
              <p:blipFill>
                <a:blip r:embed="rId404"/>
                <a:stretch>
                  <a:fillRect/>
                </a:stretch>
              </p:blipFill>
              <p:spPr>
                <a:xfrm>
                  <a:off x="2126267" y="5992267"/>
                  <a:ext cx="30949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350" name="Freihand 349">
                  <a:extLst>
                    <a:ext uri="{FF2B5EF4-FFF2-40B4-BE49-F238E27FC236}">
                      <a16:creationId xmlns:a16="http://schemas.microsoft.com/office/drawing/2014/main" id="{123F7E7F-7458-452D-9FA3-C60504D4FB3C}"/>
                    </a:ext>
                  </a:extLst>
                </p14:cNvPr>
                <p14:cNvContentPartPr/>
                <p14:nvPr/>
              </p14:nvContentPartPr>
              <p14:xfrm>
                <a:off x="5251787" y="5980747"/>
                <a:ext cx="180720" cy="153360"/>
              </p14:xfrm>
            </p:contentPart>
          </mc:Choice>
          <mc:Fallback>
            <p:pic>
              <p:nvPicPr>
                <p:cNvPr id="350" name="Freihand 349">
                  <a:extLst>
                    <a:ext uri="{FF2B5EF4-FFF2-40B4-BE49-F238E27FC236}">
                      <a16:creationId xmlns:a16="http://schemas.microsoft.com/office/drawing/2014/main" id="{123F7E7F-7458-452D-9FA3-C60504D4FB3C}"/>
                    </a:ext>
                  </a:extLst>
                </p:cNvPr>
                <p:cNvPicPr/>
                <p:nvPr/>
              </p:nvPicPr>
              <p:blipFill>
                <a:blip r:embed="rId406"/>
                <a:stretch>
                  <a:fillRect/>
                </a:stretch>
              </p:blipFill>
              <p:spPr>
                <a:xfrm>
                  <a:off x="5247467" y="5976427"/>
                  <a:ext cx="1893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352" name="Freihand 351">
                  <a:extLst>
                    <a:ext uri="{FF2B5EF4-FFF2-40B4-BE49-F238E27FC236}">
                      <a16:creationId xmlns:a16="http://schemas.microsoft.com/office/drawing/2014/main" id="{2D1B31D0-B850-49C5-941B-2206FCB63E89}"/>
                    </a:ext>
                  </a:extLst>
                </p14:cNvPr>
                <p14:cNvContentPartPr/>
                <p14:nvPr/>
              </p14:nvContentPartPr>
              <p14:xfrm>
                <a:off x="2668427" y="4880587"/>
                <a:ext cx="21240" cy="497880"/>
              </p14:xfrm>
            </p:contentPart>
          </mc:Choice>
          <mc:Fallback>
            <p:pic>
              <p:nvPicPr>
                <p:cNvPr id="352" name="Freihand 351">
                  <a:extLst>
                    <a:ext uri="{FF2B5EF4-FFF2-40B4-BE49-F238E27FC236}">
                      <a16:creationId xmlns:a16="http://schemas.microsoft.com/office/drawing/2014/main" id="{2D1B31D0-B850-49C5-941B-2206FCB63E89}"/>
                    </a:ext>
                  </a:extLst>
                </p:cNvPr>
                <p:cNvPicPr/>
                <p:nvPr/>
              </p:nvPicPr>
              <p:blipFill>
                <a:blip r:embed="rId408"/>
                <a:stretch>
                  <a:fillRect/>
                </a:stretch>
              </p:blipFill>
              <p:spPr>
                <a:xfrm>
                  <a:off x="2664107" y="4876267"/>
                  <a:ext cx="29880" cy="5065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353" name="Freihand 352">
                  <a:extLst>
                    <a:ext uri="{FF2B5EF4-FFF2-40B4-BE49-F238E27FC236}">
                      <a16:creationId xmlns:a16="http://schemas.microsoft.com/office/drawing/2014/main" id="{1277EA1C-901B-4BB9-8AB6-BB679E7194E3}"/>
                    </a:ext>
                  </a:extLst>
                </p14:cNvPr>
                <p14:cNvContentPartPr/>
                <p14:nvPr/>
              </p14:nvContentPartPr>
              <p14:xfrm>
                <a:off x="2614427" y="4636507"/>
                <a:ext cx="154440" cy="246600"/>
              </p14:xfrm>
            </p:contentPart>
          </mc:Choice>
          <mc:Fallback>
            <p:pic>
              <p:nvPicPr>
                <p:cNvPr id="353" name="Freihand 352">
                  <a:extLst>
                    <a:ext uri="{FF2B5EF4-FFF2-40B4-BE49-F238E27FC236}">
                      <a16:creationId xmlns:a16="http://schemas.microsoft.com/office/drawing/2014/main" id="{1277EA1C-901B-4BB9-8AB6-BB679E7194E3}"/>
                    </a:ext>
                  </a:extLst>
                </p:cNvPr>
                <p:cNvPicPr/>
                <p:nvPr/>
              </p:nvPicPr>
              <p:blipFill>
                <a:blip r:embed="rId410"/>
                <a:stretch>
                  <a:fillRect/>
                </a:stretch>
              </p:blipFill>
              <p:spPr>
                <a:xfrm>
                  <a:off x="2610107" y="4632187"/>
                  <a:ext cx="16308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355" name="Freihand 354">
                  <a:extLst>
                    <a:ext uri="{FF2B5EF4-FFF2-40B4-BE49-F238E27FC236}">
                      <a16:creationId xmlns:a16="http://schemas.microsoft.com/office/drawing/2014/main" id="{1CB60C53-BE34-43EB-AA83-451DD2784498}"/>
                    </a:ext>
                  </a:extLst>
                </p14:cNvPr>
                <p14:cNvContentPartPr/>
                <p14:nvPr/>
              </p14:nvContentPartPr>
              <p14:xfrm>
                <a:off x="4030307" y="4623187"/>
                <a:ext cx="1146240" cy="587880"/>
              </p14:xfrm>
            </p:contentPart>
          </mc:Choice>
          <mc:Fallback>
            <p:pic>
              <p:nvPicPr>
                <p:cNvPr id="355" name="Freihand 354">
                  <a:extLst>
                    <a:ext uri="{FF2B5EF4-FFF2-40B4-BE49-F238E27FC236}">
                      <a16:creationId xmlns:a16="http://schemas.microsoft.com/office/drawing/2014/main" id="{1CB60C53-BE34-43EB-AA83-451DD2784498}"/>
                    </a:ext>
                  </a:extLst>
                </p:cNvPr>
                <p:cNvPicPr/>
                <p:nvPr/>
              </p:nvPicPr>
              <p:blipFill>
                <a:blip r:embed="rId412"/>
                <a:stretch>
                  <a:fillRect/>
                </a:stretch>
              </p:blipFill>
              <p:spPr>
                <a:xfrm>
                  <a:off x="4025987" y="4618867"/>
                  <a:ext cx="1154880" cy="5965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356" name="Freihand 355">
                  <a:extLst>
                    <a:ext uri="{FF2B5EF4-FFF2-40B4-BE49-F238E27FC236}">
                      <a16:creationId xmlns:a16="http://schemas.microsoft.com/office/drawing/2014/main" id="{EEA6D7AB-14C0-443F-AC91-97AFA06AEE2B}"/>
                    </a:ext>
                  </a:extLst>
                </p14:cNvPr>
                <p14:cNvContentPartPr/>
                <p14:nvPr/>
              </p14:nvContentPartPr>
              <p14:xfrm>
                <a:off x="5172587" y="5220067"/>
                <a:ext cx="739080" cy="580320"/>
              </p14:xfrm>
            </p:contentPart>
          </mc:Choice>
          <mc:Fallback>
            <p:pic>
              <p:nvPicPr>
                <p:cNvPr id="356" name="Freihand 355">
                  <a:extLst>
                    <a:ext uri="{FF2B5EF4-FFF2-40B4-BE49-F238E27FC236}">
                      <a16:creationId xmlns:a16="http://schemas.microsoft.com/office/drawing/2014/main" id="{EEA6D7AB-14C0-443F-AC91-97AFA06AEE2B}"/>
                    </a:ext>
                  </a:extLst>
                </p:cNvPr>
                <p:cNvPicPr/>
                <p:nvPr/>
              </p:nvPicPr>
              <p:blipFill>
                <a:blip r:embed="rId414"/>
                <a:stretch>
                  <a:fillRect/>
                </a:stretch>
              </p:blipFill>
              <p:spPr>
                <a:xfrm>
                  <a:off x="5168267" y="5215747"/>
                  <a:ext cx="747720" cy="5889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357" name="Freihand 356">
                  <a:extLst>
                    <a:ext uri="{FF2B5EF4-FFF2-40B4-BE49-F238E27FC236}">
                      <a16:creationId xmlns:a16="http://schemas.microsoft.com/office/drawing/2014/main" id="{75EF38F9-F307-48AE-827C-79878847E7EF}"/>
                    </a:ext>
                  </a:extLst>
                </p14:cNvPr>
                <p14:cNvContentPartPr/>
                <p14:nvPr/>
              </p14:nvContentPartPr>
              <p14:xfrm>
                <a:off x="5240267" y="3946027"/>
                <a:ext cx="524880" cy="1092240"/>
              </p14:xfrm>
            </p:contentPart>
          </mc:Choice>
          <mc:Fallback>
            <p:pic>
              <p:nvPicPr>
                <p:cNvPr id="357" name="Freihand 356">
                  <a:extLst>
                    <a:ext uri="{FF2B5EF4-FFF2-40B4-BE49-F238E27FC236}">
                      <a16:creationId xmlns:a16="http://schemas.microsoft.com/office/drawing/2014/main" id="{75EF38F9-F307-48AE-827C-79878847E7EF}"/>
                    </a:ext>
                  </a:extLst>
                </p:cNvPr>
                <p:cNvPicPr/>
                <p:nvPr/>
              </p:nvPicPr>
              <p:blipFill>
                <a:blip r:embed="rId416"/>
                <a:stretch>
                  <a:fillRect/>
                </a:stretch>
              </p:blipFill>
              <p:spPr>
                <a:xfrm>
                  <a:off x="5235947" y="3941707"/>
                  <a:ext cx="533520" cy="110088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358" name="Freihand 357">
                  <a:extLst>
                    <a:ext uri="{FF2B5EF4-FFF2-40B4-BE49-F238E27FC236}">
                      <a16:creationId xmlns:a16="http://schemas.microsoft.com/office/drawing/2014/main" id="{61130C7A-A14F-4273-8D3C-20E8F3634BB8}"/>
                    </a:ext>
                  </a:extLst>
                </p14:cNvPr>
                <p14:cNvContentPartPr/>
                <p14:nvPr/>
              </p14:nvContentPartPr>
              <p14:xfrm>
                <a:off x="5193827" y="4576387"/>
                <a:ext cx="195120" cy="444600"/>
              </p14:xfrm>
            </p:contentPart>
          </mc:Choice>
          <mc:Fallback>
            <p:pic>
              <p:nvPicPr>
                <p:cNvPr id="358" name="Freihand 357">
                  <a:extLst>
                    <a:ext uri="{FF2B5EF4-FFF2-40B4-BE49-F238E27FC236}">
                      <a16:creationId xmlns:a16="http://schemas.microsoft.com/office/drawing/2014/main" id="{61130C7A-A14F-4273-8D3C-20E8F3634BB8}"/>
                    </a:ext>
                  </a:extLst>
                </p:cNvPr>
                <p:cNvPicPr/>
                <p:nvPr/>
              </p:nvPicPr>
              <p:blipFill>
                <a:blip r:embed="rId418"/>
                <a:stretch>
                  <a:fillRect/>
                </a:stretch>
              </p:blipFill>
              <p:spPr>
                <a:xfrm>
                  <a:off x="5189507" y="4572067"/>
                  <a:ext cx="203760" cy="4532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520" name="Freihand 519">
                  <a:extLst>
                    <a:ext uri="{FF2B5EF4-FFF2-40B4-BE49-F238E27FC236}">
                      <a16:creationId xmlns:a16="http://schemas.microsoft.com/office/drawing/2014/main" id="{1F573FB1-9153-4978-972C-F2A06F61C1C0}"/>
                    </a:ext>
                  </a:extLst>
                </p14:cNvPr>
                <p14:cNvContentPartPr/>
                <p14:nvPr/>
              </p14:nvContentPartPr>
              <p14:xfrm>
                <a:off x="5081147" y="5502307"/>
                <a:ext cx="360" cy="360"/>
              </p14:xfrm>
            </p:contentPart>
          </mc:Choice>
          <mc:Fallback>
            <p:pic>
              <p:nvPicPr>
                <p:cNvPr id="520" name="Freihand 519">
                  <a:extLst>
                    <a:ext uri="{FF2B5EF4-FFF2-40B4-BE49-F238E27FC236}">
                      <a16:creationId xmlns:a16="http://schemas.microsoft.com/office/drawing/2014/main" id="{1F573FB1-9153-4978-972C-F2A06F61C1C0}"/>
                    </a:ext>
                  </a:extLst>
                </p:cNvPr>
                <p:cNvPicPr/>
                <p:nvPr/>
              </p:nvPicPr>
              <p:blipFill>
                <a:blip r:embed="rId94"/>
                <a:stretch>
                  <a:fillRect/>
                </a:stretch>
              </p:blipFill>
              <p:spPr>
                <a:xfrm>
                  <a:off x="5076827" y="5497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521" name="Freihand 520">
                  <a:extLst>
                    <a:ext uri="{FF2B5EF4-FFF2-40B4-BE49-F238E27FC236}">
                      <a16:creationId xmlns:a16="http://schemas.microsoft.com/office/drawing/2014/main" id="{4AF62C5B-C2C6-4C57-A0F6-770F14A83B82}"/>
                    </a:ext>
                  </a:extLst>
                </p14:cNvPr>
                <p14:cNvContentPartPr/>
                <p14:nvPr/>
              </p14:nvContentPartPr>
              <p14:xfrm>
                <a:off x="5073587" y="5449387"/>
                <a:ext cx="69120" cy="84240"/>
              </p14:xfrm>
            </p:contentPart>
          </mc:Choice>
          <mc:Fallback>
            <p:pic>
              <p:nvPicPr>
                <p:cNvPr id="521" name="Freihand 520">
                  <a:extLst>
                    <a:ext uri="{FF2B5EF4-FFF2-40B4-BE49-F238E27FC236}">
                      <a16:creationId xmlns:a16="http://schemas.microsoft.com/office/drawing/2014/main" id="{4AF62C5B-C2C6-4C57-A0F6-770F14A83B82}"/>
                    </a:ext>
                  </a:extLst>
                </p:cNvPr>
                <p:cNvPicPr/>
                <p:nvPr/>
              </p:nvPicPr>
              <p:blipFill>
                <a:blip r:embed="rId421"/>
                <a:stretch>
                  <a:fillRect/>
                </a:stretch>
              </p:blipFill>
              <p:spPr>
                <a:xfrm>
                  <a:off x="5069267" y="5445067"/>
                  <a:ext cx="777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523" name="Freihand 522">
                  <a:extLst>
                    <a:ext uri="{FF2B5EF4-FFF2-40B4-BE49-F238E27FC236}">
                      <a16:creationId xmlns:a16="http://schemas.microsoft.com/office/drawing/2014/main" id="{EFBDD196-A36A-4EBA-8853-2DE7DF9AFC96}"/>
                    </a:ext>
                  </a:extLst>
                </p14:cNvPr>
                <p14:cNvContentPartPr/>
                <p14:nvPr/>
              </p14:nvContentPartPr>
              <p14:xfrm>
                <a:off x="5229827" y="4970947"/>
                <a:ext cx="707040" cy="421920"/>
              </p14:xfrm>
            </p:contentPart>
          </mc:Choice>
          <mc:Fallback>
            <p:pic>
              <p:nvPicPr>
                <p:cNvPr id="523" name="Freihand 522">
                  <a:extLst>
                    <a:ext uri="{FF2B5EF4-FFF2-40B4-BE49-F238E27FC236}">
                      <a16:creationId xmlns:a16="http://schemas.microsoft.com/office/drawing/2014/main" id="{EFBDD196-A36A-4EBA-8853-2DE7DF9AFC96}"/>
                    </a:ext>
                  </a:extLst>
                </p:cNvPr>
                <p:cNvPicPr/>
                <p:nvPr/>
              </p:nvPicPr>
              <p:blipFill>
                <a:blip r:embed="rId423"/>
                <a:stretch>
                  <a:fillRect/>
                </a:stretch>
              </p:blipFill>
              <p:spPr>
                <a:xfrm>
                  <a:off x="5225507" y="4966627"/>
                  <a:ext cx="715680" cy="4305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524" name="Freihand 523">
                  <a:extLst>
                    <a:ext uri="{FF2B5EF4-FFF2-40B4-BE49-F238E27FC236}">
                      <a16:creationId xmlns:a16="http://schemas.microsoft.com/office/drawing/2014/main" id="{0104F83F-560E-460B-9C6E-A57A8352F7D1}"/>
                    </a:ext>
                  </a:extLst>
                </p14:cNvPr>
                <p14:cNvContentPartPr/>
                <p14:nvPr/>
              </p14:nvContentPartPr>
              <p14:xfrm>
                <a:off x="5188427" y="5279467"/>
                <a:ext cx="171000" cy="128160"/>
              </p14:xfrm>
            </p:contentPart>
          </mc:Choice>
          <mc:Fallback>
            <p:pic>
              <p:nvPicPr>
                <p:cNvPr id="524" name="Freihand 523">
                  <a:extLst>
                    <a:ext uri="{FF2B5EF4-FFF2-40B4-BE49-F238E27FC236}">
                      <a16:creationId xmlns:a16="http://schemas.microsoft.com/office/drawing/2014/main" id="{0104F83F-560E-460B-9C6E-A57A8352F7D1}"/>
                    </a:ext>
                  </a:extLst>
                </p:cNvPr>
                <p:cNvPicPr/>
                <p:nvPr/>
              </p:nvPicPr>
              <p:blipFill>
                <a:blip r:embed="rId425"/>
                <a:stretch>
                  <a:fillRect/>
                </a:stretch>
              </p:blipFill>
              <p:spPr>
                <a:xfrm>
                  <a:off x="5184107" y="5275147"/>
                  <a:ext cx="1796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526" name="Freihand 525">
                  <a:extLst>
                    <a:ext uri="{FF2B5EF4-FFF2-40B4-BE49-F238E27FC236}">
                      <a16:creationId xmlns:a16="http://schemas.microsoft.com/office/drawing/2014/main" id="{FC301336-6E3B-4FF5-82E4-6FE796FD943E}"/>
                    </a:ext>
                  </a:extLst>
                </p14:cNvPr>
                <p14:cNvContentPartPr/>
                <p14:nvPr/>
              </p14:nvContentPartPr>
              <p14:xfrm>
                <a:off x="6121547" y="4734067"/>
                <a:ext cx="99000" cy="233640"/>
              </p14:xfrm>
            </p:contentPart>
          </mc:Choice>
          <mc:Fallback>
            <p:pic>
              <p:nvPicPr>
                <p:cNvPr id="526" name="Freihand 525">
                  <a:extLst>
                    <a:ext uri="{FF2B5EF4-FFF2-40B4-BE49-F238E27FC236}">
                      <a16:creationId xmlns:a16="http://schemas.microsoft.com/office/drawing/2014/main" id="{FC301336-6E3B-4FF5-82E4-6FE796FD943E}"/>
                    </a:ext>
                  </a:extLst>
                </p:cNvPr>
                <p:cNvPicPr/>
                <p:nvPr/>
              </p:nvPicPr>
              <p:blipFill>
                <a:blip r:embed="rId427"/>
                <a:stretch>
                  <a:fillRect/>
                </a:stretch>
              </p:blipFill>
              <p:spPr>
                <a:xfrm>
                  <a:off x="6117227" y="4729747"/>
                  <a:ext cx="10764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527" name="Freihand 526">
                  <a:extLst>
                    <a:ext uri="{FF2B5EF4-FFF2-40B4-BE49-F238E27FC236}">
                      <a16:creationId xmlns:a16="http://schemas.microsoft.com/office/drawing/2014/main" id="{7F34DC56-572C-42EE-9577-7BFE834634E7}"/>
                    </a:ext>
                  </a:extLst>
                </p14:cNvPr>
                <p14:cNvContentPartPr/>
                <p14:nvPr/>
              </p14:nvContentPartPr>
              <p14:xfrm>
                <a:off x="6245747" y="4801387"/>
                <a:ext cx="151200" cy="102600"/>
              </p14:xfrm>
            </p:contentPart>
          </mc:Choice>
          <mc:Fallback>
            <p:pic>
              <p:nvPicPr>
                <p:cNvPr id="527" name="Freihand 526">
                  <a:extLst>
                    <a:ext uri="{FF2B5EF4-FFF2-40B4-BE49-F238E27FC236}">
                      <a16:creationId xmlns:a16="http://schemas.microsoft.com/office/drawing/2014/main" id="{7F34DC56-572C-42EE-9577-7BFE834634E7}"/>
                    </a:ext>
                  </a:extLst>
                </p:cNvPr>
                <p:cNvPicPr/>
                <p:nvPr/>
              </p:nvPicPr>
              <p:blipFill>
                <a:blip r:embed="rId429"/>
                <a:stretch>
                  <a:fillRect/>
                </a:stretch>
              </p:blipFill>
              <p:spPr>
                <a:xfrm>
                  <a:off x="6241427" y="4797067"/>
                  <a:ext cx="1598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528" name="Freihand 527">
                  <a:extLst>
                    <a:ext uri="{FF2B5EF4-FFF2-40B4-BE49-F238E27FC236}">
                      <a16:creationId xmlns:a16="http://schemas.microsoft.com/office/drawing/2014/main" id="{9E48D151-2CD6-493F-85A9-1797A6E51561}"/>
                    </a:ext>
                  </a:extLst>
                </p14:cNvPr>
                <p14:cNvContentPartPr/>
                <p14:nvPr/>
              </p14:nvContentPartPr>
              <p14:xfrm>
                <a:off x="6381467" y="4683667"/>
                <a:ext cx="360" cy="360"/>
              </p14:xfrm>
            </p:contentPart>
          </mc:Choice>
          <mc:Fallback>
            <p:pic>
              <p:nvPicPr>
                <p:cNvPr id="528" name="Freihand 527">
                  <a:extLst>
                    <a:ext uri="{FF2B5EF4-FFF2-40B4-BE49-F238E27FC236}">
                      <a16:creationId xmlns:a16="http://schemas.microsoft.com/office/drawing/2014/main" id="{9E48D151-2CD6-493F-85A9-1797A6E51561}"/>
                    </a:ext>
                  </a:extLst>
                </p:cNvPr>
                <p:cNvPicPr/>
                <p:nvPr/>
              </p:nvPicPr>
              <p:blipFill>
                <a:blip r:embed="rId94"/>
                <a:stretch>
                  <a:fillRect/>
                </a:stretch>
              </p:blipFill>
              <p:spPr>
                <a:xfrm>
                  <a:off x="6377147" y="4679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529" name="Freihand 528">
                  <a:extLst>
                    <a:ext uri="{FF2B5EF4-FFF2-40B4-BE49-F238E27FC236}">
                      <a16:creationId xmlns:a16="http://schemas.microsoft.com/office/drawing/2014/main" id="{F666216A-FBA0-470F-8165-F8A31FE0AF5A}"/>
                    </a:ext>
                  </a:extLst>
                </p14:cNvPr>
                <p14:cNvContentPartPr/>
                <p14:nvPr/>
              </p14:nvContentPartPr>
              <p14:xfrm>
                <a:off x="6445547" y="4670347"/>
                <a:ext cx="122400" cy="199440"/>
              </p14:xfrm>
            </p:contentPart>
          </mc:Choice>
          <mc:Fallback>
            <p:pic>
              <p:nvPicPr>
                <p:cNvPr id="529" name="Freihand 528">
                  <a:extLst>
                    <a:ext uri="{FF2B5EF4-FFF2-40B4-BE49-F238E27FC236}">
                      <a16:creationId xmlns:a16="http://schemas.microsoft.com/office/drawing/2014/main" id="{F666216A-FBA0-470F-8165-F8A31FE0AF5A}"/>
                    </a:ext>
                  </a:extLst>
                </p:cNvPr>
                <p:cNvPicPr/>
                <p:nvPr/>
              </p:nvPicPr>
              <p:blipFill>
                <a:blip r:embed="rId432"/>
                <a:stretch>
                  <a:fillRect/>
                </a:stretch>
              </p:blipFill>
              <p:spPr>
                <a:xfrm>
                  <a:off x="6441227" y="4666027"/>
                  <a:ext cx="1310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530" name="Freihand 529">
                  <a:extLst>
                    <a:ext uri="{FF2B5EF4-FFF2-40B4-BE49-F238E27FC236}">
                      <a16:creationId xmlns:a16="http://schemas.microsoft.com/office/drawing/2014/main" id="{07B9BC8E-FD4D-432D-874C-90102E09D5AF}"/>
                    </a:ext>
                  </a:extLst>
                </p14:cNvPr>
                <p14:cNvContentPartPr/>
                <p14:nvPr/>
              </p14:nvContentPartPr>
              <p14:xfrm>
                <a:off x="6633827" y="4687987"/>
                <a:ext cx="115200" cy="131760"/>
              </p14:xfrm>
            </p:contentPart>
          </mc:Choice>
          <mc:Fallback>
            <p:pic>
              <p:nvPicPr>
                <p:cNvPr id="530" name="Freihand 529">
                  <a:extLst>
                    <a:ext uri="{FF2B5EF4-FFF2-40B4-BE49-F238E27FC236}">
                      <a16:creationId xmlns:a16="http://schemas.microsoft.com/office/drawing/2014/main" id="{07B9BC8E-FD4D-432D-874C-90102E09D5AF}"/>
                    </a:ext>
                  </a:extLst>
                </p:cNvPr>
                <p:cNvPicPr/>
                <p:nvPr/>
              </p:nvPicPr>
              <p:blipFill>
                <a:blip r:embed="rId434"/>
                <a:stretch>
                  <a:fillRect/>
                </a:stretch>
              </p:blipFill>
              <p:spPr>
                <a:xfrm>
                  <a:off x="6629507" y="4683667"/>
                  <a:ext cx="1238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531" name="Freihand 530">
                  <a:extLst>
                    <a:ext uri="{FF2B5EF4-FFF2-40B4-BE49-F238E27FC236}">
                      <a16:creationId xmlns:a16="http://schemas.microsoft.com/office/drawing/2014/main" id="{36FA1238-F447-4902-BC65-2635BA6D6DA8}"/>
                    </a:ext>
                  </a:extLst>
                </p14:cNvPr>
                <p14:cNvContentPartPr/>
                <p14:nvPr/>
              </p14:nvContentPartPr>
              <p14:xfrm>
                <a:off x="6857747" y="4552987"/>
                <a:ext cx="154440" cy="191520"/>
              </p14:xfrm>
            </p:contentPart>
          </mc:Choice>
          <mc:Fallback>
            <p:pic>
              <p:nvPicPr>
                <p:cNvPr id="531" name="Freihand 530">
                  <a:extLst>
                    <a:ext uri="{FF2B5EF4-FFF2-40B4-BE49-F238E27FC236}">
                      <a16:creationId xmlns:a16="http://schemas.microsoft.com/office/drawing/2014/main" id="{36FA1238-F447-4902-BC65-2635BA6D6DA8}"/>
                    </a:ext>
                  </a:extLst>
                </p:cNvPr>
                <p:cNvPicPr/>
                <p:nvPr/>
              </p:nvPicPr>
              <p:blipFill>
                <a:blip r:embed="rId436"/>
                <a:stretch>
                  <a:fillRect/>
                </a:stretch>
              </p:blipFill>
              <p:spPr>
                <a:xfrm>
                  <a:off x="6853427" y="4548667"/>
                  <a:ext cx="1630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532" name="Freihand 531">
                  <a:extLst>
                    <a:ext uri="{FF2B5EF4-FFF2-40B4-BE49-F238E27FC236}">
                      <a16:creationId xmlns:a16="http://schemas.microsoft.com/office/drawing/2014/main" id="{21EF5331-C482-4242-B4C4-D7F483B4C817}"/>
                    </a:ext>
                  </a:extLst>
                </p14:cNvPr>
                <p14:cNvContentPartPr/>
                <p14:nvPr/>
              </p14:nvContentPartPr>
              <p14:xfrm>
                <a:off x="7016867" y="4610587"/>
                <a:ext cx="115200" cy="106560"/>
              </p14:xfrm>
            </p:contentPart>
          </mc:Choice>
          <mc:Fallback>
            <p:pic>
              <p:nvPicPr>
                <p:cNvPr id="532" name="Freihand 531">
                  <a:extLst>
                    <a:ext uri="{FF2B5EF4-FFF2-40B4-BE49-F238E27FC236}">
                      <a16:creationId xmlns:a16="http://schemas.microsoft.com/office/drawing/2014/main" id="{21EF5331-C482-4242-B4C4-D7F483B4C817}"/>
                    </a:ext>
                  </a:extLst>
                </p:cNvPr>
                <p:cNvPicPr/>
                <p:nvPr/>
              </p:nvPicPr>
              <p:blipFill>
                <a:blip r:embed="rId438"/>
                <a:stretch>
                  <a:fillRect/>
                </a:stretch>
              </p:blipFill>
              <p:spPr>
                <a:xfrm>
                  <a:off x="7012547" y="4606267"/>
                  <a:ext cx="1238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533" name="Freihand 532">
                  <a:extLst>
                    <a:ext uri="{FF2B5EF4-FFF2-40B4-BE49-F238E27FC236}">
                      <a16:creationId xmlns:a16="http://schemas.microsoft.com/office/drawing/2014/main" id="{F5A19F37-3F2B-40AD-BA43-A3CD52DC0DEA}"/>
                    </a:ext>
                  </a:extLst>
                </p14:cNvPr>
                <p14:cNvContentPartPr/>
                <p14:nvPr/>
              </p14:nvContentPartPr>
              <p14:xfrm>
                <a:off x="7145747" y="4511227"/>
                <a:ext cx="77040" cy="194040"/>
              </p14:xfrm>
            </p:contentPart>
          </mc:Choice>
          <mc:Fallback>
            <p:pic>
              <p:nvPicPr>
                <p:cNvPr id="533" name="Freihand 532">
                  <a:extLst>
                    <a:ext uri="{FF2B5EF4-FFF2-40B4-BE49-F238E27FC236}">
                      <a16:creationId xmlns:a16="http://schemas.microsoft.com/office/drawing/2014/main" id="{F5A19F37-3F2B-40AD-BA43-A3CD52DC0DEA}"/>
                    </a:ext>
                  </a:extLst>
                </p:cNvPr>
                <p:cNvPicPr/>
                <p:nvPr/>
              </p:nvPicPr>
              <p:blipFill>
                <a:blip r:embed="rId440"/>
                <a:stretch>
                  <a:fillRect/>
                </a:stretch>
              </p:blipFill>
              <p:spPr>
                <a:xfrm>
                  <a:off x="7141427" y="4506907"/>
                  <a:ext cx="856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534" name="Freihand 533">
                  <a:extLst>
                    <a:ext uri="{FF2B5EF4-FFF2-40B4-BE49-F238E27FC236}">
                      <a16:creationId xmlns:a16="http://schemas.microsoft.com/office/drawing/2014/main" id="{E9C0889A-9638-4662-9E5B-35917B8D492E}"/>
                    </a:ext>
                  </a:extLst>
                </p14:cNvPr>
                <p14:cNvContentPartPr/>
                <p14:nvPr/>
              </p14:nvContentPartPr>
              <p14:xfrm>
                <a:off x="7248707" y="4587547"/>
                <a:ext cx="213840" cy="66960"/>
              </p14:xfrm>
            </p:contentPart>
          </mc:Choice>
          <mc:Fallback>
            <p:pic>
              <p:nvPicPr>
                <p:cNvPr id="534" name="Freihand 533">
                  <a:extLst>
                    <a:ext uri="{FF2B5EF4-FFF2-40B4-BE49-F238E27FC236}">
                      <a16:creationId xmlns:a16="http://schemas.microsoft.com/office/drawing/2014/main" id="{E9C0889A-9638-4662-9E5B-35917B8D492E}"/>
                    </a:ext>
                  </a:extLst>
                </p:cNvPr>
                <p:cNvPicPr/>
                <p:nvPr/>
              </p:nvPicPr>
              <p:blipFill>
                <a:blip r:embed="rId442"/>
                <a:stretch>
                  <a:fillRect/>
                </a:stretch>
              </p:blipFill>
              <p:spPr>
                <a:xfrm>
                  <a:off x="7244387" y="4583227"/>
                  <a:ext cx="2224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535" name="Freihand 534">
                  <a:extLst>
                    <a:ext uri="{FF2B5EF4-FFF2-40B4-BE49-F238E27FC236}">
                      <a16:creationId xmlns:a16="http://schemas.microsoft.com/office/drawing/2014/main" id="{857B0FA0-1B6E-42AA-96DD-9C9FA3A6B55E}"/>
                    </a:ext>
                  </a:extLst>
                </p14:cNvPr>
                <p14:cNvContentPartPr/>
                <p14:nvPr/>
              </p14:nvContentPartPr>
              <p14:xfrm>
                <a:off x="7602947" y="4515187"/>
                <a:ext cx="173880" cy="90000"/>
              </p14:xfrm>
            </p:contentPart>
          </mc:Choice>
          <mc:Fallback>
            <p:pic>
              <p:nvPicPr>
                <p:cNvPr id="535" name="Freihand 534">
                  <a:extLst>
                    <a:ext uri="{FF2B5EF4-FFF2-40B4-BE49-F238E27FC236}">
                      <a16:creationId xmlns:a16="http://schemas.microsoft.com/office/drawing/2014/main" id="{857B0FA0-1B6E-42AA-96DD-9C9FA3A6B55E}"/>
                    </a:ext>
                  </a:extLst>
                </p:cNvPr>
                <p:cNvPicPr/>
                <p:nvPr/>
              </p:nvPicPr>
              <p:blipFill>
                <a:blip r:embed="rId444"/>
                <a:stretch>
                  <a:fillRect/>
                </a:stretch>
              </p:blipFill>
              <p:spPr>
                <a:xfrm>
                  <a:off x="7598627" y="4510867"/>
                  <a:ext cx="1825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536" name="Freihand 535">
                  <a:extLst>
                    <a:ext uri="{FF2B5EF4-FFF2-40B4-BE49-F238E27FC236}">
                      <a16:creationId xmlns:a16="http://schemas.microsoft.com/office/drawing/2014/main" id="{47AE90AB-A73F-4A4D-9551-4D464A85866A}"/>
                    </a:ext>
                  </a:extLst>
                </p14:cNvPr>
                <p14:cNvContentPartPr/>
                <p14:nvPr/>
              </p14:nvContentPartPr>
              <p14:xfrm>
                <a:off x="7755947" y="4438147"/>
                <a:ext cx="19440" cy="44280"/>
              </p14:xfrm>
            </p:contentPart>
          </mc:Choice>
          <mc:Fallback>
            <p:pic>
              <p:nvPicPr>
                <p:cNvPr id="536" name="Freihand 535">
                  <a:extLst>
                    <a:ext uri="{FF2B5EF4-FFF2-40B4-BE49-F238E27FC236}">
                      <a16:creationId xmlns:a16="http://schemas.microsoft.com/office/drawing/2014/main" id="{47AE90AB-A73F-4A4D-9551-4D464A85866A}"/>
                    </a:ext>
                  </a:extLst>
                </p:cNvPr>
                <p:cNvPicPr/>
                <p:nvPr/>
              </p:nvPicPr>
              <p:blipFill>
                <a:blip r:embed="rId446"/>
                <a:stretch>
                  <a:fillRect/>
                </a:stretch>
              </p:blipFill>
              <p:spPr>
                <a:xfrm>
                  <a:off x="7751627" y="4433827"/>
                  <a:ext cx="280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537" name="Freihand 536">
                  <a:extLst>
                    <a:ext uri="{FF2B5EF4-FFF2-40B4-BE49-F238E27FC236}">
                      <a16:creationId xmlns:a16="http://schemas.microsoft.com/office/drawing/2014/main" id="{E74C5B6F-8C8C-4383-8629-29F4B888DF87}"/>
                    </a:ext>
                  </a:extLst>
                </p14:cNvPr>
                <p14:cNvContentPartPr/>
                <p14:nvPr/>
              </p14:nvContentPartPr>
              <p14:xfrm>
                <a:off x="7825787" y="4379467"/>
                <a:ext cx="117000" cy="176760"/>
              </p14:xfrm>
            </p:contentPart>
          </mc:Choice>
          <mc:Fallback>
            <p:pic>
              <p:nvPicPr>
                <p:cNvPr id="537" name="Freihand 536">
                  <a:extLst>
                    <a:ext uri="{FF2B5EF4-FFF2-40B4-BE49-F238E27FC236}">
                      <a16:creationId xmlns:a16="http://schemas.microsoft.com/office/drawing/2014/main" id="{E74C5B6F-8C8C-4383-8629-29F4B888DF87}"/>
                    </a:ext>
                  </a:extLst>
                </p:cNvPr>
                <p:cNvPicPr/>
                <p:nvPr/>
              </p:nvPicPr>
              <p:blipFill>
                <a:blip r:embed="rId448"/>
                <a:stretch>
                  <a:fillRect/>
                </a:stretch>
              </p:blipFill>
              <p:spPr>
                <a:xfrm>
                  <a:off x="7821467" y="4375147"/>
                  <a:ext cx="1256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538" name="Freihand 537">
                  <a:extLst>
                    <a:ext uri="{FF2B5EF4-FFF2-40B4-BE49-F238E27FC236}">
                      <a16:creationId xmlns:a16="http://schemas.microsoft.com/office/drawing/2014/main" id="{C4E7AEC4-350C-4FCD-9B01-45190D22BC42}"/>
                    </a:ext>
                  </a:extLst>
                </p14:cNvPr>
                <p14:cNvContentPartPr/>
                <p14:nvPr/>
              </p14:nvContentPartPr>
              <p14:xfrm>
                <a:off x="6692867" y="4946827"/>
                <a:ext cx="177840" cy="123480"/>
              </p14:xfrm>
            </p:contentPart>
          </mc:Choice>
          <mc:Fallback>
            <p:pic>
              <p:nvPicPr>
                <p:cNvPr id="538" name="Freihand 537">
                  <a:extLst>
                    <a:ext uri="{FF2B5EF4-FFF2-40B4-BE49-F238E27FC236}">
                      <a16:creationId xmlns:a16="http://schemas.microsoft.com/office/drawing/2014/main" id="{C4E7AEC4-350C-4FCD-9B01-45190D22BC42}"/>
                    </a:ext>
                  </a:extLst>
                </p:cNvPr>
                <p:cNvPicPr/>
                <p:nvPr/>
              </p:nvPicPr>
              <p:blipFill>
                <a:blip r:embed="rId450"/>
                <a:stretch>
                  <a:fillRect/>
                </a:stretch>
              </p:blipFill>
              <p:spPr>
                <a:xfrm>
                  <a:off x="6688547" y="4942507"/>
                  <a:ext cx="1864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539" name="Freihand 538">
                  <a:extLst>
                    <a:ext uri="{FF2B5EF4-FFF2-40B4-BE49-F238E27FC236}">
                      <a16:creationId xmlns:a16="http://schemas.microsoft.com/office/drawing/2014/main" id="{EF04ADFA-2ACD-4659-8390-2896B59E060F}"/>
                    </a:ext>
                  </a:extLst>
                </p14:cNvPr>
                <p14:cNvContentPartPr/>
                <p14:nvPr/>
              </p14:nvContentPartPr>
              <p14:xfrm>
                <a:off x="6891587" y="4944307"/>
                <a:ext cx="174960" cy="60120"/>
              </p14:xfrm>
            </p:contentPart>
          </mc:Choice>
          <mc:Fallback>
            <p:pic>
              <p:nvPicPr>
                <p:cNvPr id="539" name="Freihand 538">
                  <a:extLst>
                    <a:ext uri="{FF2B5EF4-FFF2-40B4-BE49-F238E27FC236}">
                      <a16:creationId xmlns:a16="http://schemas.microsoft.com/office/drawing/2014/main" id="{EF04ADFA-2ACD-4659-8390-2896B59E060F}"/>
                    </a:ext>
                  </a:extLst>
                </p:cNvPr>
                <p:cNvPicPr/>
                <p:nvPr/>
              </p:nvPicPr>
              <p:blipFill>
                <a:blip r:embed="rId452"/>
                <a:stretch>
                  <a:fillRect/>
                </a:stretch>
              </p:blipFill>
              <p:spPr>
                <a:xfrm>
                  <a:off x="6887267" y="4939987"/>
                  <a:ext cx="1836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540" name="Freihand 539">
                  <a:extLst>
                    <a:ext uri="{FF2B5EF4-FFF2-40B4-BE49-F238E27FC236}">
                      <a16:creationId xmlns:a16="http://schemas.microsoft.com/office/drawing/2014/main" id="{162DC64C-B2BF-411B-B7BB-21282E5CC205}"/>
                    </a:ext>
                  </a:extLst>
                </p14:cNvPr>
                <p14:cNvContentPartPr/>
                <p14:nvPr/>
              </p14:nvContentPartPr>
              <p14:xfrm>
                <a:off x="6978707" y="4862947"/>
                <a:ext cx="113040" cy="146520"/>
              </p14:xfrm>
            </p:contentPart>
          </mc:Choice>
          <mc:Fallback>
            <p:pic>
              <p:nvPicPr>
                <p:cNvPr id="540" name="Freihand 539">
                  <a:extLst>
                    <a:ext uri="{FF2B5EF4-FFF2-40B4-BE49-F238E27FC236}">
                      <a16:creationId xmlns:a16="http://schemas.microsoft.com/office/drawing/2014/main" id="{162DC64C-B2BF-411B-B7BB-21282E5CC205}"/>
                    </a:ext>
                  </a:extLst>
                </p:cNvPr>
                <p:cNvPicPr/>
                <p:nvPr/>
              </p:nvPicPr>
              <p:blipFill>
                <a:blip r:embed="rId454"/>
                <a:stretch>
                  <a:fillRect/>
                </a:stretch>
              </p:blipFill>
              <p:spPr>
                <a:xfrm>
                  <a:off x="6974387" y="4858627"/>
                  <a:ext cx="1216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541" name="Freihand 540">
                  <a:extLst>
                    <a:ext uri="{FF2B5EF4-FFF2-40B4-BE49-F238E27FC236}">
                      <a16:creationId xmlns:a16="http://schemas.microsoft.com/office/drawing/2014/main" id="{0101DD7F-EDA5-4CC9-9882-92A410E3EEF9}"/>
                    </a:ext>
                  </a:extLst>
                </p14:cNvPr>
                <p14:cNvContentPartPr/>
                <p14:nvPr/>
              </p14:nvContentPartPr>
              <p14:xfrm>
                <a:off x="7224227" y="4879507"/>
                <a:ext cx="113040" cy="132120"/>
              </p14:xfrm>
            </p:contentPart>
          </mc:Choice>
          <mc:Fallback>
            <p:pic>
              <p:nvPicPr>
                <p:cNvPr id="541" name="Freihand 540">
                  <a:extLst>
                    <a:ext uri="{FF2B5EF4-FFF2-40B4-BE49-F238E27FC236}">
                      <a16:creationId xmlns:a16="http://schemas.microsoft.com/office/drawing/2014/main" id="{0101DD7F-EDA5-4CC9-9882-92A410E3EEF9}"/>
                    </a:ext>
                  </a:extLst>
                </p:cNvPr>
                <p:cNvPicPr/>
                <p:nvPr/>
              </p:nvPicPr>
              <p:blipFill>
                <a:blip r:embed="rId456"/>
                <a:stretch>
                  <a:fillRect/>
                </a:stretch>
              </p:blipFill>
              <p:spPr>
                <a:xfrm>
                  <a:off x="7219907" y="4875187"/>
                  <a:ext cx="1216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542" name="Freihand 541">
                  <a:extLst>
                    <a:ext uri="{FF2B5EF4-FFF2-40B4-BE49-F238E27FC236}">
                      <a16:creationId xmlns:a16="http://schemas.microsoft.com/office/drawing/2014/main" id="{2F70C3B5-D989-4740-AB30-6E8886FAB5E4}"/>
                    </a:ext>
                  </a:extLst>
                </p14:cNvPr>
                <p14:cNvContentPartPr/>
                <p14:nvPr/>
              </p14:nvContentPartPr>
              <p14:xfrm>
                <a:off x="7358867" y="4853227"/>
                <a:ext cx="77760" cy="210240"/>
              </p14:xfrm>
            </p:contentPart>
          </mc:Choice>
          <mc:Fallback>
            <p:pic>
              <p:nvPicPr>
                <p:cNvPr id="542" name="Freihand 541">
                  <a:extLst>
                    <a:ext uri="{FF2B5EF4-FFF2-40B4-BE49-F238E27FC236}">
                      <a16:creationId xmlns:a16="http://schemas.microsoft.com/office/drawing/2014/main" id="{2F70C3B5-D989-4740-AB30-6E8886FAB5E4}"/>
                    </a:ext>
                  </a:extLst>
                </p:cNvPr>
                <p:cNvPicPr/>
                <p:nvPr/>
              </p:nvPicPr>
              <p:blipFill>
                <a:blip r:embed="rId458"/>
                <a:stretch>
                  <a:fillRect/>
                </a:stretch>
              </p:blipFill>
              <p:spPr>
                <a:xfrm>
                  <a:off x="7354547" y="4848907"/>
                  <a:ext cx="8640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543" name="Freihand 542">
                  <a:extLst>
                    <a:ext uri="{FF2B5EF4-FFF2-40B4-BE49-F238E27FC236}">
                      <a16:creationId xmlns:a16="http://schemas.microsoft.com/office/drawing/2014/main" id="{70FF4C2C-7F56-4320-ACD4-E19E92474501}"/>
                    </a:ext>
                  </a:extLst>
                </p14:cNvPr>
                <p14:cNvContentPartPr/>
                <p14:nvPr/>
              </p14:nvContentPartPr>
              <p14:xfrm>
                <a:off x="7485587" y="4824427"/>
                <a:ext cx="59400" cy="92520"/>
              </p14:xfrm>
            </p:contentPart>
          </mc:Choice>
          <mc:Fallback>
            <p:pic>
              <p:nvPicPr>
                <p:cNvPr id="543" name="Freihand 542">
                  <a:extLst>
                    <a:ext uri="{FF2B5EF4-FFF2-40B4-BE49-F238E27FC236}">
                      <a16:creationId xmlns:a16="http://schemas.microsoft.com/office/drawing/2014/main" id="{70FF4C2C-7F56-4320-ACD4-E19E92474501}"/>
                    </a:ext>
                  </a:extLst>
                </p:cNvPr>
                <p:cNvPicPr/>
                <p:nvPr/>
              </p:nvPicPr>
              <p:blipFill>
                <a:blip r:embed="rId460"/>
                <a:stretch>
                  <a:fillRect/>
                </a:stretch>
              </p:blipFill>
              <p:spPr>
                <a:xfrm>
                  <a:off x="7481267" y="4820107"/>
                  <a:ext cx="680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544" name="Freihand 543">
                  <a:extLst>
                    <a:ext uri="{FF2B5EF4-FFF2-40B4-BE49-F238E27FC236}">
                      <a16:creationId xmlns:a16="http://schemas.microsoft.com/office/drawing/2014/main" id="{5F9C1344-E30F-45F1-B35F-AA13C6302130}"/>
                    </a:ext>
                  </a:extLst>
                </p14:cNvPr>
                <p14:cNvContentPartPr/>
                <p14:nvPr/>
              </p14:nvContentPartPr>
              <p14:xfrm>
                <a:off x="7581347" y="4800667"/>
                <a:ext cx="91080" cy="114840"/>
              </p14:xfrm>
            </p:contentPart>
          </mc:Choice>
          <mc:Fallback>
            <p:pic>
              <p:nvPicPr>
                <p:cNvPr id="544" name="Freihand 543">
                  <a:extLst>
                    <a:ext uri="{FF2B5EF4-FFF2-40B4-BE49-F238E27FC236}">
                      <a16:creationId xmlns:a16="http://schemas.microsoft.com/office/drawing/2014/main" id="{5F9C1344-E30F-45F1-B35F-AA13C6302130}"/>
                    </a:ext>
                  </a:extLst>
                </p:cNvPr>
                <p:cNvPicPr/>
                <p:nvPr/>
              </p:nvPicPr>
              <p:blipFill>
                <a:blip r:embed="rId462"/>
                <a:stretch>
                  <a:fillRect/>
                </a:stretch>
              </p:blipFill>
              <p:spPr>
                <a:xfrm>
                  <a:off x="7577027" y="4796347"/>
                  <a:ext cx="997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545" name="Freihand 544">
                  <a:extLst>
                    <a:ext uri="{FF2B5EF4-FFF2-40B4-BE49-F238E27FC236}">
                      <a16:creationId xmlns:a16="http://schemas.microsoft.com/office/drawing/2014/main" id="{82B9A917-6D93-4505-8D0F-70C6AA3A9124}"/>
                    </a:ext>
                  </a:extLst>
                </p14:cNvPr>
                <p14:cNvContentPartPr/>
                <p14:nvPr/>
              </p14:nvContentPartPr>
              <p14:xfrm>
                <a:off x="7577747" y="4777627"/>
                <a:ext cx="132480" cy="104760"/>
              </p14:xfrm>
            </p:contentPart>
          </mc:Choice>
          <mc:Fallback>
            <p:pic>
              <p:nvPicPr>
                <p:cNvPr id="545" name="Freihand 544">
                  <a:extLst>
                    <a:ext uri="{FF2B5EF4-FFF2-40B4-BE49-F238E27FC236}">
                      <a16:creationId xmlns:a16="http://schemas.microsoft.com/office/drawing/2014/main" id="{82B9A917-6D93-4505-8D0F-70C6AA3A9124}"/>
                    </a:ext>
                  </a:extLst>
                </p:cNvPr>
                <p:cNvPicPr/>
                <p:nvPr/>
              </p:nvPicPr>
              <p:blipFill>
                <a:blip r:embed="rId464"/>
                <a:stretch>
                  <a:fillRect/>
                </a:stretch>
              </p:blipFill>
              <p:spPr>
                <a:xfrm>
                  <a:off x="7573427" y="4773307"/>
                  <a:ext cx="1411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546" name="Freihand 545">
                  <a:extLst>
                    <a:ext uri="{FF2B5EF4-FFF2-40B4-BE49-F238E27FC236}">
                      <a16:creationId xmlns:a16="http://schemas.microsoft.com/office/drawing/2014/main" id="{D26160FF-0D9F-4E92-84AE-25E175C52308}"/>
                    </a:ext>
                  </a:extLst>
                </p14:cNvPr>
                <p14:cNvContentPartPr/>
                <p14:nvPr/>
              </p14:nvContentPartPr>
              <p14:xfrm>
                <a:off x="7698347" y="4732267"/>
                <a:ext cx="360" cy="360"/>
              </p14:xfrm>
            </p:contentPart>
          </mc:Choice>
          <mc:Fallback>
            <p:pic>
              <p:nvPicPr>
                <p:cNvPr id="546" name="Freihand 545">
                  <a:extLst>
                    <a:ext uri="{FF2B5EF4-FFF2-40B4-BE49-F238E27FC236}">
                      <a16:creationId xmlns:a16="http://schemas.microsoft.com/office/drawing/2014/main" id="{D26160FF-0D9F-4E92-84AE-25E175C52308}"/>
                    </a:ext>
                  </a:extLst>
                </p:cNvPr>
                <p:cNvPicPr/>
                <p:nvPr/>
              </p:nvPicPr>
              <p:blipFill>
                <a:blip r:embed="rId94"/>
                <a:stretch>
                  <a:fillRect/>
                </a:stretch>
              </p:blipFill>
              <p:spPr>
                <a:xfrm>
                  <a:off x="7694027" y="4727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547" name="Freihand 546">
                  <a:extLst>
                    <a:ext uri="{FF2B5EF4-FFF2-40B4-BE49-F238E27FC236}">
                      <a16:creationId xmlns:a16="http://schemas.microsoft.com/office/drawing/2014/main" id="{35F2B35F-1EE8-45C9-8CA6-A71D77B4E632}"/>
                    </a:ext>
                  </a:extLst>
                </p14:cNvPr>
                <p14:cNvContentPartPr/>
                <p14:nvPr/>
              </p14:nvContentPartPr>
              <p14:xfrm>
                <a:off x="7770707" y="4648027"/>
                <a:ext cx="169920" cy="210960"/>
              </p14:xfrm>
            </p:contentPart>
          </mc:Choice>
          <mc:Fallback>
            <p:pic>
              <p:nvPicPr>
                <p:cNvPr id="547" name="Freihand 546">
                  <a:extLst>
                    <a:ext uri="{FF2B5EF4-FFF2-40B4-BE49-F238E27FC236}">
                      <a16:creationId xmlns:a16="http://schemas.microsoft.com/office/drawing/2014/main" id="{35F2B35F-1EE8-45C9-8CA6-A71D77B4E632}"/>
                    </a:ext>
                  </a:extLst>
                </p:cNvPr>
                <p:cNvPicPr/>
                <p:nvPr/>
              </p:nvPicPr>
              <p:blipFill>
                <a:blip r:embed="rId467"/>
                <a:stretch>
                  <a:fillRect/>
                </a:stretch>
              </p:blipFill>
              <p:spPr>
                <a:xfrm>
                  <a:off x="7766387" y="4643707"/>
                  <a:ext cx="1785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548" name="Freihand 547">
                  <a:extLst>
                    <a:ext uri="{FF2B5EF4-FFF2-40B4-BE49-F238E27FC236}">
                      <a16:creationId xmlns:a16="http://schemas.microsoft.com/office/drawing/2014/main" id="{D794F07D-D51A-46B7-80EB-95C3A2E75E9F}"/>
                    </a:ext>
                  </a:extLst>
                </p14:cNvPr>
                <p14:cNvContentPartPr/>
                <p14:nvPr/>
              </p14:nvContentPartPr>
              <p14:xfrm>
                <a:off x="7964027" y="4737307"/>
                <a:ext cx="44640" cy="65160"/>
              </p14:xfrm>
            </p:contentPart>
          </mc:Choice>
          <mc:Fallback>
            <p:pic>
              <p:nvPicPr>
                <p:cNvPr id="548" name="Freihand 547">
                  <a:extLst>
                    <a:ext uri="{FF2B5EF4-FFF2-40B4-BE49-F238E27FC236}">
                      <a16:creationId xmlns:a16="http://schemas.microsoft.com/office/drawing/2014/main" id="{D794F07D-D51A-46B7-80EB-95C3A2E75E9F}"/>
                    </a:ext>
                  </a:extLst>
                </p:cNvPr>
                <p:cNvPicPr/>
                <p:nvPr/>
              </p:nvPicPr>
              <p:blipFill>
                <a:blip r:embed="rId469"/>
                <a:stretch>
                  <a:fillRect/>
                </a:stretch>
              </p:blipFill>
              <p:spPr>
                <a:xfrm>
                  <a:off x="7959707" y="4732987"/>
                  <a:ext cx="532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549" name="Freihand 548">
                  <a:extLst>
                    <a:ext uri="{FF2B5EF4-FFF2-40B4-BE49-F238E27FC236}">
                      <a16:creationId xmlns:a16="http://schemas.microsoft.com/office/drawing/2014/main" id="{3BB0831D-6B23-4CF0-A94D-BA7F8595FB10}"/>
                    </a:ext>
                  </a:extLst>
                </p14:cNvPr>
                <p14:cNvContentPartPr/>
                <p14:nvPr/>
              </p14:nvContentPartPr>
              <p14:xfrm>
                <a:off x="7999307" y="4648027"/>
                <a:ext cx="65880" cy="64440"/>
              </p14:xfrm>
            </p:contentPart>
          </mc:Choice>
          <mc:Fallback>
            <p:pic>
              <p:nvPicPr>
                <p:cNvPr id="549" name="Freihand 548">
                  <a:extLst>
                    <a:ext uri="{FF2B5EF4-FFF2-40B4-BE49-F238E27FC236}">
                      <a16:creationId xmlns:a16="http://schemas.microsoft.com/office/drawing/2014/main" id="{3BB0831D-6B23-4CF0-A94D-BA7F8595FB10}"/>
                    </a:ext>
                  </a:extLst>
                </p:cNvPr>
                <p:cNvPicPr/>
                <p:nvPr/>
              </p:nvPicPr>
              <p:blipFill>
                <a:blip r:embed="rId471"/>
                <a:stretch>
                  <a:fillRect/>
                </a:stretch>
              </p:blipFill>
              <p:spPr>
                <a:xfrm>
                  <a:off x="7994987" y="4643707"/>
                  <a:ext cx="745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550" name="Freihand 549">
                  <a:extLst>
                    <a:ext uri="{FF2B5EF4-FFF2-40B4-BE49-F238E27FC236}">
                      <a16:creationId xmlns:a16="http://schemas.microsoft.com/office/drawing/2014/main" id="{2860AF59-5891-4824-B226-122A3A98BCA5}"/>
                    </a:ext>
                  </a:extLst>
                </p14:cNvPr>
                <p14:cNvContentPartPr/>
                <p14:nvPr/>
              </p14:nvContentPartPr>
              <p14:xfrm>
                <a:off x="8018747" y="4677547"/>
                <a:ext cx="88920" cy="119520"/>
              </p14:xfrm>
            </p:contentPart>
          </mc:Choice>
          <mc:Fallback>
            <p:pic>
              <p:nvPicPr>
                <p:cNvPr id="550" name="Freihand 549">
                  <a:extLst>
                    <a:ext uri="{FF2B5EF4-FFF2-40B4-BE49-F238E27FC236}">
                      <a16:creationId xmlns:a16="http://schemas.microsoft.com/office/drawing/2014/main" id="{2860AF59-5891-4824-B226-122A3A98BCA5}"/>
                    </a:ext>
                  </a:extLst>
                </p:cNvPr>
                <p:cNvPicPr/>
                <p:nvPr/>
              </p:nvPicPr>
              <p:blipFill>
                <a:blip r:embed="rId473"/>
                <a:stretch>
                  <a:fillRect/>
                </a:stretch>
              </p:blipFill>
              <p:spPr>
                <a:xfrm>
                  <a:off x="8014427" y="4673227"/>
                  <a:ext cx="975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551" name="Freihand 550">
                  <a:extLst>
                    <a:ext uri="{FF2B5EF4-FFF2-40B4-BE49-F238E27FC236}">
                      <a16:creationId xmlns:a16="http://schemas.microsoft.com/office/drawing/2014/main" id="{7FE2D3B1-466A-43C7-8BAA-3B33512D59AB}"/>
                    </a:ext>
                  </a:extLst>
                </p14:cNvPr>
                <p14:cNvContentPartPr/>
                <p14:nvPr/>
              </p14:nvContentPartPr>
              <p14:xfrm>
                <a:off x="8136827" y="4637947"/>
                <a:ext cx="41040" cy="110160"/>
              </p14:xfrm>
            </p:contentPart>
          </mc:Choice>
          <mc:Fallback>
            <p:pic>
              <p:nvPicPr>
                <p:cNvPr id="551" name="Freihand 550">
                  <a:extLst>
                    <a:ext uri="{FF2B5EF4-FFF2-40B4-BE49-F238E27FC236}">
                      <a16:creationId xmlns:a16="http://schemas.microsoft.com/office/drawing/2014/main" id="{7FE2D3B1-466A-43C7-8BAA-3B33512D59AB}"/>
                    </a:ext>
                  </a:extLst>
                </p:cNvPr>
                <p:cNvPicPr/>
                <p:nvPr/>
              </p:nvPicPr>
              <p:blipFill>
                <a:blip r:embed="rId475"/>
                <a:stretch>
                  <a:fillRect/>
                </a:stretch>
              </p:blipFill>
              <p:spPr>
                <a:xfrm>
                  <a:off x="8132507" y="4633627"/>
                  <a:ext cx="496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552" name="Freihand 551">
                  <a:extLst>
                    <a:ext uri="{FF2B5EF4-FFF2-40B4-BE49-F238E27FC236}">
                      <a16:creationId xmlns:a16="http://schemas.microsoft.com/office/drawing/2014/main" id="{2D2A8BAB-9101-401C-A772-C8255A86D9B3}"/>
                    </a:ext>
                  </a:extLst>
                </p14:cNvPr>
                <p14:cNvContentPartPr/>
                <p14:nvPr/>
              </p14:nvContentPartPr>
              <p14:xfrm>
                <a:off x="8159147" y="4497187"/>
                <a:ext cx="225360" cy="193320"/>
              </p14:xfrm>
            </p:contentPart>
          </mc:Choice>
          <mc:Fallback>
            <p:pic>
              <p:nvPicPr>
                <p:cNvPr id="552" name="Freihand 551">
                  <a:extLst>
                    <a:ext uri="{FF2B5EF4-FFF2-40B4-BE49-F238E27FC236}">
                      <a16:creationId xmlns:a16="http://schemas.microsoft.com/office/drawing/2014/main" id="{2D2A8BAB-9101-401C-A772-C8255A86D9B3}"/>
                    </a:ext>
                  </a:extLst>
                </p:cNvPr>
                <p:cNvPicPr/>
                <p:nvPr/>
              </p:nvPicPr>
              <p:blipFill>
                <a:blip r:embed="rId477"/>
                <a:stretch>
                  <a:fillRect/>
                </a:stretch>
              </p:blipFill>
              <p:spPr>
                <a:xfrm>
                  <a:off x="8154827" y="4492867"/>
                  <a:ext cx="2340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553" name="Freihand 552">
                  <a:extLst>
                    <a:ext uri="{FF2B5EF4-FFF2-40B4-BE49-F238E27FC236}">
                      <a16:creationId xmlns:a16="http://schemas.microsoft.com/office/drawing/2014/main" id="{D69099AD-1CAD-44EE-B125-4628B28E4599}"/>
                    </a:ext>
                  </a:extLst>
                </p14:cNvPr>
                <p14:cNvContentPartPr/>
                <p14:nvPr/>
              </p14:nvContentPartPr>
              <p14:xfrm>
                <a:off x="8221427" y="4474507"/>
                <a:ext cx="42120" cy="3600"/>
              </p14:xfrm>
            </p:contentPart>
          </mc:Choice>
          <mc:Fallback>
            <p:pic>
              <p:nvPicPr>
                <p:cNvPr id="553" name="Freihand 552">
                  <a:extLst>
                    <a:ext uri="{FF2B5EF4-FFF2-40B4-BE49-F238E27FC236}">
                      <a16:creationId xmlns:a16="http://schemas.microsoft.com/office/drawing/2014/main" id="{D69099AD-1CAD-44EE-B125-4628B28E4599}"/>
                    </a:ext>
                  </a:extLst>
                </p:cNvPr>
                <p:cNvPicPr/>
                <p:nvPr/>
              </p:nvPicPr>
              <p:blipFill>
                <a:blip r:embed="rId479"/>
                <a:stretch>
                  <a:fillRect/>
                </a:stretch>
              </p:blipFill>
              <p:spPr>
                <a:xfrm>
                  <a:off x="8217107" y="4470187"/>
                  <a:ext cx="507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555" name="Freihand 554">
                  <a:extLst>
                    <a:ext uri="{FF2B5EF4-FFF2-40B4-BE49-F238E27FC236}">
                      <a16:creationId xmlns:a16="http://schemas.microsoft.com/office/drawing/2014/main" id="{1B9EA67A-BCCD-409C-A21B-3F0F4D905E4A}"/>
                    </a:ext>
                  </a:extLst>
                </p14:cNvPr>
                <p14:cNvContentPartPr/>
                <p14:nvPr/>
              </p14:nvContentPartPr>
              <p14:xfrm>
                <a:off x="7096427" y="5148427"/>
                <a:ext cx="112320" cy="181080"/>
              </p14:xfrm>
            </p:contentPart>
          </mc:Choice>
          <mc:Fallback>
            <p:pic>
              <p:nvPicPr>
                <p:cNvPr id="555" name="Freihand 554">
                  <a:extLst>
                    <a:ext uri="{FF2B5EF4-FFF2-40B4-BE49-F238E27FC236}">
                      <a16:creationId xmlns:a16="http://schemas.microsoft.com/office/drawing/2014/main" id="{1B9EA67A-BCCD-409C-A21B-3F0F4D905E4A}"/>
                    </a:ext>
                  </a:extLst>
                </p:cNvPr>
                <p:cNvPicPr/>
                <p:nvPr/>
              </p:nvPicPr>
              <p:blipFill>
                <a:blip r:embed="rId481"/>
                <a:stretch>
                  <a:fillRect/>
                </a:stretch>
              </p:blipFill>
              <p:spPr>
                <a:xfrm>
                  <a:off x="7092107" y="5144107"/>
                  <a:ext cx="1209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556" name="Freihand 555">
                  <a:extLst>
                    <a:ext uri="{FF2B5EF4-FFF2-40B4-BE49-F238E27FC236}">
                      <a16:creationId xmlns:a16="http://schemas.microsoft.com/office/drawing/2014/main" id="{F9CA7199-942A-4F50-8A3B-E814522DD245}"/>
                    </a:ext>
                  </a:extLst>
                </p14:cNvPr>
                <p14:cNvContentPartPr/>
                <p14:nvPr/>
              </p14:nvContentPartPr>
              <p14:xfrm>
                <a:off x="7283627" y="5173267"/>
                <a:ext cx="107640" cy="123480"/>
              </p14:xfrm>
            </p:contentPart>
          </mc:Choice>
          <mc:Fallback>
            <p:pic>
              <p:nvPicPr>
                <p:cNvPr id="556" name="Freihand 555">
                  <a:extLst>
                    <a:ext uri="{FF2B5EF4-FFF2-40B4-BE49-F238E27FC236}">
                      <a16:creationId xmlns:a16="http://schemas.microsoft.com/office/drawing/2014/main" id="{F9CA7199-942A-4F50-8A3B-E814522DD245}"/>
                    </a:ext>
                  </a:extLst>
                </p:cNvPr>
                <p:cNvPicPr/>
                <p:nvPr/>
              </p:nvPicPr>
              <p:blipFill>
                <a:blip r:embed="rId483"/>
                <a:stretch>
                  <a:fillRect/>
                </a:stretch>
              </p:blipFill>
              <p:spPr>
                <a:xfrm>
                  <a:off x="7279307" y="5168947"/>
                  <a:ext cx="1162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557" name="Freihand 556">
                  <a:extLst>
                    <a:ext uri="{FF2B5EF4-FFF2-40B4-BE49-F238E27FC236}">
                      <a16:creationId xmlns:a16="http://schemas.microsoft.com/office/drawing/2014/main" id="{608CCE15-F8F6-422D-A203-ED01AEF8841D}"/>
                    </a:ext>
                  </a:extLst>
                </p14:cNvPr>
                <p14:cNvContentPartPr/>
                <p14:nvPr/>
              </p14:nvContentPartPr>
              <p14:xfrm>
                <a:off x="7437347" y="5263627"/>
                <a:ext cx="20160" cy="82800"/>
              </p14:xfrm>
            </p:contentPart>
          </mc:Choice>
          <mc:Fallback>
            <p:pic>
              <p:nvPicPr>
                <p:cNvPr id="557" name="Freihand 556">
                  <a:extLst>
                    <a:ext uri="{FF2B5EF4-FFF2-40B4-BE49-F238E27FC236}">
                      <a16:creationId xmlns:a16="http://schemas.microsoft.com/office/drawing/2014/main" id="{608CCE15-F8F6-422D-A203-ED01AEF8841D}"/>
                    </a:ext>
                  </a:extLst>
                </p:cNvPr>
                <p:cNvPicPr/>
                <p:nvPr/>
              </p:nvPicPr>
              <p:blipFill>
                <a:blip r:embed="rId485"/>
                <a:stretch>
                  <a:fillRect/>
                </a:stretch>
              </p:blipFill>
              <p:spPr>
                <a:xfrm>
                  <a:off x="7433027" y="5259307"/>
                  <a:ext cx="288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558" name="Freihand 557">
                  <a:extLst>
                    <a:ext uri="{FF2B5EF4-FFF2-40B4-BE49-F238E27FC236}">
                      <a16:creationId xmlns:a16="http://schemas.microsoft.com/office/drawing/2014/main" id="{7967327C-6919-464F-9B95-07EF616B8CD7}"/>
                    </a:ext>
                  </a:extLst>
                </p14:cNvPr>
                <p14:cNvContentPartPr/>
                <p14:nvPr/>
              </p14:nvContentPartPr>
              <p14:xfrm>
                <a:off x="7528787" y="5097307"/>
                <a:ext cx="90720" cy="160200"/>
              </p14:xfrm>
            </p:contentPart>
          </mc:Choice>
          <mc:Fallback>
            <p:pic>
              <p:nvPicPr>
                <p:cNvPr id="558" name="Freihand 557">
                  <a:extLst>
                    <a:ext uri="{FF2B5EF4-FFF2-40B4-BE49-F238E27FC236}">
                      <a16:creationId xmlns:a16="http://schemas.microsoft.com/office/drawing/2014/main" id="{7967327C-6919-464F-9B95-07EF616B8CD7}"/>
                    </a:ext>
                  </a:extLst>
                </p:cNvPr>
                <p:cNvPicPr/>
                <p:nvPr/>
              </p:nvPicPr>
              <p:blipFill>
                <a:blip r:embed="rId487"/>
                <a:stretch>
                  <a:fillRect/>
                </a:stretch>
              </p:blipFill>
              <p:spPr>
                <a:xfrm>
                  <a:off x="7524467" y="5092987"/>
                  <a:ext cx="993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560" name="Freihand 559">
                  <a:extLst>
                    <a:ext uri="{FF2B5EF4-FFF2-40B4-BE49-F238E27FC236}">
                      <a16:creationId xmlns:a16="http://schemas.microsoft.com/office/drawing/2014/main" id="{B8F46D3D-760D-472A-ABFB-B1B45A0FE2FE}"/>
                    </a:ext>
                  </a:extLst>
                </p14:cNvPr>
                <p14:cNvContentPartPr/>
                <p14:nvPr/>
              </p14:nvContentPartPr>
              <p14:xfrm>
                <a:off x="6939107" y="5079667"/>
                <a:ext cx="208800" cy="306360"/>
              </p14:xfrm>
            </p:contentPart>
          </mc:Choice>
          <mc:Fallback>
            <p:pic>
              <p:nvPicPr>
                <p:cNvPr id="560" name="Freihand 559">
                  <a:extLst>
                    <a:ext uri="{FF2B5EF4-FFF2-40B4-BE49-F238E27FC236}">
                      <a16:creationId xmlns:a16="http://schemas.microsoft.com/office/drawing/2014/main" id="{B8F46D3D-760D-472A-ABFB-B1B45A0FE2FE}"/>
                    </a:ext>
                  </a:extLst>
                </p:cNvPr>
                <p:cNvPicPr/>
                <p:nvPr/>
              </p:nvPicPr>
              <p:blipFill>
                <a:blip r:embed="rId489"/>
                <a:stretch>
                  <a:fillRect/>
                </a:stretch>
              </p:blipFill>
              <p:spPr>
                <a:xfrm>
                  <a:off x="6934787" y="5075347"/>
                  <a:ext cx="21744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561" name="Freihand 560">
                  <a:extLst>
                    <a:ext uri="{FF2B5EF4-FFF2-40B4-BE49-F238E27FC236}">
                      <a16:creationId xmlns:a16="http://schemas.microsoft.com/office/drawing/2014/main" id="{6A338171-5C5C-4DF2-AB55-0DA30DB9B869}"/>
                    </a:ext>
                  </a:extLst>
                </p14:cNvPr>
                <p14:cNvContentPartPr/>
                <p14:nvPr/>
              </p14:nvContentPartPr>
              <p14:xfrm>
                <a:off x="7633907" y="5008027"/>
                <a:ext cx="131400" cy="370440"/>
              </p14:xfrm>
            </p:contentPart>
          </mc:Choice>
          <mc:Fallback>
            <p:pic>
              <p:nvPicPr>
                <p:cNvPr id="561" name="Freihand 560">
                  <a:extLst>
                    <a:ext uri="{FF2B5EF4-FFF2-40B4-BE49-F238E27FC236}">
                      <a16:creationId xmlns:a16="http://schemas.microsoft.com/office/drawing/2014/main" id="{6A338171-5C5C-4DF2-AB55-0DA30DB9B869}"/>
                    </a:ext>
                  </a:extLst>
                </p:cNvPr>
                <p:cNvPicPr/>
                <p:nvPr/>
              </p:nvPicPr>
              <p:blipFill>
                <a:blip r:embed="rId491"/>
                <a:stretch>
                  <a:fillRect/>
                </a:stretch>
              </p:blipFill>
              <p:spPr>
                <a:xfrm>
                  <a:off x="7629587" y="5003707"/>
                  <a:ext cx="140040" cy="3790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565" name="Freihand 564">
                  <a:extLst>
                    <a:ext uri="{FF2B5EF4-FFF2-40B4-BE49-F238E27FC236}">
                      <a16:creationId xmlns:a16="http://schemas.microsoft.com/office/drawing/2014/main" id="{BDC6C36C-F8F2-437A-B29B-349A0A77800A}"/>
                    </a:ext>
                  </a:extLst>
                </p14:cNvPr>
                <p14:cNvContentPartPr/>
                <p14:nvPr/>
              </p14:nvContentPartPr>
              <p14:xfrm>
                <a:off x="8182187" y="3647947"/>
                <a:ext cx="1863000" cy="1321560"/>
              </p14:xfrm>
            </p:contentPart>
          </mc:Choice>
          <mc:Fallback>
            <p:pic>
              <p:nvPicPr>
                <p:cNvPr id="565" name="Freihand 564">
                  <a:extLst>
                    <a:ext uri="{FF2B5EF4-FFF2-40B4-BE49-F238E27FC236}">
                      <a16:creationId xmlns:a16="http://schemas.microsoft.com/office/drawing/2014/main" id="{BDC6C36C-F8F2-437A-B29B-349A0A77800A}"/>
                    </a:ext>
                  </a:extLst>
                </p:cNvPr>
                <p:cNvPicPr/>
                <p:nvPr/>
              </p:nvPicPr>
              <p:blipFill>
                <a:blip r:embed="rId493"/>
                <a:stretch>
                  <a:fillRect/>
                </a:stretch>
              </p:blipFill>
              <p:spPr>
                <a:xfrm>
                  <a:off x="8177867" y="3643627"/>
                  <a:ext cx="1871640" cy="13302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566" name="Freihand 565">
                  <a:extLst>
                    <a:ext uri="{FF2B5EF4-FFF2-40B4-BE49-F238E27FC236}">
                      <a16:creationId xmlns:a16="http://schemas.microsoft.com/office/drawing/2014/main" id="{5E0F1CC2-157B-45B8-BAE3-6BD8EFCDB550}"/>
                    </a:ext>
                  </a:extLst>
                </p14:cNvPr>
                <p14:cNvContentPartPr/>
                <p14:nvPr/>
              </p14:nvContentPartPr>
              <p14:xfrm>
                <a:off x="8076347" y="4844947"/>
                <a:ext cx="207720" cy="209160"/>
              </p14:xfrm>
            </p:contentPart>
          </mc:Choice>
          <mc:Fallback>
            <p:pic>
              <p:nvPicPr>
                <p:cNvPr id="566" name="Freihand 565">
                  <a:extLst>
                    <a:ext uri="{FF2B5EF4-FFF2-40B4-BE49-F238E27FC236}">
                      <a16:creationId xmlns:a16="http://schemas.microsoft.com/office/drawing/2014/main" id="{5E0F1CC2-157B-45B8-BAE3-6BD8EFCDB550}"/>
                    </a:ext>
                  </a:extLst>
                </p:cNvPr>
                <p:cNvPicPr/>
                <p:nvPr/>
              </p:nvPicPr>
              <p:blipFill>
                <a:blip r:embed="rId495"/>
                <a:stretch>
                  <a:fillRect/>
                </a:stretch>
              </p:blipFill>
              <p:spPr>
                <a:xfrm>
                  <a:off x="8072027" y="4840627"/>
                  <a:ext cx="2163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404" name="Freihand 403">
                  <a:extLst>
                    <a:ext uri="{FF2B5EF4-FFF2-40B4-BE49-F238E27FC236}">
                      <a16:creationId xmlns:a16="http://schemas.microsoft.com/office/drawing/2014/main" id="{11FC8019-0E46-4A44-8F00-02A59C8F28D2}"/>
                    </a:ext>
                  </a:extLst>
                </p14:cNvPr>
                <p14:cNvContentPartPr/>
                <p14:nvPr/>
              </p14:nvContentPartPr>
              <p14:xfrm>
                <a:off x="10932227" y="2273107"/>
                <a:ext cx="22320" cy="150480"/>
              </p14:xfrm>
            </p:contentPart>
          </mc:Choice>
          <mc:Fallback>
            <p:pic>
              <p:nvPicPr>
                <p:cNvPr id="404" name="Freihand 403">
                  <a:extLst>
                    <a:ext uri="{FF2B5EF4-FFF2-40B4-BE49-F238E27FC236}">
                      <a16:creationId xmlns:a16="http://schemas.microsoft.com/office/drawing/2014/main" id="{11FC8019-0E46-4A44-8F00-02A59C8F28D2}"/>
                    </a:ext>
                  </a:extLst>
                </p:cNvPr>
                <p:cNvPicPr/>
                <p:nvPr/>
              </p:nvPicPr>
              <p:blipFill>
                <a:blip r:embed="rId497"/>
                <a:stretch>
                  <a:fillRect/>
                </a:stretch>
              </p:blipFill>
              <p:spPr>
                <a:xfrm>
                  <a:off x="10927907" y="2268787"/>
                  <a:ext cx="309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405" name="Freihand 404">
                  <a:extLst>
                    <a:ext uri="{FF2B5EF4-FFF2-40B4-BE49-F238E27FC236}">
                      <a16:creationId xmlns:a16="http://schemas.microsoft.com/office/drawing/2014/main" id="{1C431EEC-B578-4612-9C9B-92EEF1DB9A6D}"/>
                    </a:ext>
                  </a:extLst>
                </p14:cNvPr>
                <p14:cNvContentPartPr/>
                <p14:nvPr/>
              </p14:nvContentPartPr>
              <p14:xfrm>
                <a:off x="10916387" y="2233507"/>
                <a:ext cx="123120" cy="136800"/>
              </p14:xfrm>
            </p:contentPart>
          </mc:Choice>
          <mc:Fallback>
            <p:pic>
              <p:nvPicPr>
                <p:cNvPr id="405" name="Freihand 404">
                  <a:extLst>
                    <a:ext uri="{FF2B5EF4-FFF2-40B4-BE49-F238E27FC236}">
                      <a16:creationId xmlns:a16="http://schemas.microsoft.com/office/drawing/2014/main" id="{1C431EEC-B578-4612-9C9B-92EEF1DB9A6D}"/>
                    </a:ext>
                  </a:extLst>
                </p:cNvPr>
                <p:cNvPicPr/>
                <p:nvPr/>
              </p:nvPicPr>
              <p:blipFill>
                <a:blip r:embed="rId499"/>
                <a:stretch>
                  <a:fillRect/>
                </a:stretch>
              </p:blipFill>
              <p:spPr>
                <a:xfrm>
                  <a:off x="10912067" y="2229187"/>
                  <a:ext cx="1317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406" name="Freihand 405">
                  <a:extLst>
                    <a:ext uri="{FF2B5EF4-FFF2-40B4-BE49-F238E27FC236}">
                      <a16:creationId xmlns:a16="http://schemas.microsoft.com/office/drawing/2014/main" id="{76E9468D-D8E7-45D7-A2B9-C80CC2834E9F}"/>
                    </a:ext>
                  </a:extLst>
                </p14:cNvPr>
                <p14:cNvContentPartPr/>
                <p14:nvPr/>
              </p14:nvContentPartPr>
              <p14:xfrm>
                <a:off x="11039147" y="2328187"/>
                <a:ext cx="64800" cy="70560"/>
              </p14:xfrm>
            </p:contentPart>
          </mc:Choice>
          <mc:Fallback>
            <p:pic>
              <p:nvPicPr>
                <p:cNvPr id="406" name="Freihand 405">
                  <a:extLst>
                    <a:ext uri="{FF2B5EF4-FFF2-40B4-BE49-F238E27FC236}">
                      <a16:creationId xmlns:a16="http://schemas.microsoft.com/office/drawing/2014/main" id="{76E9468D-D8E7-45D7-A2B9-C80CC2834E9F}"/>
                    </a:ext>
                  </a:extLst>
                </p:cNvPr>
                <p:cNvPicPr/>
                <p:nvPr/>
              </p:nvPicPr>
              <p:blipFill>
                <a:blip r:embed="rId501"/>
                <a:stretch>
                  <a:fillRect/>
                </a:stretch>
              </p:blipFill>
              <p:spPr>
                <a:xfrm>
                  <a:off x="11034827" y="2323867"/>
                  <a:ext cx="734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407" name="Freihand 406">
                  <a:extLst>
                    <a:ext uri="{FF2B5EF4-FFF2-40B4-BE49-F238E27FC236}">
                      <a16:creationId xmlns:a16="http://schemas.microsoft.com/office/drawing/2014/main" id="{BEB311B7-FA6A-41A6-BD79-7C69133CEC63}"/>
                    </a:ext>
                  </a:extLst>
                </p14:cNvPr>
                <p14:cNvContentPartPr/>
                <p14:nvPr/>
              </p14:nvContentPartPr>
              <p14:xfrm>
                <a:off x="11148947" y="2247907"/>
                <a:ext cx="83160" cy="138960"/>
              </p14:xfrm>
            </p:contentPart>
          </mc:Choice>
          <mc:Fallback>
            <p:pic>
              <p:nvPicPr>
                <p:cNvPr id="407" name="Freihand 406">
                  <a:extLst>
                    <a:ext uri="{FF2B5EF4-FFF2-40B4-BE49-F238E27FC236}">
                      <a16:creationId xmlns:a16="http://schemas.microsoft.com/office/drawing/2014/main" id="{BEB311B7-FA6A-41A6-BD79-7C69133CEC63}"/>
                    </a:ext>
                  </a:extLst>
                </p:cNvPr>
                <p:cNvPicPr/>
                <p:nvPr/>
              </p:nvPicPr>
              <p:blipFill>
                <a:blip r:embed="rId503"/>
                <a:stretch>
                  <a:fillRect/>
                </a:stretch>
              </p:blipFill>
              <p:spPr>
                <a:xfrm>
                  <a:off x="11144627" y="2243587"/>
                  <a:ext cx="918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408" name="Freihand 407">
                  <a:extLst>
                    <a:ext uri="{FF2B5EF4-FFF2-40B4-BE49-F238E27FC236}">
                      <a16:creationId xmlns:a16="http://schemas.microsoft.com/office/drawing/2014/main" id="{149819CA-95C5-4CC2-8BEA-966859DDF53A}"/>
                    </a:ext>
                  </a:extLst>
                </p14:cNvPr>
                <p14:cNvContentPartPr/>
                <p14:nvPr/>
              </p14:nvContentPartPr>
              <p14:xfrm>
                <a:off x="11277467" y="2268427"/>
                <a:ext cx="165240" cy="87840"/>
              </p14:xfrm>
            </p:contentPart>
          </mc:Choice>
          <mc:Fallback>
            <p:pic>
              <p:nvPicPr>
                <p:cNvPr id="408" name="Freihand 407">
                  <a:extLst>
                    <a:ext uri="{FF2B5EF4-FFF2-40B4-BE49-F238E27FC236}">
                      <a16:creationId xmlns:a16="http://schemas.microsoft.com/office/drawing/2014/main" id="{149819CA-95C5-4CC2-8BEA-966859DDF53A}"/>
                    </a:ext>
                  </a:extLst>
                </p:cNvPr>
                <p:cNvPicPr/>
                <p:nvPr/>
              </p:nvPicPr>
              <p:blipFill>
                <a:blip r:embed="rId505"/>
                <a:stretch>
                  <a:fillRect/>
                </a:stretch>
              </p:blipFill>
              <p:spPr>
                <a:xfrm>
                  <a:off x="11273147" y="2264107"/>
                  <a:ext cx="1738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409" name="Freihand 408">
                  <a:extLst>
                    <a:ext uri="{FF2B5EF4-FFF2-40B4-BE49-F238E27FC236}">
                      <a16:creationId xmlns:a16="http://schemas.microsoft.com/office/drawing/2014/main" id="{AD8897EC-2DE0-47DE-9E6B-97FC087E4FC9}"/>
                    </a:ext>
                  </a:extLst>
                </p14:cNvPr>
                <p14:cNvContentPartPr/>
                <p14:nvPr/>
              </p14:nvContentPartPr>
              <p14:xfrm>
                <a:off x="11444507" y="2286427"/>
                <a:ext cx="36000" cy="78480"/>
              </p14:xfrm>
            </p:contentPart>
          </mc:Choice>
          <mc:Fallback>
            <p:pic>
              <p:nvPicPr>
                <p:cNvPr id="409" name="Freihand 408">
                  <a:extLst>
                    <a:ext uri="{FF2B5EF4-FFF2-40B4-BE49-F238E27FC236}">
                      <a16:creationId xmlns:a16="http://schemas.microsoft.com/office/drawing/2014/main" id="{AD8897EC-2DE0-47DE-9E6B-97FC087E4FC9}"/>
                    </a:ext>
                  </a:extLst>
                </p:cNvPr>
                <p:cNvPicPr/>
                <p:nvPr/>
              </p:nvPicPr>
              <p:blipFill>
                <a:blip r:embed="rId507"/>
                <a:stretch>
                  <a:fillRect/>
                </a:stretch>
              </p:blipFill>
              <p:spPr>
                <a:xfrm>
                  <a:off x="11440187" y="2282107"/>
                  <a:ext cx="446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410" name="Freihand 409">
                  <a:extLst>
                    <a:ext uri="{FF2B5EF4-FFF2-40B4-BE49-F238E27FC236}">
                      <a16:creationId xmlns:a16="http://schemas.microsoft.com/office/drawing/2014/main" id="{CB8A7E11-FEB0-407A-8412-EB53AC6C5F0A}"/>
                    </a:ext>
                  </a:extLst>
                </p14:cNvPr>
                <p14:cNvContentPartPr/>
                <p14:nvPr/>
              </p14:nvContentPartPr>
              <p14:xfrm>
                <a:off x="11514347" y="2292907"/>
                <a:ext cx="217440" cy="58320"/>
              </p14:xfrm>
            </p:contentPart>
          </mc:Choice>
          <mc:Fallback>
            <p:pic>
              <p:nvPicPr>
                <p:cNvPr id="410" name="Freihand 409">
                  <a:extLst>
                    <a:ext uri="{FF2B5EF4-FFF2-40B4-BE49-F238E27FC236}">
                      <a16:creationId xmlns:a16="http://schemas.microsoft.com/office/drawing/2014/main" id="{CB8A7E11-FEB0-407A-8412-EB53AC6C5F0A}"/>
                    </a:ext>
                  </a:extLst>
                </p:cNvPr>
                <p:cNvPicPr/>
                <p:nvPr/>
              </p:nvPicPr>
              <p:blipFill>
                <a:blip r:embed="rId509"/>
                <a:stretch>
                  <a:fillRect/>
                </a:stretch>
              </p:blipFill>
              <p:spPr>
                <a:xfrm>
                  <a:off x="11510027" y="2288587"/>
                  <a:ext cx="2260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87" name="Freihand 386">
                  <a:extLst>
                    <a:ext uri="{FF2B5EF4-FFF2-40B4-BE49-F238E27FC236}">
                      <a16:creationId xmlns:a16="http://schemas.microsoft.com/office/drawing/2014/main" id="{04DD4F78-BA34-4766-BDE5-034AA2B22D06}"/>
                    </a:ext>
                  </a:extLst>
                </p14:cNvPr>
                <p14:cNvContentPartPr/>
                <p14:nvPr/>
              </p14:nvContentPartPr>
              <p14:xfrm>
                <a:off x="8427707" y="2440147"/>
                <a:ext cx="178920" cy="41040"/>
              </p14:xfrm>
            </p:contentPart>
          </mc:Choice>
          <mc:Fallback>
            <p:pic>
              <p:nvPicPr>
                <p:cNvPr id="387" name="Freihand 386">
                  <a:extLst>
                    <a:ext uri="{FF2B5EF4-FFF2-40B4-BE49-F238E27FC236}">
                      <a16:creationId xmlns:a16="http://schemas.microsoft.com/office/drawing/2014/main" id="{04DD4F78-BA34-4766-BDE5-034AA2B22D06}"/>
                    </a:ext>
                  </a:extLst>
                </p:cNvPr>
                <p:cNvPicPr/>
                <p:nvPr/>
              </p:nvPicPr>
              <p:blipFill>
                <a:blip r:embed="rId511"/>
                <a:stretch>
                  <a:fillRect/>
                </a:stretch>
              </p:blipFill>
              <p:spPr>
                <a:xfrm>
                  <a:off x="8423387" y="2435827"/>
                  <a:ext cx="1875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88" name="Freihand 387">
                  <a:extLst>
                    <a:ext uri="{FF2B5EF4-FFF2-40B4-BE49-F238E27FC236}">
                      <a16:creationId xmlns:a16="http://schemas.microsoft.com/office/drawing/2014/main" id="{2C21014D-7364-4E04-A441-EDEBFF3B403C}"/>
                    </a:ext>
                  </a:extLst>
                </p14:cNvPr>
                <p14:cNvContentPartPr/>
                <p14:nvPr/>
              </p14:nvContentPartPr>
              <p14:xfrm>
                <a:off x="8447867" y="2521147"/>
                <a:ext cx="147960" cy="15120"/>
              </p14:xfrm>
            </p:contentPart>
          </mc:Choice>
          <mc:Fallback>
            <p:pic>
              <p:nvPicPr>
                <p:cNvPr id="388" name="Freihand 387">
                  <a:extLst>
                    <a:ext uri="{FF2B5EF4-FFF2-40B4-BE49-F238E27FC236}">
                      <a16:creationId xmlns:a16="http://schemas.microsoft.com/office/drawing/2014/main" id="{2C21014D-7364-4E04-A441-EDEBFF3B403C}"/>
                    </a:ext>
                  </a:extLst>
                </p:cNvPr>
                <p:cNvPicPr/>
                <p:nvPr/>
              </p:nvPicPr>
              <p:blipFill>
                <a:blip r:embed="rId513"/>
                <a:stretch>
                  <a:fillRect/>
                </a:stretch>
              </p:blipFill>
              <p:spPr>
                <a:xfrm>
                  <a:off x="8443547" y="2516827"/>
                  <a:ext cx="1566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89" name="Freihand 388">
                  <a:extLst>
                    <a:ext uri="{FF2B5EF4-FFF2-40B4-BE49-F238E27FC236}">
                      <a16:creationId xmlns:a16="http://schemas.microsoft.com/office/drawing/2014/main" id="{75854BE9-9DD9-4732-8B76-397E4F67AB19}"/>
                    </a:ext>
                  </a:extLst>
                </p14:cNvPr>
                <p14:cNvContentPartPr/>
                <p14:nvPr/>
              </p14:nvContentPartPr>
              <p14:xfrm>
                <a:off x="8595827" y="2400907"/>
                <a:ext cx="107640" cy="178920"/>
              </p14:xfrm>
            </p:contentPart>
          </mc:Choice>
          <mc:Fallback>
            <p:pic>
              <p:nvPicPr>
                <p:cNvPr id="389" name="Freihand 388">
                  <a:extLst>
                    <a:ext uri="{FF2B5EF4-FFF2-40B4-BE49-F238E27FC236}">
                      <a16:creationId xmlns:a16="http://schemas.microsoft.com/office/drawing/2014/main" id="{75854BE9-9DD9-4732-8B76-397E4F67AB19}"/>
                    </a:ext>
                  </a:extLst>
                </p:cNvPr>
                <p:cNvPicPr/>
                <p:nvPr/>
              </p:nvPicPr>
              <p:blipFill>
                <a:blip r:embed="rId515"/>
                <a:stretch>
                  <a:fillRect/>
                </a:stretch>
              </p:blipFill>
              <p:spPr>
                <a:xfrm>
                  <a:off x="8591507" y="2396587"/>
                  <a:ext cx="1162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91" name="Freihand 390">
                  <a:extLst>
                    <a:ext uri="{FF2B5EF4-FFF2-40B4-BE49-F238E27FC236}">
                      <a16:creationId xmlns:a16="http://schemas.microsoft.com/office/drawing/2014/main" id="{72A33B51-0F87-492E-8044-B318E93FA5CE}"/>
                    </a:ext>
                  </a:extLst>
                </p14:cNvPr>
                <p14:cNvContentPartPr/>
                <p14:nvPr/>
              </p14:nvContentPartPr>
              <p14:xfrm>
                <a:off x="8848187" y="2322427"/>
                <a:ext cx="113760" cy="181080"/>
              </p14:xfrm>
            </p:contentPart>
          </mc:Choice>
          <mc:Fallback>
            <p:pic>
              <p:nvPicPr>
                <p:cNvPr id="391" name="Freihand 390">
                  <a:extLst>
                    <a:ext uri="{FF2B5EF4-FFF2-40B4-BE49-F238E27FC236}">
                      <a16:creationId xmlns:a16="http://schemas.microsoft.com/office/drawing/2014/main" id="{72A33B51-0F87-492E-8044-B318E93FA5CE}"/>
                    </a:ext>
                  </a:extLst>
                </p:cNvPr>
                <p:cNvPicPr/>
                <p:nvPr/>
              </p:nvPicPr>
              <p:blipFill>
                <a:blip r:embed="rId517"/>
                <a:stretch>
                  <a:fillRect/>
                </a:stretch>
              </p:blipFill>
              <p:spPr>
                <a:xfrm>
                  <a:off x="8843867" y="2318107"/>
                  <a:ext cx="1224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92" name="Freihand 391">
                  <a:extLst>
                    <a:ext uri="{FF2B5EF4-FFF2-40B4-BE49-F238E27FC236}">
                      <a16:creationId xmlns:a16="http://schemas.microsoft.com/office/drawing/2014/main" id="{5C2B20AF-5513-4179-8B50-0FD3FD6E92D6}"/>
                    </a:ext>
                  </a:extLst>
                </p14:cNvPr>
                <p14:cNvContentPartPr/>
                <p14:nvPr/>
              </p14:nvContentPartPr>
              <p14:xfrm>
                <a:off x="8959787" y="2419987"/>
                <a:ext cx="102960" cy="216720"/>
              </p14:xfrm>
            </p:contentPart>
          </mc:Choice>
          <mc:Fallback>
            <p:pic>
              <p:nvPicPr>
                <p:cNvPr id="392" name="Freihand 391">
                  <a:extLst>
                    <a:ext uri="{FF2B5EF4-FFF2-40B4-BE49-F238E27FC236}">
                      <a16:creationId xmlns:a16="http://schemas.microsoft.com/office/drawing/2014/main" id="{5C2B20AF-5513-4179-8B50-0FD3FD6E92D6}"/>
                    </a:ext>
                  </a:extLst>
                </p:cNvPr>
                <p:cNvPicPr/>
                <p:nvPr/>
              </p:nvPicPr>
              <p:blipFill>
                <a:blip r:embed="rId519"/>
                <a:stretch>
                  <a:fillRect/>
                </a:stretch>
              </p:blipFill>
              <p:spPr>
                <a:xfrm>
                  <a:off x="8955467" y="2415667"/>
                  <a:ext cx="1116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93" name="Freihand 392">
                  <a:extLst>
                    <a:ext uri="{FF2B5EF4-FFF2-40B4-BE49-F238E27FC236}">
                      <a16:creationId xmlns:a16="http://schemas.microsoft.com/office/drawing/2014/main" id="{7C230F6B-19B6-4ADE-AF52-51AC0CEE67CA}"/>
                    </a:ext>
                  </a:extLst>
                </p14:cNvPr>
                <p14:cNvContentPartPr/>
                <p14:nvPr/>
              </p14:nvContentPartPr>
              <p14:xfrm>
                <a:off x="9121787" y="2404147"/>
                <a:ext cx="69120" cy="109440"/>
              </p14:xfrm>
            </p:contentPart>
          </mc:Choice>
          <mc:Fallback>
            <p:pic>
              <p:nvPicPr>
                <p:cNvPr id="393" name="Freihand 392">
                  <a:extLst>
                    <a:ext uri="{FF2B5EF4-FFF2-40B4-BE49-F238E27FC236}">
                      <a16:creationId xmlns:a16="http://schemas.microsoft.com/office/drawing/2014/main" id="{7C230F6B-19B6-4ADE-AF52-51AC0CEE67CA}"/>
                    </a:ext>
                  </a:extLst>
                </p:cNvPr>
                <p:cNvPicPr/>
                <p:nvPr/>
              </p:nvPicPr>
              <p:blipFill>
                <a:blip r:embed="rId521"/>
                <a:stretch>
                  <a:fillRect/>
                </a:stretch>
              </p:blipFill>
              <p:spPr>
                <a:xfrm>
                  <a:off x="9117467" y="2399827"/>
                  <a:ext cx="777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94" name="Freihand 393">
                  <a:extLst>
                    <a:ext uri="{FF2B5EF4-FFF2-40B4-BE49-F238E27FC236}">
                      <a16:creationId xmlns:a16="http://schemas.microsoft.com/office/drawing/2014/main" id="{E2EDC80E-E9FD-41F9-9916-2D3B53F57DC9}"/>
                    </a:ext>
                  </a:extLst>
                </p14:cNvPr>
                <p14:cNvContentPartPr/>
                <p14:nvPr/>
              </p14:nvContentPartPr>
              <p14:xfrm>
                <a:off x="9241667" y="2410987"/>
                <a:ext cx="93600" cy="118800"/>
              </p14:xfrm>
            </p:contentPart>
          </mc:Choice>
          <mc:Fallback>
            <p:pic>
              <p:nvPicPr>
                <p:cNvPr id="394" name="Freihand 393">
                  <a:extLst>
                    <a:ext uri="{FF2B5EF4-FFF2-40B4-BE49-F238E27FC236}">
                      <a16:creationId xmlns:a16="http://schemas.microsoft.com/office/drawing/2014/main" id="{E2EDC80E-E9FD-41F9-9916-2D3B53F57DC9}"/>
                    </a:ext>
                  </a:extLst>
                </p:cNvPr>
                <p:cNvPicPr/>
                <p:nvPr/>
              </p:nvPicPr>
              <p:blipFill>
                <a:blip r:embed="rId523"/>
                <a:stretch>
                  <a:fillRect/>
                </a:stretch>
              </p:blipFill>
              <p:spPr>
                <a:xfrm>
                  <a:off x="9237347" y="2406667"/>
                  <a:ext cx="1022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95" name="Freihand 394">
                  <a:extLst>
                    <a:ext uri="{FF2B5EF4-FFF2-40B4-BE49-F238E27FC236}">
                      <a16:creationId xmlns:a16="http://schemas.microsoft.com/office/drawing/2014/main" id="{C6AF3CF8-E57B-49D1-8845-28AC3247AE90}"/>
                    </a:ext>
                  </a:extLst>
                </p14:cNvPr>
                <p14:cNvContentPartPr/>
                <p14:nvPr/>
              </p14:nvContentPartPr>
              <p14:xfrm>
                <a:off x="9259307" y="2399107"/>
                <a:ext cx="149760" cy="100080"/>
              </p14:xfrm>
            </p:contentPart>
          </mc:Choice>
          <mc:Fallback>
            <p:pic>
              <p:nvPicPr>
                <p:cNvPr id="395" name="Freihand 394">
                  <a:extLst>
                    <a:ext uri="{FF2B5EF4-FFF2-40B4-BE49-F238E27FC236}">
                      <a16:creationId xmlns:a16="http://schemas.microsoft.com/office/drawing/2014/main" id="{C6AF3CF8-E57B-49D1-8845-28AC3247AE90}"/>
                    </a:ext>
                  </a:extLst>
                </p:cNvPr>
                <p:cNvPicPr/>
                <p:nvPr/>
              </p:nvPicPr>
              <p:blipFill>
                <a:blip r:embed="rId525"/>
                <a:stretch>
                  <a:fillRect/>
                </a:stretch>
              </p:blipFill>
              <p:spPr>
                <a:xfrm>
                  <a:off x="9254987" y="2394787"/>
                  <a:ext cx="1584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96" name="Freihand 395">
                  <a:extLst>
                    <a:ext uri="{FF2B5EF4-FFF2-40B4-BE49-F238E27FC236}">
                      <a16:creationId xmlns:a16="http://schemas.microsoft.com/office/drawing/2014/main" id="{302053C0-7FE9-4596-B218-5F0D55B537EE}"/>
                    </a:ext>
                  </a:extLst>
                </p14:cNvPr>
                <p14:cNvContentPartPr/>
                <p14:nvPr/>
              </p14:nvContentPartPr>
              <p14:xfrm>
                <a:off x="9406547" y="2352667"/>
                <a:ext cx="5760" cy="4680"/>
              </p14:xfrm>
            </p:contentPart>
          </mc:Choice>
          <mc:Fallback>
            <p:pic>
              <p:nvPicPr>
                <p:cNvPr id="396" name="Freihand 395">
                  <a:extLst>
                    <a:ext uri="{FF2B5EF4-FFF2-40B4-BE49-F238E27FC236}">
                      <a16:creationId xmlns:a16="http://schemas.microsoft.com/office/drawing/2014/main" id="{302053C0-7FE9-4596-B218-5F0D55B537EE}"/>
                    </a:ext>
                  </a:extLst>
                </p:cNvPr>
                <p:cNvPicPr/>
                <p:nvPr/>
              </p:nvPicPr>
              <p:blipFill>
                <a:blip r:embed="rId527"/>
                <a:stretch>
                  <a:fillRect/>
                </a:stretch>
              </p:blipFill>
              <p:spPr>
                <a:xfrm>
                  <a:off x="9402227" y="2348347"/>
                  <a:ext cx="144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97" name="Freihand 396">
                  <a:extLst>
                    <a:ext uri="{FF2B5EF4-FFF2-40B4-BE49-F238E27FC236}">
                      <a16:creationId xmlns:a16="http://schemas.microsoft.com/office/drawing/2014/main" id="{8E0383F8-02C6-4492-839D-372D74542EB5}"/>
                    </a:ext>
                  </a:extLst>
                </p14:cNvPr>
                <p14:cNvContentPartPr/>
                <p14:nvPr/>
              </p14:nvContentPartPr>
              <p14:xfrm>
                <a:off x="9491507" y="2284267"/>
                <a:ext cx="245160" cy="210600"/>
              </p14:xfrm>
            </p:contentPart>
          </mc:Choice>
          <mc:Fallback>
            <p:pic>
              <p:nvPicPr>
                <p:cNvPr id="397" name="Freihand 396">
                  <a:extLst>
                    <a:ext uri="{FF2B5EF4-FFF2-40B4-BE49-F238E27FC236}">
                      <a16:creationId xmlns:a16="http://schemas.microsoft.com/office/drawing/2014/main" id="{8E0383F8-02C6-4492-839D-372D74542EB5}"/>
                    </a:ext>
                  </a:extLst>
                </p:cNvPr>
                <p:cNvPicPr/>
                <p:nvPr/>
              </p:nvPicPr>
              <p:blipFill>
                <a:blip r:embed="rId529"/>
                <a:stretch>
                  <a:fillRect/>
                </a:stretch>
              </p:blipFill>
              <p:spPr>
                <a:xfrm>
                  <a:off x="9487187" y="2279947"/>
                  <a:ext cx="2538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98" name="Freihand 397">
                  <a:extLst>
                    <a:ext uri="{FF2B5EF4-FFF2-40B4-BE49-F238E27FC236}">
                      <a16:creationId xmlns:a16="http://schemas.microsoft.com/office/drawing/2014/main" id="{E63A1AE8-0839-439F-A0AC-0B0CC3C66A61}"/>
                    </a:ext>
                  </a:extLst>
                </p14:cNvPr>
                <p14:cNvContentPartPr/>
                <p14:nvPr/>
              </p14:nvContentPartPr>
              <p14:xfrm>
                <a:off x="9698867" y="2337547"/>
                <a:ext cx="45720" cy="8280"/>
              </p14:xfrm>
            </p:contentPart>
          </mc:Choice>
          <mc:Fallback>
            <p:pic>
              <p:nvPicPr>
                <p:cNvPr id="398" name="Freihand 397">
                  <a:extLst>
                    <a:ext uri="{FF2B5EF4-FFF2-40B4-BE49-F238E27FC236}">
                      <a16:creationId xmlns:a16="http://schemas.microsoft.com/office/drawing/2014/main" id="{E63A1AE8-0839-439F-A0AC-0B0CC3C66A61}"/>
                    </a:ext>
                  </a:extLst>
                </p:cNvPr>
                <p:cNvPicPr/>
                <p:nvPr/>
              </p:nvPicPr>
              <p:blipFill>
                <a:blip r:embed="rId531"/>
                <a:stretch>
                  <a:fillRect/>
                </a:stretch>
              </p:blipFill>
              <p:spPr>
                <a:xfrm>
                  <a:off x="9694547" y="2333227"/>
                  <a:ext cx="543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99" name="Freihand 398">
                  <a:extLst>
                    <a:ext uri="{FF2B5EF4-FFF2-40B4-BE49-F238E27FC236}">
                      <a16:creationId xmlns:a16="http://schemas.microsoft.com/office/drawing/2014/main" id="{6C158FCB-A15C-4ECA-906C-243E27F1FDEC}"/>
                    </a:ext>
                  </a:extLst>
                </p14:cNvPr>
                <p14:cNvContentPartPr/>
                <p14:nvPr/>
              </p14:nvContentPartPr>
              <p14:xfrm>
                <a:off x="9751067" y="2370667"/>
                <a:ext cx="71280" cy="91800"/>
              </p14:xfrm>
            </p:contentPart>
          </mc:Choice>
          <mc:Fallback>
            <p:pic>
              <p:nvPicPr>
                <p:cNvPr id="399" name="Freihand 398">
                  <a:extLst>
                    <a:ext uri="{FF2B5EF4-FFF2-40B4-BE49-F238E27FC236}">
                      <a16:creationId xmlns:a16="http://schemas.microsoft.com/office/drawing/2014/main" id="{6C158FCB-A15C-4ECA-906C-243E27F1FDEC}"/>
                    </a:ext>
                  </a:extLst>
                </p:cNvPr>
                <p:cNvPicPr/>
                <p:nvPr/>
              </p:nvPicPr>
              <p:blipFill>
                <a:blip r:embed="rId533"/>
                <a:stretch>
                  <a:fillRect/>
                </a:stretch>
              </p:blipFill>
              <p:spPr>
                <a:xfrm>
                  <a:off x="9746747" y="2366347"/>
                  <a:ext cx="799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400" name="Freihand 399">
                  <a:extLst>
                    <a:ext uri="{FF2B5EF4-FFF2-40B4-BE49-F238E27FC236}">
                      <a16:creationId xmlns:a16="http://schemas.microsoft.com/office/drawing/2014/main" id="{763DF081-989C-4F83-AD9B-38391367B11F}"/>
                    </a:ext>
                  </a:extLst>
                </p14:cNvPr>
                <p14:cNvContentPartPr/>
                <p14:nvPr/>
              </p14:nvContentPartPr>
              <p14:xfrm>
                <a:off x="9853307" y="2377147"/>
                <a:ext cx="339480" cy="191880"/>
              </p14:xfrm>
            </p:contentPart>
          </mc:Choice>
          <mc:Fallback>
            <p:pic>
              <p:nvPicPr>
                <p:cNvPr id="400" name="Freihand 399">
                  <a:extLst>
                    <a:ext uri="{FF2B5EF4-FFF2-40B4-BE49-F238E27FC236}">
                      <a16:creationId xmlns:a16="http://schemas.microsoft.com/office/drawing/2014/main" id="{763DF081-989C-4F83-AD9B-38391367B11F}"/>
                    </a:ext>
                  </a:extLst>
                </p:cNvPr>
                <p:cNvPicPr/>
                <p:nvPr/>
              </p:nvPicPr>
              <p:blipFill>
                <a:blip r:embed="rId535"/>
                <a:stretch>
                  <a:fillRect/>
                </a:stretch>
              </p:blipFill>
              <p:spPr>
                <a:xfrm>
                  <a:off x="9848987" y="2372827"/>
                  <a:ext cx="3481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402" name="Freihand 401">
                  <a:extLst>
                    <a:ext uri="{FF2B5EF4-FFF2-40B4-BE49-F238E27FC236}">
                      <a16:creationId xmlns:a16="http://schemas.microsoft.com/office/drawing/2014/main" id="{3D9A0FC1-2516-4E53-B22F-5164C329E171}"/>
                    </a:ext>
                  </a:extLst>
                </p14:cNvPr>
                <p14:cNvContentPartPr/>
                <p14:nvPr/>
              </p14:nvContentPartPr>
              <p14:xfrm>
                <a:off x="10319507" y="2335027"/>
                <a:ext cx="169920" cy="110880"/>
              </p14:xfrm>
            </p:contentPart>
          </mc:Choice>
          <mc:Fallback>
            <p:pic>
              <p:nvPicPr>
                <p:cNvPr id="402" name="Freihand 401">
                  <a:extLst>
                    <a:ext uri="{FF2B5EF4-FFF2-40B4-BE49-F238E27FC236}">
                      <a16:creationId xmlns:a16="http://schemas.microsoft.com/office/drawing/2014/main" id="{3D9A0FC1-2516-4E53-B22F-5164C329E171}"/>
                    </a:ext>
                  </a:extLst>
                </p:cNvPr>
                <p:cNvPicPr/>
                <p:nvPr/>
              </p:nvPicPr>
              <p:blipFill>
                <a:blip r:embed="rId537"/>
                <a:stretch>
                  <a:fillRect/>
                </a:stretch>
              </p:blipFill>
              <p:spPr>
                <a:xfrm>
                  <a:off x="10315187" y="2330707"/>
                  <a:ext cx="1785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403" name="Freihand 402">
                  <a:extLst>
                    <a:ext uri="{FF2B5EF4-FFF2-40B4-BE49-F238E27FC236}">
                      <a16:creationId xmlns:a16="http://schemas.microsoft.com/office/drawing/2014/main" id="{8CE5F3B5-4D17-42A4-9194-9268ECBE3554}"/>
                    </a:ext>
                  </a:extLst>
                </p14:cNvPr>
                <p14:cNvContentPartPr/>
                <p14:nvPr/>
              </p14:nvContentPartPr>
              <p14:xfrm>
                <a:off x="10516427" y="2326747"/>
                <a:ext cx="182160" cy="70920"/>
              </p14:xfrm>
            </p:contentPart>
          </mc:Choice>
          <mc:Fallback>
            <p:pic>
              <p:nvPicPr>
                <p:cNvPr id="403" name="Freihand 402">
                  <a:extLst>
                    <a:ext uri="{FF2B5EF4-FFF2-40B4-BE49-F238E27FC236}">
                      <a16:creationId xmlns:a16="http://schemas.microsoft.com/office/drawing/2014/main" id="{8CE5F3B5-4D17-42A4-9194-9268ECBE3554}"/>
                    </a:ext>
                  </a:extLst>
                </p:cNvPr>
                <p:cNvPicPr/>
                <p:nvPr/>
              </p:nvPicPr>
              <p:blipFill>
                <a:blip r:embed="rId539"/>
                <a:stretch>
                  <a:fillRect/>
                </a:stretch>
              </p:blipFill>
              <p:spPr>
                <a:xfrm>
                  <a:off x="10512107" y="2322427"/>
                  <a:ext cx="1908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411" name="Freihand 410">
                  <a:extLst>
                    <a:ext uri="{FF2B5EF4-FFF2-40B4-BE49-F238E27FC236}">
                      <a16:creationId xmlns:a16="http://schemas.microsoft.com/office/drawing/2014/main" id="{2B29543C-E718-4E2A-832C-B109F63134CD}"/>
                    </a:ext>
                  </a:extLst>
                </p14:cNvPr>
                <p14:cNvContentPartPr/>
                <p14:nvPr/>
              </p14:nvContentPartPr>
              <p14:xfrm>
                <a:off x="8933147" y="2672347"/>
                <a:ext cx="317520" cy="282240"/>
              </p14:xfrm>
            </p:contentPart>
          </mc:Choice>
          <mc:Fallback>
            <p:pic>
              <p:nvPicPr>
                <p:cNvPr id="411" name="Freihand 410">
                  <a:extLst>
                    <a:ext uri="{FF2B5EF4-FFF2-40B4-BE49-F238E27FC236}">
                      <a16:creationId xmlns:a16="http://schemas.microsoft.com/office/drawing/2014/main" id="{2B29543C-E718-4E2A-832C-B109F63134CD}"/>
                    </a:ext>
                  </a:extLst>
                </p:cNvPr>
                <p:cNvPicPr/>
                <p:nvPr/>
              </p:nvPicPr>
              <p:blipFill>
                <a:blip r:embed="rId541"/>
                <a:stretch>
                  <a:fillRect/>
                </a:stretch>
              </p:blipFill>
              <p:spPr>
                <a:xfrm>
                  <a:off x="8928827" y="2668027"/>
                  <a:ext cx="32616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414" name="Freihand 413">
                  <a:extLst>
                    <a:ext uri="{FF2B5EF4-FFF2-40B4-BE49-F238E27FC236}">
                      <a16:creationId xmlns:a16="http://schemas.microsoft.com/office/drawing/2014/main" id="{3F7E1FAB-7740-4405-95FA-72DF96AC50E7}"/>
                    </a:ext>
                  </a:extLst>
                </p14:cNvPr>
                <p14:cNvContentPartPr/>
                <p14:nvPr/>
              </p14:nvContentPartPr>
              <p14:xfrm>
                <a:off x="9424907" y="2626627"/>
                <a:ext cx="110880" cy="111240"/>
              </p14:xfrm>
            </p:contentPart>
          </mc:Choice>
          <mc:Fallback>
            <p:pic>
              <p:nvPicPr>
                <p:cNvPr id="414" name="Freihand 413">
                  <a:extLst>
                    <a:ext uri="{FF2B5EF4-FFF2-40B4-BE49-F238E27FC236}">
                      <a16:creationId xmlns:a16="http://schemas.microsoft.com/office/drawing/2014/main" id="{3F7E1FAB-7740-4405-95FA-72DF96AC50E7}"/>
                    </a:ext>
                  </a:extLst>
                </p:cNvPr>
                <p:cNvPicPr/>
                <p:nvPr/>
              </p:nvPicPr>
              <p:blipFill>
                <a:blip r:embed="rId543"/>
                <a:stretch>
                  <a:fillRect/>
                </a:stretch>
              </p:blipFill>
              <p:spPr>
                <a:xfrm>
                  <a:off x="9420587" y="2622307"/>
                  <a:ext cx="1195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415" name="Freihand 414">
                  <a:extLst>
                    <a:ext uri="{FF2B5EF4-FFF2-40B4-BE49-F238E27FC236}">
                      <a16:creationId xmlns:a16="http://schemas.microsoft.com/office/drawing/2014/main" id="{95B4A6E3-F6CB-4B40-9895-DC2E12376B7D}"/>
                    </a:ext>
                  </a:extLst>
                </p14:cNvPr>
                <p14:cNvContentPartPr/>
                <p14:nvPr/>
              </p14:nvContentPartPr>
              <p14:xfrm>
                <a:off x="9494387" y="2705827"/>
                <a:ext cx="48240" cy="42840"/>
              </p14:xfrm>
            </p:contentPart>
          </mc:Choice>
          <mc:Fallback>
            <p:pic>
              <p:nvPicPr>
                <p:cNvPr id="415" name="Freihand 414">
                  <a:extLst>
                    <a:ext uri="{FF2B5EF4-FFF2-40B4-BE49-F238E27FC236}">
                      <a16:creationId xmlns:a16="http://schemas.microsoft.com/office/drawing/2014/main" id="{95B4A6E3-F6CB-4B40-9895-DC2E12376B7D}"/>
                    </a:ext>
                  </a:extLst>
                </p:cNvPr>
                <p:cNvPicPr/>
                <p:nvPr/>
              </p:nvPicPr>
              <p:blipFill>
                <a:blip r:embed="rId545"/>
                <a:stretch>
                  <a:fillRect/>
                </a:stretch>
              </p:blipFill>
              <p:spPr>
                <a:xfrm>
                  <a:off x="9490067" y="2701507"/>
                  <a:ext cx="568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416" name="Freihand 415">
                  <a:extLst>
                    <a:ext uri="{FF2B5EF4-FFF2-40B4-BE49-F238E27FC236}">
                      <a16:creationId xmlns:a16="http://schemas.microsoft.com/office/drawing/2014/main" id="{9342B2EF-C9ED-4C1D-A163-89C02E4E7412}"/>
                    </a:ext>
                  </a:extLst>
                </p14:cNvPr>
                <p14:cNvContentPartPr/>
                <p14:nvPr/>
              </p14:nvContentPartPr>
              <p14:xfrm>
                <a:off x="9555227" y="2689267"/>
                <a:ext cx="76320" cy="74880"/>
              </p14:xfrm>
            </p:contentPart>
          </mc:Choice>
          <mc:Fallback>
            <p:pic>
              <p:nvPicPr>
                <p:cNvPr id="416" name="Freihand 415">
                  <a:extLst>
                    <a:ext uri="{FF2B5EF4-FFF2-40B4-BE49-F238E27FC236}">
                      <a16:creationId xmlns:a16="http://schemas.microsoft.com/office/drawing/2014/main" id="{9342B2EF-C9ED-4C1D-A163-89C02E4E7412}"/>
                    </a:ext>
                  </a:extLst>
                </p:cNvPr>
                <p:cNvPicPr/>
                <p:nvPr/>
              </p:nvPicPr>
              <p:blipFill>
                <a:blip r:embed="rId547"/>
                <a:stretch>
                  <a:fillRect/>
                </a:stretch>
              </p:blipFill>
              <p:spPr>
                <a:xfrm>
                  <a:off x="9550907" y="2684947"/>
                  <a:ext cx="849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417" name="Freihand 416">
                  <a:extLst>
                    <a:ext uri="{FF2B5EF4-FFF2-40B4-BE49-F238E27FC236}">
                      <a16:creationId xmlns:a16="http://schemas.microsoft.com/office/drawing/2014/main" id="{55CDEFD3-990D-44A6-B81A-2AE47B8F3970}"/>
                    </a:ext>
                  </a:extLst>
                </p14:cNvPr>
                <p14:cNvContentPartPr/>
                <p14:nvPr/>
              </p14:nvContentPartPr>
              <p14:xfrm>
                <a:off x="9723707" y="2663347"/>
                <a:ext cx="2160" cy="22680"/>
              </p14:xfrm>
            </p:contentPart>
          </mc:Choice>
          <mc:Fallback>
            <p:pic>
              <p:nvPicPr>
                <p:cNvPr id="417" name="Freihand 416">
                  <a:extLst>
                    <a:ext uri="{FF2B5EF4-FFF2-40B4-BE49-F238E27FC236}">
                      <a16:creationId xmlns:a16="http://schemas.microsoft.com/office/drawing/2014/main" id="{55CDEFD3-990D-44A6-B81A-2AE47B8F3970}"/>
                    </a:ext>
                  </a:extLst>
                </p:cNvPr>
                <p:cNvPicPr/>
                <p:nvPr/>
              </p:nvPicPr>
              <p:blipFill>
                <a:blip r:embed="rId549"/>
                <a:stretch>
                  <a:fillRect/>
                </a:stretch>
              </p:blipFill>
              <p:spPr>
                <a:xfrm>
                  <a:off x="9719387" y="2659027"/>
                  <a:ext cx="108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419" name="Freihand 418">
                  <a:extLst>
                    <a:ext uri="{FF2B5EF4-FFF2-40B4-BE49-F238E27FC236}">
                      <a16:creationId xmlns:a16="http://schemas.microsoft.com/office/drawing/2014/main" id="{B6ED82AD-7327-42A8-9227-CEF5C896E551}"/>
                    </a:ext>
                  </a:extLst>
                </p14:cNvPr>
                <p14:cNvContentPartPr/>
                <p14:nvPr/>
              </p14:nvContentPartPr>
              <p14:xfrm>
                <a:off x="9447227" y="2639227"/>
                <a:ext cx="15840" cy="135720"/>
              </p14:xfrm>
            </p:contentPart>
          </mc:Choice>
          <mc:Fallback>
            <p:pic>
              <p:nvPicPr>
                <p:cNvPr id="419" name="Freihand 418">
                  <a:extLst>
                    <a:ext uri="{FF2B5EF4-FFF2-40B4-BE49-F238E27FC236}">
                      <a16:creationId xmlns:a16="http://schemas.microsoft.com/office/drawing/2014/main" id="{B6ED82AD-7327-42A8-9227-CEF5C896E551}"/>
                    </a:ext>
                  </a:extLst>
                </p:cNvPr>
                <p:cNvPicPr/>
                <p:nvPr/>
              </p:nvPicPr>
              <p:blipFill>
                <a:blip r:embed="rId551"/>
                <a:stretch>
                  <a:fillRect/>
                </a:stretch>
              </p:blipFill>
              <p:spPr>
                <a:xfrm>
                  <a:off x="9442907" y="2634907"/>
                  <a:ext cx="244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420" name="Freihand 419">
                  <a:extLst>
                    <a:ext uri="{FF2B5EF4-FFF2-40B4-BE49-F238E27FC236}">
                      <a16:creationId xmlns:a16="http://schemas.microsoft.com/office/drawing/2014/main" id="{0D557574-95DC-4152-9827-14E81ADFA9DA}"/>
                    </a:ext>
                  </a:extLst>
                </p14:cNvPr>
                <p14:cNvContentPartPr/>
                <p14:nvPr/>
              </p14:nvContentPartPr>
              <p14:xfrm>
                <a:off x="9368747" y="2605387"/>
                <a:ext cx="211320" cy="63000"/>
              </p14:xfrm>
            </p:contentPart>
          </mc:Choice>
          <mc:Fallback>
            <p:pic>
              <p:nvPicPr>
                <p:cNvPr id="420" name="Freihand 419">
                  <a:extLst>
                    <a:ext uri="{FF2B5EF4-FFF2-40B4-BE49-F238E27FC236}">
                      <a16:creationId xmlns:a16="http://schemas.microsoft.com/office/drawing/2014/main" id="{0D557574-95DC-4152-9827-14E81ADFA9DA}"/>
                    </a:ext>
                  </a:extLst>
                </p:cNvPr>
                <p:cNvPicPr/>
                <p:nvPr/>
              </p:nvPicPr>
              <p:blipFill>
                <a:blip r:embed="rId553"/>
                <a:stretch>
                  <a:fillRect/>
                </a:stretch>
              </p:blipFill>
              <p:spPr>
                <a:xfrm>
                  <a:off x="9364427" y="2601067"/>
                  <a:ext cx="2199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421" name="Freihand 420">
                  <a:extLst>
                    <a:ext uri="{FF2B5EF4-FFF2-40B4-BE49-F238E27FC236}">
                      <a16:creationId xmlns:a16="http://schemas.microsoft.com/office/drawing/2014/main" id="{CE35C7B6-AD7A-4BB2-A477-0FC0D096F337}"/>
                    </a:ext>
                  </a:extLst>
                </p14:cNvPr>
                <p14:cNvContentPartPr/>
                <p14:nvPr/>
              </p14:nvContentPartPr>
              <p14:xfrm>
                <a:off x="9341747" y="2683507"/>
                <a:ext cx="205560" cy="28800"/>
              </p14:xfrm>
            </p:contentPart>
          </mc:Choice>
          <mc:Fallback>
            <p:pic>
              <p:nvPicPr>
                <p:cNvPr id="421" name="Freihand 420">
                  <a:extLst>
                    <a:ext uri="{FF2B5EF4-FFF2-40B4-BE49-F238E27FC236}">
                      <a16:creationId xmlns:a16="http://schemas.microsoft.com/office/drawing/2014/main" id="{CE35C7B6-AD7A-4BB2-A477-0FC0D096F337}"/>
                    </a:ext>
                  </a:extLst>
                </p:cNvPr>
                <p:cNvPicPr/>
                <p:nvPr/>
              </p:nvPicPr>
              <p:blipFill>
                <a:blip r:embed="rId555"/>
                <a:stretch>
                  <a:fillRect/>
                </a:stretch>
              </p:blipFill>
              <p:spPr>
                <a:xfrm>
                  <a:off x="9337427" y="2679187"/>
                  <a:ext cx="2142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422" name="Freihand 421">
                  <a:extLst>
                    <a:ext uri="{FF2B5EF4-FFF2-40B4-BE49-F238E27FC236}">
                      <a16:creationId xmlns:a16="http://schemas.microsoft.com/office/drawing/2014/main" id="{284B47EB-51BE-46F6-8683-F25B088E4D08}"/>
                    </a:ext>
                  </a:extLst>
                </p14:cNvPr>
                <p14:cNvContentPartPr/>
                <p14:nvPr/>
              </p14:nvContentPartPr>
              <p14:xfrm>
                <a:off x="9601667" y="2673787"/>
                <a:ext cx="16560" cy="119160"/>
              </p14:xfrm>
            </p:contentPart>
          </mc:Choice>
          <mc:Fallback>
            <p:pic>
              <p:nvPicPr>
                <p:cNvPr id="422" name="Freihand 421">
                  <a:extLst>
                    <a:ext uri="{FF2B5EF4-FFF2-40B4-BE49-F238E27FC236}">
                      <a16:creationId xmlns:a16="http://schemas.microsoft.com/office/drawing/2014/main" id="{284B47EB-51BE-46F6-8683-F25B088E4D08}"/>
                    </a:ext>
                  </a:extLst>
                </p:cNvPr>
                <p:cNvPicPr/>
                <p:nvPr/>
              </p:nvPicPr>
              <p:blipFill>
                <a:blip r:embed="rId557"/>
                <a:stretch>
                  <a:fillRect/>
                </a:stretch>
              </p:blipFill>
              <p:spPr>
                <a:xfrm>
                  <a:off x="9597347" y="2669467"/>
                  <a:ext cx="252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423" name="Freihand 422">
                  <a:extLst>
                    <a:ext uri="{FF2B5EF4-FFF2-40B4-BE49-F238E27FC236}">
                      <a16:creationId xmlns:a16="http://schemas.microsoft.com/office/drawing/2014/main" id="{99E22393-0797-47B6-8B59-89796784C6DF}"/>
                    </a:ext>
                  </a:extLst>
                </p14:cNvPr>
                <p14:cNvContentPartPr/>
                <p14:nvPr/>
              </p14:nvContentPartPr>
              <p14:xfrm>
                <a:off x="9614987" y="2615107"/>
                <a:ext cx="18000" cy="29880"/>
              </p14:xfrm>
            </p:contentPart>
          </mc:Choice>
          <mc:Fallback>
            <p:pic>
              <p:nvPicPr>
                <p:cNvPr id="423" name="Freihand 422">
                  <a:extLst>
                    <a:ext uri="{FF2B5EF4-FFF2-40B4-BE49-F238E27FC236}">
                      <a16:creationId xmlns:a16="http://schemas.microsoft.com/office/drawing/2014/main" id="{99E22393-0797-47B6-8B59-89796784C6DF}"/>
                    </a:ext>
                  </a:extLst>
                </p:cNvPr>
                <p:cNvPicPr/>
                <p:nvPr/>
              </p:nvPicPr>
              <p:blipFill>
                <a:blip r:embed="rId559"/>
                <a:stretch>
                  <a:fillRect/>
                </a:stretch>
              </p:blipFill>
              <p:spPr>
                <a:xfrm>
                  <a:off x="9610667" y="2610787"/>
                  <a:ext cx="266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424" name="Freihand 423">
                  <a:extLst>
                    <a:ext uri="{FF2B5EF4-FFF2-40B4-BE49-F238E27FC236}">
                      <a16:creationId xmlns:a16="http://schemas.microsoft.com/office/drawing/2014/main" id="{09B11F36-F286-4FC9-B3F7-A873B8D694D4}"/>
                    </a:ext>
                  </a:extLst>
                </p14:cNvPr>
                <p14:cNvContentPartPr/>
                <p14:nvPr/>
              </p14:nvContentPartPr>
              <p14:xfrm>
                <a:off x="9661067" y="2662267"/>
                <a:ext cx="96840" cy="102960"/>
              </p14:xfrm>
            </p:contentPart>
          </mc:Choice>
          <mc:Fallback>
            <p:pic>
              <p:nvPicPr>
                <p:cNvPr id="424" name="Freihand 423">
                  <a:extLst>
                    <a:ext uri="{FF2B5EF4-FFF2-40B4-BE49-F238E27FC236}">
                      <a16:creationId xmlns:a16="http://schemas.microsoft.com/office/drawing/2014/main" id="{09B11F36-F286-4FC9-B3F7-A873B8D694D4}"/>
                    </a:ext>
                  </a:extLst>
                </p:cNvPr>
                <p:cNvPicPr/>
                <p:nvPr/>
              </p:nvPicPr>
              <p:blipFill>
                <a:blip r:embed="rId561"/>
                <a:stretch>
                  <a:fillRect/>
                </a:stretch>
              </p:blipFill>
              <p:spPr>
                <a:xfrm>
                  <a:off x="9656747" y="2657947"/>
                  <a:ext cx="1054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425" name="Freihand 424">
                  <a:extLst>
                    <a:ext uri="{FF2B5EF4-FFF2-40B4-BE49-F238E27FC236}">
                      <a16:creationId xmlns:a16="http://schemas.microsoft.com/office/drawing/2014/main" id="{38E9D182-9940-4A0E-B647-E9A299EF7345}"/>
                    </a:ext>
                  </a:extLst>
                </p14:cNvPr>
                <p14:cNvContentPartPr/>
                <p14:nvPr/>
              </p14:nvContentPartPr>
              <p14:xfrm>
                <a:off x="9791387" y="2590987"/>
                <a:ext cx="148320" cy="177840"/>
              </p14:xfrm>
            </p:contentPart>
          </mc:Choice>
          <mc:Fallback>
            <p:pic>
              <p:nvPicPr>
                <p:cNvPr id="425" name="Freihand 424">
                  <a:extLst>
                    <a:ext uri="{FF2B5EF4-FFF2-40B4-BE49-F238E27FC236}">
                      <a16:creationId xmlns:a16="http://schemas.microsoft.com/office/drawing/2014/main" id="{38E9D182-9940-4A0E-B647-E9A299EF7345}"/>
                    </a:ext>
                  </a:extLst>
                </p:cNvPr>
                <p:cNvPicPr/>
                <p:nvPr/>
              </p:nvPicPr>
              <p:blipFill>
                <a:blip r:embed="rId563"/>
                <a:stretch>
                  <a:fillRect/>
                </a:stretch>
              </p:blipFill>
              <p:spPr>
                <a:xfrm>
                  <a:off x="9787067" y="2586667"/>
                  <a:ext cx="1569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426" name="Freihand 425">
                  <a:extLst>
                    <a:ext uri="{FF2B5EF4-FFF2-40B4-BE49-F238E27FC236}">
                      <a16:creationId xmlns:a16="http://schemas.microsoft.com/office/drawing/2014/main" id="{84FAB477-EE63-4F4B-AED8-0764D977690C}"/>
                    </a:ext>
                  </a:extLst>
                </p14:cNvPr>
                <p14:cNvContentPartPr/>
                <p14:nvPr/>
              </p14:nvContentPartPr>
              <p14:xfrm>
                <a:off x="9996947" y="2669827"/>
                <a:ext cx="240480" cy="77760"/>
              </p14:xfrm>
            </p:contentPart>
          </mc:Choice>
          <mc:Fallback>
            <p:pic>
              <p:nvPicPr>
                <p:cNvPr id="426" name="Freihand 425">
                  <a:extLst>
                    <a:ext uri="{FF2B5EF4-FFF2-40B4-BE49-F238E27FC236}">
                      <a16:creationId xmlns:a16="http://schemas.microsoft.com/office/drawing/2014/main" id="{84FAB477-EE63-4F4B-AED8-0764D977690C}"/>
                    </a:ext>
                  </a:extLst>
                </p:cNvPr>
                <p:cNvPicPr/>
                <p:nvPr/>
              </p:nvPicPr>
              <p:blipFill>
                <a:blip r:embed="rId565"/>
                <a:stretch>
                  <a:fillRect/>
                </a:stretch>
              </p:blipFill>
              <p:spPr>
                <a:xfrm>
                  <a:off x="9992627" y="2665507"/>
                  <a:ext cx="2491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428" name="Freihand 427">
                  <a:extLst>
                    <a:ext uri="{FF2B5EF4-FFF2-40B4-BE49-F238E27FC236}">
                      <a16:creationId xmlns:a16="http://schemas.microsoft.com/office/drawing/2014/main" id="{D058382F-D716-42AA-9A73-AA739A0B97D1}"/>
                    </a:ext>
                  </a:extLst>
                </p14:cNvPr>
                <p14:cNvContentPartPr/>
                <p14:nvPr/>
              </p14:nvContentPartPr>
              <p14:xfrm>
                <a:off x="8950067" y="3028387"/>
                <a:ext cx="211320" cy="102240"/>
              </p14:xfrm>
            </p:contentPart>
          </mc:Choice>
          <mc:Fallback>
            <p:pic>
              <p:nvPicPr>
                <p:cNvPr id="428" name="Freihand 427">
                  <a:extLst>
                    <a:ext uri="{FF2B5EF4-FFF2-40B4-BE49-F238E27FC236}">
                      <a16:creationId xmlns:a16="http://schemas.microsoft.com/office/drawing/2014/main" id="{D058382F-D716-42AA-9A73-AA739A0B97D1}"/>
                    </a:ext>
                  </a:extLst>
                </p:cNvPr>
                <p:cNvPicPr/>
                <p:nvPr/>
              </p:nvPicPr>
              <p:blipFill>
                <a:blip r:embed="rId567"/>
                <a:stretch>
                  <a:fillRect/>
                </a:stretch>
              </p:blipFill>
              <p:spPr>
                <a:xfrm>
                  <a:off x="8945747" y="3024067"/>
                  <a:ext cx="2199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429" name="Freihand 428">
                  <a:extLst>
                    <a:ext uri="{FF2B5EF4-FFF2-40B4-BE49-F238E27FC236}">
                      <a16:creationId xmlns:a16="http://schemas.microsoft.com/office/drawing/2014/main" id="{699C3C00-961F-47C1-8304-CC2AB8E190DB}"/>
                    </a:ext>
                  </a:extLst>
                </p14:cNvPr>
                <p14:cNvContentPartPr/>
                <p14:nvPr/>
              </p14:nvContentPartPr>
              <p14:xfrm>
                <a:off x="9203507" y="2996707"/>
                <a:ext cx="140760" cy="113400"/>
              </p14:xfrm>
            </p:contentPart>
          </mc:Choice>
          <mc:Fallback>
            <p:pic>
              <p:nvPicPr>
                <p:cNvPr id="429" name="Freihand 428">
                  <a:extLst>
                    <a:ext uri="{FF2B5EF4-FFF2-40B4-BE49-F238E27FC236}">
                      <a16:creationId xmlns:a16="http://schemas.microsoft.com/office/drawing/2014/main" id="{699C3C00-961F-47C1-8304-CC2AB8E190DB}"/>
                    </a:ext>
                  </a:extLst>
                </p:cNvPr>
                <p:cNvPicPr/>
                <p:nvPr/>
              </p:nvPicPr>
              <p:blipFill>
                <a:blip r:embed="rId569"/>
                <a:stretch>
                  <a:fillRect/>
                </a:stretch>
              </p:blipFill>
              <p:spPr>
                <a:xfrm>
                  <a:off x="9199187" y="2992387"/>
                  <a:ext cx="1494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430" name="Freihand 429">
                  <a:extLst>
                    <a:ext uri="{FF2B5EF4-FFF2-40B4-BE49-F238E27FC236}">
                      <a16:creationId xmlns:a16="http://schemas.microsoft.com/office/drawing/2014/main" id="{86C3BA38-733D-4714-B538-B2EDF998EDFD}"/>
                    </a:ext>
                  </a:extLst>
                </p14:cNvPr>
                <p14:cNvContentPartPr/>
                <p14:nvPr/>
              </p14:nvContentPartPr>
              <p14:xfrm>
                <a:off x="9610667" y="2987707"/>
                <a:ext cx="22320" cy="129600"/>
              </p14:xfrm>
            </p:contentPart>
          </mc:Choice>
          <mc:Fallback>
            <p:pic>
              <p:nvPicPr>
                <p:cNvPr id="430" name="Freihand 429">
                  <a:extLst>
                    <a:ext uri="{FF2B5EF4-FFF2-40B4-BE49-F238E27FC236}">
                      <a16:creationId xmlns:a16="http://schemas.microsoft.com/office/drawing/2014/main" id="{86C3BA38-733D-4714-B538-B2EDF998EDFD}"/>
                    </a:ext>
                  </a:extLst>
                </p:cNvPr>
                <p:cNvPicPr/>
                <p:nvPr/>
              </p:nvPicPr>
              <p:blipFill>
                <a:blip r:embed="rId571"/>
                <a:stretch>
                  <a:fillRect/>
                </a:stretch>
              </p:blipFill>
              <p:spPr>
                <a:xfrm>
                  <a:off x="9606347" y="2983387"/>
                  <a:ext cx="309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431" name="Freihand 430">
                  <a:extLst>
                    <a:ext uri="{FF2B5EF4-FFF2-40B4-BE49-F238E27FC236}">
                      <a16:creationId xmlns:a16="http://schemas.microsoft.com/office/drawing/2014/main" id="{760A502F-4A15-47D0-ABA4-5B52F0D4F21B}"/>
                    </a:ext>
                  </a:extLst>
                </p14:cNvPr>
                <p14:cNvContentPartPr/>
                <p14:nvPr/>
              </p14:nvContentPartPr>
              <p14:xfrm>
                <a:off x="9529667" y="2974747"/>
                <a:ext cx="169920" cy="28800"/>
              </p14:xfrm>
            </p:contentPart>
          </mc:Choice>
          <mc:Fallback>
            <p:pic>
              <p:nvPicPr>
                <p:cNvPr id="431" name="Freihand 430">
                  <a:extLst>
                    <a:ext uri="{FF2B5EF4-FFF2-40B4-BE49-F238E27FC236}">
                      <a16:creationId xmlns:a16="http://schemas.microsoft.com/office/drawing/2014/main" id="{760A502F-4A15-47D0-ABA4-5B52F0D4F21B}"/>
                    </a:ext>
                  </a:extLst>
                </p:cNvPr>
                <p:cNvPicPr/>
                <p:nvPr/>
              </p:nvPicPr>
              <p:blipFill>
                <a:blip r:embed="rId573"/>
                <a:stretch>
                  <a:fillRect/>
                </a:stretch>
              </p:blipFill>
              <p:spPr>
                <a:xfrm>
                  <a:off x="9525347" y="2970427"/>
                  <a:ext cx="1785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432" name="Freihand 431">
                  <a:extLst>
                    <a:ext uri="{FF2B5EF4-FFF2-40B4-BE49-F238E27FC236}">
                      <a16:creationId xmlns:a16="http://schemas.microsoft.com/office/drawing/2014/main" id="{84BC449B-3E83-436A-86C1-E06252F255F7}"/>
                    </a:ext>
                  </a:extLst>
                </p14:cNvPr>
                <p14:cNvContentPartPr/>
                <p14:nvPr/>
              </p14:nvContentPartPr>
              <p14:xfrm>
                <a:off x="9554147" y="3033067"/>
                <a:ext cx="142560" cy="30960"/>
              </p14:xfrm>
            </p:contentPart>
          </mc:Choice>
          <mc:Fallback>
            <p:pic>
              <p:nvPicPr>
                <p:cNvPr id="432" name="Freihand 431">
                  <a:extLst>
                    <a:ext uri="{FF2B5EF4-FFF2-40B4-BE49-F238E27FC236}">
                      <a16:creationId xmlns:a16="http://schemas.microsoft.com/office/drawing/2014/main" id="{84BC449B-3E83-436A-86C1-E06252F255F7}"/>
                    </a:ext>
                  </a:extLst>
                </p:cNvPr>
                <p:cNvPicPr/>
                <p:nvPr/>
              </p:nvPicPr>
              <p:blipFill>
                <a:blip r:embed="rId575"/>
                <a:stretch>
                  <a:fillRect/>
                </a:stretch>
              </p:blipFill>
              <p:spPr>
                <a:xfrm>
                  <a:off x="9549827" y="3028747"/>
                  <a:ext cx="1512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433" name="Freihand 432">
                  <a:extLst>
                    <a:ext uri="{FF2B5EF4-FFF2-40B4-BE49-F238E27FC236}">
                      <a16:creationId xmlns:a16="http://schemas.microsoft.com/office/drawing/2014/main" id="{EB305746-7FD0-4E75-817A-0ED00E680008}"/>
                    </a:ext>
                  </a:extLst>
                </p14:cNvPr>
                <p14:cNvContentPartPr/>
                <p14:nvPr/>
              </p14:nvContentPartPr>
              <p14:xfrm>
                <a:off x="9747827" y="2998867"/>
                <a:ext cx="195120" cy="99000"/>
              </p14:xfrm>
            </p:contentPart>
          </mc:Choice>
          <mc:Fallback>
            <p:pic>
              <p:nvPicPr>
                <p:cNvPr id="433" name="Freihand 432">
                  <a:extLst>
                    <a:ext uri="{FF2B5EF4-FFF2-40B4-BE49-F238E27FC236}">
                      <a16:creationId xmlns:a16="http://schemas.microsoft.com/office/drawing/2014/main" id="{EB305746-7FD0-4E75-817A-0ED00E680008}"/>
                    </a:ext>
                  </a:extLst>
                </p:cNvPr>
                <p:cNvPicPr/>
                <p:nvPr/>
              </p:nvPicPr>
              <p:blipFill>
                <a:blip r:embed="rId577"/>
                <a:stretch>
                  <a:fillRect/>
                </a:stretch>
              </p:blipFill>
              <p:spPr>
                <a:xfrm>
                  <a:off x="9743507" y="2994547"/>
                  <a:ext cx="2037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434" name="Freihand 433">
                  <a:extLst>
                    <a:ext uri="{FF2B5EF4-FFF2-40B4-BE49-F238E27FC236}">
                      <a16:creationId xmlns:a16="http://schemas.microsoft.com/office/drawing/2014/main" id="{8F6A6545-43C9-43E4-B0BC-916F59F69F81}"/>
                    </a:ext>
                  </a:extLst>
                </p14:cNvPr>
                <p14:cNvContentPartPr/>
                <p14:nvPr/>
              </p14:nvContentPartPr>
              <p14:xfrm>
                <a:off x="9925307" y="2908147"/>
                <a:ext cx="91080" cy="152640"/>
              </p14:xfrm>
            </p:contentPart>
          </mc:Choice>
          <mc:Fallback>
            <p:pic>
              <p:nvPicPr>
                <p:cNvPr id="434" name="Freihand 433">
                  <a:extLst>
                    <a:ext uri="{FF2B5EF4-FFF2-40B4-BE49-F238E27FC236}">
                      <a16:creationId xmlns:a16="http://schemas.microsoft.com/office/drawing/2014/main" id="{8F6A6545-43C9-43E4-B0BC-916F59F69F81}"/>
                    </a:ext>
                  </a:extLst>
                </p:cNvPr>
                <p:cNvPicPr/>
                <p:nvPr/>
              </p:nvPicPr>
              <p:blipFill>
                <a:blip r:embed="rId579"/>
                <a:stretch>
                  <a:fillRect/>
                </a:stretch>
              </p:blipFill>
              <p:spPr>
                <a:xfrm>
                  <a:off x="9920987" y="2903827"/>
                  <a:ext cx="997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435" name="Freihand 434">
                  <a:extLst>
                    <a:ext uri="{FF2B5EF4-FFF2-40B4-BE49-F238E27FC236}">
                      <a16:creationId xmlns:a16="http://schemas.microsoft.com/office/drawing/2014/main" id="{1942A051-321D-4C00-A627-E63A48A36680}"/>
                    </a:ext>
                  </a:extLst>
                </p14:cNvPr>
                <p14:cNvContentPartPr/>
                <p14:nvPr/>
              </p14:nvContentPartPr>
              <p14:xfrm>
                <a:off x="9873827" y="2902387"/>
                <a:ext cx="36000" cy="5400"/>
              </p14:xfrm>
            </p:contentPart>
          </mc:Choice>
          <mc:Fallback>
            <p:pic>
              <p:nvPicPr>
                <p:cNvPr id="435" name="Freihand 434">
                  <a:extLst>
                    <a:ext uri="{FF2B5EF4-FFF2-40B4-BE49-F238E27FC236}">
                      <a16:creationId xmlns:a16="http://schemas.microsoft.com/office/drawing/2014/main" id="{1942A051-321D-4C00-A627-E63A48A36680}"/>
                    </a:ext>
                  </a:extLst>
                </p:cNvPr>
                <p:cNvPicPr/>
                <p:nvPr/>
              </p:nvPicPr>
              <p:blipFill>
                <a:blip r:embed="rId581"/>
                <a:stretch>
                  <a:fillRect/>
                </a:stretch>
              </p:blipFill>
              <p:spPr>
                <a:xfrm>
                  <a:off x="9869507" y="2898067"/>
                  <a:ext cx="446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436" name="Freihand 435">
                  <a:extLst>
                    <a:ext uri="{FF2B5EF4-FFF2-40B4-BE49-F238E27FC236}">
                      <a16:creationId xmlns:a16="http://schemas.microsoft.com/office/drawing/2014/main" id="{570AF204-D673-4614-9DCB-51E789ED9A56}"/>
                    </a:ext>
                  </a:extLst>
                </p14:cNvPr>
                <p14:cNvContentPartPr/>
                <p14:nvPr/>
              </p14:nvContentPartPr>
              <p14:xfrm>
                <a:off x="10043387" y="2958907"/>
                <a:ext cx="94680" cy="96840"/>
              </p14:xfrm>
            </p:contentPart>
          </mc:Choice>
          <mc:Fallback>
            <p:pic>
              <p:nvPicPr>
                <p:cNvPr id="436" name="Freihand 435">
                  <a:extLst>
                    <a:ext uri="{FF2B5EF4-FFF2-40B4-BE49-F238E27FC236}">
                      <a16:creationId xmlns:a16="http://schemas.microsoft.com/office/drawing/2014/main" id="{570AF204-D673-4614-9DCB-51E789ED9A56}"/>
                    </a:ext>
                  </a:extLst>
                </p:cNvPr>
                <p:cNvPicPr/>
                <p:nvPr/>
              </p:nvPicPr>
              <p:blipFill>
                <a:blip r:embed="rId583"/>
                <a:stretch>
                  <a:fillRect/>
                </a:stretch>
              </p:blipFill>
              <p:spPr>
                <a:xfrm>
                  <a:off x="10039067" y="2954587"/>
                  <a:ext cx="1033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437" name="Freihand 436">
                  <a:extLst>
                    <a:ext uri="{FF2B5EF4-FFF2-40B4-BE49-F238E27FC236}">
                      <a16:creationId xmlns:a16="http://schemas.microsoft.com/office/drawing/2014/main" id="{A8E079CD-1E44-44BC-B3CC-E08EE3827662}"/>
                    </a:ext>
                  </a:extLst>
                </p14:cNvPr>
                <p14:cNvContentPartPr/>
                <p14:nvPr/>
              </p14:nvContentPartPr>
              <p14:xfrm>
                <a:off x="10166507" y="2968267"/>
                <a:ext cx="80280" cy="252360"/>
              </p14:xfrm>
            </p:contentPart>
          </mc:Choice>
          <mc:Fallback>
            <p:pic>
              <p:nvPicPr>
                <p:cNvPr id="437" name="Freihand 436">
                  <a:extLst>
                    <a:ext uri="{FF2B5EF4-FFF2-40B4-BE49-F238E27FC236}">
                      <a16:creationId xmlns:a16="http://schemas.microsoft.com/office/drawing/2014/main" id="{A8E079CD-1E44-44BC-B3CC-E08EE3827662}"/>
                    </a:ext>
                  </a:extLst>
                </p:cNvPr>
                <p:cNvPicPr/>
                <p:nvPr/>
              </p:nvPicPr>
              <p:blipFill>
                <a:blip r:embed="rId585"/>
                <a:stretch>
                  <a:fillRect/>
                </a:stretch>
              </p:blipFill>
              <p:spPr>
                <a:xfrm>
                  <a:off x="10162187" y="2963947"/>
                  <a:ext cx="8892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438" name="Freihand 437">
                  <a:extLst>
                    <a:ext uri="{FF2B5EF4-FFF2-40B4-BE49-F238E27FC236}">
                      <a16:creationId xmlns:a16="http://schemas.microsoft.com/office/drawing/2014/main" id="{E8179815-6D64-406F-8920-CBBE0EFAAD5C}"/>
                    </a:ext>
                  </a:extLst>
                </p14:cNvPr>
                <p14:cNvContentPartPr/>
                <p14:nvPr/>
              </p14:nvContentPartPr>
              <p14:xfrm>
                <a:off x="10422107" y="2893027"/>
                <a:ext cx="346680" cy="332280"/>
              </p14:xfrm>
            </p:contentPart>
          </mc:Choice>
          <mc:Fallback>
            <p:pic>
              <p:nvPicPr>
                <p:cNvPr id="438" name="Freihand 437">
                  <a:extLst>
                    <a:ext uri="{FF2B5EF4-FFF2-40B4-BE49-F238E27FC236}">
                      <a16:creationId xmlns:a16="http://schemas.microsoft.com/office/drawing/2014/main" id="{E8179815-6D64-406F-8920-CBBE0EFAAD5C}"/>
                    </a:ext>
                  </a:extLst>
                </p:cNvPr>
                <p:cNvPicPr/>
                <p:nvPr/>
              </p:nvPicPr>
              <p:blipFill>
                <a:blip r:embed="rId587"/>
                <a:stretch>
                  <a:fillRect/>
                </a:stretch>
              </p:blipFill>
              <p:spPr>
                <a:xfrm>
                  <a:off x="10417787" y="2888707"/>
                  <a:ext cx="35532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441" name="Freihand 440">
                  <a:extLst>
                    <a:ext uri="{FF2B5EF4-FFF2-40B4-BE49-F238E27FC236}">
                      <a16:creationId xmlns:a16="http://schemas.microsoft.com/office/drawing/2014/main" id="{974DFD3B-F08C-4923-AE37-D753EA18D256}"/>
                    </a:ext>
                  </a:extLst>
                </p14:cNvPr>
                <p14:cNvContentPartPr/>
                <p14:nvPr/>
              </p14:nvContentPartPr>
              <p14:xfrm>
                <a:off x="10869947" y="2846587"/>
                <a:ext cx="128520" cy="178200"/>
              </p14:xfrm>
            </p:contentPart>
          </mc:Choice>
          <mc:Fallback>
            <p:pic>
              <p:nvPicPr>
                <p:cNvPr id="441" name="Freihand 440">
                  <a:extLst>
                    <a:ext uri="{FF2B5EF4-FFF2-40B4-BE49-F238E27FC236}">
                      <a16:creationId xmlns:a16="http://schemas.microsoft.com/office/drawing/2014/main" id="{974DFD3B-F08C-4923-AE37-D753EA18D256}"/>
                    </a:ext>
                  </a:extLst>
                </p:cNvPr>
                <p:cNvPicPr/>
                <p:nvPr/>
              </p:nvPicPr>
              <p:blipFill>
                <a:blip r:embed="rId589"/>
                <a:stretch>
                  <a:fillRect/>
                </a:stretch>
              </p:blipFill>
              <p:spPr>
                <a:xfrm>
                  <a:off x="10865627" y="2842267"/>
                  <a:ext cx="1371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442" name="Freihand 441">
                  <a:extLst>
                    <a:ext uri="{FF2B5EF4-FFF2-40B4-BE49-F238E27FC236}">
                      <a16:creationId xmlns:a16="http://schemas.microsoft.com/office/drawing/2014/main" id="{0590F517-D965-4850-ACBC-C83887E57B15}"/>
                    </a:ext>
                  </a:extLst>
                </p14:cNvPr>
                <p14:cNvContentPartPr/>
                <p14:nvPr/>
              </p14:nvContentPartPr>
              <p14:xfrm>
                <a:off x="10937987" y="2936587"/>
                <a:ext cx="42480" cy="82800"/>
              </p14:xfrm>
            </p:contentPart>
          </mc:Choice>
          <mc:Fallback>
            <p:pic>
              <p:nvPicPr>
                <p:cNvPr id="442" name="Freihand 441">
                  <a:extLst>
                    <a:ext uri="{FF2B5EF4-FFF2-40B4-BE49-F238E27FC236}">
                      <a16:creationId xmlns:a16="http://schemas.microsoft.com/office/drawing/2014/main" id="{0590F517-D965-4850-ACBC-C83887E57B15}"/>
                    </a:ext>
                  </a:extLst>
                </p:cNvPr>
                <p:cNvPicPr/>
                <p:nvPr/>
              </p:nvPicPr>
              <p:blipFill>
                <a:blip r:embed="rId591"/>
                <a:stretch>
                  <a:fillRect/>
                </a:stretch>
              </p:blipFill>
              <p:spPr>
                <a:xfrm>
                  <a:off x="10933667" y="2932267"/>
                  <a:ext cx="511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443" name="Freihand 442">
                  <a:extLst>
                    <a:ext uri="{FF2B5EF4-FFF2-40B4-BE49-F238E27FC236}">
                      <a16:creationId xmlns:a16="http://schemas.microsoft.com/office/drawing/2014/main" id="{2AE6D2E5-B384-437A-9DBB-1CAE42FF37B4}"/>
                    </a:ext>
                  </a:extLst>
                </p14:cNvPr>
                <p14:cNvContentPartPr/>
                <p14:nvPr/>
              </p14:nvContentPartPr>
              <p14:xfrm>
                <a:off x="11006387" y="2937307"/>
                <a:ext cx="57240" cy="81720"/>
              </p14:xfrm>
            </p:contentPart>
          </mc:Choice>
          <mc:Fallback>
            <p:pic>
              <p:nvPicPr>
                <p:cNvPr id="443" name="Freihand 442">
                  <a:extLst>
                    <a:ext uri="{FF2B5EF4-FFF2-40B4-BE49-F238E27FC236}">
                      <a16:creationId xmlns:a16="http://schemas.microsoft.com/office/drawing/2014/main" id="{2AE6D2E5-B384-437A-9DBB-1CAE42FF37B4}"/>
                    </a:ext>
                  </a:extLst>
                </p:cNvPr>
                <p:cNvPicPr/>
                <p:nvPr/>
              </p:nvPicPr>
              <p:blipFill>
                <a:blip r:embed="rId593"/>
                <a:stretch>
                  <a:fillRect/>
                </a:stretch>
              </p:blipFill>
              <p:spPr>
                <a:xfrm>
                  <a:off x="11002067" y="2932987"/>
                  <a:ext cx="658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444" name="Freihand 443">
                  <a:extLst>
                    <a:ext uri="{FF2B5EF4-FFF2-40B4-BE49-F238E27FC236}">
                      <a16:creationId xmlns:a16="http://schemas.microsoft.com/office/drawing/2014/main" id="{B282DF7F-AEE8-43EA-9D8D-56A6CF68A9A8}"/>
                    </a:ext>
                  </a:extLst>
                </p14:cNvPr>
                <p14:cNvContentPartPr/>
                <p14:nvPr/>
              </p14:nvContentPartPr>
              <p14:xfrm>
                <a:off x="11081627" y="2828947"/>
                <a:ext cx="122760" cy="186120"/>
              </p14:xfrm>
            </p:contentPart>
          </mc:Choice>
          <mc:Fallback>
            <p:pic>
              <p:nvPicPr>
                <p:cNvPr id="444" name="Freihand 443">
                  <a:extLst>
                    <a:ext uri="{FF2B5EF4-FFF2-40B4-BE49-F238E27FC236}">
                      <a16:creationId xmlns:a16="http://schemas.microsoft.com/office/drawing/2014/main" id="{B282DF7F-AEE8-43EA-9D8D-56A6CF68A9A8}"/>
                    </a:ext>
                  </a:extLst>
                </p:cNvPr>
                <p:cNvPicPr/>
                <p:nvPr/>
              </p:nvPicPr>
              <p:blipFill>
                <a:blip r:embed="rId595"/>
                <a:stretch>
                  <a:fillRect/>
                </a:stretch>
              </p:blipFill>
              <p:spPr>
                <a:xfrm>
                  <a:off x="11077307" y="2824627"/>
                  <a:ext cx="1314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445" name="Freihand 444">
                  <a:extLst>
                    <a:ext uri="{FF2B5EF4-FFF2-40B4-BE49-F238E27FC236}">
                      <a16:creationId xmlns:a16="http://schemas.microsoft.com/office/drawing/2014/main" id="{2A66378A-420C-46F0-AE46-95C5973E7621}"/>
                    </a:ext>
                  </a:extLst>
                </p14:cNvPr>
                <p14:cNvContentPartPr/>
                <p14:nvPr/>
              </p14:nvContentPartPr>
              <p14:xfrm>
                <a:off x="11140307" y="2933347"/>
                <a:ext cx="179640" cy="76680"/>
              </p14:xfrm>
            </p:contentPart>
          </mc:Choice>
          <mc:Fallback>
            <p:pic>
              <p:nvPicPr>
                <p:cNvPr id="445" name="Freihand 444">
                  <a:extLst>
                    <a:ext uri="{FF2B5EF4-FFF2-40B4-BE49-F238E27FC236}">
                      <a16:creationId xmlns:a16="http://schemas.microsoft.com/office/drawing/2014/main" id="{2A66378A-420C-46F0-AE46-95C5973E7621}"/>
                    </a:ext>
                  </a:extLst>
                </p:cNvPr>
                <p:cNvPicPr/>
                <p:nvPr/>
              </p:nvPicPr>
              <p:blipFill>
                <a:blip r:embed="rId597"/>
                <a:stretch>
                  <a:fillRect/>
                </a:stretch>
              </p:blipFill>
              <p:spPr>
                <a:xfrm>
                  <a:off x="11135987" y="2929027"/>
                  <a:ext cx="1882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446" name="Freihand 445">
                  <a:extLst>
                    <a:ext uri="{FF2B5EF4-FFF2-40B4-BE49-F238E27FC236}">
                      <a16:creationId xmlns:a16="http://schemas.microsoft.com/office/drawing/2014/main" id="{D54DA8F9-6A9A-4C24-89FA-0D8E27B7CBBC}"/>
                    </a:ext>
                  </a:extLst>
                </p14:cNvPr>
                <p14:cNvContentPartPr/>
                <p14:nvPr/>
              </p14:nvContentPartPr>
              <p14:xfrm>
                <a:off x="11317427" y="2900227"/>
                <a:ext cx="80640" cy="98640"/>
              </p14:xfrm>
            </p:contentPart>
          </mc:Choice>
          <mc:Fallback>
            <p:pic>
              <p:nvPicPr>
                <p:cNvPr id="446" name="Freihand 445">
                  <a:extLst>
                    <a:ext uri="{FF2B5EF4-FFF2-40B4-BE49-F238E27FC236}">
                      <a16:creationId xmlns:a16="http://schemas.microsoft.com/office/drawing/2014/main" id="{D54DA8F9-6A9A-4C24-89FA-0D8E27B7CBBC}"/>
                    </a:ext>
                  </a:extLst>
                </p:cNvPr>
                <p:cNvPicPr/>
                <p:nvPr/>
              </p:nvPicPr>
              <p:blipFill>
                <a:blip r:embed="rId599"/>
                <a:stretch>
                  <a:fillRect/>
                </a:stretch>
              </p:blipFill>
              <p:spPr>
                <a:xfrm>
                  <a:off x="11313107" y="2895907"/>
                  <a:ext cx="892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447" name="Freihand 446">
                  <a:extLst>
                    <a:ext uri="{FF2B5EF4-FFF2-40B4-BE49-F238E27FC236}">
                      <a16:creationId xmlns:a16="http://schemas.microsoft.com/office/drawing/2014/main" id="{201B522D-F67C-464B-B3FD-FF83D302DC24}"/>
                    </a:ext>
                  </a:extLst>
                </p14:cNvPr>
                <p14:cNvContentPartPr/>
                <p14:nvPr/>
              </p14:nvContentPartPr>
              <p14:xfrm>
                <a:off x="11434787" y="2934787"/>
                <a:ext cx="360" cy="360"/>
              </p14:xfrm>
            </p:contentPart>
          </mc:Choice>
          <mc:Fallback>
            <p:pic>
              <p:nvPicPr>
                <p:cNvPr id="447" name="Freihand 446">
                  <a:extLst>
                    <a:ext uri="{FF2B5EF4-FFF2-40B4-BE49-F238E27FC236}">
                      <a16:creationId xmlns:a16="http://schemas.microsoft.com/office/drawing/2014/main" id="{201B522D-F67C-464B-B3FD-FF83D302DC24}"/>
                    </a:ext>
                  </a:extLst>
                </p:cNvPr>
                <p:cNvPicPr/>
                <p:nvPr/>
              </p:nvPicPr>
              <p:blipFill>
                <a:blip r:embed="rId94"/>
                <a:stretch>
                  <a:fillRect/>
                </a:stretch>
              </p:blipFill>
              <p:spPr>
                <a:xfrm>
                  <a:off x="11430467" y="2930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448" name="Freihand 447">
                  <a:extLst>
                    <a:ext uri="{FF2B5EF4-FFF2-40B4-BE49-F238E27FC236}">
                      <a16:creationId xmlns:a16="http://schemas.microsoft.com/office/drawing/2014/main" id="{56215236-417F-4AC9-8F9C-7A1BFC40501B}"/>
                    </a:ext>
                  </a:extLst>
                </p14:cNvPr>
                <p14:cNvContentPartPr/>
                <p14:nvPr/>
              </p14:nvContentPartPr>
              <p14:xfrm>
                <a:off x="11395187" y="2900947"/>
                <a:ext cx="59400" cy="93960"/>
              </p14:xfrm>
            </p:contentPart>
          </mc:Choice>
          <mc:Fallback>
            <p:pic>
              <p:nvPicPr>
                <p:cNvPr id="448" name="Freihand 447">
                  <a:extLst>
                    <a:ext uri="{FF2B5EF4-FFF2-40B4-BE49-F238E27FC236}">
                      <a16:creationId xmlns:a16="http://schemas.microsoft.com/office/drawing/2014/main" id="{56215236-417F-4AC9-8F9C-7A1BFC40501B}"/>
                    </a:ext>
                  </a:extLst>
                </p:cNvPr>
                <p:cNvPicPr/>
                <p:nvPr/>
              </p:nvPicPr>
              <p:blipFill>
                <a:blip r:embed="rId602"/>
                <a:stretch>
                  <a:fillRect/>
                </a:stretch>
              </p:blipFill>
              <p:spPr>
                <a:xfrm>
                  <a:off x="11390867" y="2896627"/>
                  <a:ext cx="680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449" name="Freihand 448">
                  <a:extLst>
                    <a:ext uri="{FF2B5EF4-FFF2-40B4-BE49-F238E27FC236}">
                      <a16:creationId xmlns:a16="http://schemas.microsoft.com/office/drawing/2014/main" id="{D5C741CE-6FBD-4263-B896-51CB7C106AF9}"/>
                    </a:ext>
                  </a:extLst>
                </p14:cNvPr>
                <p14:cNvContentPartPr/>
                <p14:nvPr/>
              </p14:nvContentPartPr>
              <p14:xfrm>
                <a:off x="11466467" y="2879707"/>
                <a:ext cx="194400" cy="92520"/>
              </p14:xfrm>
            </p:contentPart>
          </mc:Choice>
          <mc:Fallback>
            <p:pic>
              <p:nvPicPr>
                <p:cNvPr id="449" name="Freihand 448">
                  <a:extLst>
                    <a:ext uri="{FF2B5EF4-FFF2-40B4-BE49-F238E27FC236}">
                      <a16:creationId xmlns:a16="http://schemas.microsoft.com/office/drawing/2014/main" id="{D5C741CE-6FBD-4263-B896-51CB7C106AF9}"/>
                    </a:ext>
                  </a:extLst>
                </p:cNvPr>
                <p:cNvPicPr/>
                <p:nvPr/>
              </p:nvPicPr>
              <p:blipFill>
                <a:blip r:embed="rId604"/>
                <a:stretch>
                  <a:fillRect/>
                </a:stretch>
              </p:blipFill>
              <p:spPr>
                <a:xfrm>
                  <a:off x="11462147" y="2875387"/>
                  <a:ext cx="2030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450" name="Freihand 449">
                  <a:extLst>
                    <a:ext uri="{FF2B5EF4-FFF2-40B4-BE49-F238E27FC236}">
                      <a16:creationId xmlns:a16="http://schemas.microsoft.com/office/drawing/2014/main" id="{93D097DF-10E1-45A7-9235-ECEFDAB78D89}"/>
                    </a:ext>
                  </a:extLst>
                </p14:cNvPr>
                <p14:cNvContentPartPr/>
                <p14:nvPr/>
              </p14:nvContentPartPr>
              <p14:xfrm>
                <a:off x="11663027" y="2858827"/>
                <a:ext cx="82800" cy="104040"/>
              </p14:xfrm>
            </p:contentPart>
          </mc:Choice>
          <mc:Fallback>
            <p:pic>
              <p:nvPicPr>
                <p:cNvPr id="450" name="Freihand 449">
                  <a:extLst>
                    <a:ext uri="{FF2B5EF4-FFF2-40B4-BE49-F238E27FC236}">
                      <a16:creationId xmlns:a16="http://schemas.microsoft.com/office/drawing/2014/main" id="{93D097DF-10E1-45A7-9235-ECEFDAB78D89}"/>
                    </a:ext>
                  </a:extLst>
                </p:cNvPr>
                <p:cNvPicPr/>
                <p:nvPr/>
              </p:nvPicPr>
              <p:blipFill>
                <a:blip r:embed="rId606"/>
                <a:stretch>
                  <a:fillRect/>
                </a:stretch>
              </p:blipFill>
              <p:spPr>
                <a:xfrm>
                  <a:off x="11658707" y="2854507"/>
                  <a:ext cx="914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451" name="Freihand 450">
                  <a:extLst>
                    <a:ext uri="{FF2B5EF4-FFF2-40B4-BE49-F238E27FC236}">
                      <a16:creationId xmlns:a16="http://schemas.microsoft.com/office/drawing/2014/main" id="{9D8A3F86-FF0B-4E1E-B8F5-A50B0B7B0653}"/>
                    </a:ext>
                  </a:extLst>
                </p14:cNvPr>
                <p14:cNvContentPartPr/>
                <p14:nvPr/>
              </p14:nvContentPartPr>
              <p14:xfrm>
                <a:off x="11735747" y="2869987"/>
                <a:ext cx="76320" cy="91080"/>
              </p14:xfrm>
            </p:contentPart>
          </mc:Choice>
          <mc:Fallback>
            <p:pic>
              <p:nvPicPr>
                <p:cNvPr id="451" name="Freihand 450">
                  <a:extLst>
                    <a:ext uri="{FF2B5EF4-FFF2-40B4-BE49-F238E27FC236}">
                      <a16:creationId xmlns:a16="http://schemas.microsoft.com/office/drawing/2014/main" id="{9D8A3F86-FF0B-4E1E-B8F5-A50B0B7B0653}"/>
                    </a:ext>
                  </a:extLst>
                </p:cNvPr>
                <p:cNvPicPr/>
                <p:nvPr/>
              </p:nvPicPr>
              <p:blipFill>
                <a:blip r:embed="rId608"/>
                <a:stretch>
                  <a:fillRect/>
                </a:stretch>
              </p:blipFill>
              <p:spPr>
                <a:xfrm>
                  <a:off x="11731427" y="2865667"/>
                  <a:ext cx="849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452" name="Freihand 451">
                  <a:extLst>
                    <a:ext uri="{FF2B5EF4-FFF2-40B4-BE49-F238E27FC236}">
                      <a16:creationId xmlns:a16="http://schemas.microsoft.com/office/drawing/2014/main" id="{35A0DBC8-FAC2-4CC0-9CC3-D93909B10A8A}"/>
                    </a:ext>
                  </a:extLst>
                </p14:cNvPr>
                <p14:cNvContentPartPr/>
                <p14:nvPr/>
              </p14:nvContentPartPr>
              <p14:xfrm>
                <a:off x="11816747" y="2880067"/>
                <a:ext cx="73080" cy="54000"/>
              </p14:xfrm>
            </p:contentPart>
          </mc:Choice>
          <mc:Fallback>
            <p:pic>
              <p:nvPicPr>
                <p:cNvPr id="452" name="Freihand 451">
                  <a:extLst>
                    <a:ext uri="{FF2B5EF4-FFF2-40B4-BE49-F238E27FC236}">
                      <a16:creationId xmlns:a16="http://schemas.microsoft.com/office/drawing/2014/main" id="{35A0DBC8-FAC2-4CC0-9CC3-D93909B10A8A}"/>
                    </a:ext>
                  </a:extLst>
                </p:cNvPr>
                <p:cNvPicPr/>
                <p:nvPr/>
              </p:nvPicPr>
              <p:blipFill>
                <a:blip r:embed="rId610"/>
                <a:stretch>
                  <a:fillRect/>
                </a:stretch>
              </p:blipFill>
              <p:spPr>
                <a:xfrm>
                  <a:off x="11812427" y="2875747"/>
                  <a:ext cx="817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453" name="Freihand 452">
                  <a:extLst>
                    <a:ext uri="{FF2B5EF4-FFF2-40B4-BE49-F238E27FC236}">
                      <a16:creationId xmlns:a16="http://schemas.microsoft.com/office/drawing/2014/main" id="{EE90A9D7-4CE1-4C18-A343-35904C779EAC}"/>
                    </a:ext>
                  </a:extLst>
                </p14:cNvPr>
                <p14:cNvContentPartPr/>
                <p14:nvPr/>
              </p14:nvContentPartPr>
              <p14:xfrm>
                <a:off x="11588147" y="2763427"/>
                <a:ext cx="76320" cy="3240"/>
              </p14:xfrm>
            </p:contentPart>
          </mc:Choice>
          <mc:Fallback>
            <p:pic>
              <p:nvPicPr>
                <p:cNvPr id="453" name="Freihand 452">
                  <a:extLst>
                    <a:ext uri="{FF2B5EF4-FFF2-40B4-BE49-F238E27FC236}">
                      <a16:creationId xmlns:a16="http://schemas.microsoft.com/office/drawing/2014/main" id="{EE90A9D7-4CE1-4C18-A343-35904C779EAC}"/>
                    </a:ext>
                  </a:extLst>
                </p:cNvPr>
                <p:cNvPicPr/>
                <p:nvPr/>
              </p:nvPicPr>
              <p:blipFill>
                <a:blip r:embed="rId612"/>
                <a:stretch>
                  <a:fillRect/>
                </a:stretch>
              </p:blipFill>
              <p:spPr>
                <a:xfrm>
                  <a:off x="11583827" y="2759107"/>
                  <a:ext cx="8496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455" name="Freihand 454">
                  <a:extLst>
                    <a:ext uri="{FF2B5EF4-FFF2-40B4-BE49-F238E27FC236}">
                      <a16:creationId xmlns:a16="http://schemas.microsoft.com/office/drawing/2014/main" id="{C1AF4C43-805D-487D-85CF-81B6B709204C}"/>
                    </a:ext>
                  </a:extLst>
                </p14:cNvPr>
                <p14:cNvContentPartPr/>
                <p14:nvPr/>
              </p14:nvContentPartPr>
              <p14:xfrm>
                <a:off x="8935307" y="3271387"/>
                <a:ext cx="306720" cy="145800"/>
              </p14:xfrm>
            </p:contentPart>
          </mc:Choice>
          <mc:Fallback>
            <p:pic>
              <p:nvPicPr>
                <p:cNvPr id="455" name="Freihand 454">
                  <a:extLst>
                    <a:ext uri="{FF2B5EF4-FFF2-40B4-BE49-F238E27FC236}">
                      <a16:creationId xmlns:a16="http://schemas.microsoft.com/office/drawing/2014/main" id="{C1AF4C43-805D-487D-85CF-81B6B709204C}"/>
                    </a:ext>
                  </a:extLst>
                </p:cNvPr>
                <p:cNvPicPr/>
                <p:nvPr/>
              </p:nvPicPr>
              <p:blipFill>
                <a:blip r:embed="rId614"/>
                <a:stretch>
                  <a:fillRect/>
                </a:stretch>
              </p:blipFill>
              <p:spPr>
                <a:xfrm>
                  <a:off x="8930987" y="3267067"/>
                  <a:ext cx="3153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456" name="Freihand 455">
                  <a:extLst>
                    <a:ext uri="{FF2B5EF4-FFF2-40B4-BE49-F238E27FC236}">
                      <a16:creationId xmlns:a16="http://schemas.microsoft.com/office/drawing/2014/main" id="{239B7D50-4B32-435F-A836-E1DD81E9397C}"/>
                    </a:ext>
                  </a:extLst>
                </p14:cNvPr>
                <p14:cNvContentPartPr/>
                <p14:nvPr/>
              </p14:nvContentPartPr>
              <p14:xfrm>
                <a:off x="9126827" y="3255547"/>
                <a:ext cx="19080" cy="3240"/>
              </p14:xfrm>
            </p:contentPart>
          </mc:Choice>
          <mc:Fallback>
            <p:pic>
              <p:nvPicPr>
                <p:cNvPr id="456" name="Freihand 455">
                  <a:extLst>
                    <a:ext uri="{FF2B5EF4-FFF2-40B4-BE49-F238E27FC236}">
                      <a16:creationId xmlns:a16="http://schemas.microsoft.com/office/drawing/2014/main" id="{239B7D50-4B32-435F-A836-E1DD81E9397C}"/>
                    </a:ext>
                  </a:extLst>
                </p:cNvPr>
                <p:cNvPicPr/>
                <p:nvPr/>
              </p:nvPicPr>
              <p:blipFill>
                <a:blip r:embed="rId616"/>
                <a:stretch>
                  <a:fillRect/>
                </a:stretch>
              </p:blipFill>
              <p:spPr>
                <a:xfrm>
                  <a:off x="9122507" y="3251227"/>
                  <a:ext cx="277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457" name="Freihand 456">
                  <a:extLst>
                    <a:ext uri="{FF2B5EF4-FFF2-40B4-BE49-F238E27FC236}">
                      <a16:creationId xmlns:a16="http://schemas.microsoft.com/office/drawing/2014/main" id="{109559CE-7576-4D84-8378-0D219744D76C}"/>
                    </a:ext>
                  </a:extLst>
                </p14:cNvPr>
                <p14:cNvContentPartPr/>
                <p14:nvPr/>
              </p14:nvContentPartPr>
              <p14:xfrm>
                <a:off x="9423827" y="3337627"/>
                <a:ext cx="205560" cy="87120"/>
              </p14:xfrm>
            </p:contentPart>
          </mc:Choice>
          <mc:Fallback>
            <p:pic>
              <p:nvPicPr>
                <p:cNvPr id="457" name="Freihand 456">
                  <a:extLst>
                    <a:ext uri="{FF2B5EF4-FFF2-40B4-BE49-F238E27FC236}">
                      <a16:creationId xmlns:a16="http://schemas.microsoft.com/office/drawing/2014/main" id="{109559CE-7576-4D84-8378-0D219744D76C}"/>
                    </a:ext>
                  </a:extLst>
                </p:cNvPr>
                <p:cNvPicPr/>
                <p:nvPr/>
              </p:nvPicPr>
              <p:blipFill>
                <a:blip r:embed="rId618"/>
                <a:stretch>
                  <a:fillRect/>
                </a:stretch>
              </p:blipFill>
              <p:spPr>
                <a:xfrm>
                  <a:off x="9419507" y="3333307"/>
                  <a:ext cx="2142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458" name="Freihand 457">
                  <a:extLst>
                    <a:ext uri="{FF2B5EF4-FFF2-40B4-BE49-F238E27FC236}">
                      <a16:creationId xmlns:a16="http://schemas.microsoft.com/office/drawing/2014/main" id="{927D671F-4DB9-4D2E-9806-FA09248A4A02}"/>
                    </a:ext>
                  </a:extLst>
                </p14:cNvPr>
                <p14:cNvContentPartPr/>
                <p14:nvPr/>
              </p14:nvContentPartPr>
              <p14:xfrm>
                <a:off x="9663227" y="3335827"/>
                <a:ext cx="79200" cy="84600"/>
              </p14:xfrm>
            </p:contentPart>
          </mc:Choice>
          <mc:Fallback>
            <p:pic>
              <p:nvPicPr>
                <p:cNvPr id="458" name="Freihand 457">
                  <a:extLst>
                    <a:ext uri="{FF2B5EF4-FFF2-40B4-BE49-F238E27FC236}">
                      <a16:creationId xmlns:a16="http://schemas.microsoft.com/office/drawing/2014/main" id="{927D671F-4DB9-4D2E-9806-FA09248A4A02}"/>
                    </a:ext>
                  </a:extLst>
                </p:cNvPr>
                <p:cNvPicPr/>
                <p:nvPr/>
              </p:nvPicPr>
              <p:blipFill>
                <a:blip r:embed="rId620"/>
                <a:stretch>
                  <a:fillRect/>
                </a:stretch>
              </p:blipFill>
              <p:spPr>
                <a:xfrm>
                  <a:off x="9658907" y="3331507"/>
                  <a:ext cx="878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459" name="Freihand 458">
                  <a:extLst>
                    <a:ext uri="{FF2B5EF4-FFF2-40B4-BE49-F238E27FC236}">
                      <a16:creationId xmlns:a16="http://schemas.microsoft.com/office/drawing/2014/main" id="{4036CC5D-004B-4554-9E0C-F2160CA83B3F}"/>
                    </a:ext>
                  </a:extLst>
                </p14:cNvPr>
                <p14:cNvContentPartPr/>
                <p14:nvPr/>
              </p14:nvContentPartPr>
              <p14:xfrm>
                <a:off x="9775907" y="3247267"/>
                <a:ext cx="146520" cy="163440"/>
              </p14:xfrm>
            </p:contentPart>
          </mc:Choice>
          <mc:Fallback>
            <p:pic>
              <p:nvPicPr>
                <p:cNvPr id="459" name="Freihand 458">
                  <a:extLst>
                    <a:ext uri="{FF2B5EF4-FFF2-40B4-BE49-F238E27FC236}">
                      <a16:creationId xmlns:a16="http://schemas.microsoft.com/office/drawing/2014/main" id="{4036CC5D-004B-4554-9E0C-F2160CA83B3F}"/>
                    </a:ext>
                  </a:extLst>
                </p:cNvPr>
                <p:cNvPicPr/>
                <p:nvPr/>
              </p:nvPicPr>
              <p:blipFill>
                <a:blip r:embed="rId622"/>
                <a:stretch>
                  <a:fillRect/>
                </a:stretch>
              </p:blipFill>
              <p:spPr>
                <a:xfrm>
                  <a:off x="9771587" y="3242947"/>
                  <a:ext cx="1551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460" name="Freihand 459">
                  <a:extLst>
                    <a:ext uri="{FF2B5EF4-FFF2-40B4-BE49-F238E27FC236}">
                      <a16:creationId xmlns:a16="http://schemas.microsoft.com/office/drawing/2014/main" id="{A22999C8-4372-4F22-8E97-855B75D1EF25}"/>
                    </a:ext>
                  </a:extLst>
                </p14:cNvPr>
                <p14:cNvContentPartPr/>
                <p14:nvPr/>
              </p14:nvContentPartPr>
              <p14:xfrm>
                <a:off x="9962387" y="3253027"/>
                <a:ext cx="176400" cy="158760"/>
              </p14:xfrm>
            </p:contentPart>
          </mc:Choice>
          <mc:Fallback>
            <p:pic>
              <p:nvPicPr>
                <p:cNvPr id="460" name="Freihand 459">
                  <a:extLst>
                    <a:ext uri="{FF2B5EF4-FFF2-40B4-BE49-F238E27FC236}">
                      <a16:creationId xmlns:a16="http://schemas.microsoft.com/office/drawing/2014/main" id="{A22999C8-4372-4F22-8E97-855B75D1EF25}"/>
                    </a:ext>
                  </a:extLst>
                </p:cNvPr>
                <p:cNvPicPr/>
                <p:nvPr/>
              </p:nvPicPr>
              <p:blipFill>
                <a:blip r:embed="rId624"/>
                <a:stretch>
                  <a:fillRect/>
                </a:stretch>
              </p:blipFill>
              <p:spPr>
                <a:xfrm>
                  <a:off x="9958067" y="3248707"/>
                  <a:ext cx="1850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461" name="Freihand 460">
                  <a:extLst>
                    <a:ext uri="{FF2B5EF4-FFF2-40B4-BE49-F238E27FC236}">
                      <a16:creationId xmlns:a16="http://schemas.microsoft.com/office/drawing/2014/main" id="{D065DF23-FD90-4BC6-AD43-1FC1B1FF70CC}"/>
                    </a:ext>
                  </a:extLst>
                </p14:cNvPr>
                <p14:cNvContentPartPr/>
                <p14:nvPr/>
              </p14:nvContentPartPr>
              <p14:xfrm>
                <a:off x="10078667" y="3249787"/>
                <a:ext cx="27000" cy="40320"/>
              </p14:xfrm>
            </p:contentPart>
          </mc:Choice>
          <mc:Fallback>
            <p:pic>
              <p:nvPicPr>
                <p:cNvPr id="461" name="Freihand 460">
                  <a:extLst>
                    <a:ext uri="{FF2B5EF4-FFF2-40B4-BE49-F238E27FC236}">
                      <a16:creationId xmlns:a16="http://schemas.microsoft.com/office/drawing/2014/main" id="{D065DF23-FD90-4BC6-AD43-1FC1B1FF70CC}"/>
                    </a:ext>
                  </a:extLst>
                </p:cNvPr>
                <p:cNvPicPr/>
                <p:nvPr/>
              </p:nvPicPr>
              <p:blipFill>
                <a:blip r:embed="rId626"/>
                <a:stretch>
                  <a:fillRect/>
                </a:stretch>
              </p:blipFill>
              <p:spPr>
                <a:xfrm>
                  <a:off x="10074347" y="3245467"/>
                  <a:ext cx="356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462" name="Freihand 461">
                  <a:extLst>
                    <a:ext uri="{FF2B5EF4-FFF2-40B4-BE49-F238E27FC236}">
                      <a16:creationId xmlns:a16="http://schemas.microsoft.com/office/drawing/2014/main" id="{2869B16C-10D7-4A21-857A-8E735CB53D2F}"/>
                    </a:ext>
                  </a:extLst>
                </p14:cNvPr>
                <p14:cNvContentPartPr/>
                <p14:nvPr/>
              </p14:nvContentPartPr>
              <p14:xfrm>
                <a:off x="10140587" y="3241147"/>
                <a:ext cx="132840" cy="228960"/>
              </p14:xfrm>
            </p:contentPart>
          </mc:Choice>
          <mc:Fallback>
            <p:pic>
              <p:nvPicPr>
                <p:cNvPr id="462" name="Freihand 461">
                  <a:extLst>
                    <a:ext uri="{FF2B5EF4-FFF2-40B4-BE49-F238E27FC236}">
                      <a16:creationId xmlns:a16="http://schemas.microsoft.com/office/drawing/2014/main" id="{2869B16C-10D7-4A21-857A-8E735CB53D2F}"/>
                    </a:ext>
                  </a:extLst>
                </p:cNvPr>
                <p:cNvPicPr/>
                <p:nvPr/>
              </p:nvPicPr>
              <p:blipFill>
                <a:blip r:embed="rId628"/>
                <a:stretch>
                  <a:fillRect/>
                </a:stretch>
              </p:blipFill>
              <p:spPr>
                <a:xfrm>
                  <a:off x="10136267" y="3236827"/>
                  <a:ext cx="1414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463" name="Freihand 462">
                  <a:extLst>
                    <a:ext uri="{FF2B5EF4-FFF2-40B4-BE49-F238E27FC236}">
                      <a16:creationId xmlns:a16="http://schemas.microsoft.com/office/drawing/2014/main" id="{F4294896-D493-43C6-8900-FC56DFFBFFD5}"/>
                    </a:ext>
                  </a:extLst>
                </p14:cNvPr>
                <p14:cNvContentPartPr/>
                <p14:nvPr/>
              </p14:nvContentPartPr>
              <p14:xfrm>
                <a:off x="10299707" y="3304507"/>
                <a:ext cx="173880" cy="64080"/>
              </p14:xfrm>
            </p:contentPart>
          </mc:Choice>
          <mc:Fallback>
            <p:pic>
              <p:nvPicPr>
                <p:cNvPr id="463" name="Freihand 462">
                  <a:extLst>
                    <a:ext uri="{FF2B5EF4-FFF2-40B4-BE49-F238E27FC236}">
                      <a16:creationId xmlns:a16="http://schemas.microsoft.com/office/drawing/2014/main" id="{F4294896-D493-43C6-8900-FC56DFFBFFD5}"/>
                    </a:ext>
                  </a:extLst>
                </p:cNvPr>
                <p:cNvPicPr/>
                <p:nvPr/>
              </p:nvPicPr>
              <p:blipFill>
                <a:blip r:embed="rId630"/>
                <a:stretch>
                  <a:fillRect/>
                </a:stretch>
              </p:blipFill>
              <p:spPr>
                <a:xfrm>
                  <a:off x="10295387" y="3300187"/>
                  <a:ext cx="1825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464" name="Freihand 463">
                  <a:extLst>
                    <a:ext uri="{FF2B5EF4-FFF2-40B4-BE49-F238E27FC236}">
                      <a16:creationId xmlns:a16="http://schemas.microsoft.com/office/drawing/2014/main" id="{7D1F98DF-93B0-403B-9824-6F11BE31E697}"/>
                    </a:ext>
                  </a:extLst>
                </p14:cNvPr>
                <p14:cNvContentPartPr/>
                <p14:nvPr/>
              </p14:nvContentPartPr>
              <p14:xfrm>
                <a:off x="10543067" y="3259507"/>
                <a:ext cx="492840" cy="117360"/>
              </p14:xfrm>
            </p:contentPart>
          </mc:Choice>
          <mc:Fallback>
            <p:pic>
              <p:nvPicPr>
                <p:cNvPr id="464" name="Freihand 463">
                  <a:extLst>
                    <a:ext uri="{FF2B5EF4-FFF2-40B4-BE49-F238E27FC236}">
                      <a16:creationId xmlns:a16="http://schemas.microsoft.com/office/drawing/2014/main" id="{7D1F98DF-93B0-403B-9824-6F11BE31E697}"/>
                    </a:ext>
                  </a:extLst>
                </p:cNvPr>
                <p:cNvPicPr/>
                <p:nvPr/>
              </p:nvPicPr>
              <p:blipFill>
                <a:blip r:embed="rId632"/>
                <a:stretch>
                  <a:fillRect/>
                </a:stretch>
              </p:blipFill>
              <p:spPr>
                <a:xfrm>
                  <a:off x="10538747" y="3255187"/>
                  <a:ext cx="5014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465" name="Freihand 464">
                  <a:extLst>
                    <a:ext uri="{FF2B5EF4-FFF2-40B4-BE49-F238E27FC236}">
                      <a16:creationId xmlns:a16="http://schemas.microsoft.com/office/drawing/2014/main" id="{24805D15-F2DA-4CB2-AA74-6CE7811E6F11}"/>
                    </a:ext>
                  </a:extLst>
                </p14:cNvPr>
                <p14:cNvContentPartPr/>
                <p14:nvPr/>
              </p14:nvContentPartPr>
              <p14:xfrm>
                <a:off x="11187467" y="3260587"/>
                <a:ext cx="16560" cy="85680"/>
              </p14:xfrm>
            </p:contentPart>
          </mc:Choice>
          <mc:Fallback>
            <p:pic>
              <p:nvPicPr>
                <p:cNvPr id="465" name="Freihand 464">
                  <a:extLst>
                    <a:ext uri="{FF2B5EF4-FFF2-40B4-BE49-F238E27FC236}">
                      <a16:creationId xmlns:a16="http://schemas.microsoft.com/office/drawing/2014/main" id="{24805D15-F2DA-4CB2-AA74-6CE7811E6F11}"/>
                    </a:ext>
                  </a:extLst>
                </p:cNvPr>
                <p:cNvPicPr/>
                <p:nvPr/>
              </p:nvPicPr>
              <p:blipFill>
                <a:blip r:embed="rId634"/>
                <a:stretch>
                  <a:fillRect/>
                </a:stretch>
              </p:blipFill>
              <p:spPr>
                <a:xfrm>
                  <a:off x="11183147" y="3256267"/>
                  <a:ext cx="252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66" name="Freihand 465">
                  <a:extLst>
                    <a:ext uri="{FF2B5EF4-FFF2-40B4-BE49-F238E27FC236}">
                      <a16:creationId xmlns:a16="http://schemas.microsoft.com/office/drawing/2014/main" id="{E1323046-6B9A-4E83-A39F-6AFF3843EBFB}"/>
                    </a:ext>
                  </a:extLst>
                </p14:cNvPr>
                <p14:cNvContentPartPr/>
                <p14:nvPr/>
              </p14:nvContentPartPr>
              <p14:xfrm>
                <a:off x="11126987" y="3206947"/>
                <a:ext cx="162360" cy="18720"/>
              </p14:xfrm>
            </p:contentPart>
          </mc:Choice>
          <mc:Fallback>
            <p:pic>
              <p:nvPicPr>
                <p:cNvPr id="466" name="Freihand 465">
                  <a:extLst>
                    <a:ext uri="{FF2B5EF4-FFF2-40B4-BE49-F238E27FC236}">
                      <a16:creationId xmlns:a16="http://schemas.microsoft.com/office/drawing/2014/main" id="{E1323046-6B9A-4E83-A39F-6AFF3843EBFB}"/>
                    </a:ext>
                  </a:extLst>
                </p:cNvPr>
                <p:cNvPicPr/>
                <p:nvPr/>
              </p:nvPicPr>
              <p:blipFill>
                <a:blip r:embed="rId636"/>
                <a:stretch>
                  <a:fillRect/>
                </a:stretch>
              </p:blipFill>
              <p:spPr>
                <a:xfrm>
                  <a:off x="11122667" y="3202627"/>
                  <a:ext cx="1710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467" name="Freihand 466">
                  <a:extLst>
                    <a:ext uri="{FF2B5EF4-FFF2-40B4-BE49-F238E27FC236}">
                      <a16:creationId xmlns:a16="http://schemas.microsoft.com/office/drawing/2014/main" id="{0F9454BC-BAB4-4078-B662-51DAE2933D08}"/>
                    </a:ext>
                  </a:extLst>
                </p14:cNvPr>
                <p14:cNvContentPartPr/>
                <p14:nvPr/>
              </p14:nvContentPartPr>
              <p14:xfrm>
                <a:off x="11272787" y="3255187"/>
                <a:ext cx="256320" cy="65160"/>
              </p14:xfrm>
            </p:contentPart>
          </mc:Choice>
          <mc:Fallback>
            <p:pic>
              <p:nvPicPr>
                <p:cNvPr id="467" name="Freihand 466">
                  <a:extLst>
                    <a:ext uri="{FF2B5EF4-FFF2-40B4-BE49-F238E27FC236}">
                      <a16:creationId xmlns:a16="http://schemas.microsoft.com/office/drawing/2014/main" id="{0F9454BC-BAB4-4078-B662-51DAE2933D08}"/>
                    </a:ext>
                  </a:extLst>
                </p:cNvPr>
                <p:cNvPicPr/>
                <p:nvPr/>
              </p:nvPicPr>
              <p:blipFill>
                <a:blip r:embed="rId638"/>
                <a:stretch>
                  <a:fillRect/>
                </a:stretch>
              </p:blipFill>
              <p:spPr>
                <a:xfrm>
                  <a:off x="11268467" y="3250867"/>
                  <a:ext cx="2649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68" name="Freihand 467">
                  <a:extLst>
                    <a:ext uri="{FF2B5EF4-FFF2-40B4-BE49-F238E27FC236}">
                      <a16:creationId xmlns:a16="http://schemas.microsoft.com/office/drawing/2014/main" id="{3EB43994-74EC-42E4-AC05-FBAFB89CF6FD}"/>
                    </a:ext>
                  </a:extLst>
                </p14:cNvPr>
                <p14:cNvContentPartPr/>
                <p14:nvPr/>
              </p14:nvContentPartPr>
              <p14:xfrm>
                <a:off x="11573027" y="3243307"/>
                <a:ext cx="64800" cy="61920"/>
              </p14:xfrm>
            </p:contentPart>
          </mc:Choice>
          <mc:Fallback>
            <p:pic>
              <p:nvPicPr>
                <p:cNvPr id="468" name="Freihand 467">
                  <a:extLst>
                    <a:ext uri="{FF2B5EF4-FFF2-40B4-BE49-F238E27FC236}">
                      <a16:creationId xmlns:a16="http://schemas.microsoft.com/office/drawing/2014/main" id="{3EB43994-74EC-42E4-AC05-FBAFB89CF6FD}"/>
                    </a:ext>
                  </a:extLst>
                </p:cNvPr>
                <p:cNvPicPr/>
                <p:nvPr/>
              </p:nvPicPr>
              <p:blipFill>
                <a:blip r:embed="rId640"/>
                <a:stretch>
                  <a:fillRect/>
                </a:stretch>
              </p:blipFill>
              <p:spPr>
                <a:xfrm>
                  <a:off x="11568707" y="3238987"/>
                  <a:ext cx="734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69" name="Freihand 468">
                  <a:extLst>
                    <a:ext uri="{FF2B5EF4-FFF2-40B4-BE49-F238E27FC236}">
                      <a16:creationId xmlns:a16="http://schemas.microsoft.com/office/drawing/2014/main" id="{CFFE2E37-8CB8-4D04-BC1B-1F7AB83DCDE3}"/>
                    </a:ext>
                  </a:extLst>
                </p14:cNvPr>
                <p14:cNvContentPartPr/>
                <p14:nvPr/>
              </p14:nvContentPartPr>
              <p14:xfrm>
                <a:off x="11661227" y="3177427"/>
                <a:ext cx="167760" cy="127800"/>
              </p14:xfrm>
            </p:contentPart>
          </mc:Choice>
          <mc:Fallback>
            <p:pic>
              <p:nvPicPr>
                <p:cNvPr id="469" name="Freihand 468">
                  <a:extLst>
                    <a:ext uri="{FF2B5EF4-FFF2-40B4-BE49-F238E27FC236}">
                      <a16:creationId xmlns:a16="http://schemas.microsoft.com/office/drawing/2014/main" id="{CFFE2E37-8CB8-4D04-BC1B-1F7AB83DCDE3}"/>
                    </a:ext>
                  </a:extLst>
                </p:cNvPr>
                <p:cNvPicPr/>
                <p:nvPr/>
              </p:nvPicPr>
              <p:blipFill>
                <a:blip r:embed="rId642"/>
                <a:stretch>
                  <a:fillRect/>
                </a:stretch>
              </p:blipFill>
              <p:spPr>
                <a:xfrm>
                  <a:off x="11656907" y="3173107"/>
                  <a:ext cx="1764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471" name="Freihand 470">
                  <a:extLst>
                    <a:ext uri="{FF2B5EF4-FFF2-40B4-BE49-F238E27FC236}">
                      <a16:creationId xmlns:a16="http://schemas.microsoft.com/office/drawing/2014/main" id="{B2E0F51E-953D-4211-A362-92F08784815A}"/>
                    </a:ext>
                  </a:extLst>
                </p14:cNvPr>
                <p14:cNvContentPartPr/>
                <p14:nvPr/>
              </p14:nvContentPartPr>
              <p14:xfrm>
                <a:off x="8943587" y="3569467"/>
                <a:ext cx="130320" cy="97920"/>
              </p14:xfrm>
            </p:contentPart>
          </mc:Choice>
          <mc:Fallback>
            <p:pic>
              <p:nvPicPr>
                <p:cNvPr id="471" name="Freihand 470">
                  <a:extLst>
                    <a:ext uri="{FF2B5EF4-FFF2-40B4-BE49-F238E27FC236}">
                      <a16:creationId xmlns:a16="http://schemas.microsoft.com/office/drawing/2014/main" id="{B2E0F51E-953D-4211-A362-92F08784815A}"/>
                    </a:ext>
                  </a:extLst>
                </p:cNvPr>
                <p:cNvPicPr/>
                <p:nvPr/>
              </p:nvPicPr>
              <p:blipFill>
                <a:blip r:embed="rId644"/>
                <a:stretch>
                  <a:fillRect/>
                </a:stretch>
              </p:blipFill>
              <p:spPr>
                <a:xfrm>
                  <a:off x="8939267" y="3565147"/>
                  <a:ext cx="1389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72" name="Freihand 471">
                  <a:extLst>
                    <a:ext uri="{FF2B5EF4-FFF2-40B4-BE49-F238E27FC236}">
                      <a16:creationId xmlns:a16="http://schemas.microsoft.com/office/drawing/2014/main" id="{5EF08786-2144-44F3-9979-F6F3EB62D534}"/>
                    </a:ext>
                  </a:extLst>
                </p14:cNvPr>
                <p14:cNvContentPartPr/>
                <p14:nvPr/>
              </p14:nvContentPartPr>
              <p14:xfrm>
                <a:off x="9105947" y="3664867"/>
                <a:ext cx="35640" cy="6480"/>
              </p14:xfrm>
            </p:contentPart>
          </mc:Choice>
          <mc:Fallback>
            <p:pic>
              <p:nvPicPr>
                <p:cNvPr id="472" name="Freihand 471">
                  <a:extLst>
                    <a:ext uri="{FF2B5EF4-FFF2-40B4-BE49-F238E27FC236}">
                      <a16:creationId xmlns:a16="http://schemas.microsoft.com/office/drawing/2014/main" id="{5EF08786-2144-44F3-9979-F6F3EB62D534}"/>
                    </a:ext>
                  </a:extLst>
                </p:cNvPr>
                <p:cNvPicPr/>
                <p:nvPr/>
              </p:nvPicPr>
              <p:blipFill>
                <a:blip r:embed="rId646"/>
                <a:stretch>
                  <a:fillRect/>
                </a:stretch>
              </p:blipFill>
              <p:spPr>
                <a:xfrm>
                  <a:off x="9101627" y="3660547"/>
                  <a:ext cx="442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473" name="Freihand 472">
                  <a:extLst>
                    <a:ext uri="{FF2B5EF4-FFF2-40B4-BE49-F238E27FC236}">
                      <a16:creationId xmlns:a16="http://schemas.microsoft.com/office/drawing/2014/main" id="{9EE371DA-2586-492B-9704-5AD60EA79328}"/>
                    </a:ext>
                  </a:extLst>
                </p14:cNvPr>
                <p14:cNvContentPartPr/>
                <p14:nvPr/>
              </p14:nvContentPartPr>
              <p14:xfrm>
                <a:off x="9278387" y="3582427"/>
                <a:ext cx="7920" cy="92880"/>
              </p14:xfrm>
            </p:contentPart>
          </mc:Choice>
          <mc:Fallback>
            <p:pic>
              <p:nvPicPr>
                <p:cNvPr id="473" name="Freihand 472">
                  <a:extLst>
                    <a:ext uri="{FF2B5EF4-FFF2-40B4-BE49-F238E27FC236}">
                      <a16:creationId xmlns:a16="http://schemas.microsoft.com/office/drawing/2014/main" id="{9EE371DA-2586-492B-9704-5AD60EA79328}"/>
                    </a:ext>
                  </a:extLst>
                </p:cNvPr>
                <p:cNvPicPr/>
                <p:nvPr/>
              </p:nvPicPr>
              <p:blipFill>
                <a:blip r:embed="rId648"/>
                <a:stretch>
                  <a:fillRect/>
                </a:stretch>
              </p:blipFill>
              <p:spPr>
                <a:xfrm>
                  <a:off x="9274067" y="3578107"/>
                  <a:ext cx="165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474" name="Freihand 473">
                  <a:extLst>
                    <a:ext uri="{FF2B5EF4-FFF2-40B4-BE49-F238E27FC236}">
                      <a16:creationId xmlns:a16="http://schemas.microsoft.com/office/drawing/2014/main" id="{5E085698-94DA-47DA-86BD-B160D78BDDA8}"/>
                    </a:ext>
                  </a:extLst>
                </p14:cNvPr>
                <p14:cNvContentPartPr/>
                <p14:nvPr/>
              </p14:nvContentPartPr>
              <p14:xfrm>
                <a:off x="9209987" y="3551827"/>
                <a:ext cx="147600" cy="148680"/>
              </p14:xfrm>
            </p:contentPart>
          </mc:Choice>
          <mc:Fallback>
            <p:pic>
              <p:nvPicPr>
                <p:cNvPr id="474" name="Freihand 473">
                  <a:extLst>
                    <a:ext uri="{FF2B5EF4-FFF2-40B4-BE49-F238E27FC236}">
                      <a16:creationId xmlns:a16="http://schemas.microsoft.com/office/drawing/2014/main" id="{5E085698-94DA-47DA-86BD-B160D78BDDA8}"/>
                    </a:ext>
                  </a:extLst>
                </p:cNvPr>
                <p:cNvPicPr/>
                <p:nvPr/>
              </p:nvPicPr>
              <p:blipFill>
                <a:blip r:embed="rId650"/>
                <a:stretch>
                  <a:fillRect/>
                </a:stretch>
              </p:blipFill>
              <p:spPr>
                <a:xfrm>
                  <a:off x="9205667" y="3547507"/>
                  <a:ext cx="1562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475" name="Freihand 474">
                  <a:extLst>
                    <a:ext uri="{FF2B5EF4-FFF2-40B4-BE49-F238E27FC236}">
                      <a16:creationId xmlns:a16="http://schemas.microsoft.com/office/drawing/2014/main" id="{50952B65-2F9B-4DD9-972E-21ECAA77C0F6}"/>
                    </a:ext>
                  </a:extLst>
                </p14:cNvPr>
                <p14:cNvContentPartPr/>
                <p14:nvPr/>
              </p14:nvContentPartPr>
              <p14:xfrm>
                <a:off x="9435347" y="3672427"/>
                <a:ext cx="7920" cy="12600"/>
              </p14:xfrm>
            </p:contentPart>
          </mc:Choice>
          <mc:Fallback>
            <p:pic>
              <p:nvPicPr>
                <p:cNvPr id="475" name="Freihand 474">
                  <a:extLst>
                    <a:ext uri="{FF2B5EF4-FFF2-40B4-BE49-F238E27FC236}">
                      <a16:creationId xmlns:a16="http://schemas.microsoft.com/office/drawing/2014/main" id="{50952B65-2F9B-4DD9-972E-21ECAA77C0F6}"/>
                    </a:ext>
                  </a:extLst>
                </p:cNvPr>
                <p:cNvPicPr/>
                <p:nvPr/>
              </p:nvPicPr>
              <p:blipFill>
                <a:blip r:embed="rId652"/>
                <a:stretch>
                  <a:fillRect/>
                </a:stretch>
              </p:blipFill>
              <p:spPr>
                <a:xfrm>
                  <a:off x="9431027" y="3668107"/>
                  <a:ext cx="165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477" name="Freihand 476">
                  <a:extLst>
                    <a:ext uri="{FF2B5EF4-FFF2-40B4-BE49-F238E27FC236}">
                      <a16:creationId xmlns:a16="http://schemas.microsoft.com/office/drawing/2014/main" id="{0D6E52FA-23E2-48E9-9CF3-AAE4B1C854F9}"/>
                    </a:ext>
                  </a:extLst>
                </p14:cNvPr>
                <p14:cNvContentPartPr/>
                <p14:nvPr/>
              </p14:nvContentPartPr>
              <p14:xfrm>
                <a:off x="9602027" y="3534547"/>
                <a:ext cx="280800" cy="134640"/>
              </p14:xfrm>
            </p:contentPart>
          </mc:Choice>
          <mc:Fallback>
            <p:pic>
              <p:nvPicPr>
                <p:cNvPr id="477" name="Freihand 476">
                  <a:extLst>
                    <a:ext uri="{FF2B5EF4-FFF2-40B4-BE49-F238E27FC236}">
                      <a16:creationId xmlns:a16="http://schemas.microsoft.com/office/drawing/2014/main" id="{0D6E52FA-23E2-48E9-9CF3-AAE4B1C854F9}"/>
                    </a:ext>
                  </a:extLst>
                </p:cNvPr>
                <p:cNvPicPr/>
                <p:nvPr/>
              </p:nvPicPr>
              <p:blipFill>
                <a:blip r:embed="rId654"/>
                <a:stretch>
                  <a:fillRect/>
                </a:stretch>
              </p:blipFill>
              <p:spPr>
                <a:xfrm>
                  <a:off x="9597707" y="3530227"/>
                  <a:ext cx="2894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478" name="Freihand 477">
                  <a:extLst>
                    <a:ext uri="{FF2B5EF4-FFF2-40B4-BE49-F238E27FC236}">
                      <a16:creationId xmlns:a16="http://schemas.microsoft.com/office/drawing/2014/main" id="{D99D07D9-AA29-4739-89A8-AEE1AE89B7EB}"/>
                    </a:ext>
                  </a:extLst>
                </p14:cNvPr>
                <p14:cNvContentPartPr/>
                <p14:nvPr/>
              </p14:nvContentPartPr>
              <p14:xfrm>
                <a:off x="9769427" y="3487747"/>
                <a:ext cx="22320" cy="2520"/>
              </p14:xfrm>
            </p:contentPart>
          </mc:Choice>
          <mc:Fallback>
            <p:pic>
              <p:nvPicPr>
                <p:cNvPr id="478" name="Freihand 477">
                  <a:extLst>
                    <a:ext uri="{FF2B5EF4-FFF2-40B4-BE49-F238E27FC236}">
                      <a16:creationId xmlns:a16="http://schemas.microsoft.com/office/drawing/2014/main" id="{D99D07D9-AA29-4739-89A8-AEE1AE89B7EB}"/>
                    </a:ext>
                  </a:extLst>
                </p:cNvPr>
                <p:cNvPicPr/>
                <p:nvPr/>
              </p:nvPicPr>
              <p:blipFill>
                <a:blip r:embed="rId656"/>
                <a:stretch>
                  <a:fillRect/>
                </a:stretch>
              </p:blipFill>
              <p:spPr>
                <a:xfrm>
                  <a:off x="9765107" y="3483427"/>
                  <a:ext cx="309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479" name="Freihand 478">
                  <a:extLst>
                    <a:ext uri="{FF2B5EF4-FFF2-40B4-BE49-F238E27FC236}">
                      <a16:creationId xmlns:a16="http://schemas.microsoft.com/office/drawing/2014/main" id="{32F069EE-DD91-41FA-A3D8-1EFD9B05669E}"/>
                    </a:ext>
                  </a:extLst>
                </p14:cNvPr>
                <p14:cNvContentPartPr/>
                <p14:nvPr/>
              </p14:nvContentPartPr>
              <p14:xfrm>
                <a:off x="10165427" y="3548587"/>
                <a:ext cx="142920" cy="122760"/>
              </p14:xfrm>
            </p:contentPart>
          </mc:Choice>
          <mc:Fallback>
            <p:pic>
              <p:nvPicPr>
                <p:cNvPr id="479" name="Freihand 478">
                  <a:extLst>
                    <a:ext uri="{FF2B5EF4-FFF2-40B4-BE49-F238E27FC236}">
                      <a16:creationId xmlns:a16="http://schemas.microsoft.com/office/drawing/2014/main" id="{32F069EE-DD91-41FA-A3D8-1EFD9B05669E}"/>
                    </a:ext>
                  </a:extLst>
                </p:cNvPr>
                <p:cNvPicPr/>
                <p:nvPr/>
              </p:nvPicPr>
              <p:blipFill>
                <a:blip r:embed="rId658"/>
                <a:stretch>
                  <a:fillRect/>
                </a:stretch>
              </p:blipFill>
              <p:spPr>
                <a:xfrm>
                  <a:off x="10161107" y="3544267"/>
                  <a:ext cx="1515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480" name="Freihand 479">
                  <a:extLst>
                    <a:ext uri="{FF2B5EF4-FFF2-40B4-BE49-F238E27FC236}">
                      <a16:creationId xmlns:a16="http://schemas.microsoft.com/office/drawing/2014/main" id="{4D99D408-5EE7-49BD-8B05-C16FC3153A65}"/>
                    </a:ext>
                  </a:extLst>
                </p14:cNvPr>
                <p14:cNvContentPartPr/>
                <p14:nvPr/>
              </p14:nvContentPartPr>
              <p14:xfrm>
                <a:off x="10368107" y="3510787"/>
                <a:ext cx="136440" cy="152640"/>
              </p14:xfrm>
            </p:contentPart>
          </mc:Choice>
          <mc:Fallback>
            <p:pic>
              <p:nvPicPr>
                <p:cNvPr id="480" name="Freihand 479">
                  <a:extLst>
                    <a:ext uri="{FF2B5EF4-FFF2-40B4-BE49-F238E27FC236}">
                      <a16:creationId xmlns:a16="http://schemas.microsoft.com/office/drawing/2014/main" id="{4D99D408-5EE7-49BD-8B05-C16FC3153A65}"/>
                    </a:ext>
                  </a:extLst>
                </p:cNvPr>
                <p:cNvPicPr/>
                <p:nvPr/>
              </p:nvPicPr>
              <p:blipFill>
                <a:blip r:embed="rId660"/>
                <a:stretch>
                  <a:fillRect/>
                </a:stretch>
              </p:blipFill>
              <p:spPr>
                <a:xfrm>
                  <a:off x="10363787" y="3506467"/>
                  <a:ext cx="1450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481" name="Freihand 480">
                  <a:extLst>
                    <a:ext uri="{FF2B5EF4-FFF2-40B4-BE49-F238E27FC236}">
                      <a16:creationId xmlns:a16="http://schemas.microsoft.com/office/drawing/2014/main" id="{4341D16B-57A3-4F52-BB21-FA05D1D3BABB}"/>
                    </a:ext>
                  </a:extLst>
                </p14:cNvPr>
                <p14:cNvContentPartPr/>
                <p14:nvPr/>
              </p14:nvContentPartPr>
              <p14:xfrm>
                <a:off x="10450907" y="3595387"/>
                <a:ext cx="49680" cy="51120"/>
              </p14:xfrm>
            </p:contentPart>
          </mc:Choice>
          <mc:Fallback>
            <p:pic>
              <p:nvPicPr>
                <p:cNvPr id="481" name="Freihand 480">
                  <a:extLst>
                    <a:ext uri="{FF2B5EF4-FFF2-40B4-BE49-F238E27FC236}">
                      <a16:creationId xmlns:a16="http://schemas.microsoft.com/office/drawing/2014/main" id="{4341D16B-57A3-4F52-BB21-FA05D1D3BABB}"/>
                    </a:ext>
                  </a:extLst>
                </p:cNvPr>
                <p:cNvPicPr/>
                <p:nvPr/>
              </p:nvPicPr>
              <p:blipFill>
                <a:blip r:embed="rId662"/>
                <a:stretch>
                  <a:fillRect/>
                </a:stretch>
              </p:blipFill>
              <p:spPr>
                <a:xfrm>
                  <a:off x="10446587" y="3591067"/>
                  <a:ext cx="583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82" name="Freihand 481">
                  <a:extLst>
                    <a:ext uri="{FF2B5EF4-FFF2-40B4-BE49-F238E27FC236}">
                      <a16:creationId xmlns:a16="http://schemas.microsoft.com/office/drawing/2014/main" id="{62EEC160-9FE5-4860-AC01-579CA28689A9}"/>
                    </a:ext>
                  </a:extLst>
                </p14:cNvPr>
                <p14:cNvContentPartPr/>
                <p14:nvPr/>
              </p14:nvContentPartPr>
              <p14:xfrm>
                <a:off x="10651787" y="3500707"/>
                <a:ext cx="131760" cy="221400"/>
              </p14:xfrm>
            </p:contentPart>
          </mc:Choice>
          <mc:Fallback>
            <p:pic>
              <p:nvPicPr>
                <p:cNvPr id="482" name="Freihand 481">
                  <a:extLst>
                    <a:ext uri="{FF2B5EF4-FFF2-40B4-BE49-F238E27FC236}">
                      <a16:creationId xmlns:a16="http://schemas.microsoft.com/office/drawing/2014/main" id="{62EEC160-9FE5-4860-AC01-579CA28689A9}"/>
                    </a:ext>
                  </a:extLst>
                </p:cNvPr>
                <p:cNvPicPr/>
                <p:nvPr/>
              </p:nvPicPr>
              <p:blipFill>
                <a:blip r:embed="rId664"/>
                <a:stretch>
                  <a:fillRect/>
                </a:stretch>
              </p:blipFill>
              <p:spPr>
                <a:xfrm>
                  <a:off x="10647467" y="3496387"/>
                  <a:ext cx="14040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83" name="Freihand 482">
                  <a:extLst>
                    <a:ext uri="{FF2B5EF4-FFF2-40B4-BE49-F238E27FC236}">
                      <a16:creationId xmlns:a16="http://schemas.microsoft.com/office/drawing/2014/main" id="{FE22D76A-5091-4CF9-80D0-3EBACE20AC03}"/>
                    </a:ext>
                  </a:extLst>
                </p14:cNvPr>
                <p14:cNvContentPartPr/>
                <p14:nvPr/>
              </p14:nvContentPartPr>
              <p14:xfrm>
                <a:off x="10783547" y="3573787"/>
                <a:ext cx="199440" cy="83880"/>
              </p14:xfrm>
            </p:contentPart>
          </mc:Choice>
          <mc:Fallback>
            <p:pic>
              <p:nvPicPr>
                <p:cNvPr id="483" name="Freihand 482">
                  <a:extLst>
                    <a:ext uri="{FF2B5EF4-FFF2-40B4-BE49-F238E27FC236}">
                      <a16:creationId xmlns:a16="http://schemas.microsoft.com/office/drawing/2014/main" id="{FE22D76A-5091-4CF9-80D0-3EBACE20AC03}"/>
                    </a:ext>
                  </a:extLst>
                </p:cNvPr>
                <p:cNvPicPr/>
                <p:nvPr/>
              </p:nvPicPr>
              <p:blipFill>
                <a:blip r:embed="rId666"/>
                <a:stretch>
                  <a:fillRect/>
                </a:stretch>
              </p:blipFill>
              <p:spPr>
                <a:xfrm>
                  <a:off x="10779227" y="3569467"/>
                  <a:ext cx="2080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84" name="Freihand 483">
                  <a:extLst>
                    <a:ext uri="{FF2B5EF4-FFF2-40B4-BE49-F238E27FC236}">
                      <a16:creationId xmlns:a16="http://schemas.microsoft.com/office/drawing/2014/main" id="{9D35E543-1673-491F-9F33-15CAF3886B65}"/>
                    </a:ext>
                  </a:extLst>
                </p14:cNvPr>
                <p14:cNvContentPartPr/>
                <p14:nvPr/>
              </p14:nvContentPartPr>
              <p14:xfrm>
                <a:off x="10867427" y="3517267"/>
                <a:ext cx="63360" cy="10440"/>
              </p14:xfrm>
            </p:contentPart>
          </mc:Choice>
          <mc:Fallback>
            <p:pic>
              <p:nvPicPr>
                <p:cNvPr id="484" name="Freihand 483">
                  <a:extLst>
                    <a:ext uri="{FF2B5EF4-FFF2-40B4-BE49-F238E27FC236}">
                      <a16:creationId xmlns:a16="http://schemas.microsoft.com/office/drawing/2014/main" id="{9D35E543-1673-491F-9F33-15CAF3886B65}"/>
                    </a:ext>
                  </a:extLst>
                </p:cNvPr>
                <p:cNvPicPr/>
                <p:nvPr/>
              </p:nvPicPr>
              <p:blipFill>
                <a:blip r:embed="rId668"/>
                <a:stretch>
                  <a:fillRect/>
                </a:stretch>
              </p:blipFill>
              <p:spPr>
                <a:xfrm>
                  <a:off x="10863107" y="3512947"/>
                  <a:ext cx="720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85" name="Freihand 484">
                  <a:extLst>
                    <a:ext uri="{FF2B5EF4-FFF2-40B4-BE49-F238E27FC236}">
                      <a16:creationId xmlns:a16="http://schemas.microsoft.com/office/drawing/2014/main" id="{CEE2FFA4-A45E-41C7-8F48-331861BDF85C}"/>
                    </a:ext>
                  </a:extLst>
                </p14:cNvPr>
                <p14:cNvContentPartPr/>
                <p14:nvPr/>
              </p14:nvContentPartPr>
              <p14:xfrm>
                <a:off x="11144267" y="3486667"/>
                <a:ext cx="164520" cy="167040"/>
              </p14:xfrm>
            </p:contentPart>
          </mc:Choice>
          <mc:Fallback>
            <p:pic>
              <p:nvPicPr>
                <p:cNvPr id="485" name="Freihand 484">
                  <a:extLst>
                    <a:ext uri="{FF2B5EF4-FFF2-40B4-BE49-F238E27FC236}">
                      <a16:creationId xmlns:a16="http://schemas.microsoft.com/office/drawing/2014/main" id="{CEE2FFA4-A45E-41C7-8F48-331861BDF85C}"/>
                    </a:ext>
                  </a:extLst>
                </p:cNvPr>
                <p:cNvPicPr/>
                <p:nvPr/>
              </p:nvPicPr>
              <p:blipFill>
                <a:blip r:embed="rId670"/>
                <a:stretch>
                  <a:fillRect/>
                </a:stretch>
              </p:blipFill>
              <p:spPr>
                <a:xfrm>
                  <a:off x="11139947" y="3482347"/>
                  <a:ext cx="1731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86" name="Freihand 485">
                  <a:extLst>
                    <a:ext uri="{FF2B5EF4-FFF2-40B4-BE49-F238E27FC236}">
                      <a16:creationId xmlns:a16="http://schemas.microsoft.com/office/drawing/2014/main" id="{730401FA-3C8A-4CC0-A513-6137E7D1EEDE}"/>
                    </a:ext>
                  </a:extLst>
                </p14:cNvPr>
                <p14:cNvContentPartPr/>
                <p14:nvPr/>
              </p14:nvContentPartPr>
              <p14:xfrm>
                <a:off x="11494187" y="3490987"/>
                <a:ext cx="26640" cy="131040"/>
              </p14:xfrm>
            </p:contentPart>
          </mc:Choice>
          <mc:Fallback>
            <p:pic>
              <p:nvPicPr>
                <p:cNvPr id="486" name="Freihand 485">
                  <a:extLst>
                    <a:ext uri="{FF2B5EF4-FFF2-40B4-BE49-F238E27FC236}">
                      <a16:creationId xmlns:a16="http://schemas.microsoft.com/office/drawing/2014/main" id="{730401FA-3C8A-4CC0-A513-6137E7D1EEDE}"/>
                    </a:ext>
                  </a:extLst>
                </p:cNvPr>
                <p:cNvPicPr/>
                <p:nvPr/>
              </p:nvPicPr>
              <p:blipFill>
                <a:blip r:embed="rId672"/>
                <a:stretch>
                  <a:fillRect/>
                </a:stretch>
              </p:blipFill>
              <p:spPr>
                <a:xfrm>
                  <a:off x="11489507" y="3486667"/>
                  <a:ext cx="352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87" name="Freihand 486">
                  <a:extLst>
                    <a:ext uri="{FF2B5EF4-FFF2-40B4-BE49-F238E27FC236}">
                      <a16:creationId xmlns:a16="http://schemas.microsoft.com/office/drawing/2014/main" id="{84AFF7BF-D3E4-45A8-BF73-BADDAB511C7E}"/>
                    </a:ext>
                  </a:extLst>
                </p14:cNvPr>
                <p14:cNvContentPartPr/>
                <p14:nvPr/>
              </p14:nvContentPartPr>
              <p14:xfrm>
                <a:off x="11443427" y="3465787"/>
                <a:ext cx="144360" cy="21240"/>
              </p14:xfrm>
            </p:contentPart>
          </mc:Choice>
          <mc:Fallback>
            <p:pic>
              <p:nvPicPr>
                <p:cNvPr id="487" name="Freihand 486">
                  <a:extLst>
                    <a:ext uri="{FF2B5EF4-FFF2-40B4-BE49-F238E27FC236}">
                      <a16:creationId xmlns:a16="http://schemas.microsoft.com/office/drawing/2014/main" id="{84AFF7BF-D3E4-45A8-BF73-BADDAB511C7E}"/>
                    </a:ext>
                  </a:extLst>
                </p:cNvPr>
                <p:cNvPicPr/>
                <p:nvPr/>
              </p:nvPicPr>
              <p:blipFill>
                <a:blip r:embed="rId674"/>
                <a:stretch>
                  <a:fillRect/>
                </a:stretch>
              </p:blipFill>
              <p:spPr>
                <a:xfrm>
                  <a:off x="11439107" y="3461467"/>
                  <a:ext cx="1530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88" name="Freihand 487">
                  <a:extLst>
                    <a:ext uri="{FF2B5EF4-FFF2-40B4-BE49-F238E27FC236}">
                      <a16:creationId xmlns:a16="http://schemas.microsoft.com/office/drawing/2014/main" id="{CCAB2B98-8FC1-4866-835A-9A2D334BA6D8}"/>
                    </a:ext>
                  </a:extLst>
                </p14:cNvPr>
                <p14:cNvContentPartPr/>
                <p14:nvPr/>
              </p14:nvContentPartPr>
              <p14:xfrm>
                <a:off x="11417147" y="3544987"/>
                <a:ext cx="150120" cy="30960"/>
              </p14:xfrm>
            </p:contentPart>
          </mc:Choice>
          <mc:Fallback>
            <p:pic>
              <p:nvPicPr>
                <p:cNvPr id="488" name="Freihand 487">
                  <a:extLst>
                    <a:ext uri="{FF2B5EF4-FFF2-40B4-BE49-F238E27FC236}">
                      <a16:creationId xmlns:a16="http://schemas.microsoft.com/office/drawing/2014/main" id="{CCAB2B98-8FC1-4866-835A-9A2D334BA6D8}"/>
                    </a:ext>
                  </a:extLst>
                </p:cNvPr>
                <p:cNvPicPr/>
                <p:nvPr/>
              </p:nvPicPr>
              <p:blipFill>
                <a:blip r:embed="rId676"/>
                <a:stretch>
                  <a:fillRect/>
                </a:stretch>
              </p:blipFill>
              <p:spPr>
                <a:xfrm>
                  <a:off x="11412827" y="3540667"/>
                  <a:ext cx="1587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89" name="Freihand 488">
                  <a:extLst>
                    <a:ext uri="{FF2B5EF4-FFF2-40B4-BE49-F238E27FC236}">
                      <a16:creationId xmlns:a16="http://schemas.microsoft.com/office/drawing/2014/main" id="{27E20BF7-7D72-414B-8DD0-B2ABD0E1589F}"/>
                    </a:ext>
                  </a:extLst>
                </p14:cNvPr>
                <p14:cNvContentPartPr/>
                <p14:nvPr/>
              </p14:nvContentPartPr>
              <p14:xfrm>
                <a:off x="11615147" y="3498547"/>
                <a:ext cx="39600" cy="117360"/>
              </p14:xfrm>
            </p:contentPart>
          </mc:Choice>
          <mc:Fallback>
            <p:pic>
              <p:nvPicPr>
                <p:cNvPr id="489" name="Freihand 488">
                  <a:extLst>
                    <a:ext uri="{FF2B5EF4-FFF2-40B4-BE49-F238E27FC236}">
                      <a16:creationId xmlns:a16="http://schemas.microsoft.com/office/drawing/2014/main" id="{27E20BF7-7D72-414B-8DD0-B2ABD0E1589F}"/>
                    </a:ext>
                  </a:extLst>
                </p:cNvPr>
                <p:cNvPicPr/>
                <p:nvPr/>
              </p:nvPicPr>
              <p:blipFill>
                <a:blip r:embed="rId678"/>
                <a:stretch>
                  <a:fillRect/>
                </a:stretch>
              </p:blipFill>
              <p:spPr>
                <a:xfrm>
                  <a:off x="11610827" y="3494227"/>
                  <a:ext cx="482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90" name="Freihand 489">
                  <a:extLst>
                    <a:ext uri="{FF2B5EF4-FFF2-40B4-BE49-F238E27FC236}">
                      <a16:creationId xmlns:a16="http://schemas.microsoft.com/office/drawing/2014/main" id="{A9522E23-4460-452E-BB26-6B26E4FCE3BC}"/>
                    </a:ext>
                  </a:extLst>
                </p14:cNvPr>
                <p14:cNvContentPartPr/>
                <p14:nvPr/>
              </p14:nvContentPartPr>
              <p14:xfrm>
                <a:off x="11654387" y="3525187"/>
                <a:ext cx="72720" cy="78480"/>
              </p14:xfrm>
            </p:contentPart>
          </mc:Choice>
          <mc:Fallback>
            <p:pic>
              <p:nvPicPr>
                <p:cNvPr id="490" name="Freihand 489">
                  <a:extLst>
                    <a:ext uri="{FF2B5EF4-FFF2-40B4-BE49-F238E27FC236}">
                      <a16:creationId xmlns:a16="http://schemas.microsoft.com/office/drawing/2014/main" id="{A9522E23-4460-452E-BB26-6B26E4FCE3BC}"/>
                    </a:ext>
                  </a:extLst>
                </p:cNvPr>
                <p:cNvPicPr/>
                <p:nvPr/>
              </p:nvPicPr>
              <p:blipFill>
                <a:blip r:embed="rId680"/>
                <a:stretch>
                  <a:fillRect/>
                </a:stretch>
              </p:blipFill>
              <p:spPr>
                <a:xfrm>
                  <a:off x="11650067" y="3520867"/>
                  <a:ext cx="813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91" name="Freihand 490">
                  <a:extLst>
                    <a:ext uri="{FF2B5EF4-FFF2-40B4-BE49-F238E27FC236}">
                      <a16:creationId xmlns:a16="http://schemas.microsoft.com/office/drawing/2014/main" id="{89624A3A-CF9B-4E4A-AB3F-53235575C919}"/>
                    </a:ext>
                  </a:extLst>
                </p14:cNvPr>
                <p14:cNvContentPartPr/>
                <p14:nvPr/>
              </p14:nvContentPartPr>
              <p14:xfrm>
                <a:off x="11770667" y="3425467"/>
                <a:ext cx="174960" cy="188640"/>
              </p14:xfrm>
            </p:contentPart>
          </mc:Choice>
          <mc:Fallback>
            <p:pic>
              <p:nvPicPr>
                <p:cNvPr id="491" name="Freihand 490">
                  <a:extLst>
                    <a:ext uri="{FF2B5EF4-FFF2-40B4-BE49-F238E27FC236}">
                      <a16:creationId xmlns:a16="http://schemas.microsoft.com/office/drawing/2014/main" id="{89624A3A-CF9B-4E4A-AB3F-53235575C919}"/>
                    </a:ext>
                  </a:extLst>
                </p:cNvPr>
                <p:cNvPicPr/>
                <p:nvPr/>
              </p:nvPicPr>
              <p:blipFill>
                <a:blip r:embed="rId682"/>
                <a:stretch>
                  <a:fillRect/>
                </a:stretch>
              </p:blipFill>
              <p:spPr>
                <a:xfrm>
                  <a:off x="11766347" y="3421147"/>
                  <a:ext cx="1836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93" name="Freihand 492">
                  <a:extLst>
                    <a:ext uri="{FF2B5EF4-FFF2-40B4-BE49-F238E27FC236}">
                      <a16:creationId xmlns:a16="http://schemas.microsoft.com/office/drawing/2014/main" id="{0CD87277-5FD5-4C7C-B57B-9EFBE6A731EA}"/>
                    </a:ext>
                  </a:extLst>
                </p14:cNvPr>
                <p14:cNvContentPartPr/>
                <p14:nvPr/>
              </p14:nvContentPartPr>
              <p14:xfrm>
                <a:off x="9019907" y="3798427"/>
                <a:ext cx="114480" cy="135000"/>
              </p14:xfrm>
            </p:contentPart>
          </mc:Choice>
          <mc:Fallback>
            <p:pic>
              <p:nvPicPr>
                <p:cNvPr id="493" name="Freihand 492">
                  <a:extLst>
                    <a:ext uri="{FF2B5EF4-FFF2-40B4-BE49-F238E27FC236}">
                      <a16:creationId xmlns:a16="http://schemas.microsoft.com/office/drawing/2014/main" id="{0CD87277-5FD5-4C7C-B57B-9EFBE6A731EA}"/>
                    </a:ext>
                  </a:extLst>
                </p:cNvPr>
                <p:cNvPicPr/>
                <p:nvPr/>
              </p:nvPicPr>
              <p:blipFill>
                <a:blip r:embed="rId684"/>
                <a:stretch>
                  <a:fillRect/>
                </a:stretch>
              </p:blipFill>
              <p:spPr>
                <a:xfrm>
                  <a:off x="9015587" y="3794107"/>
                  <a:ext cx="1231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94" name="Freihand 493">
                  <a:extLst>
                    <a:ext uri="{FF2B5EF4-FFF2-40B4-BE49-F238E27FC236}">
                      <a16:creationId xmlns:a16="http://schemas.microsoft.com/office/drawing/2014/main" id="{0C298081-9AD7-4D4A-AB71-C258232B8ADC}"/>
                    </a:ext>
                  </a:extLst>
                </p14:cNvPr>
                <p14:cNvContentPartPr/>
                <p14:nvPr/>
              </p14:nvContentPartPr>
              <p14:xfrm>
                <a:off x="9080027" y="3865387"/>
                <a:ext cx="79920" cy="66240"/>
              </p14:xfrm>
            </p:contentPart>
          </mc:Choice>
          <mc:Fallback>
            <p:pic>
              <p:nvPicPr>
                <p:cNvPr id="494" name="Freihand 493">
                  <a:extLst>
                    <a:ext uri="{FF2B5EF4-FFF2-40B4-BE49-F238E27FC236}">
                      <a16:creationId xmlns:a16="http://schemas.microsoft.com/office/drawing/2014/main" id="{0C298081-9AD7-4D4A-AB71-C258232B8ADC}"/>
                    </a:ext>
                  </a:extLst>
                </p:cNvPr>
                <p:cNvPicPr/>
                <p:nvPr/>
              </p:nvPicPr>
              <p:blipFill>
                <a:blip r:embed="rId686"/>
                <a:stretch>
                  <a:fillRect/>
                </a:stretch>
              </p:blipFill>
              <p:spPr>
                <a:xfrm>
                  <a:off x="9075707" y="3861067"/>
                  <a:ext cx="885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96" name="Freihand 495">
                  <a:extLst>
                    <a:ext uri="{FF2B5EF4-FFF2-40B4-BE49-F238E27FC236}">
                      <a16:creationId xmlns:a16="http://schemas.microsoft.com/office/drawing/2014/main" id="{2E2C6F5D-4BFD-4AC1-BF8E-83A22B26B516}"/>
                    </a:ext>
                  </a:extLst>
                </p14:cNvPr>
                <p14:cNvContentPartPr/>
                <p14:nvPr/>
              </p14:nvContentPartPr>
              <p14:xfrm>
                <a:off x="9160667" y="3876547"/>
                <a:ext cx="292680" cy="73800"/>
              </p14:xfrm>
            </p:contentPart>
          </mc:Choice>
          <mc:Fallback>
            <p:pic>
              <p:nvPicPr>
                <p:cNvPr id="496" name="Freihand 495">
                  <a:extLst>
                    <a:ext uri="{FF2B5EF4-FFF2-40B4-BE49-F238E27FC236}">
                      <a16:creationId xmlns:a16="http://schemas.microsoft.com/office/drawing/2014/main" id="{2E2C6F5D-4BFD-4AC1-BF8E-83A22B26B516}"/>
                    </a:ext>
                  </a:extLst>
                </p:cNvPr>
                <p:cNvPicPr/>
                <p:nvPr/>
              </p:nvPicPr>
              <p:blipFill>
                <a:blip r:embed="rId688"/>
                <a:stretch>
                  <a:fillRect/>
                </a:stretch>
              </p:blipFill>
              <p:spPr>
                <a:xfrm>
                  <a:off x="9156347" y="3872227"/>
                  <a:ext cx="3013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97" name="Freihand 496">
                  <a:extLst>
                    <a:ext uri="{FF2B5EF4-FFF2-40B4-BE49-F238E27FC236}">
                      <a16:creationId xmlns:a16="http://schemas.microsoft.com/office/drawing/2014/main" id="{CDB81B1A-9622-4862-B549-4FDD6E9F0504}"/>
                    </a:ext>
                  </a:extLst>
                </p14:cNvPr>
                <p14:cNvContentPartPr/>
                <p14:nvPr/>
              </p14:nvContentPartPr>
              <p14:xfrm>
                <a:off x="9486827" y="3863947"/>
                <a:ext cx="176040" cy="67680"/>
              </p14:xfrm>
            </p:contentPart>
          </mc:Choice>
          <mc:Fallback>
            <p:pic>
              <p:nvPicPr>
                <p:cNvPr id="497" name="Freihand 496">
                  <a:extLst>
                    <a:ext uri="{FF2B5EF4-FFF2-40B4-BE49-F238E27FC236}">
                      <a16:creationId xmlns:a16="http://schemas.microsoft.com/office/drawing/2014/main" id="{CDB81B1A-9622-4862-B549-4FDD6E9F0504}"/>
                    </a:ext>
                  </a:extLst>
                </p:cNvPr>
                <p:cNvPicPr/>
                <p:nvPr/>
              </p:nvPicPr>
              <p:blipFill>
                <a:blip r:embed="rId690"/>
                <a:stretch>
                  <a:fillRect/>
                </a:stretch>
              </p:blipFill>
              <p:spPr>
                <a:xfrm>
                  <a:off x="9482507" y="3859627"/>
                  <a:ext cx="1846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98" name="Freihand 497">
                  <a:extLst>
                    <a:ext uri="{FF2B5EF4-FFF2-40B4-BE49-F238E27FC236}">
                      <a16:creationId xmlns:a16="http://schemas.microsoft.com/office/drawing/2014/main" id="{8F636FA5-9A74-46C6-ADDA-4E95F56A0D35}"/>
                    </a:ext>
                  </a:extLst>
                </p14:cNvPr>
                <p14:cNvContentPartPr/>
                <p14:nvPr/>
              </p14:nvContentPartPr>
              <p14:xfrm>
                <a:off x="9269747" y="3784747"/>
                <a:ext cx="61560" cy="18360"/>
              </p14:xfrm>
            </p:contentPart>
          </mc:Choice>
          <mc:Fallback>
            <p:pic>
              <p:nvPicPr>
                <p:cNvPr id="498" name="Freihand 497">
                  <a:extLst>
                    <a:ext uri="{FF2B5EF4-FFF2-40B4-BE49-F238E27FC236}">
                      <a16:creationId xmlns:a16="http://schemas.microsoft.com/office/drawing/2014/main" id="{8F636FA5-9A74-46C6-ADDA-4E95F56A0D35}"/>
                    </a:ext>
                  </a:extLst>
                </p:cNvPr>
                <p:cNvPicPr/>
                <p:nvPr/>
              </p:nvPicPr>
              <p:blipFill>
                <a:blip r:embed="rId692"/>
                <a:stretch>
                  <a:fillRect/>
                </a:stretch>
              </p:blipFill>
              <p:spPr>
                <a:xfrm>
                  <a:off x="9265427" y="3780427"/>
                  <a:ext cx="702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500" name="Freihand 499">
                  <a:extLst>
                    <a:ext uri="{FF2B5EF4-FFF2-40B4-BE49-F238E27FC236}">
                      <a16:creationId xmlns:a16="http://schemas.microsoft.com/office/drawing/2014/main" id="{3F6C0D05-4904-4C3A-B4C9-06FCC4625D38}"/>
                    </a:ext>
                  </a:extLst>
                </p14:cNvPr>
                <p14:cNvContentPartPr/>
                <p14:nvPr/>
              </p14:nvContentPartPr>
              <p14:xfrm>
                <a:off x="9800027" y="3859987"/>
                <a:ext cx="158760" cy="91440"/>
              </p14:xfrm>
            </p:contentPart>
          </mc:Choice>
          <mc:Fallback>
            <p:pic>
              <p:nvPicPr>
                <p:cNvPr id="500" name="Freihand 499">
                  <a:extLst>
                    <a:ext uri="{FF2B5EF4-FFF2-40B4-BE49-F238E27FC236}">
                      <a16:creationId xmlns:a16="http://schemas.microsoft.com/office/drawing/2014/main" id="{3F6C0D05-4904-4C3A-B4C9-06FCC4625D38}"/>
                    </a:ext>
                  </a:extLst>
                </p:cNvPr>
                <p:cNvPicPr/>
                <p:nvPr/>
              </p:nvPicPr>
              <p:blipFill>
                <a:blip r:embed="rId694"/>
                <a:stretch>
                  <a:fillRect/>
                </a:stretch>
              </p:blipFill>
              <p:spPr>
                <a:xfrm>
                  <a:off x="9795707" y="3855667"/>
                  <a:ext cx="1674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501" name="Freihand 500">
                  <a:extLst>
                    <a:ext uri="{FF2B5EF4-FFF2-40B4-BE49-F238E27FC236}">
                      <a16:creationId xmlns:a16="http://schemas.microsoft.com/office/drawing/2014/main" id="{BB2B96E1-EDAA-43C1-BCFF-3E9C0037F0B7}"/>
                    </a:ext>
                  </a:extLst>
                </p14:cNvPr>
                <p14:cNvContentPartPr/>
                <p14:nvPr/>
              </p14:nvContentPartPr>
              <p14:xfrm>
                <a:off x="9941147" y="3818587"/>
                <a:ext cx="360" cy="360"/>
              </p14:xfrm>
            </p:contentPart>
          </mc:Choice>
          <mc:Fallback>
            <p:pic>
              <p:nvPicPr>
                <p:cNvPr id="501" name="Freihand 500">
                  <a:extLst>
                    <a:ext uri="{FF2B5EF4-FFF2-40B4-BE49-F238E27FC236}">
                      <a16:creationId xmlns:a16="http://schemas.microsoft.com/office/drawing/2014/main" id="{BB2B96E1-EDAA-43C1-BCFF-3E9C0037F0B7}"/>
                    </a:ext>
                  </a:extLst>
                </p:cNvPr>
                <p:cNvPicPr/>
                <p:nvPr/>
              </p:nvPicPr>
              <p:blipFill>
                <a:blip r:embed="rId94"/>
                <a:stretch>
                  <a:fillRect/>
                </a:stretch>
              </p:blipFill>
              <p:spPr>
                <a:xfrm>
                  <a:off x="9936827" y="38142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502" name="Freihand 501">
                  <a:extLst>
                    <a:ext uri="{FF2B5EF4-FFF2-40B4-BE49-F238E27FC236}">
                      <a16:creationId xmlns:a16="http://schemas.microsoft.com/office/drawing/2014/main" id="{CBEFFEC6-5CE6-4C1E-BC76-215BF9D119B1}"/>
                    </a:ext>
                  </a:extLst>
                </p14:cNvPr>
                <p14:cNvContentPartPr/>
                <p14:nvPr/>
              </p14:nvContentPartPr>
              <p14:xfrm>
                <a:off x="10004147" y="3804187"/>
                <a:ext cx="85320" cy="135360"/>
              </p14:xfrm>
            </p:contentPart>
          </mc:Choice>
          <mc:Fallback>
            <p:pic>
              <p:nvPicPr>
                <p:cNvPr id="502" name="Freihand 501">
                  <a:extLst>
                    <a:ext uri="{FF2B5EF4-FFF2-40B4-BE49-F238E27FC236}">
                      <a16:creationId xmlns:a16="http://schemas.microsoft.com/office/drawing/2014/main" id="{CBEFFEC6-5CE6-4C1E-BC76-215BF9D119B1}"/>
                    </a:ext>
                  </a:extLst>
                </p:cNvPr>
                <p:cNvPicPr/>
                <p:nvPr/>
              </p:nvPicPr>
              <p:blipFill>
                <a:blip r:embed="rId697"/>
                <a:stretch>
                  <a:fillRect/>
                </a:stretch>
              </p:blipFill>
              <p:spPr>
                <a:xfrm>
                  <a:off x="9999827" y="3799867"/>
                  <a:ext cx="939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503" name="Freihand 502">
                  <a:extLst>
                    <a:ext uri="{FF2B5EF4-FFF2-40B4-BE49-F238E27FC236}">
                      <a16:creationId xmlns:a16="http://schemas.microsoft.com/office/drawing/2014/main" id="{A8E8578C-9DC2-48B8-BA97-49A7E1894BE6}"/>
                    </a:ext>
                  </a:extLst>
                </p14:cNvPr>
                <p14:cNvContentPartPr/>
                <p14:nvPr/>
              </p14:nvContentPartPr>
              <p14:xfrm>
                <a:off x="10216187" y="3813907"/>
                <a:ext cx="77040" cy="127800"/>
              </p14:xfrm>
            </p:contentPart>
          </mc:Choice>
          <mc:Fallback>
            <p:pic>
              <p:nvPicPr>
                <p:cNvPr id="503" name="Freihand 502">
                  <a:extLst>
                    <a:ext uri="{FF2B5EF4-FFF2-40B4-BE49-F238E27FC236}">
                      <a16:creationId xmlns:a16="http://schemas.microsoft.com/office/drawing/2014/main" id="{A8E8578C-9DC2-48B8-BA97-49A7E1894BE6}"/>
                    </a:ext>
                  </a:extLst>
                </p:cNvPr>
                <p:cNvPicPr/>
                <p:nvPr/>
              </p:nvPicPr>
              <p:blipFill>
                <a:blip r:embed="rId699"/>
                <a:stretch>
                  <a:fillRect/>
                </a:stretch>
              </p:blipFill>
              <p:spPr>
                <a:xfrm>
                  <a:off x="10211867" y="3809587"/>
                  <a:ext cx="856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504" name="Freihand 503">
                  <a:extLst>
                    <a:ext uri="{FF2B5EF4-FFF2-40B4-BE49-F238E27FC236}">
                      <a16:creationId xmlns:a16="http://schemas.microsoft.com/office/drawing/2014/main" id="{52B6C2AD-E1A5-49CC-BE94-1897A3344913}"/>
                    </a:ext>
                  </a:extLst>
                </p14:cNvPr>
                <p14:cNvContentPartPr/>
                <p14:nvPr/>
              </p14:nvContentPartPr>
              <p14:xfrm>
                <a:off x="10305467" y="3847747"/>
                <a:ext cx="149400" cy="83160"/>
              </p14:xfrm>
            </p:contentPart>
          </mc:Choice>
          <mc:Fallback>
            <p:pic>
              <p:nvPicPr>
                <p:cNvPr id="504" name="Freihand 503">
                  <a:extLst>
                    <a:ext uri="{FF2B5EF4-FFF2-40B4-BE49-F238E27FC236}">
                      <a16:creationId xmlns:a16="http://schemas.microsoft.com/office/drawing/2014/main" id="{52B6C2AD-E1A5-49CC-BE94-1897A3344913}"/>
                    </a:ext>
                  </a:extLst>
                </p:cNvPr>
                <p:cNvPicPr/>
                <p:nvPr/>
              </p:nvPicPr>
              <p:blipFill>
                <a:blip r:embed="rId701"/>
                <a:stretch>
                  <a:fillRect/>
                </a:stretch>
              </p:blipFill>
              <p:spPr>
                <a:xfrm>
                  <a:off x="10301147" y="3843427"/>
                  <a:ext cx="1580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505" name="Freihand 504">
                  <a:extLst>
                    <a:ext uri="{FF2B5EF4-FFF2-40B4-BE49-F238E27FC236}">
                      <a16:creationId xmlns:a16="http://schemas.microsoft.com/office/drawing/2014/main" id="{8121E3C3-2467-4BFC-AA06-6D5F649C39CC}"/>
                    </a:ext>
                  </a:extLst>
                </p14:cNvPr>
                <p14:cNvContentPartPr/>
                <p14:nvPr/>
              </p14:nvContentPartPr>
              <p14:xfrm>
                <a:off x="10426427" y="3805267"/>
                <a:ext cx="21600" cy="1080"/>
              </p14:xfrm>
            </p:contentPart>
          </mc:Choice>
          <mc:Fallback>
            <p:pic>
              <p:nvPicPr>
                <p:cNvPr id="505" name="Freihand 504">
                  <a:extLst>
                    <a:ext uri="{FF2B5EF4-FFF2-40B4-BE49-F238E27FC236}">
                      <a16:creationId xmlns:a16="http://schemas.microsoft.com/office/drawing/2014/main" id="{8121E3C3-2467-4BFC-AA06-6D5F649C39CC}"/>
                    </a:ext>
                  </a:extLst>
                </p:cNvPr>
                <p:cNvPicPr/>
                <p:nvPr/>
              </p:nvPicPr>
              <p:blipFill>
                <a:blip r:embed="rId703"/>
                <a:stretch>
                  <a:fillRect/>
                </a:stretch>
              </p:blipFill>
              <p:spPr>
                <a:xfrm>
                  <a:off x="10422107" y="3800947"/>
                  <a:ext cx="3024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506" name="Freihand 505">
                  <a:extLst>
                    <a:ext uri="{FF2B5EF4-FFF2-40B4-BE49-F238E27FC236}">
                      <a16:creationId xmlns:a16="http://schemas.microsoft.com/office/drawing/2014/main" id="{E69247EC-07D4-4F88-8FDC-84BAAA8B81D1}"/>
                    </a:ext>
                  </a:extLst>
                </p14:cNvPr>
                <p14:cNvContentPartPr/>
                <p14:nvPr/>
              </p14:nvContentPartPr>
              <p14:xfrm>
                <a:off x="10490867" y="3803467"/>
                <a:ext cx="212760" cy="120600"/>
              </p14:xfrm>
            </p:contentPart>
          </mc:Choice>
          <mc:Fallback>
            <p:pic>
              <p:nvPicPr>
                <p:cNvPr id="506" name="Freihand 505">
                  <a:extLst>
                    <a:ext uri="{FF2B5EF4-FFF2-40B4-BE49-F238E27FC236}">
                      <a16:creationId xmlns:a16="http://schemas.microsoft.com/office/drawing/2014/main" id="{E69247EC-07D4-4F88-8FDC-84BAAA8B81D1}"/>
                    </a:ext>
                  </a:extLst>
                </p:cNvPr>
                <p:cNvPicPr/>
                <p:nvPr/>
              </p:nvPicPr>
              <p:blipFill>
                <a:blip r:embed="rId705"/>
                <a:stretch>
                  <a:fillRect/>
                </a:stretch>
              </p:blipFill>
              <p:spPr>
                <a:xfrm>
                  <a:off x="10486547" y="3799147"/>
                  <a:ext cx="2214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507" name="Freihand 506">
                  <a:extLst>
                    <a:ext uri="{FF2B5EF4-FFF2-40B4-BE49-F238E27FC236}">
                      <a16:creationId xmlns:a16="http://schemas.microsoft.com/office/drawing/2014/main" id="{C63DCDE1-BA7F-4589-AB92-901E2BD615DE}"/>
                    </a:ext>
                  </a:extLst>
                </p14:cNvPr>
                <p14:cNvContentPartPr/>
                <p14:nvPr/>
              </p14:nvContentPartPr>
              <p14:xfrm>
                <a:off x="10856267" y="3782947"/>
                <a:ext cx="69840" cy="138240"/>
              </p14:xfrm>
            </p:contentPart>
          </mc:Choice>
          <mc:Fallback>
            <p:pic>
              <p:nvPicPr>
                <p:cNvPr id="507" name="Freihand 506">
                  <a:extLst>
                    <a:ext uri="{FF2B5EF4-FFF2-40B4-BE49-F238E27FC236}">
                      <a16:creationId xmlns:a16="http://schemas.microsoft.com/office/drawing/2014/main" id="{C63DCDE1-BA7F-4589-AB92-901E2BD615DE}"/>
                    </a:ext>
                  </a:extLst>
                </p:cNvPr>
                <p:cNvPicPr/>
                <p:nvPr/>
              </p:nvPicPr>
              <p:blipFill>
                <a:blip r:embed="rId707"/>
                <a:stretch>
                  <a:fillRect/>
                </a:stretch>
              </p:blipFill>
              <p:spPr>
                <a:xfrm>
                  <a:off x="10851947" y="3778627"/>
                  <a:ext cx="784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508" name="Freihand 507">
                  <a:extLst>
                    <a:ext uri="{FF2B5EF4-FFF2-40B4-BE49-F238E27FC236}">
                      <a16:creationId xmlns:a16="http://schemas.microsoft.com/office/drawing/2014/main" id="{F69B5110-778C-47BB-88DD-233FC23B6FAC}"/>
                    </a:ext>
                  </a:extLst>
                </p14:cNvPr>
                <p14:cNvContentPartPr/>
                <p14:nvPr/>
              </p14:nvContentPartPr>
              <p14:xfrm>
                <a:off x="10950947" y="3818227"/>
                <a:ext cx="103320" cy="76320"/>
              </p14:xfrm>
            </p:contentPart>
          </mc:Choice>
          <mc:Fallback>
            <p:pic>
              <p:nvPicPr>
                <p:cNvPr id="508" name="Freihand 507">
                  <a:extLst>
                    <a:ext uri="{FF2B5EF4-FFF2-40B4-BE49-F238E27FC236}">
                      <a16:creationId xmlns:a16="http://schemas.microsoft.com/office/drawing/2014/main" id="{F69B5110-778C-47BB-88DD-233FC23B6FAC}"/>
                    </a:ext>
                  </a:extLst>
                </p:cNvPr>
                <p:cNvPicPr/>
                <p:nvPr/>
              </p:nvPicPr>
              <p:blipFill>
                <a:blip r:embed="rId709"/>
                <a:stretch>
                  <a:fillRect/>
                </a:stretch>
              </p:blipFill>
              <p:spPr>
                <a:xfrm>
                  <a:off x="10946627" y="3813907"/>
                  <a:ext cx="1119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509" name="Freihand 508">
                  <a:extLst>
                    <a:ext uri="{FF2B5EF4-FFF2-40B4-BE49-F238E27FC236}">
                      <a16:creationId xmlns:a16="http://schemas.microsoft.com/office/drawing/2014/main" id="{7742D573-0939-450B-A41B-F7BDE045E3B0}"/>
                    </a:ext>
                  </a:extLst>
                </p14:cNvPr>
                <p14:cNvContentPartPr/>
                <p14:nvPr/>
              </p14:nvContentPartPr>
              <p14:xfrm>
                <a:off x="11037347" y="3820387"/>
                <a:ext cx="85320" cy="84240"/>
              </p14:xfrm>
            </p:contentPart>
          </mc:Choice>
          <mc:Fallback>
            <p:pic>
              <p:nvPicPr>
                <p:cNvPr id="509" name="Freihand 508">
                  <a:extLst>
                    <a:ext uri="{FF2B5EF4-FFF2-40B4-BE49-F238E27FC236}">
                      <a16:creationId xmlns:a16="http://schemas.microsoft.com/office/drawing/2014/main" id="{7742D573-0939-450B-A41B-F7BDE045E3B0}"/>
                    </a:ext>
                  </a:extLst>
                </p:cNvPr>
                <p:cNvPicPr/>
                <p:nvPr/>
              </p:nvPicPr>
              <p:blipFill>
                <a:blip r:embed="rId711"/>
                <a:stretch>
                  <a:fillRect/>
                </a:stretch>
              </p:blipFill>
              <p:spPr>
                <a:xfrm>
                  <a:off x="11033027" y="3816067"/>
                  <a:ext cx="939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510" name="Freihand 509">
                  <a:extLst>
                    <a:ext uri="{FF2B5EF4-FFF2-40B4-BE49-F238E27FC236}">
                      <a16:creationId xmlns:a16="http://schemas.microsoft.com/office/drawing/2014/main" id="{3FD4667D-BFB9-4484-990A-39F918596FEC}"/>
                    </a:ext>
                  </a:extLst>
                </p14:cNvPr>
                <p14:cNvContentPartPr/>
                <p14:nvPr/>
              </p14:nvContentPartPr>
              <p14:xfrm>
                <a:off x="11120507" y="3822547"/>
                <a:ext cx="87120" cy="80280"/>
              </p14:xfrm>
            </p:contentPart>
          </mc:Choice>
          <mc:Fallback>
            <p:pic>
              <p:nvPicPr>
                <p:cNvPr id="510" name="Freihand 509">
                  <a:extLst>
                    <a:ext uri="{FF2B5EF4-FFF2-40B4-BE49-F238E27FC236}">
                      <a16:creationId xmlns:a16="http://schemas.microsoft.com/office/drawing/2014/main" id="{3FD4667D-BFB9-4484-990A-39F918596FEC}"/>
                    </a:ext>
                  </a:extLst>
                </p:cNvPr>
                <p:cNvPicPr/>
                <p:nvPr/>
              </p:nvPicPr>
              <p:blipFill>
                <a:blip r:embed="rId713"/>
                <a:stretch>
                  <a:fillRect/>
                </a:stretch>
              </p:blipFill>
              <p:spPr>
                <a:xfrm>
                  <a:off x="11116187" y="3818227"/>
                  <a:ext cx="957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511" name="Freihand 510">
                  <a:extLst>
                    <a:ext uri="{FF2B5EF4-FFF2-40B4-BE49-F238E27FC236}">
                      <a16:creationId xmlns:a16="http://schemas.microsoft.com/office/drawing/2014/main" id="{33AFC48F-5A6A-44AA-AE3D-283E7B1F2DBF}"/>
                    </a:ext>
                  </a:extLst>
                </p14:cNvPr>
                <p14:cNvContentPartPr/>
                <p14:nvPr/>
              </p14:nvContentPartPr>
              <p14:xfrm>
                <a:off x="11252267" y="3793747"/>
                <a:ext cx="190440" cy="76680"/>
              </p14:xfrm>
            </p:contentPart>
          </mc:Choice>
          <mc:Fallback>
            <p:pic>
              <p:nvPicPr>
                <p:cNvPr id="511" name="Freihand 510">
                  <a:extLst>
                    <a:ext uri="{FF2B5EF4-FFF2-40B4-BE49-F238E27FC236}">
                      <a16:creationId xmlns:a16="http://schemas.microsoft.com/office/drawing/2014/main" id="{33AFC48F-5A6A-44AA-AE3D-283E7B1F2DBF}"/>
                    </a:ext>
                  </a:extLst>
                </p:cNvPr>
                <p:cNvPicPr/>
                <p:nvPr/>
              </p:nvPicPr>
              <p:blipFill>
                <a:blip r:embed="rId715"/>
                <a:stretch>
                  <a:fillRect/>
                </a:stretch>
              </p:blipFill>
              <p:spPr>
                <a:xfrm>
                  <a:off x="11247947" y="3789427"/>
                  <a:ext cx="1990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513" name="Freihand 512">
                  <a:extLst>
                    <a:ext uri="{FF2B5EF4-FFF2-40B4-BE49-F238E27FC236}">
                      <a16:creationId xmlns:a16="http://schemas.microsoft.com/office/drawing/2014/main" id="{59144853-53E8-4B00-991A-3F5D6D251CB4}"/>
                    </a:ext>
                  </a:extLst>
                </p14:cNvPr>
                <p14:cNvContentPartPr/>
                <p14:nvPr/>
              </p14:nvContentPartPr>
              <p14:xfrm>
                <a:off x="9116747" y="4086787"/>
                <a:ext cx="116640" cy="144720"/>
              </p14:xfrm>
            </p:contentPart>
          </mc:Choice>
          <mc:Fallback>
            <p:pic>
              <p:nvPicPr>
                <p:cNvPr id="513" name="Freihand 512">
                  <a:extLst>
                    <a:ext uri="{FF2B5EF4-FFF2-40B4-BE49-F238E27FC236}">
                      <a16:creationId xmlns:a16="http://schemas.microsoft.com/office/drawing/2014/main" id="{59144853-53E8-4B00-991A-3F5D6D251CB4}"/>
                    </a:ext>
                  </a:extLst>
                </p:cNvPr>
                <p:cNvPicPr/>
                <p:nvPr/>
              </p:nvPicPr>
              <p:blipFill>
                <a:blip r:embed="rId717"/>
                <a:stretch>
                  <a:fillRect/>
                </a:stretch>
              </p:blipFill>
              <p:spPr>
                <a:xfrm>
                  <a:off x="9112427" y="4082467"/>
                  <a:ext cx="1252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514" name="Freihand 513">
                  <a:extLst>
                    <a:ext uri="{FF2B5EF4-FFF2-40B4-BE49-F238E27FC236}">
                      <a16:creationId xmlns:a16="http://schemas.microsoft.com/office/drawing/2014/main" id="{92A6B0DD-6D4A-42ED-A56A-7849F4B687FA}"/>
                    </a:ext>
                  </a:extLst>
                </p14:cNvPr>
                <p14:cNvContentPartPr/>
                <p14:nvPr/>
              </p14:nvContentPartPr>
              <p14:xfrm>
                <a:off x="9263627" y="4000027"/>
                <a:ext cx="504360" cy="202680"/>
              </p14:xfrm>
            </p:contentPart>
          </mc:Choice>
          <mc:Fallback>
            <p:pic>
              <p:nvPicPr>
                <p:cNvPr id="514" name="Freihand 513">
                  <a:extLst>
                    <a:ext uri="{FF2B5EF4-FFF2-40B4-BE49-F238E27FC236}">
                      <a16:creationId xmlns:a16="http://schemas.microsoft.com/office/drawing/2014/main" id="{92A6B0DD-6D4A-42ED-A56A-7849F4B687FA}"/>
                    </a:ext>
                  </a:extLst>
                </p:cNvPr>
                <p:cNvPicPr/>
                <p:nvPr/>
              </p:nvPicPr>
              <p:blipFill>
                <a:blip r:embed="rId719"/>
                <a:stretch>
                  <a:fillRect/>
                </a:stretch>
              </p:blipFill>
              <p:spPr>
                <a:xfrm>
                  <a:off x="9259307" y="3995707"/>
                  <a:ext cx="51300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515" name="Freihand 514">
                  <a:extLst>
                    <a:ext uri="{FF2B5EF4-FFF2-40B4-BE49-F238E27FC236}">
                      <a16:creationId xmlns:a16="http://schemas.microsoft.com/office/drawing/2014/main" id="{F63F0CE8-4972-4E01-B9EC-8E866AD23FE4}"/>
                    </a:ext>
                  </a:extLst>
                </p14:cNvPr>
                <p14:cNvContentPartPr/>
                <p14:nvPr/>
              </p14:nvContentPartPr>
              <p14:xfrm>
                <a:off x="9850787" y="3998227"/>
                <a:ext cx="30240" cy="124560"/>
              </p14:xfrm>
            </p:contentPart>
          </mc:Choice>
          <mc:Fallback>
            <p:pic>
              <p:nvPicPr>
                <p:cNvPr id="515" name="Freihand 514">
                  <a:extLst>
                    <a:ext uri="{FF2B5EF4-FFF2-40B4-BE49-F238E27FC236}">
                      <a16:creationId xmlns:a16="http://schemas.microsoft.com/office/drawing/2014/main" id="{F63F0CE8-4972-4E01-B9EC-8E866AD23FE4}"/>
                    </a:ext>
                  </a:extLst>
                </p:cNvPr>
                <p:cNvPicPr/>
                <p:nvPr/>
              </p:nvPicPr>
              <p:blipFill>
                <a:blip r:embed="rId721"/>
                <a:stretch>
                  <a:fillRect/>
                </a:stretch>
              </p:blipFill>
              <p:spPr>
                <a:xfrm>
                  <a:off x="9846467" y="3993907"/>
                  <a:ext cx="388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516" name="Freihand 515">
                  <a:extLst>
                    <a:ext uri="{FF2B5EF4-FFF2-40B4-BE49-F238E27FC236}">
                      <a16:creationId xmlns:a16="http://schemas.microsoft.com/office/drawing/2014/main" id="{BCAC18B9-CB05-4B4A-A4F8-777A0706AD66}"/>
                    </a:ext>
                  </a:extLst>
                </p14:cNvPr>
                <p14:cNvContentPartPr/>
                <p14:nvPr/>
              </p14:nvContentPartPr>
              <p14:xfrm>
                <a:off x="9863027" y="4164547"/>
                <a:ext cx="2880" cy="15480"/>
              </p14:xfrm>
            </p:contentPart>
          </mc:Choice>
          <mc:Fallback>
            <p:pic>
              <p:nvPicPr>
                <p:cNvPr id="516" name="Freihand 515">
                  <a:extLst>
                    <a:ext uri="{FF2B5EF4-FFF2-40B4-BE49-F238E27FC236}">
                      <a16:creationId xmlns:a16="http://schemas.microsoft.com/office/drawing/2014/main" id="{BCAC18B9-CB05-4B4A-A4F8-777A0706AD66}"/>
                    </a:ext>
                  </a:extLst>
                </p:cNvPr>
                <p:cNvPicPr/>
                <p:nvPr/>
              </p:nvPicPr>
              <p:blipFill>
                <a:blip r:embed="rId723"/>
                <a:stretch>
                  <a:fillRect/>
                </a:stretch>
              </p:blipFill>
              <p:spPr>
                <a:xfrm>
                  <a:off x="9858707" y="4160227"/>
                  <a:ext cx="115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360" name="Freihand 359">
                  <a:extLst>
                    <a:ext uri="{FF2B5EF4-FFF2-40B4-BE49-F238E27FC236}">
                      <a16:creationId xmlns:a16="http://schemas.microsoft.com/office/drawing/2014/main" id="{DB17D05C-A706-4043-8A33-F9B28256CDE0}"/>
                    </a:ext>
                  </a:extLst>
                </p14:cNvPr>
                <p14:cNvContentPartPr/>
                <p14:nvPr/>
              </p14:nvContentPartPr>
              <p14:xfrm>
                <a:off x="5103467" y="3724267"/>
                <a:ext cx="129600" cy="270360"/>
              </p14:xfrm>
            </p:contentPart>
          </mc:Choice>
          <mc:Fallback>
            <p:pic>
              <p:nvPicPr>
                <p:cNvPr id="360" name="Freihand 359">
                  <a:extLst>
                    <a:ext uri="{FF2B5EF4-FFF2-40B4-BE49-F238E27FC236}">
                      <a16:creationId xmlns:a16="http://schemas.microsoft.com/office/drawing/2014/main" id="{DB17D05C-A706-4043-8A33-F9B28256CDE0}"/>
                    </a:ext>
                  </a:extLst>
                </p:cNvPr>
                <p:cNvPicPr/>
                <p:nvPr/>
              </p:nvPicPr>
              <p:blipFill>
                <a:blip r:embed="rId725"/>
                <a:stretch>
                  <a:fillRect/>
                </a:stretch>
              </p:blipFill>
              <p:spPr>
                <a:xfrm>
                  <a:off x="5099147" y="3719947"/>
                  <a:ext cx="13824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361" name="Freihand 360">
                  <a:extLst>
                    <a:ext uri="{FF2B5EF4-FFF2-40B4-BE49-F238E27FC236}">
                      <a16:creationId xmlns:a16="http://schemas.microsoft.com/office/drawing/2014/main" id="{930E0B30-CDCE-4D8E-923D-57AE76B4D9E2}"/>
                    </a:ext>
                  </a:extLst>
                </p14:cNvPr>
                <p14:cNvContentPartPr/>
                <p14:nvPr/>
              </p14:nvContentPartPr>
              <p14:xfrm>
                <a:off x="5246747" y="3667027"/>
                <a:ext cx="411120" cy="128880"/>
              </p14:xfrm>
            </p:contentPart>
          </mc:Choice>
          <mc:Fallback>
            <p:pic>
              <p:nvPicPr>
                <p:cNvPr id="361" name="Freihand 360">
                  <a:extLst>
                    <a:ext uri="{FF2B5EF4-FFF2-40B4-BE49-F238E27FC236}">
                      <a16:creationId xmlns:a16="http://schemas.microsoft.com/office/drawing/2014/main" id="{930E0B30-CDCE-4D8E-923D-57AE76B4D9E2}"/>
                    </a:ext>
                  </a:extLst>
                </p:cNvPr>
                <p:cNvPicPr/>
                <p:nvPr/>
              </p:nvPicPr>
              <p:blipFill>
                <a:blip r:embed="rId727"/>
                <a:stretch>
                  <a:fillRect/>
                </a:stretch>
              </p:blipFill>
              <p:spPr>
                <a:xfrm>
                  <a:off x="5242427" y="3662707"/>
                  <a:ext cx="4197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362" name="Freihand 361">
                  <a:extLst>
                    <a:ext uri="{FF2B5EF4-FFF2-40B4-BE49-F238E27FC236}">
                      <a16:creationId xmlns:a16="http://schemas.microsoft.com/office/drawing/2014/main" id="{7A247F77-6B03-4907-BF02-2F4F0CAC76A8}"/>
                    </a:ext>
                  </a:extLst>
                </p14:cNvPr>
                <p14:cNvContentPartPr/>
                <p14:nvPr/>
              </p14:nvContentPartPr>
              <p14:xfrm>
                <a:off x="5560307" y="3553267"/>
                <a:ext cx="360" cy="360"/>
              </p14:xfrm>
            </p:contentPart>
          </mc:Choice>
          <mc:Fallback>
            <p:pic>
              <p:nvPicPr>
                <p:cNvPr id="362" name="Freihand 361">
                  <a:extLst>
                    <a:ext uri="{FF2B5EF4-FFF2-40B4-BE49-F238E27FC236}">
                      <a16:creationId xmlns:a16="http://schemas.microsoft.com/office/drawing/2014/main" id="{7A247F77-6B03-4907-BF02-2F4F0CAC76A8}"/>
                    </a:ext>
                  </a:extLst>
                </p:cNvPr>
                <p:cNvPicPr/>
                <p:nvPr/>
              </p:nvPicPr>
              <p:blipFill>
                <a:blip r:embed="rId94"/>
                <a:stretch>
                  <a:fillRect/>
                </a:stretch>
              </p:blipFill>
              <p:spPr>
                <a:xfrm>
                  <a:off x="5555987" y="3548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364" name="Freihand 363">
                  <a:extLst>
                    <a:ext uri="{FF2B5EF4-FFF2-40B4-BE49-F238E27FC236}">
                      <a16:creationId xmlns:a16="http://schemas.microsoft.com/office/drawing/2014/main" id="{5B858BA6-EA8C-4FFB-9314-AEBD0E6FA4C3}"/>
                    </a:ext>
                  </a:extLst>
                </p14:cNvPr>
                <p14:cNvContentPartPr/>
                <p14:nvPr/>
              </p14:nvContentPartPr>
              <p14:xfrm>
                <a:off x="5696387" y="3603307"/>
                <a:ext cx="207720" cy="120240"/>
              </p14:xfrm>
            </p:contentPart>
          </mc:Choice>
          <mc:Fallback>
            <p:pic>
              <p:nvPicPr>
                <p:cNvPr id="364" name="Freihand 363">
                  <a:extLst>
                    <a:ext uri="{FF2B5EF4-FFF2-40B4-BE49-F238E27FC236}">
                      <a16:creationId xmlns:a16="http://schemas.microsoft.com/office/drawing/2014/main" id="{5B858BA6-EA8C-4FFB-9314-AEBD0E6FA4C3}"/>
                    </a:ext>
                  </a:extLst>
                </p:cNvPr>
                <p:cNvPicPr/>
                <p:nvPr/>
              </p:nvPicPr>
              <p:blipFill>
                <a:blip r:embed="rId730"/>
                <a:stretch>
                  <a:fillRect/>
                </a:stretch>
              </p:blipFill>
              <p:spPr>
                <a:xfrm>
                  <a:off x="5692067" y="3598987"/>
                  <a:ext cx="2163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365" name="Freihand 364">
                  <a:extLst>
                    <a:ext uri="{FF2B5EF4-FFF2-40B4-BE49-F238E27FC236}">
                      <a16:creationId xmlns:a16="http://schemas.microsoft.com/office/drawing/2014/main" id="{2D67161B-35F4-41A9-A487-6ED1E1E456B1}"/>
                    </a:ext>
                  </a:extLst>
                </p14:cNvPr>
                <p14:cNvContentPartPr/>
                <p14:nvPr/>
              </p14:nvContentPartPr>
              <p14:xfrm>
                <a:off x="5848667" y="3532027"/>
                <a:ext cx="59040" cy="25200"/>
              </p14:xfrm>
            </p:contentPart>
          </mc:Choice>
          <mc:Fallback>
            <p:pic>
              <p:nvPicPr>
                <p:cNvPr id="365" name="Freihand 364">
                  <a:extLst>
                    <a:ext uri="{FF2B5EF4-FFF2-40B4-BE49-F238E27FC236}">
                      <a16:creationId xmlns:a16="http://schemas.microsoft.com/office/drawing/2014/main" id="{2D67161B-35F4-41A9-A487-6ED1E1E456B1}"/>
                    </a:ext>
                  </a:extLst>
                </p:cNvPr>
                <p:cNvPicPr/>
                <p:nvPr/>
              </p:nvPicPr>
              <p:blipFill>
                <a:blip r:embed="rId732"/>
                <a:stretch>
                  <a:fillRect/>
                </a:stretch>
              </p:blipFill>
              <p:spPr>
                <a:xfrm>
                  <a:off x="5844347" y="3527707"/>
                  <a:ext cx="676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366" name="Freihand 365">
                  <a:extLst>
                    <a:ext uri="{FF2B5EF4-FFF2-40B4-BE49-F238E27FC236}">
                      <a16:creationId xmlns:a16="http://schemas.microsoft.com/office/drawing/2014/main" id="{B3C1EC40-3C82-4CA7-BDD0-C90816B0AA3A}"/>
                    </a:ext>
                  </a:extLst>
                </p14:cNvPr>
                <p14:cNvContentPartPr/>
                <p14:nvPr/>
              </p14:nvContentPartPr>
              <p14:xfrm>
                <a:off x="5925347" y="3564427"/>
                <a:ext cx="79920" cy="103680"/>
              </p14:xfrm>
            </p:contentPart>
          </mc:Choice>
          <mc:Fallback>
            <p:pic>
              <p:nvPicPr>
                <p:cNvPr id="366" name="Freihand 365">
                  <a:extLst>
                    <a:ext uri="{FF2B5EF4-FFF2-40B4-BE49-F238E27FC236}">
                      <a16:creationId xmlns:a16="http://schemas.microsoft.com/office/drawing/2014/main" id="{B3C1EC40-3C82-4CA7-BDD0-C90816B0AA3A}"/>
                    </a:ext>
                  </a:extLst>
                </p:cNvPr>
                <p:cNvPicPr/>
                <p:nvPr/>
              </p:nvPicPr>
              <p:blipFill>
                <a:blip r:embed="rId734"/>
                <a:stretch>
                  <a:fillRect/>
                </a:stretch>
              </p:blipFill>
              <p:spPr>
                <a:xfrm>
                  <a:off x="5921027" y="3560107"/>
                  <a:ext cx="885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367" name="Freihand 366">
                  <a:extLst>
                    <a:ext uri="{FF2B5EF4-FFF2-40B4-BE49-F238E27FC236}">
                      <a16:creationId xmlns:a16="http://schemas.microsoft.com/office/drawing/2014/main" id="{2FA14D07-F69A-404F-AB10-19D72767D339}"/>
                    </a:ext>
                  </a:extLst>
                </p14:cNvPr>
                <p14:cNvContentPartPr/>
                <p14:nvPr/>
              </p14:nvContentPartPr>
              <p14:xfrm>
                <a:off x="6021107" y="3524827"/>
                <a:ext cx="315000" cy="84960"/>
              </p14:xfrm>
            </p:contentPart>
          </mc:Choice>
          <mc:Fallback>
            <p:pic>
              <p:nvPicPr>
                <p:cNvPr id="367" name="Freihand 366">
                  <a:extLst>
                    <a:ext uri="{FF2B5EF4-FFF2-40B4-BE49-F238E27FC236}">
                      <a16:creationId xmlns:a16="http://schemas.microsoft.com/office/drawing/2014/main" id="{2FA14D07-F69A-404F-AB10-19D72767D339}"/>
                    </a:ext>
                  </a:extLst>
                </p:cNvPr>
                <p:cNvPicPr/>
                <p:nvPr/>
              </p:nvPicPr>
              <p:blipFill>
                <a:blip r:embed="rId736"/>
                <a:stretch>
                  <a:fillRect/>
                </a:stretch>
              </p:blipFill>
              <p:spPr>
                <a:xfrm>
                  <a:off x="6016787" y="3520507"/>
                  <a:ext cx="3236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368" name="Freihand 367">
                  <a:extLst>
                    <a:ext uri="{FF2B5EF4-FFF2-40B4-BE49-F238E27FC236}">
                      <a16:creationId xmlns:a16="http://schemas.microsoft.com/office/drawing/2014/main" id="{FB923C69-6B6C-46E8-A552-A057D088EB57}"/>
                    </a:ext>
                  </a:extLst>
                </p14:cNvPr>
                <p14:cNvContentPartPr/>
                <p14:nvPr/>
              </p14:nvContentPartPr>
              <p14:xfrm>
                <a:off x="6364907" y="3436627"/>
                <a:ext cx="148320" cy="127800"/>
              </p14:xfrm>
            </p:contentPart>
          </mc:Choice>
          <mc:Fallback>
            <p:pic>
              <p:nvPicPr>
                <p:cNvPr id="368" name="Freihand 367">
                  <a:extLst>
                    <a:ext uri="{FF2B5EF4-FFF2-40B4-BE49-F238E27FC236}">
                      <a16:creationId xmlns:a16="http://schemas.microsoft.com/office/drawing/2014/main" id="{FB923C69-6B6C-46E8-A552-A057D088EB57}"/>
                    </a:ext>
                  </a:extLst>
                </p:cNvPr>
                <p:cNvPicPr/>
                <p:nvPr/>
              </p:nvPicPr>
              <p:blipFill>
                <a:blip r:embed="rId738"/>
                <a:stretch>
                  <a:fillRect/>
                </a:stretch>
              </p:blipFill>
              <p:spPr>
                <a:xfrm>
                  <a:off x="6360587" y="3432307"/>
                  <a:ext cx="1569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370" name="Freihand 369">
                  <a:extLst>
                    <a:ext uri="{FF2B5EF4-FFF2-40B4-BE49-F238E27FC236}">
                      <a16:creationId xmlns:a16="http://schemas.microsoft.com/office/drawing/2014/main" id="{E02C1C61-92E6-4151-BA70-49C7651A98F8}"/>
                    </a:ext>
                  </a:extLst>
                </p14:cNvPr>
                <p14:cNvContentPartPr/>
                <p14:nvPr/>
              </p14:nvContentPartPr>
              <p14:xfrm>
                <a:off x="6079067" y="3811747"/>
                <a:ext cx="19800" cy="113760"/>
              </p14:xfrm>
            </p:contentPart>
          </mc:Choice>
          <mc:Fallback>
            <p:pic>
              <p:nvPicPr>
                <p:cNvPr id="370" name="Freihand 369">
                  <a:extLst>
                    <a:ext uri="{FF2B5EF4-FFF2-40B4-BE49-F238E27FC236}">
                      <a16:creationId xmlns:a16="http://schemas.microsoft.com/office/drawing/2014/main" id="{E02C1C61-92E6-4151-BA70-49C7651A98F8}"/>
                    </a:ext>
                  </a:extLst>
                </p:cNvPr>
                <p:cNvPicPr/>
                <p:nvPr/>
              </p:nvPicPr>
              <p:blipFill>
                <a:blip r:embed="rId740"/>
                <a:stretch>
                  <a:fillRect/>
                </a:stretch>
              </p:blipFill>
              <p:spPr>
                <a:xfrm>
                  <a:off x="6074747" y="3807427"/>
                  <a:ext cx="284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371" name="Freihand 370">
                  <a:extLst>
                    <a:ext uri="{FF2B5EF4-FFF2-40B4-BE49-F238E27FC236}">
                      <a16:creationId xmlns:a16="http://schemas.microsoft.com/office/drawing/2014/main" id="{030FF221-3ECD-42E1-9988-D279CBFF2E98}"/>
                    </a:ext>
                  </a:extLst>
                </p14:cNvPr>
                <p14:cNvContentPartPr/>
                <p14:nvPr/>
              </p14:nvContentPartPr>
              <p14:xfrm>
                <a:off x="5952707" y="3702307"/>
                <a:ext cx="206280" cy="96120"/>
              </p14:xfrm>
            </p:contentPart>
          </mc:Choice>
          <mc:Fallback>
            <p:pic>
              <p:nvPicPr>
                <p:cNvPr id="371" name="Freihand 370">
                  <a:extLst>
                    <a:ext uri="{FF2B5EF4-FFF2-40B4-BE49-F238E27FC236}">
                      <a16:creationId xmlns:a16="http://schemas.microsoft.com/office/drawing/2014/main" id="{030FF221-3ECD-42E1-9988-D279CBFF2E98}"/>
                    </a:ext>
                  </a:extLst>
                </p:cNvPr>
                <p:cNvPicPr/>
                <p:nvPr/>
              </p:nvPicPr>
              <p:blipFill>
                <a:blip r:embed="rId742"/>
                <a:stretch>
                  <a:fillRect/>
                </a:stretch>
              </p:blipFill>
              <p:spPr>
                <a:xfrm>
                  <a:off x="5948387" y="3697987"/>
                  <a:ext cx="2149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373" name="Freihand 372">
                  <a:extLst>
                    <a:ext uri="{FF2B5EF4-FFF2-40B4-BE49-F238E27FC236}">
                      <a16:creationId xmlns:a16="http://schemas.microsoft.com/office/drawing/2014/main" id="{D506A741-A42A-4611-9BDE-39FE43164621}"/>
                    </a:ext>
                  </a:extLst>
                </p14:cNvPr>
                <p14:cNvContentPartPr/>
                <p14:nvPr/>
              </p14:nvContentPartPr>
              <p14:xfrm>
                <a:off x="6178427" y="3793387"/>
                <a:ext cx="83520" cy="91080"/>
              </p14:xfrm>
            </p:contentPart>
          </mc:Choice>
          <mc:Fallback>
            <p:pic>
              <p:nvPicPr>
                <p:cNvPr id="373" name="Freihand 372">
                  <a:extLst>
                    <a:ext uri="{FF2B5EF4-FFF2-40B4-BE49-F238E27FC236}">
                      <a16:creationId xmlns:a16="http://schemas.microsoft.com/office/drawing/2014/main" id="{D506A741-A42A-4611-9BDE-39FE43164621}"/>
                    </a:ext>
                  </a:extLst>
                </p:cNvPr>
                <p:cNvPicPr/>
                <p:nvPr/>
              </p:nvPicPr>
              <p:blipFill>
                <a:blip r:embed="rId744"/>
                <a:stretch>
                  <a:fillRect/>
                </a:stretch>
              </p:blipFill>
              <p:spPr>
                <a:xfrm>
                  <a:off x="6174107" y="3789067"/>
                  <a:ext cx="921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374" name="Freihand 373">
                  <a:extLst>
                    <a:ext uri="{FF2B5EF4-FFF2-40B4-BE49-F238E27FC236}">
                      <a16:creationId xmlns:a16="http://schemas.microsoft.com/office/drawing/2014/main" id="{55F85EB9-8B3B-4F58-B859-DF38556DACC4}"/>
                    </a:ext>
                  </a:extLst>
                </p14:cNvPr>
                <p14:cNvContentPartPr/>
                <p14:nvPr/>
              </p14:nvContentPartPr>
              <p14:xfrm>
                <a:off x="6264827" y="3732547"/>
                <a:ext cx="207720" cy="105480"/>
              </p14:xfrm>
            </p:contentPart>
          </mc:Choice>
          <mc:Fallback>
            <p:pic>
              <p:nvPicPr>
                <p:cNvPr id="374" name="Freihand 373">
                  <a:extLst>
                    <a:ext uri="{FF2B5EF4-FFF2-40B4-BE49-F238E27FC236}">
                      <a16:creationId xmlns:a16="http://schemas.microsoft.com/office/drawing/2014/main" id="{55F85EB9-8B3B-4F58-B859-DF38556DACC4}"/>
                    </a:ext>
                  </a:extLst>
                </p:cNvPr>
                <p:cNvPicPr/>
                <p:nvPr/>
              </p:nvPicPr>
              <p:blipFill>
                <a:blip r:embed="rId746"/>
                <a:stretch>
                  <a:fillRect/>
                </a:stretch>
              </p:blipFill>
              <p:spPr>
                <a:xfrm>
                  <a:off x="6260507" y="3728227"/>
                  <a:ext cx="2163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375" name="Freihand 374">
                  <a:extLst>
                    <a:ext uri="{FF2B5EF4-FFF2-40B4-BE49-F238E27FC236}">
                      <a16:creationId xmlns:a16="http://schemas.microsoft.com/office/drawing/2014/main" id="{D2C71688-3D51-4AA3-8AAF-1025C65D1545}"/>
                    </a:ext>
                  </a:extLst>
                </p14:cNvPr>
                <p14:cNvContentPartPr/>
                <p14:nvPr/>
              </p14:nvContentPartPr>
              <p14:xfrm>
                <a:off x="6457067" y="3706627"/>
                <a:ext cx="80640" cy="82800"/>
              </p14:xfrm>
            </p:contentPart>
          </mc:Choice>
          <mc:Fallback>
            <p:pic>
              <p:nvPicPr>
                <p:cNvPr id="375" name="Freihand 374">
                  <a:extLst>
                    <a:ext uri="{FF2B5EF4-FFF2-40B4-BE49-F238E27FC236}">
                      <a16:creationId xmlns:a16="http://schemas.microsoft.com/office/drawing/2014/main" id="{D2C71688-3D51-4AA3-8AAF-1025C65D1545}"/>
                    </a:ext>
                  </a:extLst>
                </p:cNvPr>
                <p:cNvPicPr/>
                <p:nvPr/>
              </p:nvPicPr>
              <p:blipFill>
                <a:blip r:embed="rId748"/>
                <a:stretch>
                  <a:fillRect/>
                </a:stretch>
              </p:blipFill>
              <p:spPr>
                <a:xfrm>
                  <a:off x="6452747" y="3702307"/>
                  <a:ext cx="892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376" name="Freihand 375">
                  <a:extLst>
                    <a:ext uri="{FF2B5EF4-FFF2-40B4-BE49-F238E27FC236}">
                      <a16:creationId xmlns:a16="http://schemas.microsoft.com/office/drawing/2014/main" id="{DD7E7DE5-470B-49B9-8B30-E14B07384189}"/>
                    </a:ext>
                  </a:extLst>
                </p14:cNvPr>
                <p14:cNvContentPartPr/>
                <p14:nvPr/>
              </p14:nvContentPartPr>
              <p14:xfrm>
                <a:off x="6574787" y="3527707"/>
                <a:ext cx="90360" cy="310320"/>
              </p14:xfrm>
            </p:contentPart>
          </mc:Choice>
          <mc:Fallback>
            <p:pic>
              <p:nvPicPr>
                <p:cNvPr id="376" name="Freihand 375">
                  <a:extLst>
                    <a:ext uri="{FF2B5EF4-FFF2-40B4-BE49-F238E27FC236}">
                      <a16:creationId xmlns:a16="http://schemas.microsoft.com/office/drawing/2014/main" id="{DD7E7DE5-470B-49B9-8B30-E14B07384189}"/>
                    </a:ext>
                  </a:extLst>
                </p:cNvPr>
                <p:cNvPicPr/>
                <p:nvPr/>
              </p:nvPicPr>
              <p:blipFill>
                <a:blip r:embed="rId750"/>
                <a:stretch>
                  <a:fillRect/>
                </a:stretch>
              </p:blipFill>
              <p:spPr>
                <a:xfrm>
                  <a:off x="6570467" y="3523387"/>
                  <a:ext cx="9900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377" name="Freihand 376">
                  <a:extLst>
                    <a:ext uri="{FF2B5EF4-FFF2-40B4-BE49-F238E27FC236}">
                      <a16:creationId xmlns:a16="http://schemas.microsoft.com/office/drawing/2014/main" id="{18652B05-80A1-4B7F-A71D-2927578A4C1D}"/>
                    </a:ext>
                  </a:extLst>
                </p14:cNvPr>
                <p14:cNvContentPartPr/>
                <p14:nvPr/>
              </p14:nvContentPartPr>
              <p14:xfrm>
                <a:off x="6685307" y="3583867"/>
                <a:ext cx="241560" cy="95760"/>
              </p14:xfrm>
            </p:contentPart>
          </mc:Choice>
          <mc:Fallback>
            <p:pic>
              <p:nvPicPr>
                <p:cNvPr id="377" name="Freihand 376">
                  <a:extLst>
                    <a:ext uri="{FF2B5EF4-FFF2-40B4-BE49-F238E27FC236}">
                      <a16:creationId xmlns:a16="http://schemas.microsoft.com/office/drawing/2014/main" id="{18652B05-80A1-4B7F-A71D-2927578A4C1D}"/>
                    </a:ext>
                  </a:extLst>
                </p:cNvPr>
                <p:cNvPicPr/>
                <p:nvPr/>
              </p:nvPicPr>
              <p:blipFill>
                <a:blip r:embed="rId752"/>
                <a:stretch>
                  <a:fillRect/>
                </a:stretch>
              </p:blipFill>
              <p:spPr>
                <a:xfrm>
                  <a:off x="6680987" y="3579547"/>
                  <a:ext cx="2502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378" name="Freihand 377">
                  <a:extLst>
                    <a:ext uri="{FF2B5EF4-FFF2-40B4-BE49-F238E27FC236}">
                      <a16:creationId xmlns:a16="http://schemas.microsoft.com/office/drawing/2014/main" id="{2C0BD6ED-EF1E-4F0B-9F86-7C62C5501A1D}"/>
                    </a:ext>
                  </a:extLst>
                </p14:cNvPr>
                <p14:cNvContentPartPr/>
                <p14:nvPr/>
              </p14:nvContentPartPr>
              <p14:xfrm>
                <a:off x="6932627" y="3356707"/>
                <a:ext cx="255240" cy="236880"/>
              </p14:xfrm>
            </p:contentPart>
          </mc:Choice>
          <mc:Fallback>
            <p:pic>
              <p:nvPicPr>
                <p:cNvPr id="378" name="Freihand 377">
                  <a:extLst>
                    <a:ext uri="{FF2B5EF4-FFF2-40B4-BE49-F238E27FC236}">
                      <a16:creationId xmlns:a16="http://schemas.microsoft.com/office/drawing/2014/main" id="{2C0BD6ED-EF1E-4F0B-9F86-7C62C5501A1D}"/>
                    </a:ext>
                  </a:extLst>
                </p:cNvPr>
                <p:cNvPicPr/>
                <p:nvPr/>
              </p:nvPicPr>
              <p:blipFill>
                <a:blip r:embed="rId754"/>
                <a:stretch>
                  <a:fillRect/>
                </a:stretch>
              </p:blipFill>
              <p:spPr>
                <a:xfrm>
                  <a:off x="6928307" y="3352387"/>
                  <a:ext cx="26388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379" name="Freihand 378">
                  <a:extLst>
                    <a:ext uri="{FF2B5EF4-FFF2-40B4-BE49-F238E27FC236}">
                      <a16:creationId xmlns:a16="http://schemas.microsoft.com/office/drawing/2014/main" id="{5DC8252B-2A0D-4E4C-B5F2-748909419D66}"/>
                    </a:ext>
                  </a:extLst>
                </p14:cNvPr>
                <p14:cNvContentPartPr/>
                <p14:nvPr/>
              </p14:nvContentPartPr>
              <p14:xfrm>
                <a:off x="7171667" y="3371107"/>
                <a:ext cx="22680" cy="60480"/>
              </p14:xfrm>
            </p:contentPart>
          </mc:Choice>
          <mc:Fallback>
            <p:pic>
              <p:nvPicPr>
                <p:cNvPr id="379" name="Freihand 378">
                  <a:extLst>
                    <a:ext uri="{FF2B5EF4-FFF2-40B4-BE49-F238E27FC236}">
                      <a16:creationId xmlns:a16="http://schemas.microsoft.com/office/drawing/2014/main" id="{5DC8252B-2A0D-4E4C-B5F2-748909419D66}"/>
                    </a:ext>
                  </a:extLst>
                </p:cNvPr>
                <p:cNvPicPr/>
                <p:nvPr/>
              </p:nvPicPr>
              <p:blipFill>
                <a:blip r:embed="rId756"/>
                <a:stretch>
                  <a:fillRect/>
                </a:stretch>
              </p:blipFill>
              <p:spPr>
                <a:xfrm>
                  <a:off x="7167347" y="3366787"/>
                  <a:ext cx="313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380" name="Freihand 379">
                  <a:extLst>
                    <a:ext uri="{FF2B5EF4-FFF2-40B4-BE49-F238E27FC236}">
                      <a16:creationId xmlns:a16="http://schemas.microsoft.com/office/drawing/2014/main" id="{DF7890C4-8BE7-4377-8936-4A2686CBC392}"/>
                    </a:ext>
                  </a:extLst>
                </p14:cNvPr>
                <p14:cNvContentPartPr/>
                <p14:nvPr/>
              </p14:nvContentPartPr>
              <p14:xfrm>
                <a:off x="7231427" y="3427627"/>
                <a:ext cx="148320" cy="40680"/>
              </p14:xfrm>
            </p:contentPart>
          </mc:Choice>
          <mc:Fallback>
            <p:pic>
              <p:nvPicPr>
                <p:cNvPr id="380" name="Freihand 379">
                  <a:extLst>
                    <a:ext uri="{FF2B5EF4-FFF2-40B4-BE49-F238E27FC236}">
                      <a16:creationId xmlns:a16="http://schemas.microsoft.com/office/drawing/2014/main" id="{DF7890C4-8BE7-4377-8936-4A2686CBC392}"/>
                    </a:ext>
                  </a:extLst>
                </p:cNvPr>
                <p:cNvPicPr/>
                <p:nvPr/>
              </p:nvPicPr>
              <p:blipFill>
                <a:blip r:embed="rId758"/>
                <a:stretch>
                  <a:fillRect/>
                </a:stretch>
              </p:blipFill>
              <p:spPr>
                <a:xfrm>
                  <a:off x="7227107" y="3423307"/>
                  <a:ext cx="1569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381" name="Freihand 380">
                  <a:extLst>
                    <a:ext uri="{FF2B5EF4-FFF2-40B4-BE49-F238E27FC236}">
                      <a16:creationId xmlns:a16="http://schemas.microsoft.com/office/drawing/2014/main" id="{2AE93596-EAC4-4185-9EEF-94873DC65D32}"/>
                    </a:ext>
                  </a:extLst>
                </p14:cNvPr>
                <p14:cNvContentPartPr/>
                <p14:nvPr/>
              </p14:nvContentPartPr>
              <p14:xfrm>
                <a:off x="7417907" y="3381907"/>
                <a:ext cx="79560" cy="72720"/>
              </p14:xfrm>
            </p:contentPart>
          </mc:Choice>
          <mc:Fallback>
            <p:pic>
              <p:nvPicPr>
                <p:cNvPr id="381" name="Freihand 380">
                  <a:extLst>
                    <a:ext uri="{FF2B5EF4-FFF2-40B4-BE49-F238E27FC236}">
                      <a16:creationId xmlns:a16="http://schemas.microsoft.com/office/drawing/2014/main" id="{2AE93596-EAC4-4185-9EEF-94873DC65D32}"/>
                    </a:ext>
                  </a:extLst>
                </p:cNvPr>
                <p:cNvPicPr/>
                <p:nvPr/>
              </p:nvPicPr>
              <p:blipFill>
                <a:blip r:embed="rId760"/>
                <a:stretch>
                  <a:fillRect/>
                </a:stretch>
              </p:blipFill>
              <p:spPr>
                <a:xfrm>
                  <a:off x="7413587" y="3377587"/>
                  <a:ext cx="882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383" name="Freihand 382">
                  <a:extLst>
                    <a:ext uri="{FF2B5EF4-FFF2-40B4-BE49-F238E27FC236}">
                      <a16:creationId xmlns:a16="http://schemas.microsoft.com/office/drawing/2014/main" id="{B29E7746-2705-44FF-A9D6-E10FC2C9E55F}"/>
                    </a:ext>
                  </a:extLst>
                </p14:cNvPr>
                <p14:cNvContentPartPr/>
                <p14:nvPr/>
              </p14:nvContentPartPr>
              <p14:xfrm>
                <a:off x="7492427" y="3179227"/>
                <a:ext cx="105840" cy="194760"/>
              </p14:xfrm>
            </p:contentPart>
          </mc:Choice>
          <mc:Fallback>
            <p:pic>
              <p:nvPicPr>
                <p:cNvPr id="383" name="Freihand 382">
                  <a:extLst>
                    <a:ext uri="{FF2B5EF4-FFF2-40B4-BE49-F238E27FC236}">
                      <a16:creationId xmlns:a16="http://schemas.microsoft.com/office/drawing/2014/main" id="{B29E7746-2705-44FF-A9D6-E10FC2C9E55F}"/>
                    </a:ext>
                  </a:extLst>
                </p:cNvPr>
                <p:cNvPicPr/>
                <p:nvPr/>
              </p:nvPicPr>
              <p:blipFill>
                <a:blip r:embed="rId762"/>
                <a:stretch>
                  <a:fillRect/>
                </a:stretch>
              </p:blipFill>
              <p:spPr>
                <a:xfrm>
                  <a:off x="7488107" y="3174907"/>
                  <a:ext cx="1144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384" name="Freihand 383">
                  <a:extLst>
                    <a:ext uri="{FF2B5EF4-FFF2-40B4-BE49-F238E27FC236}">
                      <a16:creationId xmlns:a16="http://schemas.microsoft.com/office/drawing/2014/main" id="{1531A998-385E-4296-AD85-0444EB482016}"/>
                    </a:ext>
                  </a:extLst>
                </p14:cNvPr>
                <p14:cNvContentPartPr/>
                <p14:nvPr/>
              </p14:nvContentPartPr>
              <p14:xfrm>
                <a:off x="7580987" y="3220987"/>
                <a:ext cx="192600" cy="163080"/>
              </p14:xfrm>
            </p:contentPart>
          </mc:Choice>
          <mc:Fallback>
            <p:pic>
              <p:nvPicPr>
                <p:cNvPr id="384" name="Freihand 383">
                  <a:extLst>
                    <a:ext uri="{FF2B5EF4-FFF2-40B4-BE49-F238E27FC236}">
                      <a16:creationId xmlns:a16="http://schemas.microsoft.com/office/drawing/2014/main" id="{1531A998-385E-4296-AD85-0444EB482016}"/>
                    </a:ext>
                  </a:extLst>
                </p:cNvPr>
                <p:cNvPicPr/>
                <p:nvPr/>
              </p:nvPicPr>
              <p:blipFill>
                <a:blip r:embed="rId764"/>
                <a:stretch>
                  <a:fillRect/>
                </a:stretch>
              </p:blipFill>
              <p:spPr>
                <a:xfrm>
                  <a:off x="7576667" y="3216667"/>
                  <a:ext cx="2012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385" name="Freihand 384">
                  <a:extLst>
                    <a:ext uri="{FF2B5EF4-FFF2-40B4-BE49-F238E27FC236}">
                      <a16:creationId xmlns:a16="http://schemas.microsoft.com/office/drawing/2014/main" id="{64A9876B-75F6-419D-9BC7-78614DB07048}"/>
                    </a:ext>
                  </a:extLst>
                </p14:cNvPr>
                <p14:cNvContentPartPr/>
                <p14:nvPr/>
              </p14:nvContentPartPr>
              <p14:xfrm>
                <a:off x="7778627" y="3118027"/>
                <a:ext cx="242640" cy="158400"/>
              </p14:xfrm>
            </p:contentPart>
          </mc:Choice>
          <mc:Fallback>
            <p:pic>
              <p:nvPicPr>
                <p:cNvPr id="385" name="Freihand 384">
                  <a:extLst>
                    <a:ext uri="{FF2B5EF4-FFF2-40B4-BE49-F238E27FC236}">
                      <a16:creationId xmlns:a16="http://schemas.microsoft.com/office/drawing/2014/main" id="{64A9876B-75F6-419D-9BC7-78614DB07048}"/>
                    </a:ext>
                  </a:extLst>
                </p:cNvPr>
                <p:cNvPicPr/>
                <p:nvPr/>
              </p:nvPicPr>
              <p:blipFill>
                <a:blip r:embed="rId766"/>
                <a:stretch>
                  <a:fillRect/>
                </a:stretch>
              </p:blipFill>
              <p:spPr>
                <a:xfrm>
                  <a:off x="7774307" y="3113707"/>
                  <a:ext cx="2512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35" name="Freihand 34">
                  <a:extLst>
                    <a:ext uri="{FF2B5EF4-FFF2-40B4-BE49-F238E27FC236}">
                      <a16:creationId xmlns:a16="http://schemas.microsoft.com/office/drawing/2014/main" id="{4EDDF8B2-7814-46BE-BA4F-2F9DC579B244}"/>
                    </a:ext>
                  </a:extLst>
                </p14:cNvPr>
                <p14:cNvContentPartPr/>
                <p14:nvPr/>
              </p14:nvContentPartPr>
              <p14:xfrm>
                <a:off x="6499907" y="671827"/>
                <a:ext cx="106560" cy="5040"/>
              </p14:xfrm>
            </p:contentPart>
          </mc:Choice>
          <mc:Fallback>
            <p:pic>
              <p:nvPicPr>
                <p:cNvPr id="35" name="Freihand 34">
                  <a:extLst>
                    <a:ext uri="{FF2B5EF4-FFF2-40B4-BE49-F238E27FC236}">
                      <a16:creationId xmlns:a16="http://schemas.microsoft.com/office/drawing/2014/main" id="{4EDDF8B2-7814-46BE-BA4F-2F9DC579B244}"/>
                    </a:ext>
                  </a:extLst>
                </p:cNvPr>
                <p:cNvPicPr/>
                <p:nvPr/>
              </p:nvPicPr>
              <p:blipFill>
                <a:blip r:embed="rId768"/>
                <a:stretch>
                  <a:fillRect/>
                </a:stretch>
              </p:blipFill>
              <p:spPr>
                <a:xfrm>
                  <a:off x="6495587" y="667507"/>
                  <a:ext cx="1152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36" name="Freihand 35">
                  <a:extLst>
                    <a:ext uri="{FF2B5EF4-FFF2-40B4-BE49-F238E27FC236}">
                      <a16:creationId xmlns:a16="http://schemas.microsoft.com/office/drawing/2014/main" id="{1CD37748-595E-44A0-A716-ADF6685A9006}"/>
                    </a:ext>
                  </a:extLst>
                </p14:cNvPr>
                <p14:cNvContentPartPr/>
                <p14:nvPr/>
              </p14:nvContentPartPr>
              <p14:xfrm>
                <a:off x="7599347" y="573187"/>
                <a:ext cx="120600" cy="14760"/>
              </p14:xfrm>
            </p:contentPart>
          </mc:Choice>
          <mc:Fallback>
            <p:pic>
              <p:nvPicPr>
                <p:cNvPr id="36" name="Freihand 35">
                  <a:extLst>
                    <a:ext uri="{FF2B5EF4-FFF2-40B4-BE49-F238E27FC236}">
                      <a16:creationId xmlns:a16="http://schemas.microsoft.com/office/drawing/2014/main" id="{1CD37748-595E-44A0-A716-ADF6685A9006}"/>
                    </a:ext>
                  </a:extLst>
                </p:cNvPr>
                <p:cNvPicPr/>
                <p:nvPr/>
              </p:nvPicPr>
              <p:blipFill>
                <a:blip r:embed="rId770"/>
                <a:stretch>
                  <a:fillRect/>
                </a:stretch>
              </p:blipFill>
              <p:spPr>
                <a:xfrm>
                  <a:off x="7595027" y="568867"/>
                  <a:ext cx="1292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57" name="Freihand 56">
                  <a:extLst>
                    <a:ext uri="{FF2B5EF4-FFF2-40B4-BE49-F238E27FC236}">
                      <a16:creationId xmlns:a16="http://schemas.microsoft.com/office/drawing/2014/main" id="{F7BD2B3B-3C38-42DA-B1B7-8A6DD33D5681}"/>
                    </a:ext>
                  </a:extLst>
                </p14:cNvPr>
                <p14:cNvContentPartPr/>
                <p14:nvPr/>
              </p14:nvContentPartPr>
              <p14:xfrm>
                <a:off x="6112907" y="1138387"/>
                <a:ext cx="94320" cy="15120"/>
              </p14:xfrm>
            </p:contentPart>
          </mc:Choice>
          <mc:Fallback>
            <p:pic>
              <p:nvPicPr>
                <p:cNvPr id="57" name="Freihand 56">
                  <a:extLst>
                    <a:ext uri="{FF2B5EF4-FFF2-40B4-BE49-F238E27FC236}">
                      <a16:creationId xmlns:a16="http://schemas.microsoft.com/office/drawing/2014/main" id="{F7BD2B3B-3C38-42DA-B1B7-8A6DD33D5681}"/>
                    </a:ext>
                  </a:extLst>
                </p:cNvPr>
                <p:cNvPicPr/>
                <p:nvPr/>
              </p:nvPicPr>
              <p:blipFill>
                <a:blip r:embed="rId772"/>
                <a:stretch>
                  <a:fillRect/>
                </a:stretch>
              </p:blipFill>
              <p:spPr>
                <a:xfrm>
                  <a:off x="6108587" y="1134067"/>
                  <a:ext cx="1029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58" name="Freihand 57">
                  <a:extLst>
                    <a:ext uri="{FF2B5EF4-FFF2-40B4-BE49-F238E27FC236}">
                      <a16:creationId xmlns:a16="http://schemas.microsoft.com/office/drawing/2014/main" id="{501D0E21-70E6-4C5D-A25E-CD26BA1426B8}"/>
                    </a:ext>
                  </a:extLst>
                </p14:cNvPr>
                <p14:cNvContentPartPr/>
                <p14:nvPr/>
              </p14:nvContentPartPr>
              <p14:xfrm>
                <a:off x="7208747" y="1352227"/>
                <a:ext cx="93960" cy="10440"/>
              </p14:xfrm>
            </p:contentPart>
          </mc:Choice>
          <mc:Fallback>
            <p:pic>
              <p:nvPicPr>
                <p:cNvPr id="58" name="Freihand 57">
                  <a:extLst>
                    <a:ext uri="{FF2B5EF4-FFF2-40B4-BE49-F238E27FC236}">
                      <a16:creationId xmlns:a16="http://schemas.microsoft.com/office/drawing/2014/main" id="{501D0E21-70E6-4C5D-A25E-CD26BA1426B8}"/>
                    </a:ext>
                  </a:extLst>
                </p:cNvPr>
                <p:cNvPicPr/>
                <p:nvPr/>
              </p:nvPicPr>
              <p:blipFill>
                <a:blip r:embed="rId774"/>
                <a:stretch>
                  <a:fillRect/>
                </a:stretch>
              </p:blipFill>
              <p:spPr>
                <a:xfrm>
                  <a:off x="7204427" y="1347907"/>
                  <a:ext cx="1026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267" name="Freihand 266">
                  <a:extLst>
                    <a:ext uri="{FF2B5EF4-FFF2-40B4-BE49-F238E27FC236}">
                      <a16:creationId xmlns:a16="http://schemas.microsoft.com/office/drawing/2014/main" id="{7BBE5371-6663-48B9-82F6-EEF246EBAAC5}"/>
                    </a:ext>
                  </a:extLst>
                </p14:cNvPr>
                <p14:cNvContentPartPr/>
                <p14:nvPr/>
              </p14:nvContentPartPr>
              <p14:xfrm>
                <a:off x="10887227" y="1216507"/>
                <a:ext cx="7920" cy="105120"/>
              </p14:xfrm>
            </p:contentPart>
          </mc:Choice>
          <mc:Fallback>
            <p:pic>
              <p:nvPicPr>
                <p:cNvPr id="267" name="Freihand 266">
                  <a:extLst>
                    <a:ext uri="{FF2B5EF4-FFF2-40B4-BE49-F238E27FC236}">
                      <a16:creationId xmlns:a16="http://schemas.microsoft.com/office/drawing/2014/main" id="{7BBE5371-6663-48B9-82F6-EEF246EBAAC5}"/>
                    </a:ext>
                  </a:extLst>
                </p:cNvPr>
                <p:cNvPicPr/>
                <p:nvPr/>
              </p:nvPicPr>
              <p:blipFill>
                <a:blip r:embed="rId776"/>
                <a:stretch>
                  <a:fillRect/>
                </a:stretch>
              </p:blipFill>
              <p:spPr>
                <a:xfrm>
                  <a:off x="10882907" y="1212187"/>
                  <a:ext cx="165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268" name="Freihand 267">
                  <a:extLst>
                    <a:ext uri="{FF2B5EF4-FFF2-40B4-BE49-F238E27FC236}">
                      <a16:creationId xmlns:a16="http://schemas.microsoft.com/office/drawing/2014/main" id="{3AF3F74E-95B2-464C-AD7E-457E557DC294}"/>
                    </a:ext>
                  </a:extLst>
                </p14:cNvPr>
                <p14:cNvContentPartPr/>
                <p14:nvPr/>
              </p14:nvContentPartPr>
              <p14:xfrm>
                <a:off x="10841147" y="1183027"/>
                <a:ext cx="113400" cy="11880"/>
              </p14:xfrm>
            </p:contentPart>
          </mc:Choice>
          <mc:Fallback>
            <p:pic>
              <p:nvPicPr>
                <p:cNvPr id="268" name="Freihand 267">
                  <a:extLst>
                    <a:ext uri="{FF2B5EF4-FFF2-40B4-BE49-F238E27FC236}">
                      <a16:creationId xmlns:a16="http://schemas.microsoft.com/office/drawing/2014/main" id="{3AF3F74E-95B2-464C-AD7E-457E557DC294}"/>
                    </a:ext>
                  </a:extLst>
                </p:cNvPr>
                <p:cNvPicPr/>
                <p:nvPr/>
              </p:nvPicPr>
              <p:blipFill>
                <a:blip r:embed="rId778"/>
                <a:stretch>
                  <a:fillRect/>
                </a:stretch>
              </p:blipFill>
              <p:spPr>
                <a:xfrm>
                  <a:off x="10836827" y="1178707"/>
                  <a:ext cx="1220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269" name="Freihand 268">
                  <a:extLst>
                    <a:ext uri="{FF2B5EF4-FFF2-40B4-BE49-F238E27FC236}">
                      <a16:creationId xmlns:a16="http://schemas.microsoft.com/office/drawing/2014/main" id="{AA8C87F3-1386-408F-831B-756869E5CFB5}"/>
                    </a:ext>
                  </a:extLst>
                </p14:cNvPr>
                <p14:cNvContentPartPr/>
                <p14:nvPr/>
              </p14:nvContentPartPr>
              <p14:xfrm>
                <a:off x="10832507" y="1257907"/>
                <a:ext cx="132480" cy="7200"/>
              </p14:xfrm>
            </p:contentPart>
          </mc:Choice>
          <mc:Fallback>
            <p:pic>
              <p:nvPicPr>
                <p:cNvPr id="269" name="Freihand 268">
                  <a:extLst>
                    <a:ext uri="{FF2B5EF4-FFF2-40B4-BE49-F238E27FC236}">
                      <a16:creationId xmlns:a16="http://schemas.microsoft.com/office/drawing/2014/main" id="{AA8C87F3-1386-408F-831B-756869E5CFB5}"/>
                    </a:ext>
                  </a:extLst>
                </p:cNvPr>
                <p:cNvPicPr/>
                <p:nvPr/>
              </p:nvPicPr>
              <p:blipFill>
                <a:blip r:embed="rId780"/>
                <a:stretch>
                  <a:fillRect/>
                </a:stretch>
              </p:blipFill>
              <p:spPr>
                <a:xfrm>
                  <a:off x="10828187" y="1253587"/>
                  <a:ext cx="1411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270" name="Freihand 269">
                  <a:extLst>
                    <a:ext uri="{FF2B5EF4-FFF2-40B4-BE49-F238E27FC236}">
                      <a16:creationId xmlns:a16="http://schemas.microsoft.com/office/drawing/2014/main" id="{4F7951B0-C39F-42F1-9B75-BFB0B85A4FAE}"/>
                    </a:ext>
                  </a:extLst>
                </p14:cNvPr>
                <p14:cNvContentPartPr/>
                <p14:nvPr/>
              </p14:nvContentPartPr>
              <p14:xfrm>
                <a:off x="10859507" y="1566067"/>
                <a:ext cx="19800" cy="112680"/>
              </p14:xfrm>
            </p:contentPart>
          </mc:Choice>
          <mc:Fallback>
            <p:pic>
              <p:nvPicPr>
                <p:cNvPr id="270" name="Freihand 269">
                  <a:extLst>
                    <a:ext uri="{FF2B5EF4-FFF2-40B4-BE49-F238E27FC236}">
                      <a16:creationId xmlns:a16="http://schemas.microsoft.com/office/drawing/2014/main" id="{4F7951B0-C39F-42F1-9B75-BFB0B85A4FAE}"/>
                    </a:ext>
                  </a:extLst>
                </p:cNvPr>
                <p:cNvPicPr/>
                <p:nvPr/>
              </p:nvPicPr>
              <p:blipFill>
                <a:blip r:embed="rId782"/>
                <a:stretch>
                  <a:fillRect/>
                </a:stretch>
              </p:blipFill>
              <p:spPr>
                <a:xfrm>
                  <a:off x="10855187" y="1561747"/>
                  <a:ext cx="284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271" name="Freihand 270">
                  <a:extLst>
                    <a:ext uri="{FF2B5EF4-FFF2-40B4-BE49-F238E27FC236}">
                      <a16:creationId xmlns:a16="http://schemas.microsoft.com/office/drawing/2014/main" id="{392F04AE-8E29-4C37-9134-F5FE78EE93FE}"/>
                    </a:ext>
                  </a:extLst>
                </p14:cNvPr>
                <p14:cNvContentPartPr/>
                <p14:nvPr/>
              </p14:nvContentPartPr>
              <p14:xfrm>
                <a:off x="10815947" y="1531867"/>
                <a:ext cx="131400" cy="80280"/>
              </p14:xfrm>
            </p:contentPart>
          </mc:Choice>
          <mc:Fallback>
            <p:pic>
              <p:nvPicPr>
                <p:cNvPr id="271" name="Freihand 270">
                  <a:extLst>
                    <a:ext uri="{FF2B5EF4-FFF2-40B4-BE49-F238E27FC236}">
                      <a16:creationId xmlns:a16="http://schemas.microsoft.com/office/drawing/2014/main" id="{392F04AE-8E29-4C37-9134-F5FE78EE93FE}"/>
                    </a:ext>
                  </a:extLst>
                </p:cNvPr>
                <p:cNvPicPr/>
                <p:nvPr/>
              </p:nvPicPr>
              <p:blipFill>
                <a:blip r:embed="rId784"/>
                <a:stretch>
                  <a:fillRect/>
                </a:stretch>
              </p:blipFill>
              <p:spPr>
                <a:xfrm>
                  <a:off x="10811627" y="1527547"/>
                  <a:ext cx="1400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278" name="Freihand 277">
                  <a:extLst>
                    <a:ext uri="{FF2B5EF4-FFF2-40B4-BE49-F238E27FC236}">
                      <a16:creationId xmlns:a16="http://schemas.microsoft.com/office/drawing/2014/main" id="{72F065EC-C5FE-46B2-8CCD-8466FCD03C68}"/>
                    </a:ext>
                  </a:extLst>
                </p14:cNvPr>
                <p14:cNvContentPartPr/>
                <p14:nvPr/>
              </p14:nvContentPartPr>
              <p14:xfrm>
                <a:off x="11408507" y="1501987"/>
                <a:ext cx="100440" cy="127800"/>
              </p14:xfrm>
            </p:contentPart>
          </mc:Choice>
          <mc:Fallback>
            <p:pic>
              <p:nvPicPr>
                <p:cNvPr id="278" name="Freihand 277">
                  <a:extLst>
                    <a:ext uri="{FF2B5EF4-FFF2-40B4-BE49-F238E27FC236}">
                      <a16:creationId xmlns:a16="http://schemas.microsoft.com/office/drawing/2014/main" id="{72F065EC-C5FE-46B2-8CCD-8466FCD03C68}"/>
                    </a:ext>
                  </a:extLst>
                </p:cNvPr>
                <p:cNvPicPr/>
                <p:nvPr/>
              </p:nvPicPr>
              <p:blipFill>
                <a:blip r:embed="rId786"/>
                <a:stretch>
                  <a:fillRect/>
                </a:stretch>
              </p:blipFill>
              <p:spPr>
                <a:xfrm>
                  <a:off x="11404187" y="1497667"/>
                  <a:ext cx="1090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279" name="Freihand 278">
                  <a:extLst>
                    <a:ext uri="{FF2B5EF4-FFF2-40B4-BE49-F238E27FC236}">
                      <a16:creationId xmlns:a16="http://schemas.microsoft.com/office/drawing/2014/main" id="{B9CD63BC-0FF5-4208-8A18-AB2C613EBE0D}"/>
                    </a:ext>
                  </a:extLst>
                </p14:cNvPr>
                <p14:cNvContentPartPr/>
                <p14:nvPr/>
              </p14:nvContentPartPr>
              <p14:xfrm>
                <a:off x="11396267" y="1644907"/>
                <a:ext cx="153720" cy="46080"/>
              </p14:xfrm>
            </p:contentPart>
          </mc:Choice>
          <mc:Fallback>
            <p:pic>
              <p:nvPicPr>
                <p:cNvPr id="279" name="Freihand 278">
                  <a:extLst>
                    <a:ext uri="{FF2B5EF4-FFF2-40B4-BE49-F238E27FC236}">
                      <a16:creationId xmlns:a16="http://schemas.microsoft.com/office/drawing/2014/main" id="{B9CD63BC-0FF5-4208-8A18-AB2C613EBE0D}"/>
                    </a:ext>
                  </a:extLst>
                </p:cNvPr>
                <p:cNvPicPr/>
                <p:nvPr/>
              </p:nvPicPr>
              <p:blipFill>
                <a:blip r:embed="rId788"/>
                <a:stretch>
                  <a:fillRect/>
                </a:stretch>
              </p:blipFill>
              <p:spPr>
                <a:xfrm>
                  <a:off x="11391947" y="1640587"/>
                  <a:ext cx="1623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280" name="Freihand 279">
                  <a:extLst>
                    <a:ext uri="{FF2B5EF4-FFF2-40B4-BE49-F238E27FC236}">
                      <a16:creationId xmlns:a16="http://schemas.microsoft.com/office/drawing/2014/main" id="{4240FE66-BCAE-4E8E-98E6-53FF0C2C0548}"/>
                    </a:ext>
                  </a:extLst>
                </p14:cNvPr>
                <p14:cNvContentPartPr/>
                <p14:nvPr/>
              </p14:nvContentPartPr>
              <p14:xfrm>
                <a:off x="11434427" y="1678747"/>
                <a:ext cx="132840" cy="116280"/>
              </p14:xfrm>
            </p:contentPart>
          </mc:Choice>
          <mc:Fallback>
            <p:pic>
              <p:nvPicPr>
                <p:cNvPr id="280" name="Freihand 279">
                  <a:extLst>
                    <a:ext uri="{FF2B5EF4-FFF2-40B4-BE49-F238E27FC236}">
                      <a16:creationId xmlns:a16="http://schemas.microsoft.com/office/drawing/2014/main" id="{4240FE66-BCAE-4E8E-98E6-53FF0C2C0548}"/>
                    </a:ext>
                  </a:extLst>
                </p:cNvPr>
                <p:cNvPicPr/>
                <p:nvPr/>
              </p:nvPicPr>
              <p:blipFill>
                <a:blip r:embed="rId790"/>
                <a:stretch>
                  <a:fillRect/>
                </a:stretch>
              </p:blipFill>
              <p:spPr>
                <a:xfrm>
                  <a:off x="11430107" y="1674427"/>
                  <a:ext cx="1414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282" name="Freihand 281">
                  <a:extLst>
                    <a:ext uri="{FF2B5EF4-FFF2-40B4-BE49-F238E27FC236}">
                      <a16:creationId xmlns:a16="http://schemas.microsoft.com/office/drawing/2014/main" id="{0EB1A6E4-A9FB-4E5A-9784-307FCFFE0771}"/>
                    </a:ext>
                  </a:extLst>
                </p14:cNvPr>
                <p14:cNvContentPartPr/>
                <p14:nvPr/>
              </p14:nvContentPartPr>
              <p14:xfrm>
                <a:off x="11673107" y="1500187"/>
                <a:ext cx="128520" cy="160920"/>
              </p14:xfrm>
            </p:contentPart>
          </mc:Choice>
          <mc:Fallback>
            <p:pic>
              <p:nvPicPr>
                <p:cNvPr id="282" name="Freihand 281">
                  <a:extLst>
                    <a:ext uri="{FF2B5EF4-FFF2-40B4-BE49-F238E27FC236}">
                      <a16:creationId xmlns:a16="http://schemas.microsoft.com/office/drawing/2014/main" id="{0EB1A6E4-A9FB-4E5A-9784-307FCFFE0771}"/>
                    </a:ext>
                  </a:extLst>
                </p:cNvPr>
                <p:cNvPicPr/>
                <p:nvPr/>
              </p:nvPicPr>
              <p:blipFill>
                <a:blip r:embed="rId792"/>
                <a:stretch>
                  <a:fillRect/>
                </a:stretch>
              </p:blipFill>
              <p:spPr>
                <a:xfrm>
                  <a:off x="11668787" y="1495867"/>
                  <a:ext cx="1371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283" name="Freihand 282">
                  <a:extLst>
                    <a:ext uri="{FF2B5EF4-FFF2-40B4-BE49-F238E27FC236}">
                      <a16:creationId xmlns:a16="http://schemas.microsoft.com/office/drawing/2014/main" id="{D2260A88-008C-46D2-89DB-2928F9AD90D4}"/>
                    </a:ext>
                  </a:extLst>
                </p14:cNvPr>
                <p14:cNvContentPartPr/>
                <p14:nvPr/>
              </p14:nvContentPartPr>
              <p14:xfrm>
                <a:off x="11725307" y="1609627"/>
                <a:ext cx="81000" cy="42480"/>
              </p14:xfrm>
            </p:contentPart>
          </mc:Choice>
          <mc:Fallback>
            <p:pic>
              <p:nvPicPr>
                <p:cNvPr id="283" name="Freihand 282">
                  <a:extLst>
                    <a:ext uri="{FF2B5EF4-FFF2-40B4-BE49-F238E27FC236}">
                      <a16:creationId xmlns:a16="http://schemas.microsoft.com/office/drawing/2014/main" id="{D2260A88-008C-46D2-89DB-2928F9AD90D4}"/>
                    </a:ext>
                  </a:extLst>
                </p:cNvPr>
                <p:cNvPicPr/>
                <p:nvPr/>
              </p:nvPicPr>
              <p:blipFill>
                <a:blip r:embed="rId794"/>
                <a:stretch>
                  <a:fillRect/>
                </a:stretch>
              </p:blipFill>
              <p:spPr>
                <a:xfrm>
                  <a:off x="11720987" y="1605307"/>
                  <a:ext cx="896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309" name="Freihand 308">
                  <a:extLst>
                    <a:ext uri="{FF2B5EF4-FFF2-40B4-BE49-F238E27FC236}">
                      <a16:creationId xmlns:a16="http://schemas.microsoft.com/office/drawing/2014/main" id="{29D33826-4B8E-434A-9DE1-B80211818898}"/>
                    </a:ext>
                  </a:extLst>
                </p14:cNvPr>
                <p14:cNvContentPartPr/>
                <p14:nvPr/>
              </p14:nvContentPartPr>
              <p14:xfrm>
                <a:off x="8797427" y="1812667"/>
                <a:ext cx="10440" cy="120240"/>
              </p14:xfrm>
            </p:contentPart>
          </mc:Choice>
          <mc:Fallback>
            <p:pic>
              <p:nvPicPr>
                <p:cNvPr id="309" name="Freihand 308">
                  <a:extLst>
                    <a:ext uri="{FF2B5EF4-FFF2-40B4-BE49-F238E27FC236}">
                      <a16:creationId xmlns:a16="http://schemas.microsoft.com/office/drawing/2014/main" id="{29D33826-4B8E-434A-9DE1-B80211818898}"/>
                    </a:ext>
                  </a:extLst>
                </p:cNvPr>
                <p:cNvPicPr/>
                <p:nvPr/>
              </p:nvPicPr>
              <p:blipFill>
                <a:blip r:embed="rId796"/>
                <a:stretch>
                  <a:fillRect/>
                </a:stretch>
              </p:blipFill>
              <p:spPr>
                <a:xfrm>
                  <a:off x="8793107" y="1808347"/>
                  <a:ext cx="190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310" name="Freihand 309">
                  <a:extLst>
                    <a:ext uri="{FF2B5EF4-FFF2-40B4-BE49-F238E27FC236}">
                      <a16:creationId xmlns:a16="http://schemas.microsoft.com/office/drawing/2014/main" id="{08B83329-4E35-4DA0-9221-5E0B9B67132E}"/>
                    </a:ext>
                  </a:extLst>
                </p14:cNvPr>
                <p14:cNvContentPartPr/>
                <p14:nvPr/>
              </p14:nvContentPartPr>
              <p14:xfrm>
                <a:off x="8751347" y="1770187"/>
                <a:ext cx="118440" cy="135720"/>
              </p14:xfrm>
            </p:contentPart>
          </mc:Choice>
          <mc:Fallback>
            <p:pic>
              <p:nvPicPr>
                <p:cNvPr id="310" name="Freihand 309">
                  <a:extLst>
                    <a:ext uri="{FF2B5EF4-FFF2-40B4-BE49-F238E27FC236}">
                      <a16:creationId xmlns:a16="http://schemas.microsoft.com/office/drawing/2014/main" id="{08B83329-4E35-4DA0-9221-5E0B9B67132E}"/>
                    </a:ext>
                  </a:extLst>
                </p:cNvPr>
                <p:cNvPicPr/>
                <p:nvPr/>
              </p:nvPicPr>
              <p:blipFill>
                <a:blip r:embed="rId798"/>
                <a:stretch>
                  <a:fillRect/>
                </a:stretch>
              </p:blipFill>
              <p:spPr>
                <a:xfrm>
                  <a:off x="8747027" y="1765867"/>
                  <a:ext cx="1270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311" name="Freihand 310">
                  <a:extLst>
                    <a:ext uri="{FF2B5EF4-FFF2-40B4-BE49-F238E27FC236}">
                      <a16:creationId xmlns:a16="http://schemas.microsoft.com/office/drawing/2014/main" id="{EF814C98-E4BD-444F-BC03-11B00AADB7E8}"/>
                    </a:ext>
                  </a:extLst>
                </p14:cNvPr>
                <p14:cNvContentPartPr/>
                <p14:nvPr/>
              </p14:nvContentPartPr>
              <p14:xfrm>
                <a:off x="8871587" y="1854427"/>
                <a:ext cx="70560" cy="72000"/>
              </p14:xfrm>
            </p:contentPart>
          </mc:Choice>
          <mc:Fallback>
            <p:pic>
              <p:nvPicPr>
                <p:cNvPr id="311" name="Freihand 310">
                  <a:extLst>
                    <a:ext uri="{FF2B5EF4-FFF2-40B4-BE49-F238E27FC236}">
                      <a16:creationId xmlns:a16="http://schemas.microsoft.com/office/drawing/2014/main" id="{EF814C98-E4BD-444F-BC03-11B00AADB7E8}"/>
                    </a:ext>
                  </a:extLst>
                </p:cNvPr>
                <p:cNvPicPr/>
                <p:nvPr/>
              </p:nvPicPr>
              <p:blipFill>
                <a:blip r:embed="rId800"/>
                <a:stretch>
                  <a:fillRect/>
                </a:stretch>
              </p:blipFill>
              <p:spPr>
                <a:xfrm>
                  <a:off x="8867267" y="1850107"/>
                  <a:ext cx="792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312" name="Freihand 311">
                  <a:extLst>
                    <a:ext uri="{FF2B5EF4-FFF2-40B4-BE49-F238E27FC236}">
                      <a16:creationId xmlns:a16="http://schemas.microsoft.com/office/drawing/2014/main" id="{4D516784-B96B-4FB9-B98B-90E099B0327A}"/>
                    </a:ext>
                  </a:extLst>
                </p14:cNvPr>
                <p14:cNvContentPartPr/>
                <p14:nvPr/>
              </p14:nvContentPartPr>
              <p14:xfrm>
                <a:off x="8937467" y="1777747"/>
                <a:ext cx="64440" cy="148320"/>
              </p14:xfrm>
            </p:contentPart>
          </mc:Choice>
          <mc:Fallback>
            <p:pic>
              <p:nvPicPr>
                <p:cNvPr id="312" name="Freihand 311">
                  <a:extLst>
                    <a:ext uri="{FF2B5EF4-FFF2-40B4-BE49-F238E27FC236}">
                      <a16:creationId xmlns:a16="http://schemas.microsoft.com/office/drawing/2014/main" id="{4D516784-B96B-4FB9-B98B-90E099B0327A}"/>
                    </a:ext>
                  </a:extLst>
                </p:cNvPr>
                <p:cNvPicPr/>
                <p:nvPr/>
              </p:nvPicPr>
              <p:blipFill>
                <a:blip r:embed="rId802"/>
                <a:stretch>
                  <a:fillRect/>
                </a:stretch>
              </p:blipFill>
              <p:spPr>
                <a:xfrm>
                  <a:off x="8933147" y="1773427"/>
                  <a:ext cx="730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313" name="Freihand 312">
                  <a:extLst>
                    <a:ext uri="{FF2B5EF4-FFF2-40B4-BE49-F238E27FC236}">
                      <a16:creationId xmlns:a16="http://schemas.microsoft.com/office/drawing/2014/main" id="{56463467-367F-41F3-889B-3ECFDB77D679}"/>
                    </a:ext>
                  </a:extLst>
                </p14:cNvPr>
                <p14:cNvContentPartPr/>
                <p14:nvPr/>
              </p14:nvContentPartPr>
              <p14:xfrm>
                <a:off x="9016667" y="1862347"/>
                <a:ext cx="109080" cy="32040"/>
              </p14:xfrm>
            </p:contentPart>
          </mc:Choice>
          <mc:Fallback>
            <p:pic>
              <p:nvPicPr>
                <p:cNvPr id="313" name="Freihand 312">
                  <a:extLst>
                    <a:ext uri="{FF2B5EF4-FFF2-40B4-BE49-F238E27FC236}">
                      <a16:creationId xmlns:a16="http://schemas.microsoft.com/office/drawing/2014/main" id="{56463467-367F-41F3-889B-3ECFDB77D679}"/>
                    </a:ext>
                  </a:extLst>
                </p:cNvPr>
                <p:cNvPicPr/>
                <p:nvPr/>
              </p:nvPicPr>
              <p:blipFill>
                <a:blip r:embed="rId804"/>
                <a:stretch>
                  <a:fillRect/>
                </a:stretch>
              </p:blipFill>
              <p:spPr>
                <a:xfrm>
                  <a:off x="9012347" y="1858027"/>
                  <a:ext cx="1177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314" name="Freihand 313">
                  <a:extLst>
                    <a:ext uri="{FF2B5EF4-FFF2-40B4-BE49-F238E27FC236}">
                      <a16:creationId xmlns:a16="http://schemas.microsoft.com/office/drawing/2014/main" id="{3BB44A0C-D484-4427-A66F-D04E7A6BE41E}"/>
                    </a:ext>
                  </a:extLst>
                </p14:cNvPr>
                <p14:cNvContentPartPr/>
                <p14:nvPr/>
              </p14:nvContentPartPr>
              <p14:xfrm>
                <a:off x="9115307" y="1818067"/>
                <a:ext cx="53640" cy="101880"/>
              </p14:xfrm>
            </p:contentPart>
          </mc:Choice>
          <mc:Fallback>
            <p:pic>
              <p:nvPicPr>
                <p:cNvPr id="314" name="Freihand 313">
                  <a:extLst>
                    <a:ext uri="{FF2B5EF4-FFF2-40B4-BE49-F238E27FC236}">
                      <a16:creationId xmlns:a16="http://schemas.microsoft.com/office/drawing/2014/main" id="{3BB44A0C-D484-4427-A66F-D04E7A6BE41E}"/>
                    </a:ext>
                  </a:extLst>
                </p:cNvPr>
                <p:cNvPicPr/>
                <p:nvPr/>
              </p:nvPicPr>
              <p:blipFill>
                <a:blip r:embed="rId806"/>
                <a:stretch>
                  <a:fillRect/>
                </a:stretch>
              </p:blipFill>
              <p:spPr>
                <a:xfrm>
                  <a:off x="9110987" y="1813747"/>
                  <a:ext cx="622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315" name="Freihand 314">
                  <a:extLst>
                    <a:ext uri="{FF2B5EF4-FFF2-40B4-BE49-F238E27FC236}">
                      <a16:creationId xmlns:a16="http://schemas.microsoft.com/office/drawing/2014/main" id="{1142C99A-CB8D-43E7-94AD-7884AE8152D4}"/>
                    </a:ext>
                  </a:extLst>
                </p14:cNvPr>
                <p14:cNvContentPartPr/>
                <p14:nvPr/>
              </p14:nvContentPartPr>
              <p14:xfrm>
                <a:off x="9168587" y="1865587"/>
                <a:ext cx="132480" cy="46440"/>
              </p14:xfrm>
            </p:contentPart>
          </mc:Choice>
          <mc:Fallback>
            <p:pic>
              <p:nvPicPr>
                <p:cNvPr id="315" name="Freihand 314">
                  <a:extLst>
                    <a:ext uri="{FF2B5EF4-FFF2-40B4-BE49-F238E27FC236}">
                      <a16:creationId xmlns:a16="http://schemas.microsoft.com/office/drawing/2014/main" id="{1142C99A-CB8D-43E7-94AD-7884AE8152D4}"/>
                    </a:ext>
                  </a:extLst>
                </p:cNvPr>
                <p:cNvPicPr/>
                <p:nvPr/>
              </p:nvPicPr>
              <p:blipFill>
                <a:blip r:embed="rId808"/>
                <a:stretch>
                  <a:fillRect/>
                </a:stretch>
              </p:blipFill>
              <p:spPr>
                <a:xfrm>
                  <a:off x="9164267" y="1861267"/>
                  <a:ext cx="1411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318" name="Freihand 317">
                  <a:extLst>
                    <a:ext uri="{FF2B5EF4-FFF2-40B4-BE49-F238E27FC236}">
                      <a16:creationId xmlns:a16="http://schemas.microsoft.com/office/drawing/2014/main" id="{8C7CC7C5-B02B-4317-8157-B292029AFC42}"/>
                    </a:ext>
                  </a:extLst>
                </p14:cNvPr>
                <p14:cNvContentPartPr/>
                <p14:nvPr/>
              </p14:nvContentPartPr>
              <p14:xfrm>
                <a:off x="11919347" y="1766227"/>
                <a:ext cx="6480" cy="113400"/>
              </p14:xfrm>
            </p:contentPart>
          </mc:Choice>
          <mc:Fallback>
            <p:pic>
              <p:nvPicPr>
                <p:cNvPr id="318" name="Freihand 317">
                  <a:extLst>
                    <a:ext uri="{FF2B5EF4-FFF2-40B4-BE49-F238E27FC236}">
                      <a16:creationId xmlns:a16="http://schemas.microsoft.com/office/drawing/2014/main" id="{8C7CC7C5-B02B-4317-8157-B292029AFC42}"/>
                    </a:ext>
                  </a:extLst>
                </p:cNvPr>
                <p:cNvPicPr/>
                <p:nvPr/>
              </p:nvPicPr>
              <p:blipFill>
                <a:blip r:embed="rId810"/>
                <a:stretch>
                  <a:fillRect/>
                </a:stretch>
              </p:blipFill>
              <p:spPr>
                <a:xfrm>
                  <a:off x="11915027" y="1761907"/>
                  <a:ext cx="151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319" name="Freihand 318">
                  <a:extLst>
                    <a:ext uri="{FF2B5EF4-FFF2-40B4-BE49-F238E27FC236}">
                      <a16:creationId xmlns:a16="http://schemas.microsoft.com/office/drawing/2014/main" id="{A2295044-8E79-4FE0-9F58-65769B5B6F9F}"/>
                    </a:ext>
                  </a:extLst>
                </p14:cNvPr>
                <p14:cNvContentPartPr/>
                <p14:nvPr/>
              </p14:nvContentPartPr>
              <p14:xfrm>
                <a:off x="11863547" y="1731307"/>
                <a:ext cx="140400" cy="16560"/>
              </p14:xfrm>
            </p:contentPart>
          </mc:Choice>
          <mc:Fallback>
            <p:pic>
              <p:nvPicPr>
                <p:cNvPr id="319" name="Freihand 318">
                  <a:extLst>
                    <a:ext uri="{FF2B5EF4-FFF2-40B4-BE49-F238E27FC236}">
                      <a16:creationId xmlns:a16="http://schemas.microsoft.com/office/drawing/2014/main" id="{A2295044-8E79-4FE0-9F58-65769B5B6F9F}"/>
                    </a:ext>
                  </a:extLst>
                </p:cNvPr>
                <p:cNvPicPr/>
                <p:nvPr/>
              </p:nvPicPr>
              <p:blipFill>
                <a:blip r:embed="rId812"/>
                <a:stretch>
                  <a:fillRect/>
                </a:stretch>
              </p:blipFill>
              <p:spPr>
                <a:xfrm>
                  <a:off x="11859227" y="1726987"/>
                  <a:ext cx="1490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320" name="Freihand 319">
                  <a:extLst>
                    <a:ext uri="{FF2B5EF4-FFF2-40B4-BE49-F238E27FC236}">
                      <a16:creationId xmlns:a16="http://schemas.microsoft.com/office/drawing/2014/main" id="{249817F4-36A5-4EFA-90AE-53247EBC52AA}"/>
                    </a:ext>
                  </a:extLst>
                </p14:cNvPr>
                <p14:cNvContentPartPr/>
                <p14:nvPr/>
              </p14:nvContentPartPr>
              <p14:xfrm>
                <a:off x="11845907" y="1791427"/>
                <a:ext cx="151560" cy="30240"/>
              </p14:xfrm>
            </p:contentPart>
          </mc:Choice>
          <mc:Fallback>
            <p:pic>
              <p:nvPicPr>
                <p:cNvPr id="320" name="Freihand 319">
                  <a:extLst>
                    <a:ext uri="{FF2B5EF4-FFF2-40B4-BE49-F238E27FC236}">
                      <a16:creationId xmlns:a16="http://schemas.microsoft.com/office/drawing/2014/main" id="{249817F4-36A5-4EFA-90AE-53247EBC52AA}"/>
                    </a:ext>
                  </a:extLst>
                </p:cNvPr>
                <p:cNvPicPr/>
                <p:nvPr/>
              </p:nvPicPr>
              <p:blipFill>
                <a:blip r:embed="rId814"/>
                <a:stretch>
                  <a:fillRect/>
                </a:stretch>
              </p:blipFill>
              <p:spPr>
                <a:xfrm>
                  <a:off x="11841587" y="1787107"/>
                  <a:ext cx="1602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568" name="Freihand 567">
                  <a:extLst>
                    <a:ext uri="{FF2B5EF4-FFF2-40B4-BE49-F238E27FC236}">
                      <a16:creationId xmlns:a16="http://schemas.microsoft.com/office/drawing/2014/main" id="{3435ED0B-A4E2-4740-A45F-B473010F8552}"/>
                    </a:ext>
                  </a:extLst>
                </p14:cNvPr>
                <p14:cNvContentPartPr/>
                <p14:nvPr/>
              </p14:nvContentPartPr>
              <p14:xfrm>
                <a:off x="8150867" y="117067"/>
                <a:ext cx="256320" cy="1190520"/>
              </p14:xfrm>
            </p:contentPart>
          </mc:Choice>
          <mc:Fallback>
            <p:pic>
              <p:nvPicPr>
                <p:cNvPr id="568" name="Freihand 567">
                  <a:extLst>
                    <a:ext uri="{FF2B5EF4-FFF2-40B4-BE49-F238E27FC236}">
                      <a16:creationId xmlns:a16="http://schemas.microsoft.com/office/drawing/2014/main" id="{3435ED0B-A4E2-4740-A45F-B473010F8552}"/>
                    </a:ext>
                  </a:extLst>
                </p:cNvPr>
                <p:cNvPicPr/>
                <p:nvPr/>
              </p:nvPicPr>
              <p:blipFill>
                <a:blip r:embed="rId816"/>
                <a:stretch>
                  <a:fillRect/>
                </a:stretch>
              </p:blipFill>
              <p:spPr>
                <a:xfrm>
                  <a:off x="8146547" y="112747"/>
                  <a:ext cx="264960" cy="119916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569" name="Freihand 568">
                  <a:extLst>
                    <a:ext uri="{FF2B5EF4-FFF2-40B4-BE49-F238E27FC236}">
                      <a16:creationId xmlns:a16="http://schemas.microsoft.com/office/drawing/2014/main" id="{6440BEA7-890A-440B-B8E4-F4E0FCFA5FE4}"/>
                    </a:ext>
                  </a:extLst>
                </p14:cNvPr>
                <p14:cNvContentPartPr/>
                <p14:nvPr/>
              </p14:nvContentPartPr>
              <p14:xfrm>
                <a:off x="8165627" y="1302547"/>
                <a:ext cx="196200" cy="708480"/>
              </p14:xfrm>
            </p:contentPart>
          </mc:Choice>
          <mc:Fallback>
            <p:pic>
              <p:nvPicPr>
                <p:cNvPr id="569" name="Freihand 568">
                  <a:extLst>
                    <a:ext uri="{FF2B5EF4-FFF2-40B4-BE49-F238E27FC236}">
                      <a16:creationId xmlns:a16="http://schemas.microsoft.com/office/drawing/2014/main" id="{6440BEA7-890A-440B-B8E4-F4E0FCFA5FE4}"/>
                    </a:ext>
                  </a:extLst>
                </p:cNvPr>
                <p:cNvPicPr/>
                <p:nvPr/>
              </p:nvPicPr>
              <p:blipFill>
                <a:blip r:embed="rId818"/>
                <a:stretch>
                  <a:fillRect/>
                </a:stretch>
              </p:blipFill>
              <p:spPr>
                <a:xfrm>
                  <a:off x="8161307" y="1298227"/>
                  <a:ext cx="204840" cy="71712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571" name="Freihand 570">
                  <a:extLst>
                    <a:ext uri="{FF2B5EF4-FFF2-40B4-BE49-F238E27FC236}">
                      <a16:creationId xmlns:a16="http://schemas.microsoft.com/office/drawing/2014/main" id="{5E14331F-C542-4D5B-B3A9-31F383587B83}"/>
                    </a:ext>
                  </a:extLst>
                </p14:cNvPr>
                <p14:cNvContentPartPr/>
                <p14:nvPr/>
              </p14:nvContentPartPr>
              <p14:xfrm>
                <a:off x="7623467" y="1384987"/>
                <a:ext cx="383040" cy="234720"/>
              </p14:xfrm>
            </p:contentPart>
          </mc:Choice>
          <mc:Fallback>
            <p:pic>
              <p:nvPicPr>
                <p:cNvPr id="571" name="Freihand 570">
                  <a:extLst>
                    <a:ext uri="{FF2B5EF4-FFF2-40B4-BE49-F238E27FC236}">
                      <a16:creationId xmlns:a16="http://schemas.microsoft.com/office/drawing/2014/main" id="{5E14331F-C542-4D5B-B3A9-31F383587B83}"/>
                    </a:ext>
                  </a:extLst>
                </p:cNvPr>
                <p:cNvPicPr/>
                <p:nvPr/>
              </p:nvPicPr>
              <p:blipFill>
                <a:blip r:embed="rId820"/>
                <a:stretch>
                  <a:fillRect/>
                </a:stretch>
              </p:blipFill>
              <p:spPr>
                <a:xfrm>
                  <a:off x="7619147" y="1380667"/>
                  <a:ext cx="3916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572" name="Freihand 571">
                  <a:extLst>
                    <a:ext uri="{FF2B5EF4-FFF2-40B4-BE49-F238E27FC236}">
                      <a16:creationId xmlns:a16="http://schemas.microsoft.com/office/drawing/2014/main" id="{789B55ED-C5BF-45EA-B5C4-CCEBA8E963F3}"/>
                    </a:ext>
                  </a:extLst>
                </p14:cNvPr>
                <p14:cNvContentPartPr/>
                <p14:nvPr/>
              </p14:nvContentPartPr>
              <p14:xfrm>
                <a:off x="7493147" y="1545187"/>
                <a:ext cx="172080" cy="131760"/>
              </p14:xfrm>
            </p:contentPart>
          </mc:Choice>
          <mc:Fallback>
            <p:pic>
              <p:nvPicPr>
                <p:cNvPr id="572" name="Freihand 571">
                  <a:extLst>
                    <a:ext uri="{FF2B5EF4-FFF2-40B4-BE49-F238E27FC236}">
                      <a16:creationId xmlns:a16="http://schemas.microsoft.com/office/drawing/2014/main" id="{789B55ED-C5BF-45EA-B5C4-CCEBA8E963F3}"/>
                    </a:ext>
                  </a:extLst>
                </p:cNvPr>
                <p:cNvPicPr/>
                <p:nvPr/>
              </p:nvPicPr>
              <p:blipFill>
                <a:blip r:embed="rId822"/>
                <a:stretch>
                  <a:fillRect/>
                </a:stretch>
              </p:blipFill>
              <p:spPr>
                <a:xfrm>
                  <a:off x="7488827" y="1540867"/>
                  <a:ext cx="1807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574" name="Freihand 573">
                  <a:extLst>
                    <a:ext uri="{FF2B5EF4-FFF2-40B4-BE49-F238E27FC236}">
                      <a16:creationId xmlns:a16="http://schemas.microsoft.com/office/drawing/2014/main" id="{C72919C1-7CFD-4024-9F75-12DFE9586EDA}"/>
                    </a:ext>
                  </a:extLst>
                </p14:cNvPr>
                <p14:cNvContentPartPr/>
                <p14:nvPr/>
              </p14:nvContentPartPr>
              <p14:xfrm>
                <a:off x="6054587" y="1539067"/>
                <a:ext cx="9000" cy="129240"/>
              </p14:xfrm>
            </p:contentPart>
          </mc:Choice>
          <mc:Fallback>
            <p:pic>
              <p:nvPicPr>
                <p:cNvPr id="574" name="Freihand 573">
                  <a:extLst>
                    <a:ext uri="{FF2B5EF4-FFF2-40B4-BE49-F238E27FC236}">
                      <a16:creationId xmlns:a16="http://schemas.microsoft.com/office/drawing/2014/main" id="{C72919C1-7CFD-4024-9F75-12DFE9586EDA}"/>
                    </a:ext>
                  </a:extLst>
                </p:cNvPr>
                <p:cNvPicPr/>
                <p:nvPr/>
              </p:nvPicPr>
              <p:blipFill>
                <a:blip r:embed="rId824"/>
                <a:stretch>
                  <a:fillRect/>
                </a:stretch>
              </p:blipFill>
              <p:spPr>
                <a:xfrm>
                  <a:off x="6050267" y="1534747"/>
                  <a:ext cx="176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575" name="Freihand 574">
                  <a:extLst>
                    <a:ext uri="{FF2B5EF4-FFF2-40B4-BE49-F238E27FC236}">
                      <a16:creationId xmlns:a16="http://schemas.microsoft.com/office/drawing/2014/main" id="{81BC9026-F2CD-40EB-86EC-6B096D70483F}"/>
                    </a:ext>
                  </a:extLst>
                </p14:cNvPr>
                <p14:cNvContentPartPr/>
                <p14:nvPr/>
              </p14:nvContentPartPr>
              <p14:xfrm>
                <a:off x="5944427" y="1535467"/>
                <a:ext cx="153720" cy="155520"/>
              </p14:xfrm>
            </p:contentPart>
          </mc:Choice>
          <mc:Fallback>
            <p:pic>
              <p:nvPicPr>
                <p:cNvPr id="575" name="Freihand 574">
                  <a:extLst>
                    <a:ext uri="{FF2B5EF4-FFF2-40B4-BE49-F238E27FC236}">
                      <a16:creationId xmlns:a16="http://schemas.microsoft.com/office/drawing/2014/main" id="{81BC9026-F2CD-40EB-86EC-6B096D70483F}"/>
                    </a:ext>
                  </a:extLst>
                </p:cNvPr>
                <p:cNvPicPr/>
                <p:nvPr/>
              </p:nvPicPr>
              <p:blipFill>
                <a:blip r:embed="rId826"/>
                <a:stretch>
                  <a:fillRect/>
                </a:stretch>
              </p:blipFill>
              <p:spPr>
                <a:xfrm>
                  <a:off x="5940107" y="1531147"/>
                  <a:ext cx="1623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576" name="Freihand 575">
                  <a:extLst>
                    <a:ext uri="{FF2B5EF4-FFF2-40B4-BE49-F238E27FC236}">
                      <a16:creationId xmlns:a16="http://schemas.microsoft.com/office/drawing/2014/main" id="{440CE1CB-4C4B-4BFA-9A2E-C6514420ADDC}"/>
                    </a:ext>
                  </a:extLst>
                </p14:cNvPr>
                <p14:cNvContentPartPr/>
                <p14:nvPr/>
              </p14:nvContentPartPr>
              <p14:xfrm>
                <a:off x="6143507" y="1600267"/>
                <a:ext cx="24480" cy="78120"/>
              </p14:xfrm>
            </p:contentPart>
          </mc:Choice>
          <mc:Fallback>
            <p:pic>
              <p:nvPicPr>
                <p:cNvPr id="576" name="Freihand 575">
                  <a:extLst>
                    <a:ext uri="{FF2B5EF4-FFF2-40B4-BE49-F238E27FC236}">
                      <a16:creationId xmlns:a16="http://schemas.microsoft.com/office/drawing/2014/main" id="{440CE1CB-4C4B-4BFA-9A2E-C6514420ADDC}"/>
                    </a:ext>
                  </a:extLst>
                </p:cNvPr>
                <p:cNvPicPr/>
                <p:nvPr/>
              </p:nvPicPr>
              <p:blipFill>
                <a:blip r:embed="rId828"/>
                <a:stretch>
                  <a:fillRect/>
                </a:stretch>
              </p:blipFill>
              <p:spPr>
                <a:xfrm>
                  <a:off x="6139187" y="1595947"/>
                  <a:ext cx="331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577" name="Freihand 576">
                  <a:extLst>
                    <a:ext uri="{FF2B5EF4-FFF2-40B4-BE49-F238E27FC236}">
                      <a16:creationId xmlns:a16="http://schemas.microsoft.com/office/drawing/2014/main" id="{A49C9438-0879-4D90-82C9-4F4548078751}"/>
                    </a:ext>
                  </a:extLst>
                </p14:cNvPr>
                <p14:cNvContentPartPr/>
                <p14:nvPr/>
              </p14:nvContentPartPr>
              <p14:xfrm>
                <a:off x="6184907" y="1502707"/>
                <a:ext cx="102240" cy="183960"/>
              </p14:xfrm>
            </p:contentPart>
          </mc:Choice>
          <mc:Fallback>
            <p:pic>
              <p:nvPicPr>
                <p:cNvPr id="577" name="Freihand 576">
                  <a:extLst>
                    <a:ext uri="{FF2B5EF4-FFF2-40B4-BE49-F238E27FC236}">
                      <a16:creationId xmlns:a16="http://schemas.microsoft.com/office/drawing/2014/main" id="{A49C9438-0879-4D90-82C9-4F4548078751}"/>
                    </a:ext>
                  </a:extLst>
                </p:cNvPr>
                <p:cNvPicPr/>
                <p:nvPr/>
              </p:nvPicPr>
              <p:blipFill>
                <a:blip r:embed="rId830"/>
                <a:stretch>
                  <a:fillRect/>
                </a:stretch>
              </p:blipFill>
              <p:spPr>
                <a:xfrm>
                  <a:off x="6180587" y="1498387"/>
                  <a:ext cx="1108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578" name="Freihand 577">
                  <a:extLst>
                    <a:ext uri="{FF2B5EF4-FFF2-40B4-BE49-F238E27FC236}">
                      <a16:creationId xmlns:a16="http://schemas.microsoft.com/office/drawing/2014/main" id="{3C7E2261-724A-40E5-9548-51B1BFCD3BEC}"/>
                    </a:ext>
                  </a:extLst>
                </p14:cNvPr>
                <p14:cNvContentPartPr/>
                <p14:nvPr/>
              </p14:nvContentPartPr>
              <p14:xfrm>
                <a:off x="6377867" y="1543027"/>
                <a:ext cx="110160" cy="139680"/>
              </p14:xfrm>
            </p:contentPart>
          </mc:Choice>
          <mc:Fallback>
            <p:pic>
              <p:nvPicPr>
                <p:cNvPr id="578" name="Freihand 577">
                  <a:extLst>
                    <a:ext uri="{FF2B5EF4-FFF2-40B4-BE49-F238E27FC236}">
                      <a16:creationId xmlns:a16="http://schemas.microsoft.com/office/drawing/2014/main" id="{3C7E2261-724A-40E5-9548-51B1BFCD3BEC}"/>
                    </a:ext>
                  </a:extLst>
                </p:cNvPr>
                <p:cNvPicPr/>
                <p:nvPr/>
              </p:nvPicPr>
              <p:blipFill>
                <a:blip r:embed="rId832"/>
                <a:stretch>
                  <a:fillRect/>
                </a:stretch>
              </p:blipFill>
              <p:spPr>
                <a:xfrm>
                  <a:off x="6373547" y="1538707"/>
                  <a:ext cx="1188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579" name="Freihand 578">
                  <a:extLst>
                    <a:ext uri="{FF2B5EF4-FFF2-40B4-BE49-F238E27FC236}">
                      <a16:creationId xmlns:a16="http://schemas.microsoft.com/office/drawing/2014/main" id="{72A00391-220B-4F7B-8A0B-3F351A854945}"/>
                    </a:ext>
                  </a:extLst>
                </p14:cNvPr>
                <p14:cNvContentPartPr/>
                <p14:nvPr/>
              </p14:nvContentPartPr>
              <p14:xfrm>
                <a:off x="6504227" y="1593067"/>
                <a:ext cx="66240" cy="166680"/>
              </p14:xfrm>
            </p:contentPart>
          </mc:Choice>
          <mc:Fallback>
            <p:pic>
              <p:nvPicPr>
                <p:cNvPr id="579" name="Freihand 578">
                  <a:extLst>
                    <a:ext uri="{FF2B5EF4-FFF2-40B4-BE49-F238E27FC236}">
                      <a16:creationId xmlns:a16="http://schemas.microsoft.com/office/drawing/2014/main" id="{72A00391-220B-4F7B-8A0B-3F351A854945}"/>
                    </a:ext>
                  </a:extLst>
                </p:cNvPr>
                <p:cNvPicPr/>
                <p:nvPr/>
              </p:nvPicPr>
              <p:blipFill>
                <a:blip r:embed="rId834"/>
                <a:stretch>
                  <a:fillRect/>
                </a:stretch>
              </p:blipFill>
              <p:spPr>
                <a:xfrm>
                  <a:off x="6499907" y="1588747"/>
                  <a:ext cx="748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580" name="Freihand 579">
                  <a:extLst>
                    <a:ext uri="{FF2B5EF4-FFF2-40B4-BE49-F238E27FC236}">
                      <a16:creationId xmlns:a16="http://schemas.microsoft.com/office/drawing/2014/main" id="{820ADF30-5505-4653-B873-E5E6E8AF2112}"/>
                    </a:ext>
                  </a:extLst>
                </p14:cNvPr>
                <p14:cNvContentPartPr/>
                <p14:nvPr/>
              </p14:nvContentPartPr>
              <p14:xfrm>
                <a:off x="6567947" y="1617187"/>
                <a:ext cx="60120" cy="170640"/>
              </p14:xfrm>
            </p:contentPart>
          </mc:Choice>
          <mc:Fallback>
            <p:pic>
              <p:nvPicPr>
                <p:cNvPr id="580" name="Freihand 579">
                  <a:extLst>
                    <a:ext uri="{FF2B5EF4-FFF2-40B4-BE49-F238E27FC236}">
                      <a16:creationId xmlns:a16="http://schemas.microsoft.com/office/drawing/2014/main" id="{820ADF30-5505-4653-B873-E5E6E8AF2112}"/>
                    </a:ext>
                  </a:extLst>
                </p:cNvPr>
                <p:cNvPicPr/>
                <p:nvPr/>
              </p:nvPicPr>
              <p:blipFill>
                <a:blip r:embed="rId836"/>
                <a:stretch>
                  <a:fillRect/>
                </a:stretch>
              </p:blipFill>
              <p:spPr>
                <a:xfrm>
                  <a:off x="6563627" y="1612867"/>
                  <a:ext cx="687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581" name="Freihand 580">
                  <a:extLst>
                    <a:ext uri="{FF2B5EF4-FFF2-40B4-BE49-F238E27FC236}">
                      <a16:creationId xmlns:a16="http://schemas.microsoft.com/office/drawing/2014/main" id="{49DB5953-D777-4096-9977-1BBFA3F6680D}"/>
                    </a:ext>
                  </a:extLst>
                </p14:cNvPr>
                <p14:cNvContentPartPr/>
                <p14:nvPr/>
              </p14:nvContentPartPr>
              <p14:xfrm>
                <a:off x="6628787" y="1512067"/>
                <a:ext cx="362880" cy="168840"/>
              </p14:xfrm>
            </p:contentPart>
          </mc:Choice>
          <mc:Fallback>
            <p:pic>
              <p:nvPicPr>
                <p:cNvPr id="581" name="Freihand 580">
                  <a:extLst>
                    <a:ext uri="{FF2B5EF4-FFF2-40B4-BE49-F238E27FC236}">
                      <a16:creationId xmlns:a16="http://schemas.microsoft.com/office/drawing/2014/main" id="{49DB5953-D777-4096-9977-1BBFA3F6680D}"/>
                    </a:ext>
                  </a:extLst>
                </p:cNvPr>
                <p:cNvPicPr/>
                <p:nvPr/>
              </p:nvPicPr>
              <p:blipFill>
                <a:blip r:embed="rId838"/>
                <a:stretch>
                  <a:fillRect/>
                </a:stretch>
              </p:blipFill>
              <p:spPr>
                <a:xfrm>
                  <a:off x="6624467" y="1507747"/>
                  <a:ext cx="3715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582" name="Freihand 581">
                  <a:extLst>
                    <a:ext uri="{FF2B5EF4-FFF2-40B4-BE49-F238E27FC236}">
                      <a16:creationId xmlns:a16="http://schemas.microsoft.com/office/drawing/2014/main" id="{67E6C698-77A4-43CE-B2C6-AF835EB76905}"/>
                    </a:ext>
                  </a:extLst>
                </p14:cNvPr>
                <p14:cNvContentPartPr/>
                <p14:nvPr/>
              </p14:nvContentPartPr>
              <p14:xfrm>
                <a:off x="7032707" y="1510987"/>
                <a:ext cx="196920" cy="182880"/>
              </p14:xfrm>
            </p:contentPart>
          </mc:Choice>
          <mc:Fallback>
            <p:pic>
              <p:nvPicPr>
                <p:cNvPr id="582" name="Freihand 581">
                  <a:extLst>
                    <a:ext uri="{FF2B5EF4-FFF2-40B4-BE49-F238E27FC236}">
                      <a16:creationId xmlns:a16="http://schemas.microsoft.com/office/drawing/2014/main" id="{67E6C698-77A4-43CE-B2C6-AF835EB76905}"/>
                    </a:ext>
                  </a:extLst>
                </p:cNvPr>
                <p:cNvPicPr/>
                <p:nvPr/>
              </p:nvPicPr>
              <p:blipFill>
                <a:blip r:embed="rId840"/>
                <a:stretch>
                  <a:fillRect/>
                </a:stretch>
              </p:blipFill>
              <p:spPr>
                <a:xfrm>
                  <a:off x="7028387" y="1506667"/>
                  <a:ext cx="2055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583" name="Freihand 582">
                  <a:extLst>
                    <a:ext uri="{FF2B5EF4-FFF2-40B4-BE49-F238E27FC236}">
                      <a16:creationId xmlns:a16="http://schemas.microsoft.com/office/drawing/2014/main" id="{DE945EC9-E29C-460A-BD3D-3F6669FAA74E}"/>
                    </a:ext>
                  </a:extLst>
                </p14:cNvPr>
                <p14:cNvContentPartPr/>
                <p14:nvPr/>
              </p14:nvContentPartPr>
              <p14:xfrm>
                <a:off x="7168787" y="1538347"/>
                <a:ext cx="17640" cy="7920"/>
              </p14:xfrm>
            </p:contentPart>
          </mc:Choice>
          <mc:Fallback>
            <p:pic>
              <p:nvPicPr>
                <p:cNvPr id="583" name="Freihand 582">
                  <a:extLst>
                    <a:ext uri="{FF2B5EF4-FFF2-40B4-BE49-F238E27FC236}">
                      <a16:creationId xmlns:a16="http://schemas.microsoft.com/office/drawing/2014/main" id="{DE945EC9-E29C-460A-BD3D-3F6669FAA74E}"/>
                    </a:ext>
                  </a:extLst>
                </p:cNvPr>
                <p:cNvPicPr/>
                <p:nvPr/>
              </p:nvPicPr>
              <p:blipFill>
                <a:blip r:embed="rId842"/>
                <a:stretch>
                  <a:fillRect/>
                </a:stretch>
              </p:blipFill>
              <p:spPr>
                <a:xfrm>
                  <a:off x="7164467" y="1534027"/>
                  <a:ext cx="262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584" name="Freihand 583">
                  <a:extLst>
                    <a:ext uri="{FF2B5EF4-FFF2-40B4-BE49-F238E27FC236}">
                      <a16:creationId xmlns:a16="http://schemas.microsoft.com/office/drawing/2014/main" id="{75E17C4D-C8B5-4978-8189-9623C5BB1FB5}"/>
                    </a:ext>
                  </a:extLst>
                </p14:cNvPr>
                <p14:cNvContentPartPr/>
                <p14:nvPr/>
              </p14:nvContentPartPr>
              <p14:xfrm>
                <a:off x="7263827" y="1580467"/>
                <a:ext cx="143280" cy="91440"/>
              </p14:xfrm>
            </p:contentPart>
          </mc:Choice>
          <mc:Fallback>
            <p:pic>
              <p:nvPicPr>
                <p:cNvPr id="584" name="Freihand 583">
                  <a:extLst>
                    <a:ext uri="{FF2B5EF4-FFF2-40B4-BE49-F238E27FC236}">
                      <a16:creationId xmlns:a16="http://schemas.microsoft.com/office/drawing/2014/main" id="{75E17C4D-C8B5-4978-8189-9623C5BB1FB5}"/>
                    </a:ext>
                  </a:extLst>
                </p:cNvPr>
                <p:cNvPicPr/>
                <p:nvPr/>
              </p:nvPicPr>
              <p:blipFill>
                <a:blip r:embed="rId844"/>
                <a:stretch>
                  <a:fillRect/>
                </a:stretch>
              </p:blipFill>
              <p:spPr>
                <a:xfrm>
                  <a:off x="7259507" y="1576147"/>
                  <a:ext cx="1519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586" name="Freihand 585">
                  <a:extLst>
                    <a:ext uri="{FF2B5EF4-FFF2-40B4-BE49-F238E27FC236}">
                      <a16:creationId xmlns:a16="http://schemas.microsoft.com/office/drawing/2014/main" id="{D6875B7A-169F-4DC5-AAC8-335A2428C94E}"/>
                    </a:ext>
                  </a:extLst>
                </p14:cNvPr>
                <p14:cNvContentPartPr/>
                <p14:nvPr/>
              </p14:nvContentPartPr>
              <p14:xfrm>
                <a:off x="5966387" y="1813387"/>
                <a:ext cx="102960" cy="150120"/>
              </p14:xfrm>
            </p:contentPart>
          </mc:Choice>
          <mc:Fallback>
            <p:pic>
              <p:nvPicPr>
                <p:cNvPr id="586" name="Freihand 585">
                  <a:extLst>
                    <a:ext uri="{FF2B5EF4-FFF2-40B4-BE49-F238E27FC236}">
                      <a16:creationId xmlns:a16="http://schemas.microsoft.com/office/drawing/2014/main" id="{D6875B7A-169F-4DC5-AAC8-335A2428C94E}"/>
                    </a:ext>
                  </a:extLst>
                </p:cNvPr>
                <p:cNvPicPr/>
                <p:nvPr/>
              </p:nvPicPr>
              <p:blipFill>
                <a:blip r:embed="rId846"/>
                <a:stretch>
                  <a:fillRect/>
                </a:stretch>
              </p:blipFill>
              <p:spPr>
                <a:xfrm>
                  <a:off x="5962067" y="1809067"/>
                  <a:ext cx="1116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587" name="Freihand 586">
                  <a:extLst>
                    <a:ext uri="{FF2B5EF4-FFF2-40B4-BE49-F238E27FC236}">
                      <a16:creationId xmlns:a16="http://schemas.microsoft.com/office/drawing/2014/main" id="{4F8349DF-A433-4721-A75D-91A2139B1D55}"/>
                    </a:ext>
                  </a:extLst>
                </p14:cNvPr>
                <p14:cNvContentPartPr/>
                <p14:nvPr/>
              </p14:nvContentPartPr>
              <p14:xfrm>
                <a:off x="6035507" y="1883947"/>
                <a:ext cx="47160" cy="61560"/>
              </p14:xfrm>
            </p:contentPart>
          </mc:Choice>
          <mc:Fallback>
            <p:pic>
              <p:nvPicPr>
                <p:cNvPr id="587" name="Freihand 586">
                  <a:extLst>
                    <a:ext uri="{FF2B5EF4-FFF2-40B4-BE49-F238E27FC236}">
                      <a16:creationId xmlns:a16="http://schemas.microsoft.com/office/drawing/2014/main" id="{4F8349DF-A433-4721-A75D-91A2139B1D55}"/>
                    </a:ext>
                  </a:extLst>
                </p:cNvPr>
                <p:cNvPicPr/>
                <p:nvPr/>
              </p:nvPicPr>
              <p:blipFill>
                <a:blip r:embed="rId848"/>
                <a:stretch>
                  <a:fillRect/>
                </a:stretch>
              </p:blipFill>
              <p:spPr>
                <a:xfrm>
                  <a:off x="6031187" y="1879627"/>
                  <a:ext cx="558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588" name="Freihand 587">
                  <a:extLst>
                    <a:ext uri="{FF2B5EF4-FFF2-40B4-BE49-F238E27FC236}">
                      <a16:creationId xmlns:a16="http://schemas.microsoft.com/office/drawing/2014/main" id="{8AAAB77C-2074-4672-9F4C-CCADF0ADAC0D}"/>
                    </a:ext>
                  </a:extLst>
                </p14:cNvPr>
                <p14:cNvContentPartPr/>
                <p14:nvPr/>
              </p14:nvContentPartPr>
              <p14:xfrm>
                <a:off x="6088067" y="1865587"/>
                <a:ext cx="83520" cy="82080"/>
              </p14:xfrm>
            </p:contentPart>
          </mc:Choice>
          <mc:Fallback>
            <p:pic>
              <p:nvPicPr>
                <p:cNvPr id="588" name="Freihand 587">
                  <a:extLst>
                    <a:ext uri="{FF2B5EF4-FFF2-40B4-BE49-F238E27FC236}">
                      <a16:creationId xmlns:a16="http://schemas.microsoft.com/office/drawing/2014/main" id="{8AAAB77C-2074-4672-9F4C-CCADF0ADAC0D}"/>
                    </a:ext>
                  </a:extLst>
                </p:cNvPr>
                <p:cNvPicPr/>
                <p:nvPr/>
              </p:nvPicPr>
              <p:blipFill>
                <a:blip r:embed="rId850"/>
                <a:stretch>
                  <a:fillRect/>
                </a:stretch>
              </p:blipFill>
              <p:spPr>
                <a:xfrm>
                  <a:off x="6083747" y="1861267"/>
                  <a:ext cx="921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589" name="Freihand 588">
                  <a:extLst>
                    <a:ext uri="{FF2B5EF4-FFF2-40B4-BE49-F238E27FC236}">
                      <a16:creationId xmlns:a16="http://schemas.microsoft.com/office/drawing/2014/main" id="{993C7B95-8F27-4BE5-9D01-E2CEF92F557B}"/>
                    </a:ext>
                  </a:extLst>
                </p14:cNvPr>
                <p14:cNvContentPartPr/>
                <p14:nvPr/>
              </p14:nvContentPartPr>
              <p14:xfrm>
                <a:off x="6176987" y="1854787"/>
                <a:ext cx="97200" cy="109440"/>
              </p14:xfrm>
            </p:contentPart>
          </mc:Choice>
          <mc:Fallback>
            <p:pic>
              <p:nvPicPr>
                <p:cNvPr id="589" name="Freihand 588">
                  <a:extLst>
                    <a:ext uri="{FF2B5EF4-FFF2-40B4-BE49-F238E27FC236}">
                      <a16:creationId xmlns:a16="http://schemas.microsoft.com/office/drawing/2014/main" id="{993C7B95-8F27-4BE5-9D01-E2CEF92F557B}"/>
                    </a:ext>
                  </a:extLst>
                </p:cNvPr>
                <p:cNvPicPr/>
                <p:nvPr/>
              </p:nvPicPr>
              <p:blipFill>
                <a:blip r:embed="rId852"/>
                <a:stretch>
                  <a:fillRect/>
                </a:stretch>
              </p:blipFill>
              <p:spPr>
                <a:xfrm>
                  <a:off x="6172667" y="1850467"/>
                  <a:ext cx="1058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591" name="Freihand 590">
                  <a:extLst>
                    <a:ext uri="{FF2B5EF4-FFF2-40B4-BE49-F238E27FC236}">
                      <a16:creationId xmlns:a16="http://schemas.microsoft.com/office/drawing/2014/main" id="{2DA99DA3-9C0B-4466-AE6A-2BABD3BBA821}"/>
                    </a:ext>
                  </a:extLst>
                </p14:cNvPr>
                <p14:cNvContentPartPr/>
                <p14:nvPr/>
              </p14:nvContentPartPr>
              <p14:xfrm>
                <a:off x="6268787" y="1786387"/>
                <a:ext cx="212760" cy="152280"/>
              </p14:xfrm>
            </p:contentPart>
          </mc:Choice>
          <mc:Fallback>
            <p:pic>
              <p:nvPicPr>
                <p:cNvPr id="591" name="Freihand 590">
                  <a:extLst>
                    <a:ext uri="{FF2B5EF4-FFF2-40B4-BE49-F238E27FC236}">
                      <a16:creationId xmlns:a16="http://schemas.microsoft.com/office/drawing/2014/main" id="{2DA99DA3-9C0B-4466-AE6A-2BABD3BBA821}"/>
                    </a:ext>
                  </a:extLst>
                </p:cNvPr>
                <p:cNvPicPr/>
                <p:nvPr/>
              </p:nvPicPr>
              <p:blipFill>
                <a:blip r:embed="rId854"/>
                <a:stretch>
                  <a:fillRect/>
                </a:stretch>
              </p:blipFill>
              <p:spPr>
                <a:xfrm>
                  <a:off x="6264467" y="1782067"/>
                  <a:ext cx="2214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592" name="Freihand 591">
                  <a:extLst>
                    <a:ext uri="{FF2B5EF4-FFF2-40B4-BE49-F238E27FC236}">
                      <a16:creationId xmlns:a16="http://schemas.microsoft.com/office/drawing/2014/main" id="{936F299C-D3D4-47E5-92F1-1495F67323D1}"/>
                    </a:ext>
                  </a:extLst>
                </p14:cNvPr>
                <p14:cNvContentPartPr/>
                <p14:nvPr/>
              </p14:nvContentPartPr>
              <p14:xfrm>
                <a:off x="6595667" y="1856587"/>
                <a:ext cx="203760" cy="99000"/>
              </p14:xfrm>
            </p:contentPart>
          </mc:Choice>
          <mc:Fallback>
            <p:pic>
              <p:nvPicPr>
                <p:cNvPr id="592" name="Freihand 591">
                  <a:extLst>
                    <a:ext uri="{FF2B5EF4-FFF2-40B4-BE49-F238E27FC236}">
                      <a16:creationId xmlns:a16="http://schemas.microsoft.com/office/drawing/2014/main" id="{936F299C-D3D4-47E5-92F1-1495F67323D1}"/>
                    </a:ext>
                  </a:extLst>
                </p:cNvPr>
                <p:cNvPicPr/>
                <p:nvPr/>
              </p:nvPicPr>
              <p:blipFill>
                <a:blip r:embed="rId856"/>
                <a:stretch>
                  <a:fillRect/>
                </a:stretch>
              </p:blipFill>
              <p:spPr>
                <a:xfrm>
                  <a:off x="6591347" y="1852267"/>
                  <a:ext cx="2124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593" name="Freihand 592">
                  <a:extLst>
                    <a:ext uri="{FF2B5EF4-FFF2-40B4-BE49-F238E27FC236}">
                      <a16:creationId xmlns:a16="http://schemas.microsoft.com/office/drawing/2014/main" id="{96AE0655-22E8-4CBD-9568-2C682F453DBB}"/>
                    </a:ext>
                  </a:extLst>
                </p14:cNvPr>
                <p14:cNvContentPartPr/>
                <p14:nvPr/>
              </p14:nvContentPartPr>
              <p14:xfrm>
                <a:off x="6834347" y="1770907"/>
                <a:ext cx="71280" cy="180360"/>
              </p14:xfrm>
            </p:contentPart>
          </mc:Choice>
          <mc:Fallback>
            <p:pic>
              <p:nvPicPr>
                <p:cNvPr id="593" name="Freihand 592">
                  <a:extLst>
                    <a:ext uri="{FF2B5EF4-FFF2-40B4-BE49-F238E27FC236}">
                      <a16:creationId xmlns:a16="http://schemas.microsoft.com/office/drawing/2014/main" id="{96AE0655-22E8-4CBD-9568-2C682F453DBB}"/>
                    </a:ext>
                  </a:extLst>
                </p:cNvPr>
                <p:cNvPicPr/>
                <p:nvPr/>
              </p:nvPicPr>
              <p:blipFill>
                <a:blip r:embed="rId858"/>
                <a:stretch>
                  <a:fillRect/>
                </a:stretch>
              </p:blipFill>
              <p:spPr>
                <a:xfrm>
                  <a:off x="6830027" y="1766587"/>
                  <a:ext cx="799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594" name="Freihand 593">
                  <a:extLst>
                    <a:ext uri="{FF2B5EF4-FFF2-40B4-BE49-F238E27FC236}">
                      <a16:creationId xmlns:a16="http://schemas.microsoft.com/office/drawing/2014/main" id="{418DAA57-09CA-4245-BE99-988D39B40FBF}"/>
                    </a:ext>
                  </a:extLst>
                </p14:cNvPr>
                <p14:cNvContentPartPr/>
                <p14:nvPr/>
              </p14:nvContentPartPr>
              <p14:xfrm>
                <a:off x="6933707" y="1855507"/>
                <a:ext cx="92880" cy="100800"/>
              </p14:xfrm>
            </p:contentPart>
          </mc:Choice>
          <mc:Fallback>
            <p:pic>
              <p:nvPicPr>
                <p:cNvPr id="594" name="Freihand 593">
                  <a:extLst>
                    <a:ext uri="{FF2B5EF4-FFF2-40B4-BE49-F238E27FC236}">
                      <a16:creationId xmlns:a16="http://schemas.microsoft.com/office/drawing/2014/main" id="{418DAA57-09CA-4245-BE99-988D39B40FBF}"/>
                    </a:ext>
                  </a:extLst>
                </p:cNvPr>
                <p:cNvPicPr/>
                <p:nvPr/>
              </p:nvPicPr>
              <p:blipFill>
                <a:blip r:embed="rId860"/>
                <a:stretch>
                  <a:fillRect/>
                </a:stretch>
              </p:blipFill>
              <p:spPr>
                <a:xfrm>
                  <a:off x="6929387" y="1851187"/>
                  <a:ext cx="1015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595" name="Freihand 594">
                  <a:extLst>
                    <a:ext uri="{FF2B5EF4-FFF2-40B4-BE49-F238E27FC236}">
                      <a16:creationId xmlns:a16="http://schemas.microsoft.com/office/drawing/2014/main" id="{34D51771-A377-4CB8-8D64-385A84E88DE3}"/>
                    </a:ext>
                  </a:extLst>
                </p14:cNvPr>
                <p14:cNvContentPartPr/>
                <p14:nvPr/>
              </p14:nvContentPartPr>
              <p14:xfrm>
                <a:off x="6982307" y="1867747"/>
                <a:ext cx="89640" cy="169200"/>
              </p14:xfrm>
            </p:contentPart>
          </mc:Choice>
          <mc:Fallback>
            <p:pic>
              <p:nvPicPr>
                <p:cNvPr id="595" name="Freihand 594">
                  <a:extLst>
                    <a:ext uri="{FF2B5EF4-FFF2-40B4-BE49-F238E27FC236}">
                      <a16:creationId xmlns:a16="http://schemas.microsoft.com/office/drawing/2014/main" id="{34D51771-A377-4CB8-8D64-385A84E88DE3}"/>
                    </a:ext>
                  </a:extLst>
                </p:cNvPr>
                <p:cNvPicPr/>
                <p:nvPr/>
              </p:nvPicPr>
              <p:blipFill>
                <a:blip r:embed="rId862"/>
                <a:stretch>
                  <a:fillRect/>
                </a:stretch>
              </p:blipFill>
              <p:spPr>
                <a:xfrm>
                  <a:off x="6977987" y="1863427"/>
                  <a:ext cx="982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596" name="Freihand 595">
                  <a:extLst>
                    <a:ext uri="{FF2B5EF4-FFF2-40B4-BE49-F238E27FC236}">
                      <a16:creationId xmlns:a16="http://schemas.microsoft.com/office/drawing/2014/main" id="{394B7E86-40BA-4A70-98F2-B9703DAD01CB}"/>
                    </a:ext>
                  </a:extLst>
                </p14:cNvPr>
                <p14:cNvContentPartPr/>
                <p14:nvPr/>
              </p14:nvContentPartPr>
              <p14:xfrm>
                <a:off x="7092827" y="1864867"/>
                <a:ext cx="126360" cy="66600"/>
              </p14:xfrm>
            </p:contentPart>
          </mc:Choice>
          <mc:Fallback>
            <p:pic>
              <p:nvPicPr>
                <p:cNvPr id="596" name="Freihand 595">
                  <a:extLst>
                    <a:ext uri="{FF2B5EF4-FFF2-40B4-BE49-F238E27FC236}">
                      <a16:creationId xmlns:a16="http://schemas.microsoft.com/office/drawing/2014/main" id="{394B7E86-40BA-4A70-98F2-B9703DAD01CB}"/>
                    </a:ext>
                  </a:extLst>
                </p:cNvPr>
                <p:cNvPicPr/>
                <p:nvPr/>
              </p:nvPicPr>
              <p:blipFill>
                <a:blip r:embed="rId864"/>
                <a:stretch>
                  <a:fillRect/>
                </a:stretch>
              </p:blipFill>
              <p:spPr>
                <a:xfrm>
                  <a:off x="7088507" y="1860547"/>
                  <a:ext cx="1350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597" name="Freihand 596">
                  <a:extLst>
                    <a:ext uri="{FF2B5EF4-FFF2-40B4-BE49-F238E27FC236}">
                      <a16:creationId xmlns:a16="http://schemas.microsoft.com/office/drawing/2014/main" id="{C1E83BFD-C7F1-4388-98B1-E56B9EF18614}"/>
                    </a:ext>
                  </a:extLst>
                </p14:cNvPr>
                <p14:cNvContentPartPr/>
                <p14:nvPr/>
              </p14:nvContentPartPr>
              <p14:xfrm>
                <a:off x="7266707" y="1777747"/>
                <a:ext cx="117720" cy="144360"/>
              </p14:xfrm>
            </p:contentPart>
          </mc:Choice>
          <mc:Fallback>
            <p:pic>
              <p:nvPicPr>
                <p:cNvPr id="597" name="Freihand 596">
                  <a:extLst>
                    <a:ext uri="{FF2B5EF4-FFF2-40B4-BE49-F238E27FC236}">
                      <a16:creationId xmlns:a16="http://schemas.microsoft.com/office/drawing/2014/main" id="{C1E83BFD-C7F1-4388-98B1-E56B9EF18614}"/>
                    </a:ext>
                  </a:extLst>
                </p:cNvPr>
                <p:cNvPicPr/>
                <p:nvPr/>
              </p:nvPicPr>
              <p:blipFill>
                <a:blip r:embed="rId866"/>
                <a:stretch>
                  <a:fillRect/>
                </a:stretch>
              </p:blipFill>
              <p:spPr>
                <a:xfrm>
                  <a:off x="7262387" y="1773427"/>
                  <a:ext cx="1263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598" name="Freihand 597">
                  <a:extLst>
                    <a:ext uri="{FF2B5EF4-FFF2-40B4-BE49-F238E27FC236}">
                      <a16:creationId xmlns:a16="http://schemas.microsoft.com/office/drawing/2014/main" id="{9682B069-E947-49F2-8DFB-D62664F7D9BB}"/>
                    </a:ext>
                  </a:extLst>
                </p14:cNvPr>
                <p14:cNvContentPartPr/>
                <p14:nvPr/>
              </p14:nvContentPartPr>
              <p14:xfrm>
                <a:off x="7415027" y="1849027"/>
                <a:ext cx="136080" cy="54000"/>
              </p14:xfrm>
            </p:contentPart>
          </mc:Choice>
          <mc:Fallback>
            <p:pic>
              <p:nvPicPr>
                <p:cNvPr id="598" name="Freihand 597">
                  <a:extLst>
                    <a:ext uri="{FF2B5EF4-FFF2-40B4-BE49-F238E27FC236}">
                      <a16:creationId xmlns:a16="http://schemas.microsoft.com/office/drawing/2014/main" id="{9682B069-E947-49F2-8DFB-D62664F7D9BB}"/>
                    </a:ext>
                  </a:extLst>
                </p:cNvPr>
                <p:cNvPicPr/>
                <p:nvPr/>
              </p:nvPicPr>
              <p:blipFill>
                <a:blip r:embed="rId868"/>
                <a:stretch>
                  <a:fillRect/>
                </a:stretch>
              </p:blipFill>
              <p:spPr>
                <a:xfrm>
                  <a:off x="7410707" y="1844707"/>
                  <a:ext cx="1447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600" name="Freihand 599">
                  <a:extLst>
                    <a:ext uri="{FF2B5EF4-FFF2-40B4-BE49-F238E27FC236}">
                      <a16:creationId xmlns:a16="http://schemas.microsoft.com/office/drawing/2014/main" id="{8FC08414-34F3-40B1-9429-367B72D0C58B}"/>
                    </a:ext>
                  </a:extLst>
                </p14:cNvPr>
                <p14:cNvContentPartPr/>
                <p14:nvPr/>
              </p14:nvContentPartPr>
              <p14:xfrm>
                <a:off x="6039467" y="2076187"/>
                <a:ext cx="288360" cy="125280"/>
              </p14:xfrm>
            </p:contentPart>
          </mc:Choice>
          <mc:Fallback>
            <p:pic>
              <p:nvPicPr>
                <p:cNvPr id="600" name="Freihand 599">
                  <a:extLst>
                    <a:ext uri="{FF2B5EF4-FFF2-40B4-BE49-F238E27FC236}">
                      <a16:creationId xmlns:a16="http://schemas.microsoft.com/office/drawing/2014/main" id="{8FC08414-34F3-40B1-9429-367B72D0C58B}"/>
                    </a:ext>
                  </a:extLst>
                </p:cNvPr>
                <p:cNvPicPr/>
                <p:nvPr/>
              </p:nvPicPr>
              <p:blipFill>
                <a:blip r:embed="rId870"/>
                <a:stretch>
                  <a:fillRect/>
                </a:stretch>
              </p:blipFill>
              <p:spPr>
                <a:xfrm>
                  <a:off x="6035147" y="2071867"/>
                  <a:ext cx="2970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601" name="Freihand 600">
                  <a:extLst>
                    <a:ext uri="{FF2B5EF4-FFF2-40B4-BE49-F238E27FC236}">
                      <a16:creationId xmlns:a16="http://schemas.microsoft.com/office/drawing/2014/main" id="{CCF084DE-B3A0-492E-8596-3E0B7CB15C0A}"/>
                    </a:ext>
                  </a:extLst>
                </p14:cNvPr>
                <p14:cNvContentPartPr/>
                <p14:nvPr/>
              </p14:nvContentPartPr>
              <p14:xfrm>
                <a:off x="6508907" y="2041267"/>
                <a:ext cx="84240" cy="164160"/>
              </p14:xfrm>
            </p:contentPart>
          </mc:Choice>
          <mc:Fallback>
            <p:pic>
              <p:nvPicPr>
                <p:cNvPr id="601" name="Freihand 600">
                  <a:extLst>
                    <a:ext uri="{FF2B5EF4-FFF2-40B4-BE49-F238E27FC236}">
                      <a16:creationId xmlns:a16="http://schemas.microsoft.com/office/drawing/2014/main" id="{CCF084DE-B3A0-492E-8596-3E0B7CB15C0A}"/>
                    </a:ext>
                  </a:extLst>
                </p:cNvPr>
                <p:cNvPicPr/>
                <p:nvPr/>
              </p:nvPicPr>
              <p:blipFill>
                <a:blip r:embed="rId872"/>
                <a:stretch>
                  <a:fillRect/>
                </a:stretch>
              </p:blipFill>
              <p:spPr>
                <a:xfrm>
                  <a:off x="6504587" y="2036947"/>
                  <a:ext cx="928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602" name="Freihand 601">
                  <a:extLst>
                    <a:ext uri="{FF2B5EF4-FFF2-40B4-BE49-F238E27FC236}">
                      <a16:creationId xmlns:a16="http://schemas.microsoft.com/office/drawing/2014/main" id="{8E9C9EDC-1AF8-4D86-99E1-C14D7F32B920}"/>
                    </a:ext>
                  </a:extLst>
                </p14:cNvPr>
                <p14:cNvContentPartPr/>
                <p14:nvPr/>
              </p14:nvContentPartPr>
              <p14:xfrm>
                <a:off x="6611867" y="2038027"/>
                <a:ext cx="159480" cy="136800"/>
              </p14:xfrm>
            </p:contentPart>
          </mc:Choice>
          <mc:Fallback>
            <p:pic>
              <p:nvPicPr>
                <p:cNvPr id="602" name="Freihand 601">
                  <a:extLst>
                    <a:ext uri="{FF2B5EF4-FFF2-40B4-BE49-F238E27FC236}">
                      <a16:creationId xmlns:a16="http://schemas.microsoft.com/office/drawing/2014/main" id="{8E9C9EDC-1AF8-4D86-99E1-C14D7F32B920}"/>
                    </a:ext>
                  </a:extLst>
                </p:cNvPr>
                <p:cNvPicPr/>
                <p:nvPr/>
              </p:nvPicPr>
              <p:blipFill>
                <a:blip r:embed="rId874"/>
                <a:stretch>
                  <a:fillRect/>
                </a:stretch>
              </p:blipFill>
              <p:spPr>
                <a:xfrm>
                  <a:off x="6607547" y="2033707"/>
                  <a:ext cx="1681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603" name="Freihand 602">
                  <a:extLst>
                    <a:ext uri="{FF2B5EF4-FFF2-40B4-BE49-F238E27FC236}">
                      <a16:creationId xmlns:a16="http://schemas.microsoft.com/office/drawing/2014/main" id="{8E09F7A9-4CCB-44A8-B12D-E7FF4449ABF6}"/>
                    </a:ext>
                  </a:extLst>
                </p14:cNvPr>
                <p14:cNvContentPartPr/>
                <p14:nvPr/>
              </p14:nvContentPartPr>
              <p14:xfrm>
                <a:off x="6781067" y="2038027"/>
                <a:ext cx="360" cy="360"/>
              </p14:xfrm>
            </p:contentPart>
          </mc:Choice>
          <mc:Fallback>
            <p:pic>
              <p:nvPicPr>
                <p:cNvPr id="603" name="Freihand 602">
                  <a:extLst>
                    <a:ext uri="{FF2B5EF4-FFF2-40B4-BE49-F238E27FC236}">
                      <a16:creationId xmlns:a16="http://schemas.microsoft.com/office/drawing/2014/main" id="{8E09F7A9-4CCB-44A8-B12D-E7FF4449ABF6}"/>
                    </a:ext>
                  </a:extLst>
                </p:cNvPr>
                <p:cNvPicPr/>
                <p:nvPr/>
              </p:nvPicPr>
              <p:blipFill>
                <a:blip r:embed="rId94"/>
                <a:stretch>
                  <a:fillRect/>
                </a:stretch>
              </p:blipFill>
              <p:spPr>
                <a:xfrm>
                  <a:off x="6776747" y="2033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604" name="Freihand 603">
                  <a:extLst>
                    <a:ext uri="{FF2B5EF4-FFF2-40B4-BE49-F238E27FC236}">
                      <a16:creationId xmlns:a16="http://schemas.microsoft.com/office/drawing/2014/main" id="{2EB7D7BB-FB1F-4578-B939-FDD0998C9B99}"/>
                    </a:ext>
                  </a:extLst>
                </p14:cNvPr>
                <p14:cNvContentPartPr/>
                <p14:nvPr/>
              </p14:nvContentPartPr>
              <p14:xfrm>
                <a:off x="6812747" y="2088787"/>
                <a:ext cx="407160" cy="192960"/>
              </p14:xfrm>
            </p:contentPart>
          </mc:Choice>
          <mc:Fallback>
            <p:pic>
              <p:nvPicPr>
                <p:cNvPr id="604" name="Freihand 603">
                  <a:extLst>
                    <a:ext uri="{FF2B5EF4-FFF2-40B4-BE49-F238E27FC236}">
                      <a16:creationId xmlns:a16="http://schemas.microsoft.com/office/drawing/2014/main" id="{2EB7D7BB-FB1F-4578-B939-FDD0998C9B99}"/>
                    </a:ext>
                  </a:extLst>
                </p:cNvPr>
                <p:cNvPicPr/>
                <p:nvPr/>
              </p:nvPicPr>
              <p:blipFill>
                <a:blip r:embed="rId877"/>
                <a:stretch>
                  <a:fillRect/>
                </a:stretch>
              </p:blipFill>
              <p:spPr>
                <a:xfrm>
                  <a:off x="6808427" y="2084467"/>
                  <a:ext cx="4158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605" name="Freihand 604">
                  <a:extLst>
                    <a:ext uri="{FF2B5EF4-FFF2-40B4-BE49-F238E27FC236}">
                      <a16:creationId xmlns:a16="http://schemas.microsoft.com/office/drawing/2014/main" id="{18171795-9AAD-431D-9A7B-6620D2E74264}"/>
                    </a:ext>
                  </a:extLst>
                </p14:cNvPr>
                <p14:cNvContentPartPr/>
                <p14:nvPr/>
              </p14:nvContentPartPr>
              <p14:xfrm>
                <a:off x="7314227" y="2024707"/>
                <a:ext cx="279360" cy="105120"/>
              </p14:xfrm>
            </p:contentPart>
          </mc:Choice>
          <mc:Fallback>
            <p:pic>
              <p:nvPicPr>
                <p:cNvPr id="605" name="Freihand 604">
                  <a:extLst>
                    <a:ext uri="{FF2B5EF4-FFF2-40B4-BE49-F238E27FC236}">
                      <a16:creationId xmlns:a16="http://schemas.microsoft.com/office/drawing/2014/main" id="{18171795-9AAD-431D-9A7B-6620D2E74264}"/>
                    </a:ext>
                  </a:extLst>
                </p:cNvPr>
                <p:cNvPicPr/>
                <p:nvPr/>
              </p:nvPicPr>
              <p:blipFill>
                <a:blip r:embed="rId879"/>
                <a:stretch>
                  <a:fillRect/>
                </a:stretch>
              </p:blipFill>
              <p:spPr>
                <a:xfrm>
                  <a:off x="7309907" y="2020387"/>
                  <a:ext cx="2880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606" name="Freihand 605">
                  <a:extLst>
                    <a:ext uri="{FF2B5EF4-FFF2-40B4-BE49-F238E27FC236}">
                      <a16:creationId xmlns:a16="http://schemas.microsoft.com/office/drawing/2014/main" id="{DB508251-3EFA-4A9D-8C43-F3DCB33A40FE}"/>
                    </a:ext>
                  </a:extLst>
                </p14:cNvPr>
                <p14:cNvContentPartPr/>
                <p14:nvPr/>
              </p14:nvContentPartPr>
              <p14:xfrm>
                <a:off x="6172667" y="2355547"/>
                <a:ext cx="16560" cy="121680"/>
              </p14:xfrm>
            </p:contentPart>
          </mc:Choice>
          <mc:Fallback>
            <p:pic>
              <p:nvPicPr>
                <p:cNvPr id="606" name="Freihand 605">
                  <a:extLst>
                    <a:ext uri="{FF2B5EF4-FFF2-40B4-BE49-F238E27FC236}">
                      <a16:creationId xmlns:a16="http://schemas.microsoft.com/office/drawing/2014/main" id="{DB508251-3EFA-4A9D-8C43-F3DCB33A40FE}"/>
                    </a:ext>
                  </a:extLst>
                </p:cNvPr>
                <p:cNvPicPr/>
                <p:nvPr/>
              </p:nvPicPr>
              <p:blipFill>
                <a:blip r:embed="rId881"/>
                <a:stretch>
                  <a:fillRect/>
                </a:stretch>
              </p:blipFill>
              <p:spPr>
                <a:xfrm>
                  <a:off x="6168347" y="2351227"/>
                  <a:ext cx="252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607" name="Freihand 606">
                  <a:extLst>
                    <a:ext uri="{FF2B5EF4-FFF2-40B4-BE49-F238E27FC236}">
                      <a16:creationId xmlns:a16="http://schemas.microsoft.com/office/drawing/2014/main" id="{8A0B27D4-D401-40AE-BAEC-8084FC4A32A1}"/>
                    </a:ext>
                  </a:extLst>
                </p14:cNvPr>
                <p14:cNvContentPartPr/>
                <p14:nvPr/>
              </p14:nvContentPartPr>
              <p14:xfrm>
                <a:off x="6033347" y="2299027"/>
                <a:ext cx="229320" cy="76680"/>
              </p14:xfrm>
            </p:contentPart>
          </mc:Choice>
          <mc:Fallback>
            <p:pic>
              <p:nvPicPr>
                <p:cNvPr id="607" name="Freihand 606">
                  <a:extLst>
                    <a:ext uri="{FF2B5EF4-FFF2-40B4-BE49-F238E27FC236}">
                      <a16:creationId xmlns:a16="http://schemas.microsoft.com/office/drawing/2014/main" id="{8A0B27D4-D401-40AE-BAEC-8084FC4A32A1}"/>
                    </a:ext>
                  </a:extLst>
                </p:cNvPr>
                <p:cNvPicPr/>
                <p:nvPr/>
              </p:nvPicPr>
              <p:blipFill>
                <a:blip r:embed="rId883"/>
                <a:stretch>
                  <a:fillRect/>
                </a:stretch>
              </p:blipFill>
              <p:spPr>
                <a:xfrm>
                  <a:off x="6029027" y="2294707"/>
                  <a:ext cx="2379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608" name="Freihand 607">
                  <a:extLst>
                    <a:ext uri="{FF2B5EF4-FFF2-40B4-BE49-F238E27FC236}">
                      <a16:creationId xmlns:a16="http://schemas.microsoft.com/office/drawing/2014/main" id="{B34F7DDC-BCB9-45C9-AA93-B6367B9BACA5}"/>
                    </a:ext>
                  </a:extLst>
                </p14:cNvPr>
                <p14:cNvContentPartPr/>
                <p14:nvPr/>
              </p14:nvContentPartPr>
              <p14:xfrm>
                <a:off x="6257627" y="2366707"/>
                <a:ext cx="92880" cy="93600"/>
              </p14:xfrm>
            </p:contentPart>
          </mc:Choice>
          <mc:Fallback>
            <p:pic>
              <p:nvPicPr>
                <p:cNvPr id="608" name="Freihand 607">
                  <a:extLst>
                    <a:ext uri="{FF2B5EF4-FFF2-40B4-BE49-F238E27FC236}">
                      <a16:creationId xmlns:a16="http://schemas.microsoft.com/office/drawing/2014/main" id="{B34F7DDC-BCB9-45C9-AA93-B6367B9BACA5}"/>
                    </a:ext>
                  </a:extLst>
                </p:cNvPr>
                <p:cNvPicPr/>
                <p:nvPr/>
              </p:nvPicPr>
              <p:blipFill>
                <a:blip r:embed="rId885"/>
                <a:stretch>
                  <a:fillRect/>
                </a:stretch>
              </p:blipFill>
              <p:spPr>
                <a:xfrm>
                  <a:off x="6253307" y="2362387"/>
                  <a:ext cx="1015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609" name="Freihand 608">
                  <a:extLst>
                    <a:ext uri="{FF2B5EF4-FFF2-40B4-BE49-F238E27FC236}">
                      <a16:creationId xmlns:a16="http://schemas.microsoft.com/office/drawing/2014/main" id="{66F3412C-B69A-46E7-BE67-CD3D6428FE42}"/>
                    </a:ext>
                  </a:extLst>
                </p14:cNvPr>
                <p14:cNvContentPartPr/>
                <p14:nvPr/>
              </p14:nvContentPartPr>
              <p14:xfrm>
                <a:off x="6351587" y="2370667"/>
                <a:ext cx="272160" cy="76320"/>
              </p14:xfrm>
            </p:contentPart>
          </mc:Choice>
          <mc:Fallback>
            <p:pic>
              <p:nvPicPr>
                <p:cNvPr id="609" name="Freihand 608">
                  <a:extLst>
                    <a:ext uri="{FF2B5EF4-FFF2-40B4-BE49-F238E27FC236}">
                      <a16:creationId xmlns:a16="http://schemas.microsoft.com/office/drawing/2014/main" id="{66F3412C-B69A-46E7-BE67-CD3D6428FE42}"/>
                    </a:ext>
                  </a:extLst>
                </p:cNvPr>
                <p:cNvPicPr/>
                <p:nvPr/>
              </p:nvPicPr>
              <p:blipFill>
                <a:blip r:embed="rId887"/>
                <a:stretch>
                  <a:fillRect/>
                </a:stretch>
              </p:blipFill>
              <p:spPr>
                <a:xfrm>
                  <a:off x="6347267" y="2366347"/>
                  <a:ext cx="2808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610" name="Freihand 609">
                  <a:extLst>
                    <a:ext uri="{FF2B5EF4-FFF2-40B4-BE49-F238E27FC236}">
                      <a16:creationId xmlns:a16="http://schemas.microsoft.com/office/drawing/2014/main" id="{E831E26B-5B89-487B-BF87-A04BEE2D0BCD}"/>
                    </a:ext>
                  </a:extLst>
                </p14:cNvPr>
                <p14:cNvContentPartPr/>
                <p14:nvPr/>
              </p14:nvContentPartPr>
              <p14:xfrm>
                <a:off x="6681347" y="2275627"/>
                <a:ext cx="81720" cy="253800"/>
              </p14:xfrm>
            </p:contentPart>
          </mc:Choice>
          <mc:Fallback>
            <p:pic>
              <p:nvPicPr>
                <p:cNvPr id="610" name="Freihand 609">
                  <a:extLst>
                    <a:ext uri="{FF2B5EF4-FFF2-40B4-BE49-F238E27FC236}">
                      <a16:creationId xmlns:a16="http://schemas.microsoft.com/office/drawing/2014/main" id="{E831E26B-5B89-487B-BF87-A04BEE2D0BCD}"/>
                    </a:ext>
                  </a:extLst>
                </p:cNvPr>
                <p:cNvPicPr/>
                <p:nvPr/>
              </p:nvPicPr>
              <p:blipFill>
                <a:blip r:embed="rId889"/>
                <a:stretch>
                  <a:fillRect/>
                </a:stretch>
              </p:blipFill>
              <p:spPr>
                <a:xfrm>
                  <a:off x="6677027" y="2271307"/>
                  <a:ext cx="9036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611" name="Freihand 610">
                  <a:extLst>
                    <a:ext uri="{FF2B5EF4-FFF2-40B4-BE49-F238E27FC236}">
                      <a16:creationId xmlns:a16="http://schemas.microsoft.com/office/drawing/2014/main" id="{68D20B9F-5B1C-442D-8D0D-B64323CD09B5}"/>
                    </a:ext>
                  </a:extLst>
                </p14:cNvPr>
                <p14:cNvContentPartPr/>
                <p14:nvPr/>
              </p14:nvContentPartPr>
              <p14:xfrm>
                <a:off x="6764147" y="2349787"/>
                <a:ext cx="268200" cy="64080"/>
              </p14:xfrm>
            </p:contentPart>
          </mc:Choice>
          <mc:Fallback>
            <p:pic>
              <p:nvPicPr>
                <p:cNvPr id="611" name="Freihand 610">
                  <a:extLst>
                    <a:ext uri="{FF2B5EF4-FFF2-40B4-BE49-F238E27FC236}">
                      <a16:creationId xmlns:a16="http://schemas.microsoft.com/office/drawing/2014/main" id="{68D20B9F-5B1C-442D-8D0D-B64323CD09B5}"/>
                    </a:ext>
                  </a:extLst>
                </p:cNvPr>
                <p:cNvPicPr/>
                <p:nvPr/>
              </p:nvPicPr>
              <p:blipFill>
                <a:blip r:embed="rId891"/>
                <a:stretch>
                  <a:fillRect/>
                </a:stretch>
              </p:blipFill>
              <p:spPr>
                <a:xfrm>
                  <a:off x="6759827" y="2345467"/>
                  <a:ext cx="2768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612" name="Freihand 611">
                  <a:extLst>
                    <a:ext uri="{FF2B5EF4-FFF2-40B4-BE49-F238E27FC236}">
                      <a16:creationId xmlns:a16="http://schemas.microsoft.com/office/drawing/2014/main" id="{C28304E2-D721-4252-8715-82F605506094}"/>
                    </a:ext>
                  </a:extLst>
                </p14:cNvPr>
                <p14:cNvContentPartPr/>
                <p14:nvPr/>
              </p14:nvContentPartPr>
              <p14:xfrm>
                <a:off x="7048547" y="2243947"/>
                <a:ext cx="259560" cy="153000"/>
              </p14:xfrm>
            </p:contentPart>
          </mc:Choice>
          <mc:Fallback>
            <p:pic>
              <p:nvPicPr>
                <p:cNvPr id="612" name="Freihand 611">
                  <a:extLst>
                    <a:ext uri="{FF2B5EF4-FFF2-40B4-BE49-F238E27FC236}">
                      <a16:creationId xmlns:a16="http://schemas.microsoft.com/office/drawing/2014/main" id="{C28304E2-D721-4252-8715-82F605506094}"/>
                    </a:ext>
                  </a:extLst>
                </p:cNvPr>
                <p:cNvPicPr/>
                <p:nvPr/>
              </p:nvPicPr>
              <p:blipFill>
                <a:blip r:embed="rId893"/>
                <a:stretch>
                  <a:fillRect/>
                </a:stretch>
              </p:blipFill>
              <p:spPr>
                <a:xfrm>
                  <a:off x="7044227" y="2239627"/>
                  <a:ext cx="2682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613" name="Freihand 612">
                  <a:extLst>
                    <a:ext uri="{FF2B5EF4-FFF2-40B4-BE49-F238E27FC236}">
                      <a16:creationId xmlns:a16="http://schemas.microsoft.com/office/drawing/2014/main" id="{ED33C246-3BAE-4C4B-BA27-5E208A17D868}"/>
                    </a:ext>
                  </a:extLst>
                </p14:cNvPr>
                <p14:cNvContentPartPr/>
                <p14:nvPr/>
              </p14:nvContentPartPr>
              <p14:xfrm>
                <a:off x="7307387" y="2250427"/>
                <a:ext cx="360" cy="360"/>
              </p14:xfrm>
            </p:contentPart>
          </mc:Choice>
          <mc:Fallback>
            <p:pic>
              <p:nvPicPr>
                <p:cNvPr id="613" name="Freihand 612">
                  <a:extLst>
                    <a:ext uri="{FF2B5EF4-FFF2-40B4-BE49-F238E27FC236}">
                      <a16:creationId xmlns:a16="http://schemas.microsoft.com/office/drawing/2014/main" id="{ED33C246-3BAE-4C4B-BA27-5E208A17D868}"/>
                    </a:ext>
                  </a:extLst>
                </p:cNvPr>
                <p:cNvPicPr/>
                <p:nvPr/>
              </p:nvPicPr>
              <p:blipFill>
                <a:blip r:embed="rId94"/>
                <a:stretch>
                  <a:fillRect/>
                </a:stretch>
              </p:blipFill>
              <p:spPr>
                <a:xfrm>
                  <a:off x="7303067" y="2246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614" name="Freihand 613">
                  <a:extLst>
                    <a:ext uri="{FF2B5EF4-FFF2-40B4-BE49-F238E27FC236}">
                      <a16:creationId xmlns:a16="http://schemas.microsoft.com/office/drawing/2014/main" id="{FDB0BDF9-2370-4A44-B63E-5D3FFEABDBAE}"/>
                    </a:ext>
                  </a:extLst>
                </p14:cNvPr>
                <p14:cNvContentPartPr/>
                <p14:nvPr/>
              </p14:nvContentPartPr>
              <p14:xfrm>
                <a:off x="7386587" y="2269507"/>
                <a:ext cx="182880" cy="100080"/>
              </p14:xfrm>
            </p:contentPart>
          </mc:Choice>
          <mc:Fallback>
            <p:pic>
              <p:nvPicPr>
                <p:cNvPr id="614" name="Freihand 613">
                  <a:extLst>
                    <a:ext uri="{FF2B5EF4-FFF2-40B4-BE49-F238E27FC236}">
                      <a16:creationId xmlns:a16="http://schemas.microsoft.com/office/drawing/2014/main" id="{FDB0BDF9-2370-4A44-B63E-5D3FFEABDBAE}"/>
                    </a:ext>
                  </a:extLst>
                </p:cNvPr>
                <p:cNvPicPr/>
                <p:nvPr/>
              </p:nvPicPr>
              <p:blipFill>
                <a:blip r:embed="rId896"/>
                <a:stretch>
                  <a:fillRect/>
                </a:stretch>
              </p:blipFill>
              <p:spPr>
                <a:xfrm>
                  <a:off x="7382267" y="2265187"/>
                  <a:ext cx="1915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615" name="Freihand 614">
                  <a:extLst>
                    <a:ext uri="{FF2B5EF4-FFF2-40B4-BE49-F238E27FC236}">
                      <a16:creationId xmlns:a16="http://schemas.microsoft.com/office/drawing/2014/main" id="{837FCEDE-FFED-44F3-8323-03374882E679}"/>
                    </a:ext>
                  </a:extLst>
                </p14:cNvPr>
                <p14:cNvContentPartPr/>
                <p14:nvPr/>
              </p14:nvContentPartPr>
              <p14:xfrm>
                <a:off x="7639307" y="2174827"/>
                <a:ext cx="122040" cy="155160"/>
              </p14:xfrm>
            </p:contentPart>
          </mc:Choice>
          <mc:Fallback>
            <p:pic>
              <p:nvPicPr>
                <p:cNvPr id="615" name="Freihand 614">
                  <a:extLst>
                    <a:ext uri="{FF2B5EF4-FFF2-40B4-BE49-F238E27FC236}">
                      <a16:creationId xmlns:a16="http://schemas.microsoft.com/office/drawing/2014/main" id="{837FCEDE-FFED-44F3-8323-03374882E679}"/>
                    </a:ext>
                  </a:extLst>
                </p:cNvPr>
                <p:cNvPicPr/>
                <p:nvPr/>
              </p:nvPicPr>
              <p:blipFill>
                <a:blip r:embed="rId898"/>
                <a:stretch>
                  <a:fillRect/>
                </a:stretch>
              </p:blipFill>
              <p:spPr>
                <a:xfrm>
                  <a:off x="7634987" y="2170507"/>
                  <a:ext cx="1306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616" name="Freihand 615">
                  <a:extLst>
                    <a:ext uri="{FF2B5EF4-FFF2-40B4-BE49-F238E27FC236}">
                      <a16:creationId xmlns:a16="http://schemas.microsoft.com/office/drawing/2014/main" id="{1585A9C6-BE2F-470C-8595-ABADEADAB496}"/>
                    </a:ext>
                  </a:extLst>
                </p14:cNvPr>
                <p14:cNvContentPartPr/>
                <p14:nvPr/>
              </p14:nvContentPartPr>
              <p14:xfrm>
                <a:off x="7710947" y="2192827"/>
                <a:ext cx="407160" cy="128160"/>
              </p14:xfrm>
            </p:contentPart>
          </mc:Choice>
          <mc:Fallback>
            <p:pic>
              <p:nvPicPr>
                <p:cNvPr id="616" name="Freihand 615">
                  <a:extLst>
                    <a:ext uri="{FF2B5EF4-FFF2-40B4-BE49-F238E27FC236}">
                      <a16:creationId xmlns:a16="http://schemas.microsoft.com/office/drawing/2014/main" id="{1585A9C6-BE2F-470C-8595-ABADEADAB496}"/>
                    </a:ext>
                  </a:extLst>
                </p:cNvPr>
                <p:cNvPicPr/>
                <p:nvPr/>
              </p:nvPicPr>
              <p:blipFill>
                <a:blip r:embed="rId900"/>
                <a:stretch>
                  <a:fillRect/>
                </a:stretch>
              </p:blipFill>
              <p:spPr>
                <a:xfrm>
                  <a:off x="7706627" y="2188507"/>
                  <a:ext cx="4158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617" name="Freihand 616">
                  <a:extLst>
                    <a:ext uri="{FF2B5EF4-FFF2-40B4-BE49-F238E27FC236}">
                      <a16:creationId xmlns:a16="http://schemas.microsoft.com/office/drawing/2014/main" id="{27E99CA8-BFB6-4165-93A9-4C5466852051}"/>
                    </a:ext>
                  </a:extLst>
                </p14:cNvPr>
                <p14:cNvContentPartPr/>
                <p14:nvPr/>
              </p14:nvContentPartPr>
              <p14:xfrm>
                <a:off x="8138627" y="2199307"/>
                <a:ext cx="70200" cy="106200"/>
              </p14:xfrm>
            </p:contentPart>
          </mc:Choice>
          <mc:Fallback>
            <p:pic>
              <p:nvPicPr>
                <p:cNvPr id="617" name="Freihand 616">
                  <a:extLst>
                    <a:ext uri="{FF2B5EF4-FFF2-40B4-BE49-F238E27FC236}">
                      <a16:creationId xmlns:a16="http://schemas.microsoft.com/office/drawing/2014/main" id="{27E99CA8-BFB6-4165-93A9-4C5466852051}"/>
                    </a:ext>
                  </a:extLst>
                </p:cNvPr>
                <p:cNvPicPr/>
                <p:nvPr/>
              </p:nvPicPr>
              <p:blipFill>
                <a:blip r:embed="rId902"/>
                <a:stretch>
                  <a:fillRect/>
                </a:stretch>
              </p:blipFill>
              <p:spPr>
                <a:xfrm>
                  <a:off x="8134307" y="2194987"/>
                  <a:ext cx="788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619" name="Freihand 618">
                  <a:extLst>
                    <a:ext uri="{FF2B5EF4-FFF2-40B4-BE49-F238E27FC236}">
                      <a16:creationId xmlns:a16="http://schemas.microsoft.com/office/drawing/2014/main" id="{93B8603A-D59C-41F1-A8A5-34DEF30434E1}"/>
                    </a:ext>
                  </a:extLst>
                </p14:cNvPr>
                <p14:cNvContentPartPr/>
                <p14:nvPr/>
              </p14:nvContentPartPr>
              <p14:xfrm>
                <a:off x="6237107" y="2561827"/>
                <a:ext cx="105120" cy="159480"/>
              </p14:xfrm>
            </p:contentPart>
          </mc:Choice>
          <mc:Fallback>
            <p:pic>
              <p:nvPicPr>
                <p:cNvPr id="619" name="Freihand 618">
                  <a:extLst>
                    <a:ext uri="{FF2B5EF4-FFF2-40B4-BE49-F238E27FC236}">
                      <a16:creationId xmlns:a16="http://schemas.microsoft.com/office/drawing/2014/main" id="{93B8603A-D59C-41F1-A8A5-34DEF30434E1}"/>
                    </a:ext>
                  </a:extLst>
                </p:cNvPr>
                <p:cNvPicPr/>
                <p:nvPr/>
              </p:nvPicPr>
              <p:blipFill>
                <a:blip r:embed="rId904"/>
                <a:stretch>
                  <a:fillRect/>
                </a:stretch>
              </p:blipFill>
              <p:spPr>
                <a:xfrm>
                  <a:off x="6232787" y="2557507"/>
                  <a:ext cx="1137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620" name="Freihand 619">
                  <a:extLst>
                    <a:ext uri="{FF2B5EF4-FFF2-40B4-BE49-F238E27FC236}">
                      <a16:creationId xmlns:a16="http://schemas.microsoft.com/office/drawing/2014/main" id="{9E61323C-F90F-417C-A2A2-4AD08D646C0E}"/>
                    </a:ext>
                  </a:extLst>
                </p14:cNvPr>
                <p14:cNvContentPartPr/>
                <p14:nvPr/>
              </p14:nvContentPartPr>
              <p14:xfrm>
                <a:off x="6206147" y="2746867"/>
                <a:ext cx="182160" cy="26280"/>
              </p14:xfrm>
            </p:contentPart>
          </mc:Choice>
          <mc:Fallback>
            <p:pic>
              <p:nvPicPr>
                <p:cNvPr id="620" name="Freihand 619">
                  <a:extLst>
                    <a:ext uri="{FF2B5EF4-FFF2-40B4-BE49-F238E27FC236}">
                      <a16:creationId xmlns:a16="http://schemas.microsoft.com/office/drawing/2014/main" id="{9E61323C-F90F-417C-A2A2-4AD08D646C0E}"/>
                    </a:ext>
                  </a:extLst>
                </p:cNvPr>
                <p:cNvPicPr/>
                <p:nvPr/>
              </p:nvPicPr>
              <p:blipFill>
                <a:blip r:embed="rId906"/>
                <a:stretch>
                  <a:fillRect/>
                </a:stretch>
              </p:blipFill>
              <p:spPr>
                <a:xfrm>
                  <a:off x="6201827" y="2742547"/>
                  <a:ext cx="1908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621" name="Freihand 620">
                  <a:extLst>
                    <a:ext uri="{FF2B5EF4-FFF2-40B4-BE49-F238E27FC236}">
                      <a16:creationId xmlns:a16="http://schemas.microsoft.com/office/drawing/2014/main" id="{59D37893-D54E-44E3-899C-EB920EEEBED7}"/>
                    </a:ext>
                  </a:extLst>
                </p14:cNvPr>
                <p14:cNvContentPartPr/>
                <p14:nvPr/>
              </p14:nvContentPartPr>
              <p14:xfrm>
                <a:off x="6238187" y="2801227"/>
                <a:ext cx="91440" cy="129600"/>
              </p14:xfrm>
            </p:contentPart>
          </mc:Choice>
          <mc:Fallback>
            <p:pic>
              <p:nvPicPr>
                <p:cNvPr id="621" name="Freihand 620">
                  <a:extLst>
                    <a:ext uri="{FF2B5EF4-FFF2-40B4-BE49-F238E27FC236}">
                      <a16:creationId xmlns:a16="http://schemas.microsoft.com/office/drawing/2014/main" id="{59D37893-D54E-44E3-899C-EB920EEEBED7}"/>
                    </a:ext>
                  </a:extLst>
                </p:cNvPr>
                <p:cNvPicPr/>
                <p:nvPr/>
              </p:nvPicPr>
              <p:blipFill>
                <a:blip r:embed="rId908"/>
                <a:stretch>
                  <a:fillRect/>
                </a:stretch>
              </p:blipFill>
              <p:spPr>
                <a:xfrm>
                  <a:off x="6233867" y="2796907"/>
                  <a:ext cx="1000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622" name="Freihand 621">
                  <a:extLst>
                    <a:ext uri="{FF2B5EF4-FFF2-40B4-BE49-F238E27FC236}">
                      <a16:creationId xmlns:a16="http://schemas.microsoft.com/office/drawing/2014/main" id="{6B7C8C44-EF5D-42CA-8012-8C23DAC5D264}"/>
                    </a:ext>
                  </a:extLst>
                </p14:cNvPr>
                <p14:cNvContentPartPr/>
                <p14:nvPr/>
              </p14:nvContentPartPr>
              <p14:xfrm>
                <a:off x="6459227" y="2736787"/>
                <a:ext cx="86040" cy="4680"/>
              </p14:xfrm>
            </p:contentPart>
          </mc:Choice>
          <mc:Fallback>
            <p:pic>
              <p:nvPicPr>
                <p:cNvPr id="622" name="Freihand 621">
                  <a:extLst>
                    <a:ext uri="{FF2B5EF4-FFF2-40B4-BE49-F238E27FC236}">
                      <a16:creationId xmlns:a16="http://schemas.microsoft.com/office/drawing/2014/main" id="{6B7C8C44-EF5D-42CA-8012-8C23DAC5D264}"/>
                    </a:ext>
                  </a:extLst>
                </p:cNvPr>
                <p:cNvPicPr/>
                <p:nvPr/>
              </p:nvPicPr>
              <p:blipFill>
                <a:blip r:embed="rId910"/>
                <a:stretch>
                  <a:fillRect/>
                </a:stretch>
              </p:blipFill>
              <p:spPr>
                <a:xfrm>
                  <a:off x="6454907" y="2732467"/>
                  <a:ext cx="946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623" name="Freihand 622">
                  <a:extLst>
                    <a:ext uri="{FF2B5EF4-FFF2-40B4-BE49-F238E27FC236}">
                      <a16:creationId xmlns:a16="http://schemas.microsoft.com/office/drawing/2014/main" id="{7194E0B9-6D11-4317-9FA7-7D08945FD2A6}"/>
                    </a:ext>
                  </a:extLst>
                </p14:cNvPr>
                <p14:cNvContentPartPr/>
                <p14:nvPr/>
              </p14:nvContentPartPr>
              <p14:xfrm>
                <a:off x="6467507" y="2770627"/>
                <a:ext cx="109440" cy="8280"/>
              </p14:xfrm>
            </p:contentPart>
          </mc:Choice>
          <mc:Fallback>
            <p:pic>
              <p:nvPicPr>
                <p:cNvPr id="623" name="Freihand 622">
                  <a:extLst>
                    <a:ext uri="{FF2B5EF4-FFF2-40B4-BE49-F238E27FC236}">
                      <a16:creationId xmlns:a16="http://schemas.microsoft.com/office/drawing/2014/main" id="{7194E0B9-6D11-4317-9FA7-7D08945FD2A6}"/>
                    </a:ext>
                  </a:extLst>
                </p:cNvPr>
                <p:cNvPicPr/>
                <p:nvPr/>
              </p:nvPicPr>
              <p:blipFill>
                <a:blip r:embed="rId912"/>
                <a:stretch>
                  <a:fillRect/>
                </a:stretch>
              </p:blipFill>
              <p:spPr>
                <a:xfrm>
                  <a:off x="6463187" y="2766307"/>
                  <a:ext cx="1180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624" name="Freihand 623">
                  <a:extLst>
                    <a:ext uri="{FF2B5EF4-FFF2-40B4-BE49-F238E27FC236}">
                      <a16:creationId xmlns:a16="http://schemas.microsoft.com/office/drawing/2014/main" id="{BBB64A6C-8C1A-4ACD-AA99-685E2D6C4519}"/>
                    </a:ext>
                  </a:extLst>
                </p14:cNvPr>
                <p14:cNvContentPartPr/>
                <p14:nvPr/>
              </p14:nvContentPartPr>
              <p14:xfrm>
                <a:off x="6679187" y="2551747"/>
                <a:ext cx="87480" cy="120240"/>
              </p14:xfrm>
            </p:contentPart>
          </mc:Choice>
          <mc:Fallback>
            <p:pic>
              <p:nvPicPr>
                <p:cNvPr id="624" name="Freihand 623">
                  <a:extLst>
                    <a:ext uri="{FF2B5EF4-FFF2-40B4-BE49-F238E27FC236}">
                      <a16:creationId xmlns:a16="http://schemas.microsoft.com/office/drawing/2014/main" id="{BBB64A6C-8C1A-4ACD-AA99-685E2D6C4519}"/>
                    </a:ext>
                  </a:extLst>
                </p:cNvPr>
                <p:cNvPicPr/>
                <p:nvPr/>
              </p:nvPicPr>
              <p:blipFill>
                <a:blip r:embed="rId914"/>
                <a:stretch>
                  <a:fillRect/>
                </a:stretch>
              </p:blipFill>
              <p:spPr>
                <a:xfrm>
                  <a:off x="6674867" y="2547427"/>
                  <a:ext cx="961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625" name="Freihand 624">
                  <a:extLst>
                    <a:ext uri="{FF2B5EF4-FFF2-40B4-BE49-F238E27FC236}">
                      <a16:creationId xmlns:a16="http://schemas.microsoft.com/office/drawing/2014/main" id="{A1FC311F-66CE-4506-AF0E-24C5595F60EE}"/>
                    </a:ext>
                  </a:extLst>
                </p14:cNvPr>
                <p14:cNvContentPartPr/>
                <p14:nvPr/>
              </p14:nvContentPartPr>
              <p14:xfrm>
                <a:off x="6681347" y="2691787"/>
                <a:ext cx="132480" cy="27360"/>
              </p14:xfrm>
            </p:contentPart>
          </mc:Choice>
          <mc:Fallback>
            <p:pic>
              <p:nvPicPr>
                <p:cNvPr id="625" name="Freihand 624">
                  <a:extLst>
                    <a:ext uri="{FF2B5EF4-FFF2-40B4-BE49-F238E27FC236}">
                      <a16:creationId xmlns:a16="http://schemas.microsoft.com/office/drawing/2014/main" id="{A1FC311F-66CE-4506-AF0E-24C5595F60EE}"/>
                    </a:ext>
                  </a:extLst>
                </p:cNvPr>
                <p:cNvPicPr/>
                <p:nvPr/>
              </p:nvPicPr>
              <p:blipFill>
                <a:blip r:embed="rId916"/>
                <a:stretch>
                  <a:fillRect/>
                </a:stretch>
              </p:blipFill>
              <p:spPr>
                <a:xfrm>
                  <a:off x="6677027" y="2687467"/>
                  <a:ext cx="1411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626" name="Freihand 625">
                  <a:extLst>
                    <a:ext uri="{FF2B5EF4-FFF2-40B4-BE49-F238E27FC236}">
                      <a16:creationId xmlns:a16="http://schemas.microsoft.com/office/drawing/2014/main" id="{B546AFA9-D050-433A-AC06-6B74FA5E0038}"/>
                    </a:ext>
                  </a:extLst>
                </p14:cNvPr>
                <p14:cNvContentPartPr/>
                <p14:nvPr/>
              </p14:nvContentPartPr>
              <p14:xfrm>
                <a:off x="6692507" y="2742187"/>
                <a:ext cx="146160" cy="110520"/>
              </p14:xfrm>
            </p:contentPart>
          </mc:Choice>
          <mc:Fallback>
            <p:pic>
              <p:nvPicPr>
                <p:cNvPr id="626" name="Freihand 625">
                  <a:extLst>
                    <a:ext uri="{FF2B5EF4-FFF2-40B4-BE49-F238E27FC236}">
                      <a16:creationId xmlns:a16="http://schemas.microsoft.com/office/drawing/2014/main" id="{B546AFA9-D050-433A-AC06-6B74FA5E0038}"/>
                    </a:ext>
                  </a:extLst>
                </p:cNvPr>
                <p:cNvPicPr/>
                <p:nvPr/>
              </p:nvPicPr>
              <p:blipFill>
                <a:blip r:embed="rId918"/>
                <a:stretch>
                  <a:fillRect/>
                </a:stretch>
              </p:blipFill>
              <p:spPr>
                <a:xfrm>
                  <a:off x="6688187" y="2737867"/>
                  <a:ext cx="1548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628" name="Freihand 627">
                  <a:extLst>
                    <a:ext uri="{FF2B5EF4-FFF2-40B4-BE49-F238E27FC236}">
                      <a16:creationId xmlns:a16="http://schemas.microsoft.com/office/drawing/2014/main" id="{99045D22-FA9C-40D6-83FE-7145DE685BAA}"/>
                    </a:ext>
                  </a:extLst>
                </p14:cNvPr>
                <p14:cNvContentPartPr/>
                <p14:nvPr/>
              </p14:nvContentPartPr>
              <p14:xfrm>
                <a:off x="7226747" y="2532667"/>
                <a:ext cx="90000" cy="112320"/>
              </p14:xfrm>
            </p:contentPart>
          </mc:Choice>
          <mc:Fallback>
            <p:pic>
              <p:nvPicPr>
                <p:cNvPr id="628" name="Freihand 627">
                  <a:extLst>
                    <a:ext uri="{FF2B5EF4-FFF2-40B4-BE49-F238E27FC236}">
                      <a16:creationId xmlns:a16="http://schemas.microsoft.com/office/drawing/2014/main" id="{99045D22-FA9C-40D6-83FE-7145DE685BAA}"/>
                    </a:ext>
                  </a:extLst>
                </p:cNvPr>
                <p:cNvPicPr/>
                <p:nvPr/>
              </p:nvPicPr>
              <p:blipFill>
                <a:blip r:embed="rId920"/>
                <a:stretch>
                  <a:fillRect/>
                </a:stretch>
              </p:blipFill>
              <p:spPr>
                <a:xfrm>
                  <a:off x="7222427" y="2528347"/>
                  <a:ext cx="986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629" name="Freihand 628">
                  <a:extLst>
                    <a:ext uri="{FF2B5EF4-FFF2-40B4-BE49-F238E27FC236}">
                      <a16:creationId xmlns:a16="http://schemas.microsoft.com/office/drawing/2014/main" id="{EFE3F302-B1C1-43FE-9AA4-1F146C79D5AE}"/>
                    </a:ext>
                  </a:extLst>
                </p14:cNvPr>
                <p14:cNvContentPartPr/>
                <p14:nvPr/>
              </p14:nvContentPartPr>
              <p14:xfrm>
                <a:off x="7339427" y="2536627"/>
                <a:ext cx="92520" cy="77040"/>
              </p14:xfrm>
            </p:contentPart>
          </mc:Choice>
          <mc:Fallback>
            <p:pic>
              <p:nvPicPr>
                <p:cNvPr id="629" name="Freihand 628">
                  <a:extLst>
                    <a:ext uri="{FF2B5EF4-FFF2-40B4-BE49-F238E27FC236}">
                      <a16:creationId xmlns:a16="http://schemas.microsoft.com/office/drawing/2014/main" id="{EFE3F302-B1C1-43FE-9AA4-1F146C79D5AE}"/>
                    </a:ext>
                  </a:extLst>
                </p:cNvPr>
                <p:cNvPicPr/>
                <p:nvPr/>
              </p:nvPicPr>
              <p:blipFill>
                <a:blip r:embed="rId922"/>
                <a:stretch>
                  <a:fillRect/>
                </a:stretch>
              </p:blipFill>
              <p:spPr>
                <a:xfrm>
                  <a:off x="7335107" y="2532307"/>
                  <a:ext cx="1011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630" name="Freihand 629">
                  <a:extLst>
                    <a:ext uri="{FF2B5EF4-FFF2-40B4-BE49-F238E27FC236}">
                      <a16:creationId xmlns:a16="http://schemas.microsoft.com/office/drawing/2014/main" id="{8586B878-2E6B-449C-9A41-3626E979DAAE}"/>
                    </a:ext>
                  </a:extLst>
                </p14:cNvPr>
                <p14:cNvContentPartPr/>
                <p14:nvPr/>
              </p14:nvContentPartPr>
              <p14:xfrm>
                <a:off x="7231427" y="2649307"/>
                <a:ext cx="214920" cy="47160"/>
              </p14:xfrm>
            </p:contentPart>
          </mc:Choice>
          <mc:Fallback>
            <p:pic>
              <p:nvPicPr>
                <p:cNvPr id="630" name="Freihand 629">
                  <a:extLst>
                    <a:ext uri="{FF2B5EF4-FFF2-40B4-BE49-F238E27FC236}">
                      <a16:creationId xmlns:a16="http://schemas.microsoft.com/office/drawing/2014/main" id="{8586B878-2E6B-449C-9A41-3626E979DAAE}"/>
                    </a:ext>
                  </a:extLst>
                </p:cNvPr>
                <p:cNvPicPr/>
                <p:nvPr/>
              </p:nvPicPr>
              <p:blipFill>
                <a:blip r:embed="rId924"/>
                <a:stretch>
                  <a:fillRect/>
                </a:stretch>
              </p:blipFill>
              <p:spPr>
                <a:xfrm>
                  <a:off x="7227107" y="2644987"/>
                  <a:ext cx="2235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631" name="Freihand 630">
                  <a:extLst>
                    <a:ext uri="{FF2B5EF4-FFF2-40B4-BE49-F238E27FC236}">
                      <a16:creationId xmlns:a16="http://schemas.microsoft.com/office/drawing/2014/main" id="{6B5CEE93-1AFC-45E7-A556-C2E55702393C}"/>
                    </a:ext>
                  </a:extLst>
                </p14:cNvPr>
                <p14:cNvContentPartPr/>
                <p14:nvPr/>
              </p14:nvContentPartPr>
              <p14:xfrm>
                <a:off x="7221347" y="2770267"/>
                <a:ext cx="97200" cy="84960"/>
              </p14:xfrm>
            </p:contentPart>
          </mc:Choice>
          <mc:Fallback>
            <p:pic>
              <p:nvPicPr>
                <p:cNvPr id="631" name="Freihand 630">
                  <a:extLst>
                    <a:ext uri="{FF2B5EF4-FFF2-40B4-BE49-F238E27FC236}">
                      <a16:creationId xmlns:a16="http://schemas.microsoft.com/office/drawing/2014/main" id="{6B5CEE93-1AFC-45E7-A556-C2E55702393C}"/>
                    </a:ext>
                  </a:extLst>
                </p:cNvPr>
                <p:cNvPicPr/>
                <p:nvPr/>
              </p:nvPicPr>
              <p:blipFill>
                <a:blip r:embed="rId926"/>
                <a:stretch>
                  <a:fillRect/>
                </a:stretch>
              </p:blipFill>
              <p:spPr>
                <a:xfrm>
                  <a:off x="7217027" y="2765947"/>
                  <a:ext cx="1058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632" name="Freihand 631">
                  <a:extLst>
                    <a:ext uri="{FF2B5EF4-FFF2-40B4-BE49-F238E27FC236}">
                      <a16:creationId xmlns:a16="http://schemas.microsoft.com/office/drawing/2014/main" id="{F5E0025F-0FC1-4F57-BE5C-4CD7E2C5EE3C}"/>
                    </a:ext>
                  </a:extLst>
                </p14:cNvPr>
                <p14:cNvContentPartPr/>
                <p14:nvPr/>
              </p14:nvContentPartPr>
              <p14:xfrm>
                <a:off x="7346627" y="2747947"/>
                <a:ext cx="61200" cy="99720"/>
              </p14:xfrm>
            </p:contentPart>
          </mc:Choice>
          <mc:Fallback>
            <p:pic>
              <p:nvPicPr>
                <p:cNvPr id="632" name="Freihand 631">
                  <a:extLst>
                    <a:ext uri="{FF2B5EF4-FFF2-40B4-BE49-F238E27FC236}">
                      <a16:creationId xmlns:a16="http://schemas.microsoft.com/office/drawing/2014/main" id="{F5E0025F-0FC1-4F57-BE5C-4CD7E2C5EE3C}"/>
                    </a:ext>
                  </a:extLst>
                </p:cNvPr>
                <p:cNvPicPr/>
                <p:nvPr/>
              </p:nvPicPr>
              <p:blipFill>
                <a:blip r:embed="rId928"/>
                <a:stretch>
                  <a:fillRect/>
                </a:stretch>
              </p:blipFill>
              <p:spPr>
                <a:xfrm>
                  <a:off x="7342307" y="2743627"/>
                  <a:ext cx="698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929">
              <p14:nvContentPartPr>
                <p14:cNvPr id="633" name="Freihand 632">
                  <a:extLst>
                    <a:ext uri="{FF2B5EF4-FFF2-40B4-BE49-F238E27FC236}">
                      <a16:creationId xmlns:a16="http://schemas.microsoft.com/office/drawing/2014/main" id="{4D7D4ECB-E94D-41CD-9F72-3A73ACF1D37A}"/>
                    </a:ext>
                  </a:extLst>
                </p14:cNvPr>
                <p14:cNvContentPartPr/>
                <p14:nvPr/>
              </p14:nvContentPartPr>
              <p14:xfrm>
                <a:off x="7522307" y="2663347"/>
                <a:ext cx="118080" cy="29520"/>
              </p14:xfrm>
            </p:contentPart>
          </mc:Choice>
          <mc:Fallback>
            <p:pic>
              <p:nvPicPr>
                <p:cNvPr id="633" name="Freihand 632">
                  <a:extLst>
                    <a:ext uri="{FF2B5EF4-FFF2-40B4-BE49-F238E27FC236}">
                      <a16:creationId xmlns:a16="http://schemas.microsoft.com/office/drawing/2014/main" id="{4D7D4ECB-E94D-41CD-9F72-3A73ACF1D37A}"/>
                    </a:ext>
                  </a:extLst>
                </p:cNvPr>
                <p:cNvPicPr/>
                <p:nvPr/>
              </p:nvPicPr>
              <p:blipFill>
                <a:blip r:embed="rId930"/>
                <a:stretch>
                  <a:fillRect/>
                </a:stretch>
              </p:blipFill>
              <p:spPr>
                <a:xfrm>
                  <a:off x="7517987" y="2659027"/>
                  <a:ext cx="1267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634" name="Freihand 633">
                  <a:extLst>
                    <a:ext uri="{FF2B5EF4-FFF2-40B4-BE49-F238E27FC236}">
                      <a16:creationId xmlns:a16="http://schemas.microsoft.com/office/drawing/2014/main" id="{EEC3170C-4E4C-4EB7-AB75-63E85971E3E5}"/>
                    </a:ext>
                  </a:extLst>
                </p14:cNvPr>
                <p14:cNvContentPartPr/>
                <p14:nvPr/>
              </p14:nvContentPartPr>
              <p14:xfrm>
                <a:off x="7569107" y="2689987"/>
                <a:ext cx="90000" cy="19440"/>
              </p14:xfrm>
            </p:contentPart>
          </mc:Choice>
          <mc:Fallback>
            <p:pic>
              <p:nvPicPr>
                <p:cNvPr id="634" name="Freihand 633">
                  <a:extLst>
                    <a:ext uri="{FF2B5EF4-FFF2-40B4-BE49-F238E27FC236}">
                      <a16:creationId xmlns:a16="http://schemas.microsoft.com/office/drawing/2014/main" id="{EEC3170C-4E4C-4EB7-AB75-63E85971E3E5}"/>
                    </a:ext>
                  </a:extLst>
                </p:cNvPr>
                <p:cNvPicPr/>
                <p:nvPr/>
              </p:nvPicPr>
              <p:blipFill>
                <a:blip r:embed="rId932"/>
                <a:stretch>
                  <a:fillRect/>
                </a:stretch>
              </p:blipFill>
              <p:spPr>
                <a:xfrm>
                  <a:off x="7564787" y="2685667"/>
                  <a:ext cx="986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933">
              <p14:nvContentPartPr>
                <p14:cNvPr id="635" name="Freihand 634">
                  <a:extLst>
                    <a:ext uri="{FF2B5EF4-FFF2-40B4-BE49-F238E27FC236}">
                      <a16:creationId xmlns:a16="http://schemas.microsoft.com/office/drawing/2014/main" id="{4D1FE981-A31A-4D7C-8594-5BF1EAEEE24B}"/>
                    </a:ext>
                  </a:extLst>
                </p14:cNvPr>
                <p14:cNvContentPartPr/>
                <p14:nvPr/>
              </p14:nvContentPartPr>
              <p14:xfrm>
                <a:off x="7780067" y="2459587"/>
                <a:ext cx="81720" cy="125280"/>
              </p14:xfrm>
            </p:contentPart>
          </mc:Choice>
          <mc:Fallback>
            <p:pic>
              <p:nvPicPr>
                <p:cNvPr id="635" name="Freihand 634">
                  <a:extLst>
                    <a:ext uri="{FF2B5EF4-FFF2-40B4-BE49-F238E27FC236}">
                      <a16:creationId xmlns:a16="http://schemas.microsoft.com/office/drawing/2014/main" id="{4D1FE981-A31A-4D7C-8594-5BF1EAEEE24B}"/>
                    </a:ext>
                  </a:extLst>
                </p:cNvPr>
                <p:cNvPicPr/>
                <p:nvPr/>
              </p:nvPicPr>
              <p:blipFill>
                <a:blip r:embed="rId934"/>
                <a:stretch>
                  <a:fillRect/>
                </a:stretch>
              </p:blipFill>
              <p:spPr>
                <a:xfrm>
                  <a:off x="7775747" y="2455267"/>
                  <a:ext cx="903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935">
              <p14:nvContentPartPr>
                <p14:cNvPr id="636" name="Freihand 635">
                  <a:extLst>
                    <a:ext uri="{FF2B5EF4-FFF2-40B4-BE49-F238E27FC236}">
                      <a16:creationId xmlns:a16="http://schemas.microsoft.com/office/drawing/2014/main" id="{35820F78-38A0-4294-8181-A06F7E7F5B3B}"/>
                    </a:ext>
                  </a:extLst>
                </p14:cNvPr>
                <p14:cNvContentPartPr/>
                <p14:nvPr/>
              </p14:nvContentPartPr>
              <p14:xfrm>
                <a:off x="7789427" y="2590267"/>
                <a:ext cx="130320" cy="21240"/>
              </p14:xfrm>
            </p:contentPart>
          </mc:Choice>
          <mc:Fallback>
            <p:pic>
              <p:nvPicPr>
                <p:cNvPr id="636" name="Freihand 635">
                  <a:extLst>
                    <a:ext uri="{FF2B5EF4-FFF2-40B4-BE49-F238E27FC236}">
                      <a16:creationId xmlns:a16="http://schemas.microsoft.com/office/drawing/2014/main" id="{35820F78-38A0-4294-8181-A06F7E7F5B3B}"/>
                    </a:ext>
                  </a:extLst>
                </p:cNvPr>
                <p:cNvPicPr/>
                <p:nvPr/>
              </p:nvPicPr>
              <p:blipFill>
                <a:blip r:embed="rId936"/>
                <a:stretch>
                  <a:fillRect/>
                </a:stretch>
              </p:blipFill>
              <p:spPr>
                <a:xfrm>
                  <a:off x="7785107" y="2585947"/>
                  <a:ext cx="1389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937">
              <p14:nvContentPartPr>
                <p14:cNvPr id="637" name="Freihand 636">
                  <a:extLst>
                    <a:ext uri="{FF2B5EF4-FFF2-40B4-BE49-F238E27FC236}">
                      <a16:creationId xmlns:a16="http://schemas.microsoft.com/office/drawing/2014/main" id="{27BA5206-9F7C-4F20-8FCA-B9B4AD8BEB9D}"/>
                    </a:ext>
                  </a:extLst>
                </p14:cNvPr>
                <p14:cNvContentPartPr/>
                <p14:nvPr/>
              </p14:nvContentPartPr>
              <p14:xfrm>
                <a:off x="7772867" y="2689987"/>
                <a:ext cx="105480" cy="118080"/>
              </p14:xfrm>
            </p:contentPart>
          </mc:Choice>
          <mc:Fallback>
            <p:pic>
              <p:nvPicPr>
                <p:cNvPr id="637" name="Freihand 636">
                  <a:extLst>
                    <a:ext uri="{FF2B5EF4-FFF2-40B4-BE49-F238E27FC236}">
                      <a16:creationId xmlns:a16="http://schemas.microsoft.com/office/drawing/2014/main" id="{27BA5206-9F7C-4F20-8FCA-B9B4AD8BEB9D}"/>
                    </a:ext>
                  </a:extLst>
                </p:cNvPr>
                <p:cNvPicPr/>
                <p:nvPr/>
              </p:nvPicPr>
              <p:blipFill>
                <a:blip r:embed="rId938"/>
                <a:stretch>
                  <a:fillRect/>
                </a:stretch>
              </p:blipFill>
              <p:spPr>
                <a:xfrm>
                  <a:off x="7768547" y="2685667"/>
                  <a:ext cx="1141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939">
              <p14:nvContentPartPr>
                <p14:cNvPr id="639" name="Freihand 638">
                  <a:extLst>
                    <a:ext uri="{FF2B5EF4-FFF2-40B4-BE49-F238E27FC236}">
                      <a16:creationId xmlns:a16="http://schemas.microsoft.com/office/drawing/2014/main" id="{CA46DEEF-63D7-4CE2-9C10-7C7BE1509C5E}"/>
                    </a:ext>
                  </a:extLst>
                </p14:cNvPr>
                <p14:cNvContentPartPr/>
                <p14:nvPr/>
              </p14:nvContentPartPr>
              <p14:xfrm>
                <a:off x="5066747" y="5459107"/>
                <a:ext cx="68040" cy="55440"/>
              </p14:xfrm>
            </p:contentPart>
          </mc:Choice>
          <mc:Fallback>
            <p:pic>
              <p:nvPicPr>
                <p:cNvPr id="639" name="Freihand 638">
                  <a:extLst>
                    <a:ext uri="{FF2B5EF4-FFF2-40B4-BE49-F238E27FC236}">
                      <a16:creationId xmlns:a16="http://schemas.microsoft.com/office/drawing/2014/main" id="{CA46DEEF-63D7-4CE2-9C10-7C7BE1509C5E}"/>
                    </a:ext>
                  </a:extLst>
                </p:cNvPr>
                <p:cNvPicPr/>
                <p:nvPr/>
              </p:nvPicPr>
              <p:blipFill>
                <a:blip r:embed="rId940"/>
                <a:stretch>
                  <a:fillRect/>
                </a:stretch>
              </p:blipFill>
              <p:spPr>
                <a:xfrm>
                  <a:off x="5062427" y="5454787"/>
                  <a:ext cx="766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941">
              <p14:nvContentPartPr>
                <p14:cNvPr id="640" name="Freihand 639">
                  <a:extLst>
                    <a:ext uri="{FF2B5EF4-FFF2-40B4-BE49-F238E27FC236}">
                      <a16:creationId xmlns:a16="http://schemas.microsoft.com/office/drawing/2014/main" id="{B3B15BCD-8D3F-4B3D-96CB-A2A6EE26CC2E}"/>
                    </a:ext>
                  </a:extLst>
                </p14:cNvPr>
                <p14:cNvContentPartPr/>
                <p14:nvPr/>
              </p14:nvContentPartPr>
              <p14:xfrm>
                <a:off x="5081867" y="5469187"/>
                <a:ext cx="60840" cy="46080"/>
              </p14:xfrm>
            </p:contentPart>
          </mc:Choice>
          <mc:Fallback>
            <p:pic>
              <p:nvPicPr>
                <p:cNvPr id="640" name="Freihand 639">
                  <a:extLst>
                    <a:ext uri="{FF2B5EF4-FFF2-40B4-BE49-F238E27FC236}">
                      <a16:creationId xmlns:a16="http://schemas.microsoft.com/office/drawing/2014/main" id="{B3B15BCD-8D3F-4B3D-96CB-A2A6EE26CC2E}"/>
                    </a:ext>
                  </a:extLst>
                </p:cNvPr>
                <p:cNvPicPr/>
                <p:nvPr/>
              </p:nvPicPr>
              <p:blipFill>
                <a:blip r:embed="rId942"/>
                <a:stretch>
                  <a:fillRect/>
                </a:stretch>
              </p:blipFill>
              <p:spPr>
                <a:xfrm>
                  <a:off x="5077547" y="5464867"/>
                  <a:ext cx="694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943">
              <p14:nvContentPartPr>
                <p14:cNvPr id="647" name="Freihand 646">
                  <a:extLst>
                    <a:ext uri="{FF2B5EF4-FFF2-40B4-BE49-F238E27FC236}">
                      <a16:creationId xmlns:a16="http://schemas.microsoft.com/office/drawing/2014/main" id="{6F22BCBC-EE42-482F-B792-EAF55A584D0E}"/>
                    </a:ext>
                  </a:extLst>
                </p14:cNvPr>
                <p14:cNvContentPartPr/>
                <p14:nvPr/>
              </p14:nvContentPartPr>
              <p14:xfrm>
                <a:off x="3962987" y="4837027"/>
                <a:ext cx="79560" cy="15840"/>
              </p14:xfrm>
            </p:contentPart>
          </mc:Choice>
          <mc:Fallback>
            <p:pic>
              <p:nvPicPr>
                <p:cNvPr id="647" name="Freihand 646">
                  <a:extLst>
                    <a:ext uri="{FF2B5EF4-FFF2-40B4-BE49-F238E27FC236}">
                      <a16:creationId xmlns:a16="http://schemas.microsoft.com/office/drawing/2014/main" id="{6F22BCBC-EE42-482F-B792-EAF55A584D0E}"/>
                    </a:ext>
                  </a:extLst>
                </p:cNvPr>
                <p:cNvPicPr/>
                <p:nvPr/>
              </p:nvPicPr>
              <p:blipFill>
                <a:blip r:embed="rId944"/>
                <a:stretch>
                  <a:fillRect/>
                </a:stretch>
              </p:blipFill>
              <p:spPr>
                <a:xfrm>
                  <a:off x="3958667" y="4832707"/>
                  <a:ext cx="882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648" name="Freihand 647">
                  <a:extLst>
                    <a:ext uri="{FF2B5EF4-FFF2-40B4-BE49-F238E27FC236}">
                      <a16:creationId xmlns:a16="http://schemas.microsoft.com/office/drawing/2014/main" id="{1A6C6691-09C3-43AB-A94D-EA4BB17DC16E}"/>
                    </a:ext>
                  </a:extLst>
                </p14:cNvPr>
                <p14:cNvContentPartPr/>
                <p14:nvPr/>
              </p14:nvContentPartPr>
              <p14:xfrm>
                <a:off x="3867587" y="4772227"/>
                <a:ext cx="81360" cy="59400"/>
              </p14:xfrm>
            </p:contentPart>
          </mc:Choice>
          <mc:Fallback>
            <p:pic>
              <p:nvPicPr>
                <p:cNvPr id="648" name="Freihand 647">
                  <a:extLst>
                    <a:ext uri="{FF2B5EF4-FFF2-40B4-BE49-F238E27FC236}">
                      <a16:creationId xmlns:a16="http://schemas.microsoft.com/office/drawing/2014/main" id="{1A6C6691-09C3-43AB-A94D-EA4BB17DC16E}"/>
                    </a:ext>
                  </a:extLst>
                </p:cNvPr>
                <p:cNvPicPr/>
                <p:nvPr/>
              </p:nvPicPr>
              <p:blipFill>
                <a:blip r:embed="rId946"/>
                <a:stretch>
                  <a:fillRect/>
                </a:stretch>
              </p:blipFill>
              <p:spPr>
                <a:xfrm>
                  <a:off x="3863267" y="4767907"/>
                  <a:ext cx="900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649" name="Freihand 648">
                  <a:extLst>
                    <a:ext uri="{FF2B5EF4-FFF2-40B4-BE49-F238E27FC236}">
                      <a16:creationId xmlns:a16="http://schemas.microsoft.com/office/drawing/2014/main" id="{AF62C1D2-2CEC-4E98-9514-3BECD6437509}"/>
                    </a:ext>
                  </a:extLst>
                </p14:cNvPr>
                <p14:cNvContentPartPr/>
                <p14:nvPr/>
              </p14:nvContentPartPr>
              <p14:xfrm>
                <a:off x="3959747" y="4842787"/>
                <a:ext cx="98280" cy="72360"/>
              </p14:xfrm>
            </p:contentPart>
          </mc:Choice>
          <mc:Fallback>
            <p:pic>
              <p:nvPicPr>
                <p:cNvPr id="649" name="Freihand 648">
                  <a:extLst>
                    <a:ext uri="{FF2B5EF4-FFF2-40B4-BE49-F238E27FC236}">
                      <a16:creationId xmlns:a16="http://schemas.microsoft.com/office/drawing/2014/main" id="{AF62C1D2-2CEC-4E98-9514-3BECD6437509}"/>
                    </a:ext>
                  </a:extLst>
                </p:cNvPr>
                <p:cNvPicPr/>
                <p:nvPr/>
              </p:nvPicPr>
              <p:blipFill>
                <a:blip r:embed="rId948"/>
                <a:stretch>
                  <a:fillRect/>
                </a:stretch>
              </p:blipFill>
              <p:spPr>
                <a:xfrm>
                  <a:off x="3955427" y="4838467"/>
                  <a:ext cx="1069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650" name="Freihand 649">
                  <a:extLst>
                    <a:ext uri="{FF2B5EF4-FFF2-40B4-BE49-F238E27FC236}">
                      <a16:creationId xmlns:a16="http://schemas.microsoft.com/office/drawing/2014/main" id="{CE180C95-9B58-493F-9C33-CE025D2F2EFE}"/>
                    </a:ext>
                  </a:extLst>
                </p14:cNvPr>
                <p14:cNvContentPartPr/>
                <p14:nvPr/>
              </p14:nvContentPartPr>
              <p14:xfrm>
                <a:off x="4106627" y="4946107"/>
                <a:ext cx="254520" cy="154800"/>
              </p14:xfrm>
            </p:contentPart>
          </mc:Choice>
          <mc:Fallback>
            <p:pic>
              <p:nvPicPr>
                <p:cNvPr id="650" name="Freihand 649">
                  <a:extLst>
                    <a:ext uri="{FF2B5EF4-FFF2-40B4-BE49-F238E27FC236}">
                      <a16:creationId xmlns:a16="http://schemas.microsoft.com/office/drawing/2014/main" id="{CE180C95-9B58-493F-9C33-CE025D2F2EFE}"/>
                    </a:ext>
                  </a:extLst>
                </p:cNvPr>
                <p:cNvPicPr/>
                <p:nvPr/>
              </p:nvPicPr>
              <p:blipFill>
                <a:blip r:embed="rId950"/>
                <a:stretch>
                  <a:fillRect/>
                </a:stretch>
              </p:blipFill>
              <p:spPr>
                <a:xfrm>
                  <a:off x="4102307" y="4941787"/>
                  <a:ext cx="2631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951">
              <p14:nvContentPartPr>
                <p14:cNvPr id="651" name="Freihand 650">
                  <a:extLst>
                    <a:ext uri="{FF2B5EF4-FFF2-40B4-BE49-F238E27FC236}">
                      <a16:creationId xmlns:a16="http://schemas.microsoft.com/office/drawing/2014/main" id="{13061281-DB6C-4070-B0D9-E5FE3F82159E}"/>
                    </a:ext>
                  </a:extLst>
                </p14:cNvPr>
                <p14:cNvContentPartPr/>
                <p14:nvPr/>
              </p14:nvContentPartPr>
              <p14:xfrm>
                <a:off x="4491467" y="5178307"/>
                <a:ext cx="102240" cy="65520"/>
              </p14:xfrm>
            </p:contentPart>
          </mc:Choice>
          <mc:Fallback>
            <p:pic>
              <p:nvPicPr>
                <p:cNvPr id="651" name="Freihand 650">
                  <a:extLst>
                    <a:ext uri="{FF2B5EF4-FFF2-40B4-BE49-F238E27FC236}">
                      <a16:creationId xmlns:a16="http://schemas.microsoft.com/office/drawing/2014/main" id="{13061281-DB6C-4070-B0D9-E5FE3F82159E}"/>
                    </a:ext>
                  </a:extLst>
                </p:cNvPr>
                <p:cNvPicPr/>
                <p:nvPr/>
              </p:nvPicPr>
              <p:blipFill>
                <a:blip r:embed="rId952"/>
                <a:stretch>
                  <a:fillRect/>
                </a:stretch>
              </p:blipFill>
              <p:spPr>
                <a:xfrm>
                  <a:off x="4487147" y="5173987"/>
                  <a:ext cx="1108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953">
              <p14:nvContentPartPr>
                <p14:cNvPr id="652" name="Freihand 651">
                  <a:extLst>
                    <a:ext uri="{FF2B5EF4-FFF2-40B4-BE49-F238E27FC236}">
                      <a16:creationId xmlns:a16="http://schemas.microsoft.com/office/drawing/2014/main" id="{C8A38B33-0C24-4B92-9A4C-50EBCE54F232}"/>
                    </a:ext>
                  </a:extLst>
                </p14:cNvPr>
                <p14:cNvContentPartPr/>
                <p14:nvPr/>
              </p14:nvContentPartPr>
              <p14:xfrm>
                <a:off x="4975307" y="5447587"/>
                <a:ext cx="48960" cy="23760"/>
              </p14:xfrm>
            </p:contentPart>
          </mc:Choice>
          <mc:Fallback>
            <p:pic>
              <p:nvPicPr>
                <p:cNvPr id="652" name="Freihand 651">
                  <a:extLst>
                    <a:ext uri="{FF2B5EF4-FFF2-40B4-BE49-F238E27FC236}">
                      <a16:creationId xmlns:a16="http://schemas.microsoft.com/office/drawing/2014/main" id="{C8A38B33-0C24-4B92-9A4C-50EBCE54F232}"/>
                    </a:ext>
                  </a:extLst>
                </p:cNvPr>
                <p:cNvPicPr/>
                <p:nvPr/>
              </p:nvPicPr>
              <p:blipFill>
                <a:blip r:embed="rId954"/>
                <a:stretch>
                  <a:fillRect/>
                </a:stretch>
              </p:blipFill>
              <p:spPr>
                <a:xfrm>
                  <a:off x="4970987" y="5443267"/>
                  <a:ext cx="576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955">
              <p14:nvContentPartPr>
                <p14:cNvPr id="653" name="Freihand 652">
                  <a:extLst>
                    <a:ext uri="{FF2B5EF4-FFF2-40B4-BE49-F238E27FC236}">
                      <a16:creationId xmlns:a16="http://schemas.microsoft.com/office/drawing/2014/main" id="{6C67F4D3-5608-44BE-AD76-E60D3FC321AA}"/>
                    </a:ext>
                  </a:extLst>
                </p14:cNvPr>
                <p14:cNvContentPartPr/>
                <p14:nvPr/>
              </p14:nvContentPartPr>
              <p14:xfrm>
                <a:off x="5039027" y="5476027"/>
                <a:ext cx="360" cy="360"/>
              </p14:xfrm>
            </p:contentPart>
          </mc:Choice>
          <mc:Fallback>
            <p:pic>
              <p:nvPicPr>
                <p:cNvPr id="653" name="Freihand 652">
                  <a:extLst>
                    <a:ext uri="{FF2B5EF4-FFF2-40B4-BE49-F238E27FC236}">
                      <a16:creationId xmlns:a16="http://schemas.microsoft.com/office/drawing/2014/main" id="{6C67F4D3-5608-44BE-AD76-E60D3FC321AA}"/>
                    </a:ext>
                  </a:extLst>
                </p:cNvPr>
                <p:cNvPicPr/>
                <p:nvPr/>
              </p:nvPicPr>
              <p:blipFill>
                <a:blip r:embed="rId94"/>
                <a:stretch>
                  <a:fillRect/>
                </a:stretch>
              </p:blipFill>
              <p:spPr>
                <a:xfrm>
                  <a:off x="5034347" y="5471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654" name="Freihand 653">
                  <a:extLst>
                    <a:ext uri="{FF2B5EF4-FFF2-40B4-BE49-F238E27FC236}">
                      <a16:creationId xmlns:a16="http://schemas.microsoft.com/office/drawing/2014/main" id="{BE6FF799-CC48-41ED-B905-ABA6331619D4}"/>
                    </a:ext>
                  </a:extLst>
                </p14:cNvPr>
                <p14:cNvContentPartPr/>
                <p14:nvPr/>
              </p14:nvContentPartPr>
              <p14:xfrm>
                <a:off x="4581827" y="5246347"/>
                <a:ext cx="423000" cy="206280"/>
              </p14:xfrm>
            </p:contentPart>
          </mc:Choice>
          <mc:Fallback>
            <p:pic>
              <p:nvPicPr>
                <p:cNvPr id="654" name="Freihand 653">
                  <a:extLst>
                    <a:ext uri="{FF2B5EF4-FFF2-40B4-BE49-F238E27FC236}">
                      <a16:creationId xmlns:a16="http://schemas.microsoft.com/office/drawing/2014/main" id="{BE6FF799-CC48-41ED-B905-ABA6331619D4}"/>
                    </a:ext>
                  </a:extLst>
                </p:cNvPr>
                <p:cNvPicPr/>
                <p:nvPr/>
              </p:nvPicPr>
              <p:blipFill>
                <a:blip r:embed="rId957"/>
                <a:stretch>
                  <a:fillRect/>
                </a:stretch>
              </p:blipFill>
              <p:spPr>
                <a:xfrm>
                  <a:off x="4577507" y="5242027"/>
                  <a:ext cx="4316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655" name="Freihand 654">
                  <a:extLst>
                    <a:ext uri="{FF2B5EF4-FFF2-40B4-BE49-F238E27FC236}">
                      <a16:creationId xmlns:a16="http://schemas.microsoft.com/office/drawing/2014/main" id="{20DF4577-6072-4D97-93D8-FA4104324E07}"/>
                    </a:ext>
                  </a:extLst>
                </p14:cNvPr>
                <p14:cNvContentPartPr/>
                <p14:nvPr/>
              </p14:nvContentPartPr>
              <p14:xfrm>
                <a:off x="5116787" y="5515987"/>
                <a:ext cx="177840" cy="79920"/>
              </p14:xfrm>
            </p:contentPart>
          </mc:Choice>
          <mc:Fallback>
            <p:pic>
              <p:nvPicPr>
                <p:cNvPr id="655" name="Freihand 654">
                  <a:extLst>
                    <a:ext uri="{FF2B5EF4-FFF2-40B4-BE49-F238E27FC236}">
                      <a16:creationId xmlns:a16="http://schemas.microsoft.com/office/drawing/2014/main" id="{20DF4577-6072-4D97-93D8-FA4104324E07}"/>
                    </a:ext>
                  </a:extLst>
                </p:cNvPr>
                <p:cNvPicPr/>
                <p:nvPr/>
              </p:nvPicPr>
              <p:blipFill>
                <a:blip r:embed="rId959"/>
                <a:stretch>
                  <a:fillRect/>
                </a:stretch>
              </p:blipFill>
              <p:spPr>
                <a:xfrm>
                  <a:off x="5112467" y="5511667"/>
                  <a:ext cx="1864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656" name="Freihand 655">
                  <a:extLst>
                    <a:ext uri="{FF2B5EF4-FFF2-40B4-BE49-F238E27FC236}">
                      <a16:creationId xmlns:a16="http://schemas.microsoft.com/office/drawing/2014/main" id="{B9D81CB8-8FC4-41EA-B755-544EC57ABE18}"/>
                    </a:ext>
                  </a:extLst>
                </p14:cNvPr>
                <p14:cNvContentPartPr/>
                <p14:nvPr/>
              </p14:nvContentPartPr>
              <p14:xfrm>
                <a:off x="5318387" y="5606707"/>
                <a:ext cx="356760" cy="228240"/>
              </p14:xfrm>
            </p:contentPart>
          </mc:Choice>
          <mc:Fallback>
            <p:pic>
              <p:nvPicPr>
                <p:cNvPr id="656" name="Freihand 655">
                  <a:extLst>
                    <a:ext uri="{FF2B5EF4-FFF2-40B4-BE49-F238E27FC236}">
                      <a16:creationId xmlns:a16="http://schemas.microsoft.com/office/drawing/2014/main" id="{B9D81CB8-8FC4-41EA-B755-544EC57ABE18}"/>
                    </a:ext>
                  </a:extLst>
                </p:cNvPr>
                <p:cNvPicPr/>
                <p:nvPr/>
              </p:nvPicPr>
              <p:blipFill>
                <a:blip r:embed="rId961"/>
                <a:stretch>
                  <a:fillRect/>
                </a:stretch>
              </p:blipFill>
              <p:spPr>
                <a:xfrm>
                  <a:off x="5314067" y="5602387"/>
                  <a:ext cx="36540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657" name="Freihand 656">
                  <a:extLst>
                    <a:ext uri="{FF2B5EF4-FFF2-40B4-BE49-F238E27FC236}">
                      <a16:creationId xmlns:a16="http://schemas.microsoft.com/office/drawing/2014/main" id="{D0FCDEF9-C46C-4475-9250-E60E8DC803DB}"/>
                    </a:ext>
                  </a:extLst>
                </p14:cNvPr>
                <p14:cNvContentPartPr/>
                <p14:nvPr/>
              </p14:nvContentPartPr>
              <p14:xfrm>
                <a:off x="5849747" y="5922787"/>
                <a:ext cx="265680" cy="122040"/>
              </p14:xfrm>
            </p:contentPart>
          </mc:Choice>
          <mc:Fallback>
            <p:pic>
              <p:nvPicPr>
                <p:cNvPr id="657" name="Freihand 656">
                  <a:extLst>
                    <a:ext uri="{FF2B5EF4-FFF2-40B4-BE49-F238E27FC236}">
                      <a16:creationId xmlns:a16="http://schemas.microsoft.com/office/drawing/2014/main" id="{D0FCDEF9-C46C-4475-9250-E60E8DC803DB}"/>
                    </a:ext>
                  </a:extLst>
                </p:cNvPr>
                <p:cNvPicPr/>
                <p:nvPr/>
              </p:nvPicPr>
              <p:blipFill>
                <a:blip r:embed="rId963"/>
                <a:stretch>
                  <a:fillRect/>
                </a:stretch>
              </p:blipFill>
              <p:spPr>
                <a:xfrm>
                  <a:off x="5845427" y="5918467"/>
                  <a:ext cx="2743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658" name="Freihand 657">
                  <a:extLst>
                    <a:ext uri="{FF2B5EF4-FFF2-40B4-BE49-F238E27FC236}">
                      <a16:creationId xmlns:a16="http://schemas.microsoft.com/office/drawing/2014/main" id="{DD8E13B0-4FA9-4AE6-B7D4-F919D8724ECD}"/>
                    </a:ext>
                  </a:extLst>
                </p14:cNvPr>
                <p14:cNvContentPartPr/>
                <p14:nvPr/>
              </p14:nvContentPartPr>
              <p14:xfrm>
                <a:off x="6170507" y="6064267"/>
                <a:ext cx="95040" cy="24480"/>
              </p14:xfrm>
            </p:contentPart>
          </mc:Choice>
          <mc:Fallback>
            <p:pic>
              <p:nvPicPr>
                <p:cNvPr id="658" name="Freihand 657">
                  <a:extLst>
                    <a:ext uri="{FF2B5EF4-FFF2-40B4-BE49-F238E27FC236}">
                      <a16:creationId xmlns:a16="http://schemas.microsoft.com/office/drawing/2014/main" id="{DD8E13B0-4FA9-4AE6-B7D4-F919D8724ECD}"/>
                    </a:ext>
                  </a:extLst>
                </p:cNvPr>
                <p:cNvPicPr/>
                <p:nvPr/>
              </p:nvPicPr>
              <p:blipFill>
                <a:blip r:embed="rId965"/>
                <a:stretch>
                  <a:fillRect/>
                </a:stretch>
              </p:blipFill>
              <p:spPr>
                <a:xfrm>
                  <a:off x="6166187" y="6059947"/>
                  <a:ext cx="1036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661" name="Freihand 660">
                  <a:extLst>
                    <a:ext uri="{FF2B5EF4-FFF2-40B4-BE49-F238E27FC236}">
                      <a16:creationId xmlns:a16="http://schemas.microsoft.com/office/drawing/2014/main" id="{54062585-5AA9-4EF3-AE43-6D1C6A50933D}"/>
                    </a:ext>
                  </a:extLst>
                </p14:cNvPr>
                <p14:cNvContentPartPr/>
                <p14:nvPr/>
              </p14:nvContentPartPr>
              <p14:xfrm>
                <a:off x="6027947" y="5621107"/>
                <a:ext cx="267840" cy="211680"/>
              </p14:xfrm>
            </p:contentPart>
          </mc:Choice>
          <mc:Fallback>
            <p:pic>
              <p:nvPicPr>
                <p:cNvPr id="661" name="Freihand 660">
                  <a:extLst>
                    <a:ext uri="{FF2B5EF4-FFF2-40B4-BE49-F238E27FC236}">
                      <a16:creationId xmlns:a16="http://schemas.microsoft.com/office/drawing/2014/main" id="{54062585-5AA9-4EF3-AE43-6D1C6A50933D}"/>
                    </a:ext>
                  </a:extLst>
                </p:cNvPr>
                <p:cNvPicPr/>
                <p:nvPr/>
              </p:nvPicPr>
              <p:blipFill>
                <a:blip r:embed="rId967"/>
                <a:stretch>
                  <a:fillRect/>
                </a:stretch>
              </p:blipFill>
              <p:spPr>
                <a:xfrm>
                  <a:off x="6023627" y="5616787"/>
                  <a:ext cx="2764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662" name="Freihand 661">
                  <a:extLst>
                    <a:ext uri="{FF2B5EF4-FFF2-40B4-BE49-F238E27FC236}">
                      <a16:creationId xmlns:a16="http://schemas.microsoft.com/office/drawing/2014/main" id="{8CE8877E-8E73-4D31-BA08-0C6F48654109}"/>
                    </a:ext>
                  </a:extLst>
                </p14:cNvPr>
                <p14:cNvContentPartPr/>
                <p14:nvPr/>
              </p14:nvContentPartPr>
              <p14:xfrm>
                <a:off x="5984747" y="5629387"/>
                <a:ext cx="190800" cy="241200"/>
              </p14:xfrm>
            </p:contentPart>
          </mc:Choice>
          <mc:Fallback>
            <p:pic>
              <p:nvPicPr>
                <p:cNvPr id="662" name="Freihand 661">
                  <a:extLst>
                    <a:ext uri="{FF2B5EF4-FFF2-40B4-BE49-F238E27FC236}">
                      <a16:creationId xmlns:a16="http://schemas.microsoft.com/office/drawing/2014/main" id="{8CE8877E-8E73-4D31-BA08-0C6F48654109}"/>
                    </a:ext>
                  </a:extLst>
                </p:cNvPr>
                <p:cNvPicPr/>
                <p:nvPr/>
              </p:nvPicPr>
              <p:blipFill>
                <a:blip r:embed="rId969"/>
                <a:stretch>
                  <a:fillRect/>
                </a:stretch>
              </p:blipFill>
              <p:spPr>
                <a:xfrm>
                  <a:off x="5980427" y="5625067"/>
                  <a:ext cx="19944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663" name="Freihand 662">
                  <a:extLst>
                    <a:ext uri="{FF2B5EF4-FFF2-40B4-BE49-F238E27FC236}">
                      <a16:creationId xmlns:a16="http://schemas.microsoft.com/office/drawing/2014/main" id="{02AD9180-54E3-43B9-99F2-8400A0D08134}"/>
                    </a:ext>
                  </a:extLst>
                </p14:cNvPr>
                <p14:cNvContentPartPr/>
                <p14:nvPr/>
              </p14:nvContentPartPr>
              <p14:xfrm>
                <a:off x="6344747" y="5497987"/>
                <a:ext cx="204840" cy="197280"/>
              </p14:xfrm>
            </p:contentPart>
          </mc:Choice>
          <mc:Fallback>
            <p:pic>
              <p:nvPicPr>
                <p:cNvPr id="663" name="Freihand 662">
                  <a:extLst>
                    <a:ext uri="{FF2B5EF4-FFF2-40B4-BE49-F238E27FC236}">
                      <a16:creationId xmlns:a16="http://schemas.microsoft.com/office/drawing/2014/main" id="{02AD9180-54E3-43B9-99F2-8400A0D08134}"/>
                    </a:ext>
                  </a:extLst>
                </p:cNvPr>
                <p:cNvPicPr/>
                <p:nvPr/>
              </p:nvPicPr>
              <p:blipFill>
                <a:blip r:embed="rId971"/>
                <a:stretch>
                  <a:fillRect/>
                </a:stretch>
              </p:blipFill>
              <p:spPr>
                <a:xfrm>
                  <a:off x="6340427" y="5493667"/>
                  <a:ext cx="2134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664" name="Freihand 663">
                  <a:extLst>
                    <a:ext uri="{FF2B5EF4-FFF2-40B4-BE49-F238E27FC236}">
                      <a16:creationId xmlns:a16="http://schemas.microsoft.com/office/drawing/2014/main" id="{2CE8A2E1-9D7B-4205-A2A4-E76BBE867963}"/>
                    </a:ext>
                  </a:extLst>
                </p14:cNvPr>
                <p14:cNvContentPartPr/>
                <p14:nvPr/>
              </p14:nvContentPartPr>
              <p14:xfrm>
                <a:off x="6583787" y="5574667"/>
                <a:ext cx="79560" cy="105840"/>
              </p14:xfrm>
            </p:contentPart>
          </mc:Choice>
          <mc:Fallback>
            <p:pic>
              <p:nvPicPr>
                <p:cNvPr id="664" name="Freihand 663">
                  <a:extLst>
                    <a:ext uri="{FF2B5EF4-FFF2-40B4-BE49-F238E27FC236}">
                      <a16:creationId xmlns:a16="http://schemas.microsoft.com/office/drawing/2014/main" id="{2CE8A2E1-9D7B-4205-A2A4-E76BBE867963}"/>
                    </a:ext>
                  </a:extLst>
                </p:cNvPr>
                <p:cNvPicPr/>
                <p:nvPr/>
              </p:nvPicPr>
              <p:blipFill>
                <a:blip r:embed="rId973"/>
                <a:stretch>
                  <a:fillRect/>
                </a:stretch>
              </p:blipFill>
              <p:spPr>
                <a:xfrm>
                  <a:off x="6579467" y="5570347"/>
                  <a:ext cx="882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665" name="Freihand 664">
                  <a:extLst>
                    <a:ext uri="{FF2B5EF4-FFF2-40B4-BE49-F238E27FC236}">
                      <a16:creationId xmlns:a16="http://schemas.microsoft.com/office/drawing/2014/main" id="{168242AA-1AEC-4E8F-AB4E-90D0D1FCC5F6}"/>
                    </a:ext>
                  </a:extLst>
                </p14:cNvPr>
                <p14:cNvContentPartPr/>
                <p14:nvPr/>
              </p14:nvContentPartPr>
              <p14:xfrm>
                <a:off x="6562187" y="5549467"/>
                <a:ext cx="123120" cy="111240"/>
              </p14:xfrm>
            </p:contentPart>
          </mc:Choice>
          <mc:Fallback>
            <p:pic>
              <p:nvPicPr>
                <p:cNvPr id="665" name="Freihand 664">
                  <a:extLst>
                    <a:ext uri="{FF2B5EF4-FFF2-40B4-BE49-F238E27FC236}">
                      <a16:creationId xmlns:a16="http://schemas.microsoft.com/office/drawing/2014/main" id="{168242AA-1AEC-4E8F-AB4E-90D0D1FCC5F6}"/>
                    </a:ext>
                  </a:extLst>
                </p:cNvPr>
                <p:cNvPicPr/>
                <p:nvPr/>
              </p:nvPicPr>
              <p:blipFill>
                <a:blip r:embed="rId975"/>
                <a:stretch>
                  <a:fillRect/>
                </a:stretch>
              </p:blipFill>
              <p:spPr>
                <a:xfrm>
                  <a:off x="6557867" y="5545147"/>
                  <a:ext cx="1317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666" name="Freihand 665">
                  <a:extLst>
                    <a:ext uri="{FF2B5EF4-FFF2-40B4-BE49-F238E27FC236}">
                      <a16:creationId xmlns:a16="http://schemas.microsoft.com/office/drawing/2014/main" id="{6D670D0F-E458-4031-AE80-3A18BC4C8331}"/>
                    </a:ext>
                  </a:extLst>
                </p14:cNvPr>
                <p14:cNvContentPartPr/>
                <p14:nvPr/>
              </p14:nvContentPartPr>
              <p14:xfrm>
                <a:off x="6713027" y="5563507"/>
                <a:ext cx="190440" cy="109800"/>
              </p14:xfrm>
            </p:contentPart>
          </mc:Choice>
          <mc:Fallback>
            <p:pic>
              <p:nvPicPr>
                <p:cNvPr id="666" name="Freihand 665">
                  <a:extLst>
                    <a:ext uri="{FF2B5EF4-FFF2-40B4-BE49-F238E27FC236}">
                      <a16:creationId xmlns:a16="http://schemas.microsoft.com/office/drawing/2014/main" id="{6D670D0F-E458-4031-AE80-3A18BC4C8331}"/>
                    </a:ext>
                  </a:extLst>
                </p:cNvPr>
                <p:cNvPicPr/>
                <p:nvPr/>
              </p:nvPicPr>
              <p:blipFill>
                <a:blip r:embed="rId977"/>
                <a:stretch>
                  <a:fillRect/>
                </a:stretch>
              </p:blipFill>
              <p:spPr>
                <a:xfrm>
                  <a:off x="6708707" y="5559187"/>
                  <a:ext cx="1990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978">
              <p14:nvContentPartPr>
                <p14:cNvPr id="667" name="Freihand 666">
                  <a:extLst>
                    <a:ext uri="{FF2B5EF4-FFF2-40B4-BE49-F238E27FC236}">
                      <a16:creationId xmlns:a16="http://schemas.microsoft.com/office/drawing/2014/main" id="{65E6A820-B0CD-4845-87B4-DA7DD0656A01}"/>
                    </a:ext>
                  </a:extLst>
                </p14:cNvPr>
                <p14:cNvContentPartPr/>
                <p14:nvPr/>
              </p14:nvContentPartPr>
              <p14:xfrm>
                <a:off x="6893027" y="5518147"/>
                <a:ext cx="124920" cy="111960"/>
              </p14:xfrm>
            </p:contentPart>
          </mc:Choice>
          <mc:Fallback>
            <p:pic>
              <p:nvPicPr>
                <p:cNvPr id="667" name="Freihand 666">
                  <a:extLst>
                    <a:ext uri="{FF2B5EF4-FFF2-40B4-BE49-F238E27FC236}">
                      <a16:creationId xmlns:a16="http://schemas.microsoft.com/office/drawing/2014/main" id="{65E6A820-B0CD-4845-87B4-DA7DD0656A01}"/>
                    </a:ext>
                  </a:extLst>
                </p:cNvPr>
                <p:cNvPicPr/>
                <p:nvPr/>
              </p:nvPicPr>
              <p:blipFill>
                <a:blip r:embed="rId979"/>
                <a:stretch>
                  <a:fillRect/>
                </a:stretch>
              </p:blipFill>
              <p:spPr>
                <a:xfrm>
                  <a:off x="6888707" y="5513827"/>
                  <a:ext cx="1335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668" name="Freihand 667">
                  <a:extLst>
                    <a:ext uri="{FF2B5EF4-FFF2-40B4-BE49-F238E27FC236}">
                      <a16:creationId xmlns:a16="http://schemas.microsoft.com/office/drawing/2014/main" id="{F20AAF32-4B43-4055-8ACB-99453064F446}"/>
                    </a:ext>
                  </a:extLst>
                </p14:cNvPr>
                <p14:cNvContentPartPr/>
                <p14:nvPr/>
              </p14:nvContentPartPr>
              <p14:xfrm>
                <a:off x="7064027" y="5529307"/>
                <a:ext cx="92160" cy="99360"/>
              </p14:xfrm>
            </p:contentPart>
          </mc:Choice>
          <mc:Fallback>
            <p:pic>
              <p:nvPicPr>
                <p:cNvPr id="668" name="Freihand 667">
                  <a:extLst>
                    <a:ext uri="{FF2B5EF4-FFF2-40B4-BE49-F238E27FC236}">
                      <a16:creationId xmlns:a16="http://schemas.microsoft.com/office/drawing/2014/main" id="{F20AAF32-4B43-4055-8ACB-99453064F446}"/>
                    </a:ext>
                  </a:extLst>
                </p:cNvPr>
                <p:cNvPicPr/>
                <p:nvPr/>
              </p:nvPicPr>
              <p:blipFill>
                <a:blip r:embed="rId981"/>
                <a:stretch>
                  <a:fillRect/>
                </a:stretch>
              </p:blipFill>
              <p:spPr>
                <a:xfrm>
                  <a:off x="7059707" y="5524987"/>
                  <a:ext cx="1008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982">
              <p14:nvContentPartPr>
                <p14:cNvPr id="669" name="Freihand 668">
                  <a:extLst>
                    <a:ext uri="{FF2B5EF4-FFF2-40B4-BE49-F238E27FC236}">
                      <a16:creationId xmlns:a16="http://schemas.microsoft.com/office/drawing/2014/main" id="{80BC5964-2FAD-4903-878C-C72CFC2CFF09}"/>
                    </a:ext>
                  </a:extLst>
                </p14:cNvPr>
                <p14:cNvContentPartPr/>
                <p14:nvPr/>
              </p14:nvContentPartPr>
              <p14:xfrm>
                <a:off x="7207307" y="5550907"/>
                <a:ext cx="246960" cy="39600"/>
              </p14:xfrm>
            </p:contentPart>
          </mc:Choice>
          <mc:Fallback>
            <p:pic>
              <p:nvPicPr>
                <p:cNvPr id="669" name="Freihand 668">
                  <a:extLst>
                    <a:ext uri="{FF2B5EF4-FFF2-40B4-BE49-F238E27FC236}">
                      <a16:creationId xmlns:a16="http://schemas.microsoft.com/office/drawing/2014/main" id="{80BC5964-2FAD-4903-878C-C72CFC2CFF09}"/>
                    </a:ext>
                  </a:extLst>
                </p:cNvPr>
                <p:cNvPicPr/>
                <p:nvPr/>
              </p:nvPicPr>
              <p:blipFill>
                <a:blip r:embed="rId983"/>
                <a:stretch>
                  <a:fillRect/>
                </a:stretch>
              </p:blipFill>
              <p:spPr>
                <a:xfrm>
                  <a:off x="7202987" y="5546587"/>
                  <a:ext cx="2556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984">
              <p14:nvContentPartPr>
                <p14:cNvPr id="670" name="Freihand 669">
                  <a:extLst>
                    <a:ext uri="{FF2B5EF4-FFF2-40B4-BE49-F238E27FC236}">
                      <a16:creationId xmlns:a16="http://schemas.microsoft.com/office/drawing/2014/main" id="{B1906DBA-8479-42DA-B848-D0B7A7372F1F}"/>
                    </a:ext>
                  </a:extLst>
                </p14:cNvPr>
                <p14:cNvContentPartPr/>
                <p14:nvPr/>
              </p14:nvContentPartPr>
              <p14:xfrm>
                <a:off x="7496387" y="5528587"/>
                <a:ext cx="32760" cy="68400"/>
              </p14:xfrm>
            </p:contentPart>
          </mc:Choice>
          <mc:Fallback>
            <p:pic>
              <p:nvPicPr>
                <p:cNvPr id="670" name="Freihand 669">
                  <a:extLst>
                    <a:ext uri="{FF2B5EF4-FFF2-40B4-BE49-F238E27FC236}">
                      <a16:creationId xmlns:a16="http://schemas.microsoft.com/office/drawing/2014/main" id="{B1906DBA-8479-42DA-B848-D0B7A7372F1F}"/>
                    </a:ext>
                  </a:extLst>
                </p:cNvPr>
                <p:cNvPicPr/>
                <p:nvPr/>
              </p:nvPicPr>
              <p:blipFill>
                <a:blip r:embed="rId985"/>
                <a:stretch>
                  <a:fillRect/>
                </a:stretch>
              </p:blipFill>
              <p:spPr>
                <a:xfrm>
                  <a:off x="7492067" y="5524267"/>
                  <a:ext cx="414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986">
              <p14:nvContentPartPr>
                <p14:cNvPr id="671" name="Freihand 670">
                  <a:extLst>
                    <a:ext uri="{FF2B5EF4-FFF2-40B4-BE49-F238E27FC236}">
                      <a16:creationId xmlns:a16="http://schemas.microsoft.com/office/drawing/2014/main" id="{01DA2491-C53E-4635-8974-5C3458801B9B}"/>
                    </a:ext>
                  </a:extLst>
                </p14:cNvPr>
                <p14:cNvContentPartPr/>
                <p14:nvPr/>
              </p14:nvContentPartPr>
              <p14:xfrm>
                <a:off x="7540307" y="5428147"/>
                <a:ext cx="85680" cy="169200"/>
              </p14:xfrm>
            </p:contentPart>
          </mc:Choice>
          <mc:Fallback>
            <p:pic>
              <p:nvPicPr>
                <p:cNvPr id="671" name="Freihand 670">
                  <a:extLst>
                    <a:ext uri="{FF2B5EF4-FFF2-40B4-BE49-F238E27FC236}">
                      <a16:creationId xmlns:a16="http://schemas.microsoft.com/office/drawing/2014/main" id="{01DA2491-C53E-4635-8974-5C3458801B9B}"/>
                    </a:ext>
                  </a:extLst>
                </p:cNvPr>
                <p:cNvPicPr/>
                <p:nvPr/>
              </p:nvPicPr>
              <p:blipFill>
                <a:blip r:embed="rId987"/>
                <a:stretch>
                  <a:fillRect/>
                </a:stretch>
              </p:blipFill>
              <p:spPr>
                <a:xfrm>
                  <a:off x="7535987" y="5423827"/>
                  <a:ext cx="943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988">
              <p14:nvContentPartPr>
                <p14:cNvPr id="672" name="Freihand 671">
                  <a:extLst>
                    <a:ext uri="{FF2B5EF4-FFF2-40B4-BE49-F238E27FC236}">
                      <a16:creationId xmlns:a16="http://schemas.microsoft.com/office/drawing/2014/main" id="{20C13D9D-4D44-407F-AF0E-612254BC8585}"/>
                    </a:ext>
                  </a:extLst>
                </p14:cNvPr>
                <p14:cNvContentPartPr/>
                <p14:nvPr/>
              </p14:nvContentPartPr>
              <p14:xfrm>
                <a:off x="7488107" y="5431387"/>
                <a:ext cx="360" cy="360"/>
              </p14:xfrm>
            </p:contentPart>
          </mc:Choice>
          <mc:Fallback>
            <p:pic>
              <p:nvPicPr>
                <p:cNvPr id="672" name="Freihand 671">
                  <a:extLst>
                    <a:ext uri="{FF2B5EF4-FFF2-40B4-BE49-F238E27FC236}">
                      <a16:creationId xmlns:a16="http://schemas.microsoft.com/office/drawing/2014/main" id="{20C13D9D-4D44-407F-AF0E-612254BC8585}"/>
                    </a:ext>
                  </a:extLst>
                </p:cNvPr>
                <p:cNvPicPr/>
                <p:nvPr/>
              </p:nvPicPr>
              <p:blipFill>
                <a:blip r:embed="rId94"/>
                <a:stretch>
                  <a:fillRect/>
                </a:stretch>
              </p:blipFill>
              <p:spPr>
                <a:xfrm>
                  <a:off x="7483787" y="5427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674" name="Freihand 673">
                  <a:extLst>
                    <a:ext uri="{FF2B5EF4-FFF2-40B4-BE49-F238E27FC236}">
                      <a16:creationId xmlns:a16="http://schemas.microsoft.com/office/drawing/2014/main" id="{BB1AF3D0-481A-4951-9EFC-921CC85B9745}"/>
                    </a:ext>
                  </a:extLst>
                </p14:cNvPr>
                <p14:cNvContentPartPr/>
                <p14:nvPr/>
              </p14:nvContentPartPr>
              <p14:xfrm>
                <a:off x="7751267" y="5410507"/>
                <a:ext cx="82800" cy="172080"/>
              </p14:xfrm>
            </p:contentPart>
          </mc:Choice>
          <mc:Fallback>
            <p:pic>
              <p:nvPicPr>
                <p:cNvPr id="674" name="Freihand 673">
                  <a:extLst>
                    <a:ext uri="{FF2B5EF4-FFF2-40B4-BE49-F238E27FC236}">
                      <a16:creationId xmlns:a16="http://schemas.microsoft.com/office/drawing/2014/main" id="{BB1AF3D0-481A-4951-9EFC-921CC85B9745}"/>
                    </a:ext>
                  </a:extLst>
                </p:cNvPr>
                <p:cNvPicPr/>
                <p:nvPr/>
              </p:nvPicPr>
              <p:blipFill>
                <a:blip r:embed="rId990"/>
                <a:stretch>
                  <a:fillRect/>
                </a:stretch>
              </p:blipFill>
              <p:spPr>
                <a:xfrm>
                  <a:off x="7746947" y="5406187"/>
                  <a:ext cx="914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675" name="Freihand 674">
                  <a:extLst>
                    <a:ext uri="{FF2B5EF4-FFF2-40B4-BE49-F238E27FC236}">
                      <a16:creationId xmlns:a16="http://schemas.microsoft.com/office/drawing/2014/main" id="{94D9F490-A6F9-4AA5-B61B-B0016ADD77B2}"/>
                    </a:ext>
                  </a:extLst>
                </p14:cNvPr>
                <p14:cNvContentPartPr/>
                <p14:nvPr/>
              </p14:nvContentPartPr>
              <p14:xfrm>
                <a:off x="7868627" y="5377387"/>
                <a:ext cx="171720" cy="156960"/>
              </p14:xfrm>
            </p:contentPart>
          </mc:Choice>
          <mc:Fallback>
            <p:pic>
              <p:nvPicPr>
                <p:cNvPr id="675" name="Freihand 674">
                  <a:extLst>
                    <a:ext uri="{FF2B5EF4-FFF2-40B4-BE49-F238E27FC236}">
                      <a16:creationId xmlns:a16="http://schemas.microsoft.com/office/drawing/2014/main" id="{94D9F490-A6F9-4AA5-B61B-B0016ADD77B2}"/>
                    </a:ext>
                  </a:extLst>
                </p:cNvPr>
                <p:cNvPicPr/>
                <p:nvPr/>
              </p:nvPicPr>
              <p:blipFill>
                <a:blip r:embed="rId992"/>
                <a:stretch>
                  <a:fillRect/>
                </a:stretch>
              </p:blipFill>
              <p:spPr>
                <a:xfrm>
                  <a:off x="7864307" y="5373067"/>
                  <a:ext cx="1803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676" name="Freihand 675">
                  <a:extLst>
                    <a:ext uri="{FF2B5EF4-FFF2-40B4-BE49-F238E27FC236}">
                      <a16:creationId xmlns:a16="http://schemas.microsoft.com/office/drawing/2014/main" id="{D5AB32BD-F704-4E23-827B-7A661CD9697F}"/>
                    </a:ext>
                  </a:extLst>
                </p14:cNvPr>
                <p14:cNvContentPartPr/>
                <p14:nvPr/>
              </p14:nvContentPartPr>
              <p14:xfrm>
                <a:off x="8025227" y="5342827"/>
                <a:ext cx="30600" cy="16920"/>
              </p14:xfrm>
            </p:contentPart>
          </mc:Choice>
          <mc:Fallback>
            <p:pic>
              <p:nvPicPr>
                <p:cNvPr id="676" name="Freihand 675">
                  <a:extLst>
                    <a:ext uri="{FF2B5EF4-FFF2-40B4-BE49-F238E27FC236}">
                      <a16:creationId xmlns:a16="http://schemas.microsoft.com/office/drawing/2014/main" id="{D5AB32BD-F704-4E23-827B-7A661CD9697F}"/>
                    </a:ext>
                  </a:extLst>
                </p:cNvPr>
                <p:cNvPicPr/>
                <p:nvPr/>
              </p:nvPicPr>
              <p:blipFill>
                <a:blip r:embed="rId994"/>
                <a:stretch>
                  <a:fillRect/>
                </a:stretch>
              </p:blipFill>
              <p:spPr>
                <a:xfrm>
                  <a:off x="8020907" y="5338507"/>
                  <a:ext cx="392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677" name="Freihand 676">
                  <a:extLst>
                    <a:ext uri="{FF2B5EF4-FFF2-40B4-BE49-F238E27FC236}">
                      <a16:creationId xmlns:a16="http://schemas.microsoft.com/office/drawing/2014/main" id="{3354169D-F9AD-4AA1-B04C-890986138A61}"/>
                    </a:ext>
                  </a:extLst>
                </p14:cNvPr>
                <p14:cNvContentPartPr/>
                <p14:nvPr/>
              </p14:nvContentPartPr>
              <p14:xfrm>
                <a:off x="8095067" y="5380987"/>
                <a:ext cx="222480" cy="201960"/>
              </p14:xfrm>
            </p:contentPart>
          </mc:Choice>
          <mc:Fallback>
            <p:pic>
              <p:nvPicPr>
                <p:cNvPr id="677" name="Freihand 676">
                  <a:extLst>
                    <a:ext uri="{FF2B5EF4-FFF2-40B4-BE49-F238E27FC236}">
                      <a16:creationId xmlns:a16="http://schemas.microsoft.com/office/drawing/2014/main" id="{3354169D-F9AD-4AA1-B04C-890986138A61}"/>
                    </a:ext>
                  </a:extLst>
                </p:cNvPr>
                <p:cNvPicPr/>
                <p:nvPr/>
              </p:nvPicPr>
              <p:blipFill>
                <a:blip r:embed="rId996"/>
                <a:stretch>
                  <a:fillRect/>
                </a:stretch>
              </p:blipFill>
              <p:spPr>
                <a:xfrm>
                  <a:off x="8090747" y="5376667"/>
                  <a:ext cx="2311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679" name="Freihand 678">
                  <a:extLst>
                    <a:ext uri="{FF2B5EF4-FFF2-40B4-BE49-F238E27FC236}">
                      <a16:creationId xmlns:a16="http://schemas.microsoft.com/office/drawing/2014/main" id="{DE551AAA-3452-4F3C-A33A-29B4EEC94861}"/>
                    </a:ext>
                  </a:extLst>
                </p14:cNvPr>
                <p14:cNvContentPartPr/>
                <p14:nvPr/>
              </p14:nvContentPartPr>
              <p14:xfrm>
                <a:off x="7300547" y="5675827"/>
                <a:ext cx="144720" cy="91800"/>
              </p14:xfrm>
            </p:contentPart>
          </mc:Choice>
          <mc:Fallback>
            <p:pic>
              <p:nvPicPr>
                <p:cNvPr id="679" name="Freihand 678">
                  <a:extLst>
                    <a:ext uri="{FF2B5EF4-FFF2-40B4-BE49-F238E27FC236}">
                      <a16:creationId xmlns:a16="http://schemas.microsoft.com/office/drawing/2014/main" id="{DE551AAA-3452-4F3C-A33A-29B4EEC94861}"/>
                    </a:ext>
                  </a:extLst>
                </p:cNvPr>
                <p:cNvPicPr/>
                <p:nvPr/>
              </p:nvPicPr>
              <p:blipFill>
                <a:blip r:embed="rId998"/>
                <a:stretch>
                  <a:fillRect/>
                </a:stretch>
              </p:blipFill>
              <p:spPr>
                <a:xfrm>
                  <a:off x="7296227" y="5671507"/>
                  <a:ext cx="1533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680" name="Freihand 679">
                  <a:extLst>
                    <a:ext uri="{FF2B5EF4-FFF2-40B4-BE49-F238E27FC236}">
                      <a16:creationId xmlns:a16="http://schemas.microsoft.com/office/drawing/2014/main" id="{0EB2A67D-1EEC-45B0-AFAA-C8D652770E17}"/>
                    </a:ext>
                  </a:extLst>
                </p14:cNvPr>
                <p14:cNvContentPartPr/>
                <p14:nvPr/>
              </p14:nvContentPartPr>
              <p14:xfrm>
                <a:off x="7285067" y="5757547"/>
                <a:ext cx="232200" cy="66240"/>
              </p14:xfrm>
            </p:contentPart>
          </mc:Choice>
          <mc:Fallback>
            <p:pic>
              <p:nvPicPr>
                <p:cNvPr id="680" name="Freihand 679">
                  <a:extLst>
                    <a:ext uri="{FF2B5EF4-FFF2-40B4-BE49-F238E27FC236}">
                      <a16:creationId xmlns:a16="http://schemas.microsoft.com/office/drawing/2014/main" id="{0EB2A67D-1EEC-45B0-AFAA-C8D652770E17}"/>
                    </a:ext>
                  </a:extLst>
                </p:cNvPr>
                <p:cNvPicPr/>
                <p:nvPr/>
              </p:nvPicPr>
              <p:blipFill>
                <a:blip r:embed="rId1000"/>
                <a:stretch>
                  <a:fillRect/>
                </a:stretch>
              </p:blipFill>
              <p:spPr>
                <a:xfrm>
                  <a:off x="7280747" y="5753227"/>
                  <a:ext cx="2408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681" name="Freihand 680">
                  <a:extLst>
                    <a:ext uri="{FF2B5EF4-FFF2-40B4-BE49-F238E27FC236}">
                      <a16:creationId xmlns:a16="http://schemas.microsoft.com/office/drawing/2014/main" id="{6DEF178A-6990-4E57-AA70-2ACE80CBFC7C}"/>
                    </a:ext>
                  </a:extLst>
                </p14:cNvPr>
                <p14:cNvContentPartPr/>
                <p14:nvPr/>
              </p14:nvContentPartPr>
              <p14:xfrm>
                <a:off x="7347347" y="5820187"/>
                <a:ext cx="135720" cy="124920"/>
              </p14:xfrm>
            </p:contentPart>
          </mc:Choice>
          <mc:Fallback>
            <p:pic>
              <p:nvPicPr>
                <p:cNvPr id="681" name="Freihand 680">
                  <a:extLst>
                    <a:ext uri="{FF2B5EF4-FFF2-40B4-BE49-F238E27FC236}">
                      <a16:creationId xmlns:a16="http://schemas.microsoft.com/office/drawing/2014/main" id="{6DEF178A-6990-4E57-AA70-2ACE80CBFC7C}"/>
                    </a:ext>
                  </a:extLst>
                </p:cNvPr>
                <p:cNvPicPr/>
                <p:nvPr/>
              </p:nvPicPr>
              <p:blipFill>
                <a:blip r:embed="rId1002"/>
                <a:stretch>
                  <a:fillRect/>
                </a:stretch>
              </p:blipFill>
              <p:spPr>
                <a:xfrm>
                  <a:off x="7343027" y="5815867"/>
                  <a:ext cx="1443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683" name="Freihand 682">
                  <a:extLst>
                    <a:ext uri="{FF2B5EF4-FFF2-40B4-BE49-F238E27FC236}">
                      <a16:creationId xmlns:a16="http://schemas.microsoft.com/office/drawing/2014/main" id="{5E883D80-4A89-46C9-9615-BACA513D6E47}"/>
                    </a:ext>
                  </a:extLst>
                </p14:cNvPr>
                <p14:cNvContentPartPr/>
                <p14:nvPr/>
              </p14:nvContentPartPr>
              <p14:xfrm>
                <a:off x="7521587" y="4926307"/>
                <a:ext cx="1000440" cy="735840"/>
              </p14:xfrm>
            </p:contentPart>
          </mc:Choice>
          <mc:Fallback>
            <p:pic>
              <p:nvPicPr>
                <p:cNvPr id="683" name="Freihand 682">
                  <a:extLst>
                    <a:ext uri="{FF2B5EF4-FFF2-40B4-BE49-F238E27FC236}">
                      <a16:creationId xmlns:a16="http://schemas.microsoft.com/office/drawing/2014/main" id="{5E883D80-4A89-46C9-9615-BACA513D6E47}"/>
                    </a:ext>
                  </a:extLst>
                </p:cNvPr>
                <p:cNvPicPr/>
                <p:nvPr/>
              </p:nvPicPr>
              <p:blipFill>
                <a:blip r:embed="rId1004"/>
                <a:stretch>
                  <a:fillRect/>
                </a:stretch>
              </p:blipFill>
              <p:spPr>
                <a:xfrm>
                  <a:off x="7517267" y="4921987"/>
                  <a:ext cx="1009080" cy="74448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684" name="Freihand 683">
                  <a:extLst>
                    <a:ext uri="{FF2B5EF4-FFF2-40B4-BE49-F238E27FC236}">
                      <a16:creationId xmlns:a16="http://schemas.microsoft.com/office/drawing/2014/main" id="{B1775766-5372-45AF-B7FA-FD0A2AB5105D}"/>
                    </a:ext>
                  </a:extLst>
                </p14:cNvPr>
                <p14:cNvContentPartPr/>
                <p14:nvPr/>
              </p14:nvContentPartPr>
              <p14:xfrm>
                <a:off x="7468667" y="5582947"/>
                <a:ext cx="126000" cy="133920"/>
              </p14:xfrm>
            </p:contentPart>
          </mc:Choice>
          <mc:Fallback>
            <p:pic>
              <p:nvPicPr>
                <p:cNvPr id="684" name="Freihand 683">
                  <a:extLst>
                    <a:ext uri="{FF2B5EF4-FFF2-40B4-BE49-F238E27FC236}">
                      <a16:creationId xmlns:a16="http://schemas.microsoft.com/office/drawing/2014/main" id="{B1775766-5372-45AF-B7FA-FD0A2AB5105D}"/>
                    </a:ext>
                  </a:extLst>
                </p:cNvPr>
                <p:cNvPicPr/>
                <p:nvPr/>
              </p:nvPicPr>
              <p:blipFill>
                <a:blip r:embed="rId1006"/>
                <a:stretch>
                  <a:fillRect/>
                </a:stretch>
              </p:blipFill>
              <p:spPr>
                <a:xfrm>
                  <a:off x="7464347" y="5578627"/>
                  <a:ext cx="1346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686" name="Freihand 685">
                  <a:extLst>
                    <a:ext uri="{FF2B5EF4-FFF2-40B4-BE49-F238E27FC236}">
                      <a16:creationId xmlns:a16="http://schemas.microsoft.com/office/drawing/2014/main" id="{49F244B7-9927-477D-A528-5CE4DA5B55EB}"/>
                    </a:ext>
                  </a:extLst>
                </p14:cNvPr>
                <p14:cNvContentPartPr/>
                <p14:nvPr/>
              </p14:nvContentPartPr>
              <p14:xfrm>
                <a:off x="6825707" y="6359467"/>
                <a:ext cx="28440" cy="179640"/>
              </p14:xfrm>
            </p:contentPart>
          </mc:Choice>
          <mc:Fallback>
            <p:pic>
              <p:nvPicPr>
                <p:cNvPr id="686" name="Freihand 685">
                  <a:extLst>
                    <a:ext uri="{FF2B5EF4-FFF2-40B4-BE49-F238E27FC236}">
                      <a16:creationId xmlns:a16="http://schemas.microsoft.com/office/drawing/2014/main" id="{49F244B7-9927-477D-A528-5CE4DA5B55EB}"/>
                    </a:ext>
                  </a:extLst>
                </p:cNvPr>
                <p:cNvPicPr/>
                <p:nvPr/>
              </p:nvPicPr>
              <p:blipFill>
                <a:blip r:embed="rId1008"/>
                <a:stretch>
                  <a:fillRect/>
                </a:stretch>
              </p:blipFill>
              <p:spPr>
                <a:xfrm>
                  <a:off x="6821387" y="6355147"/>
                  <a:ext cx="370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687" name="Freihand 686">
                  <a:extLst>
                    <a:ext uri="{FF2B5EF4-FFF2-40B4-BE49-F238E27FC236}">
                      <a16:creationId xmlns:a16="http://schemas.microsoft.com/office/drawing/2014/main" id="{2B522353-D57D-4FB5-85CC-343106A4C7E0}"/>
                    </a:ext>
                  </a:extLst>
                </p14:cNvPr>
                <p14:cNvContentPartPr/>
                <p14:nvPr/>
              </p14:nvContentPartPr>
              <p14:xfrm>
                <a:off x="6773147" y="6562147"/>
                <a:ext cx="85680" cy="129240"/>
              </p14:xfrm>
            </p:contentPart>
          </mc:Choice>
          <mc:Fallback>
            <p:pic>
              <p:nvPicPr>
                <p:cNvPr id="687" name="Freihand 686">
                  <a:extLst>
                    <a:ext uri="{FF2B5EF4-FFF2-40B4-BE49-F238E27FC236}">
                      <a16:creationId xmlns:a16="http://schemas.microsoft.com/office/drawing/2014/main" id="{2B522353-D57D-4FB5-85CC-343106A4C7E0}"/>
                    </a:ext>
                  </a:extLst>
                </p:cNvPr>
                <p:cNvPicPr/>
                <p:nvPr/>
              </p:nvPicPr>
              <p:blipFill>
                <a:blip r:embed="rId1010"/>
                <a:stretch>
                  <a:fillRect/>
                </a:stretch>
              </p:blipFill>
              <p:spPr>
                <a:xfrm>
                  <a:off x="6768827" y="6557827"/>
                  <a:ext cx="943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688" name="Freihand 687">
                  <a:extLst>
                    <a:ext uri="{FF2B5EF4-FFF2-40B4-BE49-F238E27FC236}">
                      <a16:creationId xmlns:a16="http://schemas.microsoft.com/office/drawing/2014/main" id="{62764E89-6CCE-4877-A057-B81E5062373A}"/>
                    </a:ext>
                  </a:extLst>
                </p14:cNvPr>
                <p14:cNvContentPartPr/>
                <p14:nvPr/>
              </p14:nvContentPartPr>
              <p14:xfrm>
                <a:off x="6843347" y="6612547"/>
                <a:ext cx="34200" cy="93600"/>
              </p14:xfrm>
            </p:contentPart>
          </mc:Choice>
          <mc:Fallback>
            <p:pic>
              <p:nvPicPr>
                <p:cNvPr id="688" name="Freihand 687">
                  <a:extLst>
                    <a:ext uri="{FF2B5EF4-FFF2-40B4-BE49-F238E27FC236}">
                      <a16:creationId xmlns:a16="http://schemas.microsoft.com/office/drawing/2014/main" id="{62764E89-6CCE-4877-A057-B81E5062373A}"/>
                    </a:ext>
                  </a:extLst>
                </p:cNvPr>
                <p:cNvPicPr/>
                <p:nvPr/>
              </p:nvPicPr>
              <p:blipFill>
                <a:blip r:embed="rId1012"/>
                <a:stretch>
                  <a:fillRect/>
                </a:stretch>
              </p:blipFill>
              <p:spPr>
                <a:xfrm>
                  <a:off x="6839027" y="6608227"/>
                  <a:ext cx="428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689" name="Freihand 688">
                  <a:extLst>
                    <a:ext uri="{FF2B5EF4-FFF2-40B4-BE49-F238E27FC236}">
                      <a16:creationId xmlns:a16="http://schemas.microsoft.com/office/drawing/2014/main" id="{A9C7E17F-47C8-486B-AB94-47FA97FD69BB}"/>
                    </a:ext>
                  </a:extLst>
                </p14:cNvPr>
                <p14:cNvContentPartPr/>
                <p14:nvPr/>
              </p14:nvContentPartPr>
              <p14:xfrm>
                <a:off x="6903827" y="6555667"/>
                <a:ext cx="114840" cy="148320"/>
              </p14:xfrm>
            </p:contentPart>
          </mc:Choice>
          <mc:Fallback>
            <p:pic>
              <p:nvPicPr>
                <p:cNvPr id="689" name="Freihand 688">
                  <a:extLst>
                    <a:ext uri="{FF2B5EF4-FFF2-40B4-BE49-F238E27FC236}">
                      <a16:creationId xmlns:a16="http://schemas.microsoft.com/office/drawing/2014/main" id="{A9C7E17F-47C8-486B-AB94-47FA97FD69BB}"/>
                    </a:ext>
                  </a:extLst>
                </p:cNvPr>
                <p:cNvPicPr/>
                <p:nvPr/>
              </p:nvPicPr>
              <p:blipFill>
                <a:blip r:embed="rId1014"/>
                <a:stretch>
                  <a:fillRect/>
                </a:stretch>
              </p:blipFill>
              <p:spPr>
                <a:xfrm>
                  <a:off x="6899507" y="6551347"/>
                  <a:ext cx="1234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690" name="Freihand 689">
                  <a:extLst>
                    <a:ext uri="{FF2B5EF4-FFF2-40B4-BE49-F238E27FC236}">
                      <a16:creationId xmlns:a16="http://schemas.microsoft.com/office/drawing/2014/main" id="{250D44E7-6184-45BD-9503-D21E76132B13}"/>
                    </a:ext>
                  </a:extLst>
                </p14:cNvPr>
                <p14:cNvContentPartPr/>
                <p14:nvPr/>
              </p14:nvContentPartPr>
              <p14:xfrm>
                <a:off x="6222707" y="6068947"/>
                <a:ext cx="167040" cy="76320"/>
              </p14:xfrm>
            </p:contentPart>
          </mc:Choice>
          <mc:Fallback>
            <p:pic>
              <p:nvPicPr>
                <p:cNvPr id="690" name="Freihand 689">
                  <a:extLst>
                    <a:ext uri="{FF2B5EF4-FFF2-40B4-BE49-F238E27FC236}">
                      <a16:creationId xmlns:a16="http://schemas.microsoft.com/office/drawing/2014/main" id="{250D44E7-6184-45BD-9503-D21E76132B13}"/>
                    </a:ext>
                  </a:extLst>
                </p:cNvPr>
                <p:cNvPicPr/>
                <p:nvPr/>
              </p:nvPicPr>
              <p:blipFill>
                <a:blip r:embed="rId1016"/>
                <a:stretch>
                  <a:fillRect/>
                </a:stretch>
              </p:blipFill>
              <p:spPr>
                <a:xfrm>
                  <a:off x="6218387" y="6064627"/>
                  <a:ext cx="1756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691" name="Freihand 690">
                  <a:extLst>
                    <a:ext uri="{FF2B5EF4-FFF2-40B4-BE49-F238E27FC236}">
                      <a16:creationId xmlns:a16="http://schemas.microsoft.com/office/drawing/2014/main" id="{616D5654-70A1-4DC6-A2B3-C9E459D8A784}"/>
                    </a:ext>
                  </a:extLst>
                </p14:cNvPr>
                <p14:cNvContentPartPr/>
                <p14:nvPr/>
              </p14:nvContentPartPr>
              <p14:xfrm>
                <a:off x="6444827" y="6181987"/>
                <a:ext cx="259200" cy="129960"/>
              </p14:xfrm>
            </p:contentPart>
          </mc:Choice>
          <mc:Fallback>
            <p:pic>
              <p:nvPicPr>
                <p:cNvPr id="691" name="Freihand 690">
                  <a:extLst>
                    <a:ext uri="{FF2B5EF4-FFF2-40B4-BE49-F238E27FC236}">
                      <a16:creationId xmlns:a16="http://schemas.microsoft.com/office/drawing/2014/main" id="{616D5654-70A1-4DC6-A2B3-C9E459D8A784}"/>
                    </a:ext>
                  </a:extLst>
                </p:cNvPr>
                <p:cNvPicPr/>
                <p:nvPr/>
              </p:nvPicPr>
              <p:blipFill>
                <a:blip r:embed="rId1018"/>
                <a:stretch>
                  <a:fillRect/>
                </a:stretch>
              </p:blipFill>
              <p:spPr>
                <a:xfrm>
                  <a:off x="6440507" y="6177667"/>
                  <a:ext cx="2678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692" name="Freihand 691">
                  <a:extLst>
                    <a:ext uri="{FF2B5EF4-FFF2-40B4-BE49-F238E27FC236}">
                      <a16:creationId xmlns:a16="http://schemas.microsoft.com/office/drawing/2014/main" id="{B30D06DC-CB79-4D09-B018-BA732814C660}"/>
                    </a:ext>
                  </a:extLst>
                </p14:cNvPr>
                <p14:cNvContentPartPr/>
                <p14:nvPr/>
              </p14:nvContentPartPr>
              <p14:xfrm>
                <a:off x="6726347" y="6328507"/>
                <a:ext cx="111960" cy="70920"/>
              </p14:xfrm>
            </p:contentPart>
          </mc:Choice>
          <mc:Fallback>
            <p:pic>
              <p:nvPicPr>
                <p:cNvPr id="692" name="Freihand 691">
                  <a:extLst>
                    <a:ext uri="{FF2B5EF4-FFF2-40B4-BE49-F238E27FC236}">
                      <a16:creationId xmlns:a16="http://schemas.microsoft.com/office/drawing/2014/main" id="{B30D06DC-CB79-4D09-B018-BA732814C660}"/>
                    </a:ext>
                  </a:extLst>
                </p:cNvPr>
                <p:cNvPicPr/>
                <p:nvPr/>
              </p:nvPicPr>
              <p:blipFill>
                <a:blip r:embed="rId1020"/>
                <a:stretch>
                  <a:fillRect/>
                </a:stretch>
              </p:blipFill>
              <p:spPr>
                <a:xfrm>
                  <a:off x="6722027" y="6324187"/>
                  <a:ext cx="1206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696" name="Freihand 695">
                  <a:extLst>
                    <a:ext uri="{FF2B5EF4-FFF2-40B4-BE49-F238E27FC236}">
                      <a16:creationId xmlns:a16="http://schemas.microsoft.com/office/drawing/2014/main" id="{FFEBE854-5ACB-4BFD-BB8D-7A1296C586F7}"/>
                    </a:ext>
                  </a:extLst>
                </p14:cNvPr>
                <p14:cNvContentPartPr/>
                <p14:nvPr/>
              </p14:nvContentPartPr>
              <p14:xfrm>
                <a:off x="3740147" y="4716067"/>
                <a:ext cx="26640" cy="21600"/>
              </p14:xfrm>
            </p:contentPart>
          </mc:Choice>
          <mc:Fallback>
            <p:pic>
              <p:nvPicPr>
                <p:cNvPr id="696" name="Freihand 695">
                  <a:extLst>
                    <a:ext uri="{FF2B5EF4-FFF2-40B4-BE49-F238E27FC236}">
                      <a16:creationId xmlns:a16="http://schemas.microsoft.com/office/drawing/2014/main" id="{FFEBE854-5ACB-4BFD-BB8D-7A1296C586F7}"/>
                    </a:ext>
                  </a:extLst>
                </p:cNvPr>
                <p:cNvPicPr/>
                <p:nvPr/>
              </p:nvPicPr>
              <p:blipFill>
                <a:blip r:embed="rId1022"/>
                <a:stretch>
                  <a:fillRect/>
                </a:stretch>
              </p:blipFill>
              <p:spPr>
                <a:xfrm>
                  <a:off x="3735827" y="4711747"/>
                  <a:ext cx="352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697" name="Freihand 696">
                  <a:extLst>
                    <a:ext uri="{FF2B5EF4-FFF2-40B4-BE49-F238E27FC236}">
                      <a16:creationId xmlns:a16="http://schemas.microsoft.com/office/drawing/2014/main" id="{EBF39C8B-56A9-4E29-8F68-BB44A1B133FE}"/>
                    </a:ext>
                  </a:extLst>
                </p14:cNvPr>
                <p14:cNvContentPartPr/>
                <p14:nvPr/>
              </p14:nvContentPartPr>
              <p14:xfrm>
                <a:off x="3631427" y="4651267"/>
                <a:ext cx="108720" cy="67320"/>
              </p14:xfrm>
            </p:contentPart>
          </mc:Choice>
          <mc:Fallback>
            <p:pic>
              <p:nvPicPr>
                <p:cNvPr id="697" name="Freihand 696">
                  <a:extLst>
                    <a:ext uri="{FF2B5EF4-FFF2-40B4-BE49-F238E27FC236}">
                      <a16:creationId xmlns:a16="http://schemas.microsoft.com/office/drawing/2014/main" id="{EBF39C8B-56A9-4E29-8F68-BB44A1B133FE}"/>
                    </a:ext>
                  </a:extLst>
                </p:cNvPr>
                <p:cNvPicPr/>
                <p:nvPr/>
              </p:nvPicPr>
              <p:blipFill>
                <a:blip r:embed="rId1024"/>
                <a:stretch>
                  <a:fillRect/>
                </a:stretch>
              </p:blipFill>
              <p:spPr>
                <a:xfrm>
                  <a:off x="3627107" y="4646947"/>
                  <a:ext cx="1173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698" name="Freihand 697">
                  <a:extLst>
                    <a:ext uri="{FF2B5EF4-FFF2-40B4-BE49-F238E27FC236}">
                      <a16:creationId xmlns:a16="http://schemas.microsoft.com/office/drawing/2014/main" id="{5C716BA8-642E-4D15-B192-2DE0EE9F3BC2}"/>
                    </a:ext>
                  </a:extLst>
                </p14:cNvPr>
                <p14:cNvContentPartPr/>
                <p14:nvPr/>
              </p14:nvContentPartPr>
              <p14:xfrm>
                <a:off x="3217067" y="4412587"/>
                <a:ext cx="303480" cy="177480"/>
              </p14:xfrm>
            </p:contentPart>
          </mc:Choice>
          <mc:Fallback>
            <p:pic>
              <p:nvPicPr>
                <p:cNvPr id="698" name="Freihand 697">
                  <a:extLst>
                    <a:ext uri="{FF2B5EF4-FFF2-40B4-BE49-F238E27FC236}">
                      <a16:creationId xmlns:a16="http://schemas.microsoft.com/office/drawing/2014/main" id="{5C716BA8-642E-4D15-B192-2DE0EE9F3BC2}"/>
                    </a:ext>
                  </a:extLst>
                </p:cNvPr>
                <p:cNvPicPr/>
                <p:nvPr/>
              </p:nvPicPr>
              <p:blipFill>
                <a:blip r:embed="rId1026"/>
                <a:stretch>
                  <a:fillRect/>
                </a:stretch>
              </p:blipFill>
              <p:spPr>
                <a:xfrm>
                  <a:off x="3212747" y="4408267"/>
                  <a:ext cx="3121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699" name="Freihand 698">
                  <a:extLst>
                    <a:ext uri="{FF2B5EF4-FFF2-40B4-BE49-F238E27FC236}">
                      <a16:creationId xmlns:a16="http://schemas.microsoft.com/office/drawing/2014/main" id="{98B857BB-3AB0-4433-A4A8-B94EB43DC960}"/>
                    </a:ext>
                  </a:extLst>
                </p14:cNvPr>
                <p14:cNvContentPartPr/>
                <p14:nvPr/>
              </p14:nvContentPartPr>
              <p14:xfrm>
                <a:off x="3086027" y="4331947"/>
                <a:ext cx="46440" cy="26280"/>
              </p14:xfrm>
            </p:contentPart>
          </mc:Choice>
          <mc:Fallback>
            <p:pic>
              <p:nvPicPr>
                <p:cNvPr id="699" name="Freihand 698">
                  <a:extLst>
                    <a:ext uri="{FF2B5EF4-FFF2-40B4-BE49-F238E27FC236}">
                      <a16:creationId xmlns:a16="http://schemas.microsoft.com/office/drawing/2014/main" id="{98B857BB-3AB0-4433-A4A8-B94EB43DC960}"/>
                    </a:ext>
                  </a:extLst>
                </p:cNvPr>
                <p:cNvPicPr/>
                <p:nvPr/>
              </p:nvPicPr>
              <p:blipFill>
                <a:blip r:embed="rId1028"/>
                <a:stretch>
                  <a:fillRect/>
                </a:stretch>
              </p:blipFill>
              <p:spPr>
                <a:xfrm>
                  <a:off x="3081707" y="4327627"/>
                  <a:ext cx="550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700" name="Freihand 699">
                  <a:extLst>
                    <a:ext uri="{FF2B5EF4-FFF2-40B4-BE49-F238E27FC236}">
                      <a16:creationId xmlns:a16="http://schemas.microsoft.com/office/drawing/2014/main" id="{CA84A708-8795-4E60-AB1F-544DFD920868}"/>
                    </a:ext>
                  </a:extLst>
                </p14:cNvPr>
                <p14:cNvContentPartPr/>
                <p14:nvPr/>
              </p14:nvContentPartPr>
              <p14:xfrm>
                <a:off x="2768867" y="4164187"/>
                <a:ext cx="148680" cy="84600"/>
              </p14:xfrm>
            </p:contentPart>
          </mc:Choice>
          <mc:Fallback>
            <p:pic>
              <p:nvPicPr>
                <p:cNvPr id="700" name="Freihand 699">
                  <a:extLst>
                    <a:ext uri="{FF2B5EF4-FFF2-40B4-BE49-F238E27FC236}">
                      <a16:creationId xmlns:a16="http://schemas.microsoft.com/office/drawing/2014/main" id="{CA84A708-8795-4E60-AB1F-544DFD920868}"/>
                    </a:ext>
                  </a:extLst>
                </p:cNvPr>
                <p:cNvPicPr/>
                <p:nvPr/>
              </p:nvPicPr>
              <p:blipFill>
                <a:blip r:embed="rId1030"/>
                <a:stretch>
                  <a:fillRect/>
                </a:stretch>
              </p:blipFill>
              <p:spPr>
                <a:xfrm>
                  <a:off x="2764547" y="4159867"/>
                  <a:ext cx="1573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701" name="Freihand 700">
                  <a:extLst>
                    <a:ext uri="{FF2B5EF4-FFF2-40B4-BE49-F238E27FC236}">
                      <a16:creationId xmlns:a16="http://schemas.microsoft.com/office/drawing/2014/main" id="{8EC2E1AD-18B4-4765-8FEF-15724004A1E1}"/>
                    </a:ext>
                  </a:extLst>
                </p14:cNvPr>
                <p14:cNvContentPartPr/>
                <p14:nvPr/>
              </p14:nvContentPartPr>
              <p14:xfrm>
                <a:off x="2488427" y="4021627"/>
                <a:ext cx="133560" cy="78480"/>
              </p14:xfrm>
            </p:contentPart>
          </mc:Choice>
          <mc:Fallback>
            <p:pic>
              <p:nvPicPr>
                <p:cNvPr id="701" name="Freihand 700">
                  <a:extLst>
                    <a:ext uri="{FF2B5EF4-FFF2-40B4-BE49-F238E27FC236}">
                      <a16:creationId xmlns:a16="http://schemas.microsoft.com/office/drawing/2014/main" id="{8EC2E1AD-18B4-4765-8FEF-15724004A1E1}"/>
                    </a:ext>
                  </a:extLst>
                </p:cNvPr>
                <p:cNvPicPr/>
                <p:nvPr/>
              </p:nvPicPr>
              <p:blipFill>
                <a:blip r:embed="rId1032"/>
                <a:stretch>
                  <a:fillRect/>
                </a:stretch>
              </p:blipFill>
              <p:spPr>
                <a:xfrm>
                  <a:off x="2484107" y="4017307"/>
                  <a:ext cx="1422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702" name="Freihand 701">
                  <a:extLst>
                    <a:ext uri="{FF2B5EF4-FFF2-40B4-BE49-F238E27FC236}">
                      <a16:creationId xmlns:a16="http://schemas.microsoft.com/office/drawing/2014/main" id="{FE9E6AB1-08CD-4698-9127-8BF836E57CA9}"/>
                    </a:ext>
                  </a:extLst>
                </p14:cNvPr>
                <p14:cNvContentPartPr/>
                <p14:nvPr/>
              </p14:nvContentPartPr>
              <p14:xfrm>
                <a:off x="2042387" y="3746587"/>
                <a:ext cx="314640" cy="176400"/>
              </p14:xfrm>
            </p:contentPart>
          </mc:Choice>
          <mc:Fallback>
            <p:pic>
              <p:nvPicPr>
                <p:cNvPr id="702" name="Freihand 701">
                  <a:extLst>
                    <a:ext uri="{FF2B5EF4-FFF2-40B4-BE49-F238E27FC236}">
                      <a16:creationId xmlns:a16="http://schemas.microsoft.com/office/drawing/2014/main" id="{FE9E6AB1-08CD-4698-9127-8BF836E57CA9}"/>
                    </a:ext>
                  </a:extLst>
                </p:cNvPr>
                <p:cNvPicPr/>
                <p:nvPr/>
              </p:nvPicPr>
              <p:blipFill>
                <a:blip r:embed="rId1034"/>
                <a:stretch>
                  <a:fillRect/>
                </a:stretch>
              </p:blipFill>
              <p:spPr>
                <a:xfrm>
                  <a:off x="2038067" y="3742267"/>
                  <a:ext cx="3232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704" name="Freihand 703">
                  <a:extLst>
                    <a:ext uri="{FF2B5EF4-FFF2-40B4-BE49-F238E27FC236}">
                      <a16:creationId xmlns:a16="http://schemas.microsoft.com/office/drawing/2014/main" id="{7F662E86-5B68-4F2E-BB36-893598326C29}"/>
                    </a:ext>
                  </a:extLst>
                </p14:cNvPr>
                <p14:cNvContentPartPr/>
                <p14:nvPr/>
              </p14:nvContentPartPr>
              <p14:xfrm>
                <a:off x="1670867" y="3572347"/>
                <a:ext cx="169560" cy="102240"/>
              </p14:xfrm>
            </p:contentPart>
          </mc:Choice>
          <mc:Fallback>
            <p:pic>
              <p:nvPicPr>
                <p:cNvPr id="704" name="Freihand 703">
                  <a:extLst>
                    <a:ext uri="{FF2B5EF4-FFF2-40B4-BE49-F238E27FC236}">
                      <a16:creationId xmlns:a16="http://schemas.microsoft.com/office/drawing/2014/main" id="{7F662E86-5B68-4F2E-BB36-893598326C29}"/>
                    </a:ext>
                  </a:extLst>
                </p:cNvPr>
                <p:cNvPicPr/>
                <p:nvPr/>
              </p:nvPicPr>
              <p:blipFill>
                <a:blip r:embed="rId1036"/>
                <a:stretch>
                  <a:fillRect/>
                </a:stretch>
              </p:blipFill>
              <p:spPr>
                <a:xfrm>
                  <a:off x="1666547" y="3568027"/>
                  <a:ext cx="1782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705" name="Freihand 704">
                  <a:extLst>
                    <a:ext uri="{FF2B5EF4-FFF2-40B4-BE49-F238E27FC236}">
                      <a16:creationId xmlns:a16="http://schemas.microsoft.com/office/drawing/2014/main" id="{ECC88911-8A6D-4EB0-90F6-22A50A09FE6F}"/>
                    </a:ext>
                  </a:extLst>
                </p14:cNvPr>
                <p14:cNvContentPartPr/>
                <p14:nvPr/>
              </p14:nvContentPartPr>
              <p14:xfrm>
                <a:off x="1309787" y="3337987"/>
                <a:ext cx="251280" cy="156240"/>
              </p14:xfrm>
            </p:contentPart>
          </mc:Choice>
          <mc:Fallback>
            <p:pic>
              <p:nvPicPr>
                <p:cNvPr id="705" name="Freihand 704">
                  <a:extLst>
                    <a:ext uri="{FF2B5EF4-FFF2-40B4-BE49-F238E27FC236}">
                      <a16:creationId xmlns:a16="http://schemas.microsoft.com/office/drawing/2014/main" id="{ECC88911-8A6D-4EB0-90F6-22A50A09FE6F}"/>
                    </a:ext>
                  </a:extLst>
                </p:cNvPr>
                <p:cNvPicPr/>
                <p:nvPr/>
              </p:nvPicPr>
              <p:blipFill>
                <a:blip r:embed="rId1038"/>
                <a:stretch>
                  <a:fillRect/>
                </a:stretch>
              </p:blipFill>
              <p:spPr>
                <a:xfrm>
                  <a:off x="1305467" y="3333667"/>
                  <a:ext cx="2599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706" name="Freihand 705">
                  <a:extLst>
                    <a:ext uri="{FF2B5EF4-FFF2-40B4-BE49-F238E27FC236}">
                      <a16:creationId xmlns:a16="http://schemas.microsoft.com/office/drawing/2014/main" id="{2F62D5D1-95F1-417A-B9D1-C7C315D447A8}"/>
                    </a:ext>
                  </a:extLst>
                </p14:cNvPr>
                <p14:cNvContentPartPr/>
                <p14:nvPr/>
              </p14:nvContentPartPr>
              <p14:xfrm>
                <a:off x="1064987" y="3218827"/>
                <a:ext cx="129240" cy="70200"/>
              </p14:xfrm>
            </p:contentPart>
          </mc:Choice>
          <mc:Fallback>
            <p:pic>
              <p:nvPicPr>
                <p:cNvPr id="706" name="Freihand 705">
                  <a:extLst>
                    <a:ext uri="{FF2B5EF4-FFF2-40B4-BE49-F238E27FC236}">
                      <a16:creationId xmlns:a16="http://schemas.microsoft.com/office/drawing/2014/main" id="{2F62D5D1-95F1-417A-B9D1-C7C315D447A8}"/>
                    </a:ext>
                  </a:extLst>
                </p:cNvPr>
                <p:cNvPicPr/>
                <p:nvPr/>
              </p:nvPicPr>
              <p:blipFill>
                <a:blip r:embed="rId1040"/>
                <a:stretch>
                  <a:fillRect/>
                </a:stretch>
              </p:blipFill>
              <p:spPr>
                <a:xfrm>
                  <a:off x="1060667" y="3214507"/>
                  <a:ext cx="1378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707" name="Freihand 706">
                  <a:extLst>
                    <a:ext uri="{FF2B5EF4-FFF2-40B4-BE49-F238E27FC236}">
                      <a16:creationId xmlns:a16="http://schemas.microsoft.com/office/drawing/2014/main" id="{8F840F52-DD1D-4930-BD20-7D69EC170AE8}"/>
                    </a:ext>
                  </a:extLst>
                </p14:cNvPr>
                <p14:cNvContentPartPr/>
                <p14:nvPr/>
              </p14:nvContentPartPr>
              <p14:xfrm>
                <a:off x="868787" y="3075187"/>
                <a:ext cx="86760" cy="82080"/>
              </p14:xfrm>
            </p:contentPart>
          </mc:Choice>
          <mc:Fallback>
            <p:pic>
              <p:nvPicPr>
                <p:cNvPr id="707" name="Freihand 706">
                  <a:extLst>
                    <a:ext uri="{FF2B5EF4-FFF2-40B4-BE49-F238E27FC236}">
                      <a16:creationId xmlns:a16="http://schemas.microsoft.com/office/drawing/2014/main" id="{8F840F52-DD1D-4930-BD20-7D69EC170AE8}"/>
                    </a:ext>
                  </a:extLst>
                </p:cNvPr>
                <p:cNvPicPr/>
                <p:nvPr/>
              </p:nvPicPr>
              <p:blipFill>
                <a:blip r:embed="rId1042"/>
                <a:stretch>
                  <a:fillRect/>
                </a:stretch>
              </p:blipFill>
              <p:spPr>
                <a:xfrm>
                  <a:off x="864467" y="3070867"/>
                  <a:ext cx="954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710" name="Freihand 709">
                  <a:extLst>
                    <a:ext uri="{FF2B5EF4-FFF2-40B4-BE49-F238E27FC236}">
                      <a16:creationId xmlns:a16="http://schemas.microsoft.com/office/drawing/2014/main" id="{ACC9505D-59E7-42D0-AFF7-AE5A479A901E}"/>
                    </a:ext>
                  </a:extLst>
                </p14:cNvPr>
                <p14:cNvContentPartPr/>
                <p14:nvPr/>
              </p14:nvContentPartPr>
              <p14:xfrm>
                <a:off x="744587" y="3062947"/>
                <a:ext cx="257040" cy="35280"/>
              </p14:xfrm>
            </p:contentPart>
          </mc:Choice>
          <mc:Fallback>
            <p:pic>
              <p:nvPicPr>
                <p:cNvPr id="710" name="Freihand 709">
                  <a:extLst>
                    <a:ext uri="{FF2B5EF4-FFF2-40B4-BE49-F238E27FC236}">
                      <a16:creationId xmlns:a16="http://schemas.microsoft.com/office/drawing/2014/main" id="{ACC9505D-59E7-42D0-AFF7-AE5A479A901E}"/>
                    </a:ext>
                  </a:extLst>
                </p:cNvPr>
                <p:cNvPicPr/>
                <p:nvPr/>
              </p:nvPicPr>
              <p:blipFill>
                <a:blip r:embed="rId1044"/>
                <a:stretch>
                  <a:fillRect/>
                </a:stretch>
              </p:blipFill>
              <p:spPr>
                <a:xfrm>
                  <a:off x="740267" y="3058627"/>
                  <a:ext cx="2656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712" name="Freihand 711">
                  <a:extLst>
                    <a:ext uri="{FF2B5EF4-FFF2-40B4-BE49-F238E27FC236}">
                      <a16:creationId xmlns:a16="http://schemas.microsoft.com/office/drawing/2014/main" id="{A4254400-979A-4BD9-9F2A-D00479CA151D}"/>
                    </a:ext>
                  </a:extLst>
                </p14:cNvPr>
                <p14:cNvContentPartPr/>
                <p14:nvPr/>
              </p14:nvContentPartPr>
              <p14:xfrm>
                <a:off x="378827" y="2949547"/>
                <a:ext cx="189720" cy="200160"/>
              </p14:xfrm>
            </p:contentPart>
          </mc:Choice>
          <mc:Fallback>
            <p:pic>
              <p:nvPicPr>
                <p:cNvPr id="712" name="Freihand 711">
                  <a:extLst>
                    <a:ext uri="{FF2B5EF4-FFF2-40B4-BE49-F238E27FC236}">
                      <a16:creationId xmlns:a16="http://schemas.microsoft.com/office/drawing/2014/main" id="{A4254400-979A-4BD9-9F2A-D00479CA151D}"/>
                    </a:ext>
                  </a:extLst>
                </p:cNvPr>
                <p:cNvPicPr/>
                <p:nvPr/>
              </p:nvPicPr>
              <p:blipFill>
                <a:blip r:embed="rId1046"/>
                <a:stretch>
                  <a:fillRect/>
                </a:stretch>
              </p:blipFill>
              <p:spPr>
                <a:xfrm>
                  <a:off x="374507" y="2945227"/>
                  <a:ext cx="1983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713" name="Freihand 712">
                  <a:extLst>
                    <a:ext uri="{FF2B5EF4-FFF2-40B4-BE49-F238E27FC236}">
                      <a16:creationId xmlns:a16="http://schemas.microsoft.com/office/drawing/2014/main" id="{AA66AE8D-A82A-424D-8550-78BDCD701809}"/>
                    </a:ext>
                  </a:extLst>
                </p14:cNvPr>
                <p14:cNvContentPartPr/>
                <p14:nvPr/>
              </p14:nvContentPartPr>
              <p14:xfrm>
                <a:off x="587627" y="2919307"/>
                <a:ext cx="95760" cy="242640"/>
              </p14:xfrm>
            </p:contentPart>
          </mc:Choice>
          <mc:Fallback>
            <p:pic>
              <p:nvPicPr>
                <p:cNvPr id="713" name="Freihand 712">
                  <a:extLst>
                    <a:ext uri="{FF2B5EF4-FFF2-40B4-BE49-F238E27FC236}">
                      <a16:creationId xmlns:a16="http://schemas.microsoft.com/office/drawing/2014/main" id="{AA66AE8D-A82A-424D-8550-78BDCD701809}"/>
                    </a:ext>
                  </a:extLst>
                </p:cNvPr>
                <p:cNvPicPr/>
                <p:nvPr/>
              </p:nvPicPr>
              <p:blipFill>
                <a:blip r:embed="rId1048"/>
                <a:stretch>
                  <a:fillRect/>
                </a:stretch>
              </p:blipFill>
              <p:spPr>
                <a:xfrm>
                  <a:off x="583307" y="2914987"/>
                  <a:ext cx="10440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88" name="Freihand 87">
                  <a:extLst>
                    <a:ext uri="{FF2B5EF4-FFF2-40B4-BE49-F238E27FC236}">
                      <a16:creationId xmlns:a16="http://schemas.microsoft.com/office/drawing/2014/main" id="{78E96E89-44C3-41E7-AF5F-862AB35600C0}"/>
                    </a:ext>
                  </a:extLst>
                </p14:cNvPr>
                <p14:cNvContentPartPr/>
                <p14:nvPr/>
              </p14:nvContentPartPr>
              <p14:xfrm>
                <a:off x="2357747" y="168547"/>
                <a:ext cx="16200" cy="184680"/>
              </p14:xfrm>
            </p:contentPart>
          </mc:Choice>
          <mc:Fallback>
            <p:pic>
              <p:nvPicPr>
                <p:cNvPr id="88" name="Freihand 87">
                  <a:extLst>
                    <a:ext uri="{FF2B5EF4-FFF2-40B4-BE49-F238E27FC236}">
                      <a16:creationId xmlns:a16="http://schemas.microsoft.com/office/drawing/2014/main" id="{78E96E89-44C3-41E7-AF5F-862AB35600C0}"/>
                    </a:ext>
                  </a:extLst>
                </p:cNvPr>
                <p:cNvPicPr/>
                <p:nvPr/>
              </p:nvPicPr>
              <p:blipFill>
                <a:blip r:embed="rId1050"/>
                <a:stretch>
                  <a:fillRect/>
                </a:stretch>
              </p:blipFill>
              <p:spPr>
                <a:xfrm>
                  <a:off x="2353427" y="164227"/>
                  <a:ext cx="248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89" name="Freihand 88">
                  <a:extLst>
                    <a:ext uri="{FF2B5EF4-FFF2-40B4-BE49-F238E27FC236}">
                      <a16:creationId xmlns:a16="http://schemas.microsoft.com/office/drawing/2014/main" id="{CE3B2749-B9D9-4247-B2D8-840CC5C350D3}"/>
                    </a:ext>
                  </a:extLst>
                </p14:cNvPr>
                <p14:cNvContentPartPr/>
                <p14:nvPr/>
              </p14:nvContentPartPr>
              <p14:xfrm>
                <a:off x="2268467" y="141547"/>
                <a:ext cx="183240" cy="34560"/>
              </p14:xfrm>
            </p:contentPart>
          </mc:Choice>
          <mc:Fallback>
            <p:pic>
              <p:nvPicPr>
                <p:cNvPr id="89" name="Freihand 88">
                  <a:extLst>
                    <a:ext uri="{FF2B5EF4-FFF2-40B4-BE49-F238E27FC236}">
                      <a16:creationId xmlns:a16="http://schemas.microsoft.com/office/drawing/2014/main" id="{CE3B2749-B9D9-4247-B2D8-840CC5C350D3}"/>
                    </a:ext>
                  </a:extLst>
                </p:cNvPr>
                <p:cNvPicPr/>
                <p:nvPr/>
              </p:nvPicPr>
              <p:blipFill>
                <a:blip r:embed="rId1052"/>
                <a:stretch>
                  <a:fillRect/>
                </a:stretch>
              </p:blipFill>
              <p:spPr>
                <a:xfrm>
                  <a:off x="2264147" y="137227"/>
                  <a:ext cx="1918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90" name="Freihand 89">
                  <a:extLst>
                    <a:ext uri="{FF2B5EF4-FFF2-40B4-BE49-F238E27FC236}">
                      <a16:creationId xmlns:a16="http://schemas.microsoft.com/office/drawing/2014/main" id="{9FB6AB50-B732-4745-8F1C-111B6DE7D12F}"/>
                    </a:ext>
                  </a:extLst>
                </p14:cNvPr>
                <p14:cNvContentPartPr/>
                <p14:nvPr/>
              </p14:nvContentPartPr>
              <p14:xfrm>
                <a:off x="2487347" y="211387"/>
                <a:ext cx="295560" cy="118800"/>
              </p14:xfrm>
            </p:contentPart>
          </mc:Choice>
          <mc:Fallback>
            <p:pic>
              <p:nvPicPr>
                <p:cNvPr id="90" name="Freihand 89">
                  <a:extLst>
                    <a:ext uri="{FF2B5EF4-FFF2-40B4-BE49-F238E27FC236}">
                      <a16:creationId xmlns:a16="http://schemas.microsoft.com/office/drawing/2014/main" id="{9FB6AB50-B732-4745-8F1C-111B6DE7D12F}"/>
                    </a:ext>
                  </a:extLst>
                </p:cNvPr>
                <p:cNvPicPr/>
                <p:nvPr/>
              </p:nvPicPr>
              <p:blipFill>
                <a:blip r:embed="rId1054"/>
                <a:stretch>
                  <a:fillRect/>
                </a:stretch>
              </p:blipFill>
              <p:spPr>
                <a:xfrm>
                  <a:off x="2483027" y="207067"/>
                  <a:ext cx="3042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91" name="Freihand 90">
                  <a:extLst>
                    <a:ext uri="{FF2B5EF4-FFF2-40B4-BE49-F238E27FC236}">
                      <a16:creationId xmlns:a16="http://schemas.microsoft.com/office/drawing/2014/main" id="{F6BFB0FA-85CA-4BB6-8F78-159F179F3C1E}"/>
                    </a:ext>
                  </a:extLst>
                </p14:cNvPr>
                <p14:cNvContentPartPr/>
                <p14:nvPr/>
              </p14:nvContentPartPr>
              <p14:xfrm>
                <a:off x="2805227" y="222907"/>
                <a:ext cx="60120" cy="61560"/>
              </p14:xfrm>
            </p:contentPart>
          </mc:Choice>
          <mc:Fallback>
            <p:pic>
              <p:nvPicPr>
                <p:cNvPr id="91" name="Freihand 90">
                  <a:extLst>
                    <a:ext uri="{FF2B5EF4-FFF2-40B4-BE49-F238E27FC236}">
                      <a16:creationId xmlns:a16="http://schemas.microsoft.com/office/drawing/2014/main" id="{F6BFB0FA-85CA-4BB6-8F78-159F179F3C1E}"/>
                    </a:ext>
                  </a:extLst>
                </p:cNvPr>
                <p:cNvPicPr/>
                <p:nvPr/>
              </p:nvPicPr>
              <p:blipFill>
                <a:blip r:embed="rId1056"/>
                <a:stretch>
                  <a:fillRect/>
                </a:stretch>
              </p:blipFill>
              <p:spPr>
                <a:xfrm>
                  <a:off x="2800907" y="218587"/>
                  <a:ext cx="687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92" name="Freihand 91">
                  <a:extLst>
                    <a:ext uri="{FF2B5EF4-FFF2-40B4-BE49-F238E27FC236}">
                      <a16:creationId xmlns:a16="http://schemas.microsoft.com/office/drawing/2014/main" id="{77E8434E-131E-44DB-A46D-5E3888382326}"/>
                    </a:ext>
                  </a:extLst>
                </p14:cNvPr>
                <p14:cNvContentPartPr/>
                <p14:nvPr/>
              </p14:nvContentPartPr>
              <p14:xfrm>
                <a:off x="2908907" y="119947"/>
                <a:ext cx="89640" cy="250920"/>
              </p14:xfrm>
            </p:contentPart>
          </mc:Choice>
          <mc:Fallback>
            <p:pic>
              <p:nvPicPr>
                <p:cNvPr id="92" name="Freihand 91">
                  <a:extLst>
                    <a:ext uri="{FF2B5EF4-FFF2-40B4-BE49-F238E27FC236}">
                      <a16:creationId xmlns:a16="http://schemas.microsoft.com/office/drawing/2014/main" id="{77E8434E-131E-44DB-A46D-5E3888382326}"/>
                    </a:ext>
                  </a:extLst>
                </p:cNvPr>
                <p:cNvPicPr/>
                <p:nvPr/>
              </p:nvPicPr>
              <p:blipFill>
                <a:blip r:embed="rId1058"/>
                <a:stretch>
                  <a:fillRect/>
                </a:stretch>
              </p:blipFill>
              <p:spPr>
                <a:xfrm>
                  <a:off x="2904587" y="115627"/>
                  <a:ext cx="9828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1059">
              <p14:nvContentPartPr>
                <p14:cNvPr id="93" name="Freihand 92">
                  <a:extLst>
                    <a:ext uri="{FF2B5EF4-FFF2-40B4-BE49-F238E27FC236}">
                      <a16:creationId xmlns:a16="http://schemas.microsoft.com/office/drawing/2014/main" id="{36729CB2-CDB3-4733-992D-72687E8320D6}"/>
                    </a:ext>
                  </a:extLst>
                </p14:cNvPr>
                <p14:cNvContentPartPr/>
                <p14:nvPr/>
              </p14:nvContentPartPr>
              <p14:xfrm>
                <a:off x="3003587" y="185107"/>
                <a:ext cx="331920" cy="63720"/>
              </p14:xfrm>
            </p:contentPart>
          </mc:Choice>
          <mc:Fallback>
            <p:pic>
              <p:nvPicPr>
                <p:cNvPr id="93" name="Freihand 92">
                  <a:extLst>
                    <a:ext uri="{FF2B5EF4-FFF2-40B4-BE49-F238E27FC236}">
                      <a16:creationId xmlns:a16="http://schemas.microsoft.com/office/drawing/2014/main" id="{36729CB2-CDB3-4733-992D-72687E8320D6}"/>
                    </a:ext>
                  </a:extLst>
                </p:cNvPr>
                <p:cNvPicPr/>
                <p:nvPr/>
              </p:nvPicPr>
              <p:blipFill>
                <a:blip r:embed="rId1060"/>
                <a:stretch>
                  <a:fillRect/>
                </a:stretch>
              </p:blipFill>
              <p:spPr>
                <a:xfrm>
                  <a:off x="2999267" y="180787"/>
                  <a:ext cx="3405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94" name="Freihand 93">
                  <a:extLst>
                    <a:ext uri="{FF2B5EF4-FFF2-40B4-BE49-F238E27FC236}">
                      <a16:creationId xmlns:a16="http://schemas.microsoft.com/office/drawing/2014/main" id="{00441392-16CC-42CA-981B-366C5AC9E6A6}"/>
                    </a:ext>
                  </a:extLst>
                </p14:cNvPr>
                <p14:cNvContentPartPr/>
                <p14:nvPr/>
              </p14:nvContentPartPr>
              <p14:xfrm>
                <a:off x="3377267" y="101947"/>
                <a:ext cx="295200" cy="145800"/>
              </p14:xfrm>
            </p:contentPart>
          </mc:Choice>
          <mc:Fallback>
            <p:pic>
              <p:nvPicPr>
                <p:cNvPr id="94" name="Freihand 93">
                  <a:extLst>
                    <a:ext uri="{FF2B5EF4-FFF2-40B4-BE49-F238E27FC236}">
                      <a16:creationId xmlns:a16="http://schemas.microsoft.com/office/drawing/2014/main" id="{00441392-16CC-42CA-981B-366C5AC9E6A6}"/>
                    </a:ext>
                  </a:extLst>
                </p:cNvPr>
                <p:cNvPicPr/>
                <p:nvPr/>
              </p:nvPicPr>
              <p:blipFill>
                <a:blip r:embed="rId1062"/>
                <a:stretch>
                  <a:fillRect/>
                </a:stretch>
              </p:blipFill>
              <p:spPr>
                <a:xfrm>
                  <a:off x="3372947" y="97627"/>
                  <a:ext cx="3038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95" name="Freihand 94">
                  <a:extLst>
                    <a:ext uri="{FF2B5EF4-FFF2-40B4-BE49-F238E27FC236}">
                      <a16:creationId xmlns:a16="http://schemas.microsoft.com/office/drawing/2014/main" id="{8DC52E68-A336-42C9-8CDB-DD0C275451E3}"/>
                    </a:ext>
                  </a:extLst>
                </p14:cNvPr>
                <p14:cNvContentPartPr/>
                <p14:nvPr/>
              </p14:nvContentPartPr>
              <p14:xfrm>
                <a:off x="3666347" y="127867"/>
                <a:ext cx="360" cy="360"/>
              </p14:xfrm>
            </p:contentPart>
          </mc:Choice>
          <mc:Fallback>
            <p:pic>
              <p:nvPicPr>
                <p:cNvPr id="95" name="Freihand 94">
                  <a:extLst>
                    <a:ext uri="{FF2B5EF4-FFF2-40B4-BE49-F238E27FC236}">
                      <a16:creationId xmlns:a16="http://schemas.microsoft.com/office/drawing/2014/main" id="{8DC52E68-A336-42C9-8CDB-DD0C275451E3}"/>
                    </a:ext>
                  </a:extLst>
                </p:cNvPr>
                <p:cNvPicPr/>
                <p:nvPr/>
              </p:nvPicPr>
              <p:blipFill>
                <a:blip r:embed="rId94"/>
                <a:stretch>
                  <a:fillRect/>
                </a:stretch>
              </p:blipFill>
              <p:spPr>
                <a:xfrm>
                  <a:off x="3662027" y="123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64">
              <p14:nvContentPartPr>
                <p14:cNvPr id="96" name="Freihand 95">
                  <a:extLst>
                    <a:ext uri="{FF2B5EF4-FFF2-40B4-BE49-F238E27FC236}">
                      <a16:creationId xmlns:a16="http://schemas.microsoft.com/office/drawing/2014/main" id="{0214C2E8-227E-4A94-8098-997489F0148D}"/>
                    </a:ext>
                  </a:extLst>
                </p14:cNvPr>
                <p14:cNvContentPartPr/>
                <p14:nvPr/>
              </p14:nvContentPartPr>
              <p14:xfrm>
                <a:off x="3686867" y="193747"/>
                <a:ext cx="145080" cy="37080"/>
              </p14:xfrm>
            </p:contentPart>
          </mc:Choice>
          <mc:Fallback>
            <p:pic>
              <p:nvPicPr>
                <p:cNvPr id="96" name="Freihand 95">
                  <a:extLst>
                    <a:ext uri="{FF2B5EF4-FFF2-40B4-BE49-F238E27FC236}">
                      <a16:creationId xmlns:a16="http://schemas.microsoft.com/office/drawing/2014/main" id="{0214C2E8-227E-4A94-8098-997489F0148D}"/>
                    </a:ext>
                  </a:extLst>
                </p:cNvPr>
                <p:cNvPicPr/>
                <p:nvPr/>
              </p:nvPicPr>
              <p:blipFill>
                <a:blip r:embed="rId1065"/>
                <a:stretch>
                  <a:fillRect/>
                </a:stretch>
              </p:blipFill>
              <p:spPr>
                <a:xfrm>
                  <a:off x="3682547" y="189427"/>
                  <a:ext cx="1537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066">
              <p14:nvContentPartPr>
                <p14:cNvPr id="97" name="Freihand 96">
                  <a:extLst>
                    <a:ext uri="{FF2B5EF4-FFF2-40B4-BE49-F238E27FC236}">
                      <a16:creationId xmlns:a16="http://schemas.microsoft.com/office/drawing/2014/main" id="{6BDD7386-C19F-45B3-A7DC-2CA531224651}"/>
                    </a:ext>
                  </a:extLst>
                </p14:cNvPr>
                <p14:cNvContentPartPr/>
                <p14:nvPr/>
              </p14:nvContentPartPr>
              <p14:xfrm>
                <a:off x="3845987" y="185467"/>
                <a:ext cx="73080" cy="54720"/>
              </p14:xfrm>
            </p:contentPart>
          </mc:Choice>
          <mc:Fallback>
            <p:pic>
              <p:nvPicPr>
                <p:cNvPr id="97" name="Freihand 96">
                  <a:extLst>
                    <a:ext uri="{FF2B5EF4-FFF2-40B4-BE49-F238E27FC236}">
                      <a16:creationId xmlns:a16="http://schemas.microsoft.com/office/drawing/2014/main" id="{6BDD7386-C19F-45B3-A7DC-2CA531224651}"/>
                    </a:ext>
                  </a:extLst>
                </p:cNvPr>
                <p:cNvPicPr/>
                <p:nvPr/>
              </p:nvPicPr>
              <p:blipFill>
                <a:blip r:embed="rId1067"/>
                <a:stretch>
                  <a:fillRect/>
                </a:stretch>
              </p:blipFill>
              <p:spPr>
                <a:xfrm>
                  <a:off x="3841667" y="181147"/>
                  <a:ext cx="817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068">
              <p14:nvContentPartPr>
                <p14:cNvPr id="98" name="Freihand 97">
                  <a:extLst>
                    <a:ext uri="{FF2B5EF4-FFF2-40B4-BE49-F238E27FC236}">
                      <a16:creationId xmlns:a16="http://schemas.microsoft.com/office/drawing/2014/main" id="{ED05BA77-4D3F-45D0-9A48-D667BD7B59C8}"/>
                    </a:ext>
                  </a:extLst>
                </p14:cNvPr>
                <p14:cNvContentPartPr/>
                <p14:nvPr/>
              </p14:nvContentPartPr>
              <p14:xfrm>
                <a:off x="4004027" y="87547"/>
                <a:ext cx="120240" cy="149760"/>
              </p14:xfrm>
            </p:contentPart>
          </mc:Choice>
          <mc:Fallback>
            <p:pic>
              <p:nvPicPr>
                <p:cNvPr id="98" name="Freihand 97">
                  <a:extLst>
                    <a:ext uri="{FF2B5EF4-FFF2-40B4-BE49-F238E27FC236}">
                      <a16:creationId xmlns:a16="http://schemas.microsoft.com/office/drawing/2014/main" id="{ED05BA77-4D3F-45D0-9A48-D667BD7B59C8}"/>
                    </a:ext>
                  </a:extLst>
                </p:cNvPr>
                <p:cNvPicPr/>
                <p:nvPr/>
              </p:nvPicPr>
              <p:blipFill>
                <a:blip r:embed="rId1069"/>
                <a:stretch>
                  <a:fillRect/>
                </a:stretch>
              </p:blipFill>
              <p:spPr>
                <a:xfrm>
                  <a:off x="3999707" y="83227"/>
                  <a:ext cx="1288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070">
              <p14:nvContentPartPr>
                <p14:cNvPr id="99" name="Freihand 98">
                  <a:extLst>
                    <a:ext uri="{FF2B5EF4-FFF2-40B4-BE49-F238E27FC236}">
                      <a16:creationId xmlns:a16="http://schemas.microsoft.com/office/drawing/2014/main" id="{27C40486-E998-43E3-AAEA-2B1F56D26E38}"/>
                    </a:ext>
                  </a:extLst>
                </p14:cNvPr>
                <p14:cNvContentPartPr/>
                <p14:nvPr/>
              </p14:nvContentPartPr>
              <p14:xfrm>
                <a:off x="4068107" y="180787"/>
                <a:ext cx="42840" cy="42120"/>
              </p14:xfrm>
            </p:contentPart>
          </mc:Choice>
          <mc:Fallback>
            <p:pic>
              <p:nvPicPr>
                <p:cNvPr id="99" name="Freihand 98">
                  <a:extLst>
                    <a:ext uri="{FF2B5EF4-FFF2-40B4-BE49-F238E27FC236}">
                      <a16:creationId xmlns:a16="http://schemas.microsoft.com/office/drawing/2014/main" id="{27C40486-E998-43E3-AAEA-2B1F56D26E38}"/>
                    </a:ext>
                  </a:extLst>
                </p:cNvPr>
                <p:cNvPicPr/>
                <p:nvPr/>
              </p:nvPicPr>
              <p:blipFill>
                <a:blip r:embed="rId1071"/>
                <a:stretch>
                  <a:fillRect/>
                </a:stretch>
              </p:blipFill>
              <p:spPr>
                <a:xfrm>
                  <a:off x="4063787" y="176467"/>
                  <a:ext cx="514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072">
              <p14:nvContentPartPr>
                <p14:cNvPr id="100" name="Freihand 99">
                  <a:extLst>
                    <a:ext uri="{FF2B5EF4-FFF2-40B4-BE49-F238E27FC236}">
                      <a16:creationId xmlns:a16="http://schemas.microsoft.com/office/drawing/2014/main" id="{DB0559CD-C040-41BF-BB43-1AFBAD0A3485}"/>
                    </a:ext>
                  </a:extLst>
                </p14:cNvPr>
                <p14:cNvContentPartPr/>
                <p14:nvPr/>
              </p14:nvContentPartPr>
              <p14:xfrm>
                <a:off x="4159547" y="115627"/>
                <a:ext cx="500400" cy="118440"/>
              </p14:xfrm>
            </p:contentPart>
          </mc:Choice>
          <mc:Fallback>
            <p:pic>
              <p:nvPicPr>
                <p:cNvPr id="100" name="Freihand 99">
                  <a:extLst>
                    <a:ext uri="{FF2B5EF4-FFF2-40B4-BE49-F238E27FC236}">
                      <a16:creationId xmlns:a16="http://schemas.microsoft.com/office/drawing/2014/main" id="{DB0559CD-C040-41BF-BB43-1AFBAD0A3485}"/>
                    </a:ext>
                  </a:extLst>
                </p:cNvPr>
                <p:cNvPicPr/>
                <p:nvPr/>
              </p:nvPicPr>
              <p:blipFill>
                <a:blip r:embed="rId1073"/>
                <a:stretch>
                  <a:fillRect/>
                </a:stretch>
              </p:blipFill>
              <p:spPr>
                <a:xfrm>
                  <a:off x="4155227" y="111307"/>
                  <a:ext cx="5090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074">
              <p14:nvContentPartPr>
                <p14:cNvPr id="102" name="Freihand 101">
                  <a:extLst>
                    <a:ext uri="{FF2B5EF4-FFF2-40B4-BE49-F238E27FC236}">
                      <a16:creationId xmlns:a16="http://schemas.microsoft.com/office/drawing/2014/main" id="{5E0E79DD-E241-4E47-BD58-B8D931D21278}"/>
                    </a:ext>
                  </a:extLst>
                </p14:cNvPr>
                <p14:cNvContentPartPr/>
                <p14:nvPr/>
              </p14:nvContentPartPr>
              <p14:xfrm>
                <a:off x="2420027" y="424867"/>
                <a:ext cx="140400" cy="198720"/>
              </p14:xfrm>
            </p:contentPart>
          </mc:Choice>
          <mc:Fallback>
            <p:pic>
              <p:nvPicPr>
                <p:cNvPr id="102" name="Freihand 101">
                  <a:extLst>
                    <a:ext uri="{FF2B5EF4-FFF2-40B4-BE49-F238E27FC236}">
                      <a16:creationId xmlns:a16="http://schemas.microsoft.com/office/drawing/2014/main" id="{5E0E79DD-E241-4E47-BD58-B8D931D21278}"/>
                    </a:ext>
                  </a:extLst>
                </p:cNvPr>
                <p:cNvPicPr/>
                <p:nvPr/>
              </p:nvPicPr>
              <p:blipFill>
                <a:blip r:embed="rId1075"/>
                <a:stretch>
                  <a:fillRect/>
                </a:stretch>
              </p:blipFill>
              <p:spPr>
                <a:xfrm>
                  <a:off x="2415707" y="420547"/>
                  <a:ext cx="1490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076">
              <p14:nvContentPartPr>
                <p14:cNvPr id="103" name="Freihand 102">
                  <a:extLst>
                    <a:ext uri="{FF2B5EF4-FFF2-40B4-BE49-F238E27FC236}">
                      <a16:creationId xmlns:a16="http://schemas.microsoft.com/office/drawing/2014/main" id="{62198421-729A-4C57-8736-442B275688A1}"/>
                    </a:ext>
                  </a:extLst>
                </p14:cNvPr>
                <p14:cNvContentPartPr/>
                <p14:nvPr/>
              </p14:nvContentPartPr>
              <p14:xfrm>
                <a:off x="2672387" y="428467"/>
                <a:ext cx="10440" cy="150120"/>
              </p14:xfrm>
            </p:contentPart>
          </mc:Choice>
          <mc:Fallback>
            <p:pic>
              <p:nvPicPr>
                <p:cNvPr id="103" name="Freihand 102">
                  <a:extLst>
                    <a:ext uri="{FF2B5EF4-FFF2-40B4-BE49-F238E27FC236}">
                      <a16:creationId xmlns:a16="http://schemas.microsoft.com/office/drawing/2014/main" id="{62198421-729A-4C57-8736-442B275688A1}"/>
                    </a:ext>
                  </a:extLst>
                </p:cNvPr>
                <p:cNvPicPr/>
                <p:nvPr/>
              </p:nvPicPr>
              <p:blipFill>
                <a:blip r:embed="rId1077"/>
                <a:stretch>
                  <a:fillRect/>
                </a:stretch>
              </p:blipFill>
              <p:spPr>
                <a:xfrm>
                  <a:off x="2668067" y="424147"/>
                  <a:ext cx="190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078">
              <p14:nvContentPartPr>
                <p14:cNvPr id="104" name="Freihand 103">
                  <a:extLst>
                    <a:ext uri="{FF2B5EF4-FFF2-40B4-BE49-F238E27FC236}">
                      <a16:creationId xmlns:a16="http://schemas.microsoft.com/office/drawing/2014/main" id="{E671E3B0-59F8-466A-A36A-773EBA5A81EA}"/>
                    </a:ext>
                  </a:extLst>
                </p14:cNvPr>
                <p14:cNvContentPartPr/>
                <p14:nvPr/>
              </p14:nvContentPartPr>
              <p14:xfrm>
                <a:off x="2592467" y="400387"/>
                <a:ext cx="163440" cy="102960"/>
              </p14:xfrm>
            </p:contentPart>
          </mc:Choice>
          <mc:Fallback>
            <p:pic>
              <p:nvPicPr>
                <p:cNvPr id="104" name="Freihand 103">
                  <a:extLst>
                    <a:ext uri="{FF2B5EF4-FFF2-40B4-BE49-F238E27FC236}">
                      <a16:creationId xmlns:a16="http://schemas.microsoft.com/office/drawing/2014/main" id="{E671E3B0-59F8-466A-A36A-773EBA5A81EA}"/>
                    </a:ext>
                  </a:extLst>
                </p:cNvPr>
                <p:cNvPicPr/>
                <p:nvPr/>
              </p:nvPicPr>
              <p:blipFill>
                <a:blip r:embed="rId1079"/>
                <a:stretch>
                  <a:fillRect/>
                </a:stretch>
              </p:blipFill>
              <p:spPr>
                <a:xfrm>
                  <a:off x="2588147" y="396067"/>
                  <a:ext cx="1720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080">
              <p14:nvContentPartPr>
                <p14:cNvPr id="105" name="Freihand 104">
                  <a:extLst>
                    <a:ext uri="{FF2B5EF4-FFF2-40B4-BE49-F238E27FC236}">
                      <a16:creationId xmlns:a16="http://schemas.microsoft.com/office/drawing/2014/main" id="{F55155A3-288E-4124-9212-4DA0F6F04CB7}"/>
                    </a:ext>
                  </a:extLst>
                </p14:cNvPr>
                <p14:cNvContentPartPr/>
                <p14:nvPr/>
              </p14:nvContentPartPr>
              <p14:xfrm>
                <a:off x="2756627" y="487147"/>
                <a:ext cx="37080" cy="78120"/>
              </p14:xfrm>
            </p:contentPart>
          </mc:Choice>
          <mc:Fallback>
            <p:pic>
              <p:nvPicPr>
                <p:cNvPr id="105" name="Freihand 104">
                  <a:extLst>
                    <a:ext uri="{FF2B5EF4-FFF2-40B4-BE49-F238E27FC236}">
                      <a16:creationId xmlns:a16="http://schemas.microsoft.com/office/drawing/2014/main" id="{F55155A3-288E-4124-9212-4DA0F6F04CB7}"/>
                    </a:ext>
                  </a:extLst>
                </p:cNvPr>
                <p:cNvPicPr/>
                <p:nvPr/>
              </p:nvPicPr>
              <p:blipFill>
                <a:blip r:embed="rId1081"/>
                <a:stretch>
                  <a:fillRect/>
                </a:stretch>
              </p:blipFill>
              <p:spPr>
                <a:xfrm>
                  <a:off x="2752307" y="482827"/>
                  <a:ext cx="457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082">
              <p14:nvContentPartPr>
                <p14:cNvPr id="106" name="Freihand 105">
                  <a:extLst>
                    <a:ext uri="{FF2B5EF4-FFF2-40B4-BE49-F238E27FC236}">
                      <a16:creationId xmlns:a16="http://schemas.microsoft.com/office/drawing/2014/main" id="{6EE14529-ED8B-4339-87CE-3E4806914E0F}"/>
                    </a:ext>
                  </a:extLst>
                </p14:cNvPr>
                <p14:cNvContentPartPr/>
                <p14:nvPr/>
              </p14:nvContentPartPr>
              <p14:xfrm>
                <a:off x="2826827" y="474907"/>
                <a:ext cx="128160" cy="78120"/>
              </p14:xfrm>
            </p:contentPart>
          </mc:Choice>
          <mc:Fallback>
            <p:pic>
              <p:nvPicPr>
                <p:cNvPr id="106" name="Freihand 105">
                  <a:extLst>
                    <a:ext uri="{FF2B5EF4-FFF2-40B4-BE49-F238E27FC236}">
                      <a16:creationId xmlns:a16="http://schemas.microsoft.com/office/drawing/2014/main" id="{6EE14529-ED8B-4339-87CE-3E4806914E0F}"/>
                    </a:ext>
                  </a:extLst>
                </p:cNvPr>
                <p:cNvPicPr/>
                <p:nvPr/>
              </p:nvPicPr>
              <p:blipFill>
                <a:blip r:embed="rId1083"/>
                <a:stretch>
                  <a:fillRect/>
                </a:stretch>
              </p:blipFill>
              <p:spPr>
                <a:xfrm>
                  <a:off x="2822507" y="470587"/>
                  <a:ext cx="1368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084">
              <p14:nvContentPartPr>
                <p14:cNvPr id="107" name="Freihand 106">
                  <a:extLst>
                    <a:ext uri="{FF2B5EF4-FFF2-40B4-BE49-F238E27FC236}">
                      <a16:creationId xmlns:a16="http://schemas.microsoft.com/office/drawing/2014/main" id="{3B87ED1A-CE67-41B7-AC9A-FB3C819D0E8F}"/>
                    </a:ext>
                  </a:extLst>
                </p14:cNvPr>
                <p14:cNvContentPartPr/>
                <p14:nvPr/>
              </p14:nvContentPartPr>
              <p14:xfrm>
                <a:off x="2970827" y="428467"/>
                <a:ext cx="292680" cy="119160"/>
              </p14:xfrm>
            </p:contentPart>
          </mc:Choice>
          <mc:Fallback>
            <p:pic>
              <p:nvPicPr>
                <p:cNvPr id="107" name="Freihand 106">
                  <a:extLst>
                    <a:ext uri="{FF2B5EF4-FFF2-40B4-BE49-F238E27FC236}">
                      <a16:creationId xmlns:a16="http://schemas.microsoft.com/office/drawing/2014/main" id="{3B87ED1A-CE67-41B7-AC9A-FB3C819D0E8F}"/>
                    </a:ext>
                  </a:extLst>
                </p:cNvPr>
                <p:cNvPicPr/>
                <p:nvPr/>
              </p:nvPicPr>
              <p:blipFill>
                <a:blip r:embed="rId1085"/>
                <a:stretch>
                  <a:fillRect/>
                </a:stretch>
              </p:blipFill>
              <p:spPr>
                <a:xfrm>
                  <a:off x="2966507" y="424147"/>
                  <a:ext cx="3013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086">
              <p14:nvContentPartPr>
                <p14:cNvPr id="108" name="Freihand 107">
                  <a:extLst>
                    <a:ext uri="{FF2B5EF4-FFF2-40B4-BE49-F238E27FC236}">
                      <a16:creationId xmlns:a16="http://schemas.microsoft.com/office/drawing/2014/main" id="{A6F3A8EA-5C44-459E-A54F-5D78C567E3BF}"/>
                    </a:ext>
                  </a:extLst>
                </p14:cNvPr>
                <p14:cNvContentPartPr/>
                <p14:nvPr/>
              </p14:nvContentPartPr>
              <p14:xfrm>
                <a:off x="3267467" y="383107"/>
                <a:ext cx="98280" cy="155520"/>
              </p14:xfrm>
            </p:contentPart>
          </mc:Choice>
          <mc:Fallback>
            <p:pic>
              <p:nvPicPr>
                <p:cNvPr id="108" name="Freihand 107">
                  <a:extLst>
                    <a:ext uri="{FF2B5EF4-FFF2-40B4-BE49-F238E27FC236}">
                      <a16:creationId xmlns:a16="http://schemas.microsoft.com/office/drawing/2014/main" id="{A6F3A8EA-5C44-459E-A54F-5D78C567E3BF}"/>
                    </a:ext>
                  </a:extLst>
                </p:cNvPr>
                <p:cNvPicPr/>
                <p:nvPr/>
              </p:nvPicPr>
              <p:blipFill>
                <a:blip r:embed="rId1087"/>
                <a:stretch>
                  <a:fillRect/>
                </a:stretch>
              </p:blipFill>
              <p:spPr>
                <a:xfrm>
                  <a:off x="3263147" y="378787"/>
                  <a:ext cx="1069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088">
              <p14:nvContentPartPr>
                <p14:cNvPr id="109" name="Freihand 108">
                  <a:extLst>
                    <a:ext uri="{FF2B5EF4-FFF2-40B4-BE49-F238E27FC236}">
                      <a16:creationId xmlns:a16="http://schemas.microsoft.com/office/drawing/2014/main" id="{D397FF18-6CF2-4C45-A06D-B99231B047E9}"/>
                    </a:ext>
                  </a:extLst>
                </p14:cNvPr>
                <p14:cNvContentPartPr/>
                <p14:nvPr/>
              </p14:nvContentPartPr>
              <p14:xfrm>
                <a:off x="3327947" y="483907"/>
                <a:ext cx="73440" cy="59040"/>
              </p14:xfrm>
            </p:contentPart>
          </mc:Choice>
          <mc:Fallback>
            <p:pic>
              <p:nvPicPr>
                <p:cNvPr id="109" name="Freihand 108">
                  <a:extLst>
                    <a:ext uri="{FF2B5EF4-FFF2-40B4-BE49-F238E27FC236}">
                      <a16:creationId xmlns:a16="http://schemas.microsoft.com/office/drawing/2014/main" id="{D397FF18-6CF2-4C45-A06D-B99231B047E9}"/>
                    </a:ext>
                  </a:extLst>
                </p:cNvPr>
                <p:cNvPicPr/>
                <p:nvPr/>
              </p:nvPicPr>
              <p:blipFill>
                <a:blip r:embed="rId1089"/>
                <a:stretch>
                  <a:fillRect/>
                </a:stretch>
              </p:blipFill>
              <p:spPr>
                <a:xfrm>
                  <a:off x="3323627" y="479587"/>
                  <a:ext cx="820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090">
              <p14:nvContentPartPr>
                <p14:cNvPr id="110" name="Freihand 109">
                  <a:extLst>
                    <a:ext uri="{FF2B5EF4-FFF2-40B4-BE49-F238E27FC236}">
                      <a16:creationId xmlns:a16="http://schemas.microsoft.com/office/drawing/2014/main" id="{584E243F-CC2C-4E7C-B0BE-9BB36A1431E4}"/>
                    </a:ext>
                  </a:extLst>
                </p14:cNvPr>
                <p14:cNvContentPartPr/>
                <p14:nvPr/>
              </p14:nvContentPartPr>
              <p14:xfrm>
                <a:off x="3392027" y="381307"/>
                <a:ext cx="163440" cy="138960"/>
              </p14:xfrm>
            </p:contentPart>
          </mc:Choice>
          <mc:Fallback>
            <p:pic>
              <p:nvPicPr>
                <p:cNvPr id="110" name="Freihand 109">
                  <a:extLst>
                    <a:ext uri="{FF2B5EF4-FFF2-40B4-BE49-F238E27FC236}">
                      <a16:creationId xmlns:a16="http://schemas.microsoft.com/office/drawing/2014/main" id="{584E243F-CC2C-4E7C-B0BE-9BB36A1431E4}"/>
                    </a:ext>
                  </a:extLst>
                </p:cNvPr>
                <p:cNvPicPr/>
                <p:nvPr/>
              </p:nvPicPr>
              <p:blipFill>
                <a:blip r:embed="rId1091"/>
                <a:stretch>
                  <a:fillRect/>
                </a:stretch>
              </p:blipFill>
              <p:spPr>
                <a:xfrm>
                  <a:off x="3387707" y="376987"/>
                  <a:ext cx="1720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092">
              <p14:nvContentPartPr>
                <p14:cNvPr id="111" name="Freihand 110">
                  <a:extLst>
                    <a:ext uri="{FF2B5EF4-FFF2-40B4-BE49-F238E27FC236}">
                      <a16:creationId xmlns:a16="http://schemas.microsoft.com/office/drawing/2014/main" id="{D15AB800-2A85-4EED-8996-FDE906D72A93}"/>
                    </a:ext>
                  </a:extLst>
                </p14:cNvPr>
                <p14:cNvContentPartPr/>
                <p14:nvPr/>
              </p14:nvContentPartPr>
              <p14:xfrm>
                <a:off x="3528107" y="375187"/>
                <a:ext cx="30960" cy="31680"/>
              </p14:xfrm>
            </p:contentPart>
          </mc:Choice>
          <mc:Fallback>
            <p:pic>
              <p:nvPicPr>
                <p:cNvPr id="111" name="Freihand 110">
                  <a:extLst>
                    <a:ext uri="{FF2B5EF4-FFF2-40B4-BE49-F238E27FC236}">
                      <a16:creationId xmlns:a16="http://schemas.microsoft.com/office/drawing/2014/main" id="{D15AB800-2A85-4EED-8996-FDE906D72A93}"/>
                    </a:ext>
                  </a:extLst>
                </p:cNvPr>
                <p:cNvPicPr/>
                <p:nvPr/>
              </p:nvPicPr>
              <p:blipFill>
                <a:blip r:embed="rId1093"/>
                <a:stretch>
                  <a:fillRect/>
                </a:stretch>
              </p:blipFill>
              <p:spPr>
                <a:xfrm>
                  <a:off x="3523787" y="370867"/>
                  <a:ext cx="396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094">
              <p14:nvContentPartPr>
                <p14:cNvPr id="112" name="Freihand 111">
                  <a:extLst>
                    <a:ext uri="{FF2B5EF4-FFF2-40B4-BE49-F238E27FC236}">
                      <a16:creationId xmlns:a16="http://schemas.microsoft.com/office/drawing/2014/main" id="{70017BA9-FA63-4B11-BBB0-9E2FC88B1495}"/>
                    </a:ext>
                  </a:extLst>
                </p14:cNvPr>
                <p14:cNvContentPartPr/>
                <p14:nvPr/>
              </p14:nvContentPartPr>
              <p14:xfrm>
                <a:off x="3578867" y="449347"/>
                <a:ext cx="174960" cy="55080"/>
              </p14:xfrm>
            </p:contentPart>
          </mc:Choice>
          <mc:Fallback>
            <p:pic>
              <p:nvPicPr>
                <p:cNvPr id="112" name="Freihand 111">
                  <a:extLst>
                    <a:ext uri="{FF2B5EF4-FFF2-40B4-BE49-F238E27FC236}">
                      <a16:creationId xmlns:a16="http://schemas.microsoft.com/office/drawing/2014/main" id="{70017BA9-FA63-4B11-BBB0-9E2FC88B1495}"/>
                    </a:ext>
                  </a:extLst>
                </p:cNvPr>
                <p:cNvPicPr/>
                <p:nvPr/>
              </p:nvPicPr>
              <p:blipFill>
                <a:blip r:embed="rId1095"/>
                <a:stretch>
                  <a:fillRect/>
                </a:stretch>
              </p:blipFill>
              <p:spPr>
                <a:xfrm>
                  <a:off x="3574547" y="445027"/>
                  <a:ext cx="1836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096">
              <p14:nvContentPartPr>
                <p14:cNvPr id="113" name="Freihand 112">
                  <a:extLst>
                    <a:ext uri="{FF2B5EF4-FFF2-40B4-BE49-F238E27FC236}">
                      <a16:creationId xmlns:a16="http://schemas.microsoft.com/office/drawing/2014/main" id="{1E3F97B2-CAF9-43A4-8586-FBDCA0F7CE79}"/>
                    </a:ext>
                  </a:extLst>
                </p14:cNvPr>
                <p14:cNvContentPartPr/>
                <p14:nvPr/>
              </p14:nvContentPartPr>
              <p14:xfrm>
                <a:off x="3752027" y="445027"/>
                <a:ext cx="74520" cy="74160"/>
              </p14:xfrm>
            </p:contentPart>
          </mc:Choice>
          <mc:Fallback>
            <p:pic>
              <p:nvPicPr>
                <p:cNvPr id="113" name="Freihand 112">
                  <a:extLst>
                    <a:ext uri="{FF2B5EF4-FFF2-40B4-BE49-F238E27FC236}">
                      <a16:creationId xmlns:a16="http://schemas.microsoft.com/office/drawing/2014/main" id="{1E3F97B2-CAF9-43A4-8586-FBDCA0F7CE79}"/>
                    </a:ext>
                  </a:extLst>
                </p:cNvPr>
                <p:cNvPicPr/>
                <p:nvPr/>
              </p:nvPicPr>
              <p:blipFill>
                <a:blip r:embed="rId1097"/>
                <a:stretch>
                  <a:fillRect/>
                </a:stretch>
              </p:blipFill>
              <p:spPr>
                <a:xfrm>
                  <a:off x="3747707" y="440707"/>
                  <a:ext cx="831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098">
              <p14:nvContentPartPr>
                <p14:cNvPr id="115" name="Freihand 114">
                  <a:extLst>
                    <a:ext uri="{FF2B5EF4-FFF2-40B4-BE49-F238E27FC236}">
                      <a16:creationId xmlns:a16="http://schemas.microsoft.com/office/drawing/2014/main" id="{E089B93D-7025-4215-8C7B-F7411B5ECC14}"/>
                    </a:ext>
                  </a:extLst>
                </p14:cNvPr>
                <p14:cNvContentPartPr/>
                <p14:nvPr/>
              </p14:nvContentPartPr>
              <p14:xfrm>
                <a:off x="3874787" y="421627"/>
                <a:ext cx="178200" cy="68760"/>
              </p14:xfrm>
            </p:contentPart>
          </mc:Choice>
          <mc:Fallback>
            <p:pic>
              <p:nvPicPr>
                <p:cNvPr id="115" name="Freihand 114">
                  <a:extLst>
                    <a:ext uri="{FF2B5EF4-FFF2-40B4-BE49-F238E27FC236}">
                      <a16:creationId xmlns:a16="http://schemas.microsoft.com/office/drawing/2014/main" id="{E089B93D-7025-4215-8C7B-F7411B5ECC14}"/>
                    </a:ext>
                  </a:extLst>
                </p:cNvPr>
                <p:cNvPicPr/>
                <p:nvPr/>
              </p:nvPicPr>
              <p:blipFill>
                <a:blip r:embed="rId1099"/>
                <a:stretch>
                  <a:fillRect/>
                </a:stretch>
              </p:blipFill>
              <p:spPr>
                <a:xfrm>
                  <a:off x="3870467" y="417307"/>
                  <a:ext cx="1868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100">
              <p14:nvContentPartPr>
                <p14:cNvPr id="116" name="Freihand 115">
                  <a:extLst>
                    <a:ext uri="{FF2B5EF4-FFF2-40B4-BE49-F238E27FC236}">
                      <a16:creationId xmlns:a16="http://schemas.microsoft.com/office/drawing/2014/main" id="{BF0B0801-B006-45E9-ABE5-F89EA65804FD}"/>
                    </a:ext>
                  </a:extLst>
                </p14:cNvPr>
                <p14:cNvContentPartPr/>
                <p14:nvPr/>
              </p14:nvContentPartPr>
              <p14:xfrm>
                <a:off x="4078187" y="437827"/>
                <a:ext cx="61200" cy="43200"/>
              </p14:xfrm>
            </p:contentPart>
          </mc:Choice>
          <mc:Fallback>
            <p:pic>
              <p:nvPicPr>
                <p:cNvPr id="116" name="Freihand 115">
                  <a:extLst>
                    <a:ext uri="{FF2B5EF4-FFF2-40B4-BE49-F238E27FC236}">
                      <a16:creationId xmlns:a16="http://schemas.microsoft.com/office/drawing/2014/main" id="{BF0B0801-B006-45E9-ABE5-F89EA65804FD}"/>
                    </a:ext>
                  </a:extLst>
                </p:cNvPr>
                <p:cNvPicPr/>
                <p:nvPr/>
              </p:nvPicPr>
              <p:blipFill>
                <a:blip r:embed="rId1101"/>
                <a:stretch>
                  <a:fillRect/>
                </a:stretch>
              </p:blipFill>
              <p:spPr>
                <a:xfrm>
                  <a:off x="4073867" y="433507"/>
                  <a:ext cx="698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102">
              <p14:nvContentPartPr>
                <p14:cNvPr id="117" name="Freihand 116">
                  <a:extLst>
                    <a:ext uri="{FF2B5EF4-FFF2-40B4-BE49-F238E27FC236}">
                      <a16:creationId xmlns:a16="http://schemas.microsoft.com/office/drawing/2014/main" id="{CD9E6A09-1AC3-4DD2-A53F-E5FC286035C9}"/>
                    </a:ext>
                  </a:extLst>
                </p14:cNvPr>
                <p14:cNvContentPartPr/>
                <p14:nvPr/>
              </p14:nvContentPartPr>
              <p14:xfrm>
                <a:off x="4127867" y="368707"/>
                <a:ext cx="228960" cy="264960"/>
              </p14:xfrm>
            </p:contentPart>
          </mc:Choice>
          <mc:Fallback>
            <p:pic>
              <p:nvPicPr>
                <p:cNvPr id="117" name="Freihand 116">
                  <a:extLst>
                    <a:ext uri="{FF2B5EF4-FFF2-40B4-BE49-F238E27FC236}">
                      <a16:creationId xmlns:a16="http://schemas.microsoft.com/office/drawing/2014/main" id="{CD9E6A09-1AC3-4DD2-A53F-E5FC286035C9}"/>
                    </a:ext>
                  </a:extLst>
                </p:cNvPr>
                <p:cNvPicPr/>
                <p:nvPr/>
              </p:nvPicPr>
              <p:blipFill>
                <a:blip r:embed="rId1103"/>
                <a:stretch>
                  <a:fillRect/>
                </a:stretch>
              </p:blipFill>
              <p:spPr>
                <a:xfrm>
                  <a:off x="4123547" y="364387"/>
                  <a:ext cx="23760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1104">
              <p14:nvContentPartPr>
                <p14:cNvPr id="118" name="Freihand 117">
                  <a:extLst>
                    <a:ext uri="{FF2B5EF4-FFF2-40B4-BE49-F238E27FC236}">
                      <a16:creationId xmlns:a16="http://schemas.microsoft.com/office/drawing/2014/main" id="{15A821B6-CA0B-4DC1-959B-B043BBFB8727}"/>
                    </a:ext>
                  </a:extLst>
                </p14:cNvPr>
                <p14:cNvContentPartPr/>
                <p14:nvPr/>
              </p14:nvContentPartPr>
              <p14:xfrm>
                <a:off x="4355027" y="365467"/>
                <a:ext cx="25560" cy="29520"/>
              </p14:xfrm>
            </p:contentPart>
          </mc:Choice>
          <mc:Fallback>
            <p:pic>
              <p:nvPicPr>
                <p:cNvPr id="118" name="Freihand 117">
                  <a:extLst>
                    <a:ext uri="{FF2B5EF4-FFF2-40B4-BE49-F238E27FC236}">
                      <a16:creationId xmlns:a16="http://schemas.microsoft.com/office/drawing/2014/main" id="{15A821B6-CA0B-4DC1-959B-B043BBFB8727}"/>
                    </a:ext>
                  </a:extLst>
                </p:cNvPr>
                <p:cNvPicPr/>
                <p:nvPr/>
              </p:nvPicPr>
              <p:blipFill>
                <a:blip r:embed="rId1105"/>
                <a:stretch>
                  <a:fillRect/>
                </a:stretch>
              </p:blipFill>
              <p:spPr>
                <a:xfrm>
                  <a:off x="4350707" y="361147"/>
                  <a:ext cx="342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106">
              <p14:nvContentPartPr>
                <p14:cNvPr id="119" name="Freihand 118">
                  <a:extLst>
                    <a:ext uri="{FF2B5EF4-FFF2-40B4-BE49-F238E27FC236}">
                      <a16:creationId xmlns:a16="http://schemas.microsoft.com/office/drawing/2014/main" id="{7304ADBE-E218-412F-908D-76AAF2B01F9C}"/>
                    </a:ext>
                  </a:extLst>
                </p14:cNvPr>
                <p14:cNvContentPartPr/>
                <p14:nvPr/>
              </p14:nvContentPartPr>
              <p14:xfrm>
                <a:off x="4380227" y="334867"/>
                <a:ext cx="159840" cy="155880"/>
              </p14:xfrm>
            </p:contentPart>
          </mc:Choice>
          <mc:Fallback>
            <p:pic>
              <p:nvPicPr>
                <p:cNvPr id="119" name="Freihand 118">
                  <a:extLst>
                    <a:ext uri="{FF2B5EF4-FFF2-40B4-BE49-F238E27FC236}">
                      <a16:creationId xmlns:a16="http://schemas.microsoft.com/office/drawing/2014/main" id="{7304ADBE-E218-412F-908D-76AAF2B01F9C}"/>
                    </a:ext>
                  </a:extLst>
                </p:cNvPr>
                <p:cNvPicPr/>
                <p:nvPr/>
              </p:nvPicPr>
              <p:blipFill>
                <a:blip r:embed="rId1107"/>
                <a:stretch>
                  <a:fillRect/>
                </a:stretch>
              </p:blipFill>
              <p:spPr>
                <a:xfrm>
                  <a:off x="4375907" y="330547"/>
                  <a:ext cx="1684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108">
              <p14:nvContentPartPr>
                <p14:cNvPr id="120" name="Freihand 119">
                  <a:extLst>
                    <a:ext uri="{FF2B5EF4-FFF2-40B4-BE49-F238E27FC236}">
                      <a16:creationId xmlns:a16="http://schemas.microsoft.com/office/drawing/2014/main" id="{4881C382-A847-48B4-B6E2-BD209A09E9CC}"/>
                    </a:ext>
                  </a:extLst>
                </p14:cNvPr>
                <p14:cNvContentPartPr/>
                <p14:nvPr/>
              </p14:nvContentPartPr>
              <p14:xfrm>
                <a:off x="4581827" y="314707"/>
                <a:ext cx="105840" cy="156600"/>
              </p14:xfrm>
            </p:contentPart>
          </mc:Choice>
          <mc:Fallback>
            <p:pic>
              <p:nvPicPr>
                <p:cNvPr id="120" name="Freihand 119">
                  <a:extLst>
                    <a:ext uri="{FF2B5EF4-FFF2-40B4-BE49-F238E27FC236}">
                      <a16:creationId xmlns:a16="http://schemas.microsoft.com/office/drawing/2014/main" id="{4881C382-A847-48B4-B6E2-BD209A09E9CC}"/>
                    </a:ext>
                  </a:extLst>
                </p:cNvPr>
                <p:cNvPicPr/>
                <p:nvPr/>
              </p:nvPicPr>
              <p:blipFill>
                <a:blip r:embed="rId1109"/>
                <a:stretch>
                  <a:fillRect/>
                </a:stretch>
              </p:blipFill>
              <p:spPr>
                <a:xfrm>
                  <a:off x="4577507" y="310387"/>
                  <a:ext cx="1144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110">
              <p14:nvContentPartPr>
                <p14:cNvPr id="121" name="Freihand 120">
                  <a:extLst>
                    <a:ext uri="{FF2B5EF4-FFF2-40B4-BE49-F238E27FC236}">
                      <a16:creationId xmlns:a16="http://schemas.microsoft.com/office/drawing/2014/main" id="{EB060EA7-D75F-4F86-B80B-FBF2F7AFAC0F}"/>
                    </a:ext>
                  </a:extLst>
                </p14:cNvPr>
                <p14:cNvContentPartPr/>
                <p14:nvPr/>
              </p14:nvContentPartPr>
              <p14:xfrm>
                <a:off x="4625747" y="430267"/>
                <a:ext cx="46080" cy="47520"/>
              </p14:xfrm>
            </p:contentPart>
          </mc:Choice>
          <mc:Fallback>
            <p:pic>
              <p:nvPicPr>
                <p:cNvPr id="121" name="Freihand 120">
                  <a:extLst>
                    <a:ext uri="{FF2B5EF4-FFF2-40B4-BE49-F238E27FC236}">
                      <a16:creationId xmlns:a16="http://schemas.microsoft.com/office/drawing/2014/main" id="{EB060EA7-D75F-4F86-B80B-FBF2F7AFAC0F}"/>
                    </a:ext>
                  </a:extLst>
                </p:cNvPr>
                <p:cNvPicPr/>
                <p:nvPr/>
              </p:nvPicPr>
              <p:blipFill>
                <a:blip r:embed="rId1111"/>
                <a:stretch>
                  <a:fillRect/>
                </a:stretch>
              </p:blipFill>
              <p:spPr>
                <a:xfrm>
                  <a:off x="4621427" y="425947"/>
                  <a:ext cx="547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112">
              <p14:nvContentPartPr>
                <p14:cNvPr id="122" name="Freihand 121">
                  <a:extLst>
                    <a:ext uri="{FF2B5EF4-FFF2-40B4-BE49-F238E27FC236}">
                      <a16:creationId xmlns:a16="http://schemas.microsoft.com/office/drawing/2014/main" id="{0723CFAB-DE6D-48D0-9C39-21A62CFD145E}"/>
                    </a:ext>
                  </a:extLst>
                </p14:cNvPr>
                <p14:cNvContentPartPr/>
                <p14:nvPr/>
              </p14:nvContentPartPr>
              <p14:xfrm>
                <a:off x="4688027" y="403987"/>
                <a:ext cx="171000" cy="82440"/>
              </p14:xfrm>
            </p:contentPart>
          </mc:Choice>
          <mc:Fallback>
            <p:pic>
              <p:nvPicPr>
                <p:cNvPr id="122" name="Freihand 121">
                  <a:extLst>
                    <a:ext uri="{FF2B5EF4-FFF2-40B4-BE49-F238E27FC236}">
                      <a16:creationId xmlns:a16="http://schemas.microsoft.com/office/drawing/2014/main" id="{0723CFAB-DE6D-48D0-9C39-21A62CFD145E}"/>
                    </a:ext>
                  </a:extLst>
                </p:cNvPr>
                <p:cNvPicPr/>
                <p:nvPr/>
              </p:nvPicPr>
              <p:blipFill>
                <a:blip r:embed="rId1113"/>
                <a:stretch>
                  <a:fillRect/>
                </a:stretch>
              </p:blipFill>
              <p:spPr>
                <a:xfrm>
                  <a:off x="4683707" y="399667"/>
                  <a:ext cx="1796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114">
              <p14:nvContentPartPr>
                <p14:cNvPr id="123" name="Freihand 122">
                  <a:extLst>
                    <a:ext uri="{FF2B5EF4-FFF2-40B4-BE49-F238E27FC236}">
                      <a16:creationId xmlns:a16="http://schemas.microsoft.com/office/drawing/2014/main" id="{653B3645-739B-441E-97EF-DD9F34E45118}"/>
                    </a:ext>
                  </a:extLst>
                </p14:cNvPr>
                <p14:cNvContentPartPr/>
                <p14:nvPr/>
              </p14:nvContentPartPr>
              <p14:xfrm>
                <a:off x="4856507" y="295627"/>
                <a:ext cx="276840" cy="180360"/>
              </p14:xfrm>
            </p:contentPart>
          </mc:Choice>
          <mc:Fallback>
            <p:pic>
              <p:nvPicPr>
                <p:cNvPr id="123" name="Freihand 122">
                  <a:extLst>
                    <a:ext uri="{FF2B5EF4-FFF2-40B4-BE49-F238E27FC236}">
                      <a16:creationId xmlns:a16="http://schemas.microsoft.com/office/drawing/2014/main" id="{653B3645-739B-441E-97EF-DD9F34E45118}"/>
                    </a:ext>
                  </a:extLst>
                </p:cNvPr>
                <p:cNvPicPr/>
                <p:nvPr/>
              </p:nvPicPr>
              <p:blipFill>
                <a:blip r:embed="rId1115"/>
                <a:stretch>
                  <a:fillRect/>
                </a:stretch>
              </p:blipFill>
              <p:spPr>
                <a:xfrm>
                  <a:off x="4852187" y="291307"/>
                  <a:ext cx="2854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116">
              <p14:nvContentPartPr>
                <p14:cNvPr id="124" name="Freihand 123">
                  <a:extLst>
                    <a:ext uri="{FF2B5EF4-FFF2-40B4-BE49-F238E27FC236}">
                      <a16:creationId xmlns:a16="http://schemas.microsoft.com/office/drawing/2014/main" id="{A70C971D-B828-4102-A4EE-2171C6243FC9}"/>
                    </a:ext>
                  </a:extLst>
                </p14:cNvPr>
                <p14:cNvContentPartPr/>
                <p14:nvPr/>
              </p14:nvContentPartPr>
              <p14:xfrm>
                <a:off x="4083227" y="302467"/>
                <a:ext cx="58680" cy="25920"/>
              </p14:xfrm>
            </p:contentPart>
          </mc:Choice>
          <mc:Fallback>
            <p:pic>
              <p:nvPicPr>
                <p:cNvPr id="124" name="Freihand 123">
                  <a:extLst>
                    <a:ext uri="{FF2B5EF4-FFF2-40B4-BE49-F238E27FC236}">
                      <a16:creationId xmlns:a16="http://schemas.microsoft.com/office/drawing/2014/main" id="{A70C971D-B828-4102-A4EE-2171C6243FC9}"/>
                    </a:ext>
                  </a:extLst>
                </p:cNvPr>
                <p:cNvPicPr/>
                <p:nvPr/>
              </p:nvPicPr>
              <p:blipFill>
                <a:blip r:embed="rId1117"/>
                <a:stretch>
                  <a:fillRect/>
                </a:stretch>
              </p:blipFill>
              <p:spPr>
                <a:xfrm>
                  <a:off x="4078907" y="298147"/>
                  <a:ext cx="673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118">
              <p14:nvContentPartPr>
                <p14:cNvPr id="126" name="Freihand 125">
                  <a:extLst>
                    <a:ext uri="{FF2B5EF4-FFF2-40B4-BE49-F238E27FC236}">
                      <a16:creationId xmlns:a16="http://schemas.microsoft.com/office/drawing/2014/main" id="{816F325F-996A-479C-BB74-83E0851D80F0}"/>
                    </a:ext>
                  </a:extLst>
                </p14:cNvPr>
                <p14:cNvContentPartPr/>
                <p14:nvPr/>
              </p14:nvContentPartPr>
              <p14:xfrm>
                <a:off x="5238107" y="234067"/>
                <a:ext cx="11520" cy="95400"/>
              </p14:xfrm>
            </p:contentPart>
          </mc:Choice>
          <mc:Fallback>
            <p:pic>
              <p:nvPicPr>
                <p:cNvPr id="126" name="Freihand 125">
                  <a:extLst>
                    <a:ext uri="{FF2B5EF4-FFF2-40B4-BE49-F238E27FC236}">
                      <a16:creationId xmlns:a16="http://schemas.microsoft.com/office/drawing/2014/main" id="{816F325F-996A-479C-BB74-83E0851D80F0}"/>
                    </a:ext>
                  </a:extLst>
                </p:cNvPr>
                <p:cNvPicPr/>
                <p:nvPr/>
              </p:nvPicPr>
              <p:blipFill>
                <a:blip r:embed="rId1119"/>
                <a:stretch>
                  <a:fillRect/>
                </a:stretch>
              </p:blipFill>
              <p:spPr>
                <a:xfrm>
                  <a:off x="5233787" y="229747"/>
                  <a:ext cx="201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120">
              <p14:nvContentPartPr>
                <p14:cNvPr id="127" name="Freihand 126">
                  <a:extLst>
                    <a:ext uri="{FF2B5EF4-FFF2-40B4-BE49-F238E27FC236}">
                      <a16:creationId xmlns:a16="http://schemas.microsoft.com/office/drawing/2014/main" id="{DA6DBC96-86BE-4F83-9B96-44C377D5CF1E}"/>
                    </a:ext>
                  </a:extLst>
                </p14:cNvPr>
                <p14:cNvContentPartPr/>
                <p14:nvPr/>
              </p14:nvContentPartPr>
              <p14:xfrm>
                <a:off x="5233427" y="403627"/>
                <a:ext cx="11520" cy="17640"/>
              </p14:xfrm>
            </p:contentPart>
          </mc:Choice>
          <mc:Fallback>
            <p:pic>
              <p:nvPicPr>
                <p:cNvPr id="127" name="Freihand 126">
                  <a:extLst>
                    <a:ext uri="{FF2B5EF4-FFF2-40B4-BE49-F238E27FC236}">
                      <a16:creationId xmlns:a16="http://schemas.microsoft.com/office/drawing/2014/main" id="{DA6DBC96-86BE-4F83-9B96-44C377D5CF1E}"/>
                    </a:ext>
                  </a:extLst>
                </p:cNvPr>
                <p:cNvPicPr/>
                <p:nvPr/>
              </p:nvPicPr>
              <p:blipFill>
                <a:blip r:embed="rId1121"/>
                <a:stretch>
                  <a:fillRect/>
                </a:stretch>
              </p:blipFill>
              <p:spPr>
                <a:xfrm>
                  <a:off x="5229107" y="399307"/>
                  <a:ext cx="201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122">
              <p14:nvContentPartPr>
                <p14:cNvPr id="128" name="Freihand 127">
                  <a:extLst>
                    <a:ext uri="{FF2B5EF4-FFF2-40B4-BE49-F238E27FC236}">
                      <a16:creationId xmlns:a16="http://schemas.microsoft.com/office/drawing/2014/main" id="{A240EEC2-041B-44F7-A9D6-020829C4F9DC}"/>
                    </a:ext>
                  </a:extLst>
                </p14:cNvPr>
                <p14:cNvContentPartPr/>
                <p14:nvPr/>
              </p14:nvContentPartPr>
              <p14:xfrm>
                <a:off x="5242427" y="220747"/>
                <a:ext cx="68040" cy="333360"/>
              </p14:xfrm>
            </p:contentPart>
          </mc:Choice>
          <mc:Fallback>
            <p:pic>
              <p:nvPicPr>
                <p:cNvPr id="128" name="Freihand 127">
                  <a:extLst>
                    <a:ext uri="{FF2B5EF4-FFF2-40B4-BE49-F238E27FC236}">
                      <a16:creationId xmlns:a16="http://schemas.microsoft.com/office/drawing/2014/main" id="{A240EEC2-041B-44F7-A9D6-020829C4F9DC}"/>
                    </a:ext>
                  </a:extLst>
                </p:cNvPr>
                <p:cNvPicPr/>
                <p:nvPr/>
              </p:nvPicPr>
              <p:blipFill>
                <a:blip r:embed="rId1123"/>
                <a:stretch>
                  <a:fillRect/>
                </a:stretch>
              </p:blipFill>
              <p:spPr>
                <a:xfrm>
                  <a:off x="5238107" y="216427"/>
                  <a:ext cx="7668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1124">
              <p14:nvContentPartPr>
                <p14:cNvPr id="715" name="Freihand 714">
                  <a:extLst>
                    <a:ext uri="{FF2B5EF4-FFF2-40B4-BE49-F238E27FC236}">
                      <a16:creationId xmlns:a16="http://schemas.microsoft.com/office/drawing/2014/main" id="{DD226C57-C203-46FB-B5A0-B120CFAA8397}"/>
                    </a:ext>
                  </a:extLst>
                </p14:cNvPr>
                <p14:cNvContentPartPr/>
                <p14:nvPr/>
              </p14:nvContentPartPr>
              <p14:xfrm>
                <a:off x="968147" y="2652187"/>
                <a:ext cx="320400" cy="305640"/>
              </p14:xfrm>
            </p:contentPart>
          </mc:Choice>
          <mc:Fallback>
            <p:pic>
              <p:nvPicPr>
                <p:cNvPr id="715" name="Freihand 714">
                  <a:extLst>
                    <a:ext uri="{FF2B5EF4-FFF2-40B4-BE49-F238E27FC236}">
                      <a16:creationId xmlns:a16="http://schemas.microsoft.com/office/drawing/2014/main" id="{DD226C57-C203-46FB-B5A0-B120CFAA8397}"/>
                    </a:ext>
                  </a:extLst>
                </p:cNvPr>
                <p:cNvPicPr/>
                <p:nvPr/>
              </p:nvPicPr>
              <p:blipFill>
                <a:blip r:embed="rId1125"/>
                <a:stretch>
                  <a:fillRect/>
                </a:stretch>
              </p:blipFill>
              <p:spPr>
                <a:xfrm>
                  <a:off x="963827" y="2647867"/>
                  <a:ext cx="32904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1126">
              <p14:nvContentPartPr>
                <p14:cNvPr id="716" name="Freihand 715">
                  <a:extLst>
                    <a:ext uri="{FF2B5EF4-FFF2-40B4-BE49-F238E27FC236}">
                      <a16:creationId xmlns:a16="http://schemas.microsoft.com/office/drawing/2014/main" id="{355BF980-0D87-4A0B-9661-53045CA4E44A}"/>
                    </a:ext>
                  </a:extLst>
                </p14:cNvPr>
                <p14:cNvContentPartPr/>
                <p14:nvPr/>
              </p14:nvContentPartPr>
              <p14:xfrm>
                <a:off x="915947" y="2764507"/>
                <a:ext cx="192600" cy="232920"/>
              </p14:xfrm>
            </p:contentPart>
          </mc:Choice>
          <mc:Fallback>
            <p:pic>
              <p:nvPicPr>
                <p:cNvPr id="716" name="Freihand 715">
                  <a:extLst>
                    <a:ext uri="{FF2B5EF4-FFF2-40B4-BE49-F238E27FC236}">
                      <a16:creationId xmlns:a16="http://schemas.microsoft.com/office/drawing/2014/main" id="{355BF980-0D87-4A0B-9661-53045CA4E44A}"/>
                    </a:ext>
                  </a:extLst>
                </p:cNvPr>
                <p:cNvPicPr/>
                <p:nvPr/>
              </p:nvPicPr>
              <p:blipFill>
                <a:blip r:embed="rId1127"/>
                <a:stretch>
                  <a:fillRect/>
                </a:stretch>
              </p:blipFill>
              <p:spPr>
                <a:xfrm>
                  <a:off x="911627" y="2760187"/>
                  <a:ext cx="2012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128">
              <p14:nvContentPartPr>
                <p14:cNvPr id="718" name="Freihand 717">
                  <a:extLst>
                    <a:ext uri="{FF2B5EF4-FFF2-40B4-BE49-F238E27FC236}">
                      <a16:creationId xmlns:a16="http://schemas.microsoft.com/office/drawing/2014/main" id="{09E2D452-70E7-405B-8843-D5553A55FD3F}"/>
                    </a:ext>
                  </a:extLst>
                </p14:cNvPr>
                <p14:cNvContentPartPr/>
                <p14:nvPr/>
              </p14:nvContentPartPr>
              <p14:xfrm>
                <a:off x="1369547" y="2359867"/>
                <a:ext cx="370440" cy="294480"/>
              </p14:xfrm>
            </p:contentPart>
          </mc:Choice>
          <mc:Fallback>
            <p:pic>
              <p:nvPicPr>
                <p:cNvPr id="718" name="Freihand 717">
                  <a:extLst>
                    <a:ext uri="{FF2B5EF4-FFF2-40B4-BE49-F238E27FC236}">
                      <a16:creationId xmlns:a16="http://schemas.microsoft.com/office/drawing/2014/main" id="{09E2D452-70E7-405B-8843-D5553A55FD3F}"/>
                    </a:ext>
                  </a:extLst>
                </p:cNvPr>
                <p:cNvPicPr/>
                <p:nvPr/>
              </p:nvPicPr>
              <p:blipFill>
                <a:blip r:embed="rId1129"/>
                <a:stretch>
                  <a:fillRect/>
                </a:stretch>
              </p:blipFill>
              <p:spPr>
                <a:xfrm>
                  <a:off x="1365227" y="2355547"/>
                  <a:ext cx="37908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1130">
              <p14:nvContentPartPr>
                <p14:cNvPr id="719" name="Freihand 718">
                  <a:extLst>
                    <a:ext uri="{FF2B5EF4-FFF2-40B4-BE49-F238E27FC236}">
                      <a16:creationId xmlns:a16="http://schemas.microsoft.com/office/drawing/2014/main" id="{BCCBAC28-F08B-42F4-A93A-13B2DB41C141}"/>
                    </a:ext>
                  </a:extLst>
                </p14:cNvPr>
                <p14:cNvContentPartPr/>
                <p14:nvPr/>
              </p14:nvContentPartPr>
              <p14:xfrm>
                <a:off x="1775267" y="2290027"/>
                <a:ext cx="55080" cy="69120"/>
              </p14:xfrm>
            </p:contentPart>
          </mc:Choice>
          <mc:Fallback>
            <p:pic>
              <p:nvPicPr>
                <p:cNvPr id="719" name="Freihand 718">
                  <a:extLst>
                    <a:ext uri="{FF2B5EF4-FFF2-40B4-BE49-F238E27FC236}">
                      <a16:creationId xmlns:a16="http://schemas.microsoft.com/office/drawing/2014/main" id="{BCCBAC28-F08B-42F4-A93A-13B2DB41C141}"/>
                    </a:ext>
                  </a:extLst>
                </p:cNvPr>
                <p:cNvPicPr/>
                <p:nvPr/>
              </p:nvPicPr>
              <p:blipFill>
                <a:blip r:embed="rId1131"/>
                <a:stretch>
                  <a:fillRect/>
                </a:stretch>
              </p:blipFill>
              <p:spPr>
                <a:xfrm>
                  <a:off x="1770947" y="2285707"/>
                  <a:ext cx="637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132">
              <p14:nvContentPartPr>
                <p14:cNvPr id="720" name="Freihand 719">
                  <a:extLst>
                    <a:ext uri="{FF2B5EF4-FFF2-40B4-BE49-F238E27FC236}">
                      <a16:creationId xmlns:a16="http://schemas.microsoft.com/office/drawing/2014/main" id="{1C4E9FF3-C6C0-45E2-BA91-C963AF3FA816}"/>
                    </a:ext>
                  </a:extLst>
                </p14:cNvPr>
                <p14:cNvContentPartPr/>
                <p14:nvPr/>
              </p14:nvContentPartPr>
              <p14:xfrm>
                <a:off x="1835747" y="2216587"/>
                <a:ext cx="77400" cy="98280"/>
              </p14:xfrm>
            </p:contentPart>
          </mc:Choice>
          <mc:Fallback>
            <p:pic>
              <p:nvPicPr>
                <p:cNvPr id="720" name="Freihand 719">
                  <a:extLst>
                    <a:ext uri="{FF2B5EF4-FFF2-40B4-BE49-F238E27FC236}">
                      <a16:creationId xmlns:a16="http://schemas.microsoft.com/office/drawing/2014/main" id="{1C4E9FF3-C6C0-45E2-BA91-C963AF3FA816}"/>
                    </a:ext>
                  </a:extLst>
                </p:cNvPr>
                <p:cNvPicPr/>
                <p:nvPr/>
              </p:nvPicPr>
              <p:blipFill>
                <a:blip r:embed="rId1133"/>
                <a:stretch>
                  <a:fillRect/>
                </a:stretch>
              </p:blipFill>
              <p:spPr>
                <a:xfrm>
                  <a:off x="1831427" y="2212267"/>
                  <a:ext cx="860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134">
              <p14:nvContentPartPr>
                <p14:cNvPr id="721" name="Freihand 720">
                  <a:extLst>
                    <a:ext uri="{FF2B5EF4-FFF2-40B4-BE49-F238E27FC236}">
                      <a16:creationId xmlns:a16="http://schemas.microsoft.com/office/drawing/2014/main" id="{05032C96-024D-4569-AD6D-7BEE16F91C91}"/>
                    </a:ext>
                  </a:extLst>
                </p14:cNvPr>
                <p14:cNvContentPartPr/>
                <p14:nvPr/>
              </p14:nvContentPartPr>
              <p14:xfrm>
                <a:off x="1910267" y="2151067"/>
                <a:ext cx="74160" cy="131760"/>
              </p14:xfrm>
            </p:contentPart>
          </mc:Choice>
          <mc:Fallback>
            <p:pic>
              <p:nvPicPr>
                <p:cNvPr id="721" name="Freihand 720">
                  <a:extLst>
                    <a:ext uri="{FF2B5EF4-FFF2-40B4-BE49-F238E27FC236}">
                      <a16:creationId xmlns:a16="http://schemas.microsoft.com/office/drawing/2014/main" id="{05032C96-024D-4569-AD6D-7BEE16F91C91}"/>
                    </a:ext>
                  </a:extLst>
                </p:cNvPr>
                <p:cNvPicPr/>
                <p:nvPr/>
              </p:nvPicPr>
              <p:blipFill>
                <a:blip r:embed="rId1135"/>
                <a:stretch>
                  <a:fillRect/>
                </a:stretch>
              </p:blipFill>
              <p:spPr>
                <a:xfrm>
                  <a:off x="1905947" y="2146747"/>
                  <a:ext cx="828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136">
              <p14:nvContentPartPr>
                <p14:cNvPr id="722" name="Freihand 721">
                  <a:extLst>
                    <a:ext uri="{FF2B5EF4-FFF2-40B4-BE49-F238E27FC236}">
                      <a16:creationId xmlns:a16="http://schemas.microsoft.com/office/drawing/2014/main" id="{63A61679-94EB-4662-9433-7BE49C731DF3}"/>
                    </a:ext>
                  </a:extLst>
                </p14:cNvPr>
                <p14:cNvContentPartPr/>
                <p14:nvPr/>
              </p14:nvContentPartPr>
              <p14:xfrm>
                <a:off x="1996307" y="2128387"/>
                <a:ext cx="137520" cy="66240"/>
              </p14:xfrm>
            </p:contentPart>
          </mc:Choice>
          <mc:Fallback>
            <p:pic>
              <p:nvPicPr>
                <p:cNvPr id="722" name="Freihand 721">
                  <a:extLst>
                    <a:ext uri="{FF2B5EF4-FFF2-40B4-BE49-F238E27FC236}">
                      <a16:creationId xmlns:a16="http://schemas.microsoft.com/office/drawing/2014/main" id="{63A61679-94EB-4662-9433-7BE49C731DF3}"/>
                    </a:ext>
                  </a:extLst>
                </p:cNvPr>
                <p:cNvPicPr/>
                <p:nvPr/>
              </p:nvPicPr>
              <p:blipFill>
                <a:blip r:embed="rId1137"/>
                <a:stretch>
                  <a:fillRect/>
                </a:stretch>
              </p:blipFill>
              <p:spPr>
                <a:xfrm>
                  <a:off x="1991987" y="2124067"/>
                  <a:ext cx="1461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138">
              <p14:nvContentPartPr>
                <p14:cNvPr id="723" name="Freihand 722">
                  <a:extLst>
                    <a:ext uri="{FF2B5EF4-FFF2-40B4-BE49-F238E27FC236}">
                      <a16:creationId xmlns:a16="http://schemas.microsoft.com/office/drawing/2014/main" id="{39A2860A-F8A2-4892-891A-FACE5EAADE3D}"/>
                    </a:ext>
                  </a:extLst>
                </p14:cNvPr>
                <p14:cNvContentPartPr/>
                <p14:nvPr/>
              </p14:nvContentPartPr>
              <p14:xfrm>
                <a:off x="2275667" y="2013907"/>
                <a:ext cx="141480" cy="68400"/>
              </p14:xfrm>
            </p:contentPart>
          </mc:Choice>
          <mc:Fallback>
            <p:pic>
              <p:nvPicPr>
                <p:cNvPr id="723" name="Freihand 722">
                  <a:extLst>
                    <a:ext uri="{FF2B5EF4-FFF2-40B4-BE49-F238E27FC236}">
                      <a16:creationId xmlns:a16="http://schemas.microsoft.com/office/drawing/2014/main" id="{39A2860A-F8A2-4892-891A-FACE5EAADE3D}"/>
                    </a:ext>
                  </a:extLst>
                </p:cNvPr>
                <p:cNvPicPr/>
                <p:nvPr/>
              </p:nvPicPr>
              <p:blipFill>
                <a:blip r:embed="rId1139"/>
                <a:stretch>
                  <a:fillRect/>
                </a:stretch>
              </p:blipFill>
              <p:spPr>
                <a:xfrm>
                  <a:off x="2271347" y="2009587"/>
                  <a:ext cx="1501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140">
              <p14:nvContentPartPr>
                <p14:cNvPr id="724" name="Freihand 723">
                  <a:extLst>
                    <a:ext uri="{FF2B5EF4-FFF2-40B4-BE49-F238E27FC236}">
                      <a16:creationId xmlns:a16="http://schemas.microsoft.com/office/drawing/2014/main" id="{91B05368-0D29-4EDA-BEA3-A752D42BD53E}"/>
                    </a:ext>
                  </a:extLst>
                </p14:cNvPr>
                <p14:cNvContentPartPr/>
                <p14:nvPr/>
              </p14:nvContentPartPr>
              <p14:xfrm>
                <a:off x="2338307" y="1915987"/>
                <a:ext cx="360" cy="360"/>
              </p14:xfrm>
            </p:contentPart>
          </mc:Choice>
          <mc:Fallback>
            <p:pic>
              <p:nvPicPr>
                <p:cNvPr id="724" name="Freihand 723">
                  <a:extLst>
                    <a:ext uri="{FF2B5EF4-FFF2-40B4-BE49-F238E27FC236}">
                      <a16:creationId xmlns:a16="http://schemas.microsoft.com/office/drawing/2014/main" id="{91B05368-0D29-4EDA-BEA3-A752D42BD53E}"/>
                    </a:ext>
                  </a:extLst>
                </p:cNvPr>
                <p:cNvPicPr/>
                <p:nvPr/>
              </p:nvPicPr>
              <p:blipFill>
                <a:blip r:embed="rId94"/>
                <a:stretch>
                  <a:fillRect/>
                </a:stretch>
              </p:blipFill>
              <p:spPr>
                <a:xfrm>
                  <a:off x="2333987" y="1911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41">
              <p14:nvContentPartPr>
                <p14:cNvPr id="725" name="Freihand 724">
                  <a:extLst>
                    <a:ext uri="{FF2B5EF4-FFF2-40B4-BE49-F238E27FC236}">
                      <a16:creationId xmlns:a16="http://schemas.microsoft.com/office/drawing/2014/main" id="{562ED864-BEBB-4F65-9681-A6A9924B943F}"/>
                    </a:ext>
                  </a:extLst>
                </p14:cNvPr>
                <p14:cNvContentPartPr/>
                <p14:nvPr/>
              </p14:nvContentPartPr>
              <p14:xfrm>
                <a:off x="2619827" y="1767307"/>
                <a:ext cx="50760" cy="156240"/>
              </p14:xfrm>
            </p:contentPart>
          </mc:Choice>
          <mc:Fallback>
            <p:pic>
              <p:nvPicPr>
                <p:cNvPr id="725" name="Freihand 724">
                  <a:extLst>
                    <a:ext uri="{FF2B5EF4-FFF2-40B4-BE49-F238E27FC236}">
                      <a16:creationId xmlns:a16="http://schemas.microsoft.com/office/drawing/2014/main" id="{562ED864-BEBB-4F65-9681-A6A9924B943F}"/>
                    </a:ext>
                  </a:extLst>
                </p:cNvPr>
                <p:cNvPicPr/>
                <p:nvPr/>
              </p:nvPicPr>
              <p:blipFill>
                <a:blip r:embed="rId1142"/>
                <a:stretch>
                  <a:fillRect/>
                </a:stretch>
              </p:blipFill>
              <p:spPr>
                <a:xfrm>
                  <a:off x="2615507" y="1762987"/>
                  <a:ext cx="594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143">
              <p14:nvContentPartPr>
                <p14:cNvPr id="726" name="Freihand 725">
                  <a:extLst>
                    <a:ext uri="{FF2B5EF4-FFF2-40B4-BE49-F238E27FC236}">
                      <a16:creationId xmlns:a16="http://schemas.microsoft.com/office/drawing/2014/main" id="{08DAEAF4-B238-4923-94D2-2E83F91CFFF2}"/>
                    </a:ext>
                  </a:extLst>
                </p14:cNvPr>
                <p14:cNvContentPartPr/>
                <p14:nvPr/>
              </p14:nvContentPartPr>
              <p14:xfrm>
                <a:off x="2539187" y="1730947"/>
                <a:ext cx="134640" cy="75240"/>
              </p14:xfrm>
            </p:contentPart>
          </mc:Choice>
          <mc:Fallback>
            <p:pic>
              <p:nvPicPr>
                <p:cNvPr id="726" name="Freihand 725">
                  <a:extLst>
                    <a:ext uri="{FF2B5EF4-FFF2-40B4-BE49-F238E27FC236}">
                      <a16:creationId xmlns:a16="http://schemas.microsoft.com/office/drawing/2014/main" id="{08DAEAF4-B238-4923-94D2-2E83F91CFFF2}"/>
                    </a:ext>
                  </a:extLst>
                </p:cNvPr>
                <p:cNvPicPr/>
                <p:nvPr/>
              </p:nvPicPr>
              <p:blipFill>
                <a:blip r:embed="rId1144"/>
                <a:stretch>
                  <a:fillRect/>
                </a:stretch>
              </p:blipFill>
              <p:spPr>
                <a:xfrm>
                  <a:off x="2534867" y="1726627"/>
                  <a:ext cx="1432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727" name="Freihand 726">
                  <a:extLst>
                    <a:ext uri="{FF2B5EF4-FFF2-40B4-BE49-F238E27FC236}">
                      <a16:creationId xmlns:a16="http://schemas.microsoft.com/office/drawing/2014/main" id="{2C3511B6-3E67-458C-8B90-E11137C67D15}"/>
                    </a:ext>
                  </a:extLst>
                </p14:cNvPr>
                <p14:cNvContentPartPr/>
                <p14:nvPr/>
              </p14:nvContentPartPr>
              <p14:xfrm>
                <a:off x="2570867" y="1771267"/>
                <a:ext cx="174240" cy="90000"/>
              </p14:xfrm>
            </p:contentPart>
          </mc:Choice>
          <mc:Fallback>
            <p:pic>
              <p:nvPicPr>
                <p:cNvPr id="727" name="Freihand 726">
                  <a:extLst>
                    <a:ext uri="{FF2B5EF4-FFF2-40B4-BE49-F238E27FC236}">
                      <a16:creationId xmlns:a16="http://schemas.microsoft.com/office/drawing/2014/main" id="{2C3511B6-3E67-458C-8B90-E11137C67D15}"/>
                    </a:ext>
                  </a:extLst>
                </p:cNvPr>
                <p:cNvPicPr/>
                <p:nvPr/>
              </p:nvPicPr>
              <p:blipFill>
                <a:blip r:embed="rId1146"/>
                <a:stretch>
                  <a:fillRect/>
                </a:stretch>
              </p:blipFill>
              <p:spPr>
                <a:xfrm>
                  <a:off x="2566547" y="1766947"/>
                  <a:ext cx="1828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147">
              <p14:nvContentPartPr>
                <p14:cNvPr id="728" name="Freihand 727">
                  <a:extLst>
                    <a:ext uri="{FF2B5EF4-FFF2-40B4-BE49-F238E27FC236}">
                      <a16:creationId xmlns:a16="http://schemas.microsoft.com/office/drawing/2014/main" id="{981787A2-9DE4-4656-A0CA-08D313FFA369}"/>
                    </a:ext>
                  </a:extLst>
                </p14:cNvPr>
                <p14:cNvContentPartPr/>
                <p14:nvPr/>
              </p14:nvContentPartPr>
              <p14:xfrm>
                <a:off x="2692187" y="1702867"/>
                <a:ext cx="40680" cy="16920"/>
              </p14:xfrm>
            </p:contentPart>
          </mc:Choice>
          <mc:Fallback>
            <p:pic>
              <p:nvPicPr>
                <p:cNvPr id="728" name="Freihand 727">
                  <a:extLst>
                    <a:ext uri="{FF2B5EF4-FFF2-40B4-BE49-F238E27FC236}">
                      <a16:creationId xmlns:a16="http://schemas.microsoft.com/office/drawing/2014/main" id="{981787A2-9DE4-4656-A0CA-08D313FFA369}"/>
                    </a:ext>
                  </a:extLst>
                </p:cNvPr>
                <p:cNvPicPr/>
                <p:nvPr/>
              </p:nvPicPr>
              <p:blipFill>
                <a:blip r:embed="rId1148"/>
                <a:stretch>
                  <a:fillRect/>
                </a:stretch>
              </p:blipFill>
              <p:spPr>
                <a:xfrm>
                  <a:off x="2687867" y="1698547"/>
                  <a:ext cx="493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149">
              <p14:nvContentPartPr>
                <p14:cNvPr id="729" name="Freihand 728">
                  <a:extLst>
                    <a:ext uri="{FF2B5EF4-FFF2-40B4-BE49-F238E27FC236}">
                      <a16:creationId xmlns:a16="http://schemas.microsoft.com/office/drawing/2014/main" id="{2F29305E-35A0-4CE3-8B31-5C8F64735D43}"/>
                    </a:ext>
                  </a:extLst>
                </p14:cNvPr>
                <p14:cNvContentPartPr/>
                <p14:nvPr/>
              </p14:nvContentPartPr>
              <p14:xfrm>
                <a:off x="2747627" y="1726267"/>
                <a:ext cx="61920" cy="106200"/>
              </p14:xfrm>
            </p:contentPart>
          </mc:Choice>
          <mc:Fallback>
            <p:pic>
              <p:nvPicPr>
                <p:cNvPr id="729" name="Freihand 728">
                  <a:extLst>
                    <a:ext uri="{FF2B5EF4-FFF2-40B4-BE49-F238E27FC236}">
                      <a16:creationId xmlns:a16="http://schemas.microsoft.com/office/drawing/2014/main" id="{2F29305E-35A0-4CE3-8B31-5C8F64735D43}"/>
                    </a:ext>
                  </a:extLst>
                </p:cNvPr>
                <p:cNvPicPr/>
                <p:nvPr/>
              </p:nvPicPr>
              <p:blipFill>
                <a:blip r:embed="rId1150"/>
                <a:stretch>
                  <a:fillRect/>
                </a:stretch>
              </p:blipFill>
              <p:spPr>
                <a:xfrm>
                  <a:off x="2743307" y="1721947"/>
                  <a:ext cx="705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151">
              <p14:nvContentPartPr>
                <p14:cNvPr id="730" name="Freihand 729">
                  <a:extLst>
                    <a:ext uri="{FF2B5EF4-FFF2-40B4-BE49-F238E27FC236}">
                      <a16:creationId xmlns:a16="http://schemas.microsoft.com/office/drawing/2014/main" id="{3D5B4FF9-93F1-4C6D-BCC4-6269276789C7}"/>
                    </a:ext>
                  </a:extLst>
                </p14:cNvPr>
                <p14:cNvContentPartPr/>
                <p14:nvPr/>
              </p14:nvContentPartPr>
              <p14:xfrm>
                <a:off x="2829347" y="1589467"/>
                <a:ext cx="136080" cy="188280"/>
              </p14:xfrm>
            </p:contentPart>
          </mc:Choice>
          <mc:Fallback>
            <p:pic>
              <p:nvPicPr>
                <p:cNvPr id="730" name="Freihand 729">
                  <a:extLst>
                    <a:ext uri="{FF2B5EF4-FFF2-40B4-BE49-F238E27FC236}">
                      <a16:creationId xmlns:a16="http://schemas.microsoft.com/office/drawing/2014/main" id="{3D5B4FF9-93F1-4C6D-BCC4-6269276789C7}"/>
                    </a:ext>
                  </a:extLst>
                </p:cNvPr>
                <p:cNvPicPr/>
                <p:nvPr/>
              </p:nvPicPr>
              <p:blipFill>
                <a:blip r:embed="rId1152"/>
                <a:stretch>
                  <a:fillRect/>
                </a:stretch>
              </p:blipFill>
              <p:spPr>
                <a:xfrm>
                  <a:off x="2825027" y="1585147"/>
                  <a:ext cx="1447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153">
              <p14:nvContentPartPr>
                <p14:cNvPr id="731" name="Freihand 730">
                  <a:extLst>
                    <a:ext uri="{FF2B5EF4-FFF2-40B4-BE49-F238E27FC236}">
                      <a16:creationId xmlns:a16="http://schemas.microsoft.com/office/drawing/2014/main" id="{2849FAE1-F621-4FE4-9A94-CEED74359092}"/>
                    </a:ext>
                  </a:extLst>
                </p14:cNvPr>
                <p14:cNvContentPartPr/>
                <p14:nvPr/>
              </p14:nvContentPartPr>
              <p14:xfrm>
                <a:off x="2978747" y="1621147"/>
                <a:ext cx="154440" cy="87120"/>
              </p14:xfrm>
            </p:contentPart>
          </mc:Choice>
          <mc:Fallback>
            <p:pic>
              <p:nvPicPr>
                <p:cNvPr id="731" name="Freihand 730">
                  <a:extLst>
                    <a:ext uri="{FF2B5EF4-FFF2-40B4-BE49-F238E27FC236}">
                      <a16:creationId xmlns:a16="http://schemas.microsoft.com/office/drawing/2014/main" id="{2849FAE1-F621-4FE4-9A94-CEED74359092}"/>
                    </a:ext>
                  </a:extLst>
                </p:cNvPr>
                <p:cNvPicPr/>
                <p:nvPr/>
              </p:nvPicPr>
              <p:blipFill>
                <a:blip r:embed="rId1154"/>
                <a:stretch>
                  <a:fillRect/>
                </a:stretch>
              </p:blipFill>
              <p:spPr>
                <a:xfrm>
                  <a:off x="2974427" y="1616827"/>
                  <a:ext cx="1630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155">
              <p14:nvContentPartPr>
                <p14:cNvPr id="734" name="Freihand 733">
                  <a:extLst>
                    <a:ext uri="{FF2B5EF4-FFF2-40B4-BE49-F238E27FC236}">
                      <a16:creationId xmlns:a16="http://schemas.microsoft.com/office/drawing/2014/main" id="{A8C3C761-4F0B-4711-8CFA-0D31B7F27809}"/>
                    </a:ext>
                  </a:extLst>
                </p14:cNvPr>
                <p14:cNvContentPartPr/>
                <p14:nvPr/>
              </p14:nvContentPartPr>
              <p14:xfrm>
                <a:off x="1729547" y="2639947"/>
                <a:ext cx="56880" cy="84240"/>
              </p14:xfrm>
            </p:contentPart>
          </mc:Choice>
          <mc:Fallback>
            <p:pic>
              <p:nvPicPr>
                <p:cNvPr id="734" name="Freihand 733">
                  <a:extLst>
                    <a:ext uri="{FF2B5EF4-FFF2-40B4-BE49-F238E27FC236}">
                      <a16:creationId xmlns:a16="http://schemas.microsoft.com/office/drawing/2014/main" id="{A8C3C761-4F0B-4711-8CFA-0D31B7F27809}"/>
                    </a:ext>
                  </a:extLst>
                </p:cNvPr>
                <p:cNvPicPr/>
                <p:nvPr/>
              </p:nvPicPr>
              <p:blipFill>
                <a:blip r:embed="rId1156"/>
                <a:stretch>
                  <a:fillRect/>
                </a:stretch>
              </p:blipFill>
              <p:spPr>
                <a:xfrm>
                  <a:off x="1725227" y="2635627"/>
                  <a:ext cx="655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157">
              <p14:nvContentPartPr>
                <p14:cNvPr id="735" name="Freihand 734">
                  <a:extLst>
                    <a:ext uri="{FF2B5EF4-FFF2-40B4-BE49-F238E27FC236}">
                      <a16:creationId xmlns:a16="http://schemas.microsoft.com/office/drawing/2014/main" id="{064D427C-A0FA-4F5A-816D-D9705571531A}"/>
                    </a:ext>
                  </a:extLst>
                </p14:cNvPr>
                <p14:cNvContentPartPr/>
                <p14:nvPr/>
              </p14:nvContentPartPr>
              <p14:xfrm>
                <a:off x="1694627" y="2536987"/>
                <a:ext cx="54000" cy="11880"/>
              </p14:xfrm>
            </p:contentPart>
          </mc:Choice>
          <mc:Fallback>
            <p:pic>
              <p:nvPicPr>
                <p:cNvPr id="735" name="Freihand 734">
                  <a:extLst>
                    <a:ext uri="{FF2B5EF4-FFF2-40B4-BE49-F238E27FC236}">
                      <a16:creationId xmlns:a16="http://schemas.microsoft.com/office/drawing/2014/main" id="{064D427C-A0FA-4F5A-816D-D9705571531A}"/>
                    </a:ext>
                  </a:extLst>
                </p:cNvPr>
                <p:cNvPicPr/>
                <p:nvPr/>
              </p:nvPicPr>
              <p:blipFill>
                <a:blip r:embed="rId1158"/>
                <a:stretch>
                  <a:fillRect/>
                </a:stretch>
              </p:blipFill>
              <p:spPr>
                <a:xfrm>
                  <a:off x="1690307" y="2532667"/>
                  <a:ext cx="626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159">
              <p14:nvContentPartPr>
                <p14:cNvPr id="736" name="Freihand 735">
                  <a:extLst>
                    <a:ext uri="{FF2B5EF4-FFF2-40B4-BE49-F238E27FC236}">
                      <a16:creationId xmlns:a16="http://schemas.microsoft.com/office/drawing/2014/main" id="{25C28334-5B8D-4BFE-AFDF-911DFD28DDB2}"/>
                    </a:ext>
                  </a:extLst>
                </p14:cNvPr>
                <p14:cNvContentPartPr/>
                <p14:nvPr/>
              </p14:nvContentPartPr>
              <p14:xfrm>
                <a:off x="1777427" y="2558227"/>
                <a:ext cx="81000" cy="127080"/>
              </p14:xfrm>
            </p:contentPart>
          </mc:Choice>
          <mc:Fallback>
            <p:pic>
              <p:nvPicPr>
                <p:cNvPr id="736" name="Freihand 735">
                  <a:extLst>
                    <a:ext uri="{FF2B5EF4-FFF2-40B4-BE49-F238E27FC236}">
                      <a16:creationId xmlns:a16="http://schemas.microsoft.com/office/drawing/2014/main" id="{25C28334-5B8D-4BFE-AFDF-911DFD28DDB2}"/>
                    </a:ext>
                  </a:extLst>
                </p:cNvPr>
                <p:cNvPicPr/>
                <p:nvPr/>
              </p:nvPicPr>
              <p:blipFill>
                <a:blip r:embed="rId1160"/>
                <a:stretch>
                  <a:fillRect/>
                </a:stretch>
              </p:blipFill>
              <p:spPr>
                <a:xfrm>
                  <a:off x="1773107" y="2553907"/>
                  <a:ext cx="896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161">
              <p14:nvContentPartPr>
                <p14:cNvPr id="737" name="Freihand 736">
                  <a:extLst>
                    <a:ext uri="{FF2B5EF4-FFF2-40B4-BE49-F238E27FC236}">
                      <a16:creationId xmlns:a16="http://schemas.microsoft.com/office/drawing/2014/main" id="{F6C4A13A-441E-4D21-8264-D8A0D8896E73}"/>
                    </a:ext>
                  </a:extLst>
                </p14:cNvPr>
                <p14:cNvContentPartPr/>
                <p14:nvPr/>
              </p14:nvContentPartPr>
              <p14:xfrm>
                <a:off x="1834307" y="2423587"/>
                <a:ext cx="75960" cy="171000"/>
              </p14:xfrm>
            </p:contentPart>
          </mc:Choice>
          <mc:Fallback>
            <p:pic>
              <p:nvPicPr>
                <p:cNvPr id="737" name="Freihand 736">
                  <a:extLst>
                    <a:ext uri="{FF2B5EF4-FFF2-40B4-BE49-F238E27FC236}">
                      <a16:creationId xmlns:a16="http://schemas.microsoft.com/office/drawing/2014/main" id="{F6C4A13A-441E-4D21-8264-D8A0D8896E73}"/>
                    </a:ext>
                  </a:extLst>
                </p:cNvPr>
                <p:cNvPicPr/>
                <p:nvPr/>
              </p:nvPicPr>
              <p:blipFill>
                <a:blip r:embed="rId1162"/>
                <a:stretch>
                  <a:fillRect/>
                </a:stretch>
              </p:blipFill>
              <p:spPr>
                <a:xfrm>
                  <a:off x="1829987" y="2419267"/>
                  <a:ext cx="846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163">
              <p14:nvContentPartPr>
                <p14:cNvPr id="738" name="Freihand 737">
                  <a:extLst>
                    <a:ext uri="{FF2B5EF4-FFF2-40B4-BE49-F238E27FC236}">
                      <a16:creationId xmlns:a16="http://schemas.microsoft.com/office/drawing/2014/main" id="{7FE698C0-85BC-407A-9D5E-57EC96671202}"/>
                    </a:ext>
                  </a:extLst>
                </p14:cNvPr>
                <p14:cNvContentPartPr/>
                <p14:nvPr/>
              </p14:nvContentPartPr>
              <p14:xfrm>
                <a:off x="2065067" y="2346907"/>
                <a:ext cx="185040" cy="160920"/>
              </p14:xfrm>
            </p:contentPart>
          </mc:Choice>
          <mc:Fallback>
            <p:pic>
              <p:nvPicPr>
                <p:cNvPr id="738" name="Freihand 737">
                  <a:extLst>
                    <a:ext uri="{FF2B5EF4-FFF2-40B4-BE49-F238E27FC236}">
                      <a16:creationId xmlns:a16="http://schemas.microsoft.com/office/drawing/2014/main" id="{7FE698C0-85BC-407A-9D5E-57EC96671202}"/>
                    </a:ext>
                  </a:extLst>
                </p:cNvPr>
                <p:cNvPicPr/>
                <p:nvPr/>
              </p:nvPicPr>
              <p:blipFill>
                <a:blip r:embed="rId1164"/>
                <a:stretch>
                  <a:fillRect/>
                </a:stretch>
              </p:blipFill>
              <p:spPr>
                <a:xfrm>
                  <a:off x="2060747" y="2342587"/>
                  <a:ext cx="1936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165">
              <p14:nvContentPartPr>
                <p14:cNvPr id="739" name="Freihand 738">
                  <a:extLst>
                    <a:ext uri="{FF2B5EF4-FFF2-40B4-BE49-F238E27FC236}">
                      <a16:creationId xmlns:a16="http://schemas.microsoft.com/office/drawing/2014/main" id="{9C37263C-3C3C-4E89-8512-50AF67C3453F}"/>
                    </a:ext>
                  </a:extLst>
                </p14:cNvPr>
                <p14:cNvContentPartPr/>
                <p14:nvPr/>
              </p14:nvContentPartPr>
              <p14:xfrm>
                <a:off x="2397707" y="2137387"/>
                <a:ext cx="151560" cy="187920"/>
              </p14:xfrm>
            </p:contentPart>
          </mc:Choice>
          <mc:Fallback>
            <p:pic>
              <p:nvPicPr>
                <p:cNvPr id="739" name="Freihand 738">
                  <a:extLst>
                    <a:ext uri="{FF2B5EF4-FFF2-40B4-BE49-F238E27FC236}">
                      <a16:creationId xmlns:a16="http://schemas.microsoft.com/office/drawing/2014/main" id="{9C37263C-3C3C-4E89-8512-50AF67C3453F}"/>
                    </a:ext>
                  </a:extLst>
                </p:cNvPr>
                <p:cNvPicPr/>
                <p:nvPr/>
              </p:nvPicPr>
              <p:blipFill>
                <a:blip r:embed="rId1166"/>
                <a:stretch>
                  <a:fillRect/>
                </a:stretch>
              </p:blipFill>
              <p:spPr>
                <a:xfrm>
                  <a:off x="2393387" y="2133067"/>
                  <a:ext cx="1602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167">
              <p14:nvContentPartPr>
                <p14:cNvPr id="740" name="Freihand 739">
                  <a:extLst>
                    <a:ext uri="{FF2B5EF4-FFF2-40B4-BE49-F238E27FC236}">
                      <a16:creationId xmlns:a16="http://schemas.microsoft.com/office/drawing/2014/main" id="{79FEE228-F746-4398-B377-FF0BAC080277}"/>
                    </a:ext>
                  </a:extLst>
                </p14:cNvPr>
                <p14:cNvContentPartPr/>
                <p14:nvPr/>
              </p14:nvContentPartPr>
              <p14:xfrm>
                <a:off x="2580587" y="2101387"/>
                <a:ext cx="217800" cy="148680"/>
              </p14:xfrm>
            </p:contentPart>
          </mc:Choice>
          <mc:Fallback>
            <p:pic>
              <p:nvPicPr>
                <p:cNvPr id="740" name="Freihand 739">
                  <a:extLst>
                    <a:ext uri="{FF2B5EF4-FFF2-40B4-BE49-F238E27FC236}">
                      <a16:creationId xmlns:a16="http://schemas.microsoft.com/office/drawing/2014/main" id="{79FEE228-F746-4398-B377-FF0BAC080277}"/>
                    </a:ext>
                  </a:extLst>
                </p:cNvPr>
                <p:cNvPicPr/>
                <p:nvPr/>
              </p:nvPicPr>
              <p:blipFill>
                <a:blip r:embed="rId1168"/>
                <a:stretch>
                  <a:fillRect/>
                </a:stretch>
              </p:blipFill>
              <p:spPr>
                <a:xfrm>
                  <a:off x="2576267" y="2097067"/>
                  <a:ext cx="2264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169">
              <p14:nvContentPartPr>
                <p14:cNvPr id="741" name="Freihand 740">
                  <a:extLst>
                    <a:ext uri="{FF2B5EF4-FFF2-40B4-BE49-F238E27FC236}">
                      <a16:creationId xmlns:a16="http://schemas.microsoft.com/office/drawing/2014/main" id="{4254F520-267E-4A59-AE33-36EF004E9E02}"/>
                    </a:ext>
                  </a:extLst>
                </p14:cNvPr>
                <p14:cNvContentPartPr/>
                <p14:nvPr/>
              </p14:nvContentPartPr>
              <p14:xfrm>
                <a:off x="2827907" y="1960267"/>
                <a:ext cx="63000" cy="135000"/>
              </p14:xfrm>
            </p:contentPart>
          </mc:Choice>
          <mc:Fallback>
            <p:pic>
              <p:nvPicPr>
                <p:cNvPr id="741" name="Freihand 740">
                  <a:extLst>
                    <a:ext uri="{FF2B5EF4-FFF2-40B4-BE49-F238E27FC236}">
                      <a16:creationId xmlns:a16="http://schemas.microsoft.com/office/drawing/2014/main" id="{4254F520-267E-4A59-AE33-36EF004E9E02}"/>
                    </a:ext>
                  </a:extLst>
                </p:cNvPr>
                <p:cNvPicPr/>
                <p:nvPr/>
              </p:nvPicPr>
              <p:blipFill>
                <a:blip r:embed="rId1170"/>
                <a:stretch>
                  <a:fillRect/>
                </a:stretch>
              </p:blipFill>
              <p:spPr>
                <a:xfrm>
                  <a:off x="2823587" y="1955947"/>
                  <a:ext cx="716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171">
              <p14:nvContentPartPr>
                <p14:cNvPr id="742" name="Freihand 741">
                  <a:extLst>
                    <a:ext uri="{FF2B5EF4-FFF2-40B4-BE49-F238E27FC236}">
                      <a16:creationId xmlns:a16="http://schemas.microsoft.com/office/drawing/2014/main" id="{C6E2CEC7-DFD2-40D4-86B6-06BFA21C1D71}"/>
                    </a:ext>
                  </a:extLst>
                </p14:cNvPr>
                <p14:cNvContentPartPr/>
                <p14:nvPr/>
              </p14:nvContentPartPr>
              <p14:xfrm>
                <a:off x="2872907" y="2039107"/>
                <a:ext cx="36720" cy="31680"/>
              </p14:xfrm>
            </p:contentPart>
          </mc:Choice>
          <mc:Fallback>
            <p:pic>
              <p:nvPicPr>
                <p:cNvPr id="742" name="Freihand 741">
                  <a:extLst>
                    <a:ext uri="{FF2B5EF4-FFF2-40B4-BE49-F238E27FC236}">
                      <a16:creationId xmlns:a16="http://schemas.microsoft.com/office/drawing/2014/main" id="{C6E2CEC7-DFD2-40D4-86B6-06BFA21C1D71}"/>
                    </a:ext>
                  </a:extLst>
                </p:cNvPr>
                <p:cNvPicPr/>
                <p:nvPr/>
              </p:nvPicPr>
              <p:blipFill>
                <a:blip r:embed="rId1172"/>
                <a:stretch>
                  <a:fillRect/>
                </a:stretch>
              </p:blipFill>
              <p:spPr>
                <a:xfrm>
                  <a:off x="2868587" y="2034787"/>
                  <a:ext cx="453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173">
              <p14:nvContentPartPr>
                <p14:cNvPr id="743" name="Freihand 742">
                  <a:extLst>
                    <a:ext uri="{FF2B5EF4-FFF2-40B4-BE49-F238E27FC236}">
                      <a16:creationId xmlns:a16="http://schemas.microsoft.com/office/drawing/2014/main" id="{ED801E53-3EB0-49AA-9A7B-A22A7D09E9C2}"/>
                    </a:ext>
                  </a:extLst>
                </p14:cNvPr>
                <p14:cNvContentPartPr/>
                <p14:nvPr/>
              </p14:nvContentPartPr>
              <p14:xfrm>
                <a:off x="2949227" y="1964587"/>
                <a:ext cx="46080" cy="67680"/>
              </p14:xfrm>
            </p:contentPart>
          </mc:Choice>
          <mc:Fallback>
            <p:pic>
              <p:nvPicPr>
                <p:cNvPr id="743" name="Freihand 742">
                  <a:extLst>
                    <a:ext uri="{FF2B5EF4-FFF2-40B4-BE49-F238E27FC236}">
                      <a16:creationId xmlns:a16="http://schemas.microsoft.com/office/drawing/2014/main" id="{ED801E53-3EB0-49AA-9A7B-A22A7D09E9C2}"/>
                    </a:ext>
                  </a:extLst>
                </p:cNvPr>
                <p:cNvPicPr/>
                <p:nvPr/>
              </p:nvPicPr>
              <p:blipFill>
                <a:blip r:embed="rId1174"/>
                <a:stretch>
                  <a:fillRect/>
                </a:stretch>
              </p:blipFill>
              <p:spPr>
                <a:xfrm>
                  <a:off x="2944907" y="1960267"/>
                  <a:ext cx="547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175">
              <p14:nvContentPartPr>
                <p14:cNvPr id="744" name="Freihand 743">
                  <a:extLst>
                    <a:ext uri="{FF2B5EF4-FFF2-40B4-BE49-F238E27FC236}">
                      <a16:creationId xmlns:a16="http://schemas.microsoft.com/office/drawing/2014/main" id="{35F8ED70-8AD5-4433-835E-E022B669BB44}"/>
                    </a:ext>
                  </a:extLst>
                </p14:cNvPr>
                <p14:cNvContentPartPr/>
                <p14:nvPr/>
              </p14:nvContentPartPr>
              <p14:xfrm>
                <a:off x="3030227" y="1810867"/>
                <a:ext cx="139680" cy="196200"/>
              </p14:xfrm>
            </p:contentPart>
          </mc:Choice>
          <mc:Fallback>
            <p:pic>
              <p:nvPicPr>
                <p:cNvPr id="744" name="Freihand 743">
                  <a:extLst>
                    <a:ext uri="{FF2B5EF4-FFF2-40B4-BE49-F238E27FC236}">
                      <a16:creationId xmlns:a16="http://schemas.microsoft.com/office/drawing/2014/main" id="{35F8ED70-8AD5-4433-835E-E022B669BB44}"/>
                    </a:ext>
                  </a:extLst>
                </p:cNvPr>
                <p:cNvPicPr/>
                <p:nvPr/>
              </p:nvPicPr>
              <p:blipFill>
                <a:blip r:embed="rId1176"/>
                <a:stretch>
                  <a:fillRect/>
                </a:stretch>
              </p:blipFill>
              <p:spPr>
                <a:xfrm>
                  <a:off x="3025907" y="1806547"/>
                  <a:ext cx="1483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177">
              <p14:nvContentPartPr>
                <p14:cNvPr id="746" name="Freihand 745">
                  <a:extLst>
                    <a:ext uri="{FF2B5EF4-FFF2-40B4-BE49-F238E27FC236}">
                      <a16:creationId xmlns:a16="http://schemas.microsoft.com/office/drawing/2014/main" id="{062F5C1C-7D7A-4262-9702-D6585DE1FA46}"/>
                    </a:ext>
                  </a:extLst>
                </p14:cNvPr>
                <p14:cNvContentPartPr/>
                <p14:nvPr/>
              </p14:nvContentPartPr>
              <p14:xfrm>
                <a:off x="3289787" y="1649227"/>
                <a:ext cx="115200" cy="167760"/>
              </p14:xfrm>
            </p:contentPart>
          </mc:Choice>
          <mc:Fallback>
            <p:pic>
              <p:nvPicPr>
                <p:cNvPr id="746" name="Freihand 745">
                  <a:extLst>
                    <a:ext uri="{FF2B5EF4-FFF2-40B4-BE49-F238E27FC236}">
                      <a16:creationId xmlns:a16="http://schemas.microsoft.com/office/drawing/2014/main" id="{062F5C1C-7D7A-4262-9702-D6585DE1FA46}"/>
                    </a:ext>
                  </a:extLst>
                </p:cNvPr>
                <p:cNvPicPr/>
                <p:nvPr/>
              </p:nvPicPr>
              <p:blipFill>
                <a:blip r:embed="rId1178"/>
                <a:stretch>
                  <a:fillRect/>
                </a:stretch>
              </p:blipFill>
              <p:spPr>
                <a:xfrm>
                  <a:off x="3285467" y="1644907"/>
                  <a:ext cx="1238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179">
              <p14:nvContentPartPr>
                <p14:cNvPr id="747" name="Freihand 746">
                  <a:extLst>
                    <a:ext uri="{FF2B5EF4-FFF2-40B4-BE49-F238E27FC236}">
                      <a16:creationId xmlns:a16="http://schemas.microsoft.com/office/drawing/2014/main" id="{057D9420-2AB3-49FE-9A1C-03FE38C5E415}"/>
                    </a:ext>
                  </a:extLst>
                </p14:cNvPr>
                <p14:cNvContentPartPr/>
                <p14:nvPr/>
              </p14:nvContentPartPr>
              <p14:xfrm>
                <a:off x="3460067" y="1623307"/>
                <a:ext cx="69840" cy="101160"/>
              </p14:xfrm>
            </p:contentPart>
          </mc:Choice>
          <mc:Fallback>
            <p:pic>
              <p:nvPicPr>
                <p:cNvPr id="747" name="Freihand 746">
                  <a:extLst>
                    <a:ext uri="{FF2B5EF4-FFF2-40B4-BE49-F238E27FC236}">
                      <a16:creationId xmlns:a16="http://schemas.microsoft.com/office/drawing/2014/main" id="{057D9420-2AB3-49FE-9A1C-03FE38C5E415}"/>
                    </a:ext>
                  </a:extLst>
                </p:cNvPr>
                <p:cNvPicPr/>
                <p:nvPr/>
              </p:nvPicPr>
              <p:blipFill>
                <a:blip r:embed="rId1180"/>
                <a:stretch>
                  <a:fillRect/>
                </a:stretch>
              </p:blipFill>
              <p:spPr>
                <a:xfrm>
                  <a:off x="3455747" y="1618987"/>
                  <a:ext cx="784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181">
              <p14:nvContentPartPr>
                <p14:cNvPr id="748" name="Freihand 747">
                  <a:extLst>
                    <a:ext uri="{FF2B5EF4-FFF2-40B4-BE49-F238E27FC236}">
                      <a16:creationId xmlns:a16="http://schemas.microsoft.com/office/drawing/2014/main" id="{C9F699AE-5BFB-469D-81AC-E48972E8F677}"/>
                    </a:ext>
                  </a:extLst>
                </p14:cNvPr>
                <p14:cNvContentPartPr/>
                <p14:nvPr/>
              </p14:nvContentPartPr>
              <p14:xfrm>
                <a:off x="3581387" y="1702147"/>
                <a:ext cx="40320" cy="84600"/>
              </p14:xfrm>
            </p:contentPart>
          </mc:Choice>
          <mc:Fallback>
            <p:pic>
              <p:nvPicPr>
                <p:cNvPr id="748" name="Freihand 747">
                  <a:extLst>
                    <a:ext uri="{FF2B5EF4-FFF2-40B4-BE49-F238E27FC236}">
                      <a16:creationId xmlns:a16="http://schemas.microsoft.com/office/drawing/2014/main" id="{C9F699AE-5BFB-469D-81AC-E48972E8F677}"/>
                    </a:ext>
                  </a:extLst>
                </p:cNvPr>
                <p:cNvPicPr/>
                <p:nvPr/>
              </p:nvPicPr>
              <p:blipFill>
                <a:blip r:embed="rId1182"/>
                <a:stretch>
                  <a:fillRect/>
                </a:stretch>
              </p:blipFill>
              <p:spPr>
                <a:xfrm>
                  <a:off x="3577067" y="1697827"/>
                  <a:ext cx="489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183">
              <p14:nvContentPartPr>
                <p14:cNvPr id="749" name="Freihand 748">
                  <a:extLst>
                    <a:ext uri="{FF2B5EF4-FFF2-40B4-BE49-F238E27FC236}">
                      <a16:creationId xmlns:a16="http://schemas.microsoft.com/office/drawing/2014/main" id="{7A90B478-280B-4FB8-8456-81A08BA691A0}"/>
                    </a:ext>
                  </a:extLst>
                </p14:cNvPr>
                <p14:cNvContentPartPr/>
                <p14:nvPr/>
              </p14:nvContentPartPr>
              <p14:xfrm>
                <a:off x="3643667" y="1555267"/>
                <a:ext cx="70560" cy="139320"/>
              </p14:xfrm>
            </p:contentPart>
          </mc:Choice>
          <mc:Fallback>
            <p:pic>
              <p:nvPicPr>
                <p:cNvPr id="749" name="Freihand 748">
                  <a:extLst>
                    <a:ext uri="{FF2B5EF4-FFF2-40B4-BE49-F238E27FC236}">
                      <a16:creationId xmlns:a16="http://schemas.microsoft.com/office/drawing/2014/main" id="{7A90B478-280B-4FB8-8456-81A08BA691A0}"/>
                    </a:ext>
                  </a:extLst>
                </p:cNvPr>
                <p:cNvPicPr/>
                <p:nvPr/>
              </p:nvPicPr>
              <p:blipFill>
                <a:blip r:embed="rId1184"/>
                <a:stretch>
                  <a:fillRect/>
                </a:stretch>
              </p:blipFill>
              <p:spPr>
                <a:xfrm>
                  <a:off x="3639347" y="1550947"/>
                  <a:ext cx="792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185">
              <p14:nvContentPartPr>
                <p14:cNvPr id="750" name="Freihand 749">
                  <a:extLst>
                    <a:ext uri="{FF2B5EF4-FFF2-40B4-BE49-F238E27FC236}">
                      <a16:creationId xmlns:a16="http://schemas.microsoft.com/office/drawing/2014/main" id="{550C78CB-895D-4A6B-AF49-213A902963B4}"/>
                    </a:ext>
                  </a:extLst>
                </p14:cNvPr>
                <p14:cNvContentPartPr/>
                <p14:nvPr/>
              </p14:nvContentPartPr>
              <p14:xfrm>
                <a:off x="3181067" y="1635907"/>
                <a:ext cx="165960" cy="234000"/>
              </p14:xfrm>
            </p:contentPart>
          </mc:Choice>
          <mc:Fallback>
            <p:pic>
              <p:nvPicPr>
                <p:cNvPr id="750" name="Freihand 749">
                  <a:extLst>
                    <a:ext uri="{FF2B5EF4-FFF2-40B4-BE49-F238E27FC236}">
                      <a16:creationId xmlns:a16="http://schemas.microsoft.com/office/drawing/2014/main" id="{550C78CB-895D-4A6B-AF49-213A902963B4}"/>
                    </a:ext>
                  </a:extLst>
                </p:cNvPr>
                <p:cNvPicPr/>
                <p:nvPr/>
              </p:nvPicPr>
              <p:blipFill>
                <a:blip r:embed="rId1186"/>
                <a:stretch>
                  <a:fillRect/>
                </a:stretch>
              </p:blipFill>
              <p:spPr>
                <a:xfrm>
                  <a:off x="3176747" y="1631587"/>
                  <a:ext cx="17460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187">
              <p14:nvContentPartPr>
                <p14:cNvPr id="751" name="Freihand 750">
                  <a:extLst>
                    <a:ext uri="{FF2B5EF4-FFF2-40B4-BE49-F238E27FC236}">
                      <a16:creationId xmlns:a16="http://schemas.microsoft.com/office/drawing/2014/main" id="{A43CD07D-6BB7-4784-AF73-434693B79E3D}"/>
                    </a:ext>
                  </a:extLst>
                </p14:cNvPr>
                <p14:cNvContentPartPr/>
                <p14:nvPr/>
              </p14:nvContentPartPr>
              <p14:xfrm>
                <a:off x="3680747" y="1427467"/>
                <a:ext cx="135000" cy="367920"/>
              </p14:xfrm>
            </p:contentPart>
          </mc:Choice>
          <mc:Fallback>
            <p:pic>
              <p:nvPicPr>
                <p:cNvPr id="751" name="Freihand 750">
                  <a:extLst>
                    <a:ext uri="{FF2B5EF4-FFF2-40B4-BE49-F238E27FC236}">
                      <a16:creationId xmlns:a16="http://schemas.microsoft.com/office/drawing/2014/main" id="{A43CD07D-6BB7-4784-AF73-434693B79E3D}"/>
                    </a:ext>
                  </a:extLst>
                </p:cNvPr>
                <p:cNvPicPr/>
                <p:nvPr/>
              </p:nvPicPr>
              <p:blipFill>
                <a:blip r:embed="rId1188"/>
                <a:stretch>
                  <a:fillRect/>
                </a:stretch>
              </p:blipFill>
              <p:spPr>
                <a:xfrm>
                  <a:off x="3676427" y="1423147"/>
                  <a:ext cx="14364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1189">
              <p14:nvContentPartPr>
                <p14:cNvPr id="753" name="Freihand 752">
                  <a:extLst>
                    <a:ext uri="{FF2B5EF4-FFF2-40B4-BE49-F238E27FC236}">
                      <a16:creationId xmlns:a16="http://schemas.microsoft.com/office/drawing/2014/main" id="{A5451274-082D-41B9-9DD3-12DA09410F4A}"/>
                    </a:ext>
                  </a:extLst>
                </p14:cNvPr>
                <p14:cNvContentPartPr/>
                <p14:nvPr/>
              </p14:nvContentPartPr>
              <p14:xfrm>
                <a:off x="3282947" y="1355107"/>
                <a:ext cx="96480" cy="129240"/>
              </p14:xfrm>
            </p:contentPart>
          </mc:Choice>
          <mc:Fallback>
            <p:pic>
              <p:nvPicPr>
                <p:cNvPr id="753" name="Freihand 752">
                  <a:extLst>
                    <a:ext uri="{FF2B5EF4-FFF2-40B4-BE49-F238E27FC236}">
                      <a16:creationId xmlns:a16="http://schemas.microsoft.com/office/drawing/2014/main" id="{A5451274-082D-41B9-9DD3-12DA09410F4A}"/>
                    </a:ext>
                  </a:extLst>
                </p:cNvPr>
                <p:cNvPicPr/>
                <p:nvPr/>
              </p:nvPicPr>
              <p:blipFill>
                <a:blip r:embed="rId1190"/>
                <a:stretch>
                  <a:fillRect/>
                </a:stretch>
              </p:blipFill>
              <p:spPr>
                <a:xfrm>
                  <a:off x="3278627" y="1350787"/>
                  <a:ext cx="1051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191">
              <p14:nvContentPartPr>
                <p14:cNvPr id="754" name="Freihand 753">
                  <a:extLst>
                    <a:ext uri="{FF2B5EF4-FFF2-40B4-BE49-F238E27FC236}">
                      <a16:creationId xmlns:a16="http://schemas.microsoft.com/office/drawing/2014/main" id="{2CC9564C-8CC1-4196-AEF1-FF7192699842}"/>
                    </a:ext>
                  </a:extLst>
                </p14:cNvPr>
                <p14:cNvContentPartPr/>
                <p14:nvPr/>
              </p14:nvContentPartPr>
              <p14:xfrm>
                <a:off x="3363587" y="1416667"/>
                <a:ext cx="61920" cy="35640"/>
              </p14:xfrm>
            </p:contentPart>
          </mc:Choice>
          <mc:Fallback>
            <p:pic>
              <p:nvPicPr>
                <p:cNvPr id="754" name="Freihand 753">
                  <a:extLst>
                    <a:ext uri="{FF2B5EF4-FFF2-40B4-BE49-F238E27FC236}">
                      <a16:creationId xmlns:a16="http://schemas.microsoft.com/office/drawing/2014/main" id="{2CC9564C-8CC1-4196-AEF1-FF7192699842}"/>
                    </a:ext>
                  </a:extLst>
                </p:cNvPr>
                <p:cNvPicPr/>
                <p:nvPr/>
              </p:nvPicPr>
              <p:blipFill>
                <a:blip r:embed="rId1192"/>
                <a:stretch>
                  <a:fillRect/>
                </a:stretch>
              </p:blipFill>
              <p:spPr>
                <a:xfrm>
                  <a:off x="3359267" y="1412347"/>
                  <a:ext cx="705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193">
              <p14:nvContentPartPr>
                <p14:cNvPr id="755" name="Freihand 754">
                  <a:extLst>
                    <a:ext uri="{FF2B5EF4-FFF2-40B4-BE49-F238E27FC236}">
                      <a16:creationId xmlns:a16="http://schemas.microsoft.com/office/drawing/2014/main" id="{6692BA41-3802-420C-9F77-5C4FC9A98602}"/>
                    </a:ext>
                  </a:extLst>
                </p14:cNvPr>
                <p14:cNvContentPartPr/>
                <p14:nvPr/>
              </p14:nvContentPartPr>
              <p14:xfrm>
                <a:off x="3479147" y="1220107"/>
                <a:ext cx="139320" cy="198720"/>
              </p14:xfrm>
            </p:contentPart>
          </mc:Choice>
          <mc:Fallback>
            <p:pic>
              <p:nvPicPr>
                <p:cNvPr id="755" name="Freihand 754">
                  <a:extLst>
                    <a:ext uri="{FF2B5EF4-FFF2-40B4-BE49-F238E27FC236}">
                      <a16:creationId xmlns:a16="http://schemas.microsoft.com/office/drawing/2014/main" id="{6692BA41-3802-420C-9F77-5C4FC9A98602}"/>
                    </a:ext>
                  </a:extLst>
                </p:cNvPr>
                <p:cNvPicPr/>
                <p:nvPr/>
              </p:nvPicPr>
              <p:blipFill>
                <a:blip r:embed="rId1194"/>
                <a:stretch>
                  <a:fillRect/>
                </a:stretch>
              </p:blipFill>
              <p:spPr>
                <a:xfrm>
                  <a:off x="3474827" y="1215787"/>
                  <a:ext cx="1479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195">
              <p14:nvContentPartPr>
                <p14:cNvPr id="756" name="Freihand 755">
                  <a:extLst>
                    <a:ext uri="{FF2B5EF4-FFF2-40B4-BE49-F238E27FC236}">
                      <a16:creationId xmlns:a16="http://schemas.microsoft.com/office/drawing/2014/main" id="{374574D2-3B3F-48C1-8785-3EAA4E42B878}"/>
                    </a:ext>
                  </a:extLst>
                </p14:cNvPr>
                <p14:cNvContentPartPr/>
                <p14:nvPr/>
              </p14:nvContentPartPr>
              <p14:xfrm>
                <a:off x="3498587" y="1274107"/>
                <a:ext cx="132480" cy="77400"/>
              </p14:xfrm>
            </p:contentPart>
          </mc:Choice>
          <mc:Fallback>
            <p:pic>
              <p:nvPicPr>
                <p:cNvPr id="756" name="Freihand 755">
                  <a:extLst>
                    <a:ext uri="{FF2B5EF4-FFF2-40B4-BE49-F238E27FC236}">
                      <a16:creationId xmlns:a16="http://schemas.microsoft.com/office/drawing/2014/main" id="{374574D2-3B3F-48C1-8785-3EAA4E42B878}"/>
                    </a:ext>
                  </a:extLst>
                </p:cNvPr>
                <p:cNvPicPr/>
                <p:nvPr/>
              </p:nvPicPr>
              <p:blipFill>
                <a:blip r:embed="rId1196"/>
                <a:stretch>
                  <a:fillRect/>
                </a:stretch>
              </p:blipFill>
              <p:spPr>
                <a:xfrm>
                  <a:off x="3494267" y="1269787"/>
                  <a:ext cx="1411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197">
              <p14:nvContentPartPr>
                <p14:cNvPr id="758" name="Freihand 757">
                  <a:extLst>
                    <a:ext uri="{FF2B5EF4-FFF2-40B4-BE49-F238E27FC236}">
                      <a16:creationId xmlns:a16="http://schemas.microsoft.com/office/drawing/2014/main" id="{24B47518-DF4B-4B64-BDFE-945FB4879252}"/>
                    </a:ext>
                  </a:extLst>
                </p14:cNvPr>
                <p14:cNvContentPartPr/>
                <p14:nvPr/>
              </p14:nvContentPartPr>
              <p14:xfrm>
                <a:off x="3902507" y="1395427"/>
                <a:ext cx="140760" cy="74880"/>
              </p14:xfrm>
            </p:contentPart>
          </mc:Choice>
          <mc:Fallback>
            <p:pic>
              <p:nvPicPr>
                <p:cNvPr id="758" name="Freihand 757">
                  <a:extLst>
                    <a:ext uri="{FF2B5EF4-FFF2-40B4-BE49-F238E27FC236}">
                      <a16:creationId xmlns:a16="http://schemas.microsoft.com/office/drawing/2014/main" id="{24B47518-DF4B-4B64-BDFE-945FB4879252}"/>
                    </a:ext>
                  </a:extLst>
                </p:cNvPr>
                <p:cNvPicPr/>
                <p:nvPr/>
              </p:nvPicPr>
              <p:blipFill>
                <a:blip r:embed="rId1198"/>
                <a:stretch>
                  <a:fillRect/>
                </a:stretch>
              </p:blipFill>
              <p:spPr>
                <a:xfrm>
                  <a:off x="3898187" y="1391107"/>
                  <a:ext cx="1494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199">
              <p14:nvContentPartPr>
                <p14:cNvPr id="759" name="Freihand 758">
                  <a:extLst>
                    <a:ext uri="{FF2B5EF4-FFF2-40B4-BE49-F238E27FC236}">
                      <a16:creationId xmlns:a16="http://schemas.microsoft.com/office/drawing/2014/main" id="{A073176D-8EBF-48DB-B4F2-A81463E17955}"/>
                    </a:ext>
                  </a:extLst>
                </p14:cNvPr>
                <p14:cNvContentPartPr/>
                <p14:nvPr/>
              </p14:nvContentPartPr>
              <p14:xfrm>
                <a:off x="3924107" y="1427107"/>
                <a:ext cx="138600" cy="91440"/>
              </p14:xfrm>
            </p:contentPart>
          </mc:Choice>
          <mc:Fallback>
            <p:pic>
              <p:nvPicPr>
                <p:cNvPr id="759" name="Freihand 758">
                  <a:extLst>
                    <a:ext uri="{FF2B5EF4-FFF2-40B4-BE49-F238E27FC236}">
                      <a16:creationId xmlns:a16="http://schemas.microsoft.com/office/drawing/2014/main" id="{A073176D-8EBF-48DB-B4F2-A81463E17955}"/>
                    </a:ext>
                  </a:extLst>
                </p:cNvPr>
                <p:cNvPicPr/>
                <p:nvPr/>
              </p:nvPicPr>
              <p:blipFill>
                <a:blip r:embed="rId1200"/>
                <a:stretch>
                  <a:fillRect/>
                </a:stretch>
              </p:blipFill>
              <p:spPr>
                <a:xfrm>
                  <a:off x="3919787" y="1422787"/>
                  <a:ext cx="1472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201">
              <p14:nvContentPartPr>
                <p14:cNvPr id="760" name="Freihand 759">
                  <a:extLst>
                    <a:ext uri="{FF2B5EF4-FFF2-40B4-BE49-F238E27FC236}">
                      <a16:creationId xmlns:a16="http://schemas.microsoft.com/office/drawing/2014/main" id="{5288FA4C-E839-4B47-B05D-607B27BC1F1A}"/>
                    </a:ext>
                  </a:extLst>
                </p14:cNvPr>
                <p14:cNvContentPartPr/>
                <p14:nvPr/>
              </p14:nvContentPartPr>
              <p14:xfrm>
                <a:off x="3851747" y="1189867"/>
                <a:ext cx="167760" cy="226800"/>
              </p14:xfrm>
            </p:contentPart>
          </mc:Choice>
          <mc:Fallback>
            <p:pic>
              <p:nvPicPr>
                <p:cNvPr id="760" name="Freihand 759">
                  <a:extLst>
                    <a:ext uri="{FF2B5EF4-FFF2-40B4-BE49-F238E27FC236}">
                      <a16:creationId xmlns:a16="http://schemas.microsoft.com/office/drawing/2014/main" id="{5288FA4C-E839-4B47-B05D-607B27BC1F1A}"/>
                    </a:ext>
                  </a:extLst>
                </p:cNvPr>
                <p:cNvPicPr/>
                <p:nvPr/>
              </p:nvPicPr>
              <p:blipFill>
                <a:blip r:embed="rId1202"/>
                <a:stretch>
                  <a:fillRect/>
                </a:stretch>
              </p:blipFill>
              <p:spPr>
                <a:xfrm>
                  <a:off x="3847427" y="1185547"/>
                  <a:ext cx="17640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203">
              <p14:nvContentPartPr>
                <p14:cNvPr id="762" name="Freihand 761">
                  <a:extLst>
                    <a:ext uri="{FF2B5EF4-FFF2-40B4-BE49-F238E27FC236}">
                      <a16:creationId xmlns:a16="http://schemas.microsoft.com/office/drawing/2014/main" id="{5A3E0E5C-386B-43AB-B607-DB2D21C4A21F}"/>
                    </a:ext>
                  </a:extLst>
                </p14:cNvPr>
                <p14:cNvContentPartPr/>
                <p14:nvPr/>
              </p14:nvContentPartPr>
              <p14:xfrm>
                <a:off x="4166747" y="1212547"/>
                <a:ext cx="147240" cy="205560"/>
              </p14:xfrm>
            </p:contentPart>
          </mc:Choice>
          <mc:Fallback>
            <p:pic>
              <p:nvPicPr>
                <p:cNvPr id="762" name="Freihand 761">
                  <a:extLst>
                    <a:ext uri="{FF2B5EF4-FFF2-40B4-BE49-F238E27FC236}">
                      <a16:creationId xmlns:a16="http://schemas.microsoft.com/office/drawing/2014/main" id="{5A3E0E5C-386B-43AB-B607-DB2D21C4A21F}"/>
                    </a:ext>
                  </a:extLst>
                </p:cNvPr>
                <p:cNvPicPr/>
                <p:nvPr/>
              </p:nvPicPr>
              <p:blipFill>
                <a:blip r:embed="rId1204"/>
                <a:stretch>
                  <a:fillRect/>
                </a:stretch>
              </p:blipFill>
              <p:spPr>
                <a:xfrm>
                  <a:off x="4162427" y="1208227"/>
                  <a:ext cx="15588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205">
              <p14:nvContentPartPr>
                <p14:cNvPr id="763" name="Freihand 762">
                  <a:extLst>
                    <a:ext uri="{FF2B5EF4-FFF2-40B4-BE49-F238E27FC236}">
                      <a16:creationId xmlns:a16="http://schemas.microsoft.com/office/drawing/2014/main" id="{9C4AD814-5D6D-43B2-908D-5F38551DC26D}"/>
                    </a:ext>
                  </a:extLst>
                </p14:cNvPr>
                <p14:cNvContentPartPr/>
                <p14:nvPr/>
              </p14:nvContentPartPr>
              <p14:xfrm>
                <a:off x="4383467" y="1103827"/>
                <a:ext cx="83880" cy="217800"/>
              </p14:xfrm>
            </p:contentPart>
          </mc:Choice>
          <mc:Fallback>
            <p:pic>
              <p:nvPicPr>
                <p:cNvPr id="763" name="Freihand 762">
                  <a:extLst>
                    <a:ext uri="{FF2B5EF4-FFF2-40B4-BE49-F238E27FC236}">
                      <a16:creationId xmlns:a16="http://schemas.microsoft.com/office/drawing/2014/main" id="{9C4AD814-5D6D-43B2-908D-5F38551DC26D}"/>
                    </a:ext>
                  </a:extLst>
                </p:cNvPr>
                <p:cNvPicPr/>
                <p:nvPr/>
              </p:nvPicPr>
              <p:blipFill>
                <a:blip r:embed="rId1206"/>
                <a:stretch>
                  <a:fillRect/>
                </a:stretch>
              </p:blipFill>
              <p:spPr>
                <a:xfrm>
                  <a:off x="4379147" y="1099507"/>
                  <a:ext cx="9252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207">
              <p14:nvContentPartPr>
                <p14:cNvPr id="764" name="Freihand 763">
                  <a:extLst>
                    <a:ext uri="{FF2B5EF4-FFF2-40B4-BE49-F238E27FC236}">
                      <a16:creationId xmlns:a16="http://schemas.microsoft.com/office/drawing/2014/main" id="{C69A1EA8-EA9B-4577-8852-F46A48043D3D}"/>
                    </a:ext>
                  </a:extLst>
                </p14:cNvPr>
                <p14:cNvContentPartPr/>
                <p14:nvPr/>
              </p14:nvContentPartPr>
              <p14:xfrm>
                <a:off x="4558787" y="1024987"/>
                <a:ext cx="74160" cy="102600"/>
              </p14:xfrm>
            </p:contentPart>
          </mc:Choice>
          <mc:Fallback>
            <p:pic>
              <p:nvPicPr>
                <p:cNvPr id="764" name="Freihand 763">
                  <a:extLst>
                    <a:ext uri="{FF2B5EF4-FFF2-40B4-BE49-F238E27FC236}">
                      <a16:creationId xmlns:a16="http://schemas.microsoft.com/office/drawing/2014/main" id="{C69A1EA8-EA9B-4577-8852-F46A48043D3D}"/>
                    </a:ext>
                  </a:extLst>
                </p:cNvPr>
                <p:cNvPicPr/>
                <p:nvPr/>
              </p:nvPicPr>
              <p:blipFill>
                <a:blip r:embed="rId1208"/>
                <a:stretch>
                  <a:fillRect/>
                </a:stretch>
              </p:blipFill>
              <p:spPr>
                <a:xfrm>
                  <a:off x="4554467" y="1020667"/>
                  <a:ext cx="828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209">
              <p14:nvContentPartPr>
                <p14:cNvPr id="765" name="Freihand 764">
                  <a:extLst>
                    <a:ext uri="{FF2B5EF4-FFF2-40B4-BE49-F238E27FC236}">
                      <a16:creationId xmlns:a16="http://schemas.microsoft.com/office/drawing/2014/main" id="{FEBF0DCE-358D-449D-A5D7-3BAD8ABCF3D8}"/>
                    </a:ext>
                  </a:extLst>
                </p14:cNvPr>
                <p14:cNvContentPartPr/>
                <p14:nvPr/>
              </p14:nvContentPartPr>
              <p14:xfrm>
                <a:off x="4489307" y="972427"/>
                <a:ext cx="99360" cy="74880"/>
              </p14:xfrm>
            </p:contentPart>
          </mc:Choice>
          <mc:Fallback>
            <p:pic>
              <p:nvPicPr>
                <p:cNvPr id="765" name="Freihand 764">
                  <a:extLst>
                    <a:ext uri="{FF2B5EF4-FFF2-40B4-BE49-F238E27FC236}">
                      <a16:creationId xmlns:a16="http://schemas.microsoft.com/office/drawing/2014/main" id="{FEBF0DCE-358D-449D-A5D7-3BAD8ABCF3D8}"/>
                    </a:ext>
                  </a:extLst>
                </p:cNvPr>
                <p:cNvPicPr/>
                <p:nvPr/>
              </p:nvPicPr>
              <p:blipFill>
                <a:blip r:embed="rId1210"/>
                <a:stretch>
                  <a:fillRect/>
                </a:stretch>
              </p:blipFill>
              <p:spPr>
                <a:xfrm>
                  <a:off x="4484987" y="968107"/>
                  <a:ext cx="1080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211">
              <p14:nvContentPartPr>
                <p14:cNvPr id="766" name="Freihand 765">
                  <a:extLst>
                    <a:ext uri="{FF2B5EF4-FFF2-40B4-BE49-F238E27FC236}">
                      <a16:creationId xmlns:a16="http://schemas.microsoft.com/office/drawing/2014/main" id="{04D76871-0B31-4D2D-80F8-8423C35C257F}"/>
                    </a:ext>
                  </a:extLst>
                </p14:cNvPr>
                <p14:cNvContentPartPr/>
                <p14:nvPr/>
              </p14:nvContentPartPr>
              <p14:xfrm>
                <a:off x="4524947" y="1001587"/>
                <a:ext cx="194040" cy="146880"/>
              </p14:xfrm>
            </p:contentPart>
          </mc:Choice>
          <mc:Fallback>
            <p:pic>
              <p:nvPicPr>
                <p:cNvPr id="766" name="Freihand 765">
                  <a:extLst>
                    <a:ext uri="{FF2B5EF4-FFF2-40B4-BE49-F238E27FC236}">
                      <a16:creationId xmlns:a16="http://schemas.microsoft.com/office/drawing/2014/main" id="{04D76871-0B31-4D2D-80F8-8423C35C257F}"/>
                    </a:ext>
                  </a:extLst>
                </p:cNvPr>
                <p:cNvPicPr/>
                <p:nvPr/>
              </p:nvPicPr>
              <p:blipFill>
                <a:blip r:embed="rId1212"/>
                <a:stretch>
                  <a:fillRect/>
                </a:stretch>
              </p:blipFill>
              <p:spPr>
                <a:xfrm>
                  <a:off x="4520627" y="997267"/>
                  <a:ext cx="2026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213">
              <p14:nvContentPartPr>
                <p14:cNvPr id="767" name="Freihand 766">
                  <a:extLst>
                    <a:ext uri="{FF2B5EF4-FFF2-40B4-BE49-F238E27FC236}">
                      <a16:creationId xmlns:a16="http://schemas.microsoft.com/office/drawing/2014/main" id="{B820807D-6B17-4A18-B399-A35D8DF9AB66}"/>
                    </a:ext>
                  </a:extLst>
                </p14:cNvPr>
                <p14:cNvContentPartPr/>
                <p14:nvPr/>
              </p14:nvContentPartPr>
              <p14:xfrm>
                <a:off x="4649507" y="929947"/>
                <a:ext cx="37080" cy="39600"/>
              </p14:xfrm>
            </p:contentPart>
          </mc:Choice>
          <mc:Fallback>
            <p:pic>
              <p:nvPicPr>
                <p:cNvPr id="767" name="Freihand 766">
                  <a:extLst>
                    <a:ext uri="{FF2B5EF4-FFF2-40B4-BE49-F238E27FC236}">
                      <a16:creationId xmlns:a16="http://schemas.microsoft.com/office/drawing/2014/main" id="{B820807D-6B17-4A18-B399-A35D8DF9AB66}"/>
                    </a:ext>
                  </a:extLst>
                </p:cNvPr>
                <p:cNvPicPr/>
                <p:nvPr/>
              </p:nvPicPr>
              <p:blipFill>
                <a:blip r:embed="rId1214"/>
                <a:stretch>
                  <a:fillRect/>
                </a:stretch>
              </p:blipFill>
              <p:spPr>
                <a:xfrm>
                  <a:off x="4645187" y="925627"/>
                  <a:ext cx="457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15">
              <p14:nvContentPartPr>
                <p14:cNvPr id="768" name="Freihand 767">
                  <a:extLst>
                    <a:ext uri="{FF2B5EF4-FFF2-40B4-BE49-F238E27FC236}">
                      <a16:creationId xmlns:a16="http://schemas.microsoft.com/office/drawing/2014/main" id="{BE727E5A-43C5-4FE3-9FE8-76699438DCDB}"/>
                    </a:ext>
                  </a:extLst>
                </p14:cNvPr>
                <p14:cNvContentPartPr/>
                <p14:nvPr/>
              </p14:nvContentPartPr>
              <p14:xfrm>
                <a:off x="4715027" y="945787"/>
                <a:ext cx="65160" cy="112320"/>
              </p14:xfrm>
            </p:contentPart>
          </mc:Choice>
          <mc:Fallback>
            <p:pic>
              <p:nvPicPr>
                <p:cNvPr id="768" name="Freihand 767">
                  <a:extLst>
                    <a:ext uri="{FF2B5EF4-FFF2-40B4-BE49-F238E27FC236}">
                      <a16:creationId xmlns:a16="http://schemas.microsoft.com/office/drawing/2014/main" id="{BE727E5A-43C5-4FE3-9FE8-76699438DCDB}"/>
                    </a:ext>
                  </a:extLst>
                </p:cNvPr>
                <p:cNvPicPr/>
                <p:nvPr/>
              </p:nvPicPr>
              <p:blipFill>
                <a:blip r:embed="rId1216"/>
                <a:stretch>
                  <a:fillRect/>
                </a:stretch>
              </p:blipFill>
              <p:spPr>
                <a:xfrm>
                  <a:off x="4710707" y="941467"/>
                  <a:ext cx="738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217">
              <p14:nvContentPartPr>
                <p14:cNvPr id="769" name="Freihand 768">
                  <a:extLst>
                    <a:ext uri="{FF2B5EF4-FFF2-40B4-BE49-F238E27FC236}">
                      <a16:creationId xmlns:a16="http://schemas.microsoft.com/office/drawing/2014/main" id="{A460C2FD-3922-4395-8974-46BB841FD5C2}"/>
                    </a:ext>
                  </a:extLst>
                </p14:cNvPr>
                <p14:cNvContentPartPr/>
                <p14:nvPr/>
              </p14:nvContentPartPr>
              <p14:xfrm>
                <a:off x="4792427" y="789547"/>
                <a:ext cx="119520" cy="203760"/>
              </p14:xfrm>
            </p:contentPart>
          </mc:Choice>
          <mc:Fallback>
            <p:pic>
              <p:nvPicPr>
                <p:cNvPr id="769" name="Freihand 768">
                  <a:extLst>
                    <a:ext uri="{FF2B5EF4-FFF2-40B4-BE49-F238E27FC236}">
                      <a16:creationId xmlns:a16="http://schemas.microsoft.com/office/drawing/2014/main" id="{A460C2FD-3922-4395-8974-46BB841FD5C2}"/>
                    </a:ext>
                  </a:extLst>
                </p:cNvPr>
                <p:cNvPicPr/>
                <p:nvPr/>
              </p:nvPicPr>
              <p:blipFill>
                <a:blip r:embed="rId1218"/>
                <a:stretch>
                  <a:fillRect/>
                </a:stretch>
              </p:blipFill>
              <p:spPr>
                <a:xfrm>
                  <a:off x="4788107" y="785227"/>
                  <a:ext cx="1281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219">
              <p14:nvContentPartPr>
                <p14:cNvPr id="770" name="Freihand 769">
                  <a:extLst>
                    <a:ext uri="{FF2B5EF4-FFF2-40B4-BE49-F238E27FC236}">
                      <a16:creationId xmlns:a16="http://schemas.microsoft.com/office/drawing/2014/main" id="{036DFA54-336A-4F07-AB73-D6FA77FDD761}"/>
                    </a:ext>
                  </a:extLst>
                </p14:cNvPr>
                <p14:cNvContentPartPr/>
                <p14:nvPr/>
              </p14:nvContentPartPr>
              <p14:xfrm>
                <a:off x="4924187" y="796747"/>
                <a:ext cx="85680" cy="97560"/>
              </p14:xfrm>
            </p:contentPart>
          </mc:Choice>
          <mc:Fallback>
            <p:pic>
              <p:nvPicPr>
                <p:cNvPr id="770" name="Freihand 769">
                  <a:extLst>
                    <a:ext uri="{FF2B5EF4-FFF2-40B4-BE49-F238E27FC236}">
                      <a16:creationId xmlns:a16="http://schemas.microsoft.com/office/drawing/2014/main" id="{036DFA54-336A-4F07-AB73-D6FA77FDD761}"/>
                    </a:ext>
                  </a:extLst>
                </p:cNvPr>
                <p:cNvPicPr/>
                <p:nvPr/>
              </p:nvPicPr>
              <p:blipFill>
                <a:blip r:embed="rId1220"/>
                <a:stretch>
                  <a:fillRect/>
                </a:stretch>
              </p:blipFill>
              <p:spPr>
                <a:xfrm>
                  <a:off x="4919867" y="792427"/>
                  <a:ext cx="943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221">
              <p14:nvContentPartPr>
                <p14:cNvPr id="771" name="Freihand 770">
                  <a:extLst>
                    <a:ext uri="{FF2B5EF4-FFF2-40B4-BE49-F238E27FC236}">
                      <a16:creationId xmlns:a16="http://schemas.microsoft.com/office/drawing/2014/main" id="{06DE8B50-D205-4CE2-A95D-E164B97DEF14}"/>
                    </a:ext>
                  </a:extLst>
                </p14:cNvPr>
                <p14:cNvContentPartPr/>
                <p14:nvPr/>
              </p14:nvContentPartPr>
              <p14:xfrm>
                <a:off x="5087627" y="525667"/>
                <a:ext cx="334800" cy="315360"/>
              </p14:xfrm>
            </p:contentPart>
          </mc:Choice>
          <mc:Fallback>
            <p:pic>
              <p:nvPicPr>
                <p:cNvPr id="771" name="Freihand 770">
                  <a:extLst>
                    <a:ext uri="{FF2B5EF4-FFF2-40B4-BE49-F238E27FC236}">
                      <a16:creationId xmlns:a16="http://schemas.microsoft.com/office/drawing/2014/main" id="{06DE8B50-D205-4CE2-A95D-E164B97DEF14}"/>
                    </a:ext>
                  </a:extLst>
                </p:cNvPr>
                <p:cNvPicPr/>
                <p:nvPr/>
              </p:nvPicPr>
              <p:blipFill>
                <a:blip r:embed="rId1222"/>
                <a:stretch>
                  <a:fillRect/>
                </a:stretch>
              </p:blipFill>
              <p:spPr>
                <a:xfrm>
                  <a:off x="5083307" y="521347"/>
                  <a:ext cx="34344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1223">
              <p14:nvContentPartPr>
                <p14:cNvPr id="772" name="Freihand 771">
                  <a:extLst>
                    <a:ext uri="{FF2B5EF4-FFF2-40B4-BE49-F238E27FC236}">
                      <a16:creationId xmlns:a16="http://schemas.microsoft.com/office/drawing/2014/main" id="{57C30BDD-66D4-4F62-AA2F-C69800CA05D8}"/>
                    </a:ext>
                  </a:extLst>
                </p14:cNvPr>
                <p14:cNvContentPartPr/>
                <p14:nvPr/>
              </p14:nvContentPartPr>
              <p14:xfrm>
                <a:off x="5304347" y="534307"/>
                <a:ext cx="138960" cy="156240"/>
              </p14:xfrm>
            </p:contentPart>
          </mc:Choice>
          <mc:Fallback>
            <p:pic>
              <p:nvPicPr>
                <p:cNvPr id="772" name="Freihand 771">
                  <a:extLst>
                    <a:ext uri="{FF2B5EF4-FFF2-40B4-BE49-F238E27FC236}">
                      <a16:creationId xmlns:a16="http://schemas.microsoft.com/office/drawing/2014/main" id="{57C30BDD-66D4-4F62-AA2F-C69800CA05D8}"/>
                    </a:ext>
                  </a:extLst>
                </p:cNvPr>
                <p:cNvPicPr/>
                <p:nvPr/>
              </p:nvPicPr>
              <p:blipFill>
                <a:blip r:embed="rId1224"/>
                <a:stretch>
                  <a:fillRect/>
                </a:stretch>
              </p:blipFill>
              <p:spPr>
                <a:xfrm>
                  <a:off x="5300027" y="529987"/>
                  <a:ext cx="1476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225">
              <p14:nvContentPartPr>
                <p14:cNvPr id="774" name="Freihand 773">
                  <a:extLst>
                    <a:ext uri="{FF2B5EF4-FFF2-40B4-BE49-F238E27FC236}">
                      <a16:creationId xmlns:a16="http://schemas.microsoft.com/office/drawing/2014/main" id="{8A4932C7-9341-4B29-8B58-4A0828DF09AC}"/>
                    </a:ext>
                  </a:extLst>
                </p14:cNvPr>
                <p14:cNvContentPartPr/>
                <p14:nvPr/>
              </p14:nvContentPartPr>
              <p14:xfrm>
                <a:off x="3791987" y="2578027"/>
                <a:ext cx="3171600" cy="3789360"/>
              </p14:xfrm>
            </p:contentPart>
          </mc:Choice>
          <mc:Fallback>
            <p:pic>
              <p:nvPicPr>
                <p:cNvPr id="774" name="Freihand 773">
                  <a:extLst>
                    <a:ext uri="{FF2B5EF4-FFF2-40B4-BE49-F238E27FC236}">
                      <a16:creationId xmlns:a16="http://schemas.microsoft.com/office/drawing/2014/main" id="{8A4932C7-9341-4B29-8B58-4A0828DF09AC}"/>
                    </a:ext>
                  </a:extLst>
                </p:cNvPr>
                <p:cNvPicPr/>
                <p:nvPr/>
              </p:nvPicPr>
              <p:blipFill>
                <a:blip r:embed="rId1226"/>
                <a:stretch>
                  <a:fillRect/>
                </a:stretch>
              </p:blipFill>
              <p:spPr>
                <a:xfrm>
                  <a:off x="3787667" y="2573707"/>
                  <a:ext cx="3180240" cy="3798000"/>
                </a:xfrm>
                <a:prstGeom prst="rect">
                  <a:avLst/>
                </a:prstGeom>
              </p:spPr>
            </p:pic>
          </mc:Fallback>
        </mc:AlternateContent>
        <mc:AlternateContent xmlns:mc="http://schemas.openxmlformats.org/markup-compatibility/2006">
          <mc:Choice xmlns:p14="http://schemas.microsoft.com/office/powerpoint/2010/main" Requires="p14">
            <p:contentPart p14:bwMode="auto" r:id="rId1227">
              <p14:nvContentPartPr>
                <p14:cNvPr id="775" name="Freihand 774">
                  <a:extLst>
                    <a:ext uri="{FF2B5EF4-FFF2-40B4-BE49-F238E27FC236}">
                      <a16:creationId xmlns:a16="http://schemas.microsoft.com/office/drawing/2014/main" id="{59217D63-9369-4158-AFD4-D4A35C06EFDA}"/>
                    </a:ext>
                  </a:extLst>
                </p14:cNvPr>
                <p14:cNvContentPartPr/>
                <p14:nvPr/>
              </p14:nvContentPartPr>
              <p14:xfrm>
                <a:off x="3677147" y="2427187"/>
                <a:ext cx="214920" cy="230400"/>
              </p14:xfrm>
            </p:contentPart>
          </mc:Choice>
          <mc:Fallback>
            <p:pic>
              <p:nvPicPr>
                <p:cNvPr id="775" name="Freihand 774">
                  <a:extLst>
                    <a:ext uri="{FF2B5EF4-FFF2-40B4-BE49-F238E27FC236}">
                      <a16:creationId xmlns:a16="http://schemas.microsoft.com/office/drawing/2014/main" id="{59217D63-9369-4158-AFD4-D4A35C06EFDA}"/>
                    </a:ext>
                  </a:extLst>
                </p:cNvPr>
                <p:cNvPicPr/>
                <p:nvPr/>
              </p:nvPicPr>
              <p:blipFill>
                <a:blip r:embed="rId1228"/>
                <a:stretch>
                  <a:fillRect/>
                </a:stretch>
              </p:blipFill>
              <p:spPr>
                <a:xfrm>
                  <a:off x="3672827" y="2422867"/>
                  <a:ext cx="2235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229">
              <p14:nvContentPartPr>
                <p14:cNvPr id="777" name="Freihand 776">
                  <a:extLst>
                    <a:ext uri="{FF2B5EF4-FFF2-40B4-BE49-F238E27FC236}">
                      <a16:creationId xmlns:a16="http://schemas.microsoft.com/office/drawing/2014/main" id="{66149C25-2263-4F77-81F0-CC6B3093A906}"/>
                    </a:ext>
                  </a:extLst>
                </p14:cNvPr>
                <p14:cNvContentPartPr/>
                <p14:nvPr/>
              </p14:nvContentPartPr>
              <p14:xfrm>
                <a:off x="2573027" y="2671987"/>
                <a:ext cx="167400" cy="210960"/>
              </p14:xfrm>
            </p:contentPart>
          </mc:Choice>
          <mc:Fallback>
            <p:pic>
              <p:nvPicPr>
                <p:cNvPr id="777" name="Freihand 776">
                  <a:extLst>
                    <a:ext uri="{FF2B5EF4-FFF2-40B4-BE49-F238E27FC236}">
                      <a16:creationId xmlns:a16="http://schemas.microsoft.com/office/drawing/2014/main" id="{66149C25-2263-4F77-81F0-CC6B3093A906}"/>
                    </a:ext>
                  </a:extLst>
                </p:cNvPr>
                <p:cNvPicPr/>
                <p:nvPr/>
              </p:nvPicPr>
              <p:blipFill>
                <a:blip r:embed="rId1230"/>
                <a:stretch>
                  <a:fillRect/>
                </a:stretch>
              </p:blipFill>
              <p:spPr>
                <a:xfrm>
                  <a:off x="2568707" y="2667667"/>
                  <a:ext cx="1760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231">
              <p14:nvContentPartPr>
                <p14:cNvPr id="778" name="Freihand 777">
                  <a:extLst>
                    <a:ext uri="{FF2B5EF4-FFF2-40B4-BE49-F238E27FC236}">
                      <a16:creationId xmlns:a16="http://schemas.microsoft.com/office/drawing/2014/main" id="{3B998242-A9E6-4487-938A-B2AE8A239806}"/>
                    </a:ext>
                  </a:extLst>
                </p14:cNvPr>
                <p14:cNvContentPartPr/>
                <p14:nvPr/>
              </p14:nvContentPartPr>
              <p14:xfrm>
                <a:off x="2718467" y="2526547"/>
                <a:ext cx="203400" cy="159480"/>
              </p14:xfrm>
            </p:contentPart>
          </mc:Choice>
          <mc:Fallback>
            <p:pic>
              <p:nvPicPr>
                <p:cNvPr id="778" name="Freihand 777">
                  <a:extLst>
                    <a:ext uri="{FF2B5EF4-FFF2-40B4-BE49-F238E27FC236}">
                      <a16:creationId xmlns:a16="http://schemas.microsoft.com/office/drawing/2014/main" id="{3B998242-A9E6-4487-938A-B2AE8A239806}"/>
                    </a:ext>
                  </a:extLst>
                </p:cNvPr>
                <p:cNvPicPr/>
                <p:nvPr/>
              </p:nvPicPr>
              <p:blipFill>
                <a:blip r:embed="rId1232"/>
                <a:stretch>
                  <a:fillRect/>
                </a:stretch>
              </p:blipFill>
              <p:spPr>
                <a:xfrm>
                  <a:off x="2714147" y="2522227"/>
                  <a:ext cx="2120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233">
              <p14:nvContentPartPr>
                <p14:cNvPr id="779" name="Freihand 778">
                  <a:extLst>
                    <a:ext uri="{FF2B5EF4-FFF2-40B4-BE49-F238E27FC236}">
                      <a16:creationId xmlns:a16="http://schemas.microsoft.com/office/drawing/2014/main" id="{38D4D916-3F5D-4515-8EA2-D466D4000869}"/>
                    </a:ext>
                  </a:extLst>
                </p14:cNvPr>
                <p14:cNvContentPartPr/>
                <p14:nvPr/>
              </p14:nvContentPartPr>
              <p14:xfrm>
                <a:off x="2956787" y="2442307"/>
                <a:ext cx="131040" cy="93240"/>
              </p14:xfrm>
            </p:contentPart>
          </mc:Choice>
          <mc:Fallback>
            <p:pic>
              <p:nvPicPr>
                <p:cNvPr id="779" name="Freihand 778">
                  <a:extLst>
                    <a:ext uri="{FF2B5EF4-FFF2-40B4-BE49-F238E27FC236}">
                      <a16:creationId xmlns:a16="http://schemas.microsoft.com/office/drawing/2014/main" id="{38D4D916-3F5D-4515-8EA2-D466D4000869}"/>
                    </a:ext>
                  </a:extLst>
                </p:cNvPr>
                <p:cNvPicPr/>
                <p:nvPr/>
              </p:nvPicPr>
              <p:blipFill>
                <a:blip r:embed="rId1234"/>
                <a:stretch>
                  <a:fillRect/>
                </a:stretch>
              </p:blipFill>
              <p:spPr>
                <a:xfrm>
                  <a:off x="2952467" y="2437987"/>
                  <a:ext cx="1396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235">
              <p14:nvContentPartPr>
                <p14:cNvPr id="780" name="Freihand 779">
                  <a:extLst>
                    <a:ext uri="{FF2B5EF4-FFF2-40B4-BE49-F238E27FC236}">
                      <a16:creationId xmlns:a16="http://schemas.microsoft.com/office/drawing/2014/main" id="{20CCB807-627E-48AE-B03C-E00C75B77642}"/>
                    </a:ext>
                  </a:extLst>
                </p14:cNvPr>
                <p14:cNvContentPartPr/>
                <p14:nvPr/>
              </p14:nvContentPartPr>
              <p14:xfrm>
                <a:off x="2998187" y="2394067"/>
                <a:ext cx="107640" cy="111960"/>
              </p14:xfrm>
            </p:contentPart>
          </mc:Choice>
          <mc:Fallback>
            <p:pic>
              <p:nvPicPr>
                <p:cNvPr id="780" name="Freihand 779">
                  <a:extLst>
                    <a:ext uri="{FF2B5EF4-FFF2-40B4-BE49-F238E27FC236}">
                      <a16:creationId xmlns:a16="http://schemas.microsoft.com/office/drawing/2014/main" id="{20CCB807-627E-48AE-B03C-E00C75B77642}"/>
                    </a:ext>
                  </a:extLst>
                </p:cNvPr>
                <p:cNvPicPr/>
                <p:nvPr/>
              </p:nvPicPr>
              <p:blipFill>
                <a:blip r:embed="rId1236"/>
                <a:stretch>
                  <a:fillRect/>
                </a:stretch>
              </p:blipFill>
              <p:spPr>
                <a:xfrm>
                  <a:off x="2993867" y="2389747"/>
                  <a:ext cx="1162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237">
              <p14:nvContentPartPr>
                <p14:cNvPr id="781" name="Freihand 780">
                  <a:extLst>
                    <a:ext uri="{FF2B5EF4-FFF2-40B4-BE49-F238E27FC236}">
                      <a16:creationId xmlns:a16="http://schemas.microsoft.com/office/drawing/2014/main" id="{F36CAE2D-7305-4D62-AE85-322501847266}"/>
                    </a:ext>
                  </a:extLst>
                </p14:cNvPr>
                <p14:cNvContentPartPr/>
                <p14:nvPr/>
              </p14:nvContentPartPr>
              <p14:xfrm>
                <a:off x="3092507" y="2347987"/>
                <a:ext cx="89280" cy="124200"/>
              </p14:xfrm>
            </p:contentPart>
          </mc:Choice>
          <mc:Fallback>
            <p:pic>
              <p:nvPicPr>
                <p:cNvPr id="781" name="Freihand 780">
                  <a:extLst>
                    <a:ext uri="{FF2B5EF4-FFF2-40B4-BE49-F238E27FC236}">
                      <a16:creationId xmlns:a16="http://schemas.microsoft.com/office/drawing/2014/main" id="{F36CAE2D-7305-4D62-AE85-322501847266}"/>
                    </a:ext>
                  </a:extLst>
                </p:cNvPr>
                <p:cNvPicPr/>
                <p:nvPr/>
              </p:nvPicPr>
              <p:blipFill>
                <a:blip r:embed="rId1238"/>
                <a:stretch>
                  <a:fillRect/>
                </a:stretch>
              </p:blipFill>
              <p:spPr>
                <a:xfrm>
                  <a:off x="3088187" y="2343667"/>
                  <a:ext cx="979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239">
              <p14:nvContentPartPr>
                <p14:cNvPr id="782" name="Freihand 781">
                  <a:extLst>
                    <a:ext uri="{FF2B5EF4-FFF2-40B4-BE49-F238E27FC236}">
                      <a16:creationId xmlns:a16="http://schemas.microsoft.com/office/drawing/2014/main" id="{591395BD-2955-4E7A-9A65-92098A31022E}"/>
                    </a:ext>
                  </a:extLst>
                </p14:cNvPr>
                <p14:cNvContentPartPr/>
                <p14:nvPr/>
              </p14:nvContentPartPr>
              <p14:xfrm>
                <a:off x="3158387" y="2295067"/>
                <a:ext cx="92160" cy="116280"/>
              </p14:xfrm>
            </p:contentPart>
          </mc:Choice>
          <mc:Fallback>
            <p:pic>
              <p:nvPicPr>
                <p:cNvPr id="782" name="Freihand 781">
                  <a:extLst>
                    <a:ext uri="{FF2B5EF4-FFF2-40B4-BE49-F238E27FC236}">
                      <a16:creationId xmlns:a16="http://schemas.microsoft.com/office/drawing/2014/main" id="{591395BD-2955-4E7A-9A65-92098A31022E}"/>
                    </a:ext>
                  </a:extLst>
                </p:cNvPr>
                <p:cNvPicPr/>
                <p:nvPr/>
              </p:nvPicPr>
              <p:blipFill>
                <a:blip r:embed="rId1240"/>
                <a:stretch>
                  <a:fillRect/>
                </a:stretch>
              </p:blipFill>
              <p:spPr>
                <a:xfrm>
                  <a:off x="3154067" y="2290747"/>
                  <a:ext cx="1008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241">
              <p14:nvContentPartPr>
                <p14:cNvPr id="783" name="Freihand 782">
                  <a:extLst>
                    <a:ext uri="{FF2B5EF4-FFF2-40B4-BE49-F238E27FC236}">
                      <a16:creationId xmlns:a16="http://schemas.microsoft.com/office/drawing/2014/main" id="{31F44877-FA23-403B-8C6D-3F18D64915D3}"/>
                    </a:ext>
                  </a:extLst>
                </p14:cNvPr>
                <p14:cNvContentPartPr/>
                <p14:nvPr/>
              </p14:nvContentPartPr>
              <p14:xfrm>
                <a:off x="3227867" y="2250787"/>
                <a:ext cx="196560" cy="88920"/>
              </p14:xfrm>
            </p:contentPart>
          </mc:Choice>
          <mc:Fallback>
            <p:pic>
              <p:nvPicPr>
                <p:cNvPr id="783" name="Freihand 782">
                  <a:extLst>
                    <a:ext uri="{FF2B5EF4-FFF2-40B4-BE49-F238E27FC236}">
                      <a16:creationId xmlns:a16="http://schemas.microsoft.com/office/drawing/2014/main" id="{31F44877-FA23-403B-8C6D-3F18D64915D3}"/>
                    </a:ext>
                  </a:extLst>
                </p:cNvPr>
                <p:cNvPicPr/>
                <p:nvPr/>
              </p:nvPicPr>
              <p:blipFill>
                <a:blip r:embed="rId1242"/>
                <a:stretch>
                  <a:fillRect/>
                </a:stretch>
              </p:blipFill>
              <p:spPr>
                <a:xfrm>
                  <a:off x="3223547" y="2246467"/>
                  <a:ext cx="2052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243">
              <p14:nvContentPartPr>
                <p14:cNvPr id="784" name="Freihand 783">
                  <a:extLst>
                    <a:ext uri="{FF2B5EF4-FFF2-40B4-BE49-F238E27FC236}">
                      <a16:creationId xmlns:a16="http://schemas.microsoft.com/office/drawing/2014/main" id="{208D4428-CB9E-4A0C-8373-5AE9D66CE191}"/>
                    </a:ext>
                  </a:extLst>
                </p14:cNvPr>
                <p14:cNvContentPartPr/>
                <p14:nvPr/>
              </p14:nvContentPartPr>
              <p14:xfrm>
                <a:off x="3510467" y="2099587"/>
                <a:ext cx="205920" cy="125280"/>
              </p14:xfrm>
            </p:contentPart>
          </mc:Choice>
          <mc:Fallback>
            <p:pic>
              <p:nvPicPr>
                <p:cNvPr id="784" name="Freihand 783">
                  <a:extLst>
                    <a:ext uri="{FF2B5EF4-FFF2-40B4-BE49-F238E27FC236}">
                      <a16:creationId xmlns:a16="http://schemas.microsoft.com/office/drawing/2014/main" id="{208D4428-CB9E-4A0C-8373-5AE9D66CE191}"/>
                    </a:ext>
                  </a:extLst>
                </p:cNvPr>
                <p:cNvPicPr/>
                <p:nvPr/>
              </p:nvPicPr>
              <p:blipFill>
                <a:blip r:embed="rId1244"/>
                <a:stretch>
                  <a:fillRect/>
                </a:stretch>
              </p:blipFill>
              <p:spPr>
                <a:xfrm>
                  <a:off x="3506147" y="2095267"/>
                  <a:ext cx="2145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245">
              <p14:nvContentPartPr>
                <p14:cNvPr id="785" name="Freihand 784">
                  <a:extLst>
                    <a:ext uri="{FF2B5EF4-FFF2-40B4-BE49-F238E27FC236}">
                      <a16:creationId xmlns:a16="http://schemas.microsoft.com/office/drawing/2014/main" id="{4138B4C7-728F-46B1-84FB-698BF3437EA4}"/>
                    </a:ext>
                  </a:extLst>
                </p14:cNvPr>
                <p14:cNvContentPartPr/>
                <p14:nvPr/>
              </p14:nvContentPartPr>
              <p14:xfrm>
                <a:off x="3628547" y="2000587"/>
                <a:ext cx="360" cy="360"/>
              </p14:xfrm>
            </p:contentPart>
          </mc:Choice>
          <mc:Fallback>
            <p:pic>
              <p:nvPicPr>
                <p:cNvPr id="785" name="Freihand 784">
                  <a:extLst>
                    <a:ext uri="{FF2B5EF4-FFF2-40B4-BE49-F238E27FC236}">
                      <a16:creationId xmlns:a16="http://schemas.microsoft.com/office/drawing/2014/main" id="{4138B4C7-728F-46B1-84FB-698BF3437EA4}"/>
                    </a:ext>
                  </a:extLst>
                </p:cNvPr>
                <p:cNvPicPr/>
                <p:nvPr/>
              </p:nvPicPr>
              <p:blipFill>
                <a:blip r:embed="rId94"/>
                <a:stretch>
                  <a:fillRect/>
                </a:stretch>
              </p:blipFill>
              <p:spPr>
                <a:xfrm>
                  <a:off x="3624227" y="19962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46">
              <p14:nvContentPartPr>
                <p14:cNvPr id="787" name="Freihand 786">
                  <a:extLst>
                    <a:ext uri="{FF2B5EF4-FFF2-40B4-BE49-F238E27FC236}">
                      <a16:creationId xmlns:a16="http://schemas.microsoft.com/office/drawing/2014/main" id="{E2EC9E12-1780-4E40-B07D-178D9FB9CDCB}"/>
                    </a:ext>
                  </a:extLst>
                </p14:cNvPr>
                <p14:cNvContentPartPr/>
                <p14:nvPr/>
              </p14:nvContentPartPr>
              <p14:xfrm>
                <a:off x="3805667" y="1877467"/>
                <a:ext cx="106920" cy="155880"/>
              </p14:xfrm>
            </p:contentPart>
          </mc:Choice>
          <mc:Fallback>
            <p:pic>
              <p:nvPicPr>
                <p:cNvPr id="787" name="Freihand 786">
                  <a:extLst>
                    <a:ext uri="{FF2B5EF4-FFF2-40B4-BE49-F238E27FC236}">
                      <a16:creationId xmlns:a16="http://schemas.microsoft.com/office/drawing/2014/main" id="{E2EC9E12-1780-4E40-B07D-178D9FB9CDCB}"/>
                    </a:ext>
                  </a:extLst>
                </p:cNvPr>
                <p:cNvPicPr/>
                <p:nvPr/>
              </p:nvPicPr>
              <p:blipFill>
                <a:blip r:embed="rId1247"/>
                <a:stretch>
                  <a:fillRect/>
                </a:stretch>
              </p:blipFill>
              <p:spPr>
                <a:xfrm>
                  <a:off x="3801347" y="1873147"/>
                  <a:ext cx="1155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248">
              <p14:nvContentPartPr>
                <p14:cNvPr id="788" name="Freihand 787">
                  <a:extLst>
                    <a:ext uri="{FF2B5EF4-FFF2-40B4-BE49-F238E27FC236}">
                      <a16:creationId xmlns:a16="http://schemas.microsoft.com/office/drawing/2014/main" id="{7E0992A5-CC34-4C41-B463-DB714ECF46DD}"/>
                    </a:ext>
                  </a:extLst>
                </p14:cNvPr>
                <p14:cNvContentPartPr/>
                <p14:nvPr/>
              </p14:nvContentPartPr>
              <p14:xfrm>
                <a:off x="3876587" y="1933987"/>
                <a:ext cx="95040" cy="73440"/>
              </p14:xfrm>
            </p:contentPart>
          </mc:Choice>
          <mc:Fallback>
            <p:pic>
              <p:nvPicPr>
                <p:cNvPr id="788" name="Freihand 787">
                  <a:extLst>
                    <a:ext uri="{FF2B5EF4-FFF2-40B4-BE49-F238E27FC236}">
                      <a16:creationId xmlns:a16="http://schemas.microsoft.com/office/drawing/2014/main" id="{7E0992A5-CC34-4C41-B463-DB714ECF46DD}"/>
                    </a:ext>
                  </a:extLst>
                </p:cNvPr>
                <p:cNvPicPr/>
                <p:nvPr/>
              </p:nvPicPr>
              <p:blipFill>
                <a:blip r:embed="rId1249"/>
                <a:stretch>
                  <a:fillRect/>
                </a:stretch>
              </p:blipFill>
              <p:spPr>
                <a:xfrm>
                  <a:off x="3872267" y="1929667"/>
                  <a:ext cx="1036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250">
              <p14:nvContentPartPr>
                <p14:cNvPr id="789" name="Freihand 788">
                  <a:extLst>
                    <a:ext uri="{FF2B5EF4-FFF2-40B4-BE49-F238E27FC236}">
                      <a16:creationId xmlns:a16="http://schemas.microsoft.com/office/drawing/2014/main" id="{0F125521-E390-4A68-937A-A80C0BE7F193}"/>
                    </a:ext>
                  </a:extLst>
                </p14:cNvPr>
                <p14:cNvContentPartPr/>
                <p14:nvPr/>
              </p14:nvContentPartPr>
              <p14:xfrm>
                <a:off x="3998627" y="1838587"/>
                <a:ext cx="73800" cy="87480"/>
              </p14:xfrm>
            </p:contentPart>
          </mc:Choice>
          <mc:Fallback>
            <p:pic>
              <p:nvPicPr>
                <p:cNvPr id="789" name="Freihand 788">
                  <a:extLst>
                    <a:ext uri="{FF2B5EF4-FFF2-40B4-BE49-F238E27FC236}">
                      <a16:creationId xmlns:a16="http://schemas.microsoft.com/office/drawing/2014/main" id="{0F125521-E390-4A68-937A-A80C0BE7F193}"/>
                    </a:ext>
                  </a:extLst>
                </p:cNvPr>
                <p:cNvPicPr/>
                <p:nvPr/>
              </p:nvPicPr>
              <p:blipFill>
                <a:blip r:embed="rId1251"/>
                <a:stretch>
                  <a:fillRect/>
                </a:stretch>
              </p:blipFill>
              <p:spPr>
                <a:xfrm>
                  <a:off x="3994307" y="1834267"/>
                  <a:ext cx="824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252">
              <p14:nvContentPartPr>
                <p14:cNvPr id="791" name="Freihand 790">
                  <a:extLst>
                    <a:ext uri="{FF2B5EF4-FFF2-40B4-BE49-F238E27FC236}">
                      <a16:creationId xmlns:a16="http://schemas.microsoft.com/office/drawing/2014/main" id="{91B28624-7F20-4608-8B43-E7CBC792FFD2}"/>
                    </a:ext>
                  </a:extLst>
                </p14:cNvPr>
                <p14:cNvContentPartPr/>
                <p14:nvPr/>
              </p14:nvContentPartPr>
              <p14:xfrm>
                <a:off x="4092587" y="1682707"/>
                <a:ext cx="92160" cy="140760"/>
              </p14:xfrm>
            </p:contentPart>
          </mc:Choice>
          <mc:Fallback>
            <p:pic>
              <p:nvPicPr>
                <p:cNvPr id="791" name="Freihand 790">
                  <a:extLst>
                    <a:ext uri="{FF2B5EF4-FFF2-40B4-BE49-F238E27FC236}">
                      <a16:creationId xmlns:a16="http://schemas.microsoft.com/office/drawing/2014/main" id="{91B28624-7F20-4608-8B43-E7CBC792FFD2}"/>
                    </a:ext>
                  </a:extLst>
                </p:cNvPr>
                <p:cNvPicPr/>
                <p:nvPr/>
              </p:nvPicPr>
              <p:blipFill>
                <a:blip r:embed="rId1253"/>
                <a:stretch>
                  <a:fillRect/>
                </a:stretch>
              </p:blipFill>
              <p:spPr>
                <a:xfrm>
                  <a:off x="4088267" y="1678387"/>
                  <a:ext cx="1008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254">
              <p14:nvContentPartPr>
                <p14:cNvPr id="792" name="Freihand 791">
                  <a:extLst>
                    <a:ext uri="{FF2B5EF4-FFF2-40B4-BE49-F238E27FC236}">
                      <a16:creationId xmlns:a16="http://schemas.microsoft.com/office/drawing/2014/main" id="{4D6C8F9C-B9DB-430E-B70F-7E1ED134239B}"/>
                    </a:ext>
                  </a:extLst>
                </p14:cNvPr>
                <p14:cNvContentPartPr/>
                <p14:nvPr/>
              </p14:nvContentPartPr>
              <p14:xfrm>
                <a:off x="4167467" y="1678027"/>
                <a:ext cx="181800" cy="129960"/>
              </p14:xfrm>
            </p:contentPart>
          </mc:Choice>
          <mc:Fallback>
            <p:pic>
              <p:nvPicPr>
                <p:cNvPr id="792" name="Freihand 791">
                  <a:extLst>
                    <a:ext uri="{FF2B5EF4-FFF2-40B4-BE49-F238E27FC236}">
                      <a16:creationId xmlns:a16="http://schemas.microsoft.com/office/drawing/2014/main" id="{4D6C8F9C-B9DB-430E-B70F-7E1ED134239B}"/>
                    </a:ext>
                  </a:extLst>
                </p:cNvPr>
                <p:cNvPicPr/>
                <p:nvPr/>
              </p:nvPicPr>
              <p:blipFill>
                <a:blip r:embed="rId1255"/>
                <a:stretch>
                  <a:fillRect/>
                </a:stretch>
              </p:blipFill>
              <p:spPr>
                <a:xfrm>
                  <a:off x="4163147" y="1673707"/>
                  <a:ext cx="1904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256">
              <p14:nvContentPartPr>
                <p14:cNvPr id="793" name="Freihand 792">
                  <a:extLst>
                    <a:ext uri="{FF2B5EF4-FFF2-40B4-BE49-F238E27FC236}">
                      <a16:creationId xmlns:a16="http://schemas.microsoft.com/office/drawing/2014/main" id="{D8802298-6C30-4D9A-AE57-DA8313B28FA3}"/>
                    </a:ext>
                  </a:extLst>
                </p14:cNvPr>
                <p14:cNvContentPartPr/>
                <p14:nvPr/>
              </p14:nvContentPartPr>
              <p14:xfrm>
                <a:off x="4350347" y="1606027"/>
                <a:ext cx="53280" cy="135720"/>
              </p14:xfrm>
            </p:contentPart>
          </mc:Choice>
          <mc:Fallback>
            <p:pic>
              <p:nvPicPr>
                <p:cNvPr id="793" name="Freihand 792">
                  <a:extLst>
                    <a:ext uri="{FF2B5EF4-FFF2-40B4-BE49-F238E27FC236}">
                      <a16:creationId xmlns:a16="http://schemas.microsoft.com/office/drawing/2014/main" id="{D8802298-6C30-4D9A-AE57-DA8313B28FA3}"/>
                    </a:ext>
                  </a:extLst>
                </p:cNvPr>
                <p:cNvPicPr/>
                <p:nvPr/>
              </p:nvPicPr>
              <p:blipFill>
                <a:blip r:embed="rId1257"/>
                <a:stretch>
                  <a:fillRect/>
                </a:stretch>
              </p:blipFill>
              <p:spPr>
                <a:xfrm>
                  <a:off x="4346027" y="1601707"/>
                  <a:ext cx="619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258">
              <p14:nvContentPartPr>
                <p14:cNvPr id="794" name="Freihand 793">
                  <a:extLst>
                    <a:ext uri="{FF2B5EF4-FFF2-40B4-BE49-F238E27FC236}">
                      <a16:creationId xmlns:a16="http://schemas.microsoft.com/office/drawing/2014/main" id="{14958013-422C-48EA-A04F-2BF92806A870}"/>
                    </a:ext>
                  </a:extLst>
                </p14:cNvPr>
                <p14:cNvContentPartPr/>
                <p14:nvPr/>
              </p14:nvContentPartPr>
              <p14:xfrm>
                <a:off x="4442147" y="1511347"/>
                <a:ext cx="190080" cy="151920"/>
              </p14:xfrm>
            </p:contentPart>
          </mc:Choice>
          <mc:Fallback>
            <p:pic>
              <p:nvPicPr>
                <p:cNvPr id="794" name="Freihand 793">
                  <a:extLst>
                    <a:ext uri="{FF2B5EF4-FFF2-40B4-BE49-F238E27FC236}">
                      <a16:creationId xmlns:a16="http://schemas.microsoft.com/office/drawing/2014/main" id="{14958013-422C-48EA-A04F-2BF92806A870}"/>
                    </a:ext>
                  </a:extLst>
                </p:cNvPr>
                <p:cNvPicPr/>
                <p:nvPr/>
              </p:nvPicPr>
              <p:blipFill>
                <a:blip r:embed="rId1259"/>
                <a:stretch>
                  <a:fillRect/>
                </a:stretch>
              </p:blipFill>
              <p:spPr>
                <a:xfrm>
                  <a:off x="4437827" y="1507027"/>
                  <a:ext cx="1987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260">
              <p14:nvContentPartPr>
                <p14:cNvPr id="795" name="Freihand 794">
                  <a:extLst>
                    <a:ext uri="{FF2B5EF4-FFF2-40B4-BE49-F238E27FC236}">
                      <a16:creationId xmlns:a16="http://schemas.microsoft.com/office/drawing/2014/main" id="{AA61F21E-1A1C-4442-84D6-AEA11113909A}"/>
                    </a:ext>
                  </a:extLst>
                </p14:cNvPr>
                <p14:cNvContentPartPr/>
                <p14:nvPr/>
              </p14:nvContentPartPr>
              <p14:xfrm>
                <a:off x="4644467" y="1450507"/>
                <a:ext cx="83880" cy="104400"/>
              </p14:xfrm>
            </p:contentPart>
          </mc:Choice>
          <mc:Fallback>
            <p:pic>
              <p:nvPicPr>
                <p:cNvPr id="795" name="Freihand 794">
                  <a:extLst>
                    <a:ext uri="{FF2B5EF4-FFF2-40B4-BE49-F238E27FC236}">
                      <a16:creationId xmlns:a16="http://schemas.microsoft.com/office/drawing/2014/main" id="{AA61F21E-1A1C-4442-84D6-AEA11113909A}"/>
                    </a:ext>
                  </a:extLst>
                </p:cNvPr>
                <p:cNvPicPr/>
                <p:nvPr/>
              </p:nvPicPr>
              <p:blipFill>
                <a:blip r:embed="rId1261"/>
                <a:stretch>
                  <a:fillRect/>
                </a:stretch>
              </p:blipFill>
              <p:spPr>
                <a:xfrm>
                  <a:off x="4640147" y="1446187"/>
                  <a:ext cx="925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262">
              <p14:nvContentPartPr>
                <p14:cNvPr id="796" name="Freihand 795">
                  <a:extLst>
                    <a:ext uri="{FF2B5EF4-FFF2-40B4-BE49-F238E27FC236}">
                      <a16:creationId xmlns:a16="http://schemas.microsoft.com/office/drawing/2014/main" id="{8E721431-13D5-471F-9560-CEE55E1E05CA}"/>
                    </a:ext>
                  </a:extLst>
                </p14:cNvPr>
                <p14:cNvContentPartPr/>
                <p14:nvPr/>
              </p14:nvContentPartPr>
              <p14:xfrm>
                <a:off x="4719707" y="1388947"/>
                <a:ext cx="75600" cy="111960"/>
              </p14:xfrm>
            </p:contentPart>
          </mc:Choice>
          <mc:Fallback>
            <p:pic>
              <p:nvPicPr>
                <p:cNvPr id="796" name="Freihand 795">
                  <a:extLst>
                    <a:ext uri="{FF2B5EF4-FFF2-40B4-BE49-F238E27FC236}">
                      <a16:creationId xmlns:a16="http://schemas.microsoft.com/office/drawing/2014/main" id="{8E721431-13D5-471F-9560-CEE55E1E05CA}"/>
                    </a:ext>
                  </a:extLst>
                </p:cNvPr>
                <p:cNvPicPr/>
                <p:nvPr/>
              </p:nvPicPr>
              <p:blipFill>
                <a:blip r:embed="rId1263"/>
                <a:stretch>
                  <a:fillRect/>
                </a:stretch>
              </p:blipFill>
              <p:spPr>
                <a:xfrm>
                  <a:off x="4715387" y="1384627"/>
                  <a:ext cx="842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264">
              <p14:nvContentPartPr>
                <p14:cNvPr id="797" name="Freihand 796">
                  <a:extLst>
                    <a:ext uri="{FF2B5EF4-FFF2-40B4-BE49-F238E27FC236}">
                      <a16:creationId xmlns:a16="http://schemas.microsoft.com/office/drawing/2014/main" id="{C1E62C7A-ECC1-45D0-A81E-C848DE67D1F4}"/>
                    </a:ext>
                  </a:extLst>
                </p14:cNvPr>
                <p14:cNvContentPartPr/>
                <p14:nvPr/>
              </p14:nvContentPartPr>
              <p14:xfrm>
                <a:off x="4808267" y="1289947"/>
                <a:ext cx="237600" cy="123480"/>
              </p14:xfrm>
            </p:contentPart>
          </mc:Choice>
          <mc:Fallback>
            <p:pic>
              <p:nvPicPr>
                <p:cNvPr id="797" name="Freihand 796">
                  <a:extLst>
                    <a:ext uri="{FF2B5EF4-FFF2-40B4-BE49-F238E27FC236}">
                      <a16:creationId xmlns:a16="http://schemas.microsoft.com/office/drawing/2014/main" id="{C1E62C7A-ECC1-45D0-A81E-C848DE67D1F4}"/>
                    </a:ext>
                  </a:extLst>
                </p:cNvPr>
                <p:cNvPicPr/>
                <p:nvPr/>
              </p:nvPicPr>
              <p:blipFill>
                <a:blip r:embed="rId1265"/>
                <a:stretch>
                  <a:fillRect/>
                </a:stretch>
              </p:blipFill>
              <p:spPr>
                <a:xfrm>
                  <a:off x="4803947" y="1285627"/>
                  <a:ext cx="2462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266">
              <p14:nvContentPartPr>
                <p14:cNvPr id="798" name="Freihand 797">
                  <a:extLst>
                    <a:ext uri="{FF2B5EF4-FFF2-40B4-BE49-F238E27FC236}">
                      <a16:creationId xmlns:a16="http://schemas.microsoft.com/office/drawing/2014/main" id="{46437EBB-2B02-4661-B349-9F2A48B01BC5}"/>
                    </a:ext>
                  </a:extLst>
                </p14:cNvPr>
                <p14:cNvContentPartPr/>
                <p14:nvPr/>
              </p14:nvContentPartPr>
              <p14:xfrm>
                <a:off x="5141987" y="1169347"/>
                <a:ext cx="60120" cy="75240"/>
              </p14:xfrm>
            </p:contentPart>
          </mc:Choice>
          <mc:Fallback>
            <p:pic>
              <p:nvPicPr>
                <p:cNvPr id="798" name="Freihand 797">
                  <a:extLst>
                    <a:ext uri="{FF2B5EF4-FFF2-40B4-BE49-F238E27FC236}">
                      <a16:creationId xmlns:a16="http://schemas.microsoft.com/office/drawing/2014/main" id="{46437EBB-2B02-4661-B349-9F2A48B01BC5}"/>
                    </a:ext>
                  </a:extLst>
                </p:cNvPr>
                <p:cNvPicPr/>
                <p:nvPr/>
              </p:nvPicPr>
              <p:blipFill>
                <a:blip r:embed="rId1267"/>
                <a:stretch>
                  <a:fillRect/>
                </a:stretch>
              </p:blipFill>
              <p:spPr>
                <a:xfrm>
                  <a:off x="5137667" y="1165027"/>
                  <a:ext cx="687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268">
              <p14:nvContentPartPr>
                <p14:cNvPr id="799" name="Freihand 798">
                  <a:extLst>
                    <a:ext uri="{FF2B5EF4-FFF2-40B4-BE49-F238E27FC236}">
                      <a16:creationId xmlns:a16="http://schemas.microsoft.com/office/drawing/2014/main" id="{92F81957-5CD0-4D25-8C2B-977C6151B351}"/>
                    </a:ext>
                  </a:extLst>
                </p14:cNvPr>
                <p14:cNvContentPartPr/>
                <p14:nvPr/>
              </p14:nvContentPartPr>
              <p14:xfrm>
                <a:off x="5119307" y="1091947"/>
                <a:ext cx="46440" cy="16920"/>
              </p14:xfrm>
            </p:contentPart>
          </mc:Choice>
          <mc:Fallback>
            <p:pic>
              <p:nvPicPr>
                <p:cNvPr id="799" name="Freihand 798">
                  <a:extLst>
                    <a:ext uri="{FF2B5EF4-FFF2-40B4-BE49-F238E27FC236}">
                      <a16:creationId xmlns:a16="http://schemas.microsoft.com/office/drawing/2014/main" id="{92F81957-5CD0-4D25-8C2B-977C6151B351}"/>
                    </a:ext>
                  </a:extLst>
                </p:cNvPr>
                <p:cNvPicPr/>
                <p:nvPr/>
              </p:nvPicPr>
              <p:blipFill>
                <a:blip r:embed="rId1269"/>
                <a:stretch>
                  <a:fillRect/>
                </a:stretch>
              </p:blipFill>
              <p:spPr>
                <a:xfrm>
                  <a:off x="5114987" y="1087627"/>
                  <a:ext cx="550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270">
              <p14:nvContentPartPr>
                <p14:cNvPr id="800" name="Freihand 799">
                  <a:extLst>
                    <a:ext uri="{FF2B5EF4-FFF2-40B4-BE49-F238E27FC236}">
                      <a16:creationId xmlns:a16="http://schemas.microsoft.com/office/drawing/2014/main" id="{6006F80D-3343-4F61-9535-5FA3C61B6ADA}"/>
                    </a:ext>
                  </a:extLst>
                </p14:cNvPr>
                <p14:cNvContentPartPr/>
                <p14:nvPr/>
              </p14:nvContentPartPr>
              <p14:xfrm>
                <a:off x="5215787" y="1073227"/>
                <a:ext cx="76320" cy="115200"/>
              </p14:xfrm>
            </p:contentPart>
          </mc:Choice>
          <mc:Fallback>
            <p:pic>
              <p:nvPicPr>
                <p:cNvPr id="800" name="Freihand 799">
                  <a:extLst>
                    <a:ext uri="{FF2B5EF4-FFF2-40B4-BE49-F238E27FC236}">
                      <a16:creationId xmlns:a16="http://schemas.microsoft.com/office/drawing/2014/main" id="{6006F80D-3343-4F61-9535-5FA3C61B6ADA}"/>
                    </a:ext>
                  </a:extLst>
                </p:cNvPr>
                <p:cNvPicPr/>
                <p:nvPr/>
              </p:nvPicPr>
              <p:blipFill>
                <a:blip r:embed="rId1271"/>
                <a:stretch>
                  <a:fillRect/>
                </a:stretch>
              </p:blipFill>
              <p:spPr>
                <a:xfrm>
                  <a:off x="5211467" y="1068907"/>
                  <a:ext cx="849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272">
              <p14:nvContentPartPr>
                <p14:cNvPr id="801" name="Freihand 800">
                  <a:extLst>
                    <a:ext uri="{FF2B5EF4-FFF2-40B4-BE49-F238E27FC236}">
                      <a16:creationId xmlns:a16="http://schemas.microsoft.com/office/drawing/2014/main" id="{4AFCA05B-F454-4C08-A1C6-F246E363FEBE}"/>
                    </a:ext>
                  </a:extLst>
                </p14:cNvPr>
                <p14:cNvContentPartPr/>
                <p14:nvPr/>
              </p14:nvContentPartPr>
              <p14:xfrm>
                <a:off x="5255747" y="967387"/>
                <a:ext cx="124200" cy="159120"/>
              </p14:xfrm>
            </p:contentPart>
          </mc:Choice>
          <mc:Fallback>
            <p:pic>
              <p:nvPicPr>
                <p:cNvPr id="801" name="Freihand 800">
                  <a:extLst>
                    <a:ext uri="{FF2B5EF4-FFF2-40B4-BE49-F238E27FC236}">
                      <a16:creationId xmlns:a16="http://schemas.microsoft.com/office/drawing/2014/main" id="{4AFCA05B-F454-4C08-A1C6-F246E363FEBE}"/>
                    </a:ext>
                  </a:extLst>
                </p:cNvPr>
                <p:cNvPicPr/>
                <p:nvPr/>
              </p:nvPicPr>
              <p:blipFill>
                <a:blip r:embed="rId1273"/>
                <a:stretch>
                  <a:fillRect/>
                </a:stretch>
              </p:blipFill>
              <p:spPr>
                <a:xfrm>
                  <a:off x="5251427" y="963067"/>
                  <a:ext cx="1328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274">
              <p14:nvContentPartPr>
                <p14:cNvPr id="802" name="Freihand 801">
                  <a:extLst>
                    <a:ext uri="{FF2B5EF4-FFF2-40B4-BE49-F238E27FC236}">
                      <a16:creationId xmlns:a16="http://schemas.microsoft.com/office/drawing/2014/main" id="{F599DBB3-ABF3-4CB9-B0A0-A133881B908C}"/>
                    </a:ext>
                  </a:extLst>
                </p14:cNvPr>
                <p14:cNvContentPartPr/>
                <p14:nvPr/>
              </p14:nvContentPartPr>
              <p14:xfrm>
                <a:off x="3917627" y="2188507"/>
                <a:ext cx="221760" cy="191160"/>
              </p14:xfrm>
            </p:contentPart>
          </mc:Choice>
          <mc:Fallback>
            <p:pic>
              <p:nvPicPr>
                <p:cNvPr id="802" name="Freihand 801">
                  <a:extLst>
                    <a:ext uri="{FF2B5EF4-FFF2-40B4-BE49-F238E27FC236}">
                      <a16:creationId xmlns:a16="http://schemas.microsoft.com/office/drawing/2014/main" id="{F599DBB3-ABF3-4CB9-B0A0-A133881B908C}"/>
                    </a:ext>
                  </a:extLst>
                </p:cNvPr>
                <p:cNvPicPr/>
                <p:nvPr/>
              </p:nvPicPr>
              <p:blipFill>
                <a:blip r:embed="rId1275"/>
                <a:stretch>
                  <a:fillRect/>
                </a:stretch>
              </p:blipFill>
              <p:spPr>
                <a:xfrm>
                  <a:off x="3913307" y="2184187"/>
                  <a:ext cx="2304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276">
              <p14:nvContentPartPr>
                <p14:cNvPr id="803" name="Freihand 802">
                  <a:extLst>
                    <a:ext uri="{FF2B5EF4-FFF2-40B4-BE49-F238E27FC236}">
                      <a16:creationId xmlns:a16="http://schemas.microsoft.com/office/drawing/2014/main" id="{998E954A-A29C-4954-B5AA-CFF040F49DD5}"/>
                    </a:ext>
                  </a:extLst>
                </p14:cNvPr>
                <p14:cNvContentPartPr/>
                <p14:nvPr/>
              </p14:nvContentPartPr>
              <p14:xfrm>
                <a:off x="4226867" y="1937947"/>
                <a:ext cx="202320" cy="240120"/>
              </p14:xfrm>
            </p:contentPart>
          </mc:Choice>
          <mc:Fallback>
            <p:pic>
              <p:nvPicPr>
                <p:cNvPr id="803" name="Freihand 802">
                  <a:extLst>
                    <a:ext uri="{FF2B5EF4-FFF2-40B4-BE49-F238E27FC236}">
                      <a16:creationId xmlns:a16="http://schemas.microsoft.com/office/drawing/2014/main" id="{998E954A-A29C-4954-B5AA-CFF040F49DD5}"/>
                    </a:ext>
                  </a:extLst>
                </p:cNvPr>
                <p:cNvPicPr/>
                <p:nvPr/>
              </p:nvPicPr>
              <p:blipFill>
                <a:blip r:embed="rId1277"/>
                <a:stretch>
                  <a:fillRect/>
                </a:stretch>
              </p:blipFill>
              <p:spPr>
                <a:xfrm>
                  <a:off x="4222547" y="1933627"/>
                  <a:ext cx="2109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278">
              <p14:nvContentPartPr>
                <p14:cNvPr id="804" name="Freihand 803">
                  <a:extLst>
                    <a:ext uri="{FF2B5EF4-FFF2-40B4-BE49-F238E27FC236}">
                      <a16:creationId xmlns:a16="http://schemas.microsoft.com/office/drawing/2014/main" id="{81CB5C59-6424-4C58-A2C2-97A45FC0C726}"/>
                    </a:ext>
                  </a:extLst>
                </p14:cNvPr>
                <p14:cNvContentPartPr/>
                <p14:nvPr/>
              </p14:nvContentPartPr>
              <p14:xfrm>
                <a:off x="4463387" y="1858027"/>
                <a:ext cx="280440" cy="189000"/>
              </p14:xfrm>
            </p:contentPart>
          </mc:Choice>
          <mc:Fallback>
            <p:pic>
              <p:nvPicPr>
                <p:cNvPr id="804" name="Freihand 803">
                  <a:extLst>
                    <a:ext uri="{FF2B5EF4-FFF2-40B4-BE49-F238E27FC236}">
                      <a16:creationId xmlns:a16="http://schemas.microsoft.com/office/drawing/2014/main" id="{81CB5C59-6424-4C58-A2C2-97A45FC0C726}"/>
                    </a:ext>
                  </a:extLst>
                </p:cNvPr>
                <p:cNvPicPr/>
                <p:nvPr/>
              </p:nvPicPr>
              <p:blipFill>
                <a:blip r:embed="rId1279"/>
                <a:stretch>
                  <a:fillRect/>
                </a:stretch>
              </p:blipFill>
              <p:spPr>
                <a:xfrm>
                  <a:off x="4459067" y="1853707"/>
                  <a:ext cx="2890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280">
              <p14:nvContentPartPr>
                <p14:cNvPr id="805" name="Freihand 804">
                  <a:extLst>
                    <a:ext uri="{FF2B5EF4-FFF2-40B4-BE49-F238E27FC236}">
                      <a16:creationId xmlns:a16="http://schemas.microsoft.com/office/drawing/2014/main" id="{C356DDA0-058E-40B4-9BBF-F38D0B6597B7}"/>
                    </a:ext>
                  </a:extLst>
                </p14:cNvPr>
                <p14:cNvContentPartPr/>
                <p14:nvPr/>
              </p14:nvContentPartPr>
              <p14:xfrm>
                <a:off x="4750667" y="1662547"/>
                <a:ext cx="115560" cy="154080"/>
              </p14:xfrm>
            </p:contentPart>
          </mc:Choice>
          <mc:Fallback>
            <p:pic>
              <p:nvPicPr>
                <p:cNvPr id="805" name="Freihand 804">
                  <a:extLst>
                    <a:ext uri="{FF2B5EF4-FFF2-40B4-BE49-F238E27FC236}">
                      <a16:creationId xmlns:a16="http://schemas.microsoft.com/office/drawing/2014/main" id="{C356DDA0-058E-40B4-9BBF-F38D0B6597B7}"/>
                    </a:ext>
                  </a:extLst>
                </p:cNvPr>
                <p:cNvPicPr/>
                <p:nvPr/>
              </p:nvPicPr>
              <p:blipFill>
                <a:blip r:embed="rId1281"/>
                <a:stretch>
                  <a:fillRect/>
                </a:stretch>
              </p:blipFill>
              <p:spPr>
                <a:xfrm>
                  <a:off x="4746347" y="1658227"/>
                  <a:ext cx="1242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282">
              <p14:nvContentPartPr>
                <p14:cNvPr id="806" name="Freihand 805">
                  <a:extLst>
                    <a:ext uri="{FF2B5EF4-FFF2-40B4-BE49-F238E27FC236}">
                      <a16:creationId xmlns:a16="http://schemas.microsoft.com/office/drawing/2014/main" id="{AF9E7D84-DD88-4985-995F-F1EDE003F3F7}"/>
                    </a:ext>
                  </a:extLst>
                </p14:cNvPr>
                <p14:cNvContentPartPr/>
                <p14:nvPr/>
              </p14:nvContentPartPr>
              <p14:xfrm>
                <a:off x="4840307" y="1746067"/>
                <a:ext cx="77760" cy="27000"/>
              </p14:xfrm>
            </p:contentPart>
          </mc:Choice>
          <mc:Fallback>
            <p:pic>
              <p:nvPicPr>
                <p:cNvPr id="806" name="Freihand 805">
                  <a:extLst>
                    <a:ext uri="{FF2B5EF4-FFF2-40B4-BE49-F238E27FC236}">
                      <a16:creationId xmlns:a16="http://schemas.microsoft.com/office/drawing/2014/main" id="{AF9E7D84-DD88-4985-995F-F1EDE003F3F7}"/>
                    </a:ext>
                  </a:extLst>
                </p:cNvPr>
                <p:cNvPicPr/>
                <p:nvPr/>
              </p:nvPicPr>
              <p:blipFill>
                <a:blip r:embed="rId1283"/>
                <a:stretch>
                  <a:fillRect/>
                </a:stretch>
              </p:blipFill>
              <p:spPr>
                <a:xfrm>
                  <a:off x="4835987" y="1741747"/>
                  <a:ext cx="864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284">
              <p14:nvContentPartPr>
                <p14:cNvPr id="807" name="Freihand 806">
                  <a:extLst>
                    <a:ext uri="{FF2B5EF4-FFF2-40B4-BE49-F238E27FC236}">
                      <a16:creationId xmlns:a16="http://schemas.microsoft.com/office/drawing/2014/main" id="{D704ED83-4ADA-42C0-A8E4-CF0C5592C78C}"/>
                    </a:ext>
                  </a:extLst>
                </p14:cNvPr>
                <p14:cNvContentPartPr/>
                <p14:nvPr/>
              </p14:nvContentPartPr>
              <p14:xfrm>
                <a:off x="4917707" y="1629067"/>
                <a:ext cx="88200" cy="103680"/>
              </p14:xfrm>
            </p:contentPart>
          </mc:Choice>
          <mc:Fallback>
            <p:pic>
              <p:nvPicPr>
                <p:cNvPr id="807" name="Freihand 806">
                  <a:extLst>
                    <a:ext uri="{FF2B5EF4-FFF2-40B4-BE49-F238E27FC236}">
                      <a16:creationId xmlns:a16="http://schemas.microsoft.com/office/drawing/2014/main" id="{D704ED83-4ADA-42C0-A8E4-CF0C5592C78C}"/>
                    </a:ext>
                  </a:extLst>
                </p:cNvPr>
                <p:cNvPicPr/>
                <p:nvPr/>
              </p:nvPicPr>
              <p:blipFill>
                <a:blip r:embed="rId1285"/>
                <a:stretch>
                  <a:fillRect/>
                </a:stretch>
              </p:blipFill>
              <p:spPr>
                <a:xfrm>
                  <a:off x="4913387" y="1624747"/>
                  <a:ext cx="968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286">
              <p14:nvContentPartPr>
                <p14:cNvPr id="808" name="Freihand 807">
                  <a:extLst>
                    <a:ext uri="{FF2B5EF4-FFF2-40B4-BE49-F238E27FC236}">
                      <a16:creationId xmlns:a16="http://schemas.microsoft.com/office/drawing/2014/main" id="{F5D55C7F-D1D4-4A92-A6C0-D891D6614ABB}"/>
                    </a:ext>
                  </a:extLst>
                </p14:cNvPr>
                <p14:cNvContentPartPr/>
                <p14:nvPr/>
              </p14:nvContentPartPr>
              <p14:xfrm>
                <a:off x="5013107" y="1518907"/>
                <a:ext cx="100440" cy="131760"/>
              </p14:xfrm>
            </p:contentPart>
          </mc:Choice>
          <mc:Fallback>
            <p:pic>
              <p:nvPicPr>
                <p:cNvPr id="808" name="Freihand 807">
                  <a:extLst>
                    <a:ext uri="{FF2B5EF4-FFF2-40B4-BE49-F238E27FC236}">
                      <a16:creationId xmlns:a16="http://schemas.microsoft.com/office/drawing/2014/main" id="{F5D55C7F-D1D4-4A92-A6C0-D891D6614ABB}"/>
                    </a:ext>
                  </a:extLst>
                </p:cNvPr>
                <p:cNvPicPr/>
                <p:nvPr/>
              </p:nvPicPr>
              <p:blipFill>
                <a:blip r:embed="rId1287"/>
                <a:stretch>
                  <a:fillRect/>
                </a:stretch>
              </p:blipFill>
              <p:spPr>
                <a:xfrm>
                  <a:off x="5008787" y="1514587"/>
                  <a:ext cx="1090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288">
              <p14:nvContentPartPr>
                <p14:cNvPr id="809" name="Freihand 808">
                  <a:extLst>
                    <a:ext uri="{FF2B5EF4-FFF2-40B4-BE49-F238E27FC236}">
                      <a16:creationId xmlns:a16="http://schemas.microsoft.com/office/drawing/2014/main" id="{56E42521-808E-488B-8437-5B38DB40AF1E}"/>
                    </a:ext>
                  </a:extLst>
                </p14:cNvPr>
                <p14:cNvContentPartPr/>
                <p14:nvPr/>
              </p14:nvContentPartPr>
              <p14:xfrm>
                <a:off x="5127587" y="1468147"/>
                <a:ext cx="166320" cy="91440"/>
              </p14:xfrm>
            </p:contentPart>
          </mc:Choice>
          <mc:Fallback>
            <p:pic>
              <p:nvPicPr>
                <p:cNvPr id="809" name="Freihand 808">
                  <a:extLst>
                    <a:ext uri="{FF2B5EF4-FFF2-40B4-BE49-F238E27FC236}">
                      <a16:creationId xmlns:a16="http://schemas.microsoft.com/office/drawing/2014/main" id="{56E42521-808E-488B-8437-5B38DB40AF1E}"/>
                    </a:ext>
                  </a:extLst>
                </p:cNvPr>
                <p:cNvPicPr/>
                <p:nvPr/>
              </p:nvPicPr>
              <p:blipFill>
                <a:blip r:embed="rId1289"/>
                <a:stretch>
                  <a:fillRect/>
                </a:stretch>
              </p:blipFill>
              <p:spPr>
                <a:xfrm>
                  <a:off x="5123267" y="1463827"/>
                  <a:ext cx="1749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290">
              <p14:nvContentPartPr>
                <p14:cNvPr id="810" name="Freihand 809">
                  <a:extLst>
                    <a:ext uri="{FF2B5EF4-FFF2-40B4-BE49-F238E27FC236}">
                      <a16:creationId xmlns:a16="http://schemas.microsoft.com/office/drawing/2014/main" id="{86938CA0-E490-40CC-82E3-730F265E460D}"/>
                    </a:ext>
                  </a:extLst>
                </p14:cNvPr>
                <p14:cNvContentPartPr/>
                <p14:nvPr/>
              </p14:nvContentPartPr>
              <p14:xfrm>
                <a:off x="4085027" y="2482627"/>
                <a:ext cx="146880" cy="221400"/>
              </p14:xfrm>
            </p:contentPart>
          </mc:Choice>
          <mc:Fallback>
            <p:pic>
              <p:nvPicPr>
                <p:cNvPr id="810" name="Freihand 809">
                  <a:extLst>
                    <a:ext uri="{FF2B5EF4-FFF2-40B4-BE49-F238E27FC236}">
                      <a16:creationId xmlns:a16="http://schemas.microsoft.com/office/drawing/2014/main" id="{86938CA0-E490-40CC-82E3-730F265E460D}"/>
                    </a:ext>
                  </a:extLst>
                </p:cNvPr>
                <p:cNvPicPr/>
                <p:nvPr/>
              </p:nvPicPr>
              <p:blipFill>
                <a:blip r:embed="rId1291"/>
                <a:stretch>
                  <a:fillRect/>
                </a:stretch>
              </p:blipFill>
              <p:spPr>
                <a:xfrm>
                  <a:off x="4080707" y="2478307"/>
                  <a:ext cx="15552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292">
              <p14:nvContentPartPr>
                <p14:cNvPr id="811" name="Freihand 810">
                  <a:extLst>
                    <a:ext uri="{FF2B5EF4-FFF2-40B4-BE49-F238E27FC236}">
                      <a16:creationId xmlns:a16="http://schemas.microsoft.com/office/drawing/2014/main" id="{605ED360-92C3-4F75-A577-7F57E545F881}"/>
                    </a:ext>
                  </a:extLst>
                </p14:cNvPr>
                <p14:cNvContentPartPr/>
                <p14:nvPr/>
              </p14:nvContentPartPr>
              <p14:xfrm>
                <a:off x="4273667" y="2425387"/>
                <a:ext cx="96840" cy="125640"/>
              </p14:xfrm>
            </p:contentPart>
          </mc:Choice>
          <mc:Fallback>
            <p:pic>
              <p:nvPicPr>
                <p:cNvPr id="811" name="Freihand 810">
                  <a:extLst>
                    <a:ext uri="{FF2B5EF4-FFF2-40B4-BE49-F238E27FC236}">
                      <a16:creationId xmlns:a16="http://schemas.microsoft.com/office/drawing/2014/main" id="{605ED360-92C3-4F75-A577-7F57E545F881}"/>
                    </a:ext>
                  </a:extLst>
                </p:cNvPr>
                <p:cNvPicPr/>
                <p:nvPr/>
              </p:nvPicPr>
              <p:blipFill>
                <a:blip r:embed="rId1293"/>
                <a:stretch>
                  <a:fillRect/>
                </a:stretch>
              </p:blipFill>
              <p:spPr>
                <a:xfrm>
                  <a:off x="4269347" y="2421067"/>
                  <a:ext cx="1054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294">
              <p14:nvContentPartPr>
                <p14:cNvPr id="812" name="Freihand 811">
                  <a:extLst>
                    <a:ext uri="{FF2B5EF4-FFF2-40B4-BE49-F238E27FC236}">
                      <a16:creationId xmlns:a16="http://schemas.microsoft.com/office/drawing/2014/main" id="{0D22B670-9B1D-4F60-B304-18E6130A4900}"/>
                    </a:ext>
                  </a:extLst>
                </p14:cNvPr>
                <p14:cNvContentPartPr/>
                <p14:nvPr/>
              </p14:nvContentPartPr>
              <p14:xfrm>
                <a:off x="4445027" y="2479027"/>
                <a:ext cx="43920" cy="86040"/>
              </p14:xfrm>
            </p:contentPart>
          </mc:Choice>
          <mc:Fallback>
            <p:pic>
              <p:nvPicPr>
                <p:cNvPr id="812" name="Freihand 811">
                  <a:extLst>
                    <a:ext uri="{FF2B5EF4-FFF2-40B4-BE49-F238E27FC236}">
                      <a16:creationId xmlns:a16="http://schemas.microsoft.com/office/drawing/2014/main" id="{0D22B670-9B1D-4F60-B304-18E6130A4900}"/>
                    </a:ext>
                  </a:extLst>
                </p:cNvPr>
                <p:cNvPicPr/>
                <p:nvPr/>
              </p:nvPicPr>
              <p:blipFill>
                <a:blip r:embed="rId1295"/>
                <a:stretch>
                  <a:fillRect/>
                </a:stretch>
              </p:blipFill>
              <p:spPr>
                <a:xfrm>
                  <a:off x="4440707" y="2474707"/>
                  <a:ext cx="525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296">
              <p14:nvContentPartPr>
                <p14:cNvPr id="813" name="Freihand 812">
                  <a:extLst>
                    <a:ext uri="{FF2B5EF4-FFF2-40B4-BE49-F238E27FC236}">
                      <a16:creationId xmlns:a16="http://schemas.microsoft.com/office/drawing/2014/main" id="{5975F81C-8AAA-4C51-9012-2BCDE2A71B25}"/>
                    </a:ext>
                  </a:extLst>
                </p14:cNvPr>
                <p14:cNvContentPartPr/>
                <p14:nvPr/>
              </p14:nvContentPartPr>
              <p14:xfrm>
                <a:off x="4475987" y="2337547"/>
                <a:ext cx="78480" cy="124920"/>
              </p14:xfrm>
            </p:contentPart>
          </mc:Choice>
          <mc:Fallback>
            <p:pic>
              <p:nvPicPr>
                <p:cNvPr id="813" name="Freihand 812">
                  <a:extLst>
                    <a:ext uri="{FF2B5EF4-FFF2-40B4-BE49-F238E27FC236}">
                      <a16:creationId xmlns:a16="http://schemas.microsoft.com/office/drawing/2014/main" id="{5975F81C-8AAA-4C51-9012-2BCDE2A71B25}"/>
                    </a:ext>
                  </a:extLst>
                </p:cNvPr>
                <p:cNvPicPr/>
                <p:nvPr/>
              </p:nvPicPr>
              <p:blipFill>
                <a:blip r:embed="rId1297"/>
                <a:stretch>
                  <a:fillRect/>
                </a:stretch>
              </p:blipFill>
              <p:spPr>
                <a:xfrm>
                  <a:off x="4471667" y="2333227"/>
                  <a:ext cx="871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298">
              <p14:nvContentPartPr>
                <p14:cNvPr id="814" name="Freihand 813">
                  <a:extLst>
                    <a:ext uri="{FF2B5EF4-FFF2-40B4-BE49-F238E27FC236}">
                      <a16:creationId xmlns:a16="http://schemas.microsoft.com/office/drawing/2014/main" id="{2A662F2C-4783-4950-9B28-C21B895B6BB3}"/>
                    </a:ext>
                  </a:extLst>
                </p14:cNvPr>
                <p14:cNvContentPartPr/>
                <p14:nvPr/>
              </p14:nvContentPartPr>
              <p14:xfrm>
                <a:off x="3977747" y="2573347"/>
                <a:ext cx="203040" cy="212760"/>
              </p14:xfrm>
            </p:contentPart>
          </mc:Choice>
          <mc:Fallback>
            <p:pic>
              <p:nvPicPr>
                <p:cNvPr id="814" name="Freihand 813">
                  <a:extLst>
                    <a:ext uri="{FF2B5EF4-FFF2-40B4-BE49-F238E27FC236}">
                      <a16:creationId xmlns:a16="http://schemas.microsoft.com/office/drawing/2014/main" id="{2A662F2C-4783-4950-9B28-C21B895B6BB3}"/>
                    </a:ext>
                  </a:extLst>
                </p:cNvPr>
                <p:cNvPicPr/>
                <p:nvPr/>
              </p:nvPicPr>
              <p:blipFill>
                <a:blip r:embed="rId1299"/>
                <a:stretch>
                  <a:fillRect/>
                </a:stretch>
              </p:blipFill>
              <p:spPr>
                <a:xfrm>
                  <a:off x="3973427" y="2569027"/>
                  <a:ext cx="2116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300">
              <p14:nvContentPartPr>
                <p14:cNvPr id="815" name="Freihand 814">
                  <a:extLst>
                    <a:ext uri="{FF2B5EF4-FFF2-40B4-BE49-F238E27FC236}">
                      <a16:creationId xmlns:a16="http://schemas.microsoft.com/office/drawing/2014/main" id="{3B073841-970B-4210-A1FD-1D26F4D03436}"/>
                    </a:ext>
                  </a:extLst>
                </p14:cNvPr>
                <p14:cNvContentPartPr/>
                <p14:nvPr/>
              </p14:nvContentPartPr>
              <p14:xfrm>
                <a:off x="4559867" y="2208307"/>
                <a:ext cx="85680" cy="330480"/>
              </p14:xfrm>
            </p:contentPart>
          </mc:Choice>
          <mc:Fallback>
            <p:pic>
              <p:nvPicPr>
                <p:cNvPr id="815" name="Freihand 814">
                  <a:extLst>
                    <a:ext uri="{FF2B5EF4-FFF2-40B4-BE49-F238E27FC236}">
                      <a16:creationId xmlns:a16="http://schemas.microsoft.com/office/drawing/2014/main" id="{3B073841-970B-4210-A1FD-1D26F4D03436}"/>
                    </a:ext>
                  </a:extLst>
                </p:cNvPr>
                <p:cNvPicPr/>
                <p:nvPr/>
              </p:nvPicPr>
              <p:blipFill>
                <a:blip r:embed="rId1301"/>
                <a:stretch>
                  <a:fillRect/>
                </a:stretch>
              </p:blipFill>
              <p:spPr>
                <a:xfrm>
                  <a:off x="4555547" y="2203987"/>
                  <a:ext cx="9432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1302">
              <p14:nvContentPartPr>
                <p14:cNvPr id="816" name="Freihand 815">
                  <a:extLst>
                    <a:ext uri="{FF2B5EF4-FFF2-40B4-BE49-F238E27FC236}">
                      <a16:creationId xmlns:a16="http://schemas.microsoft.com/office/drawing/2014/main" id="{A7795787-1873-4C72-BEB0-CFA7416B5DC9}"/>
                    </a:ext>
                  </a:extLst>
                </p14:cNvPr>
                <p14:cNvContentPartPr/>
                <p14:nvPr/>
              </p14:nvContentPartPr>
              <p14:xfrm>
                <a:off x="4079627" y="2314507"/>
                <a:ext cx="100440" cy="101160"/>
              </p14:xfrm>
            </p:contentPart>
          </mc:Choice>
          <mc:Fallback>
            <p:pic>
              <p:nvPicPr>
                <p:cNvPr id="816" name="Freihand 815">
                  <a:extLst>
                    <a:ext uri="{FF2B5EF4-FFF2-40B4-BE49-F238E27FC236}">
                      <a16:creationId xmlns:a16="http://schemas.microsoft.com/office/drawing/2014/main" id="{A7795787-1873-4C72-BEB0-CFA7416B5DC9}"/>
                    </a:ext>
                  </a:extLst>
                </p:cNvPr>
                <p:cNvPicPr/>
                <p:nvPr/>
              </p:nvPicPr>
              <p:blipFill>
                <a:blip r:embed="rId1303"/>
                <a:stretch>
                  <a:fillRect/>
                </a:stretch>
              </p:blipFill>
              <p:spPr>
                <a:xfrm>
                  <a:off x="4075307" y="2310187"/>
                  <a:ext cx="1090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304">
              <p14:nvContentPartPr>
                <p14:cNvPr id="817" name="Freihand 816">
                  <a:extLst>
                    <a:ext uri="{FF2B5EF4-FFF2-40B4-BE49-F238E27FC236}">
                      <a16:creationId xmlns:a16="http://schemas.microsoft.com/office/drawing/2014/main" id="{8D10AB60-0F0C-4AE6-BF8C-1F418236ECF4}"/>
                    </a:ext>
                  </a:extLst>
                </p14:cNvPr>
                <p14:cNvContentPartPr/>
                <p14:nvPr/>
              </p14:nvContentPartPr>
              <p14:xfrm>
                <a:off x="4177547" y="2352307"/>
                <a:ext cx="82800" cy="29520"/>
              </p14:xfrm>
            </p:contentPart>
          </mc:Choice>
          <mc:Fallback>
            <p:pic>
              <p:nvPicPr>
                <p:cNvPr id="817" name="Freihand 816">
                  <a:extLst>
                    <a:ext uri="{FF2B5EF4-FFF2-40B4-BE49-F238E27FC236}">
                      <a16:creationId xmlns:a16="http://schemas.microsoft.com/office/drawing/2014/main" id="{8D10AB60-0F0C-4AE6-BF8C-1F418236ECF4}"/>
                    </a:ext>
                  </a:extLst>
                </p:cNvPr>
                <p:cNvPicPr/>
                <p:nvPr/>
              </p:nvPicPr>
              <p:blipFill>
                <a:blip r:embed="rId1305"/>
                <a:stretch>
                  <a:fillRect/>
                </a:stretch>
              </p:blipFill>
              <p:spPr>
                <a:xfrm>
                  <a:off x="4173227" y="2347987"/>
                  <a:ext cx="914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306">
              <p14:nvContentPartPr>
                <p14:cNvPr id="818" name="Freihand 817">
                  <a:extLst>
                    <a:ext uri="{FF2B5EF4-FFF2-40B4-BE49-F238E27FC236}">
                      <a16:creationId xmlns:a16="http://schemas.microsoft.com/office/drawing/2014/main" id="{A613C1B0-E242-40B5-BF11-9A852B1BF99F}"/>
                    </a:ext>
                  </a:extLst>
                </p14:cNvPr>
                <p14:cNvContentPartPr/>
                <p14:nvPr/>
              </p14:nvContentPartPr>
              <p14:xfrm>
                <a:off x="4373387" y="2251867"/>
                <a:ext cx="48600" cy="43560"/>
              </p14:xfrm>
            </p:contentPart>
          </mc:Choice>
          <mc:Fallback>
            <p:pic>
              <p:nvPicPr>
                <p:cNvPr id="818" name="Freihand 817">
                  <a:extLst>
                    <a:ext uri="{FF2B5EF4-FFF2-40B4-BE49-F238E27FC236}">
                      <a16:creationId xmlns:a16="http://schemas.microsoft.com/office/drawing/2014/main" id="{A613C1B0-E242-40B5-BF11-9A852B1BF99F}"/>
                    </a:ext>
                  </a:extLst>
                </p:cNvPr>
                <p:cNvPicPr/>
                <p:nvPr/>
              </p:nvPicPr>
              <p:blipFill>
                <a:blip r:embed="rId1307"/>
                <a:stretch>
                  <a:fillRect/>
                </a:stretch>
              </p:blipFill>
              <p:spPr>
                <a:xfrm>
                  <a:off x="4369067" y="2247547"/>
                  <a:ext cx="572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308">
              <p14:nvContentPartPr>
                <p14:cNvPr id="819" name="Freihand 818">
                  <a:extLst>
                    <a:ext uri="{FF2B5EF4-FFF2-40B4-BE49-F238E27FC236}">
                      <a16:creationId xmlns:a16="http://schemas.microsoft.com/office/drawing/2014/main" id="{75C48257-E6B2-4F55-B4C0-0A910D32C754}"/>
                    </a:ext>
                  </a:extLst>
                </p14:cNvPr>
                <p14:cNvContentPartPr/>
                <p14:nvPr/>
              </p14:nvContentPartPr>
              <p14:xfrm>
                <a:off x="4306787" y="2193187"/>
                <a:ext cx="150480" cy="104400"/>
              </p14:xfrm>
            </p:contentPart>
          </mc:Choice>
          <mc:Fallback>
            <p:pic>
              <p:nvPicPr>
                <p:cNvPr id="819" name="Freihand 818">
                  <a:extLst>
                    <a:ext uri="{FF2B5EF4-FFF2-40B4-BE49-F238E27FC236}">
                      <a16:creationId xmlns:a16="http://schemas.microsoft.com/office/drawing/2014/main" id="{75C48257-E6B2-4F55-B4C0-0A910D32C754}"/>
                    </a:ext>
                  </a:extLst>
                </p:cNvPr>
                <p:cNvPicPr/>
                <p:nvPr/>
              </p:nvPicPr>
              <p:blipFill>
                <a:blip r:embed="rId1309"/>
                <a:stretch>
                  <a:fillRect/>
                </a:stretch>
              </p:blipFill>
              <p:spPr>
                <a:xfrm>
                  <a:off x="4302467" y="2188867"/>
                  <a:ext cx="1591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310">
              <p14:nvContentPartPr>
                <p14:cNvPr id="820" name="Freihand 819">
                  <a:extLst>
                    <a:ext uri="{FF2B5EF4-FFF2-40B4-BE49-F238E27FC236}">
                      <a16:creationId xmlns:a16="http://schemas.microsoft.com/office/drawing/2014/main" id="{8BE34137-B140-4F76-9B01-6702AF6DFE7B}"/>
                    </a:ext>
                  </a:extLst>
                </p14:cNvPr>
                <p14:cNvContentPartPr/>
                <p14:nvPr/>
              </p14:nvContentPartPr>
              <p14:xfrm>
                <a:off x="4745627" y="2169427"/>
                <a:ext cx="120960" cy="93960"/>
              </p14:xfrm>
            </p:contentPart>
          </mc:Choice>
          <mc:Fallback>
            <p:pic>
              <p:nvPicPr>
                <p:cNvPr id="820" name="Freihand 819">
                  <a:extLst>
                    <a:ext uri="{FF2B5EF4-FFF2-40B4-BE49-F238E27FC236}">
                      <a16:creationId xmlns:a16="http://schemas.microsoft.com/office/drawing/2014/main" id="{8BE34137-B140-4F76-9B01-6702AF6DFE7B}"/>
                    </a:ext>
                  </a:extLst>
                </p:cNvPr>
                <p:cNvPicPr/>
                <p:nvPr/>
              </p:nvPicPr>
              <p:blipFill>
                <a:blip r:embed="rId1311"/>
                <a:stretch>
                  <a:fillRect/>
                </a:stretch>
              </p:blipFill>
              <p:spPr>
                <a:xfrm>
                  <a:off x="4741307" y="2165107"/>
                  <a:ext cx="1296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312">
              <p14:nvContentPartPr>
                <p14:cNvPr id="821" name="Freihand 820">
                  <a:extLst>
                    <a:ext uri="{FF2B5EF4-FFF2-40B4-BE49-F238E27FC236}">
                      <a16:creationId xmlns:a16="http://schemas.microsoft.com/office/drawing/2014/main" id="{973FD974-ADBF-424C-8F3B-A3357CE823A1}"/>
                    </a:ext>
                  </a:extLst>
                </p14:cNvPr>
                <p14:cNvContentPartPr/>
                <p14:nvPr/>
              </p14:nvContentPartPr>
              <p14:xfrm>
                <a:off x="4784507" y="2205787"/>
                <a:ext cx="102240" cy="101160"/>
              </p14:xfrm>
            </p:contentPart>
          </mc:Choice>
          <mc:Fallback>
            <p:pic>
              <p:nvPicPr>
                <p:cNvPr id="821" name="Freihand 820">
                  <a:extLst>
                    <a:ext uri="{FF2B5EF4-FFF2-40B4-BE49-F238E27FC236}">
                      <a16:creationId xmlns:a16="http://schemas.microsoft.com/office/drawing/2014/main" id="{973FD974-ADBF-424C-8F3B-A3357CE823A1}"/>
                    </a:ext>
                  </a:extLst>
                </p:cNvPr>
                <p:cNvPicPr/>
                <p:nvPr/>
              </p:nvPicPr>
              <p:blipFill>
                <a:blip r:embed="rId1313"/>
                <a:stretch>
                  <a:fillRect/>
                </a:stretch>
              </p:blipFill>
              <p:spPr>
                <a:xfrm>
                  <a:off x="4780187" y="2201467"/>
                  <a:ext cx="1108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314">
              <p14:nvContentPartPr>
                <p14:cNvPr id="822" name="Freihand 821">
                  <a:extLst>
                    <a:ext uri="{FF2B5EF4-FFF2-40B4-BE49-F238E27FC236}">
                      <a16:creationId xmlns:a16="http://schemas.microsoft.com/office/drawing/2014/main" id="{E22B2BA5-3B82-423E-813B-6B7DC6861689}"/>
                    </a:ext>
                  </a:extLst>
                </p14:cNvPr>
                <p14:cNvContentPartPr/>
                <p14:nvPr/>
              </p14:nvContentPartPr>
              <p14:xfrm>
                <a:off x="4695587" y="2014267"/>
                <a:ext cx="160920" cy="176400"/>
              </p14:xfrm>
            </p:contentPart>
          </mc:Choice>
          <mc:Fallback>
            <p:pic>
              <p:nvPicPr>
                <p:cNvPr id="822" name="Freihand 821">
                  <a:extLst>
                    <a:ext uri="{FF2B5EF4-FFF2-40B4-BE49-F238E27FC236}">
                      <a16:creationId xmlns:a16="http://schemas.microsoft.com/office/drawing/2014/main" id="{E22B2BA5-3B82-423E-813B-6B7DC6861689}"/>
                    </a:ext>
                  </a:extLst>
                </p:cNvPr>
                <p:cNvPicPr/>
                <p:nvPr/>
              </p:nvPicPr>
              <p:blipFill>
                <a:blip r:embed="rId1315"/>
                <a:stretch>
                  <a:fillRect/>
                </a:stretch>
              </p:blipFill>
              <p:spPr>
                <a:xfrm>
                  <a:off x="4691267" y="2009947"/>
                  <a:ext cx="1695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316">
              <p14:nvContentPartPr>
                <p14:cNvPr id="823" name="Freihand 822">
                  <a:extLst>
                    <a:ext uri="{FF2B5EF4-FFF2-40B4-BE49-F238E27FC236}">
                      <a16:creationId xmlns:a16="http://schemas.microsoft.com/office/drawing/2014/main" id="{53744415-D751-4D88-87C8-CE3D2AE9B83A}"/>
                    </a:ext>
                  </a:extLst>
                </p14:cNvPr>
                <p14:cNvContentPartPr/>
                <p14:nvPr/>
              </p14:nvContentPartPr>
              <p14:xfrm>
                <a:off x="4937147" y="1973947"/>
                <a:ext cx="151200" cy="137160"/>
              </p14:xfrm>
            </p:contentPart>
          </mc:Choice>
          <mc:Fallback>
            <p:pic>
              <p:nvPicPr>
                <p:cNvPr id="823" name="Freihand 822">
                  <a:extLst>
                    <a:ext uri="{FF2B5EF4-FFF2-40B4-BE49-F238E27FC236}">
                      <a16:creationId xmlns:a16="http://schemas.microsoft.com/office/drawing/2014/main" id="{53744415-D751-4D88-87C8-CE3D2AE9B83A}"/>
                    </a:ext>
                  </a:extLst>
                </p:cNvPr>
                <p:cNvPicPr/>
                <p:nvPr/>
              </p:nvPicPr>
              <p:blipFill>
                <a:blip r:embed="rId1317"/>
                <a:stretch>
                  <a:fillRect/>
                </a:stretch>
              </p:blipFill>
              <p:spPr>
                <a:xfrm>
                  <a:off x="4932827" y="1969627"/>
                  <a:ext cx="1598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318">
              <p14:nvContentPartPr>
                <p14:cNvPr id="824" name="Freihand 823">
                  <a:extLst>
                    <a:ext uri="{FF2B5EF4-FFF2-40B4-BE49-F238E27FC236}">
                      <a16:creationId xmlns:a16="http://schemas.microsoft.com/office/drawing/2014/main" id="{115EF099-546B-4FAE-909C-A1E3D81B5A06}"/>
                    </a:ext>
                  </a:extLst>
                </p14:cNvPr>
                <p14:cNvContentPartPr/>
                <p14:nvPr/>
              </p14:nvContentPartPr>
              <p14:xfrm>
                <a:off x="5064587" y="1851547"/>
                <a:ext cx="168480" cy="191520"/>
              </p14:xfrm>
            </p:contentPart>
          </mc:Choice>
          <mc:Fallback>
            <p:pic>
              <p:nvPicPr>
                <p:cNvPr id="824" name="Freihand 823">
                  <a:extLst>
                    <a:ext uri="{FF2B5EF4-FFF2-40B4-BE49-F238E27FC236}">
                      <a16:creationId xmlns:a16="http://schemas.microsoft.com/office/drawing/2014/main" id="{115EF099-546B-4FAE-909C-A1E3D81B5A06}"/>
                    </a:ext>
                  </a:extLst>
                </p:cNvPr>
                <p:cNvPicPr/>
                <p:nvPr/>
              </p:nvPicPr>
              <p:blipFill>
                <a:blip r:embed="rId1319"/>
                <a:stretch>
                  <a:fillRect/>
                </a:stretch>
              </p:blipFill>
              <p:spPr>
                <a:xfrm>
                  <a:off x="5060267" y="1847227"/>
                  <a:ext cx="1771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320">
              <p14:nvContentPartPr>
                <p14:cNvPr id="826" name="Freihand 825">
                  <a:extLst>
                    <a:ext uri="{FF2B5EF4-FFF2-40B4-BE49-F238E27FC236}">
                      <a16:creationId xmlns:a16="http://schemas.microsoft.com/office/drawing/2014/main" id="{27D40433-5E9A-495F-B2C3-69C4FB7C9EF1}"/>
                    </a:ext>
                  </a:extLst>
                </p14:cNvPr>
                <p14:cNvContentPartPr/>
                <p14:nvPr/>
              </p14:nvContentPartPr>
              <p14:xfrm>
                <a:off x="5217587" y="1701067"/>
                <a:ext cx="82080" cy="194760"/>
              </p14:xfrm>
            </p:contentPart>
          </mc:Choice>
          <mc:Fallback>
            <p:pic>
              <p:nvPicPr>
                <p:cNvPr id="826" name="Freihand 825">
                  <a:extLst>
                    <a:ext uri="{FF2B5EF4-FFF2-40B4-BE49-F238E27FC236}">
                      <a16:creationId xmlns:a16="http://schemas.microsoft.com/office/drawing/2014/main" id="{27D40433-5E9A-495F-B2C3-69C4FB7C9EF1}"/>
                    </a:ext>
                  </a:extLst>
                </p:cNvPr>
                <p:cNvPicPr/>
                <p:nvPr/>
              </p:nvPicPr>
              <p:blipFill>
                <a:blip r:embed="rId1321"/>
                <a:stretch>
                  <a:fillRect/>
                </a:stretch>
              </p:blipFill>
              <p:spPr>
                <a:xfrm>
                  <a:off x="5213267" y="1696747"/>
                  <a:ext cx="907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322">
              <p14:nvContentPartPr>
                <p14:cNvPr id="827" name="Freihand 826">
                  <a:extLst>
                    <a:ext uri="{FF2B5EF4-FFF2-40B4-BE49-F238E27FC236}">
                      <a16:creationId xmlns:a16="http://schemas.microsoft.com/office/drawing/2014/main" id="{C9F56898-055D-4FC6-9FB9-5EC924FBBABC}"/>
                    </a:ext>
                  </a:extLst>
                </p14:cNvPr>
                <p14:cNvContentPartPr/>
                <p14:nvPr/>
              </p14:nvContentPartPr>
              <p14:xfrm>
                <a:off x="5301827" y="1811947"/>
                <a:ext cx="55800" cy="41400"/>
              </p14:xfrm>
            </p:contentPart>
          </mc:Choice>
          <mc:Fallback>
            <p:pic>
              <p:nvPicPr>
                <p:cNvPr id="827" name="Freihand 826">
                  <a:extLst>
                    <a:ext uri="{FF2B5EF4-FFF2-40B4-BE49-F238E27FC236}">
                      <a16:creationId xmlns:a16="http://schemas.microsoft.com/office/drawing/2014/main" id="{C9F56898-055D-4FC6-9FB9-5EC924FBBABC}"/>
                    </a:ext>
                  </a:extLst>
                </p:cNvPr>
                <p:cNvPicPr/>
                <p:nvPr/>
              </p:nvPicPr>
              <p:blipFill>
                <a:blip r:embed="rId1323"/>
                <a:stretch>
                  <a:fillRect/>
                </a:stretch>
              </p:blipFill>
              <p:spPr>
                <a:xfrm>
                  <a:off x="5297507" y="1807627"/>
                  <a:ext cx="644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324">
              <p14:nvContentPartPr>
                <p14:cNvPr id="828" name="Freihand 827">
                  <a:extLst>
                    <a:ext uri="{FF2B5EF4-FFF2-40B4-BE49-F238E27FC236}">
                      <a16:creationId xmlns:a16="http://schemas.microsoft.com/office/drawing/2014/main" id="{BE5953B5-B5E0-4B86-8BFB-519EDED009C6}"/>
                    </a:ext>
                  </a:extLst>
                </p14:cNvPr>
                <p14:cNvContentPartPr/>
                <p14:nvPr/>
              </p14:nvContentPartPr>
              <p14:xfrm>
                <a:off x="5364827" y="1719067"/>
                <a:ext cx="29520" cy="91800"/>
              </p14:xfrm>
            </p:contentPart>
          </mc:Choice>
          <mc:Fallback>
            <p:pic>
              <p:nvPicPr>
                <p:cNvPr id="828" name="Freihand 827">
                  <a:extLst>
                    <a:ext uri="{FF2B5EF4-FFF2-40B4-BE49-F238E27FC236}">
                      <a16:creationId xmlns:a16="http://schemas.microsoft.com/office/drawing/2014/main" id="{BE5953B5-B5E0-4B86-8BFB-519EDED009C6}"/>
                    </a:ext>
                  </a:extLst>
                </p:cNvPr>
                <p:cNvPicPr/>
                <p:nvPr/>
              </p:nvPicPr>
              <p:blipFill>
                <a:blip r:embed="rId1325"/>
                <a:stretch>
                  <a:fillRect/>
                </a:stretch>
              </p:blipFill>
              <p:spPr>
                <a:xfrm>
                  <a:off x="5360507" y="1714747"/>
                  <a:ext cx="381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326">
              <p14:nvContentPartPr>
                <p14:cNvPr id="829" name="Freihand 828">
                  <a:extLst>
                    <a:ext uri="{FF2B5EF4-FFF2-40B4-BE49-F238E27FC236}">
                      <a16:creationId xmlns:a16="http://schemas.microsoft.com/office/drawing/2014/main" id="{31C51B23-5F4B-49D4-9AB3-F0F08A1DA2AF}"/>
                    </a:ext>
                  </a:extLst>
                </p14:cNvPr>
                <p14:cNvContentPartPr/>
                <p14:nvPr/>
              </p14:nvContentPartPr>
              <p14:xfrm>
                <a:off x="5383547" y="1563187"/>
                <a:ext cx="57600" cy="179280"/>
              </p14:xfrm>
            </p:contentPart>
          </mc:Choice>
          <mc:Fallback>
            <p:pic>
              <p:nvPicPr>
                <p:cNvPr id="829" name="Freihand 828">
                  <a:extLst>
                    <a:ext uri="{FF2B5EF4-FFF2-40B4-BE49-F238E27FC236}">
                      <a16:creationId xmlns:a16="http://schemas.microsoft.com/office/drawing/2014/main" id="{31C51B23-5F4B-49D4-9AB3-F0F08A1DA2AF}"/>
                    </a:ext>
                  </a:extLst>
                </p:cNvPr>
                <p:cNvPicPr/>
                <p:nvPr/>
              </p:nvPicPr>
              <p:blipFill>
                <a:blip r:embed="rId1327"/>
                <a:stretch>
                  <a:fillRect/>
                </a:stretch>
              </p:blipFill>
              <p:spPr>
                <a:xfrm>
                  <a:off x="5379227" y="1558867"/>
                  <a:ext cx="662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328">
              <p14:nvContentPartPr>
                <p14:cNvPr id="830" name="Freihand 829">
                  <a:extLst>
                    <a:ext uri="{FF2B5EF4-FFF2-40B4-BE49-F238E27FC236}">
                      <a16:creationId xmlns:a16="http://schemas.microsoft.com/office/drawing/2014/main" id="{A5B7BB40-F574-41AF-BC8E-DAE28FB89C51}"/>
                    </a:ext>
                  </a:extLst>
                </p14:cNvPr>
                <p14:cNvContentPartPr/>
                <p14:nvPr/>
              </p14:nvContentPartPr>
              <p14:xfrm>
                <a:off x="5457707" y="1575427"/>
                <a:ext cx="97920" cy="130320"/>
              </p14:xfrm>
            </p:contentPart>
          </mc:Choice>
          <mc:Fallback>
            <p:pic>
              <p:nvPicPr>
                <p:cNvPr id="830" name="Freihand 829">
                  <a:extLst>
                    <a:ext uri="{FF2B5EF4-FFF2-40B4-BE49-F238E27FC236}">
                      <a16:creationId xmlns:a16="http://schemas.microsoft.com/office/drawing/2014/main" id="{A5B7BB40-F574-41AF-BC8E-DAE28FB89C51}"/>
                    </a:ext>
                  </a:extLst>
                </p:cNvPr>
                <p:cNvPicPr/>
                <p:nvPr/>
              </p:nvPicPr>
              <p:blipFill>
                <a:blip r:embed="rId1329"/>
                <a:stretch>
                  <a:fillRect/>
                </a:stretch>
              </p:blipFill>
              <p:spPr>
                <a:xfrm>
                  <a:off x="5453387" y="1571107"/>
                  <a:ext cx="1065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330">
              <p14:nvContentPartPr>
                <p14:cNvPr id="831" name="Freihand 830">
                  <a:extLst>
                    <a:ext uri="{FF2B5EF4-FFF2-40B4-BE49-F238E27FC236}">
                      <a16:creationId xmlns:a16="http://schemas.microsoft.com/office/drawing/2014/main" id="{1DA22E2E-B777-47F8-A345-712F609617F4}"/>
                    </a:ext>
                  </a:extLst>
                </p14:cNvPr>
                <p14:cNvContentPartPr/>
                <p14:nvPr/>
              </p14:nvContentPartPr>
              <p14:xfrm>
                <a:off x="5535827" y="1531147"/>
                <a:ext cx="63360" cy="101160"/>
              </p14:xfrm>
            </p:contentPart>
          </mc:Choice>
          <mc:Fallback>
            <p:pic>
              <p:nvPicPr>
                <p:cNvPr id="831" name="Freihand 830">
                  <a:extLst>
                    <a:ext uri="{FF2B5EF4-FFF2-40B4-BE49-F238E27FC236}">
                      <a16:creationId xmlns:a16="http://schemas.microsoft.com/office/drawing/2014/main" id="{1DA22E2E-B777-47F8-A345-712F609617F4}"/>
                    </a:ext>
                  </a:extLst>
                </p:cNvPr>
                <p:cNvPicPr/>
                <p:nvPr/>
              </p:nvPicPr>
              <p:blipFill>
                <a:blip r:embed="rId1331"/>
                <a:stretch>
                  <a:fillRect/>
                </a:stretch>
              </p:blipFill>
              <p:spPr>
                <a:xfrm>
                  <a:off x="5531507" y="1526827"/>
                  <a:ext cx="720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332">
              <p14:nvContentPartPr>
                <p14:cNvPr id="832" name="Freihand 831">
                  <a:extLst>
                    <a:ext uri="{FF2B5EF4-FFF2-40B4-BE49-F238E27FC236}">
                      <a16:creationId xmlns:a16="http://schemas.microsoft.com/office/drawing/2014/main" id="{10C156E3-61B0-4899-A020-DBA4FF8A983E}"/>
                    </a:ext>
                  </a:extLst>
                </p14:cNvPr>
                <p14:cNvContentPartPr/>
                <p14:nvPr/>
              </p14:nvContentPartPr>
              <p14:xfrm>
                <a:off x="5570387" y="1420267"/>
                <a:ext cx="143280" cy="122040"/>
              </p14:xfrm>
            </p:contentPart>
          </mc:Choice>
          <mc:Fallback>
            <p:pic>
              <p:nvPicPr>
                <p:cNvPr id="832" name="Freihand 831">
                  <a:extLst>
                    <a:ext uri="{FF2B5EF4-FFF2-40B4-BE49-F238E27FC236}">
                      <a16:creationId xmlns:a16="http://schemas.microsoft.com/office/drawing/2014/main" id="{10C156E3-61B0-4899-A020-DBA4FF8A983E}"/>
                    </a:ext>
                  </a:extLst>
                </p:cNvPr>
                <p:cNvPicPr/>
                <p:nvPr/>
              </p:nvPicPr>
              <p:blipFill>
                <a:blip r:embed="rId1333"/>
                <a:stretch>
                  <a:fillRect/>
                </a:stretch>
              </p:blipFill>
              <p:spPr>
                <a:xfrm>
                  <a:off x="5566067" y="1415947"/>
                  <a:ext cx="1519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334">
              <p14:nvContentPartPr>
                <p14:cNvPr id="833" name="Freihand 832">
                  <a:extLst>
                    <a:ext uri="{FF2B5EF4-FFF2-40B4-BE49-F238E27FC236}">
                      <a16:creationId xmlns:a16="http://schemas.microsoft.com/office/drawing/2014/main" id="{081F067D-DF13-4F61-9958-FD493D3E67E5}"/>
                    </a:ext>
                  </a:extLst>
                </p14:cNvPr>
                <p14:cNvContentPartPr/>
                <p14:nvPr/>
              </p14:nvContentPartPr>
              <p14:xfrm>
                <a:off x="5688827" y="1368427"/>
                <a:ext cx="77400" cy="84240"/>
              </p14:xfrm>
            </p:contentPart>
          </mc:Choice>
          <mc:Fallback>
            <p:pic>
              <p:nvPicPr>
                <p:cNvPr id="833" name="Freihand 832">
                  <a:extLst>
                    <a:ext uri="{FF2B5EF4-FFF2-40B4-BE49-F238E27FC236}">
                      <a16:creationId xmlns:a16="http://schemas.microsoft.com/office/drawing/2014/main" id="{081F067D-DF13-4F61-9958-FD493D3E67E5}"/>
                    </a:ext>
                  </a:extLst>
                </p:cNvPr>
                <p:cNvPicPr/>
                <p:nvPr/>
              </p:nvPicPr>
              <p:blipFill>
                <a:blip r:embed="rId1335"/>
                <a:stretch>
                  <a:fillRect/>
                </a:stretch>
              </p:blipFill>
              <p:spPr>
                <a:xfrm>
                  <a:off x="5684507" y="1364107"/>
                  <a:ext cx="860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336">
              <p14:nvContentPartPr>
                <p14:cNvPr id="834" name="Freihand 833">
                  <a:extLst>
                    <a:ext uri="{FF2B5EF4-FFF2-40B4-BE49-F238E27FC236}">
                      <a16:creationId xmlns:a16="http://schemas.microsoft.com/office/drawing/2014/main" id="{96520DD1-E02C-439A-8878-F18BB769F704}"/>
                    </a:ext>
                  </a:extLst>
                </p14:cNvPr>
                <p14:cNvContentPartPr/>
                <p14:nvPr/>
              </p14:nvContentPartPr>
              <p14:xfrm>
                <a:off x="5734547" y="1307947"/>
                <a:ext cx="57960" cy="112320"/>
              </p14:xfrm>
            </p:contentPart>
          </mc:Choice>
          <mc:Fallback>
            <p:pic>
              <p:nvPicPr>
                <p:cNvPr id="834" name="Freihand 833">
                  <a:extLst>
                    <a:ext uri="{FF2B5EF4-FFF2-40B4-BE49-F238E27FC236}">
                      <a16:creationId xmlns:a16="http://schemas.microsoft.com/office/drawing/2014/main" id="{96520DD1-E02C-439A-8878-F18BB769F704}"/>
                    </a:ext>
                  </a:extLst>
                </p:cNvPr>
                <p:cNvPicPr/>
                <p:nvPr/>
              </p:nvPicPr>
              <p:blipFill>
                <a:blip r:embed="rId1337"/>
                <a:stretch>
                  <a:fillRect/>
                </a:stretch>
              </p:blipFill>
              <p:spPr>
                <a:xfrm>
                  <a:off x="5730227" y="1303627"/>
                  <a:ext cx="666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338">
              <p14:nvContentPartPr>
                <p14:cNvPr id="835" name="Freihand 834">
                  <a:extLst>
                    <a:ext uri="{FF2B5EF4-FFF2-40B4-BE49-F238E27FC236}">
                      <a16:creationId xmlns:a16="http://schemas.microsoft.com/office/drawing/2014/main" id="{9C8B3E20-44D9-443E-800A-969AEE5E46CF}"/>
                    </a:ext>
                  </a:extLst>
                </p14:cNvPr>
                <p14:cNvContentPartPr/>
                <p14:nvPr/>
              </p14:nvContentPartPr>
              <p14:xfrm>
                <a:off x="5792507" y="1257547"/>
                <a:ext cx="64080" cy="82800"/>
              </p14:xfrm>
            </p:contentPart>
          </mc:Choice>
          <mc:Fallback>
            <p:pic>
              <p:nvPicPr>
                <p:cNvPr id="835" name="Freihand 834">
                  <a:extLst>
                    <a:ext uri="{FF2B5EF4-FFF2-40B4-BE49-F238E27FC236}">
                      <a16:creationId xmlns:a16="http://schemas.microsoft.com/office/drawing/2014/main" id="{9C8B3E20-44D9-443E-800A-969AEE5E46CF}"/>
                    </a:ext>
                  </a:extLst>
                </p:cNvPr>
                <p:cNvPicPr/>
                <p:nvPr/>
              </p:nvPicPr>
              <p:blipFill>
                <a:blip r:embed="rId1339"/>
                <a:stretch>
                  <a:fillRect/>
                </a:stretch>
              </p:blipFill>
              <p:spPr>
                <a:xfrm>
                  <a:off x="5788187" y="1253227"/>
                  <a:ext cx="727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340">
              <p14:nvContentPartPr>
                <p14:cNvPr id="836" name="Freihand 835">
                  <a:extLst>
                    <a:ext uri="{FF2B5EF4-FFF2-40B4-BE49-F238E27FC236}">
                      <a16:creationId xmlns:a16="http://schemas.microsoft.com/office/drawing/2014/main" id="{A8AB9AA2-4FDC-4B7F-949D-B1278DECAD8C}"/>
                    </a:ext>
                  </a:extLst>
                </p14:cNvPr>
                <p14:cNvContentPartPr/>
                <p14:nvPr/>
              </p14:nvContentPartPr>
              <p14:xfrm>
                <a:off x="5671907" y="1236667"/>
                <a:ext cx="56520" cy="18360"/>
              </p14:xfrm>
            </p:contentPart>
          </mc:Choice>
          <mc:Fallback>
            <p:pic>
              <p:nvPicPr>
                <p:cNvPr id="836" name="Freihand 835">
                  <a:extLst>
                    <a:ext uri="{FF2B5EF4-FFF2-40B4-BE49-F238E27FC236}">
                      <a16:creationId xmlns:a16="http://schemas.microsoft.com/office/drawing/2014/main" id="{A8AB9AA2-4FDC-4B7F-949D-B1278DECAD8C}"/>
                    </a:ext>
                  </a:extLst>
                </p:cNvPr>
                <p:cNvPicPr/>
                <p:nvPr/>
              </p:nvPicPr>
              <p:blipFill>
                <a:blip r:embed="rId1341"/>
                <a:stretch>
                  <a:fillRect/>
                </a:stretch>
              </p:blipFill>
              <p:spPr>
                <a:xfrm>
                  <a:off x="5667587" y="1232347"/>
                  <a:ext cx="651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342">
              <p14:nvContentPartPr>
                <p14:cNvPr id="837" name="Freihand 836">
                  <a:extLst>
                    <a:ext uri="{FF2B5EF4-FFF2-40B4-BE49-F238E27FC236}">
                      <a16:creationId xmlns:a16="http://schemas.microsoft.com/office/drawing/2014/main" id="{E4A512C7-ACCD-44CE-8AB5-C7198EF87EEC}"/>
                    </a:ext>
                  </a:extLst>
                </p14:cNvPr>
                <p14:cNvContentPartPr/>
                <p14:nvPr/>
              </p14:nvContentPartPr>
              <p14:xfrm>
                <a:off x="5410547" y="1841827"/>
                <a:ext cx="132480" cy="146880"/>
              </p14:xfrm>
            </p:contentPart>
          </mc:Choice>
          <mc:Fallback>
            <p:pic>
              <p:nvPicPr>
                <p:cNvPr id="837" name="Freihand 836">
                  <a:extLst>
                    <a:ext uri="{FF2B5EF4-FFF2-40B4-BE49-F238E27FC236}">
                      <a16:creationId xmlns:a16="http://schemas.microsoft.com/office/drawing/2014/main" id="{E4A512C7-ACCD-44CE-8AB5-C7198EF87EEC}"/>
                    </a:ext>
                  </a:extLst>
                </p:cNvPr>
                <p:cNvPicPr/>
                <p:nvPr/>
              </p:nvPicPr>
              <p:blipFill>
                <a:blip r:embed="rId1343"/>
                <a:stretch>
                  <a:fillRect/>
                </a:stretch>
              </p:blipFill>
              <p:spPr>
                <a:xfrm>
                  <a:off x="5406227" y="1837507"/>
                  <a:ext cx="1411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344">
              <p14:nvContentPartPr>
                <p14:cNvPr id="838" name="Freihand 837">
                  <a:extLst>
                    <a:ext uri="{FF2B5EF4-FFF2-40B4-BE49-F238E27FC236}">
                      <a16:creationId xmlns:a16="http://schemas.microsoft.com/office/drawing/2014/main" id="{E97B18C0-CC65-4DA2-B412-06055FD386DC}"/>
                    </a:ext>
                  </a:extLst>
                </p14:cNvPr>
                <p14:cNvContentPartPr/>
                <p14:nvPr/>
              </p14:nvContentPartPr>
              <p14:xfrm>
                <a:off x="5549147" y="1764787"/>
                <a:ext cx="94320" cy="87480"/>
              </p14:xfrm>
            </p:contentPart>
          </mc:Choice>
          <mc:Fallback>
            <p:pic>
              <p:nvPicPr>
                <p:cNvPr id="838" name="Freihand 837">
                  <a:extLst>
                    <a:ext uri="{FF2B5EF4-FFF2-40B4-BE49-F238E27FC236}">
                      <a16:creationId xmlns:a16="http://schemas.microsoft.com/office/drawing/2014/main" id="{E97B18C0-CC65-4DA2-B412-06055FD386DC}"/>
                    </a:ext>
                  </a:extLst>
                </p:cNvPr>
                <p:cNvPicPr/>
                <p:nvPr/>
              </p:nvPicPr>
              <p:blipFill>
                <a:blip r:embed="rId1345"/>
                <a:stretch>
                  <a:fillRect/>
                </a:stretch>
              </p:blipFill>
              <p:spPr>
                <a:xfrm>
                  <a:off x="5544827" y="1760467"/>
                  <a:ext cx="1029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346">
              <p14:nvContentPartPr>
                <p14:cNvPr id="839" name="Freihand 838">
                  <a:extLst>
                    <a:ext uri="{FF2B5EF4-FFF2-40B4-BE49-F238E27FC236}">
                      <a16:creationId xmlns:a16="http://schemas.microsoft.com/office/drawing/2014/main" id="{01DB0D47-C4E4-4465-A673-4CDF2F7B5F86}"/>
                    </a:ext>
                  </a:extLst>
                </p14:cNvPr>
                <p14:cNvContentPartPr/>
                <p14:nvPr/>
              </p14:nvContentPartPr>
              <p14:xfrm>
                <a:off x="5656067" y="1639147"/>
                <a:ext cx="74520" cy="142920"/>
              </p14:xfrm>
            </p:contentPart>
          </mc:Choice>
          <mc:Fallback>
            <p:pic>
              <p:nvPicPr>
                <p:cNvPr id="839" name="Freihand 838">
                  <a:extLst>
                    <a:ext uri="{FF2B5EF4-FFF2-40B4-BE49-F238E27FC236}">
                      <a16:creationId xmlns:a16="http://schemas.microsoft.com/office/drawing/2014/main" id="{01DB0D47-C4E4-4465-A673-4CDF2F7B5F86}"/>
                    </a:ext>
                  </a:extLst>
                </p:cNvPr>
                <p:cNvPicPr/>
                <p:nvPr/>
              </p:nvPicPr>
              <p:blipFill>
                <a:blip r:embed="rId1347"/>
                <a:stretch>
                  <a:fillRect/>
                </a:stretch>
              </p:blipFill>
              <p:spPr>
                <a:xfrm>
                  <a:off x="5651747" y="1634827"/>
                  <a:ext cx="831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348">
              <p14:nvContentPartPr>
                <p14:cNvPr id="840" name="Freihand 839">
                  <a:extLst>
                    <a:ext uri="{FF2B5EF4-FFF2-40B4-BE49-F238E27FC236}">
                      <a16:creationId xmlns:a16="http://schemas.microsoft.com/office/drawing/2014/main" id="{BF21C701-84D0-4F51-BDC1-5D15167E1B7B}"/>
                    </a:ext>
                  </a:extLst>
                </p14:cNvPr>
                <p14:cNvContentPartPr/>
                <p14:nvPr/>
              </p14:nvContentPartPr>
              <p14:xfrm>
                <a:off x="5651387" y="1678027"/>
                <a:ext cx="73080" cy="78120"/>
              </p14:xfrm>
            </p:contentPart>
          </mc:Choice>
          <mc:Fallback>
            <p:pic>
              <p:nvPicPr>
                <p:cNvPr id="840" name="Freihand 839">
                  <a:extLst>
                    <a:ext uri="{FF2B5EF4-FFF2-40B4-BE49-F238E27FC236}">
                      <a16:creationId xmlns:a16="http://schemas.microsoft.com/office/drawing/2014/main" id="{BF21C701-84D0-4F51-BDC1-5D15167E1B7B}"/>
                    </a:ext>
                  </a:extLst>
                </p:cNvPr>
                <p:cNvPicPr/>
                <p:nvPr/>
              </p:nvPicPr>
              <p:blipFill>
                <a:blip r:embed="rId1349"/>
                <a:stretch>
                  <a:fillRect/>
                </a:stretch>
              </p:blipFill>
              <p:spPr>
                <a:xfrm>
                  <a:off x="5647067" y="1673707"/>
                  <a:ext cx="817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350">
              <p14:nvContentPartPr>
                <p14:cNvPr id="842" name="Freihand 841">
                  <a:extLst>
                    <a:ext uri="{FF2B5EF4-FFF2-40B4-BE49-F238E27FC236}">
                      <a16:creationId xmlns:a16="http://schemas.microsoft.com/office/drawing/2014/main" id="{A3C92D51-EF34-4D51-8F36-42DF83F15955}"/>
                    </a:ext>
                  </a:extLst>
                </p14:cNvPr>
                <p14:cNvContentPartPr/>
                <p14:nvPr/>
              </p14:nvContentPartPr>
              <p14:xfrm>
                <a:off x="4339187" y="1352947"/>
                <a:ext cx="151920" cy="124200"/>
              </p14:xfrm>
            </p:contentPart>
          </mc:Choice>
          <mc:Fallback>
            <p:pic>
              <p:nvPicPr>
                <p:cNvPr id="842" name="Freihand 841">
                  <a:extLst>
                    <a:ext uri="{FF2B5EF4-FFF2-40B4-BE49-F238E27FC236}">
                      <a16:creationId xmlns:a16="http://schemas.microsoft.com/office/drawing/2014/main" id="{A3C92D51-EF34-4D51-8F36-42DF83F15955}"/>
                    </a:ext>
                  </a:extLst>
                </p:cNvPr>
                <p:cNvPicPr/>
                <p:nvPr/>
              </p:nvPicPr>
              <p:blipFill>
                <a:blip r:embed="rId1351"/>
                <a:stretch>
                  <a:fillRect/>
                </a:stretch>
              </p:blipFill>
              <p:spPr>
                <a:xfrm>
                  <a:off x="4334867" y="1348627"/>
                  <a:ext cx="1605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352">
              <p14:nvContentPartPr>
                <p14:cNvPr id="73" name="Freihand 72">
                  <a:extLst>
                    <a:ext uri="{FF2B5EF4-FFF2-40B4-BE49-F238E27FC236}">
                      <a16:creationId xmlns:a16="http://schemas.microsoft.com/office/drawing/2014/main" id="{6E763045-CFDA-4983-BD94-E93B6C1D21EC}"/>
                    </a:ext>
                  </a:extLst>
                </p14:cNvPr>
                <p14:cNvContentPartPr/>
                <p14:nvPr/>
              </p14:nvContentPartPr>
              <p14:xfrm>
                <a:off x="336347" y="3992107"/>
                <a:ext cx="163080" cy="159480"/>
              </p14:xfrm>
            </p:contentPart>
          </mc:Choice>
          <mc:Fallback>
            <p:pic>
              <p:nvPicPr>
                <p:cNvPr id="73" name="Freihand 72">
                  <a:extLst>
                    <a:ext uri="{FF2B5EF4-FFF2-40B4-BE49-F238E27FC236}">
                      <a16:creationId xmlns:a16="http://schemas.microsoft.com/office/drawing/2014/main" id="{6E763045-CFDA-4983-BD94-E93B6C1D21EC}"/>
                    </a:ext>
                  </a:extLst>
                </p:cNvPr>
                <p:cNvPicPr/>
                <p:nvPr/>
              </p:nvPicPr>
              <p:blipFill>
                <a:blip r:embed="rId1353"/>
                <a:stretch>
                  <a:fillRect/>
                </a:stretch>
              </p:blipFill>
              <p:spPr>
                <a:xfrm>
                  <a:off x="332027" y="3987787"/>
                  <a:ext cx="1717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354">
              <p14:nvContentPartPr>
                <p14:cNvPr id="74" name="Freihand 73">
                  <a:extLst>
                    <a:ext uri="{FF2B5EF4-FFF2-40B4-BE49-F238E27FC236}">
                      <a16:creationId xmlns:a16="http://schemas.microsoft.com/office/drawing/2014/main" id="{E18C22A0-DE48-45E4-B5FA-F74A3871AA78}"/>
                    </a:ext>
                  </a:extLst>
                </p14:cNvPr>
                <p14:cNvContentPartPr/>
                <p14:nvPr/>
              </p14:nvContentPartPr>
              <p14:xfrm>
                <a:off x="521027" y="3974827"/>
                <a:ext cx="101880" cy="183240"/>
              </p14:xfrm>
            </p:contentPart>
          </mc:Choice>
          <mc:Fallback>
            <p:pic>
              <p:nvPicPr>
                <p:cNvPr id="74" name="Freihand 73">
                  <a:extLst>
                    <a:ext uri="{FF2B5EF4-FFF2-40B4-BE49-F238E27FC236}">
                      <a16:creationId xmlns:a16="http://schemas.microsoft.com/office/drawing/2014/main" id="{E18C22A0-DE48-45E4-B5FA-F74A3871AA78}"/>
                    </a:ext>
                  </a:extLst>
                </p:cNvPr>
                <p:cNvPicPr/>
                <p:nvPr/>
              </p:nvPicPr>
              <p:blipFill>
                <a:blip r:embed="rId1355"/>
                <a:stretch>
                  <a:fillRect/>
                </a:stretch>
              </p:blipFill>
              <p:spPr>
                <a:xfrm>
                  <a:off x="516707" y="3970507"/>
                  <a:ext cx="1105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356">
              <p14:nvContentPartPr>
                <p14:cNvPr id="75" name="Freihand 74">
                  <a:extLst>
                    <a:ext uri="{FF2B5EF4-FFF2-40B4-BE49-F238E27FC236}">
                      <a16:creationId xmlns:a16="http://schemas.microsoft.com/office/drawing/2014/main" id="{E3BE279E-C338-49E7-AA56-EDF308C8BA19}"/>
                    </a:ext>
                  </a:extLst>
                </p14:cNvPr>
                <p14:cNvContentPartPr/>
                <p14:nvPr/>
              </p14:nvContentPartPr>
              <p14:xfrm>
                <a:off x="602387" y="3916147"/>
                <a:ext cx="137160" cy="30600"/>
              </p14:xfrm>
            </p:contentPart>
          </mc:Choice>
          <mc:Fallback>
            <p:pic>
              <p:nvPicPr>
                <p:cNvPr id="75" name="Freihand 74">
                  <a:extLst>
                    <a:ext uri="{FF2B5EF4-FFF2-40B4-BE49-F238E27FC236}">
                      <a16:creationId xmlns:a16="http://schemas.microsoft.com/office/drawing/2014/main" id="{E3BE279E-C338-49E7-AA56-EDF308C8BA19}"/>
                    </a:ext>
                  </a:extLst>
                </p:cNvPr>
                <p:cNvPicPr/>
                <p:nvPr/>
              </p:nvPicPr>
              <p:blipFill>
                <a:blip r:embed="rId1357"/>
                <a:stretch>
                  <a:fillRect/>
                </a:stretch>
              </p:blipFill>
              <p:spPr>
                <a:xfrm>
                  <a:off x="598067" y="3911827"/>
                  <a:ext cx="1458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358">
              <p14:nvContentPartPr>
                <p14:cNvPr id="134" name="Freihand 133">
                  <a:extLst>
                    <a:ext uri="{FF2B5EF4-FFF2-40B4-BE49-F238E27FC236}">
                      <a16:creationId xmlns:a16="http://schemas.microsoft.com/office/drawing/2014/main" id="{1DD4B87E-49BB-486B-8D06-B02EA0EB1DB1}"/>
                    </a:ext>
                  </a:extLst>
                </p14:cNvPr>
                <p14:cNvContentPartPr/>
                <p14:nvPr/>
              </p14:nvContentPartPr>
              <p14:xfrm>
                <a:off x="817307" y="3871147"/>
                <a:ext cx="154080" cy="16560"/>
              </p14:xfrm>
            </p:contentPart>
          </mc:Choice>
          <mc:Fallback>
            <p:pic>
              <p:nvPicPr>
                <p:cNvPr id="134" name="Freihand 133">
                  <a:extLst>
                    <a:ext uri="{FF2B5EF4-FFF2-40B4-BE49-F238E27FC236}">
                      <a16:creationId xmlns:a16="http://schemas.microsoft.com/office/drawing/2014/main" id="{1DD4B87E-49BB-486B-8D06-B02EA0EB1DB1}"/>
                    </a:ext>
                  </a:extLst>
                </p:cNvPr>
                <p:cNvPicPr/>
                <p:nvPr/>
              </p:nvPicPr>
              <p:blipFill>
                <a:blip r:embed="rId1359"/>
                <a:stretch>
                  <a:fillRect/>
                </a:stretch>
              </p:blipFill>
              <p:spPr>
                <a:xfrm>
                  <a:off x="812987" y="3866827"/>
                  <a:ext cx="1627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360">
              <p14:nvContentPartPr>
                <p14:cNvPr id="135" name="Freihand 134">
                  <a:extLst>
                    <a:ext uri="{FF2B5EF4-FFF2-40B4-BE49-F238E27FC236}">
                      <a16:creationId xmlns:a16="http://schemas.microsoft.com/office/drawing/2014/main" id="{E85F07C6-A4D4-41B1-BC5F-0A3AC73D9FB5}"/>
                    </a:ext>
                  </a:extLst>
                </p14:cNvPr>
                <p14:cNvContentPartPr/>
                <p14:nvPr/>
              </p14:nvContentPartPr>
              <p14:xfrm>
                <a:off x="488987" y="3780067"/>
                <a:ext cx="27000" cy="118080"/>
              </p14:xfrm>
            </p:contentPart>
          </mc:Choice>
          <mc:Fallback>
            <p:pic>
              <p:nvPicPr>
                <p:cNvPr id="135" name="Freihand 134">
                  <a:extLst>
                    <a:ext uri="{FF2B5EF4-FFF2-40B4-BE49-F238E27FC236}">
                      <a16:creationId xmlns:a16="http://schemas.microsoft.com/office/drawing/2014/main" id="{E85F07C6-A4D4-41B1-BC5F-0A3AC73D9FB5}"/>
                    </a:ext>
                  </a:extLst>
                </p:cNvPr>
                <p:cNvPicPr/>
                <p:nvPr/>
              </p:nvPicPr>
              <p:blipFill>
                <a:blip r:embed="rId1361"/>
                <a:stretch>
                  <a:fillRect/>
                </a:stretch>
              </p:blipFill>
              <p:spPr>
                <a:xfrm>
                  <a:off x="484667" y="3775747"/>
                  <a:ext cx="356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362">
              <p14:nvContentPartPr>
                <p14:cNvPr id="136" name="Freihand 135">
                  <a:extLst>
                    <a:ext uri="{FF2B5EF4-FFF2-40B4-BE49-F238E27FC236}">
                      <a16:creationId xmlns:a16="http://schemas.microsoft.com/office/drawing/2014/main" id="{65A69302-86AE-48E6-BCCC-BF692DB84C58}"/>
                    </a:ext>
                  </a:extLst>
                </p14:cNvPr>
                <p14:cNvContentPartPr/>
                <p14:nvPr/>
              </p14:nvContentPartPr>
              <p14:xfrm>
                <a:off x="557747" y="3766747"/>
                <a:ext cx="77040" cy="123840"/>
              </p14:xfrm>
            </p:contentPart>
          </mc:Choice>
          <mc:Fallback>
            <p:pic>
              <p:nvPicPr>
                <p:cNvPr id="136" name="Freihand 135">
                  <a:extLst>
                    <a:ext uri="{FF2B5EF4-FFF2-40B4-BE49-F238E27FC236}">
                      <a16:creationId xmlns:a16="http://schemas.microsoft.com/office/drawing/2014/main" id="{65A69302-86AE-48E6-BCCC-BF692DB84C58}"/>
                    </a:ext>
                  </a:extLst>
                </p:cNvPr>
                <p:cNvPicPr/>
                <p:nvPr/>
              </p:nvPicPr>
              <p:blipFill>
                <a:blip r:embed="rId1363"/>
                <a:stretch>
                  <a:fillRect/>
                </a:stretch>
              </p:blipFill>
              <p:spPr>
                <a:xfrm>
                  <a:off x="553427" y="3762427"/>
                  <a:ext cx="856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364">
              <p14:nvContentPartPr>
                <p14:cNvPr id="846" name="Freihand 845">
                  <a:extLst>
                    <a:ext uri="{FF2B5EF4-FFF2-40B4-BE49-F238E27FC236}">
                      <a16:creationId xmlns:a16="http://schemas.microsoft.com/office/drawing/2014/main" id="{72391D4E-39C9-4555-94EA-A499DDBF2E52}"/>
                    </a:ext>
                  </a:extLst>
                </p14:cNvPr>
                <p14:cNvContentPartPr/>
                <p14:nvPr/>
              </p14:nvContentPartPr>
              <p14:xfrm>
                <a:off x="4599467" y="1231987"/>
                <a:ext cx="80280" cy="151920"/>
              </p14:xfrm>
            </p:contentPart>
          </mc:Choice>
          <mc:Fallback>
            <p:pic>
              <p:nvPicPr>
                <p:cNvPr id="846" name="Freihand 845">
                  <a:extLst>
                    <a:ext uri="{FF2B5EF4-FFF2-40B4-BE49-F238E27FC236}">
                      <a16:creationId xmlns:a16="http://schemas.microsoft.com/office/drawing/2014/main" id="{72391D4E-39C9-4555-94EA-A499DDBF2E52}"/>
                    </a:ext>
                  </a:extLst>
                </p:cNvPr>
                <p:cNvPicPr/>
                <p:nvPr/>
              </p:nvPicPr>
              <p:blipFill>
                <a:blip r:embed="rId1365"/>
                <a:stretch>
                  <a:fillRect/>
                </a:stretch>
              </p:blipFill>
              <p:spPr>
                <a:xfrm>
                  <a:off x="4595147" y="1227667"/>
                  <a:ext cx="889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366">
              <p14:nvContentPartPr>
                <p14:cNvPr id="847" name="Freihand 846">
                  <a:extLst>
                    <a:ext uri="{FF2B5EF4-FFF2-40B4-BE49-F238E27FC236}">
                      <a16:creationId xmlns:a16="http://schemas.microsoft.com/office/drawing/2014/main" id="{AF37D37D-9053-47E5-8A8C-2C21E009589C}"/>
                    </a:ext>
                  </a:extLst>
                </p14:cNvPr>
                <p14:cNvContentPartPr/>
                <p14:nvPr/>
              </p14:nvContentPartPr>
              <p14:xfrm>
                <a:off x="4684067" y="1192027"/>
                <a:ext cx="84600" cy="117000"/>
              </p14:xfrm>
            </p:contentPart>
          </mc:Choice>
          <mc:Fallback>
            <p:pic>
              <p:nvPicPr>
                <p:cNvPr id="847" name="Freihand 846">
                  <a:extLst>
                    <a:ext uri="{FF2B5EF4-FFF2-40B4-BE49-F238E27FC236}">
                      <a16:creationId xmlns:a16="http://schemas.microsoft.com/office/drawing/2014/main" id="{AF37D37D-9053-47E5-8A8C-2C21E009589C}"/>
                    </a:ext>
                  </a:extLst>
                </p:cNvPr>
                <p:cNvPicPr/>
                <p:nvPr/>
              </p:nvPicPr>
              <p:blipFill>
                <a:blip r:embed="rId1367"/>
                <a:stretch>
                  <a:fillRect/>
                </a:stretch>
              </p:blipFill>
              <p:spPr>
                <a:xfrm>
                  <a:off x="4679747" y="1187707"/>
                  <a:ext cx="932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368">
              <p14:nvContentPartPr>
                <p14:cNvPr id="848" name="Freihand 847">
                  <a:extLst>
                    <a:ext uri="{FF2B5EF4-FFF2-40B4-BE49-F238E27FC236}">
                      <a16:creationId xmlns:a16="http://schemas.microsoft.com/office/drawing/2014/main" id="{15CE605D-0662-452F-847D-AEC509420328}"/>
                    </a:ext>
                  </a:extLst>
                </p14:cNvPr>
                <p14:cNvContentPartPr/>
                <p14:nvPr/>
              </p14:nvContentPartPr>
              <p14:xfrm>
                <a:off x="4817627" y="1080427"/>
                <a:ext cx="72000" cy="151200"/>
              </p14:xfrm>
            </p:contentPart>
          </mc:Choice>
          <mc:Fallback>
            <p:pic>
              <p:nvPicPr>
                <p:cNvPr id="848" name="Freihand 847">
                  <a:extLst>
                    <a:ext uri="{FF2B5EF4-FFF2-40B4-BE49-F238E27FC236}">
                      <a16:creationId xmlns:a16="http://schemas.microsoft.com/office/drawing/2014/main" id="{15CE605D-0662-452F-847D-AEC509420328}"/>
                    </a:ext>
                  </a:extLst>
                </p:cNvPr>
                <p:cNvPicPr/>
                <p:nvPr/>
              </p:nvPicPr>
              <p:blipFill>
                <a:blip r:embed="rId1369"/>
                <a:stretch>
                  <a:fillRect/>
                </a:stretch>
              </p:blipFill>
              <p:spPr>
                <a:xfrm>
                  <a:off x="4813307" y="1076107"/>
                  <a:ext cx="806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370">
              <p14:nvContentPartPr>
                <p14:cNvPr id="850" name="Freihand 849">
                  <a:extLst>
                    <a:ext uri="{FF2B5EF4-FFF2-40B4-BE49-F238E27FC236}">
                      <a16:creationId xmlns:a16="http://schemas.microsoft.com/office/drawing/2014/main" id="{9C7B5FFB-57C9-400F-8C8E-B6F555DD52AC}"/>
                    </a:ext>
                  </a:extLst>
                </p14:cNvPr>
                <p14:cNvContentPartPr/>
                <p14:nvPr/>
              </p14:nvContentPartPr>
              <p14:xfrm>
                <a:off x="4902227" y="1040827"/>
                <a:ext cx="126360" cy="149040"/>
              </p14:xfrm>
            </p:contentPart>
          </mc:Choice>
          <mc:Fallback>
            <p:pic>
              <p:nvPicPr>
                <p:cNvPr id="850" name="Freihand 849">
                  <a:extLst>
                    <a:ext uri="{FF2B5EF4-FFF2-40B4-BE49-F238E27FC236}">
                      <a16:creationId xmlns:a16="http://schemas.microsoft.com/office/drawing/2014/main" id="{9C7B5FFB-57C9-400F-8C8E-B6F555DD52AC}"/>
                    </a:ext>
                  </a:extLst>
                </p:cNvPr>
                <p:cNvPicPr/>
                <p:nvPr/>
              </p:nvPicPr>
              <p:blipFill>
                <a:blip r:embed="rId1371"/>
                <a:stretch>
                  <a:fillRect/>
                </a:stretch>
              </p:blipFill>
              <p:spPr>
                <a:xfrm>
                  <a:off x="4897907" y="1036507"/>
                  <a:ext cx="1350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372">
              <p14:nvContentPartPr>
                <p14:cNvPr id="851" name="Freihand 850">
                  <a:extLst>
                    <a:ext uri="{FF2B5EF4-FFF2-40B4-BE49-F238E27FC236}">
                      <a16:creationId xmlns:a16="http://schemas.microsoft.com/office/drawing/2014/main" id="{C7824CBC-CC63-4373-9750-BA65FC96FC6F}"/>
                    </a:ext>
                  </a:extLst>
                </p14:cNvPr>
                <p14:cNvContentPartPr/>
                <p14:nvPr/>
              </p14:nvContentPartPr>
              <p14:xfrm>
                <a:off x="5020667" y="978187"/>
                <a:ext cx="69120" cy="121680"/>
              </p14:xfrm>
            </p:contentPart>
          </mc:Choice>
          <mc:Fallback>
            <p:pic>
              <p:nvPicPr>
                <p:cNvPr id="851" name="Freihand 850">
                  <a:extLst>
                    <a:ext uri="{FF2B5EF4-FFF2-40B4-BE49-F238E27FC236}">
                      <a16:creationId xmlns:a16="http://schemas.microsoft.com/office/drawing/2014/main" id="{C7824CBC-CC63-4373-9750-BA65FC96FC6F}"/>
                    </a:ext>
                  </a:extLst>
                </p:cNvPr>
                <p:cNvPicPr/>
                <p:nvPr/>
              </p:nvPicPr>
              <p:blipFill>
                <a:blip r:embed="rId1373"/>
                <a:stretch>
                  <a:fillRect/>
                </a:stretch>
              </p:blipFill>
              <p:spPr>
                <a:xfrm>
                  <a:off x="5016347" y="973867"/>
                  <a:ext cx="777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374">
              <p14:nvContentPartPr>
                <p14:cNvPr id="852" name="Freihand 851">
                  <a:extLst>
                    <a:ext uri="{FF2B5EF4-FFF2-40B4-BE49-F238E27FC236}">
                      <a16:creationId xmlns:a16="http://schemas.microsoft.com/office/drawing/2014/main" id="{8A3A0EB4-6350-4683-B50A-FD549CB6D138}"/>
                    </a:ext>
                  </a:extLst>
                </p14:cNvPr>
                <p14:cNvContentPartPr/>
                <p14:nvPr/>
              </p14:nvContentPartPr>
              <p14:xfrm>
                <a:off x="5094107" y="875227"/>
                <a:ext cx="144360" cy="164880"/>
              </p14:xfrm>
            </p:contentPart>
          </mc:Choice>
          <mc:Fallback>
            <p:pic>
              <p:nvPicPr>
                <p:cNvPr id="852" name="Freihand 851">
                  <a:extLst>
                    <a:ext uri="{FF2B5EF4-FFF2-40B4-BE49-F238E27FC236}">
                      <a16:creationId xmlns:a16="http://schemas.microsoft.com/office/drawing/2014/main" id="{8A3A0EB4-6350-4683-B50A-FD549CB6D138}"/>
                    </a:ext>
                  </a:extLst>
                </p:cNvPr>
                <p:cNvPicPr/>
                <p:nvPr/>
              </p:nvPicPr>
              <p:blipFill>
                <a:blip r:embed="rId1375"/>
                <a:stretch>
                  <a:fillRect/>
                </a:stretch>
              </p:blipFill>
              <p:spPr>
                <a:xfrm>
                  <a:off x="5089787" y="870907"/>
                  <a:ext cx="1530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376">
              <p14:nvContentPartPr>
                <p14:cNvPr id="853" name="Freihand 852">
                  <a:extLst>
                    <a:ext uri="{FF2B5EF4-FFF2-40B4-BE49-F238E27FC236}">
                      <a16:creationId xmlns:a16="http://schemas.microsoft.com/office/drawing/2014/main" id="{F4907D8E-1E31-4288-AC9E-62B2C61749E7}"/>
                    </a:ext>
                  </a:extLst>
                </p14:cNvPr>
                <p14:cNvContentPartPr/>
                <p14:nvPr/>
              </p14:nvContentPartPr>
              <p14:xfrm>
                <a:off x="5241707" y="914827"/>
                <a:ext cx="360" cy="360"/>
              </p14:xfrm>
            </p:contentPart>
          </mc:Choice>
          <mc:Fallback>
            <p:pic>
              <p:nvPicPr>
                <p:cNvPr id="853" name="Freihand 852">
                  <a:extLst>
                    <a:ext uri="{FF2B5EF4-FFF2-40B4-BE49-F238E27FC236}">
                      <a16:creationId xmlns:a16="http://schemas.microsoft.com/office/drawing/2014/main" id="{F4907D8E-1E31-4288-AC9E-62B2C61749E7}"/>
                    </a:ext>
                  </a:extLst>
                </p:cNvPr>
                <p:cNvPicPr/>
                <p:nvPr/>
              </p:nvPicPr>
              <p:blipFill>
                <a:blip r:embed="rId94"/>
                <a:stretch>
                  <a:fillRect/>
                </a:stretch>
              </p:blipFill>
              <p:spPr>
                <a:xfrm>
                  <a:off x="5237387" y="910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77">
              <p14:nvContentPartPr>
                <p14:cNvPr id="854" name="Freihand 853">
                  <a:extLst>
                    <a:ext uri="{FF2B5EF4-FFF2-40B4-BE49-F238E27FC236}">
                      <a16:creationId xmlns:a16="http://schemas.microsoft.com/office/drawing/2014/main" id="{3F8FF1FA-5F4A-4C65-BA31-38D190CA9002}"/>
                    </a:ext>
                  </a:extLst>
                </p14:cNvPr>
                <p14:cNvContentPartPr/>
                <p14:nvPr/>
              </p14:nvContentPartPr>
              <p14:xfrm>
                <a:off x="5269427" y="845347"/>
                <a:ext cx="108360" cy="59040"/>
              </p14:xfrm>
            </p:contentPart>
          </mc:Choice>
          <mc:Fallback>
            <p:pic>
              <p:nvPicPr>
                <p:cNvPr id="854" name="Freihand 853">
                  <a:extLst>
                    <a:ext uri="{FF2B5EF4-FFF2-40B4-BE49-F238E27FC236}">
                      <a16:creationId xmlns:a16="http://schemas.microsoft.com/office/drawing/2014/main" id="{3F8FF1FA-5F4A-4C65-BA31-38D190CA9002}"/>
                    </a:ext>
                  </a:extLst>
                </p:cNvPr>
                <p:cNvPicPr/>
                <p:nvPr/>
              </p:nvPicPr>
              <p:blipFill>
                <a:blip r:embed="rId1378"/>
                <a:stretch>
                  <a:fillRect/>
                </a:stretch>
              </p:blipFill>
              <p:spPr>
                <a:xfrm>
                  <a:off x="5265107" y="841027"/>
                  <a:ext cx="1170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379">
              <p14:nvContentPartPr>
                <p14:cNvPr id="855" name="Freihand 854">
                  <a:extLst>
                    <a:ext uri="{FF2B5EF4-FFF2-40B4-BE49-F238E27FC236}">
                      <a16:creationId xmlns:a16="http://schemas.microsoft.com/office/drawing/2014/main" id="{985F4E8C-DA8B-407E-8F86-C9A460BF616A}"/>
                    </a:ext>
                  </a:extLst>
                </p14:cNvPr>
                <p14:cNvContentPartPr/>
                <p14:nvPr/>
              </p14:nvContentPartPr>
              <p14:xfrm>
                <a:off x="5265107" y="827707"/>
                <a:ext cx="360" cy="360"/>
              </p14:xfrm>
            </p:contentPart>
          </mc:Choice>
          <mc:Fallback>
            <p:pic>
              <p:nvPicPr>
                <p:cNvPr id="855" name="Freihand 854">
                  <a:extLst>
                    <a:ext uri="{FF2B5EF4-FFF2-40B4-BE49-F238E27FC236}">
                      <a16:creationId xmlns:a16="http://schemas.microsoft.com/office/drawing/2014/main" id="{985F4E8C-DA8B-407E-8F86-C9A460BF616A}"/>
                    </a:ext>
                  </a:extLst>
                </p:cNvPr>
                <p:cNvPicPr/>
                <p:nvPr/>
              </p:nvPicPr>
              <p:blipFill>
                <a:blip r:embed="rId94"/>
                <a:stretch>
                  <a:fillRect/>
                </a:stretch>
              </p:blipFill>
              <p:spPr>
                <a:xfrm>
                  <a:off x="5260787" y="823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80">
              <p14:nvContentPartPr>
                <p14:cNvPr id="856" name="Freihand 855">
                  <a:extLst>
                    <a:ext uri="{FF2B5EF4-FFF2-40B4-BE49-F238E27FC236}">
                      <a16:creationId xmlns:a16="http://schemas.microsoft.com/office/drawing/2014/main" id="{FDB951CF-7621-44B3-B3DE-6D1D8A6890A5}"/>
                    </a:ext>
                  </a:extLst>
                </p14:cNvPr>
                <p14:cNvContentPartPr/>
                <p14:nvPr/>
              </p14:nvContentPartPr>
              <p14:xfrm>
                <a:off x="5255387" y="883867"/>
                <a:ext cx="23040" cy="49680"/>
              </p14:xfrm>
            </p:contentPart>
          </mc:Choice>
          <mc:Fallback>
            <p:pic>
              <p:nvPicPr>
                <p:cNvPr id="856" name="Freihand 855">
                  <a:extLst>
                    <a:ext uri="{FF2B5EF4-FFF2-40B4-BE49-F238E27FC236}">
                      <a16:creationId xmlns:a16="http://schemas.microsoft.com/office/drawing/2014/main" id="{FDB951CF-7621-44B3-B3DE-6D1D8A6890A5}"/>
                    </a:ext>
                  </a:extLst>
                </p:cNvPr>
                <p:cNvPicPr/>
                <p:nvPr/>
              </p:nvPicPr>
              <p:blipFill>
                <a:blip r:embed="rId1381"/>
                <a:stretch>
                  <a:fillRect/>
                </a:stretch>
              </p:blipFill>
              <p:spPr>
                <a:xfrm>
                  <a:off x="5251067" y="879547"/>
                  <a:ext cx="316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382">
              <p14:nvContentPartPr>
                <p14:cNvPr id="857" name="Freihand 856">
                  <a:extLst>
                    <a:ext uri="{FF2B5EF4-FFF2-40B4-BE49-F238E27FC236}">
                      <a16:creationId xmlns:a16="http://schemas.microsoft.com/office/drawing/2014/main" id="{B9D6CBFE-9032-4958-A90E-04A568CE12E3}"/>
                    </a:ext>
                  </a:extLst>
                </p14:cNvPr>
                <p14:cNvContentPartPr/>
                <p14:nvPr/>
              </p14:nvContentPartPr>
              <p14:xfrm>
                <a:off x="5375627" y="771187"/>
                <a:ext cx="104040" cy="210960"/>
              </p14:xfrm>
            </p:contentPart>
          </mc:Choice>
          <mc:Fallback>
            <p:pic>
              <p:nvPicPr>
                <p:cNvPr id="857" name="Freihand 856">
                  <a:extLst>
                    <a:ext uri="{FF2B5EF4-FFF2-40B4-BE49-F238E27FC236}">
                      <a16:creationId xmlns:a16="http://schemas.microsoft.com/office/drawing/2014/main" id="{B9D6CBFE-9032-4958-A90E-04A568CE12E3}"/>
                    </a:ext>
                  </a:extLst>
                </p:cNvPr>
                <p:cNvPicPr/>
                <p:nvPr/>
              </p:nvPicPr>
              <p:blipFill>
                <a:blip r:embed="rId1383"/>
                <a:stretch>
                  <a:fillRect/>
                </a:stretch>
              </p:blipFill>
              <p:spPr>
                <a:xfrm>
                  <a:off x="5371307" y="766867"/>
                  <a:ext cx="1126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384">
              <p14:nvContentPartPr>
                <p14:cNvPr id="859" name="Freihand 858">
                  <a:extLst>
                    <a:ext uri="{FF2B5EF4-FFF2-40B4-BE49-F238E27FC236}">
                      <a16:creationId xmlns:a16="http://schemas.microsoft.com/office/drawing/2014/main" id="{B284E918-A80B-40BF-9D7E-AF41F30F03AD}"/>
                    </a:ext>
                  </a:extLst>
                </p14:cNvPr>
                <p14:cNvContentPartPr/>
                <p14:nvPr/>
              </p14:nvContentPartPr>
              <p14:xfrm>
                <a:off x="5118227" y="2292187"/>
                <a:ext cx="135000" cy="157320"/>
              </p14:xfrm>
            </p:contentPart>
          </mc:Choice>
          <mc:Fallback>
            <p:pic>
              <p:nvPicPr>
                <p:cNvPr id="859" name="Freihand 858">
                  <a:extLst>
                    <a:ext uri="{FF2B5EF4-FFF2-40B4-BE49-F238E27FC236}">
                      <a16:creationId xmlns:a16="http://schemas.microsoft.com/office/drawing/2014/main" id="{B284E918-A80B-40BF-9D7E-AF41F30F03AD}"/>
                    </a:ext>
                  </a:extLst>
                </p:cNvPr>
                <p:cNvPicPr/>
                <p:nvPr/>
              </p:nvPicPr>
              <p:blipFill>
                <a:blip r:embed="rId1385"/>
                <a:stretch>
                  <a:fillRect/>
                </a:stretch>
              </p:blipFill>
              <p:spPr>
                <a:xfrm>
                  <a:off x="5113907" y="2287867"/>
                  <a:ext cx="1436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386">
              <p14:nvContentPartPr>
                <p14:cNvPr id="860" name="Freihand 859">
                  <a:extLst>
                    <a:ext uri="{FF2B5EF4-FFF2-40B4-BE49-F238E27FC236}">
                      <a16:creationId xmlns:a16="http://schemas.microsoft.com/office/drawing/2014/main" id="{356A77D8-0763-4589-8E80-5AB18F1317A0}"/>
                    </a:ext>
                  </a:extLst>
                </p14:cNvPr>
                <p14:cNvContentPartPr/>
                <p14:nvPr/>
              </p14:nvContentPartPr>
              <p14:xfrm>
                <a:off x="5267267" y="2200027"/>
                <a:ext cx="113400" cy="150480"/>
              </p14:xfrm>
            </p:contentPart>
          </mc:Choice>
          <mc:Fallback>
            <p:pic>
              <p:nvPicPr>
                <p:cNvPr id="860" name="Freihand 859">
                  <a:extLst>
                    <a:ext uri="{FF2B5EF4-FFF2-40B4-BE49-F238E27FC236}">
                      <a16:creationId xmlns:a16="http://schemas.microsoft.com/office/drawing/2014/main" id="{356A77D8-0763-4589-8E80-5AB18F1317A0}"/>
                    </a:ext>
                  </a:extLst>
                </p:cNvPr>
                <p:cNvPicPr/>
                <p:nvPr/>
              </p:nvPicPr>
              <p:blipFill>
                <a:blip r:embed="rId1387"/>
                <a:stretch>
                  <a:fillRect/>
                </a:stretch>
              </p:blipFill>
              <p:spPr>
                <a:xfrm>
                  <a:off x="5262947" y="2195707"/>
                  <a:ext cx="1220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388">
              <p14:nvContentPartPr>
                <p14:cNvPr id="861" name="Freihand 860">
                  <a:extLst>
                    <a:ext uri="{FF2B5EF4-FFF2-40B4-BE49-F238E27FC236}">
                      <a16:creationId xmlns:a16="http://schemas.microsoft.com/office/drawing/2014/main" id="{BED1BA16-4001-4AD1-9C2D-3B1D263BE628}"/>
                    </a:ext>
                  </a:extLst>
                </p14:cNvPr>
                <p14:cNvContentPartPr/>
                <p14:nvPr/>
              </p14:nvContentPartPr>
              <p14:xfrm>
                <a:off x="5361587" y="2125507"/>
                <a:ext cx="136440" cy="157680"/>
              </p14:xfrm>
            </p:contentPart>
          </mc:Choice>
          <mc:Fallback>
            <p:pic>
              <p:nvPicPr>
                <p:cNvPr id="861" name="Freihand 860">
                  <a:extLst>
                    <a:ext uri="{FF2B5EF4-FFF2-40B4-BE49-F238E27FC236}">
                      <a16:creationId xmlns:a16="http://schemas.microsoft.com/office/drawing/2014/main" id="{BED1BA16-4001-4AD1-9C2D-3B1D263BE628}"/>
                    </a:ext>
                  </a:extLst>
                </p:cNvPr>
                <p:cNvPicPr/>
                <p:nvPr/>
              </p:nvPicPr>
              <p:blipFill>
                <a:blip r:embed="rId1389"/>
                <a:stretch>
                  <a:fillRect/>
                </a:stretch>
              </p:blipFill>
              <p:spPr>
                <a:xfrm>
                  <a:off x="5357267" y="2121187"/>
                  <a:ext cx="1450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390">
              <p14:nvContentPartPr>
                <p14:cNvPr id="863" name="Freihand 862">
                  <a:extLst>
                    <a:ext uri="{FF2B5EF4-FFF2-40B4-BE49-F238E27FC236}">
                      <a16:creationId xmlns:a16="http://schemas.microsoft.com/office/drawing/2014/main" id="{BD333E0D-DD7B-4E8F-8ACB-17BB72464D16}"/>
                    </a:ext>
                  </a:extLst>
                </p14:cNvPr>
                <p14:cNvContentPartPr/>
                <p14:nvPr/>
              </p14:nvContentPartPr>
              <p14:xfrm>
                <a:off x="5456267" y="2029387"/>
                <a:ext cx="83160" cy="176400"/>
              </p14:xfrm>
            </p:contentPart>
          </mc:Choice>
          <mc:Fallback>
            <p:pic>
              <p:nvPicPr>
                <p:cNvPr id="863" name="Freihand 862">
                  <a:extLst>
                    <a:ext uri="{FF2B5EF4-FFF2-40B4-BE49-F238E27FC236}">
                      <a16:creationId xmlns:a16="http://schemas.microsoft.com/office/drawing/2014/main" id="{BD333E0D-DD7B-4E8F-8ACB-17BB72464D16}"/>
                    </a:ext>
                  </a:extLst>
                </p:cNvPr>
                <p:cNvPicPr/>
                <p:nvPr/>
              </p:nvPicPr>
              <p:blipFill>
                <a:blip r:embed="rId1391"/>
                <a:stretch>
                  <a:fillRect/>
                </a:stretch>
              </p:blipFill>
              <p:spPr>
                <a:xfrm>
                  <a:off x="5451947" y="2025067"/>
                  <a:ext cx="918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392">
              <p14:nvContentPartPr>
                <p14:cNvPr id="864" name="Freihand 863">
                  <a:extLst>
                    <a:ext uri="{FF2B5EF4-FFF2-40B4-BE49-F238E27FC236}">
                      <a16:creationId xmlns:a16="http://schemas.microsoft.com/office/drawing/2014/main" id="{7721A042-BCE3-4555-84A3-F807290950A6}"/>
                    </a:ext>
                  </a:extLst>
                </p14:cNvPr>
                <p14:cNvContentPartPr/>
                <p14:nvPr/>
              </p14:nvContentPartPr>
              <p14:xfrm>
                <a:off x="5532587" y="2106427"/>
                <a:ext cx="78840" cy="24120"/>
              </p14:xfrm>
            </p:contentPart>
          </mc:Choice>
          <mc:Fallback>
            <p:pic>
              <p:nvPicPr>
                <p:cNvPr id="864" name="Freihand 863">
                  <a:extLst>
                    <a:ext uri="{FF2B5EF4-FFF2-40B4-BE49-F238E27FC236}">
                      <a16:creationId xmlns:a16="http://schemas.microsoft.com/office/drawing/2014/main" id="{7721A042-BCE3-4555-84A3-F807290950A6}"/>
                    </a:ext>
                  </a:extLst>
                </p:cNvPr>
                <p:cNvPicPr/>
                <p:nvPr/>
              </p:nvPicPr>
              <p:blipFill>
                <a:blip r:embed="rId1393"/>
                <a:stretch>
                  <a:fillRect/>
                </a:stretch>
              </p:blipFill>
              <p:spPr>
                <a:xfrm>
                  <a:off x="5528267" y="2102107"/>
                  <a:ext cx="874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394">
              <p14:nvContentPartPr>
                <p14:cNvPr id="865" name="Freihand 864">
                  <a:extLst>
                    <a:ext uri="{FF2B5EF4-FFF2-40B4-BE49-F238E27FC236}">
                      <a16:creationId xmlns:a16="http://schemas.microsoft.com/office/drawing/2014/main" id="{541D6770-8505-4439-9A53-197A217A1822}"/>
                    </a:ext>
                  </a:extLst>
                </p14:cNvPr>
                <p14:cNvContentPartPr/>
                <p14:nvPr/>
              </p14:nvContentPartPr>
              <p14:xfrm>
                <a:off x="4767587" y="1157107"/>
                <a:ext cx="62640" cy="82800"/>
              </p14:xfrm>
            </p:contentPart>
          </mc:Choice>
          <mc:Fallback>
            <p:pic>
              <p:nvPicPr>
                <p:cNvPr id="865" name="Freihand 864">
                  <a:extLst>
                    <a:ext uri="{FF2B5EF4-FFF2-40B4-BE49-F238E27FC236}">
                      <a16:creationId xmlns:a16="http://schemas.microsoft.com/office/drawing/2014/main" id="{541D6770-8505-4439-9A53-197A217A1822}"/>
                    </a:ext>
                  </a:extLst>
                </p:cNvPr>
                <p:cNvPicPr/>
                <p:nvPr/>
              </p:nvPicPr>
              <p:blipFill>
                <a:blip r:embed="rId1395"/>
                <a:stretch>
                  <a:fillRect/>
                </a:stretch>
              </p:blipFill>
              <p:spPr>
                <a:xfrm>
                  <a:off x="4763267" y="1152787"/>
                  <a:ext cx="712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396">
              <p14:nvContentPartPr>
                <p14:cNvPr id="866" name="Freihand 865">
                  <a:extLst>
                    <a:ext uri="{FF2B5EF4-FFF2-40B4-BE49-F238E27FC236}">
                      <a16:creationId xmlns:a16="http://schemas.microsoft.com/office/drawing/2014/main" id="{8C8A8713-C6E8-4695-A108-83B7433B349A}"/>
                    </a:ext>
                  </a:extLst>
                </p14:cNvPr>
                <p14:cNvContentPartPr/>
                <p14:nvPr/>
              </p14:nvContentPartPr>
              <p14:xfrm>
                <a:off x="4722947" y="1098427"/>
                <a:ext cx="64080" cy="63720"/>
              </p14:xfrm>
            </p:contentPart>
          </mc:Choice>
          <mc:Fallback>
            <p:pic>
              <p:nvPicPr>
                <p:cNvPr id="866" name="Freihand 865">
                  <a:extLst>
                    <a:ext uri="{FF2B5EF4-FFF2-40B4-BE49-F238E27FC236}">
                      <a16:creationId xmlns:a16="http://schemas.microsoft.com/office/drawing/2014/main" id="{8C8A8713-C6E8-4695-A108-83B7433B349A}"/>
                    </a:ext>
                  </a:extLst>
                </p:cNvPr>
                <p:cNvPicPr/>
                <p:nvPr/>
              </p:nvPicPr>
              <p:blipFill>
                <a:blip r:embed="rId1397"/>
                <a:stretch>
                  <a:fillRect/>
                </a:stretch>
              </p:blipFill>
              <p:spPr>
                <a:xfrm>
                  <a:off x="4718627" y="1094107"/>
                  <a:ext cx="727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398">
              <p14:nvContentPartPr>
                <p14:cNvPr id="867" name="Freihand 866">
                  <a:extLst>
                    <a:ext uri="{FF2B5EF4-FFF2-40B4-BE49-F238E27FC236}">
                      <a16:creationId xmlns:a16="http://schemas.microsoft.com/office/drawing/2014/main" id="{68176317-553F-4B83-95A7-628AB613B136}"/>
                    </a:ext>
                  </a:extLst>
                </p14:cNvPr>
                <p14:cNvContentPartPr/>
                <p14:nvPr/>
              </p14:nvContentPartPr>
              <p14:xfrm>
                <a:off x="4734827" y="1122547"/>
                <a:ext cx="83160" cy="59400"/>
              </p14:xfrm>
            </p:contentPart>
          </mc:Choice>
          <mc:Fallback>
            <p:pic>
              <p:nvPicPr>
                <p:cNvPr id="867" name="Freihand 866">
                  <a:extLst>
                    <a:ext uri="{FF2B5EF4-FFF2-40B4-BE49-F238E27FC236}">
                      <a16:creationId xmlns:a16="http://schemas.microsoft.com/office/drawing/2014/main" id="{68176317-553F-4B83-95A7-628AB613B136}"/>
                    </a:ext>
                  </a:extLst>
                </p:cNvPr>
                <p:cNvPicPr/>
                <p:nvPr/>
              </p:nvPicPr>
              <p:blipFill>
                <a:blip r:embed="rId1399"/>
                <a:stretch>
                  <a:fillRect/>
                </a:stretch>
              </p:blipFill>
              <p:spPr>
                <a:xfrm>
                  <a:off x="4730507" y="1118227"/>
                  <a:ext cx="918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400">
              <p14:nvContentPartPr>
                <p14:cNvPr id="868" name="Freihand 867">
                  <a:extLst>
                    <a:ext uri="{FF2B5EF4-FFF2-40B4-BE49-F238E27FC236}">
                      <a16:creationId xmlns:a16="http://schemas.microsoft.com/office/drawing/2014/main" id="{3A8F6E24-2D5A-42BE-B7BA-D00E8C533FA7}"/>
                    </a:ext>
                  </a:extLst>
                </p14:cNvPr>
                <p14:cNvContentPartPr/>
                <p14:nvPr/>
              </p14:nvContentPartPr>
              <p14:xfrm>
                <a:off x="5577587" y="1951267"/>
                <a:ext cx="101880" cy="124560"/>
              </p14:xfrm>
            </p:contentPart>
          </mc:Choice>
          <mc:Fallback>
            <p:pic>
              <p:nvPicPr>
                <p:cNvPr id="868" name="Freihand 867">
                  <a:extLst>
                    <a:ext uri="{FF2B5EF4-FFF2-40B4-BE49-F238E27FC236}">
                      <a16:creationId xmlns:a16="http://schemas.microsoft.com/office/drawing/2014/main" id="{3A8F6E24-2D5A-42BE-B7BA-D00E8C533FA7}"/>
                    </a:ext>
                  </a:extLst>
                </p:cNvPr>
                <p:cNvPicPr/>
                <p:nvPr/>
              </p:nvPicPr>
              <p:blipFill>
                <a:blip r:embed="rId1401"/>
                <a:stretch>
                  <a:fillRect/>
                </a:stretch>
              </p:blipFill>
              <p:spPr>
                <a:xfrm>
                  <a:off x="5573267" y="1946947"/>
                  <a:ext cx="1105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402">
              <p14:nvContentPartPr>
                <p14:cNvPr id="869" name="Freihand 868">
                  <a:extLst>
                    <a:ext uri="{FF2B5EF4-FFF2-40B4-BE49-F238E27FC236}">
                      <a16:creationId xmlns:a16="http://schemas.microsoft.com/office/drawing/2014/main" id="{530C4C6A-5F77-4256-915A-D6F8D9601539}"/>
                    </a:ext>
                  </a:extLst>
                </p14:cNvPr>
                <p14:cNvContentPartPr/>
                <p14:nvPr/>
              </p14:nvContentPartPr>
              <p14:xfrm>
                <a:off x="5664347" y="1872427"/>
                <a:ext cx="104040" cy="155880"/>
              </p14:xfrm>
            </p:contentPart>
          </mc:Choice>
          <mc:Fallback>
            <p:pic>
              <p:nvPicPr>
                <p:cNvPr id="869" name="Freihand 868">
                  <a:extLst>
                    <a:ext uri="{FF2B5EF4-FFF2-40B4-BE49-F238E27FC236}">
                      <a16:creationId xmlns:a16="http://schemas.microsoft.com/office/drawing/2014/main" id="{530C4C6A-5F77-4256-915A-D6F8D9601539}"/>
                    </a:ext>
                  </a:extLst>
                </p:cNvPr>
                <p:cNvPicPr/>
                <p:nvPr/>
              </p:nvPicPr>
              <p:blipFill>
                <a:blip r:embed="rId1403"/>
                <a:stretch>
                  <a:fillRect/>
                </a:stretch>
              </p:blipFill>
              <p:spPr>
                <a:xfrm>
                  <a:off x="5660027" y="1868107"/>
                  <a:ext cx="1126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404">
              <p14:nvContentPartPr>
                <p14:cNvPr id="870" name="Freihand 869">
                  <a:extLst>
                    <a:ext uri="{FF2B5EF4-FFF2-40B4-BE49-F238E27FC236}">
                      <a16:creationId xmlns:a16="http://schemas.microsoft.com/office/drawing/2014/main" id="{A3D84866-09C5-4007-8245-DB4100860CBB}"/>
                    </a:ext>
                  </a:extLst>
                </p14:cNvPr>
                <p14:cNvContentPartPr/>
                <p14:nvPr/>
              </p14:nvContentPartPr>
              <p14:xfrm>
                <a:off x="5735987" y="1809067"/>
                <a:ext cx="62640" cy="114840"/>
              </p14:xfrm>
            </p:contentPart>
          </mc:Choice>
          <mc:Fallback>
            <p:pic>
              <p:nvPicPr>
                <p:cNvPr id="870" name="Freihand 869">
                  <a:extLst>
                    <a:ext uri="{FF2B5EF4-FFF2-40B4-BE49-F238E27FC236}">
                      <a16:creationId xmlns:a16="http://schemas.microsoft.com/office/drawing/2014/main" id="{A3D84866-09C5-4007-8245-DB4100860CBB}"/>
                    </a:ext>
                  </a:extLst>
                </p:cNvPr>
                <p:cNvPicPr/>
                <p:nvPr/>
              </p:nvPicPr>
              <p:blipFill>
                <a:blip r:embed="rId1405"/>
                <a:stretch>
                  <a:fillRect/>
                </a:stretch>
              </p:blipFill>
              <p:spPr>
                <a:xfrm>
                  <a:off x="5731667" y="1804747"/>
                  <a:ext cx="712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406">
              <p14:nvContentPartPr>
                <p14:cNvPr id="871" name="Freihand 870">
                  <a:extLst>
                    <a:ext uri="{FF2B5EF4-FFF2-40B4-BE49-F238E27FC236}">
                      <a16:creationId xmlns:a16="http://schemas.microsoft.com/office/drawing/2014/main" id="{9F15462D-7339-4315-83CC-AE135C1E1703}"/>
                    </a:ext>
                  </a:extLst>
                </p14:cNvPr>
                <p14:cNvContentPartPr/>
                <p14:nvPr/>
              </p14:nvContentPartPr>
              <p14:xfrm>
                <a:off x="5795027" y="1782787"/>
                <a:ext cx="51840" cy="127440"/>
              </p14:xfrm>
            </p:contentPart>
          </mc:Choice>
          <mc:Fallback>
            <p:pic>
              <p:nvPicPr>
                <p:cNvPr id="871" name="Freihand 870">
                  <a:extLst>
                    <a:ext uri="{FF2B5EF4-FFF2-40B4-BE49-F238E27FC236}">
                      <a16:creationId xmlns:a16="http://schemas.microsoft.com/office/drawing/2014/main" id="{9F15462D-7339-4315-83CC-AE135C1E1703}"/>
                    </a:ext>
                  </a:extLst>
                </p:cNvPr>
                <p:cNvPicPr/>
                <p:nvPr/>
              </p:nvPicPr>
              <p:blipFill>
                <a:blip r:embed="rId1407"/>
                <a:stretch>
                  <a:fillRect/>
                </a:stretch>
              </p:blipFill>
              <p:spPr>
                <a:xfrm>
                  <a:off x="5790707" y="1778467"/>
                  <a:ext cx="604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408">
              <p14:nvContentPartPr>
                <p14:cNvPr id="872" name="Freihand 871">
                  <a:extLst>
                    <a:ext uri="{FF2B5EF4-FFF2-40B4-BE49-F238E27FC236}">
                      <a16:creationId xmlns:a16="http://schemas.microsoft.com/office/drawing/2014/main" id="{96F0DC07-5D40-47F5-8882-4F9F0E443BE4}"/>
                    </a:ext>
                  </a:extLst>
                </p14:cNvPr>
                <p14:cNvContentPartPr/>
                <p14:nvPr/>
              </p14:nvContentPartPr>
              <p14:xfrm>
                <a:off x="5814827" y="1727707"/>
                <a:ext cx="93240" cy="93960"/>
              </p14:xfrm>
            </p:contentPart>
          </mc:Choice>
          <mc:Fallback>
            <p:pic>
              <p:nvPicPr>
                <p:cNvPr id="872" name="Freihand 871">
                  <a:extLst>
                    <a:ext uri="{FF2B5EF4-FFF2-40B4-BE49-F238E27FC236}">
                      <a16:creationId xmlns:a16="http://schemas.microsoft.com/office/drawing/2014/main" id="{96F0DC07-5D40-47F5-8882-4F9F0E443BE4}"/>
                    </a:ext>
                  </a:extLst>
                </p:cNvPr>
                <p:cNvPicPr/>
                <p:nvPr/>
              </p:nvPicPr>
              <p:blipFill>
                <a:blip r:embed="rId1409"/>
                <a:stretch>
                  <a:fillRect/>
                </a:stretch>
              </p:blipFill>
              <p:spPr>
                <a:xfrm>
                  <a:off x="5810507" y="1723387"/>
                  <a:ext cx="1018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410">
              <p14:nvContentPartPr>
                <p14:cNvPr id="873" name="Freihand 872">
                  <a:extLst>
                    <a:ext uri="{FF2B5EF4-FFF2-40B4-BE49-F238E27FC236}">
                      <a16:creationId xmlns:a16="http://schemas.microsoft.com/office/drawing/2014/main" id="{706FCC44-9E82-4E22-B9EE-52FCF231E126}"/>
                    </a:ext>
                  </a:extLst>
                </p14:cNvPr>
                <p14:cNvContentPartPr/>
                <p14:nvPr/>
              </p14:nvContentPartPr>
              <p14:xfrm>
                <a:off x="5907707" y="1693867"/>
                <a:ext cx="68040" cy="75600"/>
              </p14:xfrm>
            </p:contentPart>
          </mc:Choice>
          <mc:Fallback>
            <p:pic>
              <p:nvPicPr>
                <p:cNvPr id="873" name="Freihand 872">
                  <a:extLst>
                    <a:ext uri="{FF2B5EF4-FFF2-40B4-BE49-F238E27FC236}">
                      <a16:creationId xmlns:a16="http://schemas.microsoft.com/office/drawing/2014/main" id="{706FCC44-9E82-4E22-B9EE-52FCF231E126}"/>
                    </a:ext>
                  </a:extLst>
                </p:cNvPr>
                <p:cNvPicPr/>
                <p:nvPr/>
              </p:nvPicPr>
              <p:blipFill>
                <a:blip r:embed="rId1411"/>
                <a:stretch>
                  <a:fillRect/>
                </a:stretch>
              </p:blipFill>
              <p:spPr>
                <a:xfrm>
                  <a:off x="5903387" y="1689547"/>
                  <a:ext cx="766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412">
              <p14:nvContentPartPr>
                <p14:cNvPr id="874" name="Freihand 873">
                  <a:extLst>
                    <a:ext uri="{FF2B5EF4-FFF2-40B4-BE49-F238E27FC236}">
                      <a16:creationId xmlns:a16="http://schemas.microsoft.com/office/drawing/2014/main" id="{68D2E4EA-58E9-4FD8-9E5B-355B46FF7310}"/>
                    </a:ext>
                  </a:extLst>
                </p14:cNvPr>
                <p14:cNvContentPartPr/>
                <p14:nvPr/>
              </p14:nvContentPartPr>
              <p14:xfrm>
                <a:off x="5886827" y="1664347"/>
                <a:ext cx="6840" cy="1080"/>
              </p14:xfrm>
            </p:contentPart>
          </mc:Choice>
          <mc:Fallback>
            <p:pic>
              <p:nvPicPr>
                <p:cNvPr id="874" name="Freihand 873">
                  <a:extLst>
                    <a:ext uri="{FF2B5EF4-FFF2-40B4-BE49-F238E27FC236}">
                      <a16:creationId xmlns:a16="http://schemas.microsoft.com/office/drawing/2014/main" id="{68D2E4EA-58E9-4FD8-9E5B-355B46FF7310}"/>
                    </a:ext>
                  </a:extLst>
                </p:cNvPr>
                <p:cNvPicPr/>
                <p:nvPr/>
              </p:nvPicPr>
              <p:blipFill>
                <a:blip r:embed="rId1413"/>
                <a:stretch>
                  <a:fillRect/>
                </a:stretch>
              </p:blipFill>
              <p:spPr>
                <a:xfrm>
                  <a:off x="5882507" y="1660027"/>
                  <a:ext cx="1548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1414">
              <p14:nvContentPartPr>
                <p14:cNvPr id="875" name="Freihand 874">
                  <a:extLst>
                    <a:ext uri="{FF2B5EF4-FFF2-40B4-BE49-F238E27FC236}">
                      <a16:creationId xmlns:a16="http://schemas.microsoft.com/office/drawing/2014/main" id="{14AD5002-9C49-4CEB-96D6-9D56807F2C9F}"/>
                    </a:ext>
                  </a:extLst>
                </p14:cNvPr>
                <p14:cNvContentPartPr/>
                <p14:nvPr/>
              </p14:nvContentPartPr>
              <p14:xfrm>
                <a:off x="5878547" y="1702147"/>
                <a:ext cx="57960" cy="87480"/>
              </p14:xfrm>
            </p:contentPart>
          </mc:Choice>
          <mc:Fallback>
            <p:pic>
              <p:nvPicPr>
                <p:cNvPr id="875" name="Freihand 874">
                  <a:extLst>
                    <a:ext uri="{FF2B5EF4-FFF2-40B4-BE49-F238E27FC236}">
                      <a16:creationId xmlns:a16="http://schemas.microsoft.com/office/drawing/2014/main" id="{14AD5002-9C49-4CEB-96D6-9D56807F2C9F}"/>
                    </a:ext>
                  </a:extLst>
                </p:cNvPr>
                <p:cNvPicPr/>
                <p:nvPr/>
              </p:nvPicPr>
              <p:blipFill>
                <a:blip r:embed="rId1415"/>
                <a:stretch>
                  <a:fillRect/>
                </a:stretch>
              </p:blipFill>
              <p:spPr>
                <a:xfrm>
                  <a:off x="5874227" y="1697827"/>
                  <a:ext cx="666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416">
              <p14:nvContentPartPr>
                <p14:cNvPr id="876" name="Freihand 875">
                  <a:extLst>
                    <a:ext uri="{FF2B5EF4-FFF2-40B4-BE49-F238E27FC236}">
                      <a16:creationId xmlns:a16="http://schemas.microsoft.com/office/drawing/2014/main" id="{29B20DA4-6C4F-41AF-A132-0C025CC98154}"/>
                    </a:ext>
                  </a:extLst>
                </p14:cNvPr>
                <p14:cNvContentPartPr/>
                <p14:nvPr/>
              </p14:nvContentPartPr>
              <p14:xfrm>
                <a:off x="5837147" y="1647067"/>
                <a:ext cx="4680" cy="8280"/>
              </p14:xfrm>
            </p:contentPart>
          </mc:Choice>
          <mc:Fallback>
            <p:pic>
              <p:nvPicPr>
                <p:cNvPr id="876" name="Freihand 875">
                  <a:extLst>
                    <a:ext uri="{FF2B5EF4-FFF2-40B4-BE49-F238E27FC236}">
                      <a16:creationId xmlns:a16="http://schemas.microsoft.com/office/drawing/2014/main" id="{29B20DA4-6C4F-41AF-A132-0C025CC98154}"/>
                    </a:ext>
                  </a:extLst>
                </p:cNvPr>
                <p:cNvPicPr/>
                <p:nvPr/>
              </p:nvPicPr>
              <p:blipFill>
                <a:blip r:embed="rId1417"/>
                <a:stretch>
                  <a:fillRect/>
                </a:stretch>
              </p:blipFill>
              <p:spPr>
                <a:xfrm>
                  <a:off x="5832827" y="1642747"/>
                  <a:ext cx="133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418">
              <p14:nvContentPartPr>
                <p14:cNvPr id="878" name="Freihand 877">
                  <a:extLst>
                    <a:ext uri="{FF2B5EF4-FFF2-40B4-BE49-F238E27FC236}">
                      <a16:creationId xmlns:a16="http://schemas.microsoft.com/office/drawing/2014/main" id="{FE6BC346-43C7-4A9A-A5E1-A07D13738F93}"/>
                    </a:ext>
                  </a:extLst>
                </p14:cNvPr>
                <p14:cNvContentPartPr/>
                <p14:nvPr/>
              </p14:nvContentPartPr>
              <p14:xfrm>
                <a:off x="5886827" y="1621867"/>
                <a:ext cx="127440" cy="231480"/>
              </p14:xfrm>
            </p:contentPart>
          </mc:Choice>
          <mc:Fallback>
            <p:pic>
              <p:nvPicPr>
                <p:cNvPr id="878" name="Freihand 877">
                  <a:extLst>
                    <a:ext uri="{FF2B5EF4-FFF2-40B4-BE49-F238E27FC236}">
                      <a16:creationId xmlns:a16="http://schemas.microsoft.com/office/drawing/2014/main" id="{FE6BC346-43C7-4A9A-A5E1-A07D13738F93}"/>
                    </a:ext>
                  </a:extLst>
                </p:cNvPr>
                <p:cNvPicPr/>
                <p:nvPr/>
              </p:nvPicPr>
              <p:blipFill>
                <a:blip r:embed="rId1419"/>
                <a:stretch>
                  <a:fillRect/>
                </a:stretch>
              </p:blipFill>
              <p:spPr>
                <a:xfrm>
                  <a:off x="5882507" y="1617547"/>
                  <a:ext cx="13608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420">
              <p14:nvContentPartPr>
                <p14:cNvPr id="140" name="Freihand 139">
                  <a:extLst>
                    <a:ext uri="{FF2B5EF4-FFF2-40B4-BE49-F238E27FC236}">
                      <a16:creationId xmlns:a16="http://schemas.microsoft.com/office/drawing/2014/main" id="{80BB398E-5EAB-4464-8D98-54D94319FBCE}"/>
                    </a:ext>
                  </a:extLst>
                </p14:cNvPr>
                <p14:cNvContentPartPr/>
                <p14:nvPr/>
              </p14:nvContentPartPr>
              <p14:xfrm>
                <a:off x="8507627" y="131467"/>
                <a:ext cx="14760" cy="128880"/>
              </p14:xfrm>
            </p:contentPart>
          </mc:Choice>
          <mc:Fallback>
            <p:pic>
              <p:nvPicPr>
                <p:cNvPr id="140" name="Freihand 139">
                  <a:extLst>
                    <a:ext uri="{FF2B5EF4-FFF2-40B4-BE49-F238E27FC236}">
                      <a16:creationId xmlns:a16="http://schemas.microsoft.com/office/drawing/2014/main" id="{80BB398E-5EAB-4464-8D98-54D94319FBCE}"/>
                    </a:ext>
                  </a:extLst>
                </p:cNvPr>
                <p:cNvPicPr/>
                <p:nvPr/>
              </p:nvPicPr>
              <p:blipFill>
                <a:blip r:embed="rId24"/>
                <a:stretch>
                  <a:fillRect/>
                </a:stretch>
              </p:blipFill>
              <p:spPr>
                <a:xfrm>
                  <a:off x="8503307" y="127147"/>
                  <a:ext cx="234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421">
              <p14:nvContentPartPr>
                <p14:cNvPr id="141" name="Freihand 140">
                  <a:extLst>
                    <a:ext uri="{FF2B5EF4-FFF2-40B4-BE49-F238E27FC236}">
                      <a16:creationId xmlns:a16="http://schemas.microsoft.com/office/drawing/2014/main" id="{42952A76-09E8-4F8A-BDEE-4B22BBE36105}"/>
                    </a:ext>
                  </a:extLst>
                </p14:cNvPr>
                <p14:cNvContentPartPr/>
                <p14:nvPr/>
              </p14:nvContentPartPr>
              <p14:xfrm>
                <a:off x="8430947" y="91147"/>
                <a:ext cx="158760" cy="18720"/>
              </p14:xfrm>
            </p:contentPart>
          </mc:Choice>
          <mc:Fallback>
            <p:pic>
              <p:nvPicPr>
                <p:cNvPr id="141" name="Freihand 140">
                  <a:extLst>
                    <a:ext uri="{FF2B5EF4-FFF2-40B4-BE49-F238E27FC236}">
                      <a16:creationId xmlns:a16="http://schemas.microsoft.com/office/drawing/2014/main" id="{42952A76-09E8-4F8A-BDEE-4B22BBE36105}"/>
                    </a:ext>
                  </a:extLst>
                </p:cNvPr>
                <p:cNvPicPr/>
                <p:nvPr/>
              </p:nvPicPr>
              <p:blipFill>
                <a:blip r:embed="rId26"/>
                <a:stretch>
                  <a:fillRect/>
                </a:stretch>
              </p:blipFill>
              <p:spPr>
                <a:xfrm>
                  <a:off x="8426627" y="86827"/>
                  <a:ext cx="1674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422">
              <p14:nvContentPartPr>
                <p14:cNvPr id="143" name="Freihand 142">
                  <a:extLst>
                    <a:ext uri="{FF2B5EF4-FFF2-40B4-BE49-F238E27FC236}">
                      <a16:creationId xmlns:a16="http://schemas.microsoft.com/office/drawing/2014/main" id="{595EBA56-7771-46C8-BAB2-4FE0376C6D49}"/>
                    </a:ext>
                  </a:extLst>
                </p14:cNvPr>
                <p14:cNvContentPartPr/>
                <p14:nvPr/>
              </p14:nvContentPartPr>
              <p14:xfrm>
                <a:off x="8450027" y="175747"/>
                <a:ext cx="117000" cy="20880"/>
              </p14:xfrm>
            </p:contentPart>
          </mc:Choice>
          <mc:Fallback>
            <p:pic>
              <p:nvPicPr>
                <p:cNvPr id="143" name="Freihand 142">
                  <a:extLst>
                    <a:ext uri="{FF2B5EF4-FFF2-40B4-BE49-F238E27FC236}">
                      <a16:creationId xmlns:a16="http://schemas.microsoft.com/office/drawing/2014/main" id="{595EBA56-7771-46C8-BAB2-4FE0376C6D49}"/>
                    </a:ext>
                  </a:extLst>
                </p:cNvPr>
                <p:cNvPicPr/>
                <p:nvPr/>
              </p:nvPicPr>
              <p:blipFill>
                <a:blip r:embed="rId28"/>
                <a:stretch>
                  <a:fillRect/>
                </a:stretch>
              </p:blipFill>
              <p:spPr>
                <a:xfrm>
                  <a:off x="8445707" y="171427"/>
                  <a:ext cx="1256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423">
              <p14:nvContentPartPr>
                <p14:cNvPr id="144" name="Freihand 143">
                  <a:extLst>
                    <a:ext uri="{FF2B5EF4-FFF2-40B4-BE49-F238E27FC236}">
                      <a16:creationId xmlns:a16="http://schemas.microsoft.com/office/drawing/2014/main" id="{6D5BAECF-1B7A-4BB8-98B0-AA08CDE81EE2}"/>
                    </a:ext>
                  </a:extLst>
                </p14:cNvPr>
                <p14:cNvContentPartPr/>
                <p14:nvPr/>
              </p14:nvContentPartPr>
              <p14:xfrm>
                <a:off x="8586467" y="164587"/>
                <a:ext cx="177480" cy="63000"/>
              </p14:xfrm>
            </p:contentPart>
          </mc:Choice>
          <mc:Fallback>
            <p:pic>
              <p:nvPicPr>
                <p:cNvPr id="144" name="Freihand 143">
                  <a:extLst>
                    <a:ext uri="{FF2B5EF4-FFF2-40B4-BE49-F238E27FC236}">
                      <a16:creationId xmlns:a16="http://schemas.microsoft.com/office/drawing/2014/main" id="{6D5BAECF-1B7A-4BB8-98B0-AA08CDE81EE2}"/>
                    </a:ext>
                  </a:extLst>
                </p:cNvPr>
                <p:cNvPicPr/>
                <p:nvPr/>
              </p:nvPicPr>
              <p:blipFill>
                <a:blip r:embed="rId30"/>
                <a:stretch>
                  <a:fillRect/>
                </a:stretch>
              </p:blipFill>
              <p:spPr>
                <a:xfrm>
                  <a:off x="8582147" y="160267"/>
                  <a:ext cx="1861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424">
              <p14:nvContentPartPr>
                <p14:cNvPr id="145" name="Freihand 144">
                  <a:extLst>
                    <a:ext uri="{FF2B5EF4-FFF2-40B4-BE49-F238E27FC236}">
                      <a16:creationId xmlns:a16="http://schemas.microsoft.com/office/drawing/2014/main" id="{BC07E2E1-5F5B-4854-BA9A-A2A34927C7F0}"/>
                    </a:ext>
                  </a:extLst>
                </p14:cNvPr>
                <p14:cNvContentPartPr/>
                <p14:nvPr/>
              </p14:nvContentPartPr>
              <p14:xfrm>
                <a:off x="8757827" y="102307"/>
                <a:ext cx="67320" cy="111600"/>
              </p14:xfrm>
            </p:contentPart>
          </mc:Choice>
          <mc:Fallback>
            <p:pic>
              <p:nvPicPr>
                <p:cNvPr id="145" name="Freihand 144">
                  <a:extLst>
                    <a:ext uri="{FF2B5EF4-FFF2-40B4-BE49-F238E27FC236}">
                      <a16:creationId xmlns:a16="http://schemas.microsoft.com/office/drawing/2014/main" id="{BC07E2E1-5F5B-4854-BA9A-A2A34927C7F0}"/>
                    </a:ext>
                  </a:extLst>
                </p:cNvPr>
                <p:cNvPicPr/>
                <p:nvPr/>
              </p:nvPicPr>
              <p:blipFill>
                <a:blip r:embed="rId32"/>
                <a:stretch>
                  <a:fillRect/>
                </a:stretch>
              </p:blipFill>
              <p:spPr>
                <a:xfrm>
                  <a:off x="8753507" y="97987"/>
                  <a:ext cx="759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425">
              <p14:nvContentPartPr>
                <p14:cNvPr id="146" name="Freihand 145">
                  <a:extLst>
                    <a:ext uri="{FF2B5EF4-FFF2-40B4-BE49-F238E27FC236}">
                      <a16:creationId xmlns:a16="http://schemas.microsoft.com/office/drawing/2014/main" id="{54E8AD60-D890-4DAE-A60A-0677B375C228}"/>
                    </a:ext>
                  </a:extLst>
                </p14:cNvPr>
                <p14:cNvContentPartPr/>
                <p14:nvPr/>
              </p14:nvContentPartPr>
              <p14:xfrm>
                <a:off x="8718947" y="123907"/>
                <a:ext cx="36360" cy="3240"/>
              </p14:xfrm>
            </p:contentPart>
          </mc:Choice>
          <mc:Fallback>
            <p:pic>
              <p:nvPicPr>
                <p:cNvPr id="146" name="Freihand 145">
                  <a:extLst>
                    <a:ext uri="{FF2B5EF4-FFF2-40B4-BE49-F238E27FC236}">
                      <a16:creationId xmlns:a16="http://schemas.microsoft.com/office/drawing/2014/main" id="{54E8AD60-D890-4DAE-A60A-0677B375C228}"/>
                    </a:ext>
                  </a:extLst>
                </p:cNvPr>
                <p:cNvPicPr/>
                <p:nvPr/>
              </p:nvPicPr>
              <p:blipFill>
                <a:blip r:embed="rId34"/>
                <a:stretch>
                  <a:fillRect/>
                </a:stretch>
              </p:blipFill>
              <p:spPr>
                <a:xfrm>
                  <a:off x="8714627" y="119587"/>
                  <a:ext cx="450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426">
              <p14:nvContentPartPr>
                <p14:cNvPr id="147" name="Freihand 146">
                  <a:extLst>
                    <a:ext uri="{FF2B5EF4-FFF2-40B4-BE49-F238E27FC236}">
                      <a16:creationId xmlns:a16="http://schemas.microsoft.com/office/drawing/2014/main" id="{00BEFFC4-3686-404A-B6F0-4CC7EDC339A8}"/>
                    </a:ext>
                  </a:extLst>
                </p14:cNvPr>
                <p14:cNvContentPartPr/>
                <p14:nvPr/>
              </p14:nvContentPartPr>
              <p14:xfrm>
                <a:off x="8831267" y="156307"/>
                <a:ext cx="93240" cy="64800"/>
              </p14:xfrm>
            </p:contentPart>
          </mc:Choice>
          <mc:Fallback>
            <p:pic>
              <p:nvPicPr>
                <p:cNvPr id="147" name="Freihand 146">
                  <a:extLst>
                    <a:ext uri="{FF2B5EF4-FFF2-40B4-BE49-F238E27FC236}">
                      <a16:creationId xmlns:a16="http://schemas.microsoft.com/office/drawing/2014/main" id="{00BEFFC4-3686-404A-B6F0-4CC7EDC339A8}"/>
                    </a:ext>
                  </a:extLst>
                </p:cNvPr>
                <p:cNvPicPr/>
                <p:nvPr/>
              </p:nvPicPr>
              <p:blipFill>
                <a:blip r:embed="rId36"/>
                <a:stretch>
                  <a:fillRect/>
                </a:stretch>
              </p:blipFill>
              <p:spPr>
                <a:xfrm>
                  <a:off x="8826947" y="151987"/>
                  <a:ext cx="1018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427">
              <p14:nvContentPartPr>
                <p14:cNvPr id="148" name="Freihand 147">
                  <a:extLst>
                    <a:ext uri="{FF2B5EF4-FFF2-40B4-BE49-F238E27FC236}">
                      <a16:creationId xmlns:a16="http://schemas.microsoft.com/office/drawing/2014/main" id="{2612F88E-A4D7-4E3B-8E3F-2456C1512264}"/>
                    </a:ext>
                  </a:extLst>
                </p14:cNvPr>
                <p14:cNvContentPartPr/>
                <p14:nvPr/>
              </p14:nvContentPartPr>
              <p14:xfrm>
                <a:off x="8952227" y="169987"/>
                <a:ext cx="55080" cy="192960"/>
              </p14:xfrm>
            </p:contentPart>
          </mc:Choice>
          <mc:Fallback>
            <p:pic>
              <p:nvPicPr>
                <p:cNvPr id="148" name="Freihand 147">
                  <a:extLst>
                    <a:ext uri="{FF2B5EF4-FFF2-40B4-BE49-F238E27FC236}">
                      <a16:creationId xmlns:a16="http://schemas.microsoft.com/office/drawing/2014/main" id="{2612F88E-A4D7-4E3B-8E3F-2456C1512264}"/>
                    </a:ext>
                  </a:extLst>
                </p:cNvPr>
                <p:cNvPicPr/>
                <p:nvPr/>
              </p:nvPicPr>
              <p:blipFill>
                <a:blip r:embed="rId38"/>
                <a:stretch>
                  <a:fillRect/>
                </a:stretch>
              </p:blipFill>
              <p:spPr>
                <a:xfrm>
                  <a:off x="8947907" y="165667"/>
                  <a:ext cx="637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428">
              <p14:nvContentPartPr>
                <p14:cNvPr id="149" name="Freihand 148">
                  <a:extLst>
                    <a:ext uri="{FF2B5EF4-FFF2-40B4-BE49-F238E27FC236}">
                      <a16:creationId xmlns:a16="http://schemas.microsoft.com/office/drawing/2014/main" id="{982C3C34-91D7-4AC5-9A1F-8CDFDCF71B42}"/>
                    </a:ext>
                  </a:extLst>
                </p14:cNvPr>
                <p14:cNvContentPartPr/>
                <p14:nvPr/>
              </p14:nvContentPartPr>
              <p14:xfrm>
                <a:off x="9159587" y="159547"/>
                <a:ext cx="183960" cy="70920"/>
              </p14:xfrm>
            </p:contentPart>
          </mc:Choice>
          <mc:Fallback>
            <p:pic>
              <p:nvPicPr>
                <p:cNvPr id="149" name="Freihand 148">
                  <a:extLst>
                    <a:ext uri="{FF2B5EF4-FFF2-40B4-BE49-F238E27FC236}">
                      <a16:creationId xmlns:a16="http://schemas.microsoft.com/office/drawing/2014/main" id="{982C3C34-91D7-4AC5-9A1F-8CDFDCF71B42}"/>
                    </a:ext>
                  </a:extLst>
                </p:cNvPr>
                <p:cNvPicPr/>
                <p:nvPr/>
              </p:nvPicPr>
              <p:blipFill>
                <a:blip r:embed="rId40"/>
                <a:stretch>
                  <a:fillRect/>
                </a:stretch>
              </p:blipFill>
              <p:spPr>
                <a:xfrm>
                  <a:off x="9155267" y="155227"/>
                  <a:ext cx="1926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429">
              <p14:nvContentPartPr>
                <p14:cNvPr id="150" name="Freihand 149">
                  <a:extLst>
                    <a:ext uri="{FF2B5EF4-FFF2-40B4-BE49-F238E27FC236}">
                      <a16:creationId xmlns:a16="http://schemas.microsoft.com/office/drawing/2014/main" id="{8208BEA6-514B-48A6-BC53-2BA0CFF28C6D}"/>
                    </a:ext>
                  </a:extLst>
                </p14:cNvPr>
                <p14:cNvContentPartPr/>
                <p14:nvPr/>
              </p14:nvContentPartPr>
              <p14:xfrm>
                <a:off x="9394307" y="150547"/>
                <a:ext cx="85680" cy="66960"/>
              </p14:xfrm>
            </p:contentPart>
          </mc:Choice>
          <mc:Fallback>
            <p:pic>
              <p:nvPicPr>
                <p:cNvPr id="150" name="Freihand 149">
                  <a:extLst>
                    <a:ext uri="{FF2B5EF4-FFF2-40B4-BE49-F238E27FC236}">
                      <a16:creationId xmlns:a16="http://schemas.microsoft.com/office/drawing/2014/main" id="{8208BEA6-514B-48A6-BC53-2BA0CFF28C6D}"/>
                    </a:ext>
                  </a:extLst>
                </p:cNvPr>
                <p:cNvPicPr/>
                <p:nvPr/>
              </p:nvPicPr>
              <p:blipFill>
                <a:blip r:embed="rId42"/>
                <a:stretch>
                  <a:fillRect/>
                </a:stretch>
              </p:blipFill>
              <p:spPr>
                <a:xfrm>
                  <a:off x="9389987" y="146227"/>
                  <a:ext cx="943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430">
              <p14:nvContentPartPr>
                <p14:cNvPr id="151" name="Freihand 150">
                  <a:extLst>
                    <a:ext uri="{FF2B5EF4-FFF2-40B4-BE49-F238E27FC236}">
                      <a16:creationId xmlns:a16="http://schemas.microsoft.com/office/drawing/2014/main" id="{5ABAA4A5-084D-4172-9D8F-2A4DC43A8E29}"/>
                    </a:ext>
                  </a:extLst>
                </p14:cNvPr>
                <p14:cNvContentPartPr/>
                <p14:nvPr/>
              </p14:nvContentPartPr>
              <p14:xfrm>
                <a:off x="9395387" y="140827"/>
                <a:ext cx="138600" cy="83880"/>
              </p14:xfrm>
            </p:contentPart>
          </mc:Choice>
          <mc:Fallback>
            <p:pic>
              <p:nvPicPr>
                <p:cNvPr id="151" name="Freihand 150">
                  <a:extLst>
                    <a:ext uri="{FF2B5EF4-FFF2-40B4-BE49-F238E27FC236}">
                      <a16:creationId xmlns:a16="http://schemas.microsoft.com/office/drawing/2014/main" id="{5ABAA4A5-084D-4172-9D8F-2A4DC43A8E29}"/>
                    </a:ext>
                  </a:extLst>
                </p:cNvPr>
                <p:cNvPicPr/>
                <p:nvPr/>
              </p:nvPicPr>
              <p:blipFill>
                <a:blip r:embed="rId44"/>
                <a:stretch>
                  <a:fillRect/>
                </a:stretch>
              </p:blipFill>
              <p:spPr>
                <a:xfrm>
                  <a:off x="9391067" y="136507"/>
                  <a:ext cx="1472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431">
              <p14:nvContentPartPr>
                <p14:cNvPr id="152" name="Freihand 151">
                  <a:extLst>
                    <a:ext uri="{FF2B5EF4-FFF2-40B4-BE49-F238E27FC236}">
                      <a16:creationId xmlns:a16="http://schemas.microsoft.com/office/drawing/2014/main" id="{1590D5BB-0DE9-46D5-93D4-E93A91F0742D}"/>
                    </a:ext>
                  </a:extLst>
                </p14:cNvPr>
                <p14:cNvContentPartPr/>
                <p14:nvPr/>
              </p14:nvContentPartPr>
              <p14:xfrm>
                <a:off x="9517427" y="107347"/>
                <a:ext cx="8280" cy="10080"/>
              </p14:xfrm>
            </p:contentPart>
          </mc:Choice>
          <mc:Fallback>
            <p:pic>
              <p:nvPicPr>
                <p:cNvPr id="152" name="Freihand 151">
                  <a:extLst>
                    <a:ext uri="{FF2B5EF4-FFF2-40B4-BE49-F238E27FC236}">
                      <a16:creationId xmlns:a16="http://schemas.microsoft.com/office/drawing/2014/main" id="{1590D5BB-0DE9-46D5-93D4-E93A91F0742D}"/>
                    </a:ext>
                  </a:extLst>
                </p:cNvPr>
                <p:cNvPicPr/>
                <p:nvPr/>
              </p:nvPicPr>
              <p:blipFill>
                <a:blip r:embed="rId46"/>
                <a:stretch>
                  <a:fillRect/>
                </a:stretch>
              </p:blipFill>
              <p:spPr>
                <a:xfrm>
                  <a:off x="9513107" y="103027"/>
                  <a:ext cx="169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432">
              <p14:nvContentPartPr>
                <p14:cNvPr id="153" name="Freihand 152">
                  <a:extLst>
                    <a:ext uri="{FF2B5EF4-FFF2-40B4-BE49-F238E27FC236}">
                      <a16:creationId xmlns:a16="http://schemas.microsoft.com/office/drawing/2014/main" id="{336242E0-729B-4FF8-A428-06952C0C0D40}"/>
                    </a:ext>
                  </a:extLst>
                </p14:cNvPr>
                <p14:cNvContentPartPr/>
                <p14:nvPr/>
              </p14:nvContentPartPr>
              <p14:xfrm>
                <a:off x="9575747" y="70627"/>
                <a:ext cx="388800" cy="154800"/>
              </p14:xfrm>
            </p:contentPart>
          </mc:Choice>
          <mc:Fallback>
            <p:pic>
              <p:nvPicPr>
                <p:cNvPr id="153" name="Freihand 152">
                  <a:extLst>
                    <a:ext uri="{FF2B5EF4-FFF2-40B4-BE49-F238E27FC236}">
                      <a16:creationId xmlns:a16="http://schemas.microsoft.com/office/drawing/2014/main" id="{336242E0-729B-4FF8-A428-06952C0C0D40}"/>
                    </a:ext>
                  </a:extLst>
                </p:cNvPr>
                <p:cNvPicPr/>
                <p:nvPr/>
              </p:nvPicPr>
              <p:blipFill>
                <a:blip r:embed="rId48"/>
                <a:stretch>
                  <a:fillRect/>
                </a:stretch>
              </p:blipFill>
              <p:spPr>
                <a:xfrm>
                  <a:off x="9571427" y="66307"/>
                  <a:ext cx="3974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433">
              <p14:nvContentPartPr>
                <p14:cNvPr id="154" name="Freihand 153">
                  <a:extLst>
                    <a:ext uri="{FF2B5EF4-FFF2-40B4-BE49-F238E27FC236}">
                      <a16:creationId xmlns:a16="http://schemas.microsoft.com/office/drawing/2014/main" id="{0BF62887-8E11-4D53-89DC-D2A843ED3648}"/>
                    </a:ext>
                  </a:extLst>
                </p14:cNvPr>
                <p14:cNvContentPartPr/>
                <p14:nvPr/>
              </p14:nvContentPartPr>
              <p14:xfrm>
                <a:off x="10121507" y="92587"/>
                <a:ext cx="188280" cy="147240"/>
              </p14:xfrm>
            </p:contentPart>
          </mc:Choice>
          <mc:Fallback>
            <p:pic>
              <p:nvPicPr>
                <p:cNvPr id="154" name="Freihand 153">
                  <a:extLst>
                    <a:ext uri="{FF2B5EF4-FFF2-40B4-BE49-F238E27FC236}">
                      <a16:creationId xmlns:a16="http://schemas.microsoft.com/office/drawing/2014/main" id="{0BF62887-8E11-4D53-89DC-D2A843ED3648}"/>
                    </a:ext>
                  </a:extLst>
                </p:cNvPr>
                <p:cNvPicPr/>
                <p:nvPr/>
              </p:nvPicPr>
              <p:blipFill>
                <a:blip r:embed="rId50"/>
                <a:stretch>
                  <a:fillRect/>
                </a:stretch>
              </p:blipFill>
              <p:spPr>
                <a:xfrm>
                  <a:off x="10117187" y="88267"/>
                  <a:ext cx="1969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434">
              <p14:nvContentPartPr>
                <p14:cNvPr id="155" name="Freihand 154">
                  <a:extLst>
                    <a:ext uri="{FF2B5EF4-FFF2-40B4-BE49-F238E27FC236}">
                      <a16:creationId xmlns:a16="http://schemas.microsoft.com/office/drawing/2014/main" id="{2D54705C-6B01-48E7-AD3E-6574E1B6AB23}"/>
                    </a:ext>
                  </a:extLst>
                </p14:cNvPr>
                <p14:cNvContentPartPr/>
                <p14:nvPr/>
              </p14:nvContentPartPr>
              <p14:xfrm>
                <a:off x="10251467" y="108787"/>
                <a:ext cx="24840" cy="6480"/>
              </p14:xfrm>
            </p:contentPart>
          </mc:Choice>
          <mc:Fallback>
            <p:pic>
              <p:nvPicPr>
                <p:cNvPr id="155" name="Freihand 154">
                  <a:extLst>
                    <a:ext uri="{FF2B5EF4-FFF2-40B4-BE49-F238E27FC236}">
                      <a16:creationId xmlns:a16="http://schemas.microsoft.com/office/drawing/2014/main" id="{2D54705C-6B01-48E7-AD3E-6574E1B6AB23}"/>
                    </a:ext>
                  </a:extLst>
                </p:cNvPr>
                <p:cNvPicPr/>
                <p:nvPr/>
              </p:nvPicPr>
              <p:blipFill>
                <a:blip r:embed="rId52"/>
                <a:stretch>
                  <a:fillRect/>
                </a:stretch>
              </p:blipFill>
              <p:spPr>
                <a:xfrm>
                  <a:off x="10247147" y="104467"/>
                  <a:ext cx="334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435">
              <p14:nvContentPartPr>
                <p14:cNvPr id="156" name="Freihand 155">
                  <a:extLst>
                    <a:ext uri="{FF2B5EF4-FFF2-40B4-BE49-F238E27FC236}">
                      <a16:creationId xmlns:a16="http://schemas.microsoft.com/office/drawing/2014/main" id="{E033AB81-FBFF-4563-B4B3-CCCEF271805E}"/>
                    </a:ext>
                  </a:extLst>
                </p14:cNvPr>
                <p14:cNvContentPartPr/>
                <p14:nvPr/>
              </p14:nvContentPartPr>
              <p14:xfrm>
                <a:off x="10529747" y="108427"/>
                <a:ext cx="95040" cy="140400"/>
              </p14:xfrm>
            </p:contentPart>
          </mc:Choice>
          <mc:Fallback>
            <p:pic>
              <p:nvPicPr>
                <p:cNvPr id="156" name="Freihand 155">
                  <a:extLst>
                    <a:ext uri="{FF2B5EF4-FFF2-40B4-BE49-F238E27FC236}">
                      <a16:creationId xmlns:a16="http://schemas.microsoft.com/office/drawing/2014/main" id="{E033AB81-FBFF-4563-B4B3-CCCEF271805E}"/>
                    </a:ext>
                  </a:extLst>
                </p:cNvPr>
                <p:cNvPicPr/>
                <p:nvPr/>
              </p:nvPicPr>
              <p:blipFill>
                <a:blip r:embed="rId54"/>
                <a:stretch>
                  <a:fillRect/>
                </a:stretch>
              </p:blipFill>
              <p:spPr>
                <a:xfrm>
                  <a:off x="10525427" y="104107"/>
                  <a:ext cx="1036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436">
              <p14:nvContentPartPr>
                <p14:cNvPr id="157" name="Freihand 156">
                  <a:extLst>
                    <a:ext uri="{FF2B5EF4-FFF2-40B4-BE49-F238E27FC236}">
                      <a16:creationId xmlns:a16="http://schemas.microsoft.com/office/drawing/2014/main" id="{723DA8D1-02FF-4715-BAD6-3DCA1681D020}"/>
                    </a:ext>
                  </a:extLst>
                </p14:cNvPr>
                <p14:cNvContentPartPr/>
                <p14:nvPr/>
              </p14:nvContentPartPr>
              <p14:xfrm>
                <a:off x="10728107" y="99067"/>
                <a:ext cx="102600" cy="118080"/>
              </p14:xfrm>
            </p:contentPart>
          </mc:Choice>
          <mc:Fallback>
            <p:pic>
              <p:nvPicPr>
                <p:cNvPr id="157" name="Freihand 156">
                  <a:extLst>
                    <a:ext uri="{FF2B5EF4-FFF2-40B4-BE49-F238E27FC236}">
                      <a16:creationId xmlns:a16="http://schemas.microsoft.com/office/drawing/2014/main" id="{723DA8D1-02FF-4715-BAD6-3DCA1681D020}"/>
                    </a:ext>
                  </a:extLst>
                </p:cNvPr>
                <p:cNvPicPr/>
                <p:nvPr/>
              </p:nvPicPr>
              <p:blipFill>
                <a:blip r:embed="rId1437"/>
                <a:stretch>
                  <a:fillRect/>
                </a:stretch>
              </p:blipFill>
              <p:spPr>
                <a:xfrm>
                  <a:off x="10723787" y="94747"/>
                  <a:ext cx="1112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438">
              <p14:nvContentPartPr>
                <p14:cNvPr id="158" name="Freihand 157">
                  <a:extLst>
                    <a:ext uri="{FF2B5EF4-FFF2-40B4-BE49-F238E27FC236}">
                      <a16:creationId xmlns:a16="http://schemas.microsoft.com/office/drawing/2014/main" id="{799850EC-F35F-4595-AB3E-11FBC957F199}"/>
                    </a:ext>
                  </a:extLst>
                </p14:cNvPr>
                <p14:cNvContentPartPr/>
                <p14:nvPr/>
              </p14:nvContentPartPr>
              <p14:xfrm>
                <a:off x="10791107" y="188707"/>
                <a:ext cx="48600" cy="30960"/>
              </p14:xfrm>
            </p:contentPart>
          </mc:Choice>
          <mc:Fallback>
            <p:pic>
              <p:nvPicPr>
                <p:cNvPr id="158" name="Freihand 157">
                  <a:extLst>
                    <a:ext uri="{FF2B5EF4-FFF2-40B4-BE49-F238E27FC236}">
                      <a16:creationId xmlns:a16="http://schemas.microsoft.com/office/drawing/2014/main" id="{799850EC-F35F-4595-AB3E-11FBC957F199}"/>
                    </a:ext>
                  </a:extLst>
                </p:cNvPr>
                <p:cNvPicPr/>
                <p:nvPr/>
              </p:nvPicPr>
              <p:blipFill>
                <a:blip r:embed="rId1439"/>
                <a:stretch>
                  <a:fillRect/>
                </a:stretch>
              </p:blipFill>
              <p:spPr>
                <a:xfrm>
                  <a:off x="10786787" y="184387"/>
                  <a:ext cx="572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440">
              <p14:nvContentPartPr>
                <p14:cNvPr id="159" name="Freihand 158">
                  <a:extLst>
                    <a:ext uri="{FF2B5EF4-FFF2-40B4-BE49-F238E27FC236}">
                      <a16:creationId xmlns:a16="http://schemas.microsoft.com/office/drawing/2014/main" id="{7A8A8AB0-EA3E-4402-8E74-3DE1A53B83C8}"/>
                    </a:ext>
                  </a:extLst>
                </p14:cNvPr>
                <p14:cNvContentPartPr/>
                <p14:nvPr/>
              </p14:nvContentPartPr>
              <p14:xfrm>
                <a:off x="10947347" y="161707"/>
                <a:ext cx="174600" cy="70560"/>
              </p14:xfrm>
            </p:contentPart>
          </mc:Choice>
          <mc:Fallback>
            <p:pic>
              <p:nvPicPr>
                <p:cNvPr id="159" name="Freihand 158">
                  <a:extLst>
                    <a:ext uri="{FF2B5EF4-FFF2-40B4-BE49-F238E27FC236}">
                      <a16:creationId xmlns:a16="http://schemas.microsoft.com/office/drawing/2014/main" id="{7A8A8AB0-EA3E-4402-8E74-3DE1A53B83C8}"/>
                    </a:ext>
                  </a:extLst>
                </p:cNvPr>
                <p:cNvPicPr/>
                <p:nvPr/>
              </p:nvPicPr>
              <p:blipFill>
                <a:blip r:embed="rId56"/>
                <a:stretch>
                  <a:fillRect/>
                </a:stretch>
              </p:blipFill>
              <p:spPr>
                <a:xfrm>
                  <a:off x="10943027" y="157387"/>
                  <a:ext cx="1832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441">
              <p14:nvContentPartPr>
                <p14:cNvPr id="160" name="Freihand 159">
                  <a:extLst>
                    <a:ext uri="{FF2B5EF4-FFF2-40B4-BE49-F238E27FC236}">
                      <a16:creationId xmlns:a16="http://schemas.microsoft.com/office/drawing/2014/main" id="{E180C3D1-9A37-4B2B-83D6-103E2543575D}"/>
                    </a:ext>
                  </a:extLst>
                </p14:cNvPr>
                <p14:cNvContentPartPr/>
                <p14:nvPr/>
              </p14:nvContentPartPr>
              <p14:xfrm>
                <a:off x="11155427" y="107347"/>
                <a:ext cx="82440" cy="154800"/>
              </p14:xfrm>
            </p:contentPart>
          </mc:Choice>
          <mc:Fallback>
            <p:pic>
              <p:nvPicPr>
                <p:cNvPr id="160" name="Freihand 159">
                  <a:extLst>
                    <a:ext uri="{FF2B5EF4-FFF2-40B4-BE49-F238E27FC236}">
                      <a16:creationId xmlns:a16="http://schemas.microsoft.com/office/drawing/2014/main" id="{E180C3D1-9A37-4B2B-83D6-103E2543575D}"/>
                    </a:ext>
                  </a:extLst>
                </p:cNvPr>
                <p:cNvPicPr/>
                <p:nvPr/>
              </p:nvPicPr>
              <p:blipFill>
                <a:blip r:embed="rId58"/>
                <a:stretch>
                  <a:fillRect/>
                </a:stretch>
              </p:blipFill>
              <p:spPr>
                <a:xfrm>
                  <a:off x="11151107" y="103027"/>
                  <a:ext cx="910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442">
              <p14:nvContentPartPr>
                <p14:cNvPr id="161" name="Freihand 160">
                  <a:extLst>
                    <a:ext uri="{FF2B5EF4-FFF2-40B4-BE49-F238E27FC236}">
                      <a16:creationId xmlns:a16="http://schemas.microsoft.com/office/drawing/2014/main" id="{4DD6DEF6-B3C8-4140-8FF4-DCFA74F17FA5}"/>
                    </a:ext>
                  </a:extLst>
                </p14:cNvPr>
                <p14:cNvContentPartPr/>
                <p14:nvPr/>
              </p14:nvContentPartPr>
              <p14:xfrm>
                <a:off x="11350187" y="49747"/>
                <a:ext cx="72000" cy="85680"/>
              </p14:xfrm>
            </p:contentPart>
          </mc:Choice>
          <mc:Fallback>
            <p:pic>
              <p:nvPicPr>
                <p:cNvPr id="161" name="Freihand 160">
                  <a:extLst>
                    <a:ext uri="{FF2B5EF4-FFF2-40B4-BE49-F238E27FC236}">
                      <a16:creationId xmlns:a16="http://schemas.microsoft.com/office/drawing/2014/main" id="{4DD6DEF6-B3C8-4140-8FF4-DCFA74F17FA5}"/>
                    </a:ext>
                  </a:extLst>
                </p:cNvPr>
                <p:cNvPicPr/>
                <p:nvPr/>
              </p:nvPicPr>
              <p:blipFill>
                <a:blip r:embed="rId1443"/>
                <a:stretch>
                  <a:fillRect/>
                </a:stretch>
              </p:blipFill>
              <p:spPr>
                <a:xfrm>
                  <a:off x="11345867" y="45427"/>
                  <a:ext cx="806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444">
              <p14:nvContentPartPr>
                <p14:cNvPr id="162" name="Freihand 161">
                  <a:extLst>
                    <a:ext uri="{FF2B5EF4-FFF2-40B4-BE49-F238E27FC236}">
                      <a16:creationId xmlns:a16="http://schemas.microsoft.com/office/drawing/2014/main" id="{AA3414EE-940B-4B3F-BCF0-80B5B0AE1015}"/>
                    </a:ext>
                  </a:extLst>
                </p14:cNvPr>
                <p14:cNvContentPartPr/>
                <p14:nvPr/>
              </p14:nvContentPartPr>
              <p14:xfrm>
                <a:off x="11350907" y="155947"/>
                <a:ext cx="123120" cy="39600"/>
              </p14:xfrm>
            </p:contentPart>
          </mc:Choice>
          <mc:Fallback>
            <p:pic>
              <p:nvPicPr>
                <p:cNvPr id="162" name="Freihand 161">
                  <a:extLst>
                    <a:ext uri="{FF2B5EF4-FFF2-40B4-BE49-F238E27FC236}">
                      <a16:creationId xmlns:a16="http://schemas.microsoft.com/office/drawing/2014/main" id="{AA3414EE-940B-4B3F-BCF0-80B5B0AE1015}"/>
                    </a:ext>
                  </a:extLst>
                </p:cNvPr>
                <p:cNvPicPr/>
                <p:nvPr/>
              </p:nvPicPr>
              <p:blipFill>
                <a:blip r:embed="rId1445"/>
                <a:stretch>
                  <a:fillRect/>
                </a:stretch>
              </p:blipFill>
              <p:spPr>
                <a:xfrm>
                  <a:off x="11346587" y="151627"/>
                  <a:ext cx="1317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446">
              <p14:nvContentPartPr>
                <p14:cNvPr id="163" name="Freihand 162">
                  <a:extLst>
                    <a:ext uri="{FF2B5EF4-FFF2-40B4-BE49-F238E27FC236}">
                      <a16:creationId xmlns:a16="http://schemas.microsoft.com/office/drawing/2014/main" id="{4BBCB381-E672-4E5D-8A82-08BAA6D07B04}"/>
                    </a:ext>
                  </a:extLst>
                </p14:cNvPr>
                <p14:cNvContentPartPr/>
                <p14:nvPr/>
              </p14:nvContentPartPr>
              <p14:xfrm>
                <a:off x="11383307" y="221107"/>
                <a:ext cx="73800" cy="108720"/>
              </p14:xfrm>
            </p:contentPart>
          </mc:Choice>
          <mc:Fallback>
            <p:pic>
              <p:nvPicPr>
                <p:cNvPr id="163" name="Freihand 162">
                  <a:extLst>
                    <a:ext uri="{FF2B5EF4-FFF2-40B4-BE49-F238E27FC236}">
                      <a16:creationId xmlns:a16="http://schemas.microsoft.com/office/drawing/2014/main" id="{4BBCB381-E672-4E5D-8A82-08BAA6D07B04}"/>
                    </a:ext>
                  </a:extLst>
                </p:cNvPr>
                <p:cNvPicPr/>
                <p:nvPr/>
              </p:nvPicPr>
              <p:blipFill>
                <a:blip r:embed="rId1447"/>
                <a:stretch>
                  <a:fillRect/>
                </a:stretch>
              </p:blipFill>
              <p:spPr>
                <a:xfrm>
                  <a:off x="11378987" y="216787"/>
                  <a:ext cx="824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448">
              <p14:nvContentPartPr>
                <p14:cNvPr id="164" name="Freihand 163">
                  <a:extLst>
                    <a:ext uri="{FF2B5EF4-FFF2-40B4-BE49-F238E27FC236}">
                      <a16:creationId xmlns:a16="http://schemas.microsoft.com/office/drawing/2014/main" id="{C7575A00-7E84-4824-872C-9DCE07E76AF5}"/>
                    </a:ext>
                  </a:extLst>
                </p14:cNvPr>
                <p14:cNvContentPartPr/>
                <p14:nvPr/>
              </p14:nvContentPartPr>
              <p14:xfrm>
                <a:off x="11594627" y="134707"/>
                <a:ext cx="13320" cy="109440"/>
              </p14:xfrm>
            </p:contentPart>
          </mc:Choice>
          <mc:Fallback>
            <p:pic>
              <p:nvPicPr>
                <p:cNvPr id="164" name="Freihand 163">
                  <a:extLst>
                    <a:ext uri="{FF2B5EF4-FFF2-40B4-BE49-F238E27FC236}">
                      <a16:creationId xmlns:a16="http://schemas.microsoft.com/office/drawing/2014/main" id="{C7575A00-7E84-4824-872C-9DCE07E76AF5}"/>
                    </a:ext>
                  </a:extLst>
                </p:cNvPr>
                <p:cNvPicPr/>
                <p:nvPr/>
              </p:nvPicPr>
              <p:blipFill>
                <a:blip r:embed="rId1449"/>
                <a:stretch>
                  <a:fillRect/>
                </a:stretch>
              </p:blipFill>
              <p:spPr>
                <a:xfrm>
                  <a:off x="11590307" y="130387"/>
                  <a:ext cx="219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450">
              <p14:nvContentPartPr>
                <p14:cNvPr id="165" name="Freihand 164">
                  <a:extLst>
                    <a:ext uri="{FF2B5EF4-FFF2-40B4-BE49-F238E27FC236}">
                      <a16:creationId xmlns:a16="http://schemas.microsoft.com/office/drawing/2014/main" id="{5506E6D1-76B8-4E05-8BF5-4CD50591E4FE}"/>
                    </a:ext>
                  </a:extLst>
                </p14:cNvPr>
                <p14:cNvContentPartPr/>
                <p14:nvPr/>
              </p14:nvContentPartPr>
              <p14:xfrm>
                <a:off x="11523707" y="116707"/>
                <a:ext cx="179640" cy="17280"/>
              </p14:xfrm>
            </p:contentPart>
          </mc:Choice>
          <mc:Fallback>
            <p:pic>
              <p:nvPicPr>
                <p:cNvPr id="165" name="Freihand 164">
                  <a:extLst>
                    <a:ext uri="{FF2B5EF4-FFF2-40B4-BE49-F238E27FC236}">
                      <a16:creationId xmlns:a16="http://schemas.microsoft.com/office/drawing/2014/main" id="{5506E6D1-76B8-4E05-8BF5-4CD50591E4FE}"/>
                    </a:ext>
                  </a:extLst>
                </p:cNvPr>
                <p:cNvPicPr/>
                <p:nvPr/>
              </p:nvPicPr>
              <p:blipFill>
                <a:blip r:embed="rId1451"/>
                <a:stretch>
                  <a:fillRect/>
                </a:stretch>
              </p:blipFill>
              <p:spPr>
                <a:xfrm>
                  <a:off x="11519387" y="112387"/>
                  <a:ext cx="1882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452">
              <p14:nvContentPartPr>
                <p14:cNvPr id="166" name="Freihand 165">
                  <a:extLst>
                    <a:ext uri="{FF2B5EF4-FFF2-40B4-BE49-F238E27FC236}">
                      <a16:creationId xmlns:a16="http://schemas.microsoft.com/office/drawing/2014/main" id="{173B884B-7089-4767-A619-BA90BAF5FA6D}"/>
                    </a:ext>
                  </a:extLst>
                </p14:cNvPr>
                <p14:cNvContentPartPr/>
                <p14:nvPr/>
              </p14:nvContentPartPr>
              <p14:xfrm>
                <a:off x="11521907" y="170347"/>
                <a:ext cx="194040" cy="34560"/>
              </p14:xfrm>
            </p:contentPart>
          </mc:Choice>
          <mc:Fallback>
            <p:pic>
              <p:nvPicPr>
                <p:cNvPr id="166" name="Freihand 165">
                  <a:extLst>
                    <a:ext uri="{FF2B5EF4-FFF2-40B4-BE49-F238E27FC236}">
                      <a16:creationId xmlns:a16="http://schemas.microsoft.com/office/drawing/2014/main" id="{173B884B-7089-4767-A619-BA90BAF5FA6D}"/>
                    </a:ext>
                  </a:extLst>
                </p:cNvPr>
                <p:cNvPicPr/>
                <p:nvPr/>
              </p:nvPicPr>
              <p:blipFill>
                <a:blip r:embed="rId1453"/>
                <a:stretch>
                  <a:fillRect/>
                </a:stretch>
              </p:blipFill>
              <p:spPr>
                <a:xfrm>
                  <a:off x="11517587" y="166027"/>
                  <a:ext cx="2026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454">
              <p14:nvContentPartPr>
                <p14:cNvPr id="169" name="Freihand 168">
                  <a:extLst>
                    <a:ext uri="{FF2B5EF4-FFF2-40B4-BE49-F238E27FC236}">
                      <a16:creationId xmlns:a16="http://schemas.microsoft.com/office/drawing/2014/main" id="{D655CECF-4C93-46D6-B772-2ADC0F1ECE19}"/>
                    </a:ext>
                  </a:extLst>
                </p14:cNvPr>
                <p14:cNvContentPartPr/>
                <p14:nvPr/>
              </p14:nvContentPartPr>
              <p14:xfrm>
                <a:off x="8466227" y="464467"/>
                <a:ext cx="8640" cy="110880"/>
              </p14:xfrm>
            </p:contentPart>
          </mc:Choice>
          <mc:Fallback>
            <p:pic>
              <p:nvPicPr>
                <p:cNvPr id="169" name="Freihand 168">
                  <a:extLst>
                    <a:ext uri="{FF2B5EF4-FFF2-40B4-BE49-F238E27FC236}">
                      <a16:creationId xmlns:a16="http://schemas.microsoft.com/office/drawing/2014/main" id="{D655CECF-4C93-46D6-B772-2ADC0F1ECE19}"/>
                    </a:ext>
                  </a:extLst>
                </p:cNvPr>
                <p:cNvPicPr/>
                <p:nvPr/>
              </p:nvPicPr>
              <p:blipFill>
                <a:blip r:embed="rId60"/>
                <a:stretch>
                  <a:fillRect/>
                </a:stretch>
              </p:blipFill>
              <p:spPr>
                <a:xfrm>
                  <a:off x="8461907" y="460147"/>
                  <a:ext cx="172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455">
              <p14:nvContentPartPr>
                <p14:cNvPr id="170" name="Freihand 169">
                  <a:extLst>
                    <a:ext uri="{FF2B5EF4-FFF2-40B4-BE49-F238E27FC236}">
                      <a16:creationId xmlns:a16="http://schemas.microsoft.com/office/drawing/2014/main" id="{058A6B7A-2816-4529-BA09-9D5D7C1A93EF}"/>
                    </a:ext>
                  </a:extLst>
                </p14:cNvPr>
                <p14:cNvContentPartPr/>
                <p14:nvPr/>
              </p14:nvContentPartPr>
              <p14:xfrm>
                <a:off x="8415467" y="396427"/>
                <a:ext cx="129600" cy="157680"/>
              </p14:xfrm>
            </p:contentPart>
          </mc:Choice>
          <mc:Fallback>
            <p:pic>
              <p:nvPicPr>
                <p:cNvPr id="170" name="Freihand 169">
                  <a:extLst>
                    <a:ext uri="{FF2B5EF4-FFF2-40B4-BE49-F238E27FC236}">
                      <a16:creationId xmlns:a16="http://schemas.microsoft.com/office/drawing/2014/main" id="{058A6B7A-2816-4529-BA09-9D5D7C1A93EF}"/>
                    </a:ext>
                  </a:extLst>
                </p:cNvPr>
                <p:cNvPicPr/>
                <p:nvPr/>
              </p:nvPicPr>
              <p:blipFill>
                <a:blip r:embed="rId62"/>
                <a:stretch>
                  <a:fillRect/>
                </a:stretch>
              </p:blipFill>
              <p:spPr>
                <a:xfrm>
                  <a:off x="8411147" y="392107"/>
                  <a:ext cx="1382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456">
              <p14:nvContentPartPr>
                <p14:cNvPr id="171" name="Freihand 170">
                  <a:extLst>
                    <a:ext uri="{FF2B5EF4-FFF2-40B4-BE49-F238E27FC236}">
                      <a16:creationId xmlns:a16="http://schemas.microsoft.com/office/drawing/2014/main" id="{5E1216CC-0765-482C-9D56-204DF58377D3}"/>
                    </a:ext>
                  </a:extLst>
                </p14:cNvPr>
                <p14:cNvContentPartPr/>
                <p14:nvPr/>
              </p14:nvContentPartPr>
              <p14:xfrm>
                <a:off x="8548667" y="504427"/>
                <a:ext cx="72000" cy="64440"/>
              </p14:xfrm>
            </p:contentPart>
          </mc:Choice>
          <mc:Fallback>
            <p:pic>
              <p:nvPicPr>
                <p:cNvPr id="171" name="Freihand 170">
                  <a:extLst>
                    <a:ext uri="{FF2B5EF4-FFF2-40B4-BE49-F238E27FC236}">
                      <a16:creationId xmlns:a16="http://schemas.microsoft.com/office/drawing/2014/main" id="{5E1216CC-0765-482C-9D56-204DF58377D3}"/>
                    </a:ext>
                  </a:extLst>
                </p:cNvPr>
                <p:cNvPicPr/>
                <p:nvPr/>
              </p:nvPicPr>
              <p:blipFill>
                <a:blip r:embed="rId64"/>
                <a:stretch>
                  <a:fillRect/>
                </a:stretch>
              </p:blipFill>
              <p:spPr>
                <a:xfrm>
                  <a:off x="8544347" y="500107"/>
                  <a:ext cx="806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457">
              <p14:nvContentPartPr>
                <p14:cNvPr id="172" name="Freihand 171">
                  <a:extLst>
                    <a:ext uri="{FF2B5EF4-FFF2-40B4-BE49-F238E27FC236}">
                      <a16:creationId xmlns:a16="http://schemas.microsoft.com/office/drawing/2014/main" id="{EAF85797-A856-4ABC-8DC2-9BDACF0DC0DB}"/>
                    </a:ext>
                  </a:extLst>
                </p14:cNvPr>
                <p14:cNvContentPartPr/>
                <p14:nvPr/>
              </p14:nvContentPartPr>
              <p14:xfrm>
                <a:off x="8634347" y="443227"/>
                <a:ext cx="65520" cy="134640"/>
              </p14:xfrm>
            </p:contentPart>
          </mc:Choice>
          <mc:Fallback>
            <p:pic>
              <p:nvPicPr>
                <p:cNvPr id="172" name="Freihand 171">
                  <a:extLst>
                    <a:ext uri="{FF2B5EF4-FFF2-40B4-BE49-F238E27FC236}">
                      <a16:creationId xmlns:a16="http://schemas.microsoft.com/office/drawing/2014/main" id="{EAF85797-A856-4ABC-8DC2-9BDACF0DC0DB}"/>
                    </a:ext>
                  </a:extLst>
                </p:cNvPr>
                <p:cNvPicPr/>
                <p:nvPr/>
              </p:nvPicPr>
              <p:blipFill>
                <a:blip r:embed="rId66"/>
                <a:stretch>
                  <a:fillRect/>
                </a:stretch>
              </p:blipFill>
              <p:spPr>
                <a:xfrm>
                  <a:off x="8630027" y="438907"/>
                  <a:ext cx="741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458">
              <p14:nvContentPartPr>
                <p14:cNvPr id="173" name="Freihand 172">
                  <a:extLst>
                    <a:ext uri="{FF2B5EF4-FFF2-40B4-BE49-F238E27FC236}">
                      <a16:creationId xmlns:a16="http://schemas.microsoft.com/office/drawing/2014/main" id="{BDDFFA0E-E196-4361-9A3F-18411EF534F5}"/>
                    </a:ext>
                  </a:extLst>
                </p14:cNvPr>
                <p14:cNvContentPartPr/>
                <p14:nvPr/>
              </p14:nvContentPartPr>
              <p14:xfrm>
                <a:off x="8720387" y="505147"/>
                <a:ext cx="135720" cy="30960"/>
              </p14:xfrm>
            </p:contentPart>
          </mc:Choice>
          <mc:Fallback>
            <p:pic>
              <p:nvPicPr>
                <p:cNvPr id="173" name="Freihand 172">
                  <a:extLst>
                    <a:ext uri="{FF2B5EF4-FFF2-40B4-BE49-F238E27FC236}">
                      <a16:creationId xmlns:a16="http://schemas.microsoft.com/office/drawing/2014/main" id="{BDDFFA0E-E196-4361-9A3F-18411EF534F5}"/>
                    </a:ext>
                  </a:extLst>
                </p:cNvPr>
                <p:cNvPicPr/>
                <p:nvPr/>
              </p:nvPicPr>
              <p:blipFill>
                <a:blip r:embed="rId68"/>
                <a:stretch>
                  <a:fillRect/>
                </a:stretch>
              </p:blipFill>
              <p:spPr>
                <a:xfrm>
                  <a:off x="8716067" y="500827"/>
                  <a:ext cx="1443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459">
              <p14:nvContentPartPr>
                <p14:cNvPr id="174" name="Freihand 173">
                  <a:extLst>
                    <a:ext uri="{FF2B5EF4-FFF2-40B4-BE49-F238E27FC236}">
                      <a16:creationId xmlns:a16="http://schemas.microsoft.com/office/drawing/2014/main" id="{C4B3FC74-88AC-4682-899D-3AC8E5A6AB77}"/>
                    </a:ext>
                  </a:extLst>
                </p14:cNvPr>
                <p14:cNvContentPartPr/>
                <p14:nvPr/>
              </p14:nvContentPartPr>
              <p14:xfrm>
                <a:off x="8849267" y="470947"/>
                <a:ext cx="24840" cy="4680"/>
              </p14:xfrm>
            </p:contentPart>
          </mc:Choice>
          <mc:Fallback>
            <p:pic>
              <p:nvPicPr>
                <p:cNvPr id="174" name="Freihand 173">
                  <a:extLst>
                    <a:ext uri="{FF2B5EF4-FFF2-40B4-BE49-F238E27FC236}">
                      <a16:creationId xmlns:a16="http://schemas.microsoft.com/office/drawing/2014/main" id="{C4B3FC74-88AC-4682-899D-3AC8E5A6AB77}"/>
                    </a:ext>
                  </a:extLst>
                </p:cNvPr>
                <p:cNvPicPr/>
                <p:nvPr/>
              </p:nvPicPr>
              <p:blipFill>
                <a:blip r:embed="rId70"/>
                <a:stretch>
                  <a:fillRect/>
                </a:stretch>
              </p:blipFill>
              <p:spPr>
                <a:xfrm>
                  <a:off x="8844947" y="466627"/>
                  <a:ext cx="334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460">
              <p14:nvContentPartPr>
                <p14:cNvPr id="175" name="Freihand 174">
                  <a:extLst>
                    <a:ext uri="{FF2B5EF4-FFF2-40B4-BE49-F238E27FC236}">
                      <a16:creationId xmlns:a16="http://schemas.microsoft.com/office/drawing/2014/main" id="{00D5FA49-05FF-442E-B164-26A0217BB4CA}"/>
                    </a:ext>
                  </a:extLst>
                </p14:cNvPr>
                <p14:cNvContentPartPr/>
                <p14:nvPr/>
              </p14:nvContentPartPr>
              <p14:xfrm>
                <a:off x="8877347" y="479947"/>
                <a:ext cx="49680" cy="62280"/>
              </p14:xfrm>
            </p:contentPart>
          </mc:Choice>
          <mc:Fallback>
            <p:pic>
              <p:nvPicPr>
                <p:cNvPr id="175" name="Freihand 174">
                  <a:extLst>
                    <a:ext uri="{FF2B5EF4-FFF2-40B4-BE49-F238E27FC236}">
                      <a16:creationId xmlns:a16="http://schemas.microsoft.com/office/drawing/2014/main" id="{00D5FA49-05FF-442E-B164-26A0217BB4CA}"/>
                    </a:ext>
                  </a:extLst>
                </p:cNvPr>
                <p:cNvPicPr/>
                <p:nvPr/>
              </p:nvPicPr>
              <p:blipFill>
                <a:blip r:embed="rId72"/>
                <a:stretch>
                  <a:fillRect/>
                </a:stretch>
              </p:blipFill>
              <p:spPr>
                <a:xfrm>
                  <a:off x="8873027" y="475627"/>
                  <a:ext cx="583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461">
              <p14:nvContentPartPr>
                <p14:cNvPr id="176" name="Freihand 175">
                  <a:extLst>
                    <a:ext uri="{FF2B5EF4-FFF2-40B4-BE49-F238E27FC236}">
                      <a16:creationId xmlns:a16="http://schemas.microsoft.com/office/drawing/2014/main" id="{B8D313A5-5976-4A17-A95F-DD8F604E1188}"/>
                    </a:ext>
                  </a:extLst>
                </p14:cNvPr>
                <p14:cNvContentPartPr/>
                <p14:nvPr/>
              </p14:nvContentPartPr>
              <p14:xfrm>
                <a:off x="8959067" y="498307"/>
                <a:ext cx="128880" cy="38160"/>
              </p14:xfrm>
            </p:contentPart>
          </mc:Choice>
          <mc:Fallback>
            <p:pic>
              <p:nvPicPr>
                <p:cNvPr id="176" name="Freihand 175">
                  <a:extLst>
                    <a:ext uri="{FF2B5EF4-FFF2-40B4-BE49-F238E27FC236}">
                      <a16:creationId xmlns:a16="http://schemas.microsoft.com/office/drawing/2014/main" id="{B8D313A5-5976-4A17-A95F-DD8F604E1188}"/>
                    </a:ext>
                  </a:extLst>
                </p:cNvPr>
                <p:cNvPicPr/>
                <p:nvPr/>
              </p:nvPicPr>
              <p:blipFill>
                <a:blip r:embed="rId74"/>
                <a:stretch>
                  <a:fillRect/>
                </a:stretch>
              </p:blipFill>
              <p:spPr>
                <a:xfrm>
                  <a:off x="8954747" y="493987"/>
                  <a:ext cx="1375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462">
              <p14:nvContentPartPr>
                <p14:cNvPr id="177" name="Freihand 176">
                  <a:extLst>
                    <a:ext uri="{FF2B5EF4-FFF2-40B4-BE49-F238E27FC236}">
                      <a16:creationId xmlns:a16="http://schemas.microsoft.com/office/drawing/2014/main" id="{E5E2E070-4E86-4EBD-83DF-00B0814EF5BA}"/>
                    </a:ext>
                  </a:extLst>
                </p14:cNvPr>
                <p14:cNvContentPartPr/>
                <p14:nvPr/>
              </p14:nvContentPartPr>
              <p14:xfrm>
                <a:off x="9640547" y="436747"/>
                <a:ext cx="109080" cy="83880"/>
              </p14:xfrm>
            </p:contentPart>
          </mc:Choice>
          <mc:Fallback>
            <p:pic>
              <p:nvPicPr>
                <p:cNvPr id="177" name="Freihand 176">
                  <a:extLst>
                    <a:ext uri="{FF2B5EF4-FFF2-40B4-BE49-F238E27FC236}">
                      <a16:creationId xmlns:a16="http://schemas.microsoft.com/office/drawing/2014/main" id="{E5E2E070-4E86-4EBD-83DF-00B0814EF5BA}"/>
                    </a:ext>
                  </a:extLst>
                </p:cNvPr>
                <p:cNvPicPr/>
                <p:nvPr/>
              </p:nvPicPr>
              <p:blipFill>
                <a:blip r:embed="rId76"/>
                <a:stretch>
                  <a:fillRect/>
                </a:stretch>
              </p:blipFill>
              <p:spPr>
                <a:xfrm>
                  <a:off x="9636227" y="432427"/>
                  <a:ext cx="1177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463">
              <p14:nvContentPartPr>
                <p14:cNvPr id="178" name="Freihand 177">
                  <a:extLst>
                    <a:ext uri="{FF2B5EF4-FFF2-40B4-BE49-F238E27FC236}">
                      <a16:creationId xmlns:a16="http://schemas.microsoft.com/office/drawing/2014/main" id="{1DB8836D-7243-4736-B4A9-76D5FE5B6484}"/>
                    </a:ext>
                  </a:extLst>
                </p14:cNvPr>
                <p14:cNvContentPartPr/>
                <p14:nvPr/>
              </p14:nvContentPartPr>
              <p14:xfrm>
                <a:off x="10190267" y="495427"/>
                <a:ext cx="62280" cy="63000"/>
              </p14:xfrm>
            </p:contentPart>
          </mc:Choice>
          <mc:Fallback>
            <p:pic>
              <p:nvPicPr>
                <p:cNvPr id="178" name="Freihand 177">
                  <a:extLst>
                    <a:ext uri="{FF2B5EF4-FFF2-40B4-BE49-F238E27FC236}">
                      <a16:creationId xmlns:a16="http://schemas.microsoft.com/office/drawing/2014/main" id="{1DB8836D-7243-4736-B4A9-76D5FE5B6484}"/>
                    </a:ext>
                  </a:extLst>
                </p:cNvPr>
                <p:cNvPicPr/>
                <p:nvPr/>
              </p:nvPicPr>
              <p:blipFill>
                <a:blip r:embed="rId78"/>
                <a:stretch>
                  <a:fillRect/>
                </a:stretch>
              </p:blipFill>
              <p:spPr>
                <a:xfrm>
                  <a:off x="10185947" y="491107"/>
                  <a:ext cx="709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464">
              <p14:nvContentPartPr>
                <p14:cNvPr id="179" name="Freihand 178">
                  <a:extLst>
                    <a:ext uri="{FF2B5EF4-FFF2-40B4-BE49-F238E27FC236}">
                      <a16:creationId xmlns:a16="http://schemas.microsoft.com/office/drawing/2014/main" id="{2D075B80-1CB2-4658-AD69-1AE4982FC4D8}"/>
                    </a:ext>
                  </a:extLst>
                </p14:cNvPr>
                <p14:cNvContentPartPr/>
                <p14:nvPr/>
              </p14:nvContentPartPr>
              <p14:xfrm>
                <a:off x="10516787" y="462667"/>
                <a:ext cx="103320" cy="136080"/>
              </p14:xfrm>
            </p:contentPart>
          </mc:Choice>
          <mc:Fallback>
            <p:pic>
              <p:nvPicPr>
                <p:cNvPr id="179" name="Freihand 178">
                  <a:extLst>
                    <a:ext uri="{FF2B5EF4-FFF2-40B4-BE49-F238E27FC236}">
                      <a16:creationId xmlns:a16="http://schemas.microsoft.com/office/drawing/2014/main" id="{2D075B80-1CB2-4658-AD69-1AE4982FC4D8}"/>
                    </a:ext>
                  </a:extLst>
                </p:cNvPr>
                <p:cNvPicPr/>
                <p:nvPr/>
              </p:nvPicPr>
              <p:blipFill>
                <a:blip r:embed="rId80"/>
                <a:stretch>
                  <a:fillRect/>
                </a:stretch>
              </p:blipFill>
              <p:spPr>
                <a:xfrm>
                  <a:off x="10512467" y="458347"/>
                  <a:ext cx="1119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465">
              <p14:nvContentPartPr>
                <p14:cNvPr id="180" name="Freihand 179">
                  <a:extLst>
                    <a:ext uri="{FF2B5EF4-FFF2-40B4-BE49-F238E27FC236}">
                      <a16:creationId xmlns:a16="http://schemas.microsoft.com/office/drawing/2014/main" id="{B476FFF3-8022-4175-A1FE-FF60C2DD759A}"/>
                    </a:ext>
                  </a:extLst>
                </p14:cNvPr>
                <p14:cNvContentPartPr/>
                <p14:nvPr/>
              </p14:nvContentPartPr>
              <p14:xfrm>
                <a:off x="10692467" y="446467"/>
                <a:ext cx="100440" cy="116280"/>
              </p14:xfrm>
            </p:contentPart>
          </mc:Choice>
          <mc:Fallback>
            <p:pic>
              <p:nvPicPr>
                <p:cNvPr id="180" name="Freihand 179">
                  <a:extLst>
                    <a:ext uri="{FF2B5EF4-FFF2-40B4-BE49-F238E27FC236}">
                      <a16:creationId xmlns:a16="http://schemas.microsoft.com/office/drawing/2014/main" id="{B476FFF3-8022-4175-A1FE-FF60C2DD759A}"/>
                    </a:ext>
                  </a:extLst>
                </p:cNvPr>
                <p:cNvPicPr/>
                <p:nvPr/>
              </p:nvPicPr>
              <p:blipFill>
                <a:blip r:embed="rId1466"/>
                <a:stretch>
                  <a:fillRect/>
                </a:stretch>
              </p:blipFill>
              <p:spPr>
                <a:xfrm>
                  <a:off x="10688147" y="442147"/>
                  <a:ext cx="1090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467">
              <p14:nvContentPartPr>
                <p14:cNvPr id="181" name="Freihand 180">
                  <a:extLst>
                    <a:ext uri="{FF2B5EF4-FFF2-40B4-BE49-F238E27FC236}">
                      <a16:creationId xmlns:a16="http://schemas.microsoft.com/office/drawing/2014/main" id="{380FE13F-8FB3-427D-99E5-2AE94EAB16A6}"/>
                    </a:ext>
                  </a:extLst>
                </p14:cNvPr>
                <p14:cNvContentPartPr/>
                <p14:nvPr/>
              </p14:nvContentPartPr>
              <p14:xfrm>
                <a:off x="10747187" y="523867"/>
                <a:ext cx="43200" cy="57960"/>
              </p14:xfrm>
            </p:contentPart>
          </mc:Choice>
          <mc:Fallback>
            <p:pic>
              <p:nvPicPr>
                <p:cNvPr id="181" name="Freihand 180">
                  <a:extLst>
                    <a:ext uri="{FF2B5EF4-FFF2-40B4-BE49-F238E27FC236}">
                      <a16:creationId xmlns:a16="http://schemas.microsoft.com/office/drawing/2014/main" id="{380FE13F-8FB3-427D-99E5-2AE94EAB16A6}"/>
                    </a:ext>
                  </a:extLst>
                </p:cNvPr>
                <p:cNvPicPr/>
                <p:nvPr/>
              </p:nvPicPr>
              <p:blipFill>
                <a:blip r:embed="rId1468"/>
                <a:stretch>
                  <a:fillRect/>
                </a:stretch>
              </p:blipFill>
              <p:spPr>
                <a:xfrm>
                  <a:off x="10742867" y="519547"/>
                  <a:ext cx="518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469">
              <p14:nvContentPartPr>
                <p14:cNvPr id="184" name="Freihand 183">
                  <a:extLst>
                    <a:ext uri="{FF2B5EF4-FFF2-40B4-BE49-F238E27FC236}">
                      <a16:creationId xmlns:a16="http://schemas.microsoft.com/office/drawing/2014/main" id="{C9766C13-2B4C-4CE4-B8D6-B9C34990A02C}"/>
                    </a:ext>
                  </a:extLst>
                </p14:cNvPr>
                <p14:cNvContentPartPr/>
                <p14:nvPr/>
              </p14:nvContentPartPr>
              <p14:xfrm>
                <a:off x="10959227" y="527467"/>
                <a:ext cx="203040" cy="68400"/>
              </p14:xfrm>
            </p:contentPart>
          </mc:Choice>
          <mc:Fallback>
            <p:pic>
              <p:nvPicPr>
                <p:cNvPr id="184" name="Freihand 183">
                  <a:extLst>
                    <a:ext uri="{FF2B5EF4-FFF2-40B4-BE49-F238E27FC236}">
                      <a16:creationId xmlns:a16="http://schemas.microsoft.com/office/drawing/2014/main" id="{C9766C13-2B4C-4CE4-B8D6-B9C34990A02C}"/>
                    </a:ext>
                  </a:extLst>
                </p:cNvPr>
                <p:cNvPicPr/>
                <p:nvPr/>
              </p:nvPicPr>
              <p:blipFill>
                <a:blip r:embed="rId82"/>
                <a:stretch>
                  <a:fillRect/>
                </a:stretch>
              </p:blipFill>
              <p:spPr>
                <a:xfrm>
                  <a:off x="10954907" y="523147"/>
                  <a:ext cx="2116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470">
              <p14:nvContentPartPr>
                <p14:cNvPr id="185" name="Freihand 184">
                  <a:extLst>
                    <a:ext uri="{FF2B5EF4-FFF2-40B4-BE49-F238E27FC236}">
                      <a16:creationId xmlns:a16="http://schemas.microsoft.com/office/drawing/2014/main" id="{8FF058BC-3970-4AA6-8930-67F4A473E658}"/>
                    </a:ext>
                  </a:extLst>
                </p14:cNvPr>
                <p14:cNvContentPartPr/>
                <p14:nvPr/>
              </p14:nvContentPartPr>
              <p14:xfrm>
                <a:off x="11310227" y="439987"/>
                <a:ext cx="111960" cy="64800"/>
              </p14:xfrm>
            </p:contentPart>
          </mc:Choice>
          <mc:Fallback>
            <p:pic>
              <p:nvPicPr>
                <p:cNvPr id="185" name="Freihand 184">
                  <a:extLst>
                    <a:ext uri="{FF2B5EF4-FFF2-40B4-BE49-F238E27FC236}">
                      <a16:creationId xmlns:a16="http://schemas.microsoft.com/office/drawing/2014/main" id="{8FF058BC-3970-4AA6-8930-67F4A473E658}"/>
                    </a:ext>
                  </a:extLst>
                </p:cNvPr>
                <p:cNvPicPr/>
                <p:nvPr/>
              </p:nvPicPr>
              <p:blipFill>
                <a:blip r:embed="rId1471"/>
                <a:stretch>
                  <a:fillRect/>
                </a:stretch>
              </p:blipFill>
              <p:spPr>
                <a:xfrm>
                  <a:off x="11305907" y="435667"/>
                  <a:ext cx="1206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472">
              <p14:nvContentPartPr>
                <p14:cNvPr id="186" name="Freihand 185">
                  <a:extLst>
                    <a:ext uri="{FF2B5EF4-FFF2-40B4-BE49-F238E27FC236}">
                      <a16:creationId xmlns:a16="http://schemas.microsoft.com/office/drawing/2014/main" id="{D1695915-4FA8-440F-9FCA-53776FD49884}"/>
                    </a:ext>
                  </a:extLst>
                </p14:cNvPr>
                <p14:cNvContentPartPr/>
                <p14:nvPr/>
              </p14:nvContentPartPr>
              <p14:xfrm>
                <a:off x="11306987" y="527107"/>
                <a:ext cx="146880" cy="22320"/>
              </p14:xfrm>
            </p:contentPart>
          </mc:Choice>
          <mc:Fallback>
            <p:pic>
              <p:nvPicPr>
                <p:cNvPr id="186" name="Freihand 185">
                  <a:extLst>
                    <a:ext uri="{FF2B5EF4-FFF2-40B4-BE49-F238E27FC236}">
                      <a16:creationId xmlns:a16="http://schemas.microsoft.com/office/drawing/2014/main" id="{D1695915-4FA8-440F-9FCA-53776FD49884}"/>
                    </a:ext>
                  </a:extLst>
                </p:cNvPr>
                <p:cNvPicPr/>
                <p:nvPr/>
              </p:nvPicPr>
              <p:blipFill>
                <a:blip r:embed="rId1473"/>
                <a:stretch>
                  <a:fillRect/>
                </a:stretch>
              </p:blipFill>
              <p:spPr>
                <a:xfrm>
                  <a:off x="11302667" y="522787"/>
                  <a:ext cx="1555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474">
              <p14:nvContentPartPr>
                <p14:cNvPr id="187" name="Freihand 186">
                  <a:extLst>
                    <a:ext uri="{FF2B5EF4-FFF2-40B4-BE49-F238E27FC236}">
                      <a16:creationId xmlns:a16="http://schemas.microsoft.com/office/drawing/2014/main" id="{E4B6BFBD-1DC3-49F2-82C1-3FBB067A809F}"/>
                    </a:ext>
                  </a:extLst>
                </p14:cNvPr>
                <p14:cNvContentPartPr/>
                <p14:nvPr/>
              </p14:nvContentPartPr>
              <p14:xfrm>
                <a:off x="11351627" y="577147"/>
                <a:ext cx="85320" cy="84960"/>
              </p14:xfrm>
            </p:contentPart>
          </mc:Choice>
          <mc:Fallback>
            <p:pic>
              <p:nvPicPr>
                <p:cNvPr id="187" name="Freihand 186">
                  <a:extLst>
                    <a:ext uri="{FF2B5EF4-FFF2-40B4-BE49-F238E27FC236}">
                      <a16:creationId xmlns:a16="http://schemas.microsoft.com/office/drawing/2014/main" id="{E4B6BFBD-1DC3-49F2-82C1-3FBB067A809F}"/>
                    </a:ext>
                  </a:extLst>
                </p:cNvPr>
                <p:cNvPicPr/>
                <p:nvPr/>
              </p:nvPicPr>
              <p:blipFill>
                <a:blip r:embed="rId1475"/>
                <a:stretch>
                  <a:fillRect/>
                </a:stretch>
              </p:blipFill>
              <p:spPr>
                <a:xfrm>
                  <a:off x="11347307" y="572827"/>
                  <a:ext cx="939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476">
              <p14:nvContentPartPr>
                <p14:cNvPr id="188" name="Freihand 187">
                  <a:extLst>
                    <a:ext uri="{FF2B5EF4-FFF2-40B4-BE49-F238E27FC236}">
                      <a16:creationId xmlns:a16="http://schemas.microsoft.com/office/drawing/2014/main" id="{6CC1B3E9-77AC-4055-93AE-6CB0A9BE30AA}"/>
                    </a:ext>
                  </a:extLst>
                </p14:cNvPr>
                <p14:cNvContentPartPr/>
                <p14:nvPr/>
              </p14:nvContentPartPr>
              <p14:xfrm>
                <a:off x="11595707" y="457627"/>
                <a:ext cx="28800" cy="115560"/>
              </p14:xfrm>
            </p:contentPart>
          </mc:Choice>
          <mc:Fallback>
            <p:pic>
              <p:nvPicPr>
                <p:cNvPr id="188" name="Freihand 187">
                  <a:extLst>
                    <a:ext uri="{FF2B5EF4-FFF2-40B4-BE49-F238E27FC236}">
                      <a16:creationId xmlns:a16="http://schemas.microsoft.com/office/drawing/2014/main" id="{6CC1B3E9-77AC-4055-93AE-6CB0A9BE30AA}"/>
                    </a:ext>
                  </a:extLst>
                </p:cNvPr>
                <p:cNvPicPr/>
                <p:nvPr/>
              </p:nvPicPr>
              <p:blipFill>
                <a:blip r:embed="rId1477"/>
                <a:stretch>
                  <a:fillRect/>
                </a:stretch>
              </p:blipFill>
              <p:spPr>
                <a:xfrm>
                  <a:off x="11591387" y="453307"/>
                  <a:ext cx="374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478">
              <p14:nvContentPartPr>
                <p14:cNvPr id="189" name="Freihand 188">
                  <a:extLst>
                    <a:ext uri="{FF2B5EF4-FFF2-40B4-BE49-F238E27FC236}">
                      <a16:creationId xmlns:a16="http://schemas.microsoft.com/office/drawing/2014/main" id="{046D04C2-D036-4FC5-A4CD-BE8B2A6A8DD8}"/>
                    </a:ext>
                  </a:extLst>
                </p14:cNvPr>
                <p14:cNvContentPartPr/>
                <p14:nvPr/>
              </p14:nvContentPartPr>
              <p14:xfrm>
                <a:off x="11536667" y="443227"/>
                <a:ext cx="121320" cy="24840"/>
              </p14:xfrm>
            </p:contentPart>
          </mc:Choice>
          <mc:Fallback>
            <p:pic>
              <p:nvPicPr>
                <p:cNvPr id="189" name="Freihand 188">
                  <a:extLst>
                    <a:ext uri="{FF2B5EF4-FFF2-40B4-BE49-F238E27FC236}">
                      <a16:creationId xmlns:a16="http://schemas.microsoft.com/office/drawing/2014/main" id="{046D04C2-D036-4FC5-A4CD-BE8B2A6A8DD8}"/>
                    </a:ext>
                  </a:extLst>
                </p:cNvPr>
                <p:cNvPicPr/>
                <p:nvPr/>
              </p:nvPicPr>
              <p:blipFill>
                <a:blip r:embed="rId1479"/>
                <a:stretch>
                  <a:fillRect/>
                </a:stretch>
              </p:blipFill>
              <p:spPr>
                <a:xfrm>
                  <a:off x="11532347" y="438907"/>
                  <a:ext cx="1299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480">
              <p14:nvContentPartPr>
                <p14:cNvPr id="191" name="Freihand 190">
                  <a:extLst>
                    <a:ext uri="{FF2B5EF4-FFF2-40B4-BE49-F238E27FC236}">
                      <a16:creationId xmlns:a16="http://schemas.microsoft.com/office/drawing/2014/main" id="{657DF200-015B-42D8-9E87-9A757FBB415B}"/>
                    </a:ext>
                  </a:extLst>
                </p14:cNvPr>
                <p14:cNvContentPartPr/>
                <p14:nvPr/>
              </p14:nvContentPartPr>
              <p14:xfrm>
                <a:off x="8352467" y="863707"/>
                <a:ext cx="141120" cy="14040"/>
              </p14:xfrm>
            </p:contentPart>
          </mc:Choice>
          <mc:Fallback>
            <p:pic>
              <p:nvPicPr>
                <p:cNvPr id="191" name="Freihand 190">
                  <a:extLst>
                    <a:ext uri="{FF2B5EF4-FFF2-40B4-BE49-F238E27FC236}">
                      <a16:creationId xmlns:a16="http://schemas.microsoft.com/office/drawing/2014/main" id="{657DF200-015B-42D8-9E87-9A757FBB415B}"/>
                    </a:ext>
                  </a:extLst>
                </p:cNvPr>
                <p:cNvPicPr/>
                <p:nvPr/>
              </p:nvPicPr>
              <p:blipFill>
                <a:blip r:embed="rId86"/>
                <a:stretch>
                  <a:fillRect/>
                </a:stretch>
              </p:blipFill>
              <p:spPr>
                <a:xfrm>
                  <a:off x="8348147" y="859387"/>
                  <a:ext cx="1497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481">
              <p14:nvContentPartPr>
                <p14:cNvPr id="192" name="Freihand 191">
                  <a:extLst>
                    <a:ext uri="{FF2B5EF4-FFF2-40B4-BE49-F238E27FC236}">
                      <a16:creationId xmlns:a16="http://schemas.microsoft.com/office/drawing/2014/main" id="{E0A8EA90-0375-46ED-9CB5-AB6BDFD9E830}"/>
                    </a:ext>
                  </a:extLst>
                </p14:cNvPr>
                <p14:cNvContentPartPr/>
                <p14:nvPr/>
              </p14:nvContentPartPr>
              <p14:xfrm>
                <a:off x="8497547" y="813307"/>
                <a:ext cx="90360" cy="116280"/>
              </p14:xfrm>
            </p:contentPart>
          </mc:Choice>
          <mc:Fallback>
            <p:pic>
              <p:nvPicPr>
                <p:cNvPr id="192" name="Freihand 191">
                  <a:extLst>
                    <a:ext uri="{FF2B5EF4-FFF2-40B4-BE49-F238E27FC236}">
                      <a16:creationId xmlns:a16="http://schemas.microsoft.com/office/drawing/2014/main" id="{E0A8EA90-0375-46ED-9CB5-AB6BDFD9E830}"/>
                    </a:ext>
                  </a:extLst>
                </p:cNvPr>
                <p:cNvPicPr/>
                <p:nvPr/>
              </p:nvPicPr>
              <p:blipFill>
                <a:blip r:embed="rId88"/>
                <a:stretch>
                  <a:fillRect/>
                </a:stretch>
              </p:blipFill>
              <p:spPr>
                <a:xfrm>
                  <a:off x="8493227" y="808987"/>
                  <a:ext cx="990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482">
              <p14:nvContentPartPr>
                <p14:cNvPr id="194" name="Freihand 193">
                  <a:extLst>
                    <a:ext uri="{FF2B5EF4-FFF2-40B4-BE49-F238E27FC236}">
                      <a16:creationId xmlns:a16="http://schemas.microsoft.com/office/drawing/2014/main" id="{7BE951D8-25A7-4E2D-83A4-AF4165BF4E7A}"/>
                    </a:ext>
                  </a:extLst>
                </p14:cNvPr>
                <p14:cNvContentPartPr/>
                <p14:nvPr/>
              </p14:nvContentPartPr>
              <p14:xfrm>
                <a:off x="8747747" y="793867"/>
                <a:ext cx="5760" cy="96120"/>
              </p14:xfrm>
            </p:contentPart>
          </mc:Choice>
          <mc:Fallback>
            <p:pic>
              <p:nvPicPr>
                <p:cNvPr id="194" name="Freihand 193">
                  <a:extLst>
                    <a:ext uri="{FF2B5EF4-FFF2-40B4-BE49-F238E27FC236}">
                      <a16:creationId xmlns:a16="http://schemas.microsoft.com/office/drawing/2014/main" id="{7BE951D8-25A7-4E2D-83A4-AF4165BF4E7A}"/>
                    </a:ext>
                  </a:extLst>
                </p:cNvPr>
                <p:cNvPicPr/>
                <p:nvPr/>
              </p:nvPicPr>
              <p:blipFill>
                <a:blip r:embed="rId1483"/>
                <a:stretch>
                  <a:fillRect/>
                </a:stretch>
              </p:blipFill>
              <p:spPr>
                <a:xfrm>
                  <a:off x="8743427" y="789547"/>
                  <a:ext cx="144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484">
              <p14:nvContentPartPr>
                <p14:cNvPr id="195" name="Freihand 194">
                  <a:extLst>
                    <a:ext uri="{FF2B5EF4-FFF2-40B4-BE49-F238E27FC236}">
                      <a16:creationId xmlns:a16="http://schemas.microsoft.com/office/drawing/2014/main" id="{13B655E7-FF68-4FC2-9833-90451DB30D12}"/>
                    </a:ext>
                  </a:extLst>
                </p14:cNvPr>
                <p14:cNvContentPartPr/>
                <p14:nvPr/>
              </p14:nvContentPartPr>
              <p14:xfrm>
                <a:off x="8684747" y="779467"/>
                <a:ext cx="135000" cy="4680"/>
              </p14:xfrm>
            </p:contentPart>
          </mc:Choice>
          <mc:Fallback>
            <p:pic>
              <p:nvPicPr>
                <p:cNvPr id="195" name="Freihand 194">
                  <a:extLst>
                    <a:ext uri="{FF2B5EF4-FFF2-40B4-BE49-F238E27FC236}">
                      <a16:creationId xmlns:a16="http://schemas.microsoft.com/office/drawing/2014/main" id="{13B655E7-FF68-4FC2-9833-90451DB30D12}"/>
                    </a:ext>
                  </a:extLst>
                </p:cNvPr>
                <p:cNvPicPr/>
                <p:nvPr/>
              </p:nvPicPr>
              <p:blipFill>
                <a:blip r:embed="rId1485"/>
                <a:stretch>
                  <a:fillRect/>
                </a:stretch>
              </p:blipFill>
              <p:spPr>
                <a:xfrm>
                  <a:off x="8680427" y="775147"/>
                  <a:ext cx="1436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486">
              <p14:nvContentPartPr>
                <p14:cNvPr id="196" name="Freihand 195">
                  <a:extLst>
                    <a:ext uri="{FF2B5EF4-FFF2-40B4-BE49-F238E27FC236}">
                      <a16:creationId xmlns:a16="http://schemas.microsoft.com/office/drawing/2014/main" id="{20149A1E-CD7D-4569-A8E4-3C68A7E16911}"/>
                    </a:ext>
                  </a:extLst>
                </p14:cNvPr>
                <p14:cNvContentPartPr/>
                <p14:nvPr/>
              </p14:nvContentPartPr>
              <p14:xfrm>
                <a:off x="8681147" y="834547"/>
                <a:ext cx="106200" cy="19080"/>
              </p14:xfrm>
            </p:contentPart>
          </mc:Choice>
          <mc:Fallback>
            <p:pic>
              <p:nvPicPr>
                <p:cNvPr id="196" name="Freihand 195">
                  <a:extLst>
                    <a:ext uri="{FF2B5EF4-FFF2-40B4-BE49-F238E27FC236}">
                      <a16:creationId xmlns:a16="http://schemas.microsoft.com/office/drawing/2014/main" id="{20149A1E-CD7D-4569-A8E4-3C68A7E16911}"/>
                    </a:ext>
                  </a:extLst>
                </p:cNvPr>
                <p:cNvPicPr/>
                <p:nvPr/>
              </p:nvPicPr>
              <p:blipFill>
                <a:blip r:embed="rId1487"/>
                <a:stretch>
                  <a:fillRect/>
                </a:stretch>
              </p:blipFill>
              <p:spPr>
                <a:xfrm>
                  <a:off x="8676827" y="830227"/>
                  <a:ext cx="1148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488">
              <p14:nvContentPartPr>
                <p14:cNvPr id="198" name="Freihand 197">
                  <a:extLst>
                    <a:ext uri="{FF2B5EF4-FFF2-40B4-BE49-F238E27FC236}">
                      <a16:creationId xmlns:a16="http://schemas.microsoft.com/office/drawing/2014/main" id="{93CDFDC4-9D42-4F4F-968D-3D392C8B07BF}"/>
                    </a:ext>
                  </a:extLst>
                </p14:cNvPr>
                <p14:cNvContentPartPr/>
                <p14:nvPr/>
              </p14:nvContentPartPr>
              <p14:xfrm>
                <a:off x="8825507" y="823027"/>
                <a:ext cx="176760" cy="57960"/>
              </p14:xfrm>
            </p:contentPart>
          </mc:Choice>
          <mc:Fallback>
            <p:pic>
              <p:nvPicPr>
                <p:cNvPr id="198" name="Freihand 197">
                  <a:extLst>
                    <a:ext uri="{FF2B5EF4-FFF2-40B4-BE49-F238E27FC236}">
                      <a16:creationId xmlns:a16="http://schemas.microsoft.com/office/drawing/2014/main" id="{93CDFDC4-9D42-4F4F-968D-3D392C8B07BF}"/>
                    </a:ext>
                  </a:extLst>
                </p:cNvPr>
                <p:cNvPicPr/>
                <p:nvPr/>
              </p:nvPicPr>
              <p:blipFill>
                <a:blip r:embed="rId1489"/>
                <a:stretch>
                  <a:fillRect/>
                </a:stretch>
              </p:blipFill>
              <p:spPr>
                <a:xfrm>
                  <a:off x="8821187" y="818707"/>
                  <a:ext cx="1854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490">
              <p14:nvContentPartPr>
                <p14:cNvPr id="199" name="Freihand 198">
                  <a:extLst>
                    <a:ext uri="{FF2B5EF4-FFF2-40B4-BE49-F238E27FC236}">
                      <a16:creationId xmlns:a16="http://schemas.microsoft.com/office/drawing/2014/main" id="{91C9C0C6-68A5-40CA-8F82-6869B39AC401}"/>
                    </a:ext>
                  </a:extLst>
                </p14:cNvPr>
                <p14:cNvContentPartPr/>
                <p14:nvPr/>
              </p14:nvContentPartPr>
              <p14:xfrm>
                <a:off x="9022427" y="724747"/>
                <a:ext cx="53640" cy="151560"/>
              </p14:xfrm>
            </p:contentPart>
          </mc:Choice>
          <mc:Fallback>
            <p:pic>
              <p:nvPicPr>
                <p:cNvPr id="199" name="Freihand 198">
                  <a:extLst>
                    <a:ext uri="{FF2B5EF4-FFF2-40B4-BE49-F238E27FC236}">
                      <a16:creationId xmlns:a16="http://schemas.microsoft.com/office/drawing/2014/main" id="{91C9C0C6-68A5-40CA-8F82-6869B39AC401}"/>
                    </a:ext>
                  </a:extLst>
                </p:cNvPr>
                <p:cNvPicPr/>
                <p:nvPr/>
              </p:nvPicPr>
              <p:blipFill>
                <a:blip r:embed="rId1491"/>
                <a:stretch>
                  <a:fillRect/>
                </a:stretch>
              </p:blipFill>
              <p:spPr>
                <a:xfrm>
                  <a:off x="9018107" y="720427"/>
                  <a:ext cx="622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492">
              <p14:nvContentPartPr>
                <p14:cNvPr id="200" name="Freihand 199">
                  <a:extLst>
                    <a:ext uri="{FF2B5EF4-FFF2-40B4-BE49-F238E27FC236}">
                      <a16:creationId xmlns:a16="http://schemas.microsoft.com/office/drawing/2014/main" id="{D1AEE7BB-8C06-4AD8-B86F-1BDDA109D46D}"/>
                    </a:ext>
                  </a:extLst>
                </p14:cNvPr>
                <p14:cNvContentPartPr/>
                <p14:nvPr/>
              </p14:nvContentPartPr>
              <p14:xfrm>
                <a:off x="9097307" y="817987"/>
                <a:ext cx="152640" cy="175320"/>
              </p14:xfrm>
            </p:contentPart>
          </mc:Choice>
          <mc:Fallback>
            <p:pic>
              <p:nvPicPr>
                <p:cNvPr id="200" name="Freihand 199">
                  <a:extLst>
                    <a:ext uri="{FF2B5EF4-FFF2-40B4-BE49-F238E27FC236}">
                      <a16:creationId xmlns:a16="http://schemas.microsoft.com/office/drawing/2014/main" id="{D1AEE7BB-8C06-4AD8-B86F-1BDDA109D46D}"/>
                    </a:ext>
                  </a:extLst>
                </p:cNvPr>
                <p:cNvPicPr/>
                <p:nvPr/>
              </p:nvPicPr>
              <p:blipFill>
                <a:blip r:embed="rId1493"/>
                <a:stretch>
                  <a:fillRect/>
                </a:stretch>
              </p:blipFill>
              <p:spPr>
                <a:xfrm>
                  <a:off x="9092987" y="813667"/>
                  <a:ext cx="1612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494">
              <p14:nvContentPartPr>
                <p14:cNvPr id="201" name="Freihand 200">
                  <a:extLst>
                    <a:ext uri="{FF2B5EF4-FFF2-40B4-BE49-F238E27FC236}">
                      <a16:creationId xmlns:a16="http://schemas.microsoft.com/office/drawing/2014/main" id="{98A8EB67-10BF-474B-926B-34FEB04CCD88}"/>
                    </a:ext>
                  </a:extLst>
                </p14:cNvPr>
                <p14:cNvContentPartPr/>
                <p14:nvPr/>
              </p14:nvContentPartPr>
              <p14:xfrm>
                <a:off x="9366947" y="738787"/>
                <a:ext cx="290160" cy="149760"/>
              </p14:xfrm>
            </p:contentPart>
          </mc:Choice>
          <mc:Fallback>
            <p:pic>
              <p:nvPicPr>
                <p:cNvPr id="201" name="Freihand 200">
                  <a:extLst>
                    <a:ext uri="{FF2B5EF4-FFF2-40B4-BE49-F238E27FC236}">
                      <a16:creationId xmlns:a16="http://schemas.microsoft.com/office/drawing/2014/main" id="{98A8EB67-10BF-474B-926B-34FEB04CCD88}"/>
                    </a:ext>
                  </a:extLst>
                </p:cNvPr>
                <p:cNvPicPr/>
                <p:nvPr/>
              </p:nvPicPr>
              <p:blipFill>
                <a:blip r:embed="rId90"/>
                <a:stretch>
                  <a:fillRect/>
                </a:stretch>
              </p:blipFill>
              <p:spPr>
                <a:xfrm>
                  <a:off x="9362627" y="734467"/>
                  <a:ext cx="2988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495">
              <p14:nvContentPartPr>
                <p14:cNvPr id="202" name="Freihand 201">
                  <a:extLst>
                    <a:ext uri="{FF2B5EF4-FFF2-40B4-BE49-F238E27FC236}">
                      <a16:creationId xmlns:a16="http://schemas.microsoft.com/office/drawing/2014/main" id="{5069DD17-A129-4930-8000-A86DD3E26395}"/>
                    </a:ext>
                  </a:extLst>
                </p14:cNvPr>
                <p14:cNvContentPartPr/>
                <p14:nvPr/>
              </p14:nvContentPartPr>
              <p14:xfrm>
                <a:off x="9796427" y="778747"/>
                <a:ext cx="242640" cy="86040"/>
              </p14:xfrm>
            </p:contentPart>
          </mc:Choice>
          <mc:Fallback>
            <p:pic>
              <p:nvPicPr>
                <p:cNvPr id="202" name="Freihand 201">
                  <a:extLst>
                    <a:ext uri="{FF2B5EF4-FFF2-40B4-BE49-F238E27FC236}">
                      <a16:creationId xmlns:a16="http://schemas.microsoft.com/office/drawing/2014/main" id="{5069DD17-A129-4930-8000-A86DD3E26395}"/>
                    </a:ext>
                  </a:extLst>
                </p:cNvPr>
                <p:cNvPicPr/>
                <p:nvPr/>
              </p:nvPicPr>
              <p:blipFill>
                <a:blip r:embed="rId92"/>
                <a:stretch>
                  <a:fillRect/>
                </a:stretch>
              </p:blipFill>
              <p:spPr>
                <a:xfrm>
                  <a:off x="9792107" y="774427"/>
                  <a:ext cx="2512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496">
              <p14:nvContentPartPr>
                <p14:cNvPr id="203" name="Freihand 202">
                  <a:extLst>
                    <a:ext uri="{FF2B5EF4-FFF2-40B4-BE49-F238E27FC236}">
                      <a16:creationId xmlns:a16="http://schemas.microsoft.com/office/drawing/2014/main" id="{88061852-3C66-45D2-BD73-9FD3B7F2844F}"/>
                    </a:ext>
                  </a:extLst>
                </p14:cNvPr>
                <p14:cNvContentPartPr/>
                <p14:nvPr/>
              </p14:nvContentPartPr>
              <p14:xfrm>
                <a:off x="10027907" y="761467"/>
                <a:ext cx="360" cy="360"/>
              </p14:xfrm>
            </p:contentPart>
          </mc:Choice>
          <mc:Fallback>
            <p:pic>
              <p:nvPicPr>
                <p:cNvPr id="203" name="Freihand 202">
                  <a:extLst>
                    <a:ext uri="{FF2B5EF4-FFF2-40B4-BE49-F238E27FC236}">
                      <a16:creationId xmlns:a16="http://schemas.microsoft.com/office/drawing/2014/main" id="{88061852-3C66-45D2-BD73-9FD3B7F2844F}"/>
                    </a:ext>
                  </a:extLst>
                </p:cNvPr>
                <p:cNvPicPr/>
                <p:nvPr/>
              </p:nvPicPr>
              <p:blipFill>
                <a:blip r:embed="rId94"/>
                <a:stretch>
                  <a:fillRect/>
                </a:stretch>
              </p:blipFill>
              <p:spPr>
                <a:xfrm>
                  <a:off x="10023587" y="757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97">
              <p14:nvContentPartPr>
                <p14:cNvPr id="957" name="Freihand 956">
                  <a:extLst>
                    <a:ext uri="{FF2B5EF4-FFF2-40B4-BE49-F238E27FC236}">
                      <a16:creationId xmlns:a16="http://schemas.microsoft.com/office/drawing/2014/main" id="{2602D662-0309-4C9B-B2E1-E6CC8AD5F36D}"/>
                    </a:ext>
                  </a:extLst>
                </p14:cNvPr>
                <p14:cNvContentPartPr/>
                <p14:nvPr/>
              </p14:nvContentPartPr>
              <p14:xfrm>
                <a:off x="10504187" y="293107"/>
                <a:ext cx="319680" cy="55080"/>
              </p14:xfrm>
            </p:contentPart>
          </mc:Choice>
          <mc:Fallback>
            <p:pic>
              <p:nvPicPr>
                <p:cNvPr id="957" name="Freihand 956">
                  <a:extLst>
                    <a:ext uri="{FF2B5EF4-FFF2-40B4-BE49-F238E27FC236}">
                      <a16:creationId xmlns:a16="http://schemas.microsoft.com/office/drawing/2014/main" id="{2602D662-0309-4C9B-B2E1-E6CC8AD5F36D}"/>
                    </a:ext>
                  </a:extLst>
                </p:cNvPr>
                <p:cNvPicPr/>
                <p:nvPr/>
              </p:nvPicPr>
              <p:blipFill>
                <a:blip r:embed="rId1498"/>
                <a:stretch>
                  <a:fillRect/>
                </a:stretch>
              </p:blipFill>
              <p:spPr>
                <a:xfrm>
                  <a:off x="10499867" y="288787"/>
                  <a:ext cx="3283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499">
              <p14:nvContentPartPr>
                <p14:cNvPr id="958" name="Freihand 957">
                  <a:extLst>
                    <a:ext uri="{FF2B5EF4-FFF2-40B4-BE49-F238E27FC236}">
                      <a16:creationId xmlns:a16="http://schemas.microsoft.com/office/drawing/2014/main" id="{FB1FE82F-7199-4DD3-B598-16A977490AD2}"/>
                    </a:ext>
                  </a:extLst>
                </p14:cNvPr>
                <p14:cNvContentPartPr/>
                <p14:nvPr/>
              </p14:nvContentPartPr>
              <p14:xfrm>
                <a:off x="11260907" y="367627"/>
                <a:ext cx="439200" cy="59400"/>
              </p14:xfrm>
            </p:contentPart>
          </mc:Choice>
          <mc:Fallback>
            <p:pic>
              <p:nvPicPr>
                <p:cNvPr id="958" name="Freihand 957">
                  <a:extLst>
                    <a:ext uri="{FF2B5EF4-FFF2-40B4-BE49-F238E27FC236}">
                      <a16:creationId xmlns:a16="http://schemas.microsoft.com/office/drawing/2014/main" id="{FB1FE82F-7199-4DD3-B598-16A977490AD2}"/>
                    </a:ext>
                  </a:extLst>
                </p:cNvPr>
                <p:cNvPicPr/>
                <p:nvPr/>
              </p:nvPicPr>
              <p:blipFill>
                <a:blip r:embed="rId1500"/>
                <a:stretch>
                  <a:fillRect/>
                </a:stretch>
              </p:blipFill>
              <p:spPr>
                <a:xfrm>
                  <a:off x="11256587" y="363307"/>
                  <a:ext cx="4478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501">
              <p14:nvContentPartPr>
                <p14:cNvPr id="204" name="Freihand 203">
                  <a:extLst>
                    <a:ext uri="{FF2B5EF4-FFF2-40B4-BE49-F238E27FC236}">
                      <a16:creationId xmlns:a16="http://schemas.microsoft.com/office/drawing/2014/main" id="{EEA3B7E5-24E7-4912-B8A0-22511E79EE97}"/>
                    </a:ext>
                  </a:extLst>
                </p14:cNvPr>
                <p14:cNvContentPartPr/>
                <p14:nvPr/>
              </p14:nvContentPartPr>
              <p14:xfrm>
                <a:off x="10241387" y="713947"/>
                <a:ext cx="94680" cy="117000"/>
              </p14:xfrm>
            </p:contentPart>
          </mc:Choice>
          <mc:Fallback>
            <p:pic>
              <p:nvPicPr>
                <p:cNvPr id="204" name="Freihand 203">
                  <a:extLst>
                    <a:ext uri="{FF2B5EF4-FFF2-40B4-BE49-F238E27FC236}">
                      <a16:creationId xmlns:a16="http://schemas.microsoft.com/office/drawing/2014/main" id="{EEA3B7E5-24E7-4912-B8A0-22511E79EE97}"/>
                    </a:ext>
                  </a:extLst>
                </p:cNvPr>
                <p:cNvPicPr/>
                <p:nvPr/>
              </p:nvPicPr>
              <p:blipFill>
                <a:blip r:embed="rId96"/>
                <a:stretch>
                  <a:fillRect/>
                </a:stretch>
              </p:blipFill>
              <p:spPr>
                <a:xfrm>
                  <a:off x="10237067" y="709627"/>
                  <a:ext cx="1033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502">
              <p14:nvContentPartPr>
                <p14:cNvPr id="205" name="Freihand 204">
                  <a:extLst>
                    <a:ext uri="{FF2B5EF4-FFF2-40B4-BE49-F238E27FC236}">
                      <a16:creationId xmlns:a16="http://schemas.microsoft.com/office/drawing/2014/main" id="{250FC5F2-8BED-4AA7-A939-8A6AA0DAC11C}"/>
                    </a:ext>
                  </a:extLst>
                </p14:cNvPr>
                <p14:cNvContentPartPr/>
                <p14:nvPr/>
              </p14:nvContentPartPr>
              <p14:xfrm>
                <a:off x="10300787" y="805027"/>
                <a:ext cx="59400" cy="28080"/>
              </p14:xfrm>
            </p:contentPart>
          </mc:Choice>
          <mc:Fallback>
            <p:pic>
              <p:nvPicPr>
                <p:cNvPr id="205" name="Freihand 204">
                  <a:extLst>
                    <a:ext uri="{FF2B5EF4-FFF2-40B4-BE49-F238E27FC236}">
                      <a16:creationId xmlns:a16="http://schemas.microsoft.com/office/drawing/2014/main" id="{250FC5F2-8BED-4AA7-A939-8A6AA0DAC11C}"/>
                    </a:ext>
                  </a:extLst>
                </p:cNvPr>
                <p:cNvPicPr/>
                <p:nvPr/>
              </p:nvPicPr>
              <p:blipFill>
                <a:blip r:embed="rId98"/>
                <a:stretch>
                  <a:fillRect/>
                </a:stretch>
              </p:blipFill>
              <p:spPr>
                <a:xfrm>
                  <a:off x="10296467" y="800707"/>
                  <a:ext cx="680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503">
              <p14:nvContentPartPr>
                <p14:cNvPr id="206" name="Freihand 205">
                  <a:extLst>
                    <a:ext uri="{FF2B5EF4-FFF2-40B4-BE49-F238E27FC236}">
                      <a16:creationId xmlns:a16="http://schemas.microsoft.com/office/drawing/2014/main" id="{2BD8BC03-F018-47FB-BE10-2CF5BF75F92E}"/>
                    </a:ext>
                  </a:extLst>
                </p14:cNvPr>
                <p14:cNvContentPartPr/>
                <p14:nvPr/>
              </p14:nvContentPartPr>
              <p14:xfrm>
                <a:off x="10370987" y="804307"/>
                <a:ext cx="158040" cy="43200"/>
              </p14:xfrm>
            </p:contentPart>
          </mc:Choice>
          <mc:Fallback>
            <p:pic>
              <p:nvPicPr>
                <p:cNvPr id="206" name="Freihand 205">
                  <a:extLst>
                    <a:ext uri="{FF2B5EF4-FFF2-40B4-BE49-F238E27FC236}">
                      <a16:creationId xmlns:a16="http://schemas.microsoft.com/office/drawing/2014/main" id="{2BD8BC03-F018-47FB-BE10-2CF5BF75F92E}"/>
                    </a:ext>
                  </a:extLst>
                </p:cNvPr>
                <p:cNvPicPr/>
                <p:nvPr/>
              </p:nvPicPr>
              <p:blipFill>
                <a:blip r:embed="rId100"/>
                <a:stretch>
                  <a:fillRect/>
                </a:stretch>
              </p:blipFill>
              <p:spPr>
                <a:xfrm>
                  <a:off x="10366667" y="799987"/>
                  <a:ext cx="1666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504">
              <p14:nvContentPartPr>
                <p14:cNvPr id="207" name="Freihand 206">
                  <a:extLst>
                    <a:ext uri="{FF2B5EF4-FFF2-40B4-BE49-F238E27FC236}">
                      <a16:creationId xmlns:a16="http://schemas.microsoft.com/office/drawing/2014/main" id="{E2E4CCDE-E148-4BCF-AD40-22881E864FE0}"/>
                    </a:ext>
                  </a:extLst>
                </p14:cNvPr>
                <p14:cNvContentPartPr/>
                <p14:nvPr/>
              </p14:nvContentPartPr>
              <p14:xfrm>
                <a:off x="10553507" y="793507"/>
                <a:ext cx="110520" cy="135720"/>
              </p14:xfrm>
            </p:contentPart>
          </mc:Choice>
          <mc:Fallback>
            <p:pic>
              <p:nvPicPr>
                <p:cNvPr id="207" name="Freihand 206">
                  <a:extLst>
                    <a:ext uri="{FF2B5EF4-FFF2-40B4-BE49-F238E27FC236}">
                      <a16:creationId xmlns:a16="http://schemas.microsoft.com/office/drawing/2014/main" id="{E2E4CCDE-E148-4BCF-AD40-22881E864FE0}"/>
                    </a:ext>
                  </a:extLst>
                </p:cNvPr>
                <p:cNvPicPr/>
                <p:nvPr/>
              </p:nvPicPr>
              <p:blipFill>
                <a:blip r:embed="rId102"/>
                <a:stretch>
                  <a:fillRect/>
                </a:stretch>
              </p:blipFill>
              <p:spPr>
                <a:xfrm>
                  <a:off x="10549187" y="789187"/>
                  <a:ext cx="1191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505">
              <p14:nvContentPartPr>
                <p14:cNvPr id="208" name="Freihand 207">
                  <a:extLst>
                    <a:ext uri="{FF2B5EF4-FFF2-40B4-BE49-F238E27FC236}">
                      <a16:creationId xmlns:a16="http://schemas.microsoft.com/office/drawing/2014/main" id="{9F3A9F4F-9964-4A0E-B2D9-9F458A8D7723}"/>
                    </a:ext>
                  </a:extLst>
                </p14:cNvPr>
                <p14:cNvContentPartPr/>
                <p14:nvPr/>
              </p14:nvContentPartPr>
              <p14:xfrm>
                <a:off x="10749347" y="839227"/>
                <a:ext cx="24480" cy="9720"/>
              </p14:xfrm>
            </p:contentPart>
          </mc:Choice>
          <mc:Fallback>
            <p:pic>
              <p:nvPicPr>
                <p:cNvPr id="208" name="Freihand 207">
                  <a:extLst>
                    <a:ext uri="{FF2B5EF4-FFF2-40B4-BE49-F238E27FC236}">
                      <a16:creationId xmlns:a16="http://schemas.microsoft.com/office/drawing/2014/main" id="{9F3A9F4F-9964-4A0E-B2D9-9F458A8D7723}"/>
                    </a:ext>
                  </a:extLst>
                </p:cNvPr>
                <p:cNvPicPr/>
                <p:nvPr/>
              </p:nvPicPr>
              <p:blipFill>
                <a:blip r:embed="rId104"/>
                <a:stretch>
                  <a:fillRect/>
                </a:stretch>
              </p:blipFill>
              <p:spPr>
                <a:xfrm>
                  <a:off x="10745027" y="834907"/>
                  <a:ext cx="331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506">
              <p14:nvContentPartPr>
                <p14:cNvPr id="211" name="Freihand 210">
                  <a:extLst>
                    <a:ext uri="{FF2B5EF4-FFF2-40B4-BE49-F238E27FC236}">
                      <a16:creationId xmlns:a16="http://schemas.microsoft.com/office/drawing/2014/main" id="{FA7605AE-1224-4682-9F4F-13DDA74DEA38}"/>
                    </a:ext>
                  </a:extLst>
                </p14:cNvPr>
                <p14:cNvContentPartPr/>
                <p14:nvPr/>
              </p14:nvContentPartPr>
              <p14:xfrm>
                <a:off x="10905227" y="744187"/>
                <a:ext cx="102960" cy="107640"/>
              </p14:xfrm>
            </p:contentPart>
          </mc:Choice>
          <mc:Fallback>
            <p:pic>
              <p:nvPicPr>
                <p:cNvPr id="211" name="Freihand 210">
                  <a:extLst>
                    <a:ext uri="{FF2B5EF4-FFF2-40B4-BE49-F238E27FC236}">
                      <a16:creationId xmlns:a16="http://schemas.microsoft.com/office/drawing/2014/main" id="{FA7605AE-1224-4682-9F4F-13DDA74DEA38}"/>
                    </a:ext>
                  </a:extLst>
                </p:cNvPr>
                <p:cNvPicPr/>
                <p:nvPr/>
              </p:nvPicPr>
              <p:blipFill>
                <a:blip r:embed="rId106"/>
                <a:stretch>
                  <a:fillRect/>
                </a:stretch>
              </p:blipFill>
              <p:spPr>
                <a:xfrm>
                  <a:off x="10900907" y="739867"/>
                  <a:ext cx="1116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507">
              <p14:nvContentPartPr>
                <p14:cNvPr id="212" name="Freihand 211">
                  <a:extLst>
                    <a:ext uri="{FF2B5EF4-FFF2-40B4-BE49-F238E27FC236}">
                      <a16:creationId xmlns:a16="http://schemas.microsoft.com/office/drawing/2014/main" id="{D57414DC-97C3-4F00-9F03-B5CED211E235}"/>
                    </a:ext>
                  </a:extLst>
                </p14:cNvPr>
                <p14:cNvContentPartPr/>
                <p14:nvPr/>
              </p14:nvContentPartPr>
              <p14:xfrm>
                <a:off x="10999187" y="733387"/>
                <a:ext cx="309960" cy="113400"/>
              </p14:xfrm>
            </p:contentPart>
          </mc:Choice>
          <mc:Fallback>
            <p:pic>
              <p:nvPicPr>
                <p:cNvPr id="212" name="Freihand 211">
                  <a:extLst>
                    <a:ext uri="{FF2B5EF4-FFF2-40B4-BE49-F238E27FC236}">
                      <a16:creationId xmlns:a16="http://schemas.microsoft.com/office/drawing/2014/main" id="{D57414DC-97C3-4F00-9F03-B5CED211E235}"/>
                    </a:ext>
                  </a:extLst>
                </p:cNvPr>
                <p:cNvPicPr/>
                <p:nvPr/>
              </p:nvPicPr>
              <p:blipFill>
                <a:blip r:embed="rId108"/>
                <a:stretch>
                  <a:fillRect/>
                </a:stretch>
              </p:blipFill>
              <p:spPr>
                <a:xfrm>
                  <a:off x="10994867" y="729067"/>
                  <a:ext cx="3186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508">
              <p14:nvContentPartPr>
                <p14:cNvPr id="213" name="Freihand 212">
                  <a:extLst>
                    <a:ext uri="{FF2B5EF4-FFF2-40B4-BE49-F238E27FC236}">
                      <a16:creationId xmlns:a16="http://schemas.microsoft.com/office/drawing/2014/main" id="{5AE4246F-446B-4140-AACC-85FBB61B944C}"/>
                    </a:ext>
                  </a:extLst>
                </p14:cNvPr>
                <p14:cNvContentPartPr/>
                <p14:nvPr/>
              </p14:nvContentPartPr>
              <p14:xfrm>
                <a:off x="11277107" y="710347"/>
                <a:ext cx="18360" cy="1800"/>
              </p14:xfrm>
            </p:contentPart>
          </mc:Choice>
          <mc:Fallback>
            <p:pic>
              <p:nvPicPr>
                <p:cNvPr id="213" name="Freihand 212">
                  <a:extLst>
                    <a:ext uri="{FF2B5EF4-FFF2-40B4-BE49-F238E27FC236}">
                      <a16:creationId xmlns:a16="http://schemas.microsoft.com/office/drawing/2014/main" id="{5AE4246F-446B-4140-AACC-85FBB61B944C}"/>
                    </a:ext>
                  </a:extLst>
                </p:cNvPr>
                <p:cNvPicPr/>
                <p:nvPr/>
              </p:nvPicPr>
              <p:blipFill>
                <a:blip r:embed="rId84"/>
                <a:stretch>
                  <a:fillRect/>
                </a:stretch>
              </p:blipFill>
              <p:spPr>
                <a:xfrm>
                  <a:off x="11272787" y="706027"/>
                  <a:ext cx="270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509">
              <p14:nvContentPartPr>
                <p14:cNvPr id="214" name="Freihand 213">
                  <a:extLst>
                    <a:ext uri="{FF2B5EF4-FFF2-40B4-BE49-F238E27FC236}">
                      <a16:creationId xmlns:a16="http://schemas.microsoft.com/office/drawing/2014/main" id="{4C722E8B-64E1-421B-AC1D-B6A8A435E534}"/>
                    </a:ext>
                  </a:extLst>
                </p14:cNvPr>
                <p14:cNvContentPartPr/>
                <p14:nvPr/>
              </p14:nvContentPartPr>
              <p14:xfrm>
                <a:off x="11322107" y="714307"/>
                <a:ext cx="20880" cy="121680"/>
              </p14:xfrm>
            </p:contentPart>
          </mc:Choice>
          <mc:Fallback>
            <p:pic>
              <p:nvPicPr>
                <p:cNvPr id="214" name="Freihand 213">
                  <a:extLst>
                    <a:ext uri="{FF2B5EF4-FFF2-40B4-BE49-F238E27FC236}">
                      <a16:creationId xmlns:a16="http://schemas.microsoft.com/office/drawing/2014/main" id="{4C722E8B-64E1-421B-AC1D-B6A8A435E534}"/>
                    </a:ext>
                  </a:extLst>
                </p:cNvPr>
                <p:cNvPicPr/>
                <p:nvPr/>
              </p:nvPicPr>
              <p:blipFill>
                <a:blip r:embed="rId111"/>
                <a:stretch>
                  <a:fillRect/>
                </a:stretch>
              </p:blipFill>
              <p:spPr>
                <a:xfrm>
                  <a:off x="11317787" y="709987"/>
                  <a:ext cx="295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510">
              <p14:nvContentPartPr>
                <p14:cNvPr id="215" name="Freihand 214">
                  <a:extLst>
                    <a:ext uri="{FF2B5EF4-FFF2-40B4-BE49-F238E27FC236}">
                      <a16:creationId xmlns:a16="http://schemas.microsoft.com/office/drawing/2014/main" id="{67A565E3-56E0-4191-811C-B8E06AF299C8}"/>
                    </a:ext>
                  </a:extLst>
                </p14:cNvPr>
                <p14:cNvContentPartPr/>
                <p14:nvPr/>
              </p14:nvContentPartPr>
              <p14:xfrm>
                <a:off x="11444507" y="751387"/>
                <a:ext cx="79560" cy="102960"/>
              </p14:xfrm>
            </p:contentPart>
          </mc:Choice>
          <mc:Fallback>
            <p:pic>
              <p:nvPicPr>
                <p:cNvPr id="215" name="Freihand 214">
                  <a:extLst>
                    <a:ext uri="{FF2B5EF4-FFF2-40B4-BE49-F238E27FC236}">
                      <a16:creationId xmlns:a16="http://schemas.microsoft.com/office/drawing/2014/main" id="{67A565E3-56E0-4191-811C-B8E06AF299C8}"/>
                    </a:ext>
                  </a:extLst>
                </p:cNvPr>
                <p:cNvPicPr/>
                <p:nvPr/>
              </p:nvPicPr>
              <p:blipFill>
                <a:blip r:embed="rId113"/>
                <a:stretch>
                  <a:fillRect/>
                </a:stretch>
              </p:blipFill>
              <p:spPr>
                <a:xfrm>
                  <a:off x="11440187" y="747067"/>
                  <a:ext cx="882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511">
              <p14:nvContentPartPr>
                <p14:cNvPr id="216" name="Freihand 215">
                  <a:extLst>
                    <a:ext uri="{FF2B5EF4-FFF2-40B4-BE49-F238E27FC236}">
                      <a16:creationId xmlns:a16="http://schemas.microsoft.com/office/drawing/2014/main" id="{30AC3D72-DB4C-45BC-A762-71F776F71BD8}"/>
                    </a:ext>
                  </a:extLst>
                </p14:cNvPr>
                <p14:cNvContentPartPr/>
                <p14:nvPr/>
              </p14:nvContentPartPr>
              <p14:xfrm>
                <a:off x="11557187" y="773347"/>
                <a:ext cx="133200" cy="56520"/>
              </p14:xfrm>
            </p:contentPart>
          </mc:Choice>
          <mc:Fallback>
            <p:pic>
              <p:nvPicPr>
                <p:cNvPr id="216" name="Freihand 215">
                  <a:extLst>
                    <a:ext uri="{FF2B5EF4-FFF2-40B4-BE49-F238E27FC236}">
                      <a16:creationId xmlns:a16="http://schemas.microsoft.com/office/drawing/2014/main" id="{30AC3D72-DB4C-45BC-A762-71F776F71BD8}"/>
                    </a:ext>
                  </a:extLst>
                </p:cNvPr>
                <p:cNvPicPr/>
                <p:nvPr/>
              </p:nvPicPr>
              <p:blipFill>
                <a:blip r:embed="rId115"/>
                <a:stretch>
                  <a:fillRect/>
                </a:stretch>
              </p:blipFill>
              <p:spPr>
                <a:xfrm>
                  <a:off x="11552867" y="769027"/>
                  <a:ext cx="1418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512">
              <p14:nvContentPartPr>
                <p14:cNvPr id="217" name="Freihand 216">
                  <a:extLst>
                    <a:ext uri="{FF2B5EF4-FFF2-40B4-BE49-F238E27FC236}">
                      <a16:creationId xmlns:a16="http://schemas.microsoft.com/office/drawing/2014/main" id="{872085C8-61DC-490F-B86B-F6D1ABC551DA}"/>
                    </a:ext>
                  </a:extLst>
                </p14:cNvPr>
                <p14:cNvContentPartPr/>
                <p14:nvPr/>
              </p14:nvContentPartPr>
              <p14:xfrm>
                <a:off x="11719187" y="683707"/>
                <a:ext cx="360" cy="360"/>
              </p14:xfrm>
            </p:contentPart>
          </mc:Choice>
          <mc:Fallback>
            <p:pic>
              <p:nvPicPr>
                <p:cNvPr id="217" name="Freihand 216">
                  <a:extLst>
                    <a:ext uri="{FF2B5EF4-FFF2-40B4-BE49-F238E27FC236}">
                      <a16:creationId xmlns:a16="http://schemas.microsoft.com/office/drawing/2014/main" id="{872085C8-61DC-490F-B86B-F6D1ABC551DA}"/>
                    </a:ext>
                  </a:extLst>
                </p:cNvPr>
                <p:cNvPicPr/>
                <p:nvPr/>
              </p:nvPicPr>
              <p:blipFill>
                <a:blip r:embed="rId94"/>
                <a:stretch>
                  <a:fillRect/>
                </a:stretch>
              </p:blipFill>
              <p:spPr>
                <a:xfrm>
                  <a:off x="11714867" y="679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13">
              <p14:nvContentPartPr>
                <p14:cNvPr id="218" name="Freihand 217">
                  <a:extLst>
                    <a:ext uri="{FF2B5EF4-FFF2-40B4-BE49-F238E27FC236}">
                      <a16:creationId xmlns:a16="http://schemas.microsoft.com/office/drawing/2014/main" id="{886E4FA1-B174-4344-8047-D2DAAD4AB74B}"/>
                    </a:ext>
                  </a:extLst>
                </p14:cNvPr>
                <p14:cNvContentPartPr/>
                <p14:nvPr/>
              </p14:nvContentPartPr>
              <p14:xfrm>
                <a:off x="11828267" y="684787"/>
                <a:ext cx="129240" cy="137520"/>
              </p14:xfrm>
            </p:contentPart>
          </mc:Choice>
          <mc:Fallback>
            <p:pic>
              <p:nvPicPr>
                <p:cNvPr id="218" name="Freihand 217">
                  <a:extLst>
                    <a:ext uri="{FF2B5EF4-FFF2-40B4-BE49-F238E27FC236}">
                      <a16:creationId xmlns:a16="http://schemas.microsoft.com/office/drawing/2014/main" id="{886E4FA1-B174-4344-8047-D2DAAD4AB74B}"/>
                    </a:ext>
                  </a:extLst>
                </p:cNvPr>
                <p:cNvPicPr/>
                <p:nvPr/>
              </p:nvPicPr>
              <p:blipFill>
                <a:blip r:embed="rId1514"/>
                <a:stretch>
                  <a:fillRect/>
                </a:stretch>
              </p:blipFill>
              <p:spPr>
                <a:xfrm>
                  <a:off x="11823947" y="680467"/>
                  <a:ext cx="1378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515">
              <p14:nvContentPartPr>
                <p14:cNvPr id="219" name="Freihand 218">
                  <a:extLst>
                    <a:ext uri="{FF2B5EF4-FFF2-40B4-BE49-F238E27FC236}">
                      <a16:creationId xmlns:a16="http://schemas.microsoft.com/office/drawing/2014/main" id="{5832A59C-64EF-44DA-A101-7C366158BCEA}"/>
                    </a:ext>
                  </a:extLst>
                </p14:cNvPr>
                <p14:cNvContentPartPr/>
                <p14:nvPr/>
              </p14:nvContentPartPr>
              <p14:xfrm>
                <a:off x="11907467" y="801787"/>
                <a:ext cx="61920" cy="38160"/>
              </p14:xfrm>
            </p:contentPart>
          </mc:Choice>
          <mc:Fallback>
            <p:pic>
              <p:nvPicPr>
                <p:cNvPr id="219" name="Freihand 218">
                  <a:extLst>
                    <a:ext uri="{FF2B5EF4-FFF2-40B4-BE49-F238E27FC236}">
                      <a16:creationId xmlns:a16="http://schemas.microsoft.com/office/drawing/2014/main" id="{5832A59C-64EF-44DA-A101-7C366158BCEA}"/>
                    </a:ext>
                  </a:extLst>
                </p:cNvPr>
                <p:cNvPicPr/>
                <p:nvPr/>
              </p:nvPicPr>
              <p:blipFill>
                <a:blip r:embed="rId1516"/>
                <a:stretch>
                  <a:fillRect/>
                </a:stretch>
              </p:blipFill>
              <p:spPr>
                <a:xfrm>
                  <a:off x="11903147" y="797467"/>
                  <a:ext cx="705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517">
              <p14:nvContentPartPr>
                <p14:cNvPr id="960" name="Freihand 959">
                  <a:extLst>
                    <a:ext uri="{FF2B5EF4-FFF2-40B4-BE49-F238E27FC236}">
                      <a16:creationId xmlns:a16="http://schemas.microsoft.com/office/drawing/2014/main" id="{DCE42BAA-E211-4925-AA5D-51FFF48B231B}"/>
                    </a:ext>
                  </a:extLst>
                </p14:cNvPr>
                <p14:cNvContentPartPr/>
                <p14:nvPr/>
              </p14:nvContentPartPr>
              <p14:xfrm>
                <a:off x="10438307" y="686947"/>
                <a:ext cx="317160" cy="56520"/>
              </p14:xfrm>
            </p:contentPart>
          </mc:Choice>
          <mc:Fallback>
            <p:pic>
              <p:nvPicPr>
                <p:cNvPr id="960" name="Freihand 959">
                  <a:extLst>
                    <a:ext uri="{FF2B5EF4-FFF2-40B4-BE49-F238E27FC236}">
                      <a16:creationId xmlns:a16="http://schemas.microsoft.com/office/drawing/2014/main" id="{DCE42BAA-E211-4925-AA5D-51FFF48B231B}"/>
                    </a:ext>
                  </a:extLst>
                </p:cNvPr>
                <p:cNvPicPr/>
                <p:nvPr/>
              </p:nvPicPr>
              <p:blipFill>
                <a:blip r:embed="rId1518"/>
                <a:stretch>
                  <a:fillRect/>
                </a:stretch>
              </p:blipFill>
              <p:spPr>
                <a:xfrm>
                  <a:off x="10433987" y="682627"/>
                  <a:ext cx="3258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519">
              <p14:nvContentPartPr>
                <p14:cNvPr id="961" name="Freihand 960">
                  <a:extLst>
                    <a:ext uri="{FF2B5EF4-FFF2-40B4-BE49-F238E27FC236}">
                      <a16:creationId xmlns:a16="http://schemas.microsoft.com/office/drawing/2014/main" id="{36AD9A46-0A2D-48D0-B426-64CF8D3E8C87}"/>
                    </a:ext>
                  </a:extLst>
                </p14:cNvPr>
                <p14:cNvContentPartPr/>
                <p14:nvPr/>
              </p14:nvContentPartPr>
              <p14:xfrm>
                <a:off x="11228507" y="677587"/>
                <a:ext cx="525960" cy="62640"/>
              </p14:xfrm>
            </p:contentPart>
          </mc:Choice>
          <mc:Fallback>
            <p:pic>
              <p:nvPicPr>
                <p:cNvPr id="961" name="Freihand 960">
                  <a:extLst>
                    <a:ext uri="{FF2B5EF4-FFF2-40B4-BE49-F238E27FC236}">
                      <a16:creationId xmlns:a16="http://schemas.microsoft.com/office/drawing/2014/main" id="{36AD9A46-0A2D-48D0-B426-64CF8D3E8C87}"/>
                    </a:ext>
                  </a:extLst>
                </p:cNvPr>
                <p:cNvPicPr/>
                <p:nvPr/>
              </p:nvPicPr>
              <p:blipFill>
                <a:blip r:embed="rId1520"/>
                <a:stretch>
                  <a:fillRect/>
                </a:stretch>
              </p:blipFill>
              <p:spPr>
                <a:xfrm>
                  <a:off x="11224187" y="673267"/>
                  <a:ext cx="5346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521">
              <p14:nvContentPartPr>
                <p14:cNvPr id="966" name="Freihand 965">
                  <a:extLst>
                    <a:ext uri="{FF2B5EF4-FFF2-40B4-BE49-F238E27FC236}">
                      <a16:creationId xmlns:a16="http://schemas.microsoft.com/office/drawing/2014/main" id="{10FBFF1B-4E5F-4837-B82A-4D7B837D96FA}"/>
                    </a:ext>
                  </a:extLst>
                </p14:cNvPr>
                <p14:cNvContentPartPr/>
                <p14:nvPr/>
              </p14:nvContentPartPr>
              <p14:xfrm>
                <a:off x="5131907" y="5540107"/>
                <a:ext cx="3600" cy="24480"/>
              </p14:xfrm>
            </p:contentPart>
          </mc:Choice>
          <mc:Fallback>
            <p:pic>
              <p:nvPicPr>
                <p:cNvPr id="966" name="Freihand 965">
                  <a:extLst>
                    <a:ext uri="{FF2B5EF4-FFF2-40B4-BE49-F238E27FC236}">
                      <a16:creationId xmlns:a16="http://schemas.microsoft.com/office/drawing/2014/main" id="{10FBFF1B-4E5F-4837-B82A-4D7B837D96FA}"/>
                    </a:ext>
                  </a:extLst>
                </p:cNvPr>
                <p:cNvPicPr/>
                <p:nvPr/>
              </p:nvPicPr>
              <p:blipFill>
                <a:blip r:embed="rId549"/>
                <a:stretch>
                  <a:fillRect/>
                </a:stretch>
              </p:blipFill>
              <p:spPr>
                <a:xfrm>
                  <a:off x="5127587" y="5535787"/>
                  <a:ext cx="122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522">
              <p14:nvContentPartPr>
                <p14:cNvPr id="967" name="Freihand 966">
                  <a:extLst>
                    <a:ext uri="{FF2B5EF4-FFF2-40B4-BE49-F238E27FC236}">
                      <a16:creationId xmlns:a16="http://schemas.microsoft.com/office/drawing/2014/main" id="{FAF36DFD-6D6E-40F5-B8CD-0788A9C5C003}"/>
                    </a:ext>
                  </a:extLst>
                </p14:cNvPr>
                <p14:cNvContentPartPr/>
                <p14:nvPr/>
              </p14:nvContentPartPr>
              <p14:xfrm>
                <a:off x="5059187" y="5427427"/>
                <a:ext cx="56160" cy="84240"/>
              </p14:xfrm>
            </p:contentPart>
          </mc:Choice>
          <mc:Fallback>
            <p:pic>
              <p:nvPicPr>
                <p:cNvPr id="967" name="Freihand 966">
                  <a:extLst>
                    <a:ext uri="{FF2B5EF4-FFF2-40B4-BE49-F238E27FC236}">
                      <a16:creationId xmlns:a16="http://schemas.microsoft.com/office/drawing/2014/main" id="{FAF36DFD-6D6E-40F5-B8CD-0788A9C5C003}"/>
                    </a:ext>
                  </a:extLst>
                </p:cNvPr>
                <p:cNvPicPr/>
                <p:nvPr/>
              </p:nvPicPr>
              <p:blipFill>
                <a:blip r:embed="rId1523"/>
                <a:stretch>
                  <a:fillRect/>
                </a:stretch>
              </p:blipFill>
              <p:spPr>
                <a:xfrm>
                  <a:off x="5054867" y="5423107"/>
                  <a:ext cx="648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524">
              <p14:nvContentPartPr>
                <p14:cNvPr id="971" name="Freihand 970">
                  <a:extLst>
                    <a:ext uri="{FF2B5EF4-FFF2-40B4-BE49-F238E27FC236}">
                      <a16:creationId xmlns:a16="http://schemas.microsoft.com/office/drawing/2014/main" id="{3A15EFDB-6EC1-49EB-9335-315ED1451770}"/>
                    </a:ext>
                  </a:extLst>
                </p14:cNvPr>
                <p14:cNvContentPartPr/>
                <p14:nvPr/>
              </p14:nvContentPartPr>
              <p14:xfrm>
                <a:off x="8617427" y="1386787"/>
                <a:ext cx="472320" cy="64440"/>
              </p14:xfrm>
            </p:contentPart>
          </mc:Choice>
          <mc:Fallback>
            <p:pic>
              <p:nvPicPr>
                <p:cNvPr id="971" name="Freihand 970">
                  <a:extLst>
                    <a:ext uri="{FF2B5EF4-FFF2-40B4-BE49-F238E27FC236}">
                      <a16:creationId xmlns:a16="http://schemas.microsoft.com/office/drawing/2014/main" id="{3A15EFDB-6EC1-49EB-9335-315ED1451770}"/>
                    </a:ext>
                  </a:extLst>
                </p:cNvPr>
                <p:cNvPicPr/>
                <p:nvPr/>
              </p:nvPicPr>
              <p:blipFill>
                <a:blip r:embed="rId1525"/>
                <a:stretch>
                  <a:fillRect/>
                </a:stretch>
              </p:blipFill>
              <p:spPr>
                <a:xfrm>
                  <a:off x="8613107" y="1382467"/>
                  <a:ext cx="4809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526">
              <p14:nvContentPartPr>
                <p14:cNvPr id="274" name="Freihand 273">
                  <a:extLst>
                    <a:ext uri="{FF2B5EF4-FFF2-40B4-BE49-F238E27FC236}">
                      <a16:creationId xmlns:a16="http://schemas.microsoft.com/office/drawing/2014/main" id="{046E098E-F929-4683-A820-EE6BDDF6379D}"/>
                    </a:ext>
                  </a:extLst>
                </p14:cNvPr>
                <p14:cNvContentPartPr/>
                <p14:nvPr/>
              </p14:nvContentPartPr>
              <p14:xfrm>
                <a:off x="11460707" y="1174027"/>
                <a:ext cx="95760" cy="157680"/>
              </p14:xfrm>
            </p:contentPart>
          </mc:Choice>
          <mc:Fallback>
            <p:pic>
              <p:nvPicPr>
                <p:cNvPr id="274" name="Freihand 273">
                  <a:extLst>
                    <a:ext uri="{FF2B5EF4-FFF2-40B4-BE49-F238E27FC236}">
                      <a16:creationId xmlns:a16="http://schemas.microsoft.com/office/drawing/2014/main" id="{046E098E-F929-4683-A820-EE6BDDF6379D}"/>
                    </a:ext>
                  </a:extLst>
                </p:cNvPr>
                <p:cNvPicPr/>
                <p:nvPr/>
              </p:nvPicPr>
              <p:blipFill>
                <a:blip r:embed="rId1527"/>
                <a:stretch>
                  <a:fillRect/>
                </a:stretch>
              </p:blipFill>
              <p:spPr>
                <a:xfrm>
                  <a:off x="11456387" y="1169707"/>
                  <a:ext cx="1044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528">
              <p14:nvContentPartPr>
                <p14:cNvPr id="275" name="Freihand 274">
                  <a:extLst>
                    <a:ext uri="{FF2B5EF4-FFF2-40B4-BE49-F238E27FC236}">
                      <a16:creationId xmlns:a16="http://schemas.microsoft.com/office/drawing/2014/main" id="{6952EDF0-CEA4-4E06-A576-0F8B6422D75F}"/>
                    </a:ext>
                  </a:extLst>
                </p14:cNvPr>
                <p14:cNvContentPartPr/>
                <p14:nvPr/>
              </p14:nvContentPartPr>
              <p14:xfrm>
                <a:off x="11666627" y="1177987"/>
                <a:ext cx="137520" cy="118800"/>
              </p14:xfrm>
            </p:contentPart>
          </mc:Choice>
          <mc:Fallback>
            <p:pic>
              <p:nvPicPr>
                <p:cNvPr id="275" name="Freihand 274">
                  <a:extLst>
                    <a:ext uri="{FF2B5EF4-FFF2-40B4-BE49-F238E27FC236}">
                      <a16:creationId xmlns:a16="http://schemas.microsoft.com/office/drawing/2014/main" id="{6952EDF0-CEA4-4E06-A576-0F8B6422D75F}"/>
                    </a:ext>
                  </a:extLst>
                </p:cNvPr>
                <p:cNvPicPr/>
                <p:nvPr/>
              </p:nvPicPr>
              <p:blipFill>
                <a:blip r:embed="rId1529"/>
                <a:stretch>
                  <a:fillRect/>
                </a:stretch>
              </p:blipFill>
              <p:spPr>
                <a:xfrm>
                  <a:off x="11662307" y="1173667"/>
                  <a:ext cx="1461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530">
              <p14:nvContentPartPr>
                <p14:cNvPr id="276" name="Freihand 275">
                  <a:extLst>
                    <a:ext uri="{FF2B5EF4-FFF2-40B4-BE49-F238E27FC236}">
                      <a16:creationId xmlns:a16="http://schemas.microsoft.com/office/drawing/2014/main" id="{831C1766-6809-4F72-B9D9-FD4993B7CC4D}"/>
                    </a:ext>
                  </a:extLst>
                </p14:cNvPr>
                <p14:cNvContentPartPr/>
                <p14:nvPr/>
              </p14:nvContentPartPr>
              <p14:xfrm>
                <a:off x="11732867" y="1260427"/>
                <a:ext cx="45720" cy="52560"/>
              </p14:xfrm>
            </p:contentPart>
          </mc:Choice>
          <mc:Fallback>
            <p:pic>
              <p:nvPicPr>
                <p:cNvPr id="276" name="Freihand 275">
                  <a:extLst>
                    <a:ext uri="{FF2B5EF4-FFF2-40B4-BE49-F238E27FC236}">
                      <a16:creationId xmlns:a16="http://schemas.microsoft.com/office/drawing/2014/main" id="{831C1766-6809-4F72-B9D9-FD4993B7CC4D}"/>
                    </a:ext>
                  </a:extLst>
                </p:cNvPr>
                <p:cNvPicPr/>
                <p:nvPr/>
              </p:nvPicPr>
              <p:blipFill>
                <a:blip r:embed="rId1531"/>
                <a:stretch>
                  <a:fillRect/>
                </a:stretch>
              </p:blipFill>
              <p:spPr>
                <a:xfrm>
                  <a:off x="11728547" y="1256107"/>
                  <a:ext cx="543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532">
              <p14:nvContentPartPr>
                <p14:cNvPr id="972" name="Freihand 971">
                  <a:extLst>
                    <a:ext uri="{FF2B5EF4-FFF2-40B4-BE49-F238E27FC236}">
                      <a16:creationId xmlns:a16="http://schemas.microsoft.com/office/drawing/2014/main" id="{A710A88A-BA3C-4621-90F0-6D870F34435B}"/>
                    </a:ext>
                  </a:extLst>
                </p14:cNvPr>
                <p14:cNvContentPartPr/>
                <p14:nvPr/>
              </p14:nvContentPartPr>
              <p14:xfrm>
                <a:off x="11437667" y="1373107"/>
                <a:ext cx="381240" cy="42480"/>
              </p14:xfrm>
            </p:contentPart>
          </mc:Choice>
          <mc:Fallback>
            <p:pic>
              <p:nvPicPr>
                <p:cNvPr id="972" name="Freihand 971">
                  <a:extLst>
                    <a:ext uri="{FF2B5EF4-FFF2-40B4-BE49-F238E27FC236}">
                      <a16:creationId xmlns:a16="http://schemas.microsoft.com/office/drawing/2014/main" id="{A710A88A-BA3C-4621-90F0-6D870F34435B}"/>
                    </a:ext>
                  </a:extLst>
                </p:cNvPr>
                <p:cNvPicPr/>
                <p:nvPr/>
              </p:nvPicPr>
              <p:blipFill>
                <a:blip r:embed="rId1533"/>
                <a:stretch>
                  <a:fillRect/>
                </a:stretch>
              </p:blipFill>
              <p:spPr>
                <a:xfrm>
                  <a:off x="11433347" y="1368787"/>
                  <a:ext cx="3898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534">
              <p14:nvContentPartPr>
                <p14:cNvPr id="976" name="Freihand 975">
                  <a:extLst>
                    <a:ext uri="{FF2B5EF4-FFF2-40B4-BE49-F238E27FC236}">
                      <a16:creationId xmlns:a16="http://schemas.microsoft.com/office/drawing/2014/main" id="{FE8FFF3B-CBBE-4A5C-ACC7-224910AB4B53}"/>
                    </a:ext>
                  </a:extLst>
                </p14:cNvPr>
                <p14:cNvContentPartPr/>
                <p14:nvPr/>
              </p14:nvContentPartPr>
              <p14:xfrm>
                <a:off x="215027" y="2696827"/>
                <a:ext cx="608400" cy="778320"/>
              </p14:xfrm>
            </p:contentPart>
          </mc:Choice>
          <mc:Fallback>
            <p:pic>
              <p:nvPicPr>
                <p:cNvPr id="976" name="Freihand 975">
                  <a:extLst>
                    <a:ext uri="{FF2B5EF4-FFF2-40B4-BE49-F238E27FC236}">
                      <a16:creationId xmlns:a16="http://schemas.microsoft.com/office/drawing/2014/main" id="{FE8FFF3B-CBBE-4A5C-ACC7-224910AB4B53}"/>
                    </a:ext>
                  </a:extLst>
                </p:cNvPr>
                <p:cNvPicPr/>
                <p:nvPr/>
              </p:nvPicPr>
              <p:blipFill>
                <a:blip r:embed="rId1535"/>
                <a:stretch>
                  <a:fillRect/>
                </a:stretch>
              </p:blipFill>
              <p:spPr>
                <a:xfrm>
                  <a:off x="210707" y="2692507"/>
                  <a:ext cx="617040" cy="786960"/>
                </a:xfrm>
                <a:prstGeom prst="rect">
                  <a:avLst/>
                </a:prstGeom>
              </p:spPr>
            </p:pic>
          </mc:Fallback>
        </mc:AlternateContent>
        <mc:AlternateContent xmlns:mc="http://schemas.openxmlformats.org/markup-compatibility/2006">
          <mc:Choice xmlns:p14="http://schemas.microsoft.com/office/powerpoint/2010/main" Requires="p14">
            <p:contentPart p14:bwMode="auto" r:id="rId1536">
              <p14:nvContentPartPr>
                <p14:cNvPr id="978" name="Freihand 977">
                  <a:extLst>
                    <a:ext uri="{FF2B5EF4-FFF2-40B4-BE49-F238E27FC236}">
                      <a16:creationId xmlns:a16="http://schemas.microsoft.com/office/drawing/2014/main" id="{7DDEAC75-A0E1-4F8D-ACA5-5C53AA6D9A89}"/>
                    </a:ext>
                  </a:extLst>
                </p14:cNvPr>
                <p14:cNvContentPartPr/>
                <p14:nvPr/>
              </p14:nvContentPartPr>
              <p14:xfrm>
                <a:off x="6731747" y="6235987"/>
                <a:ext cx="334080" cy="598680"/>
              </p14:xfrm>
            </p:contentPart>
          </mc:Choice>
          <mc:Fallback>
            <p:pic>
              <p:nvPicPr>
                <p:cNvPr id="978" name="Freihand 977">
                  <a:extLst>
                    <a:ext uri="{FF2B5EF4-FFF2-40B4-BE49-F238E27FC236}">
                      <a16:creationId xmlns:a16="http://schemas.microsoft.com/office/drawing/2014/main" id="{7DDEAC75-A0E1-4F8D-ACA5-5C53AA6D9A89}"/>
                    </a:ext>
                  </a:extLst>
                </p:cNvPr>
                <p:cNvPicPr/>
                <p:nvPr/>
              </p:nvPicPr>
              <p:blipFill>
                <a:blip r:embed="rId1537"/>
                <a:stretch>
                  <a:fillRect/>
                </a:stretch>
              </p:blipFill>
              <p:spPr>
                <a:xfrm>
                  <a:off x="6727427" y="6231667"/>
                  <a:ext cx="342720" cy="607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38">
            <p14:nvContentPartPr>
              <p14:cNvPr id="980" name="Freihand 979">
                <a:extLst>
                  <a:ext uri="{FF2B5EF4-FFF2-40B4-BE49-F238E27FC236}">
                    <a16:creationId xmlns:a16="http://schemas.microsoft.com/office/drawing/2014/main" id="{0C6F179A-1051-41ED-82F5-35E02C59AB88}"/>
                  </a:ext>
                </a:extLst>
              </p14:cNvPr>
              <p14:cNvContentPartPr/>
              <p14:nvPr/>
            </p14:nvContentPartPr>
            <p14:xfrm>
              <a:off x="894347" y="4344547"/>
              <a:ext cx="113400" cy="77760"/>
            </p14:xfrm>
          </p:contentPart>
        </mc:Choice>
        <mc:Fallback>
          <p:pic>
            <p:nvPicPr>
              <p:cNvPr id="980" name="Freihand 979">
                <a:extLst>
                  <a:ext uri="{FF2B5EF4-FFF2-40B4-BE49-F238E27FC236}">
                    <a16:creationId xmlns:a16="http://schemas.microsoft.com/office/drawing/2014/main" id="{0C6F179A-1051-41ED-82F5-35E02C59AB88}"/>
                  </a:ext>
                </a:extLst>
              </p:cNvPr>
              <p:cNvPicPr/>
              <p:nvPr/>
            </p:nvPicPr>
            <p:blipFill>
              <a:blip r:embed="rId1539"/>
              <a:stretch>
                <a:fillRect/>
              </a:stretch>
            </p:blipFill>
            <p:spPr>
              <a:xfrm>
                <a:off x="890027" y="4340227"/>
                <a:ext cx="1220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540">
            <p14:nvContentPartPr>
              <p14:cNvPr id="991" name="Freihand 990">
                <a:extLst>
                  <a:ext uri="{FF2B5EF4-FFF2-40B4-BE49-F238E27FC236}">
                    <a16:creationId xmlns:a16="http://schemas.microsoft.com/office/drawing/2014/main" id="{B0AEB68B-8D30-4EA5-95DC-CDC3C5044708}"/>
                  </a:ext>
                </a:extLst>
              </p14:cNvPr>
              <p14:cNvContentPartPr/>
              <p14:nvPr/>
            </p14:nvContentPartPr>
            <p14:xfrm>
              <a:off x="5066747" y="6409507"/>
              <a:ext cx="56880" cy="25560"/>
            </p14:xfrm>
          </p:contentPart>
        </mc:Choice>
        <mc:Fallback>
          <p:pic>
            <p:nvPicPr>
              <p:cNvPr id="991" name="Freihand 990">
                <a:extLst>
                  <a:ext uri="{FF2B5EF4-FFF2-40B4-BE49-F238E27FC236}">
                    <a16:creationId xmlns:a16="http://schemas.microsoft.com/office/drawing/2014/main" id="{B0AEB68B-8D30-4EA5-95DC-CDC3C5044708}"/>
                  </a:ext>
                </a:extLst>
              </p:cNvPr>
              <p:cNvPicPr/>
              <p:nvPr/>
            </p:nvPicPr>
            <p:blipFill>
              <a:blip r:embed="rId1541"/>
              <a:stretch>
                <a:fillRect/>
              </a:stretch>
            </p:blipFill>
            <p:spPr>
              <a:xfrm>
                <a:off x="5062427" y="6405187"/>
                <a:ext cx="655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542">
            <p14:nvContentPartPr>
              <p14:cNvPr id="999" name="Freihand 998">
                <a:extLst>
                  <a:ext uri="{FF2B5EF4-FFF2-40B4-BE49-F238E27FC236}">
                    <a16:creationId xmlns:a16="http://schemas.microsoft.com/office/drawing/2014/main" id="{351FB2B3-6197-4775-BCD4-4391DF3B9497}"/>
                  </a:ext>
                </a:extLst>
              </p14:cNvPr>
              <p14:cNvContentPartPr/>
              <p14:nvPr/>
            </p14:nvContentPartPr>
            <p14:xfrm>
              <a:off x="805067" y="4044667"/>
              <a:ext cx="139320" cy="15480"/>
            </p14:xfrm>
          </p:contentPart>
        </mc:Choice>
        <mc:Fallback>
          <p:pic>
            <p:nvPicPr>
              <p:cNvPr id="999" name="Freihand 998">
                <a:extLst>
                  <a:ext uri="{FF2B5EF4-FFF2-40B4-BE49-F238E27FC236}">
                    <a16:creationId xmlns:a16="http://schemas.microsoft.com/office/drawing/2014/main" id="{351FB2B3-6197-4775-BCD4-4391DF3B9497}"/>
                  </a:ext>
                </a:extLst>
              </p:cNvPr>
              <p:cNvPicPr/>
              <p:nvPr/>
            </p:nvPicPr>
            <p:blipFill>
              <a:blip r:embed="rId1543"/>
              <a:stretch>
                <a:fillRect/>
              </a:stretch>
            </p:blipFill>
            <p:spPr>
              <a:xfrm>
                <a:off x="800747" y="4040347"/>
                <a:ext cx="1479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544">
            <p14:nvContentPartPr>
              <p14:cNvPr id="1076" name="Freihand 1075">
                <a:extLst>
                  <a:ext uri="{FF2B5EF4-FFF2-40B4-BE49-F238E27FC236}">
                    <a16:creationId xmlns:a16="http://schemas.microsoft.com/office/drawing/2014/main" id="{B5AA3E1D-C6C6-4436-A4D4-E97570F06B4A}"/>
                  </a:ext>
                </a:extLst>
              </p14:cNvPr>
              <p14:cNvContentPartPr/>
              <p14:nvPr/>
            </p14:nvContentPartPr>
            <p14:xfrm>
              <a:off x="5088707" y="6441907"/>
              <a:ext cx="16920" cy="23040"/>
            </p14:xfrm>
          </p:contentPart>
        </mc:Choice>
        <mc:Fallback>
          <p:pic>
            <p:nvPicPr>
              <p:cNvPr id="1076" name="Freihand 1075">
                <a:extLst>
                  <a:ext uri="{FF2B5EF4-FFF2-40B4-BE49-F238E27FC236}">
                    <a16:creationId xmlns:a16="http://schemas.microsoft.com/office/drawing/2014/main" id="{B5AA3E1D-C6C6-4436-A4D4-E97570F06B4A}"/>
                  </a:ext>
                </a:extLst>
              </p:cNvPr>
              <p:cNvPicPr/>
              <p:nvPr/>
            </p:nvPicPr>
            <p:blipFill>
              <a:blip r:embed="rId1545"/>
              <a:stretch>
                <a:fillRect/>
              </a:stretch>
            </p:blipFill>
            <p:spPr>
              <a:xfrm>
                <a:off x="5084387" y="6437587"/>
                <a:ext cx="255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546">
            <p14:nvContentPartPr>
              <p14:cNvPr id="1077" name="Freihand 1076">
                <a:extLst>
                  <a:ext uri="{FF2B5EF4-FFF2-40B4-BE49-F238E27FC236}">
                    <a16:creationId xmlns:a16="http://schemas.microsoft.com/office/drawing/2014/main" id="{72C2DA9A-6B1E-4D31-882D-6E48C86A750F}"/>
                  </a:ext>
                </a:extLst>
              </p14:cNvPr>
              <p14:cNvContentPartPr/>
              <p14:nvPr/>
            </p14:nvContentPartPr>
            <p14:xfrm>
              <a:off x="776987" y="4037827"/>
              <a:ext cx="13320" cy="32040"/>
            </p14:xfrm>
          </p:contentPart>
        </mc:Choice>
        <mc:Fallback>
          <p:pic>
            <p:nvPicPr>
              <p:cNvPr id="1077" name="Freihand 1076">
                <a:extLst>
                  <a:ext uri="{FF2B5EF4-FFF2-40B4-BE49-F238E27FC236}">
                    <a16:creationId xmlns:a16="http://schemas.microsoft.com/office/drawing/2014/main" id="{72C2DA9A-6B1E-4D31-882D-6E48C86A750F}"/>
                  </a:ext>
                </a:extLst>
              </p:cNvPr>
              <p:cNvPicPr/>
              <p:nvPr/>
            </p:nvPicPr>
            <p:blipFill>
              <a:blip r:embed="rId1547"/>
              <a:stretch>
                <a:fillRect/>
              </a:stretch>
            </p:blipFill>
            <p:spPr>
              <a:xfrm>
                <a:off x="772667" y="4033507"/>
                <a:ext cx="21960" cy="40680"/>
              </a:xfrm>
              <a:prstGeom prst="rect">
                <a:avLst/>
              </a:prstGeom>
            </p:spPr>
          </p:pic>
        </mc:Fallback>
      </mc:AlternateContent>
      <p:grpSp>
        <p:nvGrpSpPr>
          <p:cNvPr id="1086" name="Gruppieren 1085">
            <a:extLst>
              <a:ext uri="{FF2B5EF4-FFF2-40B4-BE49-F238E27FC236}">
                <a16:creationId xmlns:a16="http://schemas.microsoft.com/office/drawing/2014/main" id="{3E8C6070-7160-415E-AF1B-97E629ADAC07}"/>
              </a:ext>
            </a:extLst>
          </p:cNvPr>
          <p:cNvGrpSpPr/>
          <p:nvPr/>
        </p:nvGrpSpPr>
        <p:grpSpPr>
          <a:xfrm>
            <a:off x="3699827" y="5760787"/>
            <a:ext cx="1470600" cy="723240"/>
            <a:chOff x="3699827" y="5760787"/>
            <a:chExt cx="1470600" cy="723240"/>
          </a:xfrm>
        </p:grpSpPr>
        <mc:AlternateContent xmlns:mc="http://schemas.openxmlformats.org/markup-compatibility/2006">
          <mc:Choice xmlns:p14="http://schemas.microsoft.com/office/powerpoint/2010/main" Requires="p14">
            <p:contentPart p14:bwMode="auto" r:id="rId1548">
              <p14:nvContentPartPr>
                <p14:cNvPr id="1008" name="Freihand 1007">
                  <a:extLst>
                    <a:ext uri="{FF2B5EF4-FFF2-40B4-BE49-F238E27FC236}">
                      <a16:creationId xmlns:a16="http://schemas.microsoft.com/office/drawing/2014/main" id="{A8AE1DEF-FD1B-4822-A255-FFC8F93B5ADD}"/>
                    </a:ext>
                  </a:extLst>
                </p14:cNvPr>
                <p14:cNvContentPartPr/>
                <p14:nvPr/>
              </p14:nvContentPartPr>
              <p14:xfrm>
                <a:off x="3699827" y="5760787"/>
                <a:ext cx="194040" cy="115560"/>
              </p14:xfrm>
            </p:contentPart>
          </mc:Choice>
          <mc:Fallback>
            <p:pic>
              <p:nvPicPr>
                <p:cNvPr id="1008" name="Freihand 1007">
                  <a:extLst>
                    <a:ext uri="{FF2B5EF4-FFF2-40B4-BE49-F238E27FC236}">
                      <a16:creationId xmlns:a16="http://schemas.microsoft.com/office/drawing/2014/main" id="{A8AE1DEF-FD1B-4822-A255-FFC8F93B5ADD}"/>
                    </a:ext>
                  </a:extLst>
                </p:cNvPr>
                <p:cNvPicPr/>
                <p:nvPr/>
              </p:nvPicPr>
              <p:blipFill>
                <a:blip r:embed="rId1549"/>
                <a:stretch>
                  <a:fillRect/>
                </a:stretch>
              </p:blipFill>
              <p:spPr>
                <a:xfrm>
                  <a:off x="3695507" y="5756467"/>
                  <a:ext cx="2026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550">
              <p14:nvContentPartPr>
                <p14:cNvPr id="1009" name="Freihand 1008">
                  <a:extLst>
                    <a:ext uri="{FF2B5EF4-FFF2-40B4-BE49-F238E27FC236}">
                      <a16:creationId xmlns:a16="http://schemas.microsoft.com/office/drawing/2014/main" id="{1E29D937-6C20-4FE2-A5D5-4694415763F2}"/>
                    </a:ext>
                  </a:extLst>
                </p14:cNvPr>
                <p14:cNvContentPartPr/>
                <p14:nvPr/>
              </p14:nvContentPartPr>
              <p14:xfrm>
                <a:off x="4038587" y="5954467"/>
                <a:ext cx="108360" cy="68400"/>
              </p14:xfrm>
            </p:contentPart>
          </mc:Choice>
          <mc:Fallback>
            <p:pic>
              <p:nvPicPr>
                <p:cNvPr id="1009" name="Freihand 1008">
                  <a:extLst>
                    <a:ext uri="{FF2B5EF4-FFF2-40B4-BE49-F238E27FC236}">
                      <a16:creationId xmlns:a16="http://schemas.microsoft.com/office/drawing/2014/main" id="{1E29D937-6C20-4FE2-A5D5-4694415763F2}"/>
                    </a:ext>
                  </a:extLst>
                </p:cNvPr>
                <p:cNvPicPr/>
                <p:nvPr/>
              </p:nvPicPr>
              <p:blipFill>
                <a:blip r:embed="rId1551"/>
                <a:stretch>
                  <a:fillRect/>
                </a:stretch>
              </p:blipFill>
              <p:spPr>
                <a:xfrm>
                  <a:off x="4034267" y="5950147"/>
                  <a:ext cx="1170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552">
              <p14:nvContentPartPr>
                <p14:cNvPr id="1010" name="Freihand 1009">
                  <a:extLst>
                    <a:ext uri="{FF2B5EF4-FFF2-40B4-BE49-F238E27FC236}">
                      <a16:creationId xmlns:a16="http://schemas.microsoft.com/office/drawing/2014/main" id="{85FB620A-D163-44C8-8052-23EAD2FAEF8E}"/>
                    </a:ext>
                  </a:extLst>
                </p14:cNvPr>
                <p14:cNvContentPartPr/>
                <p14:nvPr/>
              </p14:nvContentPartPr>
              <p14:xfrm>
                <a:off x="4180427" y="6037267"/>
                <a:ext cx="376200" cy="182880"/>
              </p14:xfrm>
            </p:contentPart>
          </mc:Choice>
          <mc:Fallback>
            <p:pic>
              <p:nvPicPr>
                <p:cNvPr id="1010" name="Freihand 1009">
                  <a:extLst>
                    <a:ext uri="{FF2B5EF4-FFF2-40B4-BE49-F238E27FC236}">
                      <a16:creationId xmlns:a16="http://schemas.microsoft.com/office/drawing/2014/main" id="{85FB620A-D163-44C8-8052-23EAD2FAEF8E}"/>
                    </a:ext>
                  </a:extLst>
                </p:cNvPr>
                <p:cNvPicPr/>
                <p:nvPr/>
              </p:nvPicPr>
              <p:blipFill>
                <a:blip r:embed="rId1553"/>
                <a:stretch>
                  <a:fillRect/>
                </a:stretch>
              </p:blipFill>
              <p:spPr>
                <a:xfrm>
                  <a:off x="4176107" y="6032947"/>
                  <a:ext cx="3848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554">
              <p14:nvContentPartPr>
                <p14:cNvPr id="1011" name="Freihand 1010">
                  <a:extLst>
                    <a:ext uri="{FF2B5EF4-FFF2-40B4-BE49-F238E27FC236}">
                      <a16:creationId xmlns:a16="http://schemas.microsoft.com/office/drawing/2014/main" id="{BEFD1F7A-FEB7-4C1B-9DCC-E762E29352BB}"/>
                    </a:ext>
                  </a:extLst>
                </p14:cNvPr>
                <p14:cNvContentPartPr/>
                <p14:nvPr/>
              </p14:nvContentPartPr>
              <p14:xfrm>
                <a:off x="4704587" y="6270187"/>
                <a:ext cx="138240" cy="53280"/>
              </p14:xfrm>
            </p:contentPart>
          </mc:Choice>
          <mc:Fallback>
            <p:pic>
              <p:nvPicPr>
                <p:cNvPr id="1011" name="Freihand 1010">
                  <a:extLst>
                    <a:ext uri="{FF2B5EF4-FFF2-40B4-BE49-F238E27FC236}">
                      <a16:creationId xmlns:a16="http://schemas.microsoft.com/office/drawing/2014/main" id="{BEFD1F7A-FEB7-4C1B-9DCC-E762E29352BB}"/>
                    </a:ext>
                  </a:extLst>
                </p:cNvPr>
                <p:cNvPicPr/>
                <p:nvPr/>
              </p:nvPicPr>
              <p:blipFill>
                <a:blip r:embed="rId1555"/>
                <a:stretch>
                  <a:fillRect/>
                </a:stretch>
              </p:blipFill>
              <p:spPr>
                <a:xfrm>
                  <a:off x="4700267" y="6265867"/>
                  <a:ext cx="1468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556">
              <p14:nvContentPartPr>
                <p14:cNvPr id="1012" name="Freihand 1011">
                  <a:extLst>
                    <a:ext uri="{FF2B5EF4-FFF2-40B4-BE49-F238E27FC236}">
                      <a16:creationId xmlns:a16="http://schemas.microsoft.com/office/drawing/2014/main" id="{5275351E-6BD7-4733-973A-1714241E785B}"/>
                    </a:ext>
                  </a:extLst>
                </p14:cNvPr>
                <p14:cNvContentPartPr/>
                <p14:nvPr/>
              </p14:nvContentPartPr>
              <p14:xfrm>
                <a:off x="4930667" y="6364867"/>
                <a:ext cx="239760" cy="119160"/>
              </p14:xfrm>
            </p:contentPart>
          </mc:Choice>
          <mc:Fallback>
            <p:pic>
              <p:nvPicPr>
                <p:cNvPr id="1012" name="Freihand 1011">
                  <a:extLst>
                    <a:ext uri="{FF2B5EF4-FFF2-40B4-BE49-F238E27FC236}">
                      <a16:creationId xmlns:a16="http://schemas.microsoft.com/office/drawing/2014/main" id="{5275351E-6BD7-4733-973A-1714241E785B}"/>
                    </a:ext>
                  </a:extLst>
                </p:cNvPr>
                <p:cNvPicPr/>
                <p:nvPr/>
              </p:nvPicPr>
              <p:blipFill>
                <a:blip r:embed="rId1557"/>
                <a:stretch>
                  <a:fillRect/>
                </a:stretch>
              </p:blipFill>
              <p:spPr>
                <a:xfrm>
                  <a:off x="4926347" y="6360547"/>
                  <a:ext cx="2484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558">
              <p14:nvContentPartPr>
                <p14:cNvPr id="1078" name="Freihand 1077">
                  <a:extLst>
                    <a:ext uri="{FF2B5EF4-FFF2-40B4-BE49-F238E27FC236}">
                      <a16:creationId xmlns:a16="http://schemas.microsoft.com/office/drawing/2014/main" id="{A61A0E95-966C-472D-BF6B-B78D02C3EA58}"/>
                    </a:ext>
                  </a:extLst>
                </p14:cNvPr>
                <p14:cNvContentPartPr/>
                <p14:nvPr/>
              </p14:nvContentPartPr>
              <p14:xfrm>
                <a:off x="3915827" y="5884267"/>
                <a:ext cx="12240" cy="18720"/>
              </p14:xfrm>
            </p:contentPart>
          </mc:Choice>
          <mc:Fallback>
            <p:pic>
              <p:nvPicPr>
                <p:cNvPr id="1078" name="Freihand 1077">
                  <a:extLst>
                    <a:ext uri="{FF2B5EF4-FFF2-40B4-BE49-F238E27FC236}">
                      <a16:creationId xmlns:a16="http://schemas.microsoft.com/office/drawing/2014/main" id="{A61A0E95-966C-472D-BF6B-B78D02C3EA58}"/>
                    </a:ext>
                  </a:extLst>
                </p:cNvPr>
                <p:cNvPicPr/>
                <p:nvPr/>
              </p:nvPicPr>
              <p:blipFill>
                <a:blip r:embed="rId1559"/>
                <a:stretch>
                  <a:fillRect/>
                </a:stretch>
              </p:blipFill>
              <p:spPr>
                <a:xfrm>
                  <a:off x="3911507" y="5879947"/>
                  <a:ext cx="20880" cy="27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60">
            <p14:nvContentPartPr>
              <p14:cNvPr id="1079" name="Freihand 1078">
                <a:extLst>
                  <a:ext uri="{FF2B5EF4-FFF2-40B4-BE49-F238E27FC236}">
                    <a16:creationId xmlns:a16="http://schemas.microsoft.com/office/drawing/2014/main" id="{19CFE60D-52EA-46A5-9119-AFD330B23F35}"/>
                  </a:ext>
                </a:extLst>
              </p14:cNvPr>
              <p14:cNvContentPartPr/>
              <p14:nvPr/>
            </p14:nvContentPartPr>
            <p14:xfrm>
              <a:off x="3436667" y="5653507"/>
              <a:ext cx="16920" cy="32760"/>
            </p14:xfrm>
          </p:contentPart>
        </mc:Choice>
        <mc:Fallback>
          <p:pic>
            <p:nvPicPr>
              <p:cNvPr id="1079" name="Freihand 1078">
                <a:extLst>
                  <a:ext uri="{FF2B5EF4-FFF2-40B4-BE49-F238E27FC236}">
                    <a16:creationId xmlns:a16="http://schemas.microsoft.com/office/drawing/2014/main" id="{19CFE60D-52EA-46A5-9119-AFD330B23F35}"/>
                  </a:ext>
                </a:extLst>
              </p:cNvPr>
              <p:cNvPicPr/>
              <p:nvPr/>
            </p:nvPicPr>
            <p:blipFill>
              <a:blip r:embed="rId1561"/>
              <a:stretch>
                <a:fillRect/>
              </a:stretch>
            </p:blipFill>
            <p:spPr>
              <a:xfrm>
                <a:off x="3432347" y="5649187"/>
                <a:ext cx="255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562">
            <p14:nvContentPartPr>
              <p14:cNvPr id="1087" name="Freihand 1086">
                <a:extLst>
                  <a:ext uri="{FF2B5EF4-FFF2-40B4-BE49-F238E27FC236}">
                    <a16:creationId xmlns:a16="http://schemas.microsoft.com/office/drawing/2014/main" id="{ED0125D4-03DF-4B11-A9B7-CFCF0E6BADC1}"/>
                  </a:ext>
                </a:extLst>
              </p14:cNvPr>
              <p14:cNvContentPartPr/>
              <p14:nvPr/>
            </p14:nvContentPartPr>
            <p14:xfrm>
              <a:off x="5078267" y="6513547"/>
              <a:ext cx="23760" cy="15480"/>
            </p14:xfrm>
          </p:contentPart>
        </mc:Choice>
        <mc:Fallback>
          <p:pic>
            <p:nvPicPr>
              <p:cNvPr id="1087" name="Freihand 1086">
                <a:extLst>
                  <a:ext uri="{FF2B5EF4-FFF2-40B4-BE49-F238E27FC236}">
                    <a16:creationId xmlns:a16="http://schemas.microsoft.com/office/drawing/2014/main" id="{ED0125D4-03DF-4B11-A9B7-CFCF0E6BADC1}"/>
                  </a:ext>
                </a:extLst>
              </p:cNvPr>
              <p:cNvPicPr/>
              <p:nvPr/>
            </p:nvPicPr>
            <p:blipFill>
              <a:blip r:embed="rId1563"/>
              <a:stretch>
                <a:fillRect/>
              </a:stretch>
            </p:blipFill>
            <p:spPr>
              <a:xfrm>
                <a:off x="5073947" y="6509227"/>
                <a:ext cx="324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564">
            <p14:nvContentPartPr>
              <p14:cNvPr id="1088" name="Freihand 1087">
                <a:extLst>
                  <a:ext uri="{FF2B5EF4-FFF2-40B4-BE49-F238E27FC236}">
                    <a16:creationId xmlns:a16="http://schemas.microsoft.com/office/drawing/2014/main" id="{E927AA97-D171-44CF-9C51-1A9F7BE2907D}"/>
                  </a:ext>
                </a:extLst>
              </p14:cNvPr>
              <p14:cNvContentPartPr/>
              <p14:nvPr/>
            </p14:nvContentPartPr>
            <p14:xfrm>
              <a:off x="833147" y="4112707"/>
              <a:ext cx="14400" cy="22320"/>
            </p14:xfrm>
          </p:contentPart>
        </mc:Choice>
        <mc:Fallback>
          <p:pic>
            <p:nvPicPr>
              <p:cNvPr id="1088" name="Freihand 1087">
                <a:extLst>
                  <a:ext uri="{FF2B5EF4-FFF2-40B4-BE49-F238E27FC236}">
                    <a16:creationId xmlns:a16="http://schemas.microsoft.com/office/drawing/2014/main" id="{E927AA97-D171-44CF-9C51-1A9F7BE2907D}"/>
                  </a:ext>
                </a:extLst>
              </p:cNvPr>
              <p:cNvPicPr/>
              <p:nvPr/>
            </p:nvPicPr>
            <p:blipFill>
              <a:blip r:embed="rId1565"/>
              <a:stretch>
                <a:fillRect/>
              </a:stretch>
            </p:blipFill>
            <p:spPr>
              <a:xfrm>
                <a:off x="828827" y="4108387"/>
                <a:ext cx="23040" cy="30960"/>
              </a:xfrm>
              <a:prstGeom prst="rect">
                <a:avLst/>
              </a:prstGeom>
            </p:spPr>
          </p:pic>
        </mc:Fallback>
      </mc:AlternateContent>
      <p:grpSp>
        <p:nvGrpSpPr>
          <p:cNvPr id="1091" name="Gruppieren 1090">
            <a:extLst>
              <a:ext uri="{FF2B5EF4-FFF2-40B4-BE49-F238E27FC236}">
                <a16:creationId xmlns:a16="http://schemas.microsoft.com/office/drawing/2014/main" id="{D953F288-9BBE-4E45-8C33-3775F804894D}"/>
              </a:ext>
            </a:extLst>
          </p:cNvPr>
          <p:cNvGrpSpPr/>
          <p:nvPr/>
        </p:nvGrpSpPr>
        <p:grpSpPr>
          <a:xfrm>
            <a:off x="878507" y="2986627"/>
            <a:ext cx="4695120" cy="2559960"/>
            <a:chOff x="878507" y="2986627"/>
            <a:chExt cx="4695120" cy="2559960"/>
          </a:xfrm>
        </p:grpSpPr>
        <mc:AlternateContent xmlns:mc="http://schemas.openxmlformats.org/markup-compatibility/2006">
          <mc:Choice xmlns:p14="http://schemas.microsoft.com/office/powerpoint/2010/main" Requires="p14">
            <p:contentPart p14:bwMode="auto" r:id="rId1566">
              <p14:nvContentPartPr>
                <p14:cNvPr id="1006" name="Freihand 1005">
                  <a:extLst>
                    <a:ext uri="{FF2B5EF4-FFF2-40B4-BE49-F238E27FC236}">
                      <a16:creationId xmlns:a16="http://schemas.microsoft.com/office/drawing/2014/main" id="{F2D9185A-B044-433B-BEA4-AA40787EE5DB}"/>
                    </a:ext>
                  </a:extLst>
                </p14:cNvPr>
                <p14:cNvContentPartPr/>
                <p14:nvPr/>
              </p14:nvContentPartPr>
              <p14:xfrm>
                <a:off x="3005387" y="5302867"/>
                <a:ext cx="45720" cy="33480"/>
              </p14:xfrm>
            </p:contentPart>
          </mc:Choice>
          <mc:Fallback>
            <p:pic>
              <p:nvPicPr>
                <p:cNvPr id="1006" name="Freihand 1005">
                  <a:extLst>
                    <a:ext uri="{FF2B5EF4-FFF2-40B4-BE49-F238E27FC236}">
                      <a16:creationId xmlns:a16="http://schemas.microsoft.com/office/drawing/2014/main" id="{F2D9185A-B044-433B-BEA4-AA40787EE5DB}"/>
                    </a:ext>
                  </a:extLst>
                </p:cNvPr>
                <p:cNvPicPr/>
                <p:nvPr/>
              </p:nvPicPr>
              <p:blipFill>
                <a:blip r:embed="rId1567"/>
                <a:stretch>
                  <a:fillRect/>
                </a:stretch>
              </p:blipFill>
              <p:spPr>
                <a:xfrm>
                  <a:off x="3001067" y="5298547"/>
                  <a:ext cx="543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568">
              <p14:nvContentPartPr>
                <p14:cNvPr id="1007" name="Freihand 1006">
                  <a:extLst>
                    <a:ext uri="{FF2B5EF4-FFF2-40B4-BE49-F238E27FC236}">
                      <a16:creationId xmlns:a16="http://schemas.microsoft.com/office/drawing/2014/main" id="{114A0B01-5013-4652-A71A-EC632D91F772}"/>
                    </a:ext>
                  </a:extLst>
                </p14:cNvPr>
                <p14:cNvContentPartPr/>
                <p14:nvPr/>
              </p14:nvContentPartPr>
              <p14:xfrm>
                <a:off x="3230027" y="5447587"/>
                <a:ext cx="188640" cy="99000"/>
              </p14:xfrm>
            </p:contentPart>
          </mc:Choice>
          <mc:Fallback>
            <p:pic>
              <p:nvPicPr>
                <p:cNvPr id="1007" name="Freihand 1006">
                  <a:extLst>
                    <a:ext uri="{FF2B5EF4-FFF2-40B4-BE49-F238E27FC236}">
                      <a16:creationId xmlns:a16="http://schemas.microsoft.com/office/drawing/2014/main" id="{114A0B01-5013-4652-A71A-EC632D91F772}"/>
                    </a:ext>
                  </a:extLst>
                </p:cNvPr>
                <p:cNvPicPr/>
                <p:nvPr/>
              </p:nvPicPr>
              <p:blipFill>
                <a:blip r:embed="rId1569"/>
                <a:stretch>
                  <a:fillRect/>
                </a:stretch>
              </p:blipFill>
              <p:spPr>
                <a:xfrm>
                  <a:off x="3225707" y="5443267"/>
                  <a:ext cx="1972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570">
              <p14:nvContentPartPr>
                <p14:cNvPr id="1000" name="Freihand 999">
                  <a:extLst>
                    <a:ext uri="{FF2B5EF4-FFF2-40B4-BE49-F238E27FC236}">
                      <a16:creationId xmlns:a16="http://schemas.microsoft.com/office/drawing/2014/main" id="{CC4034A5-CAFF-4FE2-9A40-92B09529129A}"/>
                    </a:ext>
                  </a:extLst>
                </p14:cNvPr>
                <p14:cNvContentPartPr/>
                <p14:nvPr/>
              </p14:nvContentPartPr>
              <p14:xfrm>
                <a:off x="878507" y="4073467"/>
                <a:ext cx="103680" cy="65160"/>
              </p14:xfrm>
            </p:contentPart>
          </mc:Choice>
          <mc:Fallback>
            <p:pic>
              <p:nvPicPr>
                <p:cNvPr id="1000" name="Freihand 999">
                  <a:extLst>
                    <a:ext uri="{FF2B5EF4-FFF2-40B4-BE49-F238E27FC236}">
                      <a16:creationId xmlns:a16="http://schemas.microsoft.com/office/drawing/2014/main" id="{CC4034A5-CAFF-4FE2-9A40-92B09529129A}"/>
                    </a:ext>
                  </a:extLst>
                </p:cNvPr>
                <p:cNvPicPr/>
                <p:nvPr/>
              </p:nvPicPr>
              <p:blipFill>
                <a:blip r:embed="rId1571"/>
                <a:stretch>
                  <a:fillRect/>
                </a:stretch>
              </p:blipFill>
              <p:spPr>
                <a:xfrm>
                  <a:off x="874187" y="4069147"/>
                  <a:ext cx="1123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572">
              <p14:nvContentPartPr>
                <p14:cNvPr id="1001" name="Freihand 1000">
                  <a:extLst>
                    <a:ext uri="{FF2B5EF4-FFF2-40B4-BE49-F238E27FC236}">
                      <a16:creationId xmlns:a16="http://schemas.microsoft.com/office/drawing/2014/main" id="{D9288658-7189-4098-9EC8-7C2D4F58D535}"/>
                    </a:ext>
                  </a:extLst>
                </p14:cNvPr>
                <p14:cNvContentPartPr/>
                <p14:nvPr/>
              </p14:nvContentPartPr>
              <p14:xfrm>
                <a:off x="1091627" y="4204507"/>
                <a:ext cx="368280" cy="209520"/>
              </p14:xfrm>
            </p:contentPart>
          </mc:Choice>
          <mc:Fallback>
            <p:pic>
              <p:nvPicPr>
                <p:cNvPr id="1001" name="Freihand 1000">
                  <a:extLst>
                    <a:ext uri="{FF2B5EF4-FFF2-40B4-BE49-F238E27FC236}">
                      <a16:creationId xmlns:a16="http://schemas.microsoft.com/office/drawing/2014/main" id="{D9288658-7189-4098-9EC8-7C2D4F58D535}"/>
                    </a:ext>
                  </a:extLst>
                </p:cNvPr>
                <p:cNvPicPr/>
                <p:nvPr/>
              </p:nvPicPr>
              <p:blipFill>
                <a:blip r:embed="rId1573"/>
                <a:stretch>
                  <a:fillRect/>
                </a:stretch>
              </p:blipFill>
              <p:spPr>
                <a:xfrm>
                  <a:off x="1087307" y="4200187"/>
                  <a:ext cx="3769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574">
              <p14:nvContentPartPr>
                <p14:cNvPr id="1003" name="Freihand 1002">
                  <a:extLst>
                    <a:ext uri="{FF2B5EF4-FFF2-40B4-BE49-F238E27FC236}">
                      <a16:creationId xmlns:a16="http://schemas.microsoft.com/office/drawing/2014/main" id="{0FB73380-BC47-4ED5-BADD-2FD975BDF0F8}"/>
                    </a:ext>
                  </a:extLst>
                </p14:cNvPr>
                <p14:cNvContentPartPr/>
                <p14:nvPr/>
              </p14:nvContentPartPr>
              <p14:xfrm>
                <a:off x="1618307" y="4549027"/>
                <a:ext cx="121320" cy="62280"/>
              </p14:xfrm>
            </p:contentPart>
          </mc:Choice>
          <mc:Fallback>
            <p:pic>
              <p:nvPicPr>
                <p:cNvPr id="1003" name="Freihand 1002">
                  <a:extLst>
                    <a:ext uri="{FF2B5EF4-FFF2-40B4-BE49-F238E27FC236}">
                      <a16:creationId xmlns:a16="http://schemas.microsoft.com/office/drawing/2014/main" id="{0FB73380-BC47-4ED5-BADD-2FD975BDF0F8}"/>
                    </a:ext>
                  </a:extLst>
                </p:cNvPr>
                <p:cNvPicPr/>
                <p:nvPr/>
              </p:nvPicPr>
              <p:blipFill>
                <a:blip r:embed="rId1575"/>
                <a:stretch>
                  <a:fillRect/>
                </a:stretch>
              </p:blipFill>
              <p:spPr>
                <a:xfrm>
                  <a:off x="1613987" y="4544707"/>
                  <a:ext cx="1299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576">
              <p14:nvContentPartPr>
                <p14:cNvPr id="1004" name="Freihand 1003">
                  <a:extLst>
                    <a:ext uri="{FF2B5EF4-FFF2-40B4-BE49-F238E27FC236}">
                      <a16:creationId xmlns:a16="http://schemas.microsoft.com/office/drawing/2014/main" id="{B2E2E316-0A43-4D85-BB97-D271F0CF6DBE}"/>
                    </a:ext>
                  </a:extLst>
                </p14:cNvPr>
                <p14:cNvContentPartPr/>
                <p14:nvPr/>
              </p14:nvContentPartPr>
              <p14:xfrm>
                <a:off x="1874267" y="4669267"/>
                <a:ext cx="497160" cy="288360"/>
              </p14:xfrm>
            </p:contentPart>
          </mc:Choice>
          <mc:Fallback>
            <p:pic>
              <p:nvPicPr>
                <p:cNvPr id="1004" name="Freihand 1003">
                  <a:extLst>
                    <a:ext uri="{FF2B5EF4-FFF2-40B4-BE49-F238E27FC236}">
                      <a16:creationId xmlns:a16="http://schemas.microsoft.com/office/drawing/2014/main" id="{B2E2E316-0A43-4D85-BB97-D271F0CF6DBE}"/>
                    </a:ext>
                  </a:extLst>
                </p:cNvPr>
                <p:cNvPicPr/>
                <p:nvPr/>
              </p:nvPicPr>
              <p:blipFill>
                <a:blip r:embed="rId1577"/>
                <a:stretch>
                  <a:fillRect/>
                </a:stretch>
              </p:blipFill>
              <p:spPr>
                <a:xfrm>
                  <a:off x="1869947" y="4664947"/>
                  <a:ext cx="50580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1578">
              <p14:nvContentPartPr>
                <p14:cNvPr id="1005" name="Freihand 1004">
                  <a:extLst>
                    <a:ext uri="{FF2B5EF4-FFF2-40B4-BE49-F238E27FC236}">
                      <a16:creationId xmlns:a16="http://schemas.microsoft.com/office/drawing/2014/main" id="{195D45AE-E71F-4799-92FE-241831AC4A31}"/>
                    </a:ext>
                  </a:extLst>
                </p14:cNvPr>
                <p14:cNvContentPartPr/>
                <p14:nvPr/>
              </p14:nvContentPartPr>
              <p14:xfrm>
                <a:off x="2538827" y="5032507"/>
                <a:ext cx="226440" cy="104760"/>
              </p14:xfrm>
            </p:contentPart>
          </mc:Choice>
          <mc:Fallback>
            <p:pic>
              <p:nvPicPr>
                <p:cNvPr id="1005" name="Freihand 1004">
                  <a:extLst>
                    <a:ext uri="{FF2B5EF4-FFF2-40B4-BE49-F238E27FC236}">
                      <a16:creationId xmlns:a16="http://schemas.microsoft.com/office/drawing/2014/main" id="{195D45AE-E71F-4799-92FE-241831AC4A31}"/>
                    </a:ext>
                  </a:extLst>
                </p:cNvPr>
                <p:cNvPicPr/>
                <p:nvPr/>
              </p:nvPicPr>
              <p:blipFill>
                <a:blip r:embed="rId1579"/>
                <a:stretch>
                  <a:fillRect/>
                </a:stretch>
              </p:blipFill>
              <p:spPr>
                <a:xfrm>
                  <a:off x="2534507" y="5028187"/>
                  <a:ext cx="2350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580">
              <p14:nvContentPartPr>
                <p14:cNvPr id="1015" name="Freihand 1014">
                  <a:extLst>
                    <a:ext uri="{FF2B5EF4-FFF2-40B4-BE49-F238E27FC236}">
                      <a16:creationId xmlns:a16="http://schemas.microsoft.com/office/drawing/2014/main" id="{2C7A7444-78D5-4F18-AF4F-B5E67031014B}"/>
                    </a:ext>
                  </a:extLst>
                </p14:cNvPr>
                <p14:cNvContentPartPr/>
                <p14:nvPr/>
              </p14:nvContentPartPr>
              <p14:xfrm>
                <a:off x="1887227" y="3663427"/>
                <a:ext cx="876240" cy="918360"/>
              </p14:xfrm>
            </p:contentPart>
          </mc:Choice>
          <mc:Fallback>
            <p:pic>
              <p:nvPicPr>
                <p:cNvPr id="1015" name="Freihand 1014">
                  <a:extLst>
                    <a:ext uri="{FF2B5EF4-FFF2-40B4-BE49-F238E27FC236}">
                      <a16:creationId xmlns:a16="http://schemas.microsoft.com/office/drawing/2014/main" id="{2C7A7444-78D5-4F18-AF4F-B5E67031014B}"/>
                    </a:ext>
                  </a:extLst>
                </p:cNvPr>
                <p:cNvPicPr/>
                <p:nvPr/>
              </p:nvPicPr>
              <p:blipFill>
                <a:blip r:embed="rId1581"/>
                <a:stretch>
                  <a:fillRect/>
                </a:stretch>
              </p:blipFill>
              <p:spPr>
                <a:xfrm>
                  <a:off x="1882907" y="3659107"/>
                  <a:ext cx="884880" cy="927000"/>
                </a:xfrm>
                <a:prstGeom prst="rect">
                  <a:avLst/>
                </a:prstGeom>
              </p:spPr>
            </p:pic>
          </mc:Fallback>
        </mc:AlternateContent>
        <mc:AlternateContent xmlns:mc="http://schemas.openxmlformats.org/markup-compatibility/2006">
          <mc:Choice xmlns:p14="http://schemas.microsoft.com/office/powerpoint/2010/main" Requires="p14">
            <p:contentPart p14:bwMode="auto" r:id="rId1582">
              <p14:nvContentPartPr>
                <p14:cNvPr id="1016" name="Freihand 1015">
                  <a:extLst>
                    <a:ext uri="{FF2B5EF4-FFF2-40B4-BE49-F238E27FC236}">
                      <a16:creationId xmlns:a16="http://schemas.microsoft.com/office/drawing/2014/main" id="{C4768A52-B057-47AD-9362-47A98BD33591}"/>
                    </a:ext>
                  </a:extLst>
                </p14:cNvPr>
                <p14:cNvContentPartPr/>
                <p14:nvPr/>
              </p14:nvContentPartPr>
              <p14:xfrm>
                <a:off x="1820267" y="4424107"/>
                <a:ext cx="249120" cy="199440"/>
              </p14:xfrm>
            </p:contentPart>
          </mc:Choice>
          <mc:Fallback>
            <p:pic>
              <p:nvPicPr>
                <p:cNvPr id="1016" name="Freihand 1015">
                  <a:extLst>
                    <a:ext uri="{FF2B5EF4-FFF2-40B4-BE49-F238E27FC236}">
                      <a16:creationId xmlns:a16="http://schemas.microsoft.com/office/drawing/2014/main" id="{C4768A52-B057-47AD-9362-47A98BD33591}"/>
                    </a:ext>
                  </a:extLst>
                </p:cNvPr>
                <p:cNvPicPr/>
                <p:nvPr/>
              </p:nvPicPr>
              <p:blipFill>
                <a:blip r:embed="rId1583"/>
                <a:stretch>
                  <a:fillRect/>
                </a:stretch>
              </p:blipFill>
              <p:spPr>
                <a:xfrm>
                  <a:off x="1815947" y="4419787"/>
                  <a:ext cx="2577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584">
              <p14:nvContentPartPr>
                <p14:cNvPr id="1018" name="Freihand 1017">
                  <a:extLst>
                    <a:ext uri="{FF2B5EF4-FFF2-40B4-BE49-F238E27FC236}">
                      <a16:creationId xmlns:a16="http://schemas.microsoft.com/office/drawing/2014/main" id="{C42AA30C-5655-4389-B23B-4F881F0FDF97}"/>
                    </a:ext>
                  </a:extLst>
                </p14:cNvPr>
                <p14:cNvContentPartPr/>
                <p14:nvPr/>
              </p14:nvContentPartPr>
              <p14:xfrm>
                <a:off x="2803787" y="3466507"/>
                <a:ext cx="7200" cy="159840"/>
              </p14:xfrm>
            </p:contentPart>
          </mc:Choice>
          <mc:Fallback>
            <p:pic>
              <p:nvPicPr>
                <p:cNvPr id="1018" name="Freihand 1017">
                  <a:extLst>
                    <a:ext uri="{FF2B5EF4-FFF2-40B4-BE49-F238E27FC236}">
                      <a16:creationId xmlns:a16="http://schemas.microsoft.com/office/drawing/2014/main" id="{C42AA30C-5655-4389-B23B-4F881F0FDF97}"/>
                    </a:ext>
                  </a:extLst>
                </p:cNvPr>
                <p:cNvPicPr/>
                <p:nvPr/>
              </p:nvPicPr>
              <p:blipFill>
                <a:blip r:embed="rId1585"/>
                <a:stretch>
                  <a:fillRect/>
                </a:stretch>
              </p:blipFill>
              <p:spPr>
                <a:xfrm>
                  <a:off x="2799467" y="3462187"/>
                  <a:ext cx="158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586">
              <p14:nvContentPartPr>
                <p14:cNvPr id="1019" name="Freihand 1018">
                  <a:extLst>
                    <a:ext uri="{FF2B5EF4-FFF2-40B4-BE49-F238E27FC236}">
                      <a16:creationId xmlns:a16="http://schemas.microsoft.com/office/drawing/2014/main" id="{CCD91CA6-19D2-4147-A224-523B3EFE73C3}"/>
                    </a:ext>
                  </a:extLst>
                </p14:cNvPr>
                <p14:cNvContentPartPr/>
                <p14:nvPr/>
              </p14:nvContentPartPr>
              <p14:xfrm>
                <a:off x="2791547" y="3412867"/>
                <a:ext cx="159840" cy="24480"/>
              </p14:xfrm>
            </p:contentPart>
          </mc:Choice>
          <mc:Fallback>
            <p:pic>
              <p:nvPicPr>
                <p:cNvPr id="1019" name="Freihand 1018">
                  <a:extLst>
                    <a:ext uri="{FF2B5EF4-FFF2-40B4-BE49-F238E27FC236}">
                      <a16:creationId xmlns:a16="http://schemas.microsoft.com/office/drawing/2014/main" id="{CCD91CA6-19D2-4147-A224-523B3EFE73C3}"/>
                    </a:ext>
                  </a:extLst>
                </p:cNvPr>
                <p:cNvPicPr/>
                <p:nvPr/>
              </p:nvPicPr>
              <p:blipFill>
                <a:blip r:embed="rId1587"/>
                <a:stretch>
                  <a:fillRect/>
                </a:stretch>
              </p:blipFill>
              <p:spPr>
                <a:xfrm>
                  <a:off x="2787227" y="3408547"/>
                  <a:ext cx="1684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588">
              <p14:nvContentPartPr>
                <p14:cNvPr id="1020" name="Freihand 1019">
                  <a:extLst>
                    <a:ext uri="{FF2B5EF4-FFF2-40B4-BE49-F238E27FC236}">
                      <a16:creationId xmlns:a16="http://schemas.microsoft.com/office/drawing/2014/main" id="{904A0294-141A-413D-AEF1-773D24186F68}"/>
                    </a:ext>
                  </a:extLst>
                </p14:cNvPr>
                <p14:cNvContentPartPr/>
                <p14:nvPr/>
              </p14:nvContentPartPr>
              <p14:xfrm>
                <a:off x="2785787" y="3479827"/>
                <a:ext cx="164160" cy="172080"/>
              </p14:xfrm>
            </p:contentPart>
          </mc:Choice>
          <mc:Fallback>
            <p:pic>
              <p:nvPicPr>
                <p:cNvPr id="1020" name="Freihand 1019">
                  <a:extLst>
                    <a:ext uri="{FF2B5EF4-FFF2-40B4-BE49-F238E27FC236}">
                      <a16:creationId xmlns:a16="http://schemas.microsoft.com/office/drawing/2014/main" id="{904A0294-141A-413D-AEF1-773D24186F68}"/>
                    </a:ext>
                  </a:extLst>
                </p:cNvPr>
                <p:cNvPicPr/>
                <p:nvPr/>
              </p:nvPicPr>
              <p:blipFill>
                <a:blip r:embed="rId1589"/>
                <a:stretch>
                  <a:fillRect/>
                </a:stretch>
              </p:blipFill>
              <p:spPr>
                <a:xfrm>
                  <a:off x="2781467" y="3475507"/>
                  <a:ext cx="1728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590">
              <p14:nvContentPartPr>
                <p14:cNvPr id="1021" name="Freihand 1020">
                  <a:extLst>
                    <a:ext uri="{FF2B5EF4-FFF2-40B4-BE49-F238E27FC236}">
                      <a16:creationId xmlns:a16="http://schemas.microsoft.com/office/drawing/2014/main" id="{723C6CB2-E8B3-4841-BA7F-DD770D8D98EE}"/>
                    </a:ext>
                  </a:extLst>
                </p14:cNvPr>
                <p14:cNvContentPartPr/>
                <p14:nvPr/>
              </p14:nvContentPartPr>
              <p14:xfrm>
                <a:off x="2957507" y="3500707"/>
                <a:ext cx="205200" cy="76320"/>
              </p14:xfrm>
            </p:contentPart>
          </mc:Choice>
          <mc:Fallback>
            <p:pic>
              <p:nvPicPr>
                <p:cNvPr id="1021" name="Freihand 1020">
                  <a:extLst>
                    <a:ext uri="{FF2B5EF4-FFF2-40B4-BE49-F238E27FC236}">
                      <a16:creationId xmlns:a16="http://schemas.microsoft.com/office/drawing/2014/main" id="{723C6CB2-E8B3-4841-BA7F-DD770D8D98EE}"/>
                    </a:ext>
                  </a:extLst>
                </p:cNvPr>
                <p:cNvPicPr/>
                <p:nvPr/>
              </p:nvPicPr>
              <p:blipFill>
                <a:blip r:embed="rId1591"/>
                <a:stretch>
                  <a:fillRect/>
                </a:stretch>
              </p:blipFill>
              <p:spPr>
                <a:xfrm>
                  <a:off x="2953187" y="3496387"/>
                  <a:ext cx="2138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592">
              <p14:nvContentPartPr>
                <p14:cNvPr id="1022" name="Freihand 1021">
                  <a:extLst>
                    <a:ext uri="{FF2B5EF4-FFF2-40B4-BE49-F238E27FC236}">
                      <a16:creationId xmlns:a16="http://schemas.microsoft.com/office/drawing/2014/main" id="{5F6B2A72-CE9A-4809-948C-F8F9F97BEFFE}"/>
                    </a:ext>
                  </a:extLst>
                </p14:cNvPr>
                <p14:cNvContentPartPr/>
                <p14:nvPr/>
              </p14:nvContentPartPr>
              <p14:xfrm>
                <a:off x="2323187" y="3297667"/>
                <a:ext cx="201240" cy="115200"/>
              </p14:xfrm>
            </p:contentPart>
          </mc:Choice>
          <mc:Fallback>
            <p:pic>
              <p:nvPicPr>
                <p:cNvPr id="1022" name="Freihand 1021">
                  <a:extLst>
                    <a:ext uri="{FF2B5EF4-FFF2-40B4-BE49-F238E27FC236}">
                      <a16:creationId xmlns:a16="http://schemas.microsoft.com/office/drawing/2014/main" id="{5F6B2A72-CE9A-4809-948C-F8F9F97BEFFE}"/>
                    </a:ext>
                  </a:extLst>
                </p:cNvPr>
                <p:cNvPicPr/>
                <p:nvPr/>
              </p:nvPicPr>
              <p:blipFill>
                <a:blip r:embed="rId1593"/>
                <a:stretch>
                  <a:fillRect/>
                </a:stretch>
              </p:blipFill>
              <p:spPr>
                <a:xfrm>
                  <a:off x="2318867" y="3293347"/>
                  <a:ext cx="2098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594">
              <p14:nvContentPartPr>
                <p14:cNvPr id="1023" name="Freihand 1022">
                  <a:extLst>
                    <a:ext uri="{FF2B5EF4-FFF2-40B4-BE49-F238E27FC236}">
                      <a16:creationId xmlns:a16="http://schemas.microsoft.com/office/drawing/2014/main" id="{F9EA15D6-8BD6-4C95-9D72-A97C0FEEFFA6}"/>
                    </a:ext>
                  </a:extLst>
                </p14:cNvPr>
                <p14:cNvContentPartPr/>
                <p14:nvPr/>
              </p14:nvContentPartPr>
              <p14:xfrm>
                <a:off x="2544947" y="3249427"/>
                <a:ext cx="62280" cy="92880"/>
              </p14:xfrm>
            </p:contentPart>
          </mc:Choice>
          <mc:Fallback>
            <p:pic>
              <p:nvPicPr>
                <p:cNvPr id="1023" name="Freihand 1022">
                  <a:extLst>
                    <a:ext uri="{FF2B5EF4-FFF2-40B4-BE49-F238E27FC236}">
                      <a16:creationId xmlns:a16="http://schemas.microsoft.com/office/drawing/2014/main" id="{F9EA15D6-8BD6-4C95-9D72-A97C0FEEFFA6}"/>
                    </a:ext>
                  </a:extLst>
                </p:cNvPr>
                <p:cNvPicPr/>
                <p:nvPr/>
              </p:nvPicPr>
              <p:blipFill>
                <a:blip r:embed="rId1595"/>
                <a:stretch>
                  <a:fillRect/>
                </a:stretch>
              </p:blipFill>
              <p:spPr>
                <a:xfrm>
                  <a:off x="2540627" y="3245107"/>
                  <a:ext cx="709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596">
              <p14:nvContentPartPr>
                <p14:cNvPr id="1024" name="Freihand 1023">
                  <a:extLst>
                    <a:ext uri="{FF2B5EF4-FFF2-40B4-BE49-F238E27FC236}">
                      <a16:creationId xmlns:a16="http://schemas.microsoft.com/office/drawing/2014/main" id="{4AFF7AB1-5471-4A9A-868D-6D2DBF8AF631}"/>
                    </a:ext>
                  </a:extLst>
                </p14:cNvPr>
                <p14:cNvContentPartPr/>
                <p14:nvPr/>
              </p14:nvContentPartPr>
              <p14:xfrm>
                <a:off x="2619467" y="3128107"/>
                <a:ext cx="238320" cy="298080"/>
              </p14:xfrm>
            </p:contentPart>
          </mc:Choice>
          <mc:Fallback>
            <p:pic>
              <p:nvPicPr>
                <p:cNvPr id="1024" name="Freihand 1023">
                  <a:extLst>
                    <a:ext uri="{FF2B5EF4-FFF2-40B4-BE49-F238E27FC236}">
                      <a16:creationId xmlns:a16="http://schemas.microsoft.com/office/drawing/2014/main" id="{4AFF7AB1-5471-4A9A-868D-6D2DBF8AF631}"/>
                    </a:ext>
                  </a:extLst>
                </p:cNvPr>
                <p:cNvPicPr/>
                <p:nvPr/>
              </p:nvPicPr>
              <p:blipFill>
                <a:blip r:embed="rId1597"/>
                <a:stretch>
                  <a:fillRect/>
                </a:stretch>
              </p:blipFill>
              <p:spPr>
                <a:xfrm>
                  <a:off x="2615147" y="3123787"/>
                  <a:ext cx="24696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1598">
              <p14:nvContentPartPr>
                <p14:cNvPr id="1025" name="Freihand 1024">
                  <a:extLst>
                    <a:ext uri="{FF2B5EF4-FFF2-40B4-BE49-F238E27FC236}">
                      <a16:creationId xmlns:a16="http://schemas.microsoft.com/office/drawing/2014/main" id="{10F10B82-478F-4150-AC58-4D0D2C948EEB}"/>
                    </a:ext>
                  </a:extLst>
                </p14:cNvPr>
                <p14:cNvContentPartPr/>
                <p14:nvPr/>
              </p14:nvContentPartPr>
              <p14:xfrm>
                <a:off x="2828627" y="3103627"/>
                <a:ext cx="15120" cy="18360"/>
              </p14:xfrm>
            </p:contentPart>
          </mc:Choice>
          <mc:Fallback>
            <p:pic>
              <p:nvPicPr>
                <p:cNvPr id="1025" name="Freihand 1024">
                  <a:extLst>
                    <a:ext uri="{FF2B5EF4-FFF2-40B4-BE49-F238E27FC236}">
                      <a16:creationId xmlns:a16="http://schemas.microsoft.com/office/drawing/2014/main" id="{10F10B82-478F-4150-AC58-4D0D2C948EEB}"/>
                    </a:ext>
                  </a:extLst>
                </p:cNvPr>
                <p:cNvPicPr/>
                <p:nvPr/>
              </p:nvPicPr>
              <p:blipFill>
                <a:blip r:embed="rId1599"/>
                <a:stretch>
                  <a:fillRect/>
                </a:stretch>
              </p:blipFill>
              <p:spPr>
                <a:xfrm>
                  <a:off x="2824307" y="3099307"/>
                  <a:ext cx="237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600">
              <p14:nvContentPartPr>
                <p14:cNvPr id="1026" name="Freihand 1025">
                  <a:extLst>
                    <a:ext uri="{FF2B5EF4-FFF2-40B4-BE49-F238E27FC236}">
                      <a16:creationId xmlns:a16="http://schemas.microsoft.com/office/drawing/2014/main" id="{91B25A24-C13D-4B04-B8BF-81521F2A802A}"/>
                    </a:ext>
                  </a:extLst>
                </p14:cNvPr>
                <p14:cNvContentPartPr/>
                <p14:nvPr/>
              </p14:nvContentPartPr>
              <p14:xfrm>
                <a:off x="2878307" y="3035947"/>
                <a:ext cx="135000" cy="173160"/>
              </p14:xfrm>
            </p:contentPart>
          </mc:Choice>
          <mc:Fallback>
            <p:pic>
              <p:nvPicPr>
                <p:cNvPr id="1026" name="Freihand 1025">
                  <a:extLst>
                    <a:ext uri="{FF2B5EF4-FFF2-40B4-BE49-F238E27FC236}">
                      <a16:creationId xmlns:a16="http://schemas.microsoft.com/office/drawing/2014/main" id="{91B25A24-C13D-4B04-B8BF-81521F2A802A}"/>
                    </a:ext>
                  </a:extLst>
                </p:cNvPr>
                <p:cNvPicPr/>
                <p:nvPr/>
              </p:nvPicPr>
              <p:blipFill>
                <a:blip r:embed="rId1601"/>
                <a:stretch>
                  <a:fillRect/>
                </a:stretch>
              </p:blipFill>
              <p:spPr>
                <a:xfrm>
                  <a:off x="2873987" y="3031627"/>
                  <a:ext cx="1436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602">
              <p14:nvContentPartPr>
                <p14:cNvPr id="1027" name="Freihand 1026">
                  <a:extLst>
                    <a:ext uri="{FF2B5EF4-FFF2-40B4-BE49-F238E27FC236}">
                      <a16:creationId xmlns:a16="http://schemas.microsoft.com/office/drawing/2014/main" id="{6AB0CC40-449D-4BA6-B142-24FBC75B3505}"/>
                    </a:ext>
                  </a:extLst>
                </p14:cNvPr>
                <p14:cNvContentPartPr/>
                <p14:nvPr/>
              </p14:nvContentPartPr>
              <p14:xfrm>
                <a:off x="3041747" y="3056467"/>
                <a:ext cx="145800" cy="102960"/>
              </p14:xfrm>
            </p:contentPart>
          </mc:Choice>
          <mc:Fallback>
            <p:pic>
              <p:nvPicPr>
                <p:cNvPr id="1027" name="Freihand 1026">
                  <a:extLst>
                    <a:ext uri="{FF2B5EF4-FFF2-40B4-BE49-F238E27FC236}">
                      <a16:creationId xmlns:a16="http://schemas.microsoft.com/office/drawing/2014/main" id="{6AB0CC40-449D-4BA6-B142-24FBC75B3505}"/>
                    </a:ext>
                  </a:extLst>
                </p:cNvPr>
                <p:cNvPicPr/>
                <p:nvPr/>
              </p:nvPicPr>
              <p:blipFill>
                <a:blip r:embed="rId1603"/>
                <a:stretch>
                  <a:fillRect/>
                </a:stretch>
              </p:blipFill>
              <p:spPr>
                <a:xfrm>
                  <a:off x="3037427" y="3052147"/>
                  <a:ext cx="1544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604">
              <p14:nvContentPartPr>
                <p14:cNvPr id="1028" name="Freihand 1027">
                  <a:extLst>
                    <a:ext uri="{FF2B5EF4-FFF2-40B4-BE49-F238E27FC236}">
                      <a16:creationId xmlns:a16="http://schemas.microsoft.com/office/drawing/2014/main" id="{6E5D2C50-6F78-4203-85BD-E3E80D1B05C8}"/>
                    </a:ext>
                  </a:extLst>
                </p14:cNvPr>
                <p14:cNvContentPartPr/>
                <p14:nvPr/>
              </p14:nvContentPartPr>
              <p14:xfrm>
                <a:off x="2483027" y="3097147"/>
                <a:ext cx="146520" cy="40680"/>
              </p14:xfrm>
            </p:contentPart>
          </mc:Choice>
          <mc:Fallback>
            <p:pic>
              <p:nvPicPr>
                <p:cNvPr id="1028" name="Freihand 1027">
                  <a:extLst>
                    <a:ext uri="{FF2B5EF4-FFF2-40B4-BE49-F238E27FC236}">
                      <a16:creationId xmlns:a16="http://schemas.microsoft.com/office/drawing/2014/main" id="{6E5D2C50-6F78-4203-85BD-E3E80D1B05C8}"/>
                    </a:ext>
                  </a:extLst>
                </p:cNvPr>
                <p:cNvPicPr/>
                <p:nvPr/>
              </p:nvPicPr>
              <p:blipFill>
                <a:blip r:embed="rId1605"/>
                <a:stretch>
                  <a:fillRect/>
                </a:stretch>
              </p:blipFill>
              <p:spPr>
                <a:xfrm>
                  <a:off x="2478707" y="3092827"/>
                  <a:ext cx="1551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606">
              <p14:nvContentPartPr>
                <p14:cNvPr id="1030" name="Freihand 1029">
                  <a:extLst>
                    <a:ext uri="{FF2B5EF4-FFF2-40B4-BE49-F238E27FC236}">
                      <a16:creationId xmlns:a16="http://schemas.microsoft.com/office/drawing/2014/main" id="{E5F728CC-0452-4D41-9641-23A913CA5B54}"/>
                    </a:ext>
                  </a:extLst>
                </p14:cNvPr>
                <p14:cNvContentPartPr/>
                <p14:nvPr/>
              </p14:nvContentPartPr>
              <p14:xfrm>
                <a:off x="3257747" y="3501427"/>
                <a:ext cx="360" cy="360"/>
              </p14:xfrm>
            </p:contentPart>
          </mc:Choice>
          <mc:Fallback>
            <p:pic>
              <p:nvPicPr>
                <p:cNvPr id="1030" name="Freihand 1029">
                  <a:extLst>
                    <a:ext uri="{FF2B5EF4-FFF2-40B4-BE49-F238E27FC236}">
                      <a16:creationId xmlns:a16="http://schemas.microsoft.com/office/drawing/2014/main" id="{E5F728CC-0452-4D41-9641-23A913CA5B54}"/>
                    </a:ext>
                  </a:extLst>
                </p:cNvPr>
                <p:cNvPicPr/>
                <p:nvPr/>
              </p:nvPicPr>
              <p:blipFill>
                <a:blip r:embed="rId1607"/>
                <a:stretch>
                  <a:fillRect/>
                </a:stretch>
              </p:blipFill>
              <p:spPr>
                <a:xfrm>
                  <a:off x="3253427" y="3497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08">
              <p14:nvContentPartPr>
                <p14:cNvPr id="1031" name="Freihand 1030">
                  <a:extLst>
                    <a:ext uri="{FF2B5EF4-FFF2-40B4-BE49-F238E27FC236}">
                      <a16:creationId xmlns:a16="http://schemas.microsoft.com/office/drawing/2014/main" id="{F0717C07-2145-46B0-A7EE-5FF7D089C074}"/>
                    </a:ext>
                  </a:extLst>
                </p14:cNvPr>
                <p14:cNvContentPartPr/>
                <p14:nvPr/>
              </p14:nvContentPartPr>
              <p14:xfrm>
                <a:off x="3246947" y="3332587"/>
                <a:ext cx="113040" cy="180720"/>
              </p14:xfrm>
            </p:contentPart>
          </mc:Choice>
          <mc:Fallback>
            <p:pic>
              <p:nvPicPr>
                <p:cNvPr id="1031" name="Freihand 1030">
                  <a:extLst>
                    <a:ext uri="{FF2B5EF4-FFF2-40B4-BE49-F238E27FC236}">
                      <a16:creationId xmlns:a16="http://schemas.microsoft.com/office/drawing/2014/main" id="{F0717C07-2145-46B0-A7EE-5FF7D089C074}"/>
                    </a:ext>
                  </a:extLst>
                </p:cNvPr>
                <p:cNvPicPr/>
                <p:nvPr/>
              </p:nvPicPr>
              <p:blipFill>
                <a:blip r:embed="rId1609"/>
                <a:stretch>
                  <a:fillRect/>
                </a:stretch>
              </p:blipFill>
              <p:spPr>
                <a:xfrm>
                  <a:off x="3242627" y="3328267"/>
                  <a:ext cx="1216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610">
              <p14:nvContentPartPr>
                <p14:cNvPr id="1032" name="Freihand 1031">
                  <a:extLst>
                    <a:ext uri="{FF2B5EF4-FFF2-40B4-BE49-F238E27FC236}">
                      <a16:creationId xmlns:a16="http://schemas.microsoft.com/office/drawing/2014/main" id="{510E150A-9011-4307-BD57-FBB7E270D804}"/>
                    </a:ext>
                  </a:extLst>
                </p14:cNvPr>
                <p14:cNvContentPartPr/>
                <p14:nvPr/>
              </p14:nvContentPartPr>
              <p14:xfrm>
                <a:off x="3307427" y="3461107"/>
                <a:ext cx="111240" cy="33840"/>
              </p14:xfrm>
            </p:contentPart>
          </mc:Choice>
          <mc:Fallback>
            <p:pic>
              <p:nvPicPr>
                <p:cNvPr id="1032" name="Freihand 1031">
                  <a:extLst>
                    <a:ext uri="{FF2B5EF4-FFF2-40B4-BE49-F238E27FC236}">
                      <a16:creationId xmlns:a16="http://schemas.microsoft.com/office/drawing/2014/main" id="{510E150A-9011-4307-BD57-FBB7E270D804}"/>
                    </a:ext>
                  </a:extLst>
                </p:cNvPr>
                <p:cNvPicPr/>
                <p:nvPr/>
              </p:nvPicPr>
              <p:blipFill>
                <a:blip r:embed="rId1611"/>
                <a:stretch>
                  <a:fillRect/>
                </a:stretch>
              </p:blipFill>
              <p:spPr>
                <a:xfrm>
                  <a:off x="3303107" y="3456787"/>
                  <a:ext cx="1198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612">
              <p14:nvContentPartPr>
                <p14:cNvPr id="1033" name="Freihand 1032">
                  <a:extLst>
                    <a:ext uri="{FF2B5EF4-FFF2-40B4-BE49-F238E27FC236}">
                      <a16:creationId xmlns:a16="http://schemas.microsoft.com/office/drawing/2014/main" id="{E4994CE1-2AC7-47B7-8543-0EC699D850FA}"/>
                    </a:ext>
                  </a:extLst>
                </p14:cNvPr>
                <p14:cNvContentPartPr/>
                <p14:nvPr/>
              </p14:nvContentPartPr>
              <p14:xfrm>
                <a:off x="3407147" y="3277507"/>
                <a:ext cx="625680" cy="195840"/>
              </p14:xfrm>
            </p:contentPart>
          </mc:Choice>
          <mc:Fallback>
            <p:pic>
              <p:nvPicPr>
                <p:cNvPr id="1033" name="Freihand 1032">
                  <a:extLst>
                    <a:ext uri="{FF2B5EF4-FFF2-40B4-BE49-F238E27FC236}">
                      <a16:creationId xmlns:a16="http://schemas.microsoft.com/office/drawing/2014/main" id="{E4994CE1-2AC7-47B7-8543-0EC699D850FA}"/>
                    </a:ext>
                  </a:extLst>
                </p:cNvPr>
                <p:cNvPicPr/>
                <p:nvPr/>
              </p:nvPicPr>
              <p:blipFill>
                <a:blip r:embed="rId1613"/>
                <a:stretch>
                  <a:fillRect/>
                </a:stretch>
              </p:blipFill>
              <p:spPr>
                <a:xfrm>
                  <a:off x="3402827" y="3273187"/>
                  <a:ext cx="6343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614">
              <p14:nvContentPartPr>
                <p14:cNvPr id="1034" name="Freihand 1033">
                  <a:extLst>
                    <a:ext uri="{FF2B5EF4-FFF2-40B4-BE49-F238E27FC236}">
                      <a16:creationId xmlns:a16="http://schemas.microsoft.com/office/drawing/2014/main" id="{D80C31BC-94F0-400E-A70E-13E71EEF29E2}"/>
                    </a:ext>
                  </a:extLst>
                </p14:cNvPr>
                <p14:cNvContentPartPr/>
                <p14:nvPr/>
              </p14:nvContentPartPr>
              <p14:xfrm>
                <a:off x="4058747" y="3220267"/>
                <a:ext cx="76680" cy="87480"/>
              </p14:xfrm>
            </p:contentPart>
          </mc:Choice>
          <mc:Fallback>
            <p:pic>
              <p:nvPicPr>
                <p:cNvPr id="1034" name="Freihand 1033">
                  <a:extLst>
                    <a:ext uri="{FF2B5EF4-FFF2-40B4-BE49-F238E27FC236}">
                      <a16:creationId xmlns:a16="http://schemas.microsoft.com/office/drawing/2014/main" id="{D80C31BC-94F0-400E-A70E-13E71EEF29E2}"/>
                    </a:ext>
                  </a:extLst>
                </p:cNvPr>
                <p:cNvPicPr/>
                <p:nvPr/>
              </p:nvPicPr>
              <p:blipFill>
                <a:blip r:embed="rId1615"/>
                <a:stretch>
                  <a:fillRect/>
                </a:stretch>
              </p:blipFill>
              <p:spPr>
                <a:xfrm>
                  <a:off x="4054427" y="3215947"/>
                  <a:ext cx="853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616">
              <p14:nvContentPartPr>
                <p14:cNvPr id="1035" name="Freihand 1034">
                  <a:extLst>
                    <a:ext uri="{FF2B5EF4-FFF2-40B4-BE49-F238E27FC236}">
                      <a16:creationId xmlns:a16="http://schemas.microsoft.com/office/drawing/2014/main" id="{9B351BE0-1A42-4726-9BCA-35C01F2E9F8E}"/>
                    </a:ext>
                  </a:extLst>
                </p14:cNvPr>
                <p14:cNvContentPartPr/>
                <p14:nvPr/>
              </p14:nvContentPartPr>
              <p14:xfrm>
                <a:off x="4154507" y="3128107"/>
                <a:ext cx="241560" cy="306000"/>
              </p14:xfrm>
            </p:contentPart>
          </mc:Choice>
          <mc:Fallback>
            <p:pic>
              <p:nvPicPr>
                <p:cNvPr id="1035" name="Freihand 1034">
                  <a:extLst>
                    <a:ext uri="{FF2B5EF4-FFF2-40B4-BE49-F238E27FC236}">
                      <a16:creationId xmlns:a16="http://schemas.microsoft.com/office/drawing/2014/main" id="{9B351BE0-1A42-4726-9BCA-35C01F2E9F8E}"/>
                    </a:ext>
                  </a:extLst>
                </p:cNvPr>
                <p:cNvPicPr/>
                <p:nvPr/>
              </p:nvPicPr>
              <p:blipFill>
                <a:blip r:embed="rId1617"/>
                <a:stretch>
                  <a:fillRect/>
                </a:stretch>
              </p:blipFill>
              <p:spPr>
                <a:xfrm>
                  <a:off x="4150187" y="3123787"/>
                  <a:ext cx="25020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1618">
              <p14:nvContentPartPr>
                <p14:cNvPr id="1036" name="Freihand 1035">
                  <a:extLst>
                    <a:ext uri="{FF2B5EF4-FFF2-40B4-BE49-F238E27FC236}">
                      <a16:creationId xmlns:a16="http://schemas.microsoft.com/office/drawing/2014/main" id="{4457AAB6-7702-4E18-83EC-4C3A95CE4885}"/>
                    </a:ext>
                  </a:extLst>
                </p14:cNvPr>
                <p14:cNvContentPartPr/>
                <p14:nvPr/>
              </p14:nvContentPartPr>
              <p14:xfrm>
                <a:off x="4416587" y="3103627"/>
                <a:ext cx="111600" cy="75960"/>
              </p14:xfrm>
            </p:contentPart>
          </mc:Choice>
          <mc:Fallback>
            <p:pic>
              <p:nvPicPr>
                <p:cNvPr id="1036" name="Freihand 1035">
                  <a:extLst>
                    <a:ext uri="{FF2B5EF4-FFF2-40B4-BE49-F238E27FC236}">
                      <a16:creationId xmlns:a16="http://schemas.microsoft.com/office/drawing/2014/main" id="{4457AAB6-7702-4E18-83EC-4C3A95CE4885}"/>
                    </a:ext>
                  </a:extLst>
                </p:cNvPr>
                <p:cNvPicPr/>
                <p:nvPr/>
              </p:nvPicPr>
              <p:blipFill>
                <a:blip r:embed="rId1619"/>
                <a:stretch>
                  <a:fillRect/>
                </a:stretch>
              </p:blipFill>
              <p:spPr>
                <a:xfrm>
                  <a:off x="4412267" y="3099307"/>
                  <a:ext cx="1202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620">
              <p14:nvContentPartPr>
                <p14:cNvPr id="1038" name="Freihand 1037">
                  <a:extLst>
                    <a:ext uri="{FF2B5EF4-FFF2-40B4-BE49-F238E27FC236}">
                      <a16:creationId xmlns:a16="http://schemas.microsoft.com/office/drawing/2014/main" id="{208AB994-ED40-4340-9F60-4D4113EEA454}"/>
                    </a:ext>
                  </a:extLst>
                </p14:cNvPr>
                <p14:cNvContentPartPr/>
                <p14:nvPr/>
              </p14:nvContentPartPr>
              <p14:xfrm>
                <a:off x="4553747" y="2986627"/>
                <a:ext cx="264240" cy="159840"/>
              </p14:xfrm>
            </p:contentPart>
          </mc:Choice>
          <mc:Fallback>
            <p:pic>
              <p:nvPicPr>
                <p:cNvPr id="1038" name="Freihand 1037">
                  <a:extLst>
                    <a:ext uri="{FF2B5EF4-FFF2-40B4-BE49-F238E27FC236}">
                      <a16:creationId xmlns:a16="http://schemas.microsoft.com/office/drawing/2014/main" id="{208AB994-ED40-4340-9F60-4D4113EEA454}"/>
                    </a:ext>
                  </a:extLst>
                </p:cNvPr>
                <p:cNvPicPr/>
                <p:nvPr/>
              </p:nvPicPr>
              <p:blipFill>
                <a:blip r:embed="rId1621"/>
                <a:stretch>
                  <a:fillRect/>
                </a:stretch>
              </p:blipFill>
              <p:spPr>
                <a:xfrm>
                  <a:off x="4549427" y="2982307"/>
                  <a:ext cx="2728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622">
              <p14:nvContentPartPr>
                <p14:cNvPr id="1040" name="Freihand 1039">
                  <a:extLst>
                    <a:ext uri="{FF2B5EF4-FFF2-40B4-BE49-F238E27FC236}">
                      <a16:creationId xmlns:a16="http://schemas.microsoft.com/office/drawing/2014/main" id="{097D1EC7-1665-487C-BBDC-3465687DC617}"/>
                    </a:ext>
                  </a:extLst>
                </p14:cNvPr>
                <p14:cNvContentPartPr/>
                <p14:nvPr/>
              </p14:nvContentPartPr>
              <p14:xfrm>
                <a:off x="3183947" y="3718147"/>
                <a:ext cx="104040" cy="200520"/>
              </p14:xfrm>
            </p:contentPart>
          </mc:Choice>
          <mc:Fallback>
            <p:pic>
              <p:nvPicPr>
                <p:cNvPr id="1040" name="Freihand 1039">
                  <a:extLst>
                    <a:ext uri="{FF2B5EF4-FFF2-40B4-BE49-F238E27FC236}">
                      <a16:creationId xmlns:a16="http://schemas.microsoft.com/office/drawing/2014/main" id="{097D1EC7-1665-487C-BBDC-3465687DC617}"/>
                    </a:ext>
                  </a:extLst>
                </p:cNvPr>
                <p:cNvPicPr/>
                <p:nvPr/>
              </p:nvPicPr>
              <p:blipFill>
                <a:blip r:embed="rId1623"/>
                <a:stretch>
                  <a:fillRect/>
                </a:stretch>
              </p:blipFill>
              <p:spPr>
                <a:xfrm>
                  <a:off x="3179627" y="3713827"/>
                  <a:ext cx="1126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624">
              <p14:nvContentPartPr>
                <p14:cNvPr id="1041" name="Freihand 1040">
                  <a:extLst>
                    <a:ext uri="{FF2B5EF4-FFF2-40B4-BE49-F238E27FC236}">
                      <a16:creationId xmlns:a16="http://schemas.microsoft.com/office/drawing/2014/main" id="{4171F5E3-2D68-49E5-BA30-CAE9F56DE24B}"/>
                    </a:ext>
                  </a:extLst>
                </p14:cNvPr>
                <p14:cNvContentPartPr/>
                <p14:nvPr/>
              </p14:nvContentPartPr>
              <p14:xfrm>
                <a:off x="3327587" y="3735067"/>
                <a:ext cx="154800" cy="111240"/>
              </p14:xfrm>
            </p:contentPart>
          </mc:Choice>
          <mc:Fallback>
            <p:pic>
              <p:nvPicPr>
                <p:cNvPr id="1041" name="Freihand 1040">
                  <a:extLst>
                    <a:ext uri="{FF2B5EF4-FFF2-40B4-BE49-F238E27FC236}">
                      <a16:creationId xmlns:a16="http://schemas.microsoft.com/office/drawing/2014/main" id="{4171F5E3-2D68-49E5-BA30-CAE9F56DE24B}"/>
                    </a:ext>
                  </a:extLst>
                </p:cNvPr>
                <p:cNvPicPr/>
                <p:nvPr/>
              </p:nvPicPr>
              <p:blipFill>
                <a:blip r:embed="rId1625"/>
                <a:stretch>
                  <a:fillRect/>
                </a:stretch>
              </p:blipFill>
              <p:spPr>
                <a:xfrm>
                  <a:off x="3323267" y="3730747"/>
                  <a:ext cx="1634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626">
              <p14:nvContentPartPr>
                <p14:cNvPr id="1042" name="Freihand 1041">
                  <a:extLst>
                    <a:ext uri="{FF2B5EF4-FFF2-40B4-BE49-F238E27FC236}">
                      <a16:creationId xmlns:a16="http://schemas.microsoft.com/office/drawing/2014/main" id="{811F9284-B64F-44BE-9212-35F6145FCD82}"/>
                    </a:ext>
                  </a:extLst>
                </p14:cNvPr>
                <p14:cNvContentPartPr/>
                <p14:nvPr/>
              </p14:nvContentPartPr>
              <p14:xfrm>
                <a:off x="3437027" y="3638947"/>
                <a:ext cx="360" cy="360"/>
              </p14:xfrm>
            </p:contentPart>
          </mc:Choice>
          <mc:Fallback>
            <p:pic>
              <p:nvPicPr>
                <p:cNvPr id="1042" name="Freihand 1041">
                  <a:extLst>
                    <a:ext uri="{FF2B5EF4-FFF2-40B4-BE49-F238E27FC236}">
                      <a16:creationId xmlns:a16="http://schemas.microsoft.com/office/drawing/2014/main" id="{811F9284-B64F-44BE-9212-35F6145FCD82}"/>
                    </a:ext>
                  </a:extLst>
                </p:cNvPr>
                <p:cNvPicPr/>
                <p:nvPr/>
              </p:nvPicPr>
              <p:blipFill>
                <a:blip r:embed="rId1607"/>
                <a:stretch>
                  <a:fillRect/>
                </a:stretch>
              </p:blipFill>
              <p:spPr>
                <a:xfrm>
                  <a:off x="3432707" y="3634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27">
              <p14:nvContentPartPr>
                <p14:cNvPr id="1043" name="Freihand 1042">
                  <a:extLst>
                    <a:ext uri="{FF2B5EF4-FFF2-40B4-BE49-F238E27FC236}">
                      <a16:creationId xmlns:a16="http://schemas.microsoft.com/office/drawing/2014/main" id="{F82FF111-78F8-4217-AB48-4B03C78E26C9}"/>
                    </a:ext>
                  </a:extLst>
                </p14:cNvPr>
                <p14:cNvContentPartPr/>
                <p14:nvPr/>
              </p14:nvContentPartPr>
              <p14:xfrm>
                <a:off x="3557987" y="3668827"/>
                <a:ext cx="255240" cy="135720"/>
              </p14:xfrm>
            </p:contentPart>
          </mc:Choice>
          <mc:Fallback>
            <p:pic>
              <p:nvPicPr>
                <p:cNvPr id="1043" name="Freihand 1042">
                  <a:extLst>
                    <a:ext uri="{FF2B5EF4-FFF2-40B4-BE49-F238E27FC236}">
                      <a16:creationId xmlns:a16="http://schemas.microsoft.com/office/drawing/2014/main" id="{F82FF111-78F8-4217-AB48-4B03C78E26C9}"/>
                    </a:ext>
                  </a:extLst>
                </p:cNvPr>
                <p:cNvPicPr/>
                <p:nvPr/>
              </p:nvPicPr>
              <p:blipFill>
                <a:blip r:embed="rId1628"/>
                <a:stretch>
                  <a:fillRect/>
                </a:stretch>
              </p:blipFill>
              <p:spPr>
                <a:xfrm>
                  <a:off x="3553667" y="3664507"/>
                  <a:ext cx="2638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629">
              <p14:nvContentPartPr>
                <p14:cNvPr id="1044" name="Freihand 1043">
                  <a:extLst>
                    <a:ext uri="{FF2B5EF4-FFF2-40B4-BE49-F238E27FC236}">
                      <a16:creationId xmlns:a16="http://schemas.microsoft.com/office/drawing/2014/main" id="{C7A44F1A-F071-4C0F-A5B9-7A4D8BC4199B}"/>
                    </a:ext>
                  </a:extLst>
                </p14:cNvPr>
                <p14:cNvContentPartPr/>
                <p14:nvPr/>
              </p14:nvContentPartPr>
              <p14:xfrm>
                <a:off x="3759587" y="3551107"/>
                <a:ext cx="16560" cy="34560"/>
              </p14:xfrm>
            </p:contentPart>
          </mc:Choice>
          <mc:Fallback>
            <p:pic>
              <p:nvPicPr>
                <p:cNvPr id="1044" name="Freihand 1043">
                  <a:extLst>
                    <a:ext uri="{FF2B5EF4-FFF2-40B4-BE49-F238E27FC236}">
                      <a16:creationId xmlns:a16="http://schemas.microsoft.com/office/drawing/2014/main" id="{C7A44F1A-F071-4C0F-A5B9-7A4D8BC4199B}"/>
                    </a:ext>
                  </a:extLst>
                </p:cNvPr>
                <p:cNvPicPr/>
                <p:nvPr/>
              </p:nvPicPr>
              <p:blipFill>
                <a:blip r:embed="rId1630"/>
                <a:stretch>
                  <a:fillRect/>
                </a:stretch>
              </p:blipFill>
              <p:spPr>
                <a:xfrm>
                  <a:off x="3755267" y="3546787"/>
                  <a:ext cx="252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631">
              <p14:nvContentPartPr>
                <p14:cNvPr id="1045" name="Freihand 1044">
                  <a:extLst>
                    <a:ext uri="{FF2B5EF4-FFF2-40B4-BE49-F238E27FC236}">
                      <a16:creationId xmlns:a16="http://schemas.microsoft.com/office/drawing/2014/main" id="{86903E68-7739-426A-A68B-61E0B29A958C}"/>
                    </a:ext>
                  </a:extLst>
                </p14:cNvPr>
                <p14:cNvContentPartPr/>
                <p14:nvPr/>
              </p14:nvContentPartPr>
              <p14:xfrm>
                <a:off x="3854627" y="3619867"/>
                <a:ext cx="230760" cy="95400"/>
              </p14:xfrm>
            </p:contentPart>
          </mc:Choice>
          <mc:Fallback>
            <p:pic>
              <p:nvPicPr>
                <p:cNvPr id="1045" name="Freihand 1044">
                  <a:extLst>
                    <a:ext uri="{FF2B5EF4-FFF2-40B4-BE49-F238E27FC236}">
                      <a16:creationId xmlns:a16="http://schemas.microsoft.com/office/drawing/2014/main" id="{86903E68-7739-426A-A68B-61E0B29A958C}"/>
                    </a:ext>
                  </a:extLst>
                </p:cNvPr>
                <p:cNvPicPr/>
                <p:nvPr/>
              </p:nvPicPr>
              <p:blipFill>
                <a:blip r:embed="rId1632"/>
                <a:stretch>
                  <a:fillRect/>
                </a:stretch>
              </p:blipFill>
              <p:spPr>
                <a:xfrm>
                  <a:off x="3850307" y="3615547"/>
                  <a:ext cx="2394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633">
              <p14:nvContentPartPr>
                <p14:cNvPr id="1046" name="Freihand 1045">
                  <a:extLst>
                    <a:ext uri="{FF2B5EF4-FFF2-40B4-BE49-F238E27FC236}">
                      <a16:creationId xmlns:a16="http://schemas.microsoft.com/office/drawing/2014/main" id="{D2952C91-7467-45E2-A107-AD6818F78BAE}"/>
                    </a:ext>
                  </a:extLst>
                </p14:cNvPr>
                <p14:cNvContentPartPr/>
                <p14:nvPr/>
              </p14:nvContentPartPr>
              <p14:xfrm>
                <a:off x="4279067" y="3462907"/>
                <a:ext cx="32040" cy="172080"/>
              </p14:xfrm>
            </p:contentPart>
          </mc:Choice>
          <mc:Fallback>
            <p:pic>
              <p:nvPicPr>
                <p:cNvPr id="1046" name="Freihand 1045">
                  <a:extLst>
                    <a:ext uri="{FF2B5EF4-FFF2-40B4-BE49-F238E27FC236}">
                      <a16:creationId xmlns:a16="http://schemas.microsoft.com/office/drawing/2014/main" id="{D2952C91-7467-45E2-A107-AD6818F78BAE}"/>
                    </a:ext>
                  </a:extLst>
                </p:cNvPr>
                <p:cNvPicPr/>
                <p:nvPr/>
              </p:nvPicPr>
              <p:blipFill>
                <a:blip r:embed="rId1634"/>
                <a:stretch>
                  <a:fillRect/>
                </a:stretch>
              </p:blipFill>
              <p:spPr>
                <a:xfrm>
                  <a:off x="4274747" y="3458587"/>
                  <a:ext cx="406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635">
              <p14:nvContentPartPr>
                <p14:cNvPr id="1047" name="Freihand 1046">
                  <a:extLst>
                    <a:ext uri="{FF2B5EF4-FFF2-40B4-BE49-F238E27FC236}">
                      <a16:creationId xmlns:a16="http://schemas.microsoft.com/office/drawing/2014/main" id="{31BF92F4-09C7-4843-9C05-5D3962857E0C}"/>
                    </a:ext>
                  </a:extLst>
                </p14:cNvPr>
                <p14:cNvContentPartPr/>
                <p14:nvPr/>
              </p14:nvContentPartPr>
              <p14:xfrm>
                <a:off x="4208867" y="3413587"/>
                <a:ext cx="153720" cy="138960"/>
              </p14:xfrm>
            </p:contentPart>
          </mc:Choice>
          <mc:Fallback>
            <p:pic>
              <p:nvPicPr>
                <p:cNvPr id="1047" name="Freihand 1046">
                  <a:extLst>
                    <a:ext uri="{FF2B5EF4-FFF2-40B4-BE49-F238E27FC236}">
                      <a16:creationId xmlns:a16="http://schemas.microsoft.com/office/drawing/2014/main" id="{31BF92F4-09C7-4843-9C05-5D3962857E0C}"/>
                    </a:ext>
                  </a:extLst>
                </p:cNvPr>
                <p:cNvPicPr/>
                <p:nvPr/>
              </p:nvPicPr>
              <p:blipFill>
                <a:blip r:embed="rId1636"/>
                <a:stretch>
                  <a:fillRect/>
                </a:stretch>
              </p:blipFill>
              <p:spPr>
                <a:xfrm>
                  <a:off x="4204547" y="3409267"/>
                  <a:ext cx="1623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637">
              <p14:nvContentPartPr>
                <p14:cNvPr id="1048" name="Freihand 1047">
                  <a:extLst>
                    <a:ext uri="{FF2B5EF4-FFF2-40B4-BE49-F238E27FC236}">
                      <a16:creationId xmlns:a16="http://schemas.microsoft.com/office/drawing/2014/main" id="{E72C064F-8B21-4E64-A6BD-2CBFB0D32312}"/>
                    </a:ext>
                  </a:extLst>
                </p14:cNvPr>
                <p14:cNvContentPartPr/>
                <p14:nvPr/>
              </p14:nvContentPartPr>
              <p14:xfrm>
                <a:off x="4385267" y="3420427"/>
                <a:ext cx="201240" cy="149400"/>
              </p14:xfrm>
            </p:contentPart>
          </mc:Choice>
          <mc:Fallback>
            <p:pic>
              <p:nvPicPr>
                <p:cNvPr id="1048" name="Freihand 1047">
                  <a:extLst>
                    <a:ext uri="{FF2B5EF4-FFF2-40B4-BE49-F238E27FC236}">
                      <a16:creationId xmlns:a16="http://schemas.microsoft.com/office/drawing/2014/main" id="{E72C064F-8B21-4E64-A6BD-2CBFB0D32312}"/>
                    </a:ext>
                  </a:extLst>
                </p:cNvPr>
                <p:cNvPicPr/>
                <p:nvPr/>
              </p:nvPicPr>
              <p:blipFill>
                <a:blip r:embed="rId1638"/>
                <a:stretch>
                  <a:fillRect/>
                </a:stretch>
              </p:blipFill>
              <p:spPr>
                <a:xfrm>
                  <a:off x="4380947" y="3416107"/>
                  <a:ext cx="2098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639">
              <p14:nvContentPartPr>
                <p14:cNvPr id="1049" name="Freihand 1048">
                  <a:extLst>
                    <a:ext uri="{FF2B5EF4-FFF2-40B4-BE49-F238E27FC236}">
                      <a16:creationId xmlns:a16="http://schemas.microsoft.com/office/drawing/2014/main" id="{4B7682E5-D757-491D-B28E-DB80F67374AA}"/>
                    </a:ext>
                  </a:extLst>
                </p14:cNvPr>
                <p14:cNvContentPartPr/>
                <p14:nvPr/>
              </p14:nvContentPartPr>
              <p14:xfrm>
                <a:off x="4564547" y="3358147"/>
                <a:ext cx="360" cy="360"/>
              </p14:xfrm>
            </p:contentPart>
          </mc:Choice>
          <mc:Fallback>
            <p:pic>
              <p:nvPicPr>
                <p:cNvPr id="1049" name="Freihand 1048">
                  <a:extLst>
                    <a:ext uri="{FF2B5EF4-FFF2-40B4-BE49-F238E27FC236}">
                      <a16:creationId xmlns:a16="http://schemas.microsoft.com/office/drawing/2014/main" id="{4B7682E5-D757-491D-B28E-DB80F67374AA}"/>
                    </a:ext>
                  </a:extLst>
                </p:cNvPr>
                <p:cNvPicPr/>
                <p:nvPr/>
              </p:nvPicPr>
              <p:blipFill>
                <a:blip r:embed="rId1607"/>
                <a:stretch>
                  <a:fillRect/>
                </a:stretch>
              </p:blipFill>
              <p:spPr>
                <a:xfrm>
                  <a:off x="4560227" y="3353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40">
              <p14:nvContentPartPr>
                <p14:cNvPr id="1050" name="Freihand 1049">
                  <a:extLst>
                    <a:ext uri="{FF2B5EF4-FFF2-40B4-BE49-F238E27FC236}">
                      <a16:creationId xmlns:a16="http://schemas.microsoft.com/office/drawing/2014/main" id="{0BC256A2-96F7-4DE7-8E30-89CEB9BACCFB}"/>
                    </a:ext>
                  </a:extLst>
                </p14:cNvPr>
                <p14:cNvContentPartPr/>
                <p14:nvPr/>
              </p14:nvContentPartPr>
              <p14:xfrm>
                <a:off x="4596947" y="3384427"/>
                <a:ext cx="111240" cy="133920"/>
              </p14:xfrm>
            </p:contentPart>
          </mc:Choice>
          <mc:Fallback>
            <p:pic>
              <p:nvPicPr>
                <p:cNvPr id="1050" name="Freihand 1049">
                  <a:extLst>
                    <a:ext uri="{FF2B5EF4-FFF2-40B4-BE49-F238E27FC236}">
                      <a16:creationId xmlns:a16="http://schemas.microsoft.com/office/drawing/2014/main" id="{0BC256A2-96F7-4DE7-8E30-89CEB9BACCFB}"/>
                    </a:ext>
                  </a:extLst>
                </p:cNvPr>
                <p:cNvPicPr/>
                <p:nvPr/>
              </p:nvPicPr>
              <p:blipFill>
                <a:blip r:embed="rId1641"/>
                <a:stretch>
                  <a:fillRect/>
                </a:stretch>
              </p:blipFill>
              <p:spPr>
                <a:xfrm>
                  <a:off x="4592627" y="3380107"/>
                  <a:ext cx="1198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642">
              <p14:nvContentPartPr>
                <p14:cNvPr id="1052" name="Freihand 1051">
                  <a:extLst>
                    <a:ext uri="{FF2B5EF4-FFF2-40B4-BE49-F238E27FC236}">
                      <a16:creationId xmlns:a16="http://schemas.microsoft.com/office/drawing/2014/main" id="{1A1AD5F0-9A2E-4CCC-9F7B-BF48D969E2EC}"/>
                    </a:ext>
                  </a:extLst>
                </p14:cNvPr>
                <p14:cNvContentPartPr/>
                <p14:nvPr/>
              </p14:nvContentPartPr>
              <p14:xfrm>
                <a:off x="4728347" y="3382627"/>
                <a:ext cx="88200" cy="35280"/>
              </p14:xfrm>
            </p:contentPart>
          </mc:Choice>
          <mc:Fallback>
            <p:pic>
              <p:nvPicPr>
                <p:cNvPr id="1052" name="Freihand 1051">
                  <a:extLst>
                    <a:ext uri="{FF2B5EF4-FFF2-40B4-BE49-F238E27FC236}">
                      <a16:creationId xmlns:a16="http://schemas.microsoft.com/office/drawing/2014/main" id="{1A1AD5F0-9A2E-4CCC-9F7B-BF48D969E2EC}"/>
                    </a:ext>
                  </a:extLst>
                </p:cNvPr>
                <p:cNvPicPr/>
                <p:nvPr/>
              </p:nvPicPr>
              <p:blipFill>
                <a:blip r:embed="rId1643"/>
                <a:stretch>
                  <a:fillRect/>
                </a:stretch>
              </p:blipFill>
              <p:spPr>
                <a:xfrm>
                  <a:off x="4724027" y="3378307"/>
                  <a:ext cx="968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644">
              <p14:nvContentPartPr>
                <p14:cNvPr id="1053" name="Freihand 1052">
                  <a:extLst>
                    <a:ext uri="{FF2B5EF4-FFF2-40B4-BE49-F238E27FC236}">
                      <a16:creationId xmlns:a16="http://schemas.microsoft.com/office/drawing/2014/main" id="{D8EB8DCC-5523-4542-9D4E-02BC0D498B47}"/>
                    </a:ext>
                  </a:extLst>
                </p14:cNvPr>
                <p14:cNvContentPartPr/>
                <p14:nvPr/>
              </p14:nvContentPartPr>
              <p14:xfrm>
                <a:off x="4853627" y="3316387"/>
                <a:ext cx="33480" cy="85680"/>
              </p14:xfrm>
            </p:contentPart>
          </mc:Choice>
          <mc:Fallback>
            <p:pic>
              <p:nvPicPr>
                <p:cNvPr id="1053" name="Freihand 1052">
                  <a:extLst>
                    <a:ext uri="{FF2B5EF4-FFF2-40B4-BE49-F238E27FC236}">
                      <a16:creationId xmlns:a16="http://schemas.microsoft.com/office/drawing/2014/main" id="{D8EB8DCC-5523-4542-9D4E-02BC0D498B47}"/>
                    </a:ext>
                  </a:extLst>
                </p:cNvPr>
                <p:cNvPicPr/>
                <p:nvPr/>
              </p:nvPicPr>
              <p:blipFill>
                <a:blip r:embed="rId1645"/>
                <a:stretch>
                  <a:fillRect/>
                </a:stretch>
              </p:blipFill>
              <p:spPr>
                <a:xfrm>
                  <a:off x="4849307" y="3312067"/>
                  <a:ext cx="421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646">
              <p14:nvContentPartPr>
                <p14:cNvPr id="1054" name="Freihand 1053">
                  <a:extLst>
                    <a:ext uri="{FF2B5EF4-FFF2-40B4-BE49-F238E27FC236}">
                      <a16:creationId xmlns:a16="http://schemas.microsoft.com/office/drawing/2014/main" id="{D2F1C297-266B-4DDE-9A00-E777C498A7A3}"/>
                    </a:ext>
                  </a:extLst>
                </p14:cNvPr>
                <p14:cNvContentPartPr/>
                <p14:nvPr/>
              </p14:nvContentPartPr>
              <p14:xfrm>
                <a:off x="4757147" y="3260947"/>
                <a:ext cx="266760" cy="203040"/>
              </p14:xfrm>
            </p:contentPart>
          </mc:Choice>
          <mc:Fallback>
            <p:pic>
              <p:nvPicPr>
                <p:cNvPr id="1054" name="Freihand 1053">
                  <a:extLst>
                    <a:ext uri="{FF2B5EF4-FFF2-40B4-BE49-F238E27FC236}">
                      <a16:creationId xmlns:a16="http://schemas.microsoft.com/office/drawing/2014/main" id="{D2F1C297-266B-4DDE-9A00-E777C498A7A3}"/>
                    </a:ext>
                  </a:extLst>
                </p:cNvPr>
                <p:cNvPicPr/>
                <p:nvPr/>
              </p:nvPicPr>
              <p:blipFill>
                <a:blip r:embed="rId1647"/>
                <a:stretch>
                  <a:fillRect/>
                </a:stretch>
              </p:blipFill>
              <p:spPr>
                <a:xfrm>
                  <a:off x="4752827" y="3256627"/>
                  <a:ext cx="2754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648">
              <p14:nvContentPartPr>
                <p14:cNvPr id="1055" name="Freihand 1054">
                  <a:extLst>
                    <a:ext uri="{FF2B5EF4-FFF2-40B4-BE49-F238E27FC236}">
                      <a16:creationId xmlns:a16="http://schemas.microsoft.com/office/drawing/2014/main" id="{DFC72817-B0C9-435F-97A8-E6A321629103}"/>
                    </a:ext>
                  </a:extLst>
                </p14:cNvPr>
                <p14:cNvContentPartPr/>
                <p14:nvPr/>
              </p14:nvContentPartPr>
              <p14:xfrm>
                <a:off x="5006627" y="3157987"/>
                <a:ext cx="129960" cy="190080"/>
              </p14:xfrm>
            </p:contentPart>
          </mc:Choice>
          <mc:Fallback>
            <p:pic>
              <p:nvPicPr>
                <p:cNvPr id="1055" name="Freihand 1054">
                  <a:extLst>
                    <a:ext uri="{FF2B5EF4-FFF2-40B4-BE49-F238E27FC236}">
                      <a16:creationId xmlns:a16="http://schemas.microsoft.com/office/drawing/2014/main" id="{DFC72817-B0C9-435F-97A8-E6A321629103}"/>
                    </a:ext>
                  </a:extLst>
                </p:cNvPr>
                <p:cNvPicPr/>
                <p:nvPr/>
              </p:nvPicPr>
              <p:blipFill>
                <a:blip r:embed="rId1649"/>
                <a:stretch>
                  <a:fillRect/>
                </a:stretch>
              </p:blipFill>
              <p:spPr>
                <a:xfrm>
                  <a:off x="5002307" y="3153667"/>
                  <a:ext cx="1386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650">
              <p14:nvContentPartPr>
                <p14:cNvPr id="1056" name="Freihand 1055">
                  <a:extLst>
                    <a:ext uri="{FF2B5EF4-FFF2-40B4-BE49-F238E27FC236}">
                      <a16:creationId xmlns:a16="http://schemas.microsoft.com/office/drawing/2014/main" id="{D9BA600F-269D-41F8-8BD4-5347D2C802B3}"/>
                    </a:ext>
                  </a:extLst>
                </p14:cNvPr>
                <p14:cNvContentPartPr/>
                <p14:nvPr/>
              </p14:nvContentPartPr>
              <p14:xfrm>
                <a:off x="5109587" y="3053587"/>
                <a:ext cx="202680" cy="259560"/>
              </p14:xfrm>
            </p:contentPart>
          </mc:Choice>
          <mc:Fallback>
            <p:pic>
              <p:nvPicPr>
                <p:cNvPr id="1056" name="Freihand 1055">
                  <a:extLst>
                    <a:ext uri="{FF2B5EF4-FFF2-40B4-BE49-F238E27FC236}">
                      <a16:creationId xmlns:a16="http://schemas.microsoft.com/office/drawing/2014/main" id="{D9BA600F-269D-41F8-8BD4-5347D2C802B3}"/>
                    </a:ext>
                  </a:extLst>
                </p:cNvPr>
                <p:cNvPicPr/>
                <p:nvPr/>
              </p:nvPicPr>
              <p:blipFill>
                <a:blip r:embed="rId1651"/>
                <a:stretch>
                  <a:fillRect/>
                </a:stretch>
              </p:blipFill>
              <p:spPr>
                <a:xfrm>
                  <a:off x="5105267" y="3049267"/>
                  <a:ext cx="21132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1652">
              <p14:nvContentPartPr>
                <p14:cNvPr id="1057" name="Freihand 1056">
                  <a:extLst>
                    <a:ext uri="{FF2B5EF4-FFF2-40B4-BE49-F238E27FC236}">
                      <a16:creationId xmlns:a16="http://schemas.microsoft.com/office/drawing/2014/main" id="{AC7E53A7-F6BE-48E7-9E1D-127D32434748}"/>
                    </a:ext>
                  </a:extLst>
                </p14:cNvPr>
                <p14:cNvContentPartPr/>
                <p14:nvPr/>
              </p14:nvContentPartPr>
              <p14:xfrm>
                <a:off x="5098427" y="3100027"/>
                <a:ext cx="91440" cy="20160"/>
              </p14:xfrm>
            </p:contentPart>
          </mc:Choice>
          <mc:Fallback>
            <p:pic>
              <p:nvPicPr>
                <p:cNvPr id="1057" name="Freihand 1056">
                  <a:extLst>
                    <a:ext uri="{FF2B5EF4-FFF2-40B4-BE49-F238E27FC236}">
                      <a16:creationId xmlns:a16="http://schemas.microsoft.com/office/drawing/2014/main" id="{AC7E53A7-F6BE-48E7-9E1D-127D32434748}"/>
                    </a:ext>
                  </a:extLst>
                </p:cNvPr>
                <p:cNvPicPr/>
                <p:nvPr/>
              </p:nvPicPr>
              <p:blipFill>
                <a:blip r:embed="rId1653"/>
                <a:stretch>
                  <a:fillRect/>
                </a:stretch>
              </p:blipFill>
              <p:spPr>
                <a:xfrm>
                  <a:off x="5094107" y="3095707"/>
                  <a:ext cx="1000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654">
              <p14:nvContentPartPr>
                <p14:cNvPr id="1058" name="Freihand 1057">
                  <a:extLst>
                    <a:ext uri="{FF2B5EF4-FFF2-40B4-BE49-F238E27FC236}">
                      <a16:creationId xmlns:a16="http://schemas.microsoft.com/office/drawing/2014/main" id="{89633DAC-0055-449E-9E5E-3B1D03A3EA9A}"/>
                    </a:ext>
                  </a:extLst>
                </p14:cNvPr>
                <p14:cNvContentPartPr/>
                <p14:nvPr/>
              </p14:nvContentPartPr>
              <p14:xfrm>
                <a:off x="5329547" y="3104347"/>
                <a:ext cx="147240" cy="101520"/>
              </p14:xfrm>
            </p:contentPart>
          </mc:Choice>
          <mc:Fallback>
            <p:pic>
              <p:nvPicPr>
                <p:cNvPr id="1058" name="Freihand 1057">
                  <a:extLst>
                    <a:ext uri="{FF2B5EF4-FFF2-40B4-BE49-F238E27FC236}">
                      <a16:creationId xmlns:a16="http://schemas.microsoft.com/office/drawing/2014/main" id="{89633DAC-0055-449E-9E5E-3B1D03A3EA9A}"/>
                    </a:ext>
                  </a:extLst>
                </p:cNvPr>
                <p:cNvPicPr/>
                <p:nvPr/>
              </p:nvPicPr>
              <p:blipFill>
                <a:blip r:embed="rId1655"/>
                <a:stretch>
                  <a:fillRect/>
                </a:stretch>
              </p:blipFill>
              <p:spPr>
                <a:xfrm>
                  <a:off x="5325227" y="3100027"/>
                  <a:ext cx="1558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656">
              <p14:nvContentPartPr>
                <p14:cNvPr id="1059" name="Freihand 1058">
                  <a:extLst>
                    <a:ext uri="{FF2B5EF4-FFF2-40B4-BE49-F238E27FC236}">
                      <a16:creationId xmlns:a16="http://schemas.microsoft.com/office/drawing/2014/main" id="{F5D5EE79-CAD6-41A5-8BC5-0E89A541705B}"/>
                    </a:ext>
                  </a:extLst>
                </p14:cNvPr>
                <p14:cNvContentPartPr/>
                <p14:nvPr/>
              </p14:nvContentPartPr>
              <p14:xfrm>
                <a:off x="5432867" y="3047107"/>
                <a:ext cx="37800" cy="37440"/>
              </p14:xfrm>
            </p:contentPart>
          </mc:Choice>
          <mc:Fallback>
            <p:pic>
              <p:nvPicPr>
                <p:cNvPr id="1059" name="Freihand 1058">
                  <a:extLst>
                    <a:ext uri="{FF2B5EF4-FFF2-40B4-BE49-F238E27FC236}">
                      <a16:creationId xmlns:a16="http://schemas.microsoft.com/office/drawing/2014/main" id="{F5D5EE79-CAD6-41A5-8BC5-0E89A541705B}"/>
                    </a:ext>
                  </a:extLst>
                </p:cNvPr>
                <p:cNvPicPr/>
                <p:nvPr/>
              </p:nvPicPr>
              <p:blipFill>
                <a:blip r:embed="rId1657"/>
                <a:stretch>
                  <a:fillRect/>
                </a:stretch>
              </p:blipFill>
              <p:spPr>
                <a:xfrm>
                  <a:off x="5428547" y="3042787"/>
                  <a:ext cx="464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658">
              <p14:nvContentPartPr>
                <p14:cNvPr id="1060" name="Freihand 1059">
                  <a:extLst>
                    <a:ext uri="{FF2B5EF4-FFF2-40B4-BE49-F238E27FC236}">
                      <a16:creationId xmlns:a16="http://schemas.microsoft.com/office/drawing/2014/main" id="{A64F9A38-727B-4B53-96F4-DBE73454698B}"/>
                    </a:ext>
                  </a:extLst>
                </p14:cNvPr>
                <p14:cNvContentPartPr/>
                <p14:nvPr/>
              </p14:nvContentPartPr>
              <p14:xfrm>
                <a:off x="5495867" y="3086347"/>
                <a:ext cx="77760" cy="91800"/>
              </p14:xfrm>
            </p:contentPart>
          </mc:Choice>
          <mc:Fallback>
            <p:pic>
              <p:nvPicPr>
                <p:cNvPr id="1060" name="Freihand 1059">
                  <a:extLst>
                    <a:ext uri="{FF2B5EF4-FFF2-40B4-BE49-F238E27FC236}">
                      <a16:creationId xmlns:a16="http://schemas.microsoft.com/office/drawing/2014/main" id="{A64F9A38-727B-4B53-96F4-DBE73454698B}"/>
                    </a:ext>
                  </a:extLst>
                </p:cNvPr>
                <p:cNvPicPr/>
                <p:nvPr/>
              </p:nvPicPr>
              <p:blipFill>
                <a:blip r:embed="rId1659"/>
                <a:stretch>
                  <a:fillRect/>
                </a:stretch>
              </p:blipFill>
              <p:spPr>
                <a:xfrm>
                  <a:off x="5491547" y="3082027"/>
                  <a:ext cx="864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660">
              <p14:nvContentPartPr>
                <p14:cNvPr id="1062" name="Freihand 1061">
                  <a:extLst>
                    <a:ext uri="{FF2B5EF4-FFF2-40B4-BE49-F238E27FC236}">
                      <a16:creationId xmlns:a16="http://schemas.microsoft.com/office/drawing/2014/main" id="{2C99A209-6641-433B-9D98-3E5AAC33D550}"/>
                    </a:ext>
                  </a:extLst>
                </p14:cNvPr>
                <p14:cNvContentPartPr/>
                <p14:nvPr/>
              </p14:nvContentPartPr>
              <p14:xfrm>
                <a:off x="3616667" y="3947827"/>
                <a:ext cx="176400" cy="137520"/>
              </p14:xfrm>
            </p:contentPart>
          </mc:Choice>
          <mc:Fallback>
            <p:pic>
              <p:nvPicPr>
                <p:cNvPr id="1062" name="Freihand 1061">
                  <a:extLst>
                    <a:ext uri="{FF2B5EF4-FFF2-40B4-BE49-F238E27FC236}">
                      <a16:creationId xmlns:a16="http://schemas.microsoft.com/office/drawing/2014/main" id="{2C99A209-6641-433B-9D98-3E5AAC33D550}"/>
                    </a:ext>
                  </a:extLst>
                </p:cNvPr>
                <p:cNvPicPr/>
                <p:nvPr/>
              </p:nvPicPr>
              <p:blipFill>
                <a:blip r:embed="rId1661"/>
                <a:stretch>
                  <a:fillRect/>
                </a:stretch>
              </p:blipFill>
              <p:spPr>
                <a:xfrm>
                  <a:off x="3612347" y="3943507"/>
                  <a:ext cx="1850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662">
              <p14:nvContentPartPr>
                <p14:cNvPr id="1063" name="Freihand 1062">
                  <a:extLst>
                    <a:ext uri="{FF2B5EF4-FFF2-40B4-BE49-F238E27FC236}">
                      <a16:creationId xmlns:a16="http://schemas.microsoft.com/office/drawing/2014/main" id="{45CC37BE-A536-4389-81DD-C2C74EF94002}"/>
                    </a:ext>
                  </a:extLst>
                </p14:cNvPr>
                <p14:cNvContentPartPr/>
                <p14:nvPr/>
              </p14:nvContentPartPr>
              <p14:xfrm>
                <a:off x="3839867" y="3910027"/>
                <a:ext cx="176040" cy="81720"/>
              </p14:xfrm>
            </p:contentPart>
          </mc:Choice>
          <mc:Fallback>
            <p:pic>
              <p:nvPicPr>
                <p:cNvPr id="1063" name="Freihand 1062">
                  <a:extLst>
                    <a:ext uri="{FF2B5EF4-FFF2-40B4-BE49-F238E27FC236}">
                      <a16:creationId xmlns:a16="http://schemas.microsoft.com/office/drawing/2014/main" id="{45CC37BE-A536-4389-81DD-C2C74EF94002}"/>
                    </a:ext>
                  </a:extLst>
                </p:cNvPr>
                <p:cNvPicPr/>
                <p:nvPr/>
              </p:nvPicPr>
              <p:blipFill>
                <a:blip r:embed="rId1663"/>
                <a:stretch>
                  <a:fillRect/>
                </a:stretch>
              </p:blipFill>
              <p:spPr>
                <a:xfrm>
                  <a:off x="3835547" y="3905707"/>
                  <a:ext cx="1846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664">
              <p14:nvContentPartPr>
                <p14:cNvPr id="1064" name="Freihand 1063">
                  <a:extLst>
                    <a:ext uri="{FF2B5EF4-FFF2-40B4-BE49-F238E27FC236}">
                      <a16:creationId xmlns:a16="http://schemas.microsoft.com/office/drawing/2014/main" id="{4A1FE57B-7F1F-4181-9B7C-8D02B06E6760}"/>
                    </a:ext>
                  </a:extLst>
                </p14:cNvPr>
                <p14:cNvContentPartPr/>
                <p14:nvPr/>
              </p14:nvContentPartPr>
              <p14:xfrm>
                <a:off x="4144787" y="3765307"/>
                <a:ext cx="155880" cy="142920"/>
              </p14:xfrm>
            </p:contentPart>
          </mc:Choice>
          <mc:Fallback>
            <p:pic>
              <p:nvPicPr>
                <p:cNvPr id="1064" name="Freihand 1063">
                  <a:extLst>
                    <a:ext uri="{FF2B5EF4-FFF2-40B4-BE49-F238E27FC236}">
                      <a16:creationId xmlns:a16="http://schemas.microsoft.com/office/drawing/2014/main" id="{4A1FE57B-7F1F-4181-9B7C-8D02B06E6760}"/>
                    </a:ext>
                  </a:extLst>
                </p:cNvPr>
                <p:cNvPicPr/>
                <p:nvPr/>
              </p:nvPicPr>
              <p:blipFill>
                <a:blip r:embed="rId1665"/>
                <a:stretch>
                  <a:fillRect/>
                </a:stretch>
              </p:blipFill>
              <p:spPr>
                <a:xfrm>
                  <a:off x="4140467" y="3760987"/>
                  <a:ext cx="1645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666">
              <p14:nvContentPartPr>
                <p14:cNvPr id="1066" name="Freihand 1065">
                  <a:extLst>
                    <a:ext uri="{FF2B5EF4-FFF2-40B4-BE49-F238E27FC236}">
                      <a16:creationId xmlns:a16="http://schemas.microsoft.com/office/drawing/2014/main" id="{0A528F65-55FA-46CC-8D3E-6C40972D18AF}"/>
                    </a:ext>
                  </a:extLst>
                </p14:cNvPr>
                <p14:cNvContentPartPr/>
                <p14:nvPr/>
              </p14:nvContentPartPr>
              <p14:xfrm>
                <a:off x="4373747" y="3688627"/>
                <a:ext cx="114120" cy="143280"/>
              </p14:xfrm>
            </p:contentPart>
          </mc:Choice>
          <mc:Fallback>
            <p:pic>
              <p:nvPicPr>
                <p:cNvPr id="1066" name="Freihand 1065">
                  <a:extLst>
                    <a:ext uri="{FF2B5EF4-FFF2-40B4-BE49-F238E27FC236}">
                      <a16:creationId xmlns:a16="http://schemas.microsoft.com/office/drawing/2014/main" id="{0A528F65-55FA-46CC-8D3E-6C40972D18AF}"/>
                    </a:ext>
                  </a:extLst>
                </p:cNvPr>
                <p:cNvPicPr/>
                <p:nvPr/>
              </p:nvPicPr>
              <p:blipFill>
                <a:blip r:embed="rId1667"/>
                <a:stretch>
                  <a:fillRect/>
                </a:stretch>
              </p:blipFill>
              <p:spPr>
                <a:xfrm>
                  <a:off x="4369427" y="3684307"/>
                  <a:ext cx="1227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668">
              <p14:nvContentPartPr>
                <p14:cNvPr id="1067" name="Freihand 1066">
                  <a:extLst>
                    <a:ext uri="{FF2B5EF4-FFF2-40B4-BE49-F238E27FC236}">
                      <a16:creationId xmlns:a16="http://schemas.microsoft.com/office/drawing/2014/main" id="{213D4C60-6794-4CC3-9735-728530B68AA5}"/>
                    </a:ext>
                  </a:extLst>
                </p14:cNvPr>
                <p14:cNvContentPartPr/>
                <p14:nvPr/>
              </p14:nvContentPartPr>
              <p14:xfrm>
                <a:off x="4451507" y="3760987"/>
                <a:ext cx="70200" cy="50040"/>
              </p14:xfrm>
            </p:contentPart>
          </mc:Choice>
          <mc:Fallback>
            <p:pic>
              <p:nvPicPr>
                <p:cNvPr id="1067" name="Freihand 1066">
                  <a:extLst>
                    <a:ext uri="{FF2B5EF4-FFF2-40B4-BE49-F238E27FC236}">
                      <a16:creationId xmlns:a16="http://schemas.microsoft.com/office/drawing/2014/main" id="{213D4C60-6794-4CC3-9735-728530B68AA5}"/>
                    </a:ext>
                  </a:extLst>
                </p:cNvPr>
                <p:cNvPicPr/>
                <p:nvPr/>
              </p:nvPicPr>
              <p:blipFill>
                <a:blip r:embed="rId1669"/>
                <a:stretch>
                  <a:fillRect/>
                </a:stretch>
              </p:blipFill>
              <p:spPr>
                <a:xfrm>
                  <a:off x="4447187" y="3756667"/>
                  <a:ext cx="788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670">
              <p14:nvContentPartPr>
                <p14:cNvPr id="1068" name="Freihand 1067">
                  <a:extLst>
                    <a:ext uri="{FF2B5EF4-FFF2-40B4-BE49-F238E27FC236}">
                      <a16:creationId xmlns:a16="http://schemas.microsoft.com/office/drawing/2014/main" id="{E1860150-6538-4126-886A-22DA418E4CF3}"/>
                    </a:ext>
                  </a:extLst>
                </p14:cNvPr>
                <p14:cNvContentPartPr/>
                <p14:nvPr/>
              </p14:nvContentPartPr>
              <p14:xfrm>
                <a:off x="4612427" y="3608707"/>
                <a:ext cx="236160" cy="205200"/>
              </p14:xfrm>
            </p:contentPart>
          </mc:Choice>
          <mc:Fallback>
            <p:pic>
              <p:nvPicPr>
                <p:cNvPr id="1068" name="Freihand 1067">
                  <a:extLst>
                    <a:ext uri="{FF2B5EF4-FFF2-40B4-BE49-F238E27FC236}">
                      <a16:creationId xmlns:a16="http://schemas.microsoft.com/office/drawing/2014/main" id="{E1860150-6538-4126-886A-22DA418E4CF3}"/>
                    </a:ext>
                  </a:extLst>
                </p:cNvPr>
                <p:cNvPicPr/>
                <p:nvPr/>
              </p:nvPicPr>
              <p:blipFill>
                <a:blip r:embed="rId1671"/>
                <a:stretch>
                  <a:fillRect/>
                </a:stretch>
              </p:blipFill>
              <p:spPr>
                <a:xfrm>
                  <a:off x="4608107" y="3604387"/>
                  <a:ext cx="2448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672">
              <p14:nvContentPartPr>
                <p14:cNvPr id="1069" name="Freihand 1068">
                  <a:extLst>
                    <a:ext uri="{FF2B5EF4-FFF2-40B4-BE49-F238E27FC236}">
                      <a16:creationId xmlns:a16="http://schemas.microsoft.com/office/drawing/2014/main" id="{A9EFCE6C-22A7-4C2C-92A4-41111845D56E}"/>
                    </a:ext>
                  </a:extLst>
                </p14:cNvPr>
                <p14:cNvContentPartPr/>
                <p14:nvPr/>
              </p14:nvContentPartPr>
              <p14:xfrm>
                <a:off x="4761107" y="3573787"/>
                <a:ext cx="52560" cy="15120"/>
              </p14:xfrm>
            </p:contentPart>
          </mc:Choice>
          <mc:Fallback>
            <p:pic>
              <p:nvPicPr>
                <p:cNvPr id="1069" name="Freihand 1068">
                  <a:extLst>
                    <a:ext uri="{FF2B5EF4-FFF2-40B4-BE49-F238E27FC236}">
                      <a16:creationId xmlns:a16="http://schemas.microsoft.com/office/drawing/2014/main" id="{A9EFCE6C-22A7-4C2C-92A4-41111845D56E}"/>
                    </a:ext>
                  </a:extLst>
                </p:cNvPr>
                <p:cNvPicPr/>
                <p:nvPr/>
              </p:nvPicPr>
              <p:blipFill>
                <a:blip r:embed="rId1673"/>
                <a:stretch>
                  <a:fillRect/>
                </a:stretch>
              </p:blipFill>
              <p:spPr>
                <a:xfrm>
                  <a:off x="4756787" y="3569467"/>
                  <a:ext cx="612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674">
              <p14:nvContentPartPr>
                <p14:cNvPr id="1070" name="Freihand 1069">
                  <a:extLst>
                    <a:ext uri="{FF2B5EF4-FFF2-40B4-BE49-F238E27FC236}">
                      <a16:creationId xmlns:a16="http://schemas.microsoft.com/office/drawing/2014/main" id="{A3CB5F5B-21E6-4E62-B25F-03360B6F6D8F}"/>
                    </a:ext>
                  </a:extLst>
                </p14:cNvPr>
                <p14:cNvContentPartPr/>
                <p14:nvPr/>
              </p14:nvContentPartPr>
              <p14:xfrm>
                <a:off x="4977467" y="3458587"/>
                <a:ext cx="137160" cy="197280"/>
              </p14:xfrm>
            </p:contentPart>
          </mc:Choice>
          <mc:Fallback>
            <p:pic>
              <p:nvPicPr>
                <p:cNvPr id="1070" name="Freihand 1069">
                  <a:extLst>
                    <a:ext uri="{FF2B5EF4-FFF2-40B4-BE49-F238E27FC236}">
                      <a16:creationId xmlns:a16="http://schemas.microsoft.com/office/drawing/2014/main" id="{A3CB5F5B-21E6-4E62-B25F-03360B6F6D8F}"/>
                    </a:ext>
                  </a:extLst>
                </p:cNvPr>
                <p:cNvPicPr/>
                <p:nvPr/>
              </p:nvPicPr>
              <p:blipFill>
                <a:blip r:embed="rId1675"/>
                <a:stretch>
                  <a:fillRect/>
                </a:stretch>
              </p:blipFill>
              <p:spPr>
                <a:xfrm>
                  <a:off x="4973147" y="3454267"/>
                  <a:ext cx="1458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676">
              <p14:nvContentPartPr>
                <p14:cNvPr id="1071" name="Freihand 1070">
                  <a:extLst>
                    <a:ext uri="{FF2B5EF4-FFF2-40B4-BE49-F238E27FC236}">
                      <a16:creationId xmlns:a16="http://schemas.microsoft.com/office/drawing/2014/main" id="{3FD24D7E-E848-4F7E-9B23-F6C5F1064B9F}"/>
                    </a:ext>
                  </a:extLst>
                </p14:cNvPr>
                <p14:cNvContentPartPr/>
                <p14:nvPr/>
              </p14:nvContentPartPr>
              <p14:xfrm>
                <a:off x="5250707" y="3381187"/>
                <a:ext cx="29160" cy="147600"/>
              </p14:xfrm>
            </p:contentPart>
          </mc:Choice>
          <mc:Fallback>
            <p:pic>
              <p:nvPicPr>
                <p:cNvPr id="1071" name="Freihand 1070">
                  <a:extLst>
                    <a:ext uri="{FF2B5EF4-FFF2-40B4-BE49-F238E27FC236}">
                      <a16:creationId xmlns:a16="http://schemas.microsoft.com/office/drawing/2014/main" id="{3FD24D7E-E848-4F7E-9B23-F6C5F1064B9F}"/>
                    </a:ext>
                  </a:extLst>
                </p:cNvPr>
                <p:cNvPicPr/>
                <p:nvPr/>
              </p:nvPicPr>
              <p:blipFill>
                <a:blip r:embed="rId1677"/>
                <a:stretch>
                  <a:fillRect/>
                </a:stretch>
              </p:blipFill>
              <p:spPr>
                <a:xfrm>
                  <a:off x="5246387" y="3376867"/>
                  <a:ext cx="378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678">
              <p14:nvContentPartPr>
                <p14:cNvPr id="1073" name="Freihand 1072">
                  <a:extLst>
                    <a:ext uri="{FF2B5EF4-FFF2-40B4-BE49-F238E27FC236}">
                      <a16:creationId xmlns:a16="http://schemas.microsoft.com/office/drawing/2014/main" id="{2D81EEDB-BEA6-4AD2-84BF-80DCAAF76211}"/>
                    </a:ext>
                  </a:extLst>
                </p14:cNvPr>
                <p14:cNvContentPartPr/>
                <p14:nvPr/>
              </p14:nvContentPartPr>
              <p14:xfrm>
                <a:off x="5146667" y="3348787"/>
                <a:ext cx="157680" cy="82800"/>
              </p14:xfrm>
            </p:contentPart>
          </mc:Choice>
          <mc:Fallback>
            <p:pic>
              <p:nvPicPr>
                <p:cNvPr id="1073" name="Freihand 1072">
                  <a:extLst>
                    <a:ext uri="{FF2B5EF4-FFF2-40B4-BE49-F238E27FC236}">
                      <a16:creationId xmlns:a16="http://schemas.microsoft.com/office/drawing/2014/main" id="{2D81EEDB-BEA6-4AD2-84BF-80DCAAF76211}"/>
                    </a:ext>
                  </a:extLst>
                </p:cNvPr>
                <p:cNvPicPr/>
                <p:nvPr/>
              </p:nvPicPr>
              <p:blipFill>
                <a:blip r:embed="rId1679"/>
                <a:stretch>
                  <a:fillRect/>
                </a:stretch>
              </p:blipFill>
              <p:spPr>
                <a:xfrm>
                  <a:off x="5142347" y="3344467"/>
                  <a:ext cx="1663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680">
              <p14:nvContentPartPr>
                <p14:cNvPr id="1074" name="Freihand 1073">
                  <a:extLst>
                    <a:ext uri="{FF2B5EF4-FFF2-40B4-BE49-F238E27FC236}">
                      <a16:creationId xmlns:a16="http://schemas.microsoft.com/office/drawing/2014/main" id="{5E9DAB59-1144-4E72-94E4-A1E5D88A2978}"/>
                    </a:ext>
                  </a:extLst>
                </p14:cNvPr>
                <p14:cNvContentPartPr/>
                <p14:nvPr/>
              </p14:nvContentPartPr>
              <p14:xfrm>
                <a:off x="5178347" y="3377947"/>
                <a:ext cx="202320" cy="92160"/>
              </p14:xfrm>
            </p:contentPart>
          </mc:Choice>
          <mc:Fallback>
            <p:pic>
              <p:nvPicPr>
                <p:cNvPr id="1074" name="Freihand 1073">
                  <a:extLst>
                    <a:ext uri="{FF2B5EF4-FFF2-40B4-BE49-F238E27FC236}">
                      <a16:creationId xmlns:a16="http://schemas.microsoft.com/office/drawing/2014/main" id="{5E9DAB59-1144-4E72-94E4-A1E5D88A2978}"/>
                    </a:ext>
                  </a:extLst>
                </p:cNvPr>
                <p:cNvPicPr/>
                <p:nvPr/>
              </p:nvPicPr>
              <p:blipFill>
                <a:blip r:embed="rId1681"/>
                <a:stretch>
                  <a:fillRect/>
                </a:stretch>
              </p:blipFill>
              <p:spPr>
                <a:xfrm>
                  <a:off x="5174027" y="3373627"/>
                  <a:ext cx="2109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682">
              <p14:nvContentPartPr>
                <p14:cNvPr id="1080" name="Freihand 1079">
                  <a:extLst>
                    <a:ext uri="{FF2B5EF4-FFF2-40B4-BE49-F238E27FC236}">
                      <a16:creationId xmlns:a16="http://schemas.microsoft.com/office/drawing/2014/main" id="{E414C1CD-115E-4980-BDAC-4A5916783FDF}"/>
                    </a:ext>
                  </a:extLst>
                </p14:cNvPr>
                <p14:cNvContentPartPr/>
                <p14:nvPr/>
              </p14:nvContentPartPr>
              <p14:xfrm>
                <a:off x="3238307" y="5405467"/>
                <a:ext cx="27000" cy="68400"/>
              </p14:xfrm>
            </p:contentPart>
          </mc:Choice>
          <mc:Fallback>
            <p:pic>
              <p:nvPicPr>
                <p:cNvPr id="1080" name="Freihand 1079">
                  <a:extLst>
                    <a:ext uri="{FF2B5EF4-FFF2-40B4-BE49-F238E27FC236}">
                      <a16:creationId xmlns:a16="http://schemas.microsoft.com/office/drawing/2014/main" id="{E414C1CD-115E-4980-BDAC-4A5916783FDF}"/>
                    </a:ext>
                  </a:extLst>
                </p:cNvPr>
                <p:cNvPicPr/>
                <p:nvPr/>
              </p:nvPicPr>
              <p:blipFill>
                <a:blip r:embed="rId1683"/>
                <a:stretch>
                  <a:fillRect/>
                </a:stretch>
              </p:blipFill>
              <p:spPr>
                <a:xfrm>
                  <a:off x="3233987" y="5401147"/>
                  <a:ext cx="356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684">
              <p14:nvContentPartPr>
                <p14:cNvPr id="1081" name="Freihand 1080">
                  <a:extLst>
                    <a:ext uri="{FF2B5EF4-FFF2-40B4-BE49-F238E27FC236}">
                      <a16:creationId xmlns:a16="http://schemas.microsoft.com/office/drawing/2014/main" id="{C822E37A-4ED5-4894-82FD-3BA3A29EC37C}"/>
                    </a:ext>
                  </a:extLst>
                </p14:cNvPr>
                <p14:cNvContentPartPr/>
                <p14:nvPr/>
              </p14:nvContentPartPr>
              <p14:xfrm>
                <a:off x="2817827" y="5170387"/>
                <a:ext cx="316440" cy="199080"/>
              </p14:xfrm>
            </p:contentPart>
          </mc:Choice>
          <mc:Fallback>
            <p:pic>
              <p:nvPicPr>
                <p:cNvPr id="1081" name="Freihand 1080">
                  <a:extLst>
                    <a:ext uri="{FF2B5EF4-FFF2-40B4-BE49-F238E27FC236}">
                      <a16:creationId xmlns:a16="http://schemas.microsoft.com/office/drawing/2014/main" id="{C822E37A-4ED5-4894-82FD-3BA3A29EC37C}"/>
                    </a:ext>
                  </a:extLst>
                </p:cNvPr>
                <p:cNvPicPr/>
                <p:nvPr/>
              </p:nvPicPr>
              <p:blipFill>
                <a:blip r:embed="rId1685"/>
                <a:stretch>
                  <a:fillRect/>
                </a:stretch>
              </p:blipFill>
              <p:spPr>
                <a:xfrm>
                  <a:off x="2813507" y="5166067"/>
                  <a:ext cx="3250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686">
              <p14:nvContentPartPr>
                <p14:cNvPr id="1082" name="Freihand 1081">
                  <a:extLst>
                    <a:ext uri="{FF2B5EF4-FFF2-40B4-BE49-F238E27FC236}">
                      <a16:creationId xmlns:a16="http://schemas.microsoft.com/office/drawing/2014/main" id="{4AB5156E-EA7A-4A41-81A4-2EB5560A36A6}"/>
                    </a:ext>
                  </a:extLst>
                </p14:cNvPr>
                <p14:cNvContentPartPr/>
                <p14:nvPr/>
              </p14:nvContentPartPr>
              <p14:xfrm>
                <a:off x="2197187" y="4832347"/>
                <a:ext cx="367920" cy="208080"/>
              </p14:xfrm>
            </p:contentPart>
          </mc:Choice>
          <mc:Fallback>
            <p:pic>
              <p:nvPicPr>
                <p:cNvPr id="1082" name="Freihand 1081">
                  <a:extLst>
                    <a:ext uri="{FF2B5EF4-FFF2-40B4-BE49-F238E27FC236}">
                      <a16:creationId xmlns:a16="http://schemas.microsoft.com/office/drawing/2014/main" id="{4AB5156E-EA7A-4A41-81A4-2EB5560A36A6}"/>
                    </a:ext>
                  </a:extLst>
                </p:cNvPr>
                <p:cNvPicPr/>
                <p:nvPr/>
              </p:nvPicPr>
              <p:blipFill>
                <a:blip r:embed="rId1687"/>
                <a:stretch>
                  <a:fillRect/>
                </a:stretch>
              </p:blipFill>
              <p:spPr>
                <a:xfrm>
                  <a:off x="2192867" y="4828027"/>
                  <a:ext cx="3765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688">
              <p14:nvContentPartPr>
                <p14:cNvPr id="1083" name="Freihand 1082">
                  <a:extLst>
                    <a:ext uri="{FF2B5EF4-FFF2-40B4-BE49-F238E27FC236}">
                      <a16:creationId xmlns:a16="http://schemas.microsoft.com/office/drawing/2014/main" id="{9C706800-7BB9-4BAA-966B-F0E9061950AB}"/>
                    </a:ext>
                  </a:extLst>
                </p14:cNvPr>
                <p14:cNvContentPartPr/>
                <p14:nvPr/>
              </p14:nvContentPartPr>
              <p14:xfrm>
                <a:off x="1861307" y="4639027"/>
                <a:ext cx="26280" cy="10080"/>
              </p14:xfrm>
            </p:contentPart>
          </mc:Choice>
          <mc:Fallback>
            <p:pic>
              <p:nvPicPr>
                <p:cNvPr id="1083" name="Freihand 1082">
                  <a:extLst>
                    <a:ext uri="{FF2B5EF4-FFF2-40B4-BE49-F238E27FC236}">
                      <a16:creationId xmlns:a16="http://schemas.microsoft.com/office/drawing/2014/main" id="{9C706800-7BB9-4BAA-966B-F0E9061950AB}"/>
                    </a:ext>
                  </a:extLst>
                </p:cNvPr>
                <p:cNvPicPr/>
                <p:nvPr/>
              </p:nvPicPr>
              <p:blipFill>
                <a:blip r:embed="rId1689"/>
                <a:stretch>
                  <a:fillRect/>
                </a:stretch>
              </p:blipFill>
              <p:spPr>
                <a:xfrm>
                  <a:off x="1856987" y="4634707"/>
                  <a:ext cx="349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690">
              <p14:nvContentPartPr>
                <p14:cNvPr id="1084" name="Freihand 1083">
                  <a:extLst>
                    <a:ext uri="{FF2B5EF4-FFF2-40B4-BE49-F238E27FC236}">
                      <a16:creationId xmlns:a16="http://schemas.microsoft.com/office/drawing/2014/main" id="{4768EB0C-A8F3-4437-B576-0D1023815B72}"/>
                    </a:ext>
                  </a:extLst>
                </p14:cNvPr>
                <p14:cNvContentPartPr/>
                <p14:nvPr/>
              </p14:nvContentPartPr>
              <p14:xfrm>
                <a:off x="1804427" y="4654867"/>
                <a:ext cx="811440" cy="372600"/>
              </p14:xfrm>
            </p:contentPart>
          </mc:Choice>
          <mc:Fallback>
            <p:pic>
              <p:nvPicPr>
                <p:cNvPr id="1084" name="Freihand 1083">
                  <a:extLst>
                    <a:ext uri="{FF2B5EF4-FFF2-40B4-BE49-F238E27FC236}">
                      <a16:creationId xmlns:a16="http://schemas.microsoft.com/office/drawing/2014/main" id="{4768EB0C-A8F3-4437-B576-0D1023815B72}"/>
                    </a:ext>
                  </a:extLst>
                </p:cNvPr>
                <p:cNvPicPr/>
                <p:nvPr/>
              </p:nvPicPr>
              <p:blipFill>
                <a:blip r:embed="rId1691"/>
                <a:stretch>
                  <a:fillRect/>
                </a:stretch>
              </p:blipFill>
              <p:spPr>
                <a:xfrm>
                  <a:off x="1800107" y="4650547"/>
                  <a:ext cx="820080" cy="381240"/>
                </a:xfrm>
                <a:prstGeom prst="rect">
                  <a:avLst/>
                </a:prstGeom>
              </p:spPr>
            </p:pic>
          </mc:Fallback>
        </mc:AlternateContent>
        <mc:AlternateContent xmlns:mc="http://schemas.openxmlformats.org/markup-compatibility/2006">
          <mc:Choice xmlns:p14="http://schemas.microsoft.com/office/powerpoint/2010/main" Requires="p14">
            <p:contentPart p14:bwMode="auto" r:id="rId1692">
              <p14:nvContentPartPr>
                <p14:cNvPr id="1089" name="Freihand 1088">
                  <a:extLst>
                    <a:ext uri="{FF2B5EF4-FFF2-40B4-BE49-F238E27FC236}">
                      <a16:creationId xmlns:a16="http://schemas.microsoft.com/office/drawing/2014/main" id="{F38A251B-37EF-4382-BDBF-9BDE90935370}"/>
                    </a:ext>
                  </a:extLst>
                </p14:cNvPr>
                <p14:cNvContentPartPr/>
                <p14:nvPr/>
              </p14:nvContentPartPr>
              <p14:xfrm>
                <a:off x="2789027" y="4555507"/>
                <a:ext cx="564480" cy="933480"/>
              </p14:xfrm>
            </p:contentPart>
          </mc:Choice>
          <mc:Fallback>
            <p:pic>
              <p:nvPicPr>
                <p:cNvPr id="1089" name="Freihand 1088">
                  <a:extLst>
                    <a:ext uri="{FF2B5EF4-FFF2-40B4-BE49-F238E27FC236}">
                      <a16:creationId xmlns:a16="http://schemas.microsoft.com/office/drawing/2014/main" id="{F38A251B-37EF-4382-BDBF-9BDE90935370}"/>
                    </a:ext>
                  </a:extLst>
                </p:cNvPr>
                <p:cNvPicPr/>
                <p:nvPr/>
              </p:nvPicPr>
              <p:blipFill>
                <a:blip r:embed="rId1693"/>
                <a:stretch>
                  <a:fillRect/>
                </a:stretch>
              </p:blipFill>
              <p:spPr>
                <a:xfrm>
                  <a:off x="2784707" y="4551187"/>
                  <a:ext cx="573120" cy="942120"/>
                </a:xfrm>
                <a:prstGeom prst="rect">
                  <a:avLst/>
                </a:prstGeom>
              </p:spPr>
            </p:pic>
          </mc:Fallback>
        </mc:AlternateContent>
        <mc:AlternateContent xmlns:mc="http://schemas.openxmlformats.org/markup-compatibility/2006">
          <mc:Choice xmlns:p14="http://schemas.microsoft.com/office/powerpoint/2010/main" Requires="p14">
            <p:contentPart p14:bwMode="auto" r:id="rId1694">
              <p14:nvContentPartPr>
                <p14:cNvPr id="1090" name="Freihand 1089">
                  <a:extLst>
                    <a:ext uri="{FF2B5EF4-FFF2-40B4-BE49-F238E27FC236}">
                      <a16:creationId xmlns:a16="http://schemas.microsoft.com/office/drawing/2014/main" id="{86413808-8848-4EC1-9ABE-698F3D422549}"/>
                    </a:ext>
                  </a:extLst>
                </p14:cNvPr>
                <p14:cNvContentPartPr/>
                <p14:nvPr/>
              </p14:nvContentPartPr>
              <p14:xfrm>
                <a:off x="3221387" y="4485307"/>
                <a:ext cx="172800" cy="148680"/>
              </p14:xfrm>
            </p:contentPart>
          </mc:Choice>
          <mc:Fallback>
            <p:pic>
              <p:nvPicPr>
                <p:cNvPr id="1090" name="Freihand 1089">
                  <a:extLst>
                    <a:ext uri="{FF2B5EF4-FFF2-40B4-BE49-F238E27FC236}">
                      <a16:creationId xmlns:a16="http://schemas.microsoft.com/office/drawing/2014/main" id="{86413808-8848-4EC1-9ABE-698F3D422549}"/>
                    </a:ext>
                  </a:extLst>
                </p:cNvPr>
                <p:cNvPicPr/>
                <p:nvPr/>
              </p:nvPicPr>
              <p:blipFill>
                <a:blip r:embed="rId1695"/>
                <a:stretch>
                  <a:fillRect/>
                </a:stretch>
              </p:blipFill>
              <p:spPr>
                <a:xfrm>
                  <a:off x="3217067" y="4480987"/>
                  <a:ext cx="181440" cy="157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96">
            <p14:nvContentPartPr>
              <p14:cNvPr id="1092" name="Freihand 1091">
                <a:extLst>
                  <a:ext uri="{FF2B5EF4-FFF2-40B4-BE49-F238E27FC236}">
                    <a16:creationId xmlns:a16="http://schemas.microsoft.com/office/drawing/2014/main" id="{4C58D5E6-B41D-40C8-9425-2C990BD8237D}"/>
                  </a:ext>
                </a:extLst>
              </p14:cNvPr>
              <p14:cNvContentPartPr/>
              <p14:nvPr/>
            </p14:nvContentPartPr>
            <p14:xfrm>
              <a:off x="5068187" y="5458027"/>
              <a:ext cx="79560" cy="84600"/>
            </p14:xfrm>
          </p:contentPart>
        </mc:Choice>
        <mc:Fallback>
          <p:pic>
            <p:nvPicPr>
              <p:cNvPr id="1092" name="Freihand 1091">
                <a:extLst>
                  <a:ext uri="{FF2B5EF4-FFF2-40B4-BE49-F238E27FC236}">
                    <a16:creationId xmlns:a16="http://schemas.microsoft.com/office/drawing/2014/main" id="{4C58D5E6-B41D-40C8-9425-2C990BD8237D}"/>
                  </a:ext>
                </a:extLst>
              </p:cNvPr>
              <p:cNvPicPr/>
              <p:nvPr/>
            </p:nvPicPr>
            <p:blipFill>
              <a:blip r:embed="rId1697"/>
              <a:stretch>
                <a:fillRect/>
              </a:stretch>
            </p:blipFill>
            <p:spPr>
              <a:xfrm>
                <a:off x="5063867" y="5453707"/>
                <a:ext cx="88200" cy="93240"/>
              </a:xfrm>
              <a:prstGeom prst="rect">
                <a:avLst/>
              </a:prstGeom>
            </p:spPr>
          </p:pic>
        </mc:Fallback>
      </mc:AlternateContent>
      <p:grpSp>
        <p:nvGrpSpPr>
          <p:cNvPr id="1145" name="Gruppieren 1144">
            <a:extLst>
              <a:ext uri="{FF2B5EF4-FFF2-40B4-BE49-F238E27FC236}">
                <a16:creationId xmlns:a16="http://schemas.microsoft.com/office/drawing/2014/main" id="{751CAE0A-310E-42BE-BC09-00C2A89E010D}"/>
              </a:ext>
            </a:extLst>
          </p:cNvPr>
          <p:cNvGrpSpPr/>
          <p:nvPr/>
        </p:nvGrpSpPr>
        <p:grpSpPr>
          <a:xfrm>
            <a:off x="404027" y="43267"/>
            <a:ext cx="1578240" cy="1065600"/>
            <a:chOff x="404027" y="43267"/>
            <a:chExt cx="1578240" cy="1065600"/>
          </a:xfrm>
        </p:grpSpPr>
        <mc:AlternateContent xmlns:mc="http://schemas.openxmlformats.org/markup-compatibility/2006">
          <mc:Choice xmlns:p14="http://schemas.microsoft.com/office/powerpoint/2010/main" Requires="p14">
            <p:contentPart p14:bwMode="auto" r:id="rId1698">
              <p14:nvContentPartPr>
                <p14:cNvPr id="1093" name="Freihand 1092">
                  <a:extLst>
                    <a:ext uri="{FF2B5EF4-FFF2-40B4-BE49-F238E27FC236}">
                      <a16:creationId xmlns:a16="http://schemas.microsoft.com/office/drawing/2014/main" id="{5B15965C-1538-47C0-ABD7-015AA1D8C9F8}"/>
                    </a:ext>
                  </a:extLst>
                </p14:cNvPr>
                <p14:cNvContentPartPr/>
                <p14:nvPr/>
              </p14:nvContentPartPr>
              <p14:xfrm>
                <a:off x="671867" y="238747"/>
                <a:ext cx="92520" cy="522720"/>
              </p14:xfrm>
            </p:contentPart>
          </mc:Choice>
          <mc:Fallback>
            <p:pic>
              <p:nvPicPr>
                <p:cNvPr id="1093" name="Freihand 1092">
                  <a:extLst>
                    <a:ext uri="{FF2B5EF4-FFF2-40B4-BE49-F238E27FC236}">
                      <a16:creationId xmlns:a16="http://schemas.microsoft.com/office/drawing/2014/main" id="{5B15965C-1538-47C0-ABD7-015AA1D8C9F8}"/>
                    </a:ext>
                  </a:extLst>
                </p:cNvPr>
                <p:cNvPicPr/>
                <p:nvPr/>
              </p:nvPicPr>
              <p:blipFill>
                <a:blip r:embed="rId1699"/>
                <a:stretch>
                  <a:fillRect/>
                </a:stretch>
              </p:blipFill>
              <p:spPr>
                <a:xfrm>
                  <a:off x="667547" y="234427"/>
                  <a:ext cx="101160" cy="531360"/>
                </a:xfrm>
                <a:prstGeom prst="rect">
                  <a:avLst/>
                </a:prstGeom>
              </p:spPr>
            </p:pic>
          </mc:Fallback>
        </mc:AlternateContent>
        <mc:AlternateContent xmlns:mc="http://schemas.openxmlformats.org/markup-compatibility/2006">
          <mc:Choice xmlns:p14="http://schemas.microsoft.com/office/powerpoint/2010/main" Requires="p14">
            <p:contentPart p14:bwMode="auto" r:id="rId1700">
              <p14:nvContentPartPr>
                <p14:cNvPr id="1094" name="Freihand 1093">
                  <a:extLst>
                    <a:ext uri="{FF2B5EF4-FFF2-40B4-BE49-F238E27FC236}">
                      <a16:creationId xmlns:a16="http://schemas.microsoft.com/office/drawing/2014/main" id="{0AA1A265-FC6D-493D-ABDE-0CE9FA4B4A46}"/>
                    </a:ext>
                  </a:extLst>
                </p14:cNvPr>
                <p14:cNvContentPartPr/>
                <p14:nvPr/>
              </p14:nvContentPartPr>
              <p14:xfrm>
                <a:off x="546227" y="724747"/>
                <a:ext cx="843120" cy="46800"/>
              </p14:xfrm>
            </p:contentPart>
          </mc:Choice>
          <mc:Fallback>
            <p:pic>
              <p:nvPicPr>
                <p:cNvPr id="1094" name="Freihand 1093">
                  <a:extLst>
                    <a:ext uri="{FF2B5EF4-FFF2-40B4-BE49-F238E27FC236}">
                      <a16:creationId xmlns:a16="http://schemas.microsoft.com/office/drawing/2014/main" id="{0AA1A265-FC6D-493D-ABDE-0CE9FA4B4A46}"/>
                    </a:ext>
                  </a:extLst>
                </p:cNvPr>
                <p:cNvPicPr/>
                <p:nvPr/>
              </p:nvPicPr>
              <p:blipFill>
                <a:blip r:embed="rId1701"/>
                <a:stretch>
                  <a:fillRect/>
                </a:stretch>
              </p:blipFill>
              <p:spPr>
                <a:xfrm>
                  <a:off x="541907" y="720427"/>
                  <a:ext cx="8517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702">
              <p14:nvContentPartPr>
                <p14:cNvPr id="1095" name="Freihand 1094">
                  <a:extLst>
                    <a:ext uri="{FF2B5EF4-FFF2-40B4-BE49-F238E27FC236}">
                      <a16:creationId xmlns:a16="http://schemas.microsoft.com/office/drawing/2014/main" id="{A089FB9B-1C32-4BA0-BD48-C98F629D1D12}"/>
                    </a:ext>
                  </a:extLst>
                </p14:cNvPr>
                <p14:cNvContentPartPr/>
                <p14:nvPr/>
              </p14:nvContentPartPr>
              <p14:xfrm>
                <a:off x="1419227" y="673627"/>
                <a:ext cx="142560" cy="184320"/>
              </p14:xfrm>
            </p:contentPart>
          </mc:Choice>
          <mc:Fallback>
            <p:pic>
              <p:nvPicPr>
                <p:cNvPr id="1095" name="Freihand 1094">
                  <a:extLst>
                    <a:ext uri="{FF2B5EF4-FFF2-40B4-BE49-F238E27FC236}">
                      <a16:creationId xmlns:a16="http://schemas.microsoft.com/office/drawing/2014/main" id="{A089FB9B-1C32-4BA0-BD48-C98F629D1D12}"/>
                    </a:ext>
                  </a:extLst>
                </p:cNvPr>
                <p:cNvPicPr/>
                <p:nvPr/>
              </p:nvPicPr>
              <p:blipFill>
                <a:blip r:embed="rId1703"/>
                <a:stretch>
                  <a:fillRect/>
                </a:stretch>
              </p:blipFill>
              <p:spPr>
                <a:xfrm>
                  <a:off x="1414907" y="669307"/>
                  <a:ext cx="1512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704">
              <p14:nvContentPartPr>
                <p14:cNvPr id="1096" name="Freihand 1095">
                  <a:extLst>
                    <a:ext uri="{FF2B5EF4-FFF2-40B4-BE49-F238E27FC236}">
                      <a16:creationId xmlns:a16="http://schemas.microsoft.com/office/drawing/2014/main" id="{4B49A2CE-46B7-4839-8B14-4AA9EC85D051}"/>
                    </a:ext>
                  </a:extLst>
                </p14:cNvPr>
                <p14:cNvContentPartPr/>
                <p14:nvPr/>
              </p14:nvContentPartPr>
              <p14:xfrm>
                <a:off x="615347" y="120307"/>
                <a:ext cx="207360" cy="139680"/>
              </p14:xfrm>
            </p:contentPart>
          </mc:Choice>
          <mc:Fallback>
            <p:pic>
              <p:nvPicPr>
                <p:cNvPr id="1096" name="Freihand 1095">
                  <a:extLst>
                    <a:ext uri="{FF2B5EF4-FFF2-40B4-BE49-F238E27FC236}">
                      <a16:creationId xmlns:a16="http://schemas.microsoft.com/office/drawing/2014/main" id="{4B49A2CE-46B7-4839-8B14-4AA9EC85D051}"/>
                    </a:ext>
                  </a:extLst>
                </p:cNvPr>
                <p:cNvPicPr/>
                <p:nvPr/>
              </p:nvPicPr>
              <p:blipFill>
                <a:blip r:embed="rId1705"/>
                <a:stretch>
                  <a:fillRect/>
                </a:stretch>
              </p:blipFill>
              <p:spPr>
                <a:xfrm>
                  <a:off x="611027" y="115987"/>
                  <a:ext cx="2160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706">
              <p14:nvContentPartPr>
                <p14:cNvPr id="1097" name="Freihand 1096">
                  <a:extLst>
                    <a:ext uri="{FF2B5EF4-FFF2-40B4-BE49-F238E27FC236}">
                      <a16:creationId xmlns:a16="http://schemas.microsoft.com/office/drawing/2014/main" id="{14989130-31E5-458E-ABC8-86DB6FD3BE73}"/>
                    </a:ext>
                  </a:extLst>
                </p14:cNvPr>
                <p14:cNvContentPartPr/>
                <p14:nvPr/>
              </p14:nvContentPartPr>
              <p14:xfrm>
                <a:off x="409427" y="114187"/>
                <a:ext cx="61920" cy="105480"/>
              </p14:xfrm>
            </p:contentPart>
          </mc:Choice>
          <mc:Fallback>
            <p:pic>
              <p:nvPicPr>
                <p:cNvPr id="1097" name="Freihand 1096">
                  <a:extLst>
                    <a:ext uri="{FF2B5EF4-FFF2-40B4-BE49-F238E27FC236}">
                      <a16:creationId xmlns:a16="http://schemas.microsoft.com/office/drawing/2014/main" id="{14989130-31E5-458E-ABC8-86DB6FD3BE73}"/>
                    </a:ext>
                  </a:extLst>
                </p:cNvPr>
                <p:cNvPicPr/>
                <p:nvPr/>
              </p:nvPicPr>
              <p:blipFill>
                <a:blip r:embed="rId1707"/>
                <a:stretch>
                  <a:fillRect/>
                </a:stretch>
              </p:blipFill>
              <p:spPr>
                <a:xfrm>
                  <a:off x="405107" y="109867"/>
                  <a:ext cx="705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708">
              <p14:nvContentPartPr>
                <p14:cNvPr id="1098" name="Freihand 1097">
                  <a:extLst>
                    <a:ext uri="{FF2B5EF4-FFF2-40B4-BE49-F238E27FC236}">
                      <a16:creationId xmlns:a16="http://schemas.microsoft.com/office/drawing/2014/main" id="{9D7BDDC4-AD15-46A0-85D8-7F4D831D9C19}"/>
                    </a:ext>
                  </a:extLst>
                </p14:cNvPr>
                <p14:cNvContentPartPr/>
                <p14:nvPr/>
              </p14:nvContentPartPr>
              <p14:xfrm>
                <a:off x="404027" y="148387"/>
                <a:ext cx="104400" cy="65520"/>
              </p14:xfrm>
            </p:contentPart>
          </mc:Choice>
          <mc:Fallback>
            <p:pic>
              <p:nvPicPr>
                <p:cNvPr id="1098" name="Freihand 1097">
                  <a:extLst>
                    <a:ext uri="{FF2B5EF4-FFF2-40B4-BE49-F238E27FC236}">
                      <a16:creationId xmlns:a16="http://schemas.microsoft.com/office/drawing/2014/main" id="{9D7BDDC4-AD15-46A0-85D8-7F4D831D9C19}"/>
                    </a:ext>
                  </a:extLst>
                </p:cNvPr>
                <p:cNvPicPr/>
                <p:nvPr/>
              </p:nvPicPr>
              <p:blipFill>
                <a:blip r:embed="rId1709"/>
                <a:stretch>
                  <a:fillRect/>
                </a:stretch>
              </p:blipFill>
              <p:spPr>
                <a:xfrm>
                  <a:off x="399707" y="144067"/>
                  <a:ext cx="1130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710">
              <p14:nvContentPartPr>
                <p14:cNvPr id="1099" name="Freihand 1098">
                  <a:extLst>
                    <a:ext uri="{FF2B5EF4-FFF2-40B4-BE49-F238E27FC236}">
                      <a16:creationId xmlns:a16="http://schemas.microsoft.com/office/drawing/2014/main" id="{2C7D04B9-4433-42EF-9EE5-B9391DBD6BC4}"/>
                    </a:ext>
                  </a:extLst>
                </p14:cNvPr>
                <p14:cNvContentPartPr/>
                <p14:nvPr/>
              </p14:nvContentPartPr>
              <p14:xfrm>
                <a:off x="511667" y="188707"/>
                <a:ext cx="66600" cy="109080"/>
              </p14:xfrm>
            </p:contentPart>
          </mc:Choice>
          <mc:Fallback>
            <p:pic>
              <p:nvPicPr>
                <p:cNvPr id="1099" name="Freihand 1098">
                  <a:extLst>
                    <a:ext uri="{FF2B5EF4-FFF2-40B4-BE49-F238E27FC236}">
                      <a16:creationId xmlns:a16="http://schemas.microsoft.com/office/drawing/2014/main" id="{2C7D04B9-4433-42EF-9EE5-B9391DBD6BC4}"/>
                    </a:ext>
                  </a:extLst>
                </p:cNvPr>
                <p:cNvPicPr/>
                <p:nvPr/>
              </p:nvPicPr>
              <p:blipFill>
                <a:blip r:embed="rId1711"/>
                <a:stretch>
                  <a:fillRect/>
                </a:stretch>
              </p:blipFill>
              <p:spPr>
                <a:xfrm>
                  <a:off x="507347" y="184387"/>
                  <a:ext cx="752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712">
              <p14:nvContentPartPr>
                <p14:cNvPr id="1100" name="Freihand 1099">
                  <a:extLst>
                    <a:ext uri="{FF2B5EF4-FFF2-40B4-BE49-F238E27FC236}">
                      <a16:creationId xmlns:a16="http://schemas.microsoft.com/office/drawing/2014/main" id="{49D81A76-8ACF-48EC-B4B8-BD3ADEA14A55}"/>
                    </a:ext>
                  </a:extLst>
                </p14:cNvPr>
                <p14:cNvContentPartPr/>
                <p14:nvPr/>
              </p14:nvContentPartPr>
              <p14:xfrm>
                <a:off x="1329587" y="861547"/>
                <a:ext cx="75960" cy="94680"/>
              </p14:xfrm>
            </p:contentPart>
          </mc:Choice>
          <mc:Fallback>
            <p:pic>
              <p:nvPicPr>
                <p:cNvPr id="1100" name="Freihand 1099">
                  <a:extLst>
                    <a:ext uri="{FF2B5EF4-FFF2-40B4-BE49-F238E27FC236}">
                      <a16:creationId xmlns:a16="http://schemas.microsoft.com/office/drawing/2014/main" id="{49D81A76-8ACF-48EC-B4B8-BD3ADEA14A55}"/>
                    </a:ext>
                  </a:extLst>
                </p:cNvPr>
                <p:cNvPicPr/>
                <p:nvPr/>
              </p:nvPicPr>
              <p:blipFill>
                <a:blip r:embed="rId1713"/>
                <a:stretch>
                  <a:fillRect/>
                </a:stretch>
              </p:blipFill>
              <p:spPr>
                <a:xfrm>
                  <a:off x="1325267" y="857227"/>
                  <a:ext cx="846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714">
              <p14:nvContentPartPr>
                <p14:cNvPr id="1101" name="Freihand 1100">
                  <a:extLst>
                    <a:ext uri="{FF2B5EF4-FFF2-40B4-BE49-F238E27FC236}">
                      <a16:creationId xmlns:a16="http://schemas.microsoft.com/office/drawing/2014/main" id="{E61B23BD-6549-41CA-BA14-BC174BB94B5E}"/>
                    </a:ext>
                  </a:extLst>
                </p14:cNvPr>
                <p14:cNvContentPartPr/>
                <p14:nvPr/>
              </p14:nvContentPartPr>
              <p14:xfrm>
                <a:off x="1324187" y="882427"/>
                <a:ext cx="97920" cy="78120"/>
              </p14:xfrm>
            </p:contentPart>
          </mc:Choice>
          <mc:Fallback>
            <p:pic>
              <p:nvPicPr>
                <p:cNvPr id="1101" name="Freihand 1100">
                  <a:extLst>
                    <a:ext uri="{FF2B5EF4-FFF2-40B4-BE49-F238E27FC236}">
                      <a16:creationId xmlns:a16="http://schemas.microsoft.com/office/drawing/2014/main" id="{E61B23BD-6549-41CA-BA14-BC174BB94B5E}"/>
                    </a:ext>
                  </a:extLst>
                </p:cNvPr>
                <p:cNvPicPr/>
                <p:nvPr/>
              </p:nvPicPr>
              <p:blipFill>
                <a:blip r:embed="rId1715"/>
                <a:stretch>
                  <a:fillRect/>
                </a:stretch>
              </p:blipFill>
              <p:spPr>
                <a:xfrm>
                  <a:off x="1319867" y="878107"/>
                  <a:ext cx="1065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716">
              <p14:nvContentPartPr>
                <p14:cNvPr id="1102" name="Freihand 1101">
                  <a:extLst>
                    <a:ext uri="{FF2B5EF4-FFF2-40B4-BE49-F238E27FC236}">
                      <a16:creationId xmlns:a16="http://schemas.microsoft.com/office/drawing/2014/main" id="{188E7173-6068-4313-B934-D602CDB53CF2}"/>
                    </a:ext>
                  </a:extLst>
                </p14:cNvPr>
                <p14:cNvContentPartPr/>
                <p14:nvPr/>
              </p14:nvContentPartPr>
              <p14:xfrm>
                <a:off x="1420307" y="928147"/>
                <a:ext cx="80640" cy="65520"/>
              </p14:xfrm>
            </p:contentPart>
          </mc:Choice>
          <mc:Fallback>
            <p:pic>
              <p:nvPicPr>
                <p:cNvPr id="1102" name="Freihand 1101">
                  <a:extLst>
                    <a:ext uri="{FF2B5EF4-FFF2-40B4-BE49-F238E27FC236}">
                      <a16:creationId xmlns:a16="http://schemas.microsoft.com/office/drawing/2014/main" id="{188E7173-6068-4313-B934-D602CDB53CF2}"/>
                    </a:ext>
                  </a:extLst>
                </p:cNvPr>
                <p:cNvPicPr/>
                <p:nvPr/>
              </p:nvPicPr>
              <p:blipFill>
                <a:blip r:embed="rId1717"/>
                <a:stretch>
                  <a:fillRect/>
                </a:stretch>
              </p:blipFill>
              <p:spPr>
                <a:xfrm>
                  <a:off x="1415987" y="923827"/>
                  <a:ext cx="892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718">
              <p14:nvContentPartPr>
                <p14:cNvPr id="1103" name="Freihand 1102">
                  <a:extLst>
                    <a:ext uri="{FF2B5EF4-FFF2-40B4-BE49-F238E27FC236}">
                      <a16:creationId xmlns:a16="http://schemas.microsoft.com/office/drawing/2014/main" id="{94927A9C-5B82-4EBD-B243-0864DC06D47C}"/>
                    </a:ext>
                  </a:extLst>
                </p14:cNvPr>
                <p14:cNvContentPartPr/>
                <p14:nvPr/>
              </p14:nvContentPartPr>
              <p14:xfrm>
                <a:off x="729107" y="380587"/>
                <a:ext cx="281520" cy="351720"/>
              </p14:xfrm>
            </p:contentPart>
          </mc:Choice>
          <mc:Fallback>
            <p:pic>
              <p:nvPicPr>
                <p:cNvPr id="1103" name="Freihand 1102">
                  <a:extLst>
                    <a:ext uri="{FF2B5EF4-FFF2-40B4-BE49-F238E27FC236}">
                      <a16:creationId xmlns:a16="http://schemas.microsoft.com/office/drawing/2014/main" id="{94927A9C-5B82-4EBD-B243-0864DC06D47C}"/>
                    </a:ext>
                  </a:extLst>
                </p:cNvPr>
                <p:cNvPicPr/>
                <p:nvPr/>
              </p:nvPicPr>
              <p:blipFill>
                <a:blip r:embed="rId1719"/>
                <a:stretch>
                  <a:fillRect/>
                </a:stretch>
              </p:blipFill>
              <p:spPr>
                <a:xfrm>
                  <a:off x="724787" y="376267"/>
                  <a:ext cx="290160" cy="360360"/>
                </a:xfrm>
                <a:prstGeom prst="rect">
                  <a:avLst/>
                </a:prstGeom>
              </p:spPr>
            </p:pic>
          </mc:Fallback>
        </mc:AlternateContent>
        <mc:AlternateContent xmlns:mc="http://schemas.openxmlformats.org/markup-compatibility/2006">
          <mc:Choice xmlns:p14="http://schemas.microsoft.com/office/powerpoint/2010/main" Requires="p14">
            <p:contentPart p14:bwMode="auto" r:id="rId1720">
              <p14:nvContentPartPr>
                <p14:cNvPr id="1105" name="Freihand 1104">
                  <a:extLst>
                    <a:ext uri="{FF2B5EF4-FFF2-40B4-BE49-F238E27FC236}">
                      <a16:creationId xmlns:a16="http://schemas.microsoft.com/office/drawing/2014/main" id="{950B7428-ECEF-449E-93AA-6697E6DE4CF1}"/>
                    </a:ext>
                  </a:extLst>
                </p14:cNvPr>
                <p14:cNvContentPartPr/>
                <p14:nvPr/>
              </p14:nvContentPartPr>
              <p14:xfrm>
                <a:off x="477107" y="366547"/>
                <a:ext cx="107640" cy="69480"/>
              </p14:xfrm>
            </p:contentPart>
          </mc:Choice>
          <mc:Fallback>
            <p:pic>
              <p:nvPicPr>
                <p:cNvPr id="1105" name="Freihand 1104">
                  <a:extLst>
                    <a:ext uri="{FF2B5EF4-FFF2-40B4-BE49-F238E27FC236}">
                      <a16:creationId xmlns:a16="http://schemas.microsoft.com/office/drawing/2014/main" id="{950B7428-ECEF-449E-93AA-6697E6DE4CF1}"/>
                    </a:ext>
                  </a:extLst>
                </p:cNvPr>
                <p:cNvPicPr/>
                <p:nvPr/>
              </p:nvPicPr>
              <p:blipFill>
                <a:blip r:embed="rId1721"/>
                <a:stretch>
                  <a:fillRect/>
                </a:stretch>
              </p:blipFill>
              <p:spPr>
                <a:xfrm>
                  <a:off x="472787" y="362227"/>
                  <a:ext cx="1162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722">
              <p14:nvContentPartPr>
                <p14:cNvPr id="1106" name="Freihand 1105">
                  <a:extLst>
                    <a:ext uri="{FF2B5EF4-FFF2-40B4-BE49-F238E27FC236}">
                      <a16:creationId xmlns:a16="http://schemas.microsoft.com/office/drawing/2014/main" id="{FD780B56-EA3B-4100-8178-327AD36E817B}"/>
                    </a:ext>
                  </a:extLst>
                </p14:cNvPr>
                <p14:cNvContentPartPr/>
                <p14:nvPr/>
              </p14:nvContentPartPr>
              <p14:xfrm>
                <a:off x="453707" y="446467"/>
                <a:ext cx="137160" cy="30960"/>
              </p14:xfrm>
            </p:contentPart>
          </mc:Choice>
          <mc:Fallback>
            <p:pic>
              <p:nvPicPr>
                <p:cNvPr id="1106" name="Freihand 1105">
                  <a:extLst>
                    <a:ext uri="{FF2B5EF4-FFF2-40B4-BE49-F238E27FC236}">
                      <a16:creationId xmlns:a16="http://schemas.microsoft.com/office/drawing/2014/main" id="{FD780B56-EA3B-4100-8178-327AD36E817B}"/>
                    </a:ext>
                  </a:extLst>
                </p:cNvPr>
                <p:cNvPicPr/>
                <p:nvPr/>
              </p:nvPicPr>
              <p:blipFill>
                <a:blip r:embed="rId1723"/>
                <a:stretch>
                  <a:fillRect/>
                </a:stretch>
              </p:blipFill>
              <p:spPr>
                <a:xfrm>
                  <a:off x="449387" y="442147"/>
                  <a:ext cx="1458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724">
              <p14:nvContentPartPr>
                <p14:cNvPr id="1107" name="Freihand 1106">
                  <a:extLst>
                    <a:ext uri="{FF2B5EF4-FFF2-40B4-BE49-F238E27FC236}">
                      <a16:creationId xmlns:a16="http://schemas.microsoft.com/office/drawing/2014/main" id="{2D9FCF15-99E9-4A14-B660-74AD59F62519}"/>
                    </a:ext>
                  </a:extLst>
                </p14:cNvPr>
                <p14:cNvContentPartPr/>
                <p14:nvPr/>
              </p14:nvContentPartPr>
              <p14:xfrm>
                <a:off x="479987" y="518107"/>
                <a:ext cx="52920" cy="79200"/>
              </p14:xfrm>
            </p:contentPart>
          </mc:Choice>
          <mc:Fallback>
            <p:pic>
              <p:nvPicPr>
                <p:cNvPr id="1107" name="Freihand 1106">
                  <a:extLst>
                    <a:ext uri="{FF2B5EF4-FFF2-40B4-BE49-F238E27FC236}">
                      <a16:creationId xmlns:a16="http://schemas.microsoft.com/office/drawing/2014/main" id="{2D9FCF15-99E9-4A14-B660-74AD59F62519}"/>
                    </a:ext>
                  </a:extLst>
                </p:cNvPr>
                <p:cNvPicPr/>
                <p:nvPr/>
              </p:nvPicPr>
              <p:blipFill>
                <a:blip r:embed="rId1725"/>
                <a:stretch>
                  <a:fillRect/>
                </a:stretch>
              </p:blipFill>
              <p:spPr>
                <a:xfrm>
                  <a:off x="475667" y="513787"/>
                  <a:ext cx="615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726">
              <p14:nvContentPartPr>
                <p14:cNvPr id="1108" name="Freihand 1107">
                  <a:extLst>
                    <a:ext uri="{FF2B5EF4-FFF2-40B4-BE49-F238E27FC236}">
                      <a16:creationId xmlns:a16="http://schemas.microsoft.com/office/drawing/2014/main" id="{B024EAB8-5F32-49DC-8D80-909240D8EF79}"/>
                    </a:ext>
                  </a:extLst>
                </p14:cNvPr>
                <p14:cNvContentPartPr/>
                <p14:nvPr/>
              </p14:nvContentPartPr>
              <p14:xfrm>
                <a:off x="550907" y="543667"/>
                <a:ext cx="42480" cy="68040"/>
              </p14:xfrm>
            </p:contentPart>
          </mc:Choice>
          <mc:Fallback>
            <p:pic>
              <p:nvPicPr>
                <p:cNvPr id="1108" name="Freihand 1107">
                  <a:extLst>
                    <a:ext uri="{FF2B5EF4-FFF2-40B4-BE49-F238E27FC236}">
                      <a16:creationId xmlns:a16="http://schemas.microsoft.com/office/drawing/2014/main" id="{B024EAB8-5F32-49DC-8D80-909240D8EF79}"/>
                    </a:ext>
                  </a:extLst>
                </p:cNvPr>
                <p:cNvPicPr/>
                <p:nvPr/>
              </p:nvPicPr>
              <p:blipFill>
                <a:blip r:embed="rId1727"/>
                <a:stretch>
                  <a:fillRect/>
                </a:stretch>
              </p:blipFill>
              <p:spPr>
                <a:xfrm>
                  <a:off x="546587" y="539347"/>
                  <a:ext cx="511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728">
              <p14:nvContentPartPr>
                <p14:cNvPr id="1109" name="Freihand 1108">
                  <a:extLst>
                    <a:ext uri="{FF2B5EF4-FFF2-40B4-BE49-F238E27FC236}">
                      <a16:creationId xmlns:a16="http://schemas.microsoft.com/office/drawing/2014/main" id="{CC448133-82FF-4164-B569-518788A52653}"/>
                    </a:ext>
                  </a:extLst>
                </p14:cNvPr>
                <p14:cNvContentPartPr/>
                <p14:nvPr/>
              </p14:nvContentPartPr>
              <p14:xfrm>
                <a:off x="959147" y="857947"/>
                <a:ext cx="100800" cy="62640"/>
              </p14:xfrm>
            </p:contentPart>
          </mc:Choice>
          <mc:Fallback>
            <p:pic>
              <p:nvPicPr>
                <p:cNvPr id="1109" name="Freihand 1108">
                  <a:extLst>
                    <a:ext uri="{FF2B5EF4-FFF2-40B4-BE49-F238E27FC236}">
                      <a16:creationId xmlns:a16="http://schemas.microsoft.com/office/drawing/2014/main" id="{CC448133-82FF-4164-B569-518788A52653}"/>
                    </a:ext>
                  </a:extLst>
                </p:cNvPr>
                <p:cNvPicPr/>
                <p:nvPr/>
              </p:nvPicPr>
              <p:blipFill>
                <a:blip r:embed="rId1729"/>
                <a:stretch>
                  <a:fillRect/>
                </a:stretch>
              </p:blipFill>
              <p:spPr>
                <a:xfrm>
                  <a:off x="954827" y="853627"/>
                  <a:ext cx="1094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730">
              <p14:nvContentPartPr>
                <p14:cNvPr id="1110" name="Freihand 1109">
                  <a:extLst>
                    <a:ext uri="{FF2B5EF4-FFF2-40B4-BE49-F238E27FC236}">
                      <a16:creationId xmlns:a16="http://schemas.microsoft.com/office/drawing/2014/main" id="{E51600DC-BE63-43DB-A517-A076BA0BB1BF}"/>
                    </a:ext>
                  </a:extLst>
                </p14:cNvPr>
                <p14:cNvContentPartPr/>
                <p14:nvPr/>
              </p14:nvContentPartPr>
              <p14:xfrm>
                <a:off x="956987" y="936427"/>
                <a:ext cx="136080" cy="30960"/>
              </p14:xfrm>
            </p:contentPart>
          </mc:Choice>
          <mc:Fallback>
            <p:pic>
              <p:nvPicPr>
                <p:cNvPr id="1110" name="Freihand 1109">
                  <a:extLst>
                    <a:ext uri="{FF2B5EF4-FFF2-40B4-BE49-F238E27FC236}">
                      <a16:creationId xmlns:a16="http://schemas.microsoft.com/office/drawing/2014/main" id="{E51600DC-BE63-43DB-A517-A076BA0BB1BF}"/>
                    </a:ext>
                  </a:extLst>
                </p:cNvPr>
                <p:cNvPicPr/>
                <p:nvPr/>
              </p:nvPicPr>
              <p:blipFill>
                <a:blip r:embed="rId1731"/>
                <a:stretch>
                  <a:fillRect/>
                </a:stretch>
              </p:blipFill>
              <p:spPr>
                <a:xfrm>
                  <a:off x="952667" y="932107"/>
                  <a:ext cx="1447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732">
              <p14:nvContentPartPr>
                <p14:cNvPr id="1111" name="Freihand 1110">
                  <a:extLst>
                    <a:ext uri="{FF2B5EF4-FFF2-40B4-BE49-F238E27FC236}">
                      <a16:creationId xmlns:a16="http://schemas.microsoft.com/office/drawing/2014/main" id="{26F35AE4-AA88-414B-8930-0DD607E13352}"/>
                    </a:ext>
                  </a:extLst>
                </p14:cNvPr>
                <p14:cNvContentPartPr/>
                <p14:nvPr/>
              </p14:nvContentPartPr>
              <p14:xfrm>
                <a:off x="983267" y="1003387"/>
                <a:ext cx="70560" cy="103680"/>
              </p14:xfrm>
            </p:contentPart>
          </mc:Choice>
          <mc:Fallback>
            <p:pic>
              <p:nvPicPr>
                <p:cNvPr id="1111" name="Freihand 1110">
                  <a:extLst>
                    <a:ext uri="{FF2B5EF4-FFF2-40B4-BE49-F238E27FC236}">
                      <a16:creationId xmlns:a16="http://schemas.microsoft.com/office/drawing/2014/main" id="{26F35AE4-AA88-414B-8930-0DD607E13352}"/>
                    </a:ext>
                  </a:extLst>
                </p:cNvPr>
                <p:cNvPicPr/>
                <p:nvPr/>
              </p:nvPicPr>
              <p:blipFill>
                <a:blip r:embed="rId1733"/>
                <a:stretch>
                  <a:fillRect/>
                </a:stretch>
              </p:blipFill>
              <p:spPr>
                <a:xfrm>
                  <a:off x="978947" y="999067"/>
                  <a:ext cx="792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734">
              <p14:nvContentPartPr>
                <p14:cNvPr id="1112" name="Freihand 1111">
                  <a:extLst>
                    <a:ext uri="{FF2B5EF4-FFF2-40B4-BE49-F238E27FC236}">
                      <a16:creationId xmlns:a16="http://schemas.microsoft.com/office/drawing/2014/main" id="{1A89D37D-F73F-4B6E-9A46-D8288D9F0C07}"/>
                    </a:ext>
                  </a:extLst>
                </p14:cNvPr>
                <p14:cNvContentPartPr/>
                <p14:nvPr/>
              </p14:nvContentPartPr>
              <p14:xfrm>
                <a:off x="1084067" y="1008427"/>
                <a:ext cx="61560" cy="100440"/>
              </p14:xfrm>
            </p:contentPart>
          </mc:Choice>
          <mc:Fallback>
            <p:pic>
              <p:nvPicPr>
                <p:cNvPr id="1112" name="Freihand 1111">
                  <a:extLst>
                    <a:ext uri="{FF2B5EF4-FFF2-40B4-BE49-F238E27FC236}">
                      <a16:creationId xmlns:a16="http://schemas.microsoft.com/office/drawing/2014/main" id="{1A89D37D-F73F-4B6E-9A46-D8288D9F0C07}"/>
                    </a:ext>
                  </a:extLst>
                </p:cNvPr>
                <p:cNvPicPr/>
                <p:nvPr/>
              </p:nvPicPr>
              <p:blipFill>
                <a:blip r:embed="rId1735"/>
                <a:stretch>
                  <a:fillRect/>
                </a:stretch>
              </p:blipFill>
              <p:spPr>
                <a:xfrm>
                  <a:off x="1079747" y="1004107"/>
                  <a:ext cx="702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736">
              <p14:nvContentPartPr>
                <p14:cNvPr id="1115" name="Freihand 1114">
                  <a:extLst>
                    <a:ext uri="{FF2B5EF4-FFF2-40B4-BE49-F238E27FC236}">
                      <a16:creationId xmlns:a16="http://schemas.microsoft.com/office/drawing/2014/main" id="{3F41A4E3-D44B-4103-AEDE-2BB710A4B45E}"/>
                    </a:ext>
                  </a:extLst>
                </p14:cNvPr>
                <p14:cNvContentPartPr/>
                <p14:nvPr/>
              </p14:nvContentPartPr>
              <p14:xfrm>
                <a:off x="818387" y="334147"/>
                <a:ext cx="1080" cy="28440"/>
              </p14:xfrm>
            </p:contentPart>
          </mc:Choice>
          <mc:Fallback>
            <p:pic>
              <p:nvPicPr>
                <p:cNvPr id="1115" name="Freihand 1114">
                  <a:extLst>
                    <a:ext uri="{FF2B5EF4-FFF2-40B4-BE49-F238E27FC236}">
                      <a16:creationId xmlns:a16="http://schemas.microsoft.com/office/drawing/2014/main" id="{3F41A4E3-D44B-4103-AEDE-2BB710A4B45E}"/>
                    </a:ext>
                  </a:extLst>
                </p:cNvPr>
                <p:cNvPicPr/>
                <p:nvPr/>
              </p:nvPicPr>
              <p:blipFill>
                <a:blip r:embed="rId1737"/>
                <a:stretch>
                  <a:fillRect/>
                </a:stretch>
              </p:blipFill>
              <p:spPr>
                <a:xfrm>
                  <a:off x="814067" y="329827"/>
                  <a:ext cx="97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738">
              <p14:nvContentPartPr>
                <p14:cNvPr id="1116" name="Freihand 1115">
                  <a:extLst>
                    <a:ext uri="{FF2B5EF4-FFF2-40B4-BE49-F238E27FC236}">
                      <a16:creationId xmlns:a16="http://schemas.microsoft.com/office/drawing/2014/main" id="{06F6FCE6-3186-45FE-98B9-B0E585A86F9B}"/>
                    </a:ext>
                  </a:extLst>
                </p14:cNvPr>
                <p14:cNvContentPartPr/>
                <p14:nvPr/>
              </p14:nvContentPartPr>
              <p14:xfrm>
                <a:off x="787787" y="290227"/>
                <a:ext cx="225720" cy="440280"/>
              </p14:xfrm>
            </p:contentPart>
          </mc:Choice>
          <mc:Fallback>
            <p:pic>
              <p:nvPicPr>
                <p:cNvPr id="1116" name="Freihand 1115">
                  <a:extLst>
                    <a:ext uri="{FF2B5EF4-FFF2-40B4-BE49-F238E27FC236}">
                      <a16:creationId xmlns:a16="http://schemas.microsoft.com/office/drawing/2014/main" id="{06F6FCE6-3186-45FE-98B9-B0E585A86F9B}"/>
                    </a:ext>
                  </a:extLst>
                </p:cNvPr>
                <p:cNvPicPr/>
                <p:nvPr/>
              </p:nvPicPr>
              <p:blipFill>
                <a:blip r:embed="rId1739"/>
                <a:stretch>
                  <a:fillRect/>
                </a:stretch>
              </p:blipFill>
              <p:spPr>
                <a:xfrm>
                  <a:off x="783467" y="285907"/>
                  <a:ext cx="234360" cy="448920"/>
                </a:xfrm>
                <a:prstGeom prst="rect">
                  <a:avLst/>
                </a:prstGeom>
              </p:spPr>
            </p:pic>
          </mc:Fallback>
        </mc:AlternateContent>
        <mc:AlternateContent xmlns:mc="http://schemas.openxmlformats.org/markup-compatibility/2006">
          <mc:Choice xmlns:p14="http://schemas.microsoft.com/office/powerpoint/2010/main" Requires="p14">
            <p:contentPart p14:bwMode="auto" r:id="rId1740">
              <p14:nvContentPartPr>
                <p14:cNvPr id="1117" name="Freihand 1116">
                  <a:extLst>
                    <a:ext uri="{FF2B5EF4-FFF2-40B4-BE49-F238E27FC236}">
                      <a16:creationId xmlns:a16="http://schemas.microsoft.com/office/drawing/2014/main" id="{C1542E42-C957-4DCF-BBAC-EF1DF08D7005}"/>
                    </a:ext>
                  </a:extLst>
                </p14:cNvPr>
                <p14:cNvContentPartPr/>
                <p14:nvPr/>
              </p14:nvContentPartPr>
              <p14:xfrm>
                <a:off x="955187" y="733387"/>
                <a:ext cx="196200" cy="43200"/>
              </p14:xfrm>
            </p:contentPart>
          </mc:Choice>
          <mc:Fallback>
            <p:pic>
              <p:nvPicPr>
                <p:cNvPr id="1117" name="Freihand 1116">
                  <a:extLst>
                    <a:ext uri="{FF2B5EF4-FFF2-40B4-BE49-F238E27FC236}">
                      <a16:creationId xmlns:a16="http://schemas.microsoft.com/office/drawing/2014/main" id="{C1542E42-C957-4DCF-BBAC-EF1DF08D7005}"/>
                    </a:ext>
                  </a:extLst>
                </p:cNvPr>
                <p:cNvPicPr/>
                <p:nvPr/>
              </p:nvPicPr>
              <p:blipFill>
                <a:blip r:embed="rId1741"/>
                <a:stretch>
                  <a:fillRect/>
                </a:stretch>
              </p:blipFill>
              <p:spPr>
                <a:xfrm>
                  <a:off x="950867" y="729067"/>
                  <a:ext cx="2048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742">
              <p14:nvContentPartPr>
                <p14:cNvPr id="1119" name="Freihand 1118">
                  <a:extLst>
                    <a:ext uri="{FF2B5EF4-FFF2-40B4-BE49-F238E27FC236}">
                      <a16:creationId xmlns:a16="http://schemas.microsoft.com/office/drawing/2014/main" id="{3B7AEC6B-D2AF-4567-844D-F1EE29627F49}"/>
                    </a:ext>
                  </a:extLst>
                </p14:cNvPr>
                <p14:cNvContentPartPr/>
                <p14:nvPr/>
              </p14:nvContentPartPr>
              <p14:xfrm>
                <a:off x="824867" y="367267"/>
                <a:ext cx="288720" cy="254880"/>
              </p14:xfrm>
            </p:contentPart>
          </mc:Choice>
          <mc:Fallback>
            <p:pic>
              <p:nvPicPr>
                <p:cNvPr id="1119" name="Freihand 1118">
                  <a:extLst>
                    <a:ext uri="{FF2B5EF4-FFF2-40B4-BE49-F238E27FC236}">
                      <a16:creationId xmlns:a16="http://schemas.microsoft.com/office/drawing/2014/main" id="{3B7AEC6B-D2AF-4567-844D-F1EE29627F49}"/>
                    </a:ext>
                  </a:extLst>
                </p:cNvPr>
                <p:cNvPicPr/>
                <p:nvPr/>
              </p:nvPicPr>
              <p:blipFill>
                <a:blip r:embed="rId1743"/>
                <a:stretch>
                  <a:fillRect/>
                </a:stretch>
              </p:blipFill>
              <p:spPr>
                <a:xfrm>
                  <a:off x="820547" y="362947"/>
                  <a:ext cx="29736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744">
              <p14:nvContentPartPr>
                <p14:cNvPr id="1120" name="Freihand 1119">
                  <a:extLst>
                    <a:ext uri="{FF2B5EF4-FFF2-40B4-BE49-F238E27FC236}">
                      <a16:creationId xmlns:a16="http://schemas.microsoft.com/office/drawing/2014/main" id="{8504A2AE-8657-403C-8B68-FC030A24EE0B}"/>
                    </a:ext>
                  </a:extLst>
                </p14:cNvPr>
                <p14:cNvContentPartPr/>
                <p14:nvPr/>
              </p14:nvContentPartPr>
              <p14:xfrm>
                <a:off x="1060307" y="266467"/>
                <a:ext cx="146520" cy="187200"/>
              </p14:xfrm>
            </p:contentPart>
          </mc:Choice>
          <mc:Fallback>
            <p:pic>
              <p:nvPicPr>
                <p:cNvPr id="1120" name="Freihand 1119">
                  <a:extLst>
                    <a:ext uri="{FF2B5EF4-FFF2-40B4-BE49-F238E27FC236}">
                      <a16:creationId xmlns:a16="http://schemas.microsoft.com/office/drawing/2014/main" id="{8504A2AE-8657-403C-8B68-FC030A24EE0B}"/>
                    </a:ext>
                  </a:extLst>
                </p:cNvPr>
                <p:cNvPicPr/>
                <p:nvPr/>
              </p:nvPicPr>
              <p:blipFill>
                <a:blip r:embed="rId1745"/>
                <a:stretch>
                  <a:fillRect/>
                </a:stretch>
              </p:blipFill>
              <p:spPr>
                <a:xfrm>
                  <a:off x="1055987" y="262147"/>
                  <a:ext cx="1551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746">
              <p14:nvContentPartPr>
                <p14:cNvPr id="1122" name="Freihand 1121">
                  <a:extLst>
                    <a:ext uri="{FF2B5EF4-FFF2-40B4-BE49-F238E27FC236}">
                      <a16:creationId xmlns:a16="http://schemas.microsoft.com/office/drawing/2014/main" id="{23BE6E0C-845C-42A7-BEA4-562F5DF9AAE9}"/>
                    </a:ext>
                  </a:extLst>
                </p14:cNvPr>
                <p14:cNvContentPartPr/>
                <p14:nvPr/>
              </p14:nvContentPartPr>
              <p14:xfrm>
                <a:off x="813347" y="302107"/>
                <a:ext cx="308520" cy="373680"/>
              </p14:xfrm>
            </p:contentPart>
          </mc:Choice>
          <mc:Fallback>
            <p:pic>
              <p:nvPicPr>
                <p:cNvPr id="1122" name="Freihand 1121">
                  <a:extLst>
                    <a:ext uri="{FF2B5EF4-FFF2-40B4-BE49-F238E27FC236}">
                      <a16:creationId xmlns:a16="http://schemas.microsoft.com/office/drawing/2014/main" id="{23BE6E0C-845C-42A7-BEA4-562F5DF9AAE9}"/>
                    </a:ext>
                  </a:extLst>
                </p:cNvPr>
                <p:cNvPicPr/>
                <p:nvPr/>
              </p:nvPicPr>
              <p:blipFill>
                <a:blip r:embed="rId1747"/>
                <a:stretch>
                  <a:fillRect/>
                </a:stretch>
              </p:blipFill>
              <p:spPr>
                <a:xfrm>
                  <a:off x="809027" y="297787"/>
                  <a:ext cx="317160" cy="382320"/>
                </a:xfrm>
                <a:prstGeom prst="rect">
                  <a:avLst/>
                </a:prstGeom>
              </p:spPr>
            </p:pic>
          </mc:Fallback>
        </mc:AlternateContent>
        <mc:AlternateContent xmlns:mc="http://schemas.openxmlformats.org/markup-compatibility/2006">
          <mc:Choice xmlns:p14="http://schemas.microsoft.com/office/powerpoint/2010/main" Requires="p14">
            <p:contentPart p14:bwMode="auto" r:id="rId1748">
              <p14:nvContentPartPr>
                <p14:cNvPr id="1123" name="Freihand 1122">
                  <a:extLst>
                    <a:ext uri="{FF2B5EF4-FFF2-40B4-BE49-F238E27FC236}">
                      <a16:creationId xmlns:a16="http://schemas.microsoft.com/office/drawing/2014/main" id="{D5F6FBDE-5E70-46C5-A225-E66B5FCE4C58}"/>
                    </a:ext>
                  </a:extLst>
                </p14:cNvPr>
                <p14:cNvContentPartPr/>
                <p14:nvPr/>
              </p14:nvContentPartPr>
              <p14:xfrm>
                <a:off x="882827" y="542587"/>
                <a:ext cx="35280" cy="69480"/>
              </p14:xfrm>
            </p:contentPart>
          </mc:Choice>
          <mc:Fallback>
            <p:pic>
              <p:nvPicPr>
                <p:cNvPr id="1123" name="Freihand 1122">
                  <a:extLst>
                    <a:ext uri="{FF2B5EF4-FFF2-40B4-BE49-F238E27FC236}">
                      <a16:creationId xmlns:a16="http://schemas.microsoft.com/office/drawing/2014/main" id="{D5F6FBDE-5E70-46C5-A225-E66B5FCE4C58}"/>
                    </a:ext>
                  </a:extLst>
                </p:cNvPr>
                <p:cNvPicPr/>
                <p:nvPr/>
              </p:nvPicPr>
              <p:blipFill>
                <a:blip r:embed="rId1749"/>
                <a:stretch>
                  <a:fillRect/>
                </a:stretch>
              </p:blipFill>
              <p:spPr>
                <a:xfrm>
                  <a:off x="878507" y="538267"/>
                  <a:ext cx="439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750">
              <p14:nvContentPartPr>
                <p14:cNvPr id="1125" name="Freihand 1124">
                  <a:extLst>
                    <a:ext uri="{FF2B5EF4-FFF2-40B4-BE49-F238E27FC236}">
                      <a16:creationId xmlns:a16="http://schemas.microsoft.com/office/drawing/2014/main" id="{B90EA447-C3A9-42AA-B457-2101B7350045}"/>
                    </a:ext>
                  </a:extLst>
                </p14:cNvPr>
                <p14:cNvContentPartPr/>
                <p14:nvPr/>
              </p14:nvContentPartPr>
              <p14:xfrm>
                <a:off x="1003787" y="53347"/>
                <a:ext cx="51120" cy="132480"/>
              </p14:xfrm>
            </p:contentPart>
          </mc:Choice>
          <mc:Fallback>
            <p:pic>
              <p:nvPicPr>
                <p:cNvPr id="1125" name="Freihand 1124">
                  <a:extLst>
                    <a:ext uri="{FF2B5EF4-FFF2-40B4-BE49-F238E27FC236}">
                      <a16:creationId xmlns:a16="http://schemas.microsoft.com/office/drawing/2014/main" id="{B90EA447-C3A9-42AA-B457-2101B7350045}"/>
                    </a:ext>
                  </a:extLst>
                </p:cNvPr>
                <p:cNvPicPr/>
                <p:nvPr/>
              </p:nvPicPr>
              <p:blipFill>
                <a:blip r:embed="rId1751"/>
                <a:stretch>
                  <a:fillRect/>
                </a:stretch>
              </p:blipFill>
              <p:spPr>
                <a:xfrm>
                  <a:off x="999467" y="49027"/>
                  <a:ext cx="597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752">
              <p14:nvContentPartPr>
                <p14:cNvPr id="1126" name="Freihand 1125">
                  <a:extLst>
                    <a:ext uri="{FF2B5EF4-FFF2-40B4-BE49-F238E27FC236}">
                      <a16:creationId xmlns:a16="http://schemas.microsoft.com/office/drawing/2014/main" id="{A0757706-975D-4617-B869-CE1FBAA465BE}"/>
                    </a:ext>
                  </a:extLst>
                </p14:cNvPr>
                <p14:cNvContentPartPr/>
                <p14:nvPr/>
              </p14:nvContentPartPr>
              <p14:xfrm>
                <a:off x="1011707" y="60187"/>
                <a:ext cx="86760" cy="126000"/>
              </p14:xfrm>
            </p:contentPart>
          </mc:Choice>
          <mc:Fallback>
            <p:pic>
              <p:nvPicPr>
                <p:cNvPr id="1126" name="Freihand 1125">
                  <a:extLst>
                    <a:ext uri="{FF2B5EF4-FFF2-40B4-BE49-F238E27FC236}">
                      <a16:creationId xmlns:a16="http://schemas.microsoft.com/office/drawing/2014/main" id="{A0757706-975D-4617-B869-CE1FBAA465BE}"/>
                    </a:ext>
                  </a:extLst>
                </p:cNvPr>
                <p:cNvPicPr/>
                <p:nvPr/>
              </p:nvPicPr>
              <p:blipFill>
                <a:blip r:embed="rId1753"/>
                <a:stretch>
                  <a:fillRect/>
                </a:stretch>
              </p:blipFill>
              <p:spPr>
                <a:xfrm>
                  <a:off x="1007387" y="55867"/>
                  <a:ext cx="954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754">
              <p14:nvContentPartPr>
                <p14:cNvPr id="1127" name="Freihand 1126">
                  <a:extLst>
                    <a:ext uri="{FF2B5EF4-FFF2-40B4-BE49-F238E27FC236}">
                      <a16:creationId xmlns:a16="http://schemas.microsoft.com/office/drawing/2014/main" id="{3FA781E0-DCFF-4058-AE16-53AFC96C6428}"/>
                    </a:ext>
                  </a:extLst>
                </p14:cNvPr>
                <p14:cNvContentPartPr/>
                <p14:nvPr/>
              </p14:nvContentPartPr>
              <p14:xfrm>
                <a:off x="1094507" y="113107"/>
                <a:ext cx="174960" cy="69480"/>
              </p14:xfrm>
            </p:contentPart>
          </mc:Choice>
          <mc:Fallback>
            <p:pic>
              <p:nvPicPr>
                <p:cNvPr id="1127" name="Freihand 1126">
                  <a:extLst>
                    <a:ext uri="{FF2B5EF4-FFF2-40B4-BE49-F238E27FC236}">
                      <a16:creationId xmlns:a16="http://schemas.microsoft.com/office/drawing/2014/main" id="{3FA781E0-DCFF-4058-AE16-53AFC96C6428}"/>
                    </a:ext>
                  </a:extLst>
                </p:cNvPr>
                <p:cNvPicPr/>
                <p:nvPr/>
              </p:nvPicPr>
              <p:blipFill>
                <a:blip r:embed="rId1755"/>
                <a:stretch>
                  <a:fillRect/>
                </a:stretch>
              </p:blipFill>
              <p:spPr>
                <a:xfrm>
                  <a:off x="1090187" y="108787"/>
                  <a:ext cx="1836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756">
              <p14:nvContentPartPr>
                <p14:cNvPr id="1128" name="Freihand 1127">
                  <a:extLst>
                    <a:ext uri="{FF2B5EF4-FFF2-40B4-BE49-F238E27FC236}">
                      <a16:creationId xmlns:a16="http://schemas.microsoft.com/office/drawing/2014/main" id="{0FCB5192-B0F2-4925-98BD-3C99786729CB}"/>
                    </a:ext>
                  </a:extLst>
                </p14:cNvPr>
                <p14:cNvContentPartPr/>
                <p14:nvPr/>
              </p14:nvContentPartPr>
              <p14:xfrm>
                <a:off x="1283867" y="108787"/>
                <a:ext cx="58320" cy="91080"/>
              </p14:xfrm>
            </p:contentPart>
          </mc:Choice>
          <mc:Fallback>
            <p:pic>
              <p:nvPicPr>
                <p:cNvPr id="1128" name="Freihand 1127">
                  <a:extLst>
                    <a:ext uri="{FF2B5EF4-FFF2-40B4-BE49-F238E27FC236}">
                      <a16:creationId xmlns:a16="http://schemas.microsoft.com/office/drawing/2014/main" id="{0FCB5192-B0F2-4925-98BD-3C99786729CB}"/>
                    </a:ext>
                  </a:extLst>
                </p:cNvPr>
                <p:cNvPicPr/>
                <p:nvPr/>
              </p:nvPicPr>
              <p:blipFill>
                <a:blip r:embed="rId1757"/>
                <a:stretch>
                  <a:fillRect/>
                </a:stretch>
              </p:blipFill>
              <p:spPr>
                <a:xfrm>
                  <a:off x="1279547" y="104467"/>
                  <a:ext cx="669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758">
              <p14:nvContentPartPr>
                <p14:cNvPr id="1129" name="Freihand 1128">
                  <a:extLst>
                    <a:ext uri="{FF2B5EF4-FFF2-40B4-BE49-F238E27FC236}">
                      <a16:creationId xmlns:a16="http://schemas.microsoft.com/office/drawing/2014/main" id="{DB6C3540-72BE-454D-B357-6584E4AF2A42}"/>
                    </a:ext>
                  </a:extLst>
                </p14:cNvPr>
                <p14:cNvContentPartPr/>
                <p14:nvPr/>
              </p14:nvContentPartPr>
              <p14:xfrm>
                <a:off x="1347947" y="58387"/>
                <a:ext cx="72720" cy="117360"/>
              </p14:xfrm>
            </p:contentPart>
          </mc:Choice>
          <mc:Fallback>
            <p:pic>
              <p:nvPicPr>
                <p:cNvPr id="1129" name="Freihand 1128">
                  <a:extLst>
                    <a:ext uri="{FF2B5EF4-FFF2-40B4-BE49-F238E27FC236}">
                      <a16:creationId xmlns:a16="http://schemas.microsoft.com/office/drawing/2014/main" id="{DB6C3540-72BE-454D-B357-6584E4AF2A42}"/>
                    </a:ext>
                  </a:extLst>
                </p:cNvPr>
                <p:cNvPicPr/>
                <p:nvPr/>
              </p:nvPicPr>
              <p:blipFill>
                <a:blip r:embed="rId1759"/>
                <a:stretch>
                  <a:fillRect/>
                </a:stretch>
              </p:blipFill>
              <p:spPr>
                <a:xfrm>
                  <a:off x="1343627" y="54067"/>
                  <a:ext cx="813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760">
              <p14:nvContentPartPr>
                <p14:cNvPr id="1130" name="Freihand 1129">
                  <a:extLst>
                    <a:ext uri="{FF2B5EF4-FFF2-40B4-BE49-F238E27FC236}">
                      <a16:creationId xmlns:a16="http://schemas.microsoft.com/office/drawing/2014/main" id="{D69102AD-54C6-4CCE-8850-C761DBF2AFD2}"/>
                    </a:ext>
                  </a:extLst>
                </p14:cNvPr>
                <p14:cNvContentPartPr/>
                <p14:nvPr/>
              </p14:nvContentPartPr>
              <p14:xfrm>
                <a:off x="1441907" y="43267"/>
                <a:ext cx="131760" cy="123120"/>
              </p14:xfrm>
            </p:contentPart>
          </mc:Choice>
          <mc:Fallback>
            <p:pic>
              <p:nvPicPr>
                <p:cNvPr id="1130" name="Freihand 1129">
                  <a:extLst>
                    <a:ext uri="{FF2B5EF4-FFF2-40B4-BE49-F238E27FC236}">
                      <a16:creationId xmlns:a16="http://schemas.microsoft.com/office/drawing/2014/main" id="{D69102AD-54C6-4CCE-8850-C761DBF2AFD2}"/>
                    </a:ext>
                  </a:extLst>
                </p:cNvPr>
                <p:cNvPicPr/>
                <p:nvPr/>
              </p:nvPicPr>
              <p:blipFill>
                <a:blip r:embed="rId1761"/>
                <a:stretch>
                  <a:fillRect/>
                </a:stretch>
              </p:blipFill>
              <p:spPr>
                <a:xfrm>
                  <a:off x="1437587" y="38947"/>
                  <a:ext cx="1404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762">
              <p14:nvContentPartPr>
                <p14:cNvPr id="1131" name="Freihand 1130">
                  <a:extLst>
                    <a:ext uri="{FF2B5EF4-FFF2-40B4-BE49-F238E27FC236}">
                      <a16:creationId xmlns:a16="http://schemas.microsoft.com/office/drawing/2014/main" id="{E696D2E3-925C-46FA-BCCD-4BA10973FCD8}"/>
                    </a:ext>
                  </a:extLst>
                </p14:cNvPr>
                <p14:cNvContentPartPr/>
                <p14:nvPr/>
              </p14:nvContentPartPr>
              <p14:xfrm>
                <a:off x="1570427" y="88267"/>
                <a:ext cx="49320" cy="74880"/>
              </p14:xfrm>
            </p:contentPart>
          </mc:Choice>
          <mc:Fallback>
            <p:pic>
              <p:nvPicPr>
                <p:cNvPr id="1131" name="Freihand 1130">
                  <a:extLst>
                    <a:ext uri="{FF2B5EF4-FFF2-40B4-BE49-F238E27FC236}">
                      <a16:creationId xmlns:a16="http://schemas.microsoft.com/office/drawing/2014/main" id="{E696D2E3-925C-46FA-BCCD-4BA10973FCD8}"/>
                    </a:ext>
                  </a:extLst>
                </p:cNvPr>
                <p:cNvPicPr/>
                <p:nvPr/>
              </p:nvPicPr>
              <p:blipFill>
                <a:blip r:embed="rId1763"/>
                <a:stretch>
                  <a:fillRect/>
                </a:stretch>
              </p:blipFill>
              <p:spPr>
                <a:xfrm>
                  <a:off x="1566107" y="83947"/>
                  <a:ext cx="579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764">
              <p14:nvContentPartPr>
                <p14:cNvPr id="1132" name="Freihand 1131">
                  <a:extLst>
                    <a:ext uri="{FF2B5EF4-FFF2-40B4-BE49-F238E27FC236}">
                      <a16:creationId xmlns:a16="http://schemas.microsoft.com/office/drawing/2014/main" id="{10C1EE7D-2541-4C09-BE72-FB4E3A3EB20E}"/>
                    </a:ext>
                  </a:extLst>
                </p14:cNvPr>
                <p14:cNvContentPartPr/>
                <p14:nvPr/>
              </p14:nvContentPartPr>
              <p14:xfrm>
                <a:off x="1669427" y="105547"/>
                <a:ext cx="57600" cy="6120"/>
              </p14:xfrm>
            </p:contentPart>
          </mc:Choice>
          <mc:Fallback>
            <p:pic>
              <p:nvPicPr>
                <p:cNvPr id="1132" name="Freihand 1131">
                  <a:extLst>
                    <a:ext uri="{FF2B5EF4-FFF2-40B4-BE49-F238E27FC236}">
                      <a16:creationId xmlns:a16="http://schemas.microsoft.com/office/drawing/2014/main" id="{10C1EE7D-2541-4C09-BE72-FB4E3A3EB20E}"/>
                    </a:ext>
                  </a:extLst>
                </p:cNvPr>
                <p:cNvPicPr/>
                <p:nvPr/>
              </p:nvPicPr>
              <p:blipFill>
                <a:blip r:embed="rId1765"/>
                <a:stretch>
                  <a:fillRect/>
                </a:stretch>
              </p:blipFill>
              <p:spPr>
                <a:xfrm>
                  <a:off x="1665107" y="101227"/>
                  <a:ext cx="662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766">
              <p14:nvContentPartPr>
                <p14:cNvPr id="1133" name="Freihand 1132">
                  <a:extLst>
                    <a:ext uri="{FF2B5EF4-FFF2-40B4-BE49-F238E27FC236}">
                      <a16:creationId xmlns:a16="http://schemas.microsoft.com/office/drawing/2014/main" id="{39C93900-0A8F-45A5-AF40-D8D9FE741837}"/>
                    </a:ext>
                  </a:extLst>
                </p14:cNvPr>
                <p14:cNvContentPartPr/>
                <p14:nvPr/>
              </p14:nvContentPartPr>
              <p14:xfrm>
                <a:off x="1299707" y="299947"/>
                <a:ext cx="66240" cy="74520"/>
              </p14:xfrm>
            </p:contentPart>
          </mc:Choice>
          <mc:Fallback>
            <p:pic>
              <p:nvPicPr>
                <p:cNvPr id="1133" name="Freihand 1132">
                  <a:extLst>
                    <a:ext uri="{FF2B5EF4-FFF2-40B4-BE49-F238E27FC236}">
                      <a16:creationId xmlns:a16="http://schemas.microsoft.com/office/drawing/2014/main" id="{39C93900-0A8F-45A5-AF40-D8D9FE741837}"/>
                    </a:ext>
                  </a:extLst>
                </p:cNvPr>
                <p:cNvPicPr/>
                <p:nvPr/>
              </p:nvPicPr>
              <p:blipFill>
                <a:blip r:embed="rId1767"/>
                <a:stretch>
                  <a:fillRect/>
                </a:stretch>
              </p:blipFill>
              <p:spPr>
                <a:xfrm>
                  <a:off x="1295387" y="295627"/>
                  <a:ext cx="748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768">
              <p14:nvContentPartPr>
                <p14:cNvPr id="1134" name="Freihand 1133">
                  <a:extLst>
                    <a:ext uri="{FF2B5EF4-FFF2-40B4-BE49-F238E27FC236}">
                      <a16:creationId xmlns:a16="http://schemas.microsoft.com/office/drawing/2014/main" id="{662593C5-F1AE-45A8-A1C4-DE59ED1DC6EC}"/>
                    </a:ext>
                  </a:extLst>
                </p14:cNvPr>
                <p14:cNvContentPartPr/>
                <p14:nvPr/>
              </p14:nvContentPartPr>
              <p14:xfrm>
                <a:off x="1373867" y="301747"/>
                <a:ext cx="67680" cy="169560"/>
              </p14:xfrm>
            </p:contentPart>
          </mc:Choice>
          <mc:Fallback>
            <p:pic>
              <p:nvPicPr>
                <p:cNvPr id="1134" name="Freihand 1133">
                  <a:extLst>
                    <a:ext uri="{FF2B5EF4-FFF2-40B4-BE49-F238E27FC236}">
                      <a16:creationId xmlns:a16="http://schemas.microsoft.com/office/drawing/2014/main" id="{662593C5-F1AE-45A8-A1C4-DE59ED1DC6EC}"/>
                    </a:ext>
                  </a:extLst>
                </p:cNvPr>
                <p:cNvPicPr/>
                <p:nvPr/>
              </p:nvPicPr>
              <p:blipFill>
                <a:blip r:embed="rId1769"/>
                <a:stretch>
                  <a:fillRect/>
                </a:stretch>
              </p:blipFill>
              <p:spPr>
                <a:xfrm>
                  <a:off x="1369547" y="297427"/>
                  <a:ext cx="763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770">
              <p14:nvContentPartPr>
                <p14:cNvPr id="1135" name="Freihand 1134">
                  <a:extLst>
                    <a:ext uri="{FF2B5EF4-FFF2-40B4-BE49-F238E27FC236}">
                      <a16:creationId xmlns:a16="http://schemas.microsoft.com/office/drawing/2014/main" id="{F99BE4A6-8CFF-4492-A291-AA1D4ED03A33}"/>
                    </a:ext>
                  </a:extLst>
                </p14:cNvPr>
                <p14:cNvContentPartPr/>
                <p14:nvPr/>
              </p14:nvContentPartPr>
              <p14:xfrm>
                <a:off x="1467827" y="232267"/>
                <a:ext cx="242280" cy="128520"/>
              </p14:xfrm>
            </p:contentPart>
          </mc:Choice>
          <mc:Fallback>
            <p:pic>
              <p:nvPicPr>
                <p:cNvPr id="1135" name="Freihand 1134">
                  <a:extLst>
                    <a:ext uri="{FF2B5EF4-FFF2-40B4-BE49-F238E27FC236}">
                      <a16:creationId xmlns:a16="http://schemas.microsoft.com/office/drawing/2014/main" id="{F99BE4A6-8CFF-4492-A291-AA1D4ED03A33}"/>
                    </a:ext>
                  </a:extLst>
                </p:cNvPr>
                <p:cNvPicPr/>
                <p:nvPr/>
              </p:nvPicPr>
              <p:blipFill>
                <a:blip r:embed="rId1771"/>
                <a:stretch>
                  <a:fillRect/>
                </a:stretch>
              </p:blipFill>
              <p:spPr>
                <a:xfrm>
                  <a:off x="1463507" y="227947"/>
                  <a:ext cx="2509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772">
              <p14:nvContentPartPr>
                <p14:cNvPr id="1136" name="Freihand 1135">
                  <a:extLst>
                    <a:ext uri="{FF2B5EF4-FFF2-40B4-BE49-F238E27FC236}">
                      <a16:creationId xmlns:a16="http://schemas.microsoft.com/office/drawing/2014/main" id="{C7CD02C6-6137-48A6-91E7-9AF2A069890E}"/>
                    </a:ext>
                  </a:extLst>
                </p14:cNvPr>
                <p14:cNvContentPartPr/>
                <p14:nvPr/>
              </p14:nvContentPartPr>
              <p14:xfrm>
                <a:off x="1739627" y="247027"/>
                <a:ext cx="183240" cy="46800"/>
              </p14:xfrm>
            </p:contentPart>
          </mc:Choice>
          <mc:Fallback>
            <p:pic>
              <p:nvPicPr>
                <p:cNvPr id="1136" name="Freihand 1135">
                  <a:extLst>
                    <a:ext uri="{FF2B5EF4-FFF2-40B4-BE49-F238E27FC236}">
                      <a16:creationId xmlns:a16="http://schemas.microsoft.com/office/drawing/2014/main" id="{C7CD02C6-6137-48A6-91E7-9AF2A069890E}"/>
                    </a:ext>
                  </a:extLst>
                </p:cNvPr>
                <p:cNvPicPr/>
                <p:nvPr/>
              </p:nvPicPr>
              <p:blipFill>
                <a:blip r:embed="rId1773"/>
                <a:stretch>
                  <a:fillRect/>
                </a:stretch>
              </p:blipFill>
              <p:spPr>
                <a:xfrm>
                  <a:off x="1735307" y="242707"/>
                  <a:ext cx="1918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774">
              <p14:nvContentPartPr>
                <p14:cNvPr id="1137" name="Freihand 1136">
                  <a:extLst>
                    <a:ext uri="{FF2B5EF4-FFF2-40B4-BE49-F238E27FC236}">
                      <a16:creationId xmlns:a16="http://schemas.microsoft.com/office/drawing/2014/main" id="{677E9FDE-6DB2-48F6-BCBA-39F45D4E02C9}"/>
                    </a:ext>
                  </a:extLst>
                </p14:cNvPr>
                <p14:cNvContentPartPr/>
                <p14:nvPr/>
              </p14:nvContentPartPr>
              <p14:xfrm>
                <a:off x="1949867" y="118507"/>
                <a:ext cx="14400" cy="55440"/>
              </p14:xfrm>
            </p:contentPart>
          </mc:Choice>
          <mc:Fallback>
            <p:pic>
              <p:nvPicPr>
                <p:cNvPr id="1137" name="Freihand 1136">
                  <a:extLst>
                    <a:ext uri="{FF2B5EF4-FFF2-40B4-BE49-F238E27FC236}">
                      <a16:creationId xmlns:a16="http://schemas.microsoft.com/office/drawing/2014/main" id="{677E9FDE-6DB2-48F6-BCBA-39F45D4E02C9}"/>
                    </a:ext>
                  </a:extLst>
                </p:cNvPr>
                <p:cNvPicPr/>
                <p:nvPr/>
              </p:nvPicPr>
              <p:blipFill>
                <a:blip r:embed="rId1775"/>
                <a:stretch>
                  <a:fillRect/>
                </a:stretch>
              </p:blipFill>
              <p:spPr>
                <a:xfrm>
                  <a:off x="1945547" y="114187"/>
                  <a:ext cx="230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776">
              <p14:nvContentPartPr>
                <p14:cNvPr id="1138" name="Freihand 1137">
                  <a:extLst>
                    <a:ext uri="{FF2B5EF4-FFF2-40B4-BE49-F238E27FC236}">
                      <a16:creationId xmlns:a16="http://schemas.microsoft.com/office/drawing/2014/main" id="{CBDD33ED-B0E4-4BBF-8989-D124A063A9B1}"/>
                    </a:ext>
                  </a:extLst>
                </p14:cNvPr>
                <p14:cNvContentPartPr/>
                <p14:nvPr/>
              </p14:nvContentPartPr>
              <p14:xfrm>
                <a:off x="1970387" y="259987"/>
                <a:ext cx="11880" cy="2880"/>
              </p14:xfrm>
            </p:contentPart>
          </mc:Choice>
          <mc:Fallback>
            <p:pic>
              <p:nvPicPr>
                <p:cNvPr id="1138" name="Freihand 1137">
                  <a:extLst>
                    <a:ext uri="{FF2B5EF4-FFF2-40B4-BE49-F238E27FC236}">
                      <a16:creationId xmlns:a16="http://schemas.microsoft.com/office/drawing/2014/main" id="{CBDD33ED-B0E4-4BBF-8989-D124A063A9B1}"/>
                    </a:ext>
                  </a:extLst>
                </p:cNvPr>
                <p:cNvPicPr/>
                <p:nvPr/>
              </p:nvPicPr>
              <p:blipFill>
                <a:blip r:embed="rId1777"/>
                <a:stretch>
                  <a:fillRect/>
                </a:stretch>
              </p:blipFill>
              <p:spPr>
                <a:xfrm>
                  <a:off x="1966067" y="255667"/>
                  <a:ext cx="205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778">
              <p14:nvContentPartPr>
                <p14:cNvPr id="1140" name="Freihand 1139">
                  <a:extLst>
                    <a:ext uri="{FF2B5EF4-FFF2-40B4-BE49-F238E27FC236}">
                      <a16:creationId xmlns:a16="http://schemas.microsoft.com/office/drawing/2014/main" id="{DDF99311-4091-4B6C-B448-C85F08DC8C79}"/>
                    </a:ext>
                  </a:extLst>
                </p14:cNvPr>
                <p14:cNvContentPartPr/>
                <p14:nvPr/>
              </p14:nvContentPartPr>
              <p14:xfrm>
                <a:off x="1471427" y="445747"/>
                <a:ext cx="135000" cy="143280"/>
              </p14:xfrm>
            </p:contentPart>
          </mc:Choice>
          <mc:Fallback>
            <p:pic>
              <p:nvPicPr>
                <p:cNvPr id="1140" name="Freihand 1139">
                  <a:extLst>
                    <a:ext uri="{FF2B5EF4-FFF2-40B4-BE49-F238E27FC236}">
                      <a16:creationId xmlns:a16="http://schemas.microsoft.com/office/drawing/2014/main" id="{DDF99311-4091-4B6C-B448-C85F08DC8C79}"/>
                    </a:ext>
                  </a:extLst>
                </p:cNvPr>
                <p:cNvPicPr/>
                <p:nvPr/>
              </p:nvPicPr>
              <p:blipFill>
                <a:blip r:embed="rId1779"/>
                <a:stretch>
                  <a:fillRect/>
                </a:stretch>
              </p:blipFill>
              <p:spPr>
                <a:xfrm>
                  <a:off x="1467107" y="441427"/>
                  <a:ext cx="1436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780">
              <p14:nvContentPartPr>
                <p14:cNvPr id="1141" name="Freihand 1140">
                  <a:extLst>
                    <a:ext uri="{FF2B5EF4-FFF2-40B4-BE49-F238E27FC236}">
                      <a16:creationId xmlns:a16="http://schemas.microsoft.com/office/drawing/2014/main" id="{15960680-AB7D-46A3-99DD-80A5E094D53A}"/>
                    </a:ext>
                  </a:extLst>
                </p14:cNvPr>
                <p14:cNvContentPartPr/>
                <p14:nvPr/>
              </p14:nvContentPartPr>
              <p14:xfrm>
                <a:off x="1642427" y="415507"/>
                <a:ext cx="113040" cy="136440"/>
              </p14:xfrm>
            </p:contentPart>
          </mc:Choice>
          <mc:Fallback>
            <p:pic>
              <p:nvPicPr>
                <p:cNvPr id="1141" name="Freihand 1140">
                  <a:extLst>
                    <a:ext uri="{FF2B5EF4-FFF2-40B4-BE49-F238E27FC236}">
                      <a16:creationId xmlns:a16="http://schemas.microsoft.com/office/drawing/2014/main" id="{15960680-AB7D-46A3-99DD-80A5E094D53A}"/>
                    </a:ext>
                  </a:extLst>
                </p:cNvPr>
                <p:cNvPicPr/>
                <p:nvPr/>
              </p:nvPicPr>
              <p:blipFill>
                <a:blip r:embed="rId1781"/>
                <a:stretch>
                  <a:fillRect/>
                </a:stretch>
              </p:blipFill>
              <p:spPr>
                <a:xfrm>
                  <a:off x="1638107" y="411187"/>
                  <a:ext cx="1216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782">
              <p14:nvContentPartPr>
                <p14:cNvPr id="1142" name="Freihand 1141">
                  <a:extLst>
                    <a:ext uri="{FF2B5EF4-FFF2-40B4-BE49-F238E27FC236}">
                      <a16:creationId xmlns:a16="http://schemas.microsoft.com/office/drawing/2014/main" id="{95B47484-309F-47AE-81E4-9762A5E73AA5}"/>
                    </a:ext>
                  </a:extLst>
                </p14:cNvPr>
                <p14:cNvContentPartPr/>
                <p14:nvPr/>
              </p14:nvContentPartPr>
              <p14:xfrm>
                <a:off x="1763027" y="464467"/>
                <a:ext cx="50760" cy="64800"/>
              </p14:xfrm>
            </p:contentPart>
          </mc:Choice>
          <mc:Fallback>
            <p:pic>
              <p:nvPicPr>
                <p:cNvPr id="1142" name="Freihand 1141">
                  <a:extLst>
                    <a:ext uri="{FF2B5EF4-FFF2-40B4-BE49-F238E27FC236}">
                      <a16:creationId xmlns:a16="http://schemas.microsoft.com/office/drawing/2014/main" id="{95B47484-309F-47AE-81E4-9762A5E73AA5}"/>
                    </a:ext>
                  </a:extLst>
                </p:cNvPr>
                <p:cNvPicPr/>
                <p:nvPr/>
              </p:nvPicPr>
              <p:blipFill>
                <a:blip r:embed="rId1783"/>
                <a:stretch>
                  <a:fillRect/>
                </a:stretch>
              </p:blipFill>
              <p:spPr>
                <a:xfrm>
                  <a:off x="1758707" y="460147"/>
                  <a:ext cx="594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784">
              <p14:nvContentPartPr>
                <p14:cNvPr id="1143" name="Freihand 1142">
                  <a:extLst>
                    <a:ext uri="{FF2B5EF4-FFF2-40B4-BE49-F238E27FC236}">
                      <a16:creationId xmlns:a16="http://schemas.microsoft.com/office/drawing/2014/main" id="{C22AD0C9-31AC-489F-8FF8-0FEFBCD17F48}"/>
                    </a:ext>
                  </a:extLst>
                </p14:cNvPr>
                <p14:cNvContentPartPr/>
                <p14:nvPr/>
              </p14:nvContentPartPr>
              <p14:xfrm>
                <a:off x="1582307" y="403627"/>
                <a:ext cx="41400" cy="6120"/>
              </p14:xfrm>
            </p:contentPart>
          </mc:Choice>
          <mc:Fallback>
            <p:pic>
              <p:nvPicPr>
                <p:cNvPr id="1143" name="Freihand 1142">
                  <a:extLst>
                    <a:ext uri="{FF2B5EF4-FFF2-40B4-BE49-F238E27FC236}">
                      <a16:creationId xmlns:a16="http://schemas.microsoft.com/office/drawing/2014/main" id="{C22AD0C9-31AC-489F-8FF8-0FEFBCD17F48}"/>
                    </a:ext>
                  </a:extLst>
                </p:cNvPr>
                <p:cNvPicPr/>
                <p:nvPr/>
              </p:nvPicPr>
              <p:blipFill>
                <a:blip r:embed="rId1785"/>
                <a:stretch>
                  <a:fillRect/>
                </a:stretch>
              </p:blipFill>
              <p:spPr>
                <a:xfrm>
                  <a:off x="1577987" y="399307"/>
                  <a:ext cx="500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786">
              <p14:nvContentPartPr>
                <p14:cNvPr id="1144" name="Freihand 1143">
                  <a:extLst>
                    <a:ext uri="{FF2B5EF4-FFF2-40B4-BE49-F238E27FC236}">
                      <a16:creationId xmlns:a16="http://schemas.microsoft.com/office/drawing/2014/main" id="{F20D08B0-F3A5-4AAF-8201-C46A6030F59A}"/>
                    </a:ext>
                  </a:extLst>
                </p14:cNvPr>
                <p14:cNvContentPartPr/>
                <p14:nvPr/>
              </p14:nvContentPartPr>
              <p14:xfrm>
                <a:off x="1863107" y="319747"/>
                <a:ext cx="30240" cy="157680"/>
              </p14:xfrm>
            </p:contentPart>
          </mc:Choice>
          <mc:Fallback>
            <p:pic>
              <p:nvPicPr>
                <p:cNvPr id="1144" name="Freihand 1143">
                  <a:extLst>
                    <a:ext uri="{FF2B5EF4-FFF2-40B4-BE49-F238E27FC236}">
                      <a16:creationId xmlns:a16="http://schemas.microsoft.com/office/drawing/2014/main" id="{F20D08B0-F3A5-4AAF-8201-C46A6030F59A}"/>
                    </a:ext>
                  </a:extLst>
                </p:cNvPr>
                <p:cNvPicPr/>
                <p:nvPr/>
              </p:nvPicPr>
              <p:blipFill>
                <a:blip r:embed="rId1787"/>
                <a:stretch>
                  <a:fillRect/>
                </a:stretch>
              </p:blipFill>
              <p:spPr>
                <a:xfrm>
                  <a:off x="1858787" y="315427"/>
                  <a:ext cx="38880" cy="166320"/>
                </a:xfrm>
                <a:prstGeom prst="rect">
                  <a:avLst/>
                </a:prstGeom>
              </p:spPr>
            </p:pic>
          </mc:Fallback>
        </mc:AlternateContent>
      </p:grpSp>
      <p:grpSp>
        <p:nvGrpSpPr>
          <p:cNvPr id="1182" name="Gruppieren 1181">
            <a:extLst>
              <a:ext uri="{FF2B5EF4-FFF2-40B4-BE49-F238E27FC236}">
                <a16:creationId xmlns:a16="http://schemas.microsoft.com/office/drawing/2014/main" id="{736EE229-D0D0-4F3B-9BE8-39F00CC7DC5A}"/>
              </a:ext>
            </a:extLst>
          </p:cNvPr>
          <p:cNvGrpSpPr/>
          <p:nvPr/>
        </p:nvGrpSpPr>
        <p:grpSpPr>
          <a:xfrm>
            <a:off x="5112827" y="3372547"/>
            <a:ext cx="3563640" cy="1999080"/>
            <a:chOff x="5112827" y="3372547"/>
            <a:chExt cx="3563640" cy="1999080"/>
          </a:xfrm>
        </p:grpSpPr>
        <mc:AlternateContent xmlns:mc="http://schemas.openxmlformats.org/markup-compatibility/2006">
          <mc:Choice xmlns:p14="http://schemas.microsoft.com/office/powerpoint/2010/main" Requires="p14">
            <p:contentPart p14:bwMode="auto" r:id="rId1788">
              <p14:nvContentPartPr>
                <p14:cNvPr id="1154" name="Freihand 1153">
                  <a:extLst>
                    <a:ext uri="{FF2B5EF4-FFF2-40B4-BE49-F238E27FC236}">
                      <a16:creationId xmlns:a16="http://schemas.microsoft.com/office/drawing/2014/main" id="{884C7921-E54A-4FE9-8A9B-2EB215250D26}"/>
                    </a:ext>
                  </a:extLst>
                </p14:cNvPr>
                <p14:cNvContentPartPr/>
                <p14:nvPr/>
              </p14:nvContentPartPr>
              <p14:xfrm>
                <a:off x="7105787" y="3754147"/>
                <a:ext cx="129240" cy="160200"/>
              </p14:xfrm>
            </p:contentPart>
          </mc:Choice>
          <mc:Fallback>
            <p:pic>
              <p:nvPicPr>
                <p:cNvPr id="1154" name="Freihand 1153">
                  <a:extLst>
                    <a:ext uri="{FF2B5EF4-FFF2-40B4-BE49-F238E27FC236}">
                      <a16:creationId xmlns:a16="http://schemas.microsoft.com/office/drawing/2014/main" id="{884C7921-E54A-4FE9-8A9B-2EB215250D26}"/>
                    </a:ext>
                  </a:extLst>
                </p:cNvPr>
                <p:cNvPicPr/>
                <p:nvPr/>
              </p:nvPicPr>
              <p:blipFill>
                <a:blip r:embed="rId1789"/>
                <a:stretch>
                  <a:fillRect/>
                </a:stretch>
              </p:blipFill>
              <p:spPr>
                <a:xfrm>
                  <a:off x="7101467" y="3749827"/>
                  <a:ext cx="1378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790">
              <p14:nvContentPartPr>
                <p14:cNvPr id="1155" name="Freihand 1154">
                  <a:extLst>
                    <a:ext uri="{FF2B5EF4-FFF2-40B4-BE49-F238E27FC236}">
                      <a16:creationId xmlns:a16="http://schemas.microsoft.com/office/drawing/2014/main" id="{9CAAA4AB-B27D-4A7E-B52B-0E9E17FD25C0}"/>
                    </a:ext>
                  </a:extLst>
                </p14:cNvPr>
                <p14:cNvContentPartPr/>
                <p14:nvPr/>
              </p14:nvContentPartPr>
              <p14:xfrm>
                <a:off x="7239707" y="3787267"/>
                <a:ext cx="103680" cy="201960"/>
              </p14:xfrm>
            </p:contentPart>
          </mc:Choice>
          <mc:Fallback>
            <p:pic>
              <p:nvPicPr>
                <p:cNvPr id="1155" name="Freihand 1154">
                  <a:extLst>
                    <a:ext uri="{FF2B5EF4-FFF2-40B4-BE49-F238E27FC236}">
                      <a16:creationId xmlns:a16="http://schemas.microsoft.com/office/drawing/2014/main" id="{9CAAA4AB-B27D-4A7E-B52B-0E9E17FD25C0}"/>
                    </a:ext>
                  </a:extLst>
                </p:cNvPr>
                <p:cNvPicPr/>
                <p:nvPr/>
              </p:nvPicPr>
              <p:blipFill>
                <a:blip r:embed="rId1791"/>
                <a:stretch>
                  <a:fillRect/>
                </a:stretch>
              </p:blipFill>
              <p:spPr>
                <a:xfrm>
                  <a:off x="7235387" y="3782947"/>
                  <a:ext cx="1123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792">
              <p14:nvContentPartPr>
                <p14:cNvPr id="1156" name="Freihand 1155">
                  <a:extLst>
                    <a:ext uri="{FF2B5EF4-FFF2-40B4-BE49-F238E27FC236}">
                      <a16:creationId xmlns:a16="http://schemas.microsoft.com/office/drawing/2014/main" id="{472F953B-4489-46AF-96F3-918F255C56EB}"/>
                    </a:ext>
                  </a:extLst>
                </p14:cNvPr>
                <p14:cNvContentPartPr/>
                <p14:nvPr/>
              </p14:nvContentPartPr>
              <p14:xfrm>
                <a:off x="7388027" y="3695827"/>
                <a:ext cx="294120" cy="136440"/>
              </p14:xfrm>
            </p:contentPart>
          </mc:Choice>
          <mc:Fallback>
            <p:pic>
              <p:nvPicPr>
                <p:cNvPr id="1156" name="Freihand 1155">
                  <a:extLst>
                    <a:ext uri="{FF2B5EF4-FFF2-40B4-BE49-F238E27FC236}">
                      <a16:creationId xmlns:a16="http://schemas.microsoft.com/office/drawing/2014/main" id="{472F953B-4489-46AF-96F3-918F255C56EB}"/>
                    </a:ext>
                  </a:extLst>
                </p:cNvPr>
                <p:cNvPicPr/>
                <p:nvPr/>
              </p:nvPicPr>
              <p:blipFill>
                <a:blip r:embed="rId1793"/>
                <a:stretch>
                  <a:fillRect/>
                </a:stretch>
              </p:blipFill>
              <p:spPr>
                <a:xfrm>
                  <a:off x="7383707" y="3691507"/>
                  <a:ext cx="3027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794">
              <p14:nvContentPartPr>
                <p14:cNvPr id="1157" name="Freihand 1156">
                  <a:extLst>
                    <a:ext uri="{FF2B5EF4-FFF2-40B4-BE49-F238E27FC236}">
                      <a16:creationId xmlns:a16="http://schemas.microsoft.com/office/drawing/2014/main" id="{146AA74C-6AAB-44B8-A11E-6D48F2AC1F66}"/>
                    </a:ext>
                  </a:extLst>
                </p14:cNvPr>
                <p14:cNvContentPartPr/>
                <p14:nvPr/>
              </p14:nvContentPartPr>
              <p14:xfrm>
                <a:off x="7633907" y="3646867"/>
                <a:ext cx="9000" cy="22680"/>
              </p14:xfrm>
            </p:contentPart>
          </mc:Choice>
          <mc:Fallback>
            <p:pic>
              <p:nvPicPr>
                <p:cNvPr id="1157" name="Freihand 1156">
                  <a:extLst>
                    <a:ext uri="{FF2B5EF4-FFF2-40B4-BE49-F238E27FC236}">
                      <a16:creationId xmlns:a16="http://schemas.microsoft.com/office/drawing/2014/main" id="{146AA74C-6AAB-44B8-A11E-6D48F2AC1F66}"/>
                    </a:ext>
                  </a:extLst>
                </p:cNvPr>
                <p:cNvPicPr/>
                <p:nvPr/>
              </p:nvPicPr>
              <p:blipFill>
                <a:blip r:embed="rId1795"/>
                <a:stretch>
                  <a:fillRect/>
                </a:stretch>
              </p:blipFill>
              <p:spPr>
                <a:xfrm>
                  <a:off x="7629587" y="3642547"/>
                  <a:ext cx="176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796">
              <p14:nvContentPartPr>
                <p14:cNvPr id="1160" name="Freihand 1159">
                  <a:extLst>
                    <a:ext uri="{FF2B5EF4-FFF2-40B4-BE49-F238E27FC236}">
                      <a16:creationId xmlns:a16="http://schemas.microsoft.com/office/drawing/2014/main" id="{8AD690B3-A257-42B2-B524-2FB91AD4A009}"/>
                    </a:ext>
                  </a:extLst>
                </p14:cNvPr>
                <p14:cNvContentPartPr/>
                <p14:nvPr/>
              </p14:nvContentPartPr>
              <p14:xfrm>
                <a:off x="7682867" y="3712747"/>
                <a:ext cx="126720" cy="79920"/>
              </p14:xfrm>
            </p:contentPart>
          </mc:Choice>
          <mc:Fallback>
            <p:pic>
              <p:nvPicPr>
                <p:cNvPr id="1160" name="Freihand 1159">
                  <a:extLst>
                    <a:ext uri="{FF2B5EF4-FFF2-40B4-BE49-F238E27FC236}">
                      <a16:creationId xmlns:a16="http://schemas.microsoft.com/office/drawing/2014/main" id="{8AD690B3-A257-42B2-B524-2FB91AD4A009}"/>
                    </a:ext>
                  </a:extLst>
                </p:cNvPr>
                <p:cNvPicPr/>
                <p:nvPr/>
              </p:nvPicPr>
              <p:blipFill>
                <a:blip r:embed="rId1797"/>
                <a:stretch>
                  <a:fillRect/>
                </a:stretch>
              </p:blipFill>
              <p:spPr>
                <a:xfrm>
                  <a:off x="7678547" y="3708427"/>
                  <a:ext cx="1353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798">
              <p14:nvContentPartPr>
                <p14:cNvPr id="1161" name="Freihand 1160">
                  <a:extLst>
                    <a:ext uri="{FF2B5EF4-FFF2-40B4-BE49-F238E27FC236}">
                      <a16:creationId xmlns:a16="http://schemas.microsoft.com/office/drawing/2014/main" id="{47E752DA-A5C8-457E-82EF-59577BEECA0F}"/>
                    </a:ext>
                  </a:extLst>
                </p14:cNvPr>
                <p14:cNvContentPartPr/>
                <p14:nvPr/>
              </p14:nvContentPartPr>
              <p14:xfrm>
                <a:off x="7814627" y="3664147"/>
                <a:ext cx="229320" cy="168840"/>
              </p14:xfrm>
            </p:contentPart>
          </mc:Choice>
          <mc:Fallback>
            <p:pic>
              <p:nvPicPr>
                <p:cNvPr id="1161" name="Freihand 1160">
                  <a:extLst>
                    <a:ext uri="{FF2B5EF4-FFF2-40B4-BE49-F238E27FC236}">
                      <a16:creationId xmlns:a16="http://schemas.microsoft.com/office/drawing/2014/main" id="{47E752DA-A5C8-457E-82EF-59577BEECA0F}"/>
                    </a:ext>
                  </a:extLst>
                </p:cNvPr>
                <p:cNvPicPr/>
                <p:nvPr/>
              </p:nvPicPr>
              <p:blipFill>
                <a:blip r:embed="rId1799"/>
                <a:stretch>
                  <a:fillRect/>
                </a:stretch>
              </p:blipFill>
              <p:spPr>
                <a:xfrm>
                  <a:off x="7810307" y="3659827"/>
                  <a:ext cx="2379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800">
              <p14:nvContentPartPr>
                <p14:cNvPr id="1162" name="Freihand 1161">
                  <a:extLst>
                    <a:ext uri="{FF2B5EF4-FFF2-40B4-BE49-F238E27FC236}">
                      <a16:creationId xmlns:a16="http://schemas.microsoft.com/office/drawing/2014/main" id="{289857E6-930E-4A84-B600-7DFEADEAE448}"/>
                    </a:ext>
                  </a:extLst>
                </p14:cNvPr>
                <p14:cNvContentPartPr/>
                <p14:nvPr/>
              </p14:nvContentPartPr>
              <p14:xfrm>
                <a:off x="7995707" y="3566227"/>
                <a:ext cx="19440" cy="13320"/>
              </p14:xfrm>
            </p:contentPart>
          </mc:Choice>
          <mc:Fallback>
            <p:pic>
              <p:nvPicPr>
                <p:cNvPr id="1162" name="Freihand 1161">
                  <a:extLst>
                    <a:ext uri="{FF2B5EF4-FFF2-40B4-BE49-F238E27FC236}">
                      <a16:creationId xmlns:a16="http://schemas.microsoft.com/office/drawing/2014/main" id="{289857E6-930E-4A84-B600-7DFEADEAE448}"/>
                    </a:ext>
                  </a:extLst>
                </p:cNvPr>
                <p:cNvPicPr/>
                <p:nvPr/>
              </p:nvPicPr>
              <p:blipFill>
                <a:blip r:embed="rId1801"/>
                <a:stretch>
                  <a:fillRect/>
                </a:stretch>
              </p:blipFill>
              <p:spPr>
                <a:xfrm>
                  <a:off x="7991387" y="3561907"/>
                  <a:ext cx="280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802">
              <p14:nvContentPartPr>
                <p14:cNvPr id="1146" name="Freihand 1145">
                  <a:extLst>
                    <a:ext uri="{FF2B5EF4-FFF2-40B4-BE49-F238E27FC236}">
                      <a16:creationId xmlns:a16="http://schemas.microsoft.com/office/drawing/2014/main" id="{56208C80-3333-4662-BCF0-43E7D0C4035E}"/>
                    </a:ext>
                  </a:extLst>
                </p14:cNvPr>
                <p14:cNvContentPartPr/>
                <p14:nvPr/>
              </p14:nvContentPartPr>
              <p14:xfrm>
                <a:off x="5222987" y="4304947"/>
                <a:ext cx="864000" cy="1037880"/>
              </p14:xfrm>
            </p:contentPart>
          </mc:Choice>
          <mc:Fallback>
            <p:pic>
              <p:nvPicPr>
                <p:cNvPr id="1146" name="Freihand 1145">
                  <a:extLst>
                    <a:ext uri="{FF2B5EF4-FFF2-40B4-BE49-F238E27FC236}">
                      <a16:creationId xmlns:a16="http://schemas.microsoft.com/office/drawing/2014/main" id="{56208C80-3333-4662-BCF0-43E7D0C4035E}"/>
                    </a:ext>
                  </a:extLst>
                </p:cNvPr>
                <p:cNvPicPr/>
                <p:nvPr/>
              </p:nvPicPr>
              <p:blipFill>
                <a:blip r:embed="rId1803"/>
                <a:stretch>
                  <a:fillRect/>
                </a:stretch>
              </p:blipFill>
              <p:spPr>
                <a:xfrm>
                  <a:off x="5218667" y="4300627"/>
                  <a:ext cx="872640" cy="1046520"/>
                </a:xfrm>
                <a:prstGeom prst="rect">
                  <a:avLst/>
                </a:prstGeom>
              </p:spPr>
            </p:pic>
          </mc:Fallback>
        </mc:AlternateContent>
        <mc:AlternateContent xmlns:mc="http://schemas.openxmlformats.org/markup-compatibility/2006">
          <mc:Choice xmlns:p14="http://schemas.microsoft.com/office/powerpoint/2010/main" Requires="p14">
            <p:contentPart p14:bwMode="auto" r:id="rId1804">
              <p14:nvContentPartPr>
                <p14:cNvPr id="1147" name="Freihand 1146">
                  <a:extLst>
                    <a:ext uri="{FF2B5EF4-FFF2-40B4-BE49-F238E27FC236}">
                      <a16:creationId xmlns:a16="http://schemas.microsoft.com/office/drawing/2014/main" id="{F59BF7C1-3A4C-4B49-9F86-0F0EF2283FA8}"/>
                    </a:ext>
                  </a:extLst>
                </p14:cNvPr>
                <p14:cNvContentPartPr/>
                <p14:nvPr/>
              </p14:nvContentPartPr>
              <p14:xfrm>
                <a:off x="5112827" y="5024227"/>
                <a:ext cx="324360" cy="347400"/>
              </p14:xfrm>
            </p:contentPart>
          </mc:Choice>
          <mc:Fallback>
            <p:pic>
              <p:nvPicPr>
                <p:cNvPr id="1147" name="Freihand 1146">
                  <a:extLst>
                    <a:ext uri="{FF2B5EF4-FFF2-40B4-BE49-F238E27FC236}">
                      <a16:creationId xmlns:a16="http://schemas.microsoft.com/office/drawing/2014/main" id="{F59BF7C1-3A4C-4B49-9F86-0F0EF2283FA8}"/>
                    </a:ext>
                  </a:extLst>
                </p:cNvPr>
                <p:cNvPicPr/>
                <p:nvPr/>
              </p:nvPicPr>
              <p:blipFill>
                <a:blip r:embed="rId1805"/>
                <a:stretch>
                  <a:fillRect/>
                </a:stretch>
              </p:blipFill>
              <p:spPr>
                <a:xfrm>
                  <a:off x="5108507" y="5019907"/>
                  <a:ext cx="33300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1806">
              <p14:nvContentPartPr>
                <p14:cNvPr id="1149" name="Freihand 1148">
                  <a:extLst>
                    <a:ext uri="{FF2B5EF4-FFF2-40B4-BE49-F238E27FC236}">
                      <a16:creationId xmlns:a16="http://schemas.microsoft.com/office/drawing/2014/main" id="{74DF7FB1-9A83-4EBC-8DCA-EF78FD9A24CC}"/>
                    </a:ext>
                  </a:extLst>
                </p14:cNvPr>
                <p14:cNvContentPartPr/>
                <p14:nvPr/>
              </p14:nvContentPartPr>
              <p14:xfrm>
                <a:off x="6095267" y="4004707"/>
                <a:ext cx="138600" cy="175320"/>
              </p14:xfrm>
            </p:contentPart>
          </mc:Choice>
          <mc:Fallback>
            <p:pic>
              <p:nvPicPr>
                <p:cNvPr id="1149" name="Freihand 1148">
                  <a:extLst>
                    <a:ext uri="{FF2B5EF4-FFF2-40B4-BE49-F238E27FC236}">
                      <a16:creationId xmlns:a16="http://schemas.microsoft.com/office/drawing/2014/main" id="{74DF7FB1-9A83-4EBC-8DCA-EF78FD9A24CC}"/>
                    </a:ext>
                  </a:extLst>
                </p:cNvPr>
                <p:cNvPicPr/>
                <p:nvPr/>
              </p:nvPicPr>
              <p:blipFill>
                <a:blip r:embed="rId1807"/>
                <a:stretch>
                  <a:fillRect/>
                </a:stretch>
              </p:blipFill>
              <p:spPr>
                <a:xfrm>
                  <a:off x="6090947" y="4000387"/>
                  <a:ext cx="1472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808">
              <p14:nvContentPartPr>
                <p14:cNvPr id="1150" name="Freihand 1149">
                  <a:extLst>
                    <a:ext uri="{FF2B5EF4-FFF2-40B4-BE49-F238E27FC236}">
                      <a16:creationId xmlns:a16="http://schemas.microsoft.com/office/drawing/2014/main" id="{A6FDFE60-9CE1-4662-8A9E-BB5E9BAA955D}"/>
                    </a:ext>
                  </a:extLst>
                </p14:cNvPr>
                <p14:cNvContentPartPr/>
                <p14:nvPr/>
              </p14:nvContentPartPr>
              <p14:xfrm>
                <a:off x="6225587" y="4055827"/>
                <a:ext cx="203760" cy="105480"/>
              </p14:xfrm>
            </p:contentPart>
          </mc:Choice>
          <mc:Fallback>
            <p:pic>
              <p:nvPicPr>
                <p:cNvPr id="1150" name="Freihand 1149">
                  <a:extLst>
                    <a:ext uri="{FF2B5EF4-FFF2-40B4-BE49-F238E27FC236}">
                      <a16:creationId xmlns:a16="http://schemas.microsoft.com/office/drawing/2014/main" id="{A6FDFE60-9CE1-4662-8A9E-BB5E9BAA955D}"/>
                    </a:ext>
                  </a:extLst>
                </p:cNvPr>
                <p:cNvPicPr/>
                <p:nvPr/>
              </p:nvPicPr>
              <p:blipFill>
                <a:blip r:embed="rId1809"/>
                <a:stretch>
                  <a:fillRect/>
                </a:stretch>
              </p:blipFill>
              <p:spPr>
                <a:xfrm>
                  <a:off x="6221267" y="4051507"/>
                  <a:ext cx="2124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810">
              <p14:nvContentPartPr>
                <p14:cNvPr id="1151" name="Freihand 1150">
                  <a:extLst>
                    <a:ext uri="{FF2B5EF4-FFF2-40B4-BE49-F238E27FC236}">
                      <a16:creationId xmlns:a16="http://schemas.microsoft.com/office/drawing/2014/main" id="{BEA9B34E-30BC-4BD8-99B3-091DFCF8559C}"/>
                    </a:ext>
                  </a:extLst>
                </p14:cNvPr>
                <p14:cNvContentPartPr/>
                <p14:nvPr/>
              </p14:nvContentPartPr>
              <p14:xfrm>
                <a:off x="6405587" y="3959347"/>
                <a:ext cx="28800" cy="14040"/>
              </p14:xfrm>
            </p:contentPart>
          </mc:Choice>
          <mc:Fallback>
            <p:pic>
              <p:nvPicPr>
                <p:cNvPr id="1151" name="Freihand 1150">
                  <a:extLst>
                    <a:ext uri="{FF2B5EF4-FFF2-40B4-BE49-F238E27FC236}">
                      <a16:creationId xmlns:a16="http://schemas.microsoft.com/office/drawing/2014/main" id="{BEA9B34E-30BC-4BD8-99B3-091DFCF8559C}"/>
                    </a:ext>
                  </a:extLst>
                </p:cNvPr>
                <p:cNvPicPr/>
                <p:nvPr/>
              </p:nvPicPr>
              <p:blipFill>
                <a:blip r:embed="rId1811"/>
                <a:stretch>
                  <a:fillRect/>
                </a:stretch>
              </p:blipFill>
              <p:spPr>
                <a:xfrm>
                  <a:off x="6401267" y="3955027"/>
                  <a:ext cx="374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812">
              <p14:nvContentPartPr>
                <p14:cNvPr id="1152" name="Freihand 1151">
                  <a:extLst>
                    <a:ext uri="{FF2B5EF4-FFF2-40B4-BE49-F238E27FC236}">
                      <a16:creationId xmlns:a16="http://schemas.microsoft.com/office/drawing/2014/main" id="{C1833D1D-75F8-4B73-B95A-7046F007EE5F}"/>
                    </a:ext>
                  </a:extLst>
                </p14:cNvPr>
                <p14:cNvContentPartPr/>
                <p14:nvPr/>
              </p14:nvContentPartPr>
              <p14:xfrm>
                <a:off x="6502427" y="3985627"/>
                <a:ext cx="74160" cy="102960"/>
              </p14:xfrm>
            </p:contentPart>
          </mc:Choice>
          <mc:Fallback>
            <p:pic>
              <p:nvPicPr>
                <p:cNvPr id="1152" name="Freihand 1151">
                  <a:extLst>
                    <a:ext uri="{FF2B5EF4-FFF2-40B4-BE49-F238E27FC236}">
                      <a16:creationId xmlns:a16="http://schemas.microsoft.com/office/drawing/2014/main" id="{C1833D1D-75F8-4B73-B95A-7046F007EE5F}"/>
                    </a:ext>
                  </a:extLst>
                </p:cNvPr>
                <p:cNvPicPr/>
                <p:nvPr/>
              </p:nvPicPr>
              <p:blipFill>
                <a:blip r:embed="rId1813"/>
                <a:stretch>
                  <a:fillRect/>
                </a:stretch>
              </p:blipFill>
              <p:spPr>
                <a:xfrm>
                  <a:off x="6498107" y="3981307"/>
                  <a:ext cx="828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814">
              <p14:nvContentPartPr>
                <p14:cNvPr id="1153" name="Freihand 1152">
                  <a:extLst>
                    <a:ext uri="{FF2B5EF4-FFF2-40B4-BE49-F238E27FC236}">
                      <a16:creationId xmlns:a16="http://schemas.microsoft.com/office/drawing/2014/main" id="{07DDEA55-2B1D-42D0-97CF-B30668108594}"/>
                    </a:ext>
                  </a:extLst>
                </p14:cNvPr>
                <p14:cNvContentPartPr/>
                <p14:nvPr/>
              </p14:nvContentPartPr>
              <p14:xfrm>
                <a:off x="6612227" y="3940267"/>
                <a:ext cx="251280" cy="120240"/>
              </p14:xfrm>
            </p:contentPart>
          </mc:Choice>
          <mc:Fallback>
            <p:pic>
              <p:nvPicPr>
                <p:cNvPr id="1153" name="Freihand 1152">
                  <a:extLst>
                    <a:ext uri="{FF2B5EF4-FFF2-40B4-BE49-F238E27FC236}">
                      <a16:creationId xmlns:a16="http://schemas.microsoft.com/office/drawing/2014/main" id="{07DDEA55-2B1D-42D0-97CF-B30668108594}"/>
                    </a:ext>
                  </a:extLst>
                </p:cNvPr>
                <p:cNvPicPr/>
                <p:nvPr/>
              </p:nvPicPr>
              <p:blipFill>
                <a:blip r:embed="rId1815"/>
                <a:stretch>
                  <a:fillRect/>
                </a:stretch>
              </p:blipFill>
              <p:spPr>
                <a:xfrm>
                  <a:off x="6607907" y="3935947"/>
                  <a:ext cx="2599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816">
              <p14:nvContentPartPr>
                <p14:cNvPr id="1164" name="Freihand 1163">
                  <a:extLst>
                    <a:ext uri="{FF2B5EF4-FFF2-40B4-BE49-F238E27FC236}">
                      <a16:creationId xmlns:a16="http://schemas.microsoft.com/office/drawing/2014/main" id="{68D1944B-D1D2-4B8C-9608-18FCF2E8C88A}"/>
                    </a:ext>
                  </a:extLst>
                </p14:cNvPr>
                <p14:cNvContentPartPr/>
                <p14:nvPr/>
              </p14:nvContentPartPr>
              <p14:xfrm>
                <a:off x="6523667" y="4099387"/>
                <a:ext cx="97920" cy="284760"/>
              </p14:xfrm>
            </p:contentPart>
          </mc:Choice>
          <mc:Fallback>
            <p:pic>
              <p:nvPicPr>
                <p:cNvPr id="1164" name="Freihand 1163">
                  <a:extLst>
                    <a:ext uri="{FF2B5EF4-FFF2-40B4-BE49-F238E27FC236}">
                      <a16:creationId xmlns:a16="http://schemas.microsoft.com/office/drawing/2014/main" id="{68D1944B-D1D2-4B8C-9608-18FCF2E8C88A}"/>
                    </a:ext>
                  </a:extLst>
                </p:cNvPr>
                <p:cNvPicPr/>
                <p:nvPr/>
              </p:nvPicPr>
              <p:blipFill>
                <a:blip r:embed="rId1817"/>
                <a:stretch>
                  <a:fillRect/>
                </a:stretch>
              </p:blipFill>
              <p:spPr>
                <a:xfrm>
                  <a:off x="6519347" y="4095067"/>
                  <a:ext cx="10656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1818">
              <p14:nvContentPartPr>
                <p14:cNvPr id="1166" name="Freihand 1165">
                  <a:extLst>
                    <a:ext uri="{FF2B5EF4-FFF2-40B4-BE49-F238E27FC236}">
                      <a16:creationId xmlns:a16="http://schemas.microsoft.com/office/drawing/2014/main" id="{DCC68F63-E4D3-460C-B480-ED38CF930D74}"/>
                    </a:ext>
                  </a:extLst>
                </p14:cNvPr>
                <p14:cNvContentPartPr/>
                <p14:nvPr/>
              </p14:nvContentPartPr>
              <p14:xfrm>
                <a:off x="6650387" y="4108387"/>
                <a:ext cx="92520" cy="180720"/>
              </p14:xfrm>
            </p:contentPart>
          </mc:Choice>
          <mc:Fallback>
            <p:pic>
              <p:nvPicPr>
                <p:cNvPr id="1166" name="Freihand 1165">
                  <a:extLst>
                    <a:ext uri="{FF2B5EF4-FFF2-40B4-BE49-F238E27FC236}">
                      <a16:creationId xmlns:a16="http://schemas.microsoft.com/office/drawing/2014/main" id="{DCC68F63-E4D3-460C-B480-ED38CF930D74}"/>
                    </a:ext>
                  </a:extLst>
                </p:cNvPr>
                <p:cNvPicPr/>
                <p:nvPr/>
              </p:nvPicPr>
              <p:blipFill>
                <a:blip r:embed="rId1819"/>
                <a:stretch>
                  <a:fillRect/>
                </a:stretch>
              </p:blipFill>
              <p:spPr>
                <a:xfrm>
                  <a:off x="6646067" y="4104067"/>
                  <a:ext cx="1011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820">
              <p14:nvContentPartPr>
                <p14:cNvPr id="1167" name="Freihand 1166">
                  <a:extLst>
                    <a:ext uri="{FF2B5EF4-FFF2-40B4-BE49-F238E27FC236}">
                      <a16:creationId xmlns:a16="http://schemas.microsoft.com/office/drawing/2014/main" id="{4FA65B0E-1DFE-41FE-A923-BA6257706703}"/>
                    </a:ext>
                  </a:extLst>
                </p14:cNvPr>
                <p14:cNvContentPartPr/>
                <p14:nvPr/>
              </p14:nvContentPartPr>
              <p14:xfrm>
                <a:off x="6786107" y="4162027"/>
                <a:ext cx="208800" cy="86040"/>
              </p14:xfrm>
            </p:contentPart>
          </mc:Choice>
          <mc:Fallback>
            <p:pic>
              <p:nvPicPr>
                <p:cNvPr id="1167" name="Freihand 1166">
                  <a:extLst>
                    <a:ext uri="{FF2B5EF4-FFF2-40B4-BE49-F238E27FC236}">
                      <a16:creationId xmlns:a16="http://schemas.microsoft.com/office/drawing/2014/main" id="{4FA65B0E-1DFE-41FE-A923-BA6257706703}"/>
                    </a:ext>
                  </a:extLst>
                </p:cNvPr>
                <p:cNvPicPr/>
                <p:nvPr/>
              </p:nvPicPr>
              <p:blipFill>
                <a:blip r:embed="rId1821"/>
                <a:stretch>
                  <a:fillRect/>
                </a:stretch>
              </p:blipFill>
              <p:spPr>
                <a:xfrm>
                  <a:off x="6781787" y="4157707"/>
                  <a:ext cx="2174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822">
              <p14:nvContentPartPr>
                <p14:cNvPr id="1168" name="Freihand 1167">
                  <a:extLst>
                    <a:ext uri="{FF2B5EF4-FFF2-40B4-BE49-F238E27FC236}">
                      <a16:creationId xmlns:a16="http://schemas.microsoft.com/office/drawing/2014/main" id="{5A105763-B9CD-4AB4-93BE-85F80A62948E}"/>
                    </a:ext>
                  </a:extLst>
                </p14:cNvPr>
                <p14:cNvContentPartPr/>
                <p14:nvPr/>
              </p14:nvContentPartPr>
              <p14:xfrm>
                <a:off x="6968267" y="4091107"/>
                <a:ext cx="18000" cy="360"/>
              </p14:xfrm>
            </p:contentPart>
          </mc:Choice>
          <mc:Fallback>
            <p:pic>
              <p:nvPicPr>
                <p:cNvPr id="1168" name="Freihand 1167">
                  <a:extLst>
                    <a:ext uri="{FF2B5EF4-FFF2-40B4-BE49-F238E27FC236}">
                      <a16:creationId xmlns:a16="http://schemas.microsoft.com/office/drawing/2014/main" id="{5A105763-B9CD-4AB4-93BE-85F80A62948E}"/>
                    </a:ext>
                  </a:extLst>
                </p:cNvPr>
                <p:cNvPicPr/>
                <p:nvPr/>
              </p:nvPicPr>
              <p:blipFill>
                <a:blip r:embed="rId1823"/>
                <a:stretch>
                  <a:fillRect/>
                </a:stretch>
              </p:blipFill>
              <p:spPr>
                <a:xfrm>
                  <a:off x="6963947" y="4086787"/>
                  <a:ext cx="266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24">
              <p14:nvContentPartPr>
                <p14:cNvPr id="1169" name="Freihand 1168">
                  <a:extLst>
                    <a:ext uri="{FF2B5EF4-FFF2-40B4-BE49-F238E27FC236}">
                      <a16:creationId xmlns:a16="http://schemas.microsoft.com/office/drawing/2014/main" id="{3EF23FE3-CEE2-45B6-A679-864605C4D009}"/>
                    </a:ext>
                  </a:extLst>
                </p14:cNvPr>
                <p14:cNvContentPartPr/>
                <p14:nvPr/>
              </p14:nvContentPartPr>
              <p14:xfrm>
                <a:off x="7031627" y="4105867"/>
                <a:ext cx="52200" cy="167040"/>
              </p14:xfrm>
            </p:contentPart>
          </mc:Choice>
          <mc:Fallback>
            <p:pic>
              <p:nvPicPr>
                <p:cNvPr id="1169" name="Freihand 1168">
                  <a:extLst>
                    <a:ext uri="{FF2B5EF4-FFF2-40B4-BE49-F238E27FC236}">
                      <a16:creationId xmlns:a16="http://schemas.microsoft.com/office/drawing/2014/main" id="{3EF23FE3-CEE2-45B6-A679-864605C4D009}"/>
                    </a:ext>
                  </a:extLst>
                </p:cNvPr>
                <p:cNvPicPr/>
                <p:nvPr/>
              </p:nvPicPr>
              <p:blipFill>
                <a:blip r:embed="rId1825"/>
                <a:stretch>
                  <a:fillRect/>
                </a:stretch>
              </p:blipFill>
              <p:spPr>
                <a:xfrm>
                  <a:off x="7027307" y="4101547"/>
                  <a:ext cx="608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826">
              <p14:nvContentPartPr>
                <p14:cNvPr id="1170" name="Freihand 1169">
                  <a:extLst>
                    <a:ext uri="{FF2B5EF4-FFF2-40B4-BE49-F238E27FC236}">
                      <a16:creationId xmlns:a16="http://schemas.microsoft.com/office/drawing/2014/main" id="{E6B30B1B-7E98-4663-8BF7-F992A63B6D0E}"/>
                    </a:ext>
                  </a:extLst>
                </p14:cNvPr>
                <p14:cNvContentPartPr/>
                <p14:nvPr/>
              </p14:nvContentPartPr>
              <p14:xfrm>
                <a:off x="7106867" y="4018747"/>
                <a:ext cx="21600" cy="144720"/>
              </p14:xfrm>
            </p:contentPart>
          </mc:Choice>
          <mc:Fallback>
            <p:pic>
              <p:nvPicPr>
                <p:cNvPr id="1170" name="Freihand 1169">
                  <a:extLst>
                    <a:ext uri="{FF2B5EF4-FFF2-40B4-BE49-F238E27FC236}">
                      <a16:creationId xmlns:a16="http://schemas.microsoft.com/office/drawing/2014/main" id="{E6B30B1B-7E98-4663-8BF7-F992A63B6D0E}"/>
                    </a:ext>
                  </a:extLst>
                </p:cNvPr>
                <p:cNvPicPr/>
                <p:nvPr/>
              </p:nvPicPr>
              <p:blipFill>
                <a:blip r:embed="rId1827"/>
                <a:stretch>
                  <a:fillRect/>
                </a:stretch>
              </p:blipFill>
              <p:spPr>
                <a:xfrm>
                  <a:off x="7102547" y="4014427"/>
                  <a:ext cx="302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828">
              <p14:nvContentPartPr>
                <p14:cNvPr id="1171" name="Freihand 1170">
                  <a:extLst>
                    <a:ext uri="{FF2B5EF4-FFF2-40B4-BE49-F238E27FC236}">
                      <a16:creationId xmlns:a16="http://schemas.microsoft.com/office/drawing/2014/main" id="{98DC5CD4-3FBD-47E4-8972-7BB43F450E4C}"/>
                    </a:ext>
                  </a:extLst>
                </p14:cNvPr>
                <p14:cNvContentPartPr/>
                <p14:nvPr/>
              </p14:nvContentPartPr>
              <p14:xfrm>
                <a:off x="7125227" y="4044307"/>
                <a:ext cx="124200" cy="100080"/>
              </p14:xfrm>
            </p:contentPart>
          </mc:Choice>
          <mc:Fallback>
            <p:pic>
              <p:nvPicPr>
                <p:cNvPr id="1171" name="Freihand 1170">
                  <a:extLst>
                    <a:ext uri="{FF2B5EF4-FFF2-40B4-BE49-F238E27FC236}">
                      <a16:creationId xmlns:a16="http://schemas.microsoft.com/office/drawing/2014/main" id="{98DC5CD4-3FBD-47E4-8972-7BB43F450E4C}"/>
                    </a:ext>
                  </a:extLst>
                </p:cNvPr>
                <p:cNvPicPr/>
                <p:nvPr/>
              </p:nvPicPr>
              <p:blipFill>
                <a:blip r:embed="rId1829"/>
                <a:stretch>
                  <a:fillRect/>
                </a:stretch>
              </p:blipFill>
              <p:spPr>
                <a:xfrm>
                  <a:off x="7120907" y="4039987"/>
                  <a:ext cx="1328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830">
              <p14:nvContentPartPr>
                <p14:cNvPr id="1172" name="Freihand 1171">
                  <a:extLst>
                    <a:ext uri="{FF2B5EF4-FFF2-40B4-BE49-F238E27FC236}">
                      <a16:creationId xmlns:a16="http://schemas.microsoft.com/office/drawing/2014/main" id="{4F10DE05-C59F-41E2-B717-6FB1025878B4}"/>
                    </a:ext>
                  </a:extLst>
                </p14:cNvPr>
                <p14:cNvContentPartPr/>
                <p14:nvPr/>
              </p14:nvContentPartPr>
              <p14:xfrm>
                <a:off x="7229627" y="4027387"/>
                <a:ext cx="92520" cy="120600"/>
              </p14:xfrm>
            </p:contentPart>
          </mc:Choice>
          <mc:Fallback>
            <p:pic>
              <p:nvPicPr>
                <p:cNvPr id="1172" name="Freihand 1171">
                  <a:extLst>
                    <a:ext uri="{FF2B5EF4-FFF2-40B4-BE49-F238E27FC236}">
                      <a16:creationId xmlns:a16="http://schemas.microsoft.com/office/drawing/2014/main" id="{4F10DE05-C59F-41E2-B717-6FB1025878B4}"/>
                    </a:ext>
                  </a:extLst>
                </p:cNvPr>
                <p:cNvPicPr/>
                <p:nvPr/>
              </p:nvPicPr>
              <p:blipFill>
                <a:blip r:embed="rId1831"/>
                <a:stretch>
                  <a:fillRect/>
                </a:stretch>
              </p:blipFill>
              <p:spPr>
                <a:xfrm>
                  <a:off x="7225307" y="4023067"/>
                  <a:ext cx="1011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832">
              <p14:nvContentPartPr>
                <p14:cNvPr id="1173" name="Freihand 1172">
                  <a:extLst>
                    <a:ext uri="{FF2B5EF4-FFF2-40B4-BE49-F238E27FC236}">
                      <a16:creationId xmlns:a16="http://schemas.microsoft.com/office/drawing/2014/main" id="{57515568-C902-4B2F-ABA1-C28C4F2205A3}"/>
                    </a:ext>
                  </a:extLst>
                </p14:cNvPr>
                <p14:cNvContentPartPr/>
                <p14:nvPr/>
              </p14:nvContentPartPr>
              <p14:xfrm>
                <a:off x="7368947" y="3914707"/>
                <a:ext cx="141480" cy="180720"/>
              </p14:xfrm>
            </p:contentPart>
          </mc:Choice>
          <mc:Fallback>
            <p:pic>
              <p:nvPicPr>
                <p:cNvPr id="1173" name="Freihand 1172">
                  <a:extLst>
                    <a:ext uri="{FF2B5EF4-FFF2-40B4-BE49-F238E27FC236}">
                      <a16:creationId xmlns:a16="http://schemas.microsoft.com/office/drawing/2014/main" id="{57515568-C902-4B2F-ABA1-C28C4F2205A3}"/>
                    </a:ext>
                  </a:extLst>
                </p:cNvPr>
                <p:cNvPicPr/>
                <p:nvPr/>
              </p:nvPicPr>
              <p:blipFill>
                <a:blip r:embed="rId1833"/>
                <a:stretch>
                  <a:fillRect/>
                </a:stretch>
              </p:blipFill>
              <p:spPr>
                <a:xfrm>
                  <a:off x="7364627" y="3910387"/>
                  <a:ext cx="1501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834">
              <p14:nvContentPartPr>
                <p14:cNvPr id="1174" name="Freihand 1173">
                  <a:extLst>
                    <a:ext uri="{FF2B5EF4-FFF2-40B4-BE49-F238E27FC236}">
                      <a16:creationId xmlns:a16="http://schemas.microsoft.com/office/drawing/2014/main" id="{9EB91124-F505-474C-BBA5-6FCE04AD8C26}"/>
                    </a:ext>
                  </a:extLst>
                </p14:cNvPr>
                <p14:cNvContentPartPr/>
                <p14:nvPr/>
              </p14:nvContentPartPr>
              <p14:xfrm>
                <a:off x="7518707" y="3963307"/>
                <a:ext cx="75600" cy="154440"/>
              </p14:xfrm>
            </p:contentPart>
          </mc:Choice>
          <mc:Fallback>
            <p:pic>
              <p:nvPicPr>
                <p:cNvPr id="1174" name="Freihand 1173">
                  <a:extLst>
                    <a:ext uri="{FF2B5EF4-FFF2-40B4-BE49-F238E27FC236}">
                      <a16:creationId xmlns:a16="http://schemas.microsoft.com/office/drawing/2014/main" id="{9EB91124-F505-474C-BBA5-6FCE04AD8C26}"/>
                    </a:ext>
                  </a:extLst>
                </p:cNvPr>
                <p:cNvPicPr/>
                <p:nvPr/>
              </p:nvPicPr>
              <p:blipFill>
                <a:blip r:embed="rId1835"/>
                <a:stretch>
                  <a:fillRect/>
                </a:stretch>
              </p:blipFill>
              <p:spPr>
                <a:xfrm>
                  <a:off x="7514387" y="3958987"/>
                  <a:ext cx="842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836">
              <p14:nvContentPartPr>
                <p14:cNvPr id="1175" name="Freihand 1174">
                  <a:extLst>
                    <a:ext uri="{FF2B5EF4-FFF2-40B4-BE49-F238E27FC236}">
                      <a16:creationId xmlns:a16="http://schemas.microsoft.com/office/drawing/2014/main" id="{F9127615-695C-48EB-967C-54ED9EBDCA49}"/>
                    </a:ext>
                  </a:extLst>
                </p14:cNvPr>
                <p14:cNvContentPartPr/>
                <p14:nvPr/>
              </p14:nvContentPartPr>
              <p14:xfrm>
                <a:off x="7599707" y="3947467"/>
                <a:ext cx="41760" cy="57600"/>
              </p14:xfrm>
            </p:contentPart>
          </mc:Choice>
          <mc:Fallback>
            <p:pic>
              <p:nvPicPr>
                <p:cNvPr id="1175" name="Freihand 1174">
                  <a:extLst>
                    <a:ext uri="{FF2B5EF4-FFF2-40B4-BE49-F238E27FC236}">
                      <a16:creationId xmlns:a16="http://schemas.microsoft.com/office/drawing/2014/main" id="{F9127615-695C-48EB-967C-54ED9EBDCA49}"/>
                    </a:ext>
                  </a:extLst>
                </p:cNvPr>
                <p:cNvPicPr/>
                <p:nvPr/>
              </p:nvPicPr>
              <p:blipFill>
                <a:blip r:embed="rId1837"/>
                <a:stretch>
                  <a:fillRect/>
                </a:stretch>
              </p:blipFill>
              <p:spPr>
                <a:xfrm>
                  <a:off x="7595387" y="3943147"/>
                  <a:ext cx="504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838">
              <p14:nvContentPartPr>
                <p14:cNvPr id="1176" name="Freihand 1175">
                  <a:extLst>
                    <a:ext uri="{FF2B5EF4-FFF2-40B4-BE49-F238E27FC236}">
                      <a16:creationId xmlns:a16="http://schemas.microsoft.com/office/drawing/2014/main" id="{1EA523F6-6AF4-4060-94E3-F7B2DB4FEC35}"/>
                    </a:ext>
                  </a:extLst>
                </p14:cNvPr>
                <p14:cNvContentPartPr/>
                <p14:nvPr/>
              </p14:nvContentPartPr>
              <p14:xfrm>
                <a:off x="7688267" y="3882667"/>
                <a:ext cx="108360" cy="111600"/>
              </p14:xfrm>
            </p:contentPart>
          </mc:Choice>
          <mc:Fallback>
            <p:pic>
              <p:nvPicPr>
                <p:cNvPr id="1176" name="Freihand 1175">
                  <a:extLst>
                    <a:ext uri="{FF2B5EF4-FFF2-40B4-BE49-F238E27FC236}">
                      <a16:creationId xmlns:a16="http://schemas.microsoft.com/office/drawing/2014/main" id="{1EA523F6-6AF4-4060-94E3-F7B2DB4FEC35}"/>
                    </a:ext>
                  </a:extLst>
                </p:cNvPr>
                <p:cNvPicPr/>
                <p:nvPr/>
              </p:nvPicPr>
              <p:blipFill>
                <a:blip r:embed="rId1839"/>
                <a:stretch>
                  <a:fillRect/>
                </a:stretch>
              </p:blipFill>
              <p:spPr>
                <a:xfrm>
                  <a:off x="7683947" y="3878347"/>
                  <a:ext cx="1170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840">
              <p14:nvContentPartPr>
                <p14:cNvPr id="1177" name="Freihand 1176">
                  <a:extLst>
                    <a:ext uri="{FF2B5EF4-FFF2-40B4-BE49-F238E27FC236}">
                      <a16:creationId xmlns:a16="http://schemas.microsoft.com/office/drawing/2014/main" id="{88FB12AE-2E1C-45A1-99ED-8FCE854B19C5}"/>
                    </a:ext>
                  </a:extLst>
                </p14:cNvPr>
                <p14:cNvContentPartPr/>
                <p14:nvPr/>
              </p14:nvContentPartPr>
              <p14:xfrm>
                <a:off x="7781867" y="3767827"/>
                <a:ext cx="385920" cy="163440"/>
              </p14:xfrm>
            </p:contentPart>
          </mc:Choice>
          <mc:Fallback>
            <p:pic>
              <p:nvPicPr>
                <p:cNvPr id="1177" name="Freihand 1176">
                  <a:extLst>
                    <a:ext uri="{FF2B5EF4-FFF2-40B4-BE49-F238E27FC236}">
                      <a16:creationId xmlns:a16="http://schemas.microsoft.com/office/drawing/2014/main" id="{88FB12AE-2E1C-45A1-99ED-8FCE854B19C5}"/>
                    </a:ext>
                  </a:extLst>
                </p:cNvPr>
                <p:cNvPicPr/>
                <p:nvPr/>
              </p:nvPicPr>
              <p:blipFill>
                <a:blip r:embed="rId1841"/>
                <a:stretch>
                  <a:fillRect/>
                </a:stretch>
              </p:blipFill>
              <p:spPr>
                <a:xfrm>
                  <a:off x="7777547" y="3763507"/>
                  <a:ext cx="3945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842">
              <p14:nvContentPartPr>
                <p14:cNvPr id="1178" name="Freihand 1177">
                  <a:extLst>
                    <a:ext uri="{FF2B5EF4-FFF2-40B4-BE49-F238E27FC236}">
                      <a16:creationId xmlns:a16="http://schemas.microsoft.com/office/drawing/2014/main" id="{A77BB72D-54B5-4191-ABA3-C191B32D7FDD}"/>
                    </a:ext>
                  </a:extLst>
                </p14:cNvPr>
                <p14:cNvContentPartPr/>
                <p14:nvPr/>
              </p14:nvContentPartPr>
              <p14:xfrm>
                <a:off x="8173187" y="3717427"/>
                <a:ext cx="106560" cy="78480"/>
              </p14:xfrm>
            </p:contentPart>
          </mc:Choice>
          <mc:Fallback>
            <p:pic>
              <p:nvPicPr>
                <p:cNvPr id="1178" name="Freihand 1177">
                  <a:extLst>
                    <a:ext uri="{FF2B5EF4-FFF2-40B4-BE49-F238E27FC236}">
                      <a16:creationId xmlns:a16="http://schemas.microsoft.com/office/drawing/2014/main" id="{A77BB72D-54B5-4191-ABA3-C191B32D7FDD}"/>
                    </a:ext>
                  </a:extLst>
                </p:cNvPr>
                <p:cNvPicPr/>
                <p:nvPr/>
              </p:nvPicPr>
              <p:blipFill>
                <a:blip r:embed="rId1843"/>
                <a:stretch>
                  <a:fillRect/>
                </a:stretch>
              </p:blipFill>
              <p:spPr>
                <a:xfrm>
                  <a:off x="8168867" y="3713107"/>
                  <a:ext cx="1152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844">
              <p14:nvContentPartPr>
                <p14:cNvPr id="1179" name="Freihand 1178">
                  <a:extLst>
                    <a:ext uri="{FF2B5EF4-FFF2-40B4-BE49-F238E27FC236}">
                      <a16:creationId xmlns:a16="http://schemas.microsoft.com/office/drawing/2014/main" id="{34DEC6C5-1181-40FB-A0C7-F96AE7A45430}"/>
                    </a:ext>
                  </a:extLst>
                </p14:cNvPr>
                <p14:cNvContentPartPr/>
                <p14:nvPr/>
              </p14:nvContentPartPr>
              <p14:xfrm>
                <a:off x="8285867" y="3587827"/>
                <a:ext cx="60840" cy="279360"/>
              </p14:xfrm>
            </p:contentPart>
          </mc:Choice>
          <mc:Fallback>
            <p:pic>
              <p:nvPicPr>
                <p:cNvPr id="1179" name="Freihand 1178">
                  <a:extLst>
                    <a:ext uri="{FF2B5EF4-FFF2-40B4-BE49-F238E27FC236}">
                      <a16:creationId xmlns:a16="http://schemas.microsoft.com/office/drawing/2014/main" id="{34DEC6C5-1181-40FB-A0C7-F96AE7A45430}"/>
                    </a:ext>
                  </a:extLst>
                </p:cNvPr>
                <p:cNvPicPr/>
                <p:nvPr/>
              </p:nvPicPr>
              <p:blipFill>
                <a:blip r:embed="rId1845"/>
                <a:stretch>
                  <a:fillRect/>
                </a:stretch>
              </p:blipFill>
              <p:spPr>
                <a:xfrm>
                  <a:off x="8281547" y="3583507"/>
                  <a:ext cx="6948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1846">
              <p14:nvContentPartPr>
                <p14:cNvPr id="1181" name="Freihand 1180">
                  <a:extLst>
                    <a:ext uri="{FF2B5EF4-FFF2-40B4-BE49-F238E27FC236}">
                      <a16:creationId xmlns:a16="http://schemas.microsoft.com/office/drawing/2014/main" id="{1C15EF7C-276E-46FD-8B9A-FC34E14717FB}"/>
                    </a:ext>
                  </a:extLst>
                </p14:cNvPr>
                <p14:cNvContentPartPr/>
                <p14:nvPr/>
              </p14:nvContentPartPr>
              <p14:xfrm>
                <a:off x="5762267" y="3372547"/>
                <a:ext cx="2914200" cy="1177200"/>
              </p14:xfrm>
            </p:contentPart>
          </mc:Choice>
          <mc:Fallback>
            <p:pic>
              <p:nvPicPr>
                <p:cNvPr id="1181" name="Freihand 1180">
                  <a:extLst>
                    <a:ext uri="{FF2B5EF4-FFF2-40B4-BE49-F238E27FC236}">
                      <a16:creationId xmlns:a16="http://schemas.microsoft.com/office/drawing/2014/main" id="{1C15EF7C-276E-46FD-8B9A-FC34E14717FB}"/>
                    </a:ext>
                  </a:extLst>
                </p:cNvPr>
                <p:cNvPicPr/>
                <p:nvPr/>
              </p:nvPicPr>
              <p:blipFill>
                <a:blip r:embed="rId1847"/>
                <a:stretch>
                  <a:fillRect/>
                </a:stretch>
              </p:blipFill>
              <p:spPr>
                <a:xfrm>
                  <a:off x="5757947" y="3368227"/>
                  <a:ext cx="2922840" cy="1185840"/>
                </a:xfrm>
                <a:prstGeom prst="rect">
                  <a:avLst/>
                </a:prstGeom>
              </p:spPr>
            </p:pic>
          </mc:Fallback>
        </mc:AlternateContent>
      </p:grpSp>
    </p:spTree>
    <p:extLst>
      <p:ext uri="{BB962C8B-B14F-4D97-AF65-F5344CB8AC3E}">
        <p14:creationId xmlns:p14="http://schemas.microsoft.com/office/powerpoint/2010/main" val="3296900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5411C832-4000-4DE0-96A5-1328C48DD85C}"/>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17" name="Rechteck 16">
            <a:extLst>
              <a:ext uri="{FF2B5EF4-FFF2-40B4-BE49-F238E27FC236}">
                <a16:creationId xmlns:a16="http://schemas.microsoft.com/office/drawing/2014/main" id="{CF0371D7-A513-47EA-9113-002B1A60EA67}"/>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42857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11942" y="787765"/>
            <a:ext cx="10368116" cy="2462213"/>
          </a:xfrm>
          <a:prstGeom prst="rect">
            <a:avLst/>
          </a:prstGeom>
          <a:noFill/>
        </p:spPr>
        <p:txBody>
          <a:bodyPr wrap="square" rtlCol="0">
            <a:spAutoFit/>
          </a:bodyPr>
          <a:lstStyle/>
          <a:p>
            <a:r>
              <a:rPr lang="de-DE" sz="2200" b="1" dirty="0">
                <a:latin typeface="Times New Roman" panose="02020603050405020304" pitchFamily="18" charset="0"/>
                <a:cs typeface="Times New Roman" panose="02020603050405020304" pitchFamily="18" charset="0"/>
              </a:rPr>
              <a:t>Nehmen sie an, dass die Weltmarktpreise (gemessen z.B. gemessen in Gold) von Fischen und </a:t>
            </a:r>
            <a:r>
              <a:rPr lang="de-DE" sz="2200" b="1" dirty="0" err="1">
                <a:latin typeface="Times New Roman" panose="02020603050405020304" pitchFamily="18" charset="0"/>
                <a:cs typeface="Times New Roman" panose="02020603050405020304" pitchFamily="18" charset="0"/>
              </a:rPr>
              <a:t>Kokusnüssen</a:t>
            </a:r>
            <a:r>
              <a:rPr lang="de-DE" sz="2200" b="1" dirty="0">
                <a:latin typeface="Times New Roman" panose="02020603050405020304" pitchFamily="18" charset="0"/>
                <a:cs typeface="Times New Roman" panose="02020603050405020304" pitchFamily="18" charset="0"/>
              </a:rPr>
              <a:t> P</a:t>
            </a:r>
            <a:r>
              <a:rPr lang="de-DE" sz="2200" b="1" baseline="-25000" dirty="0">
                <a:latin typeface="Times New Roman" panose="02020603050405020304" pitchFamily="18" charset="0"/>
                <a:cs typeface="Times New Roman" panose="02020603050405020304" pitchFamily="18" charset="0"/>
              </a:rPr>
              <a:t>F</a:t>
            </a:r>
            <a:r>
              <a:rPr lang="de-DE" sz="2200" b="1" dirty="0">
                <a:latin typeface="Times New Roman" panose="02020603050405020304" pitchFamily="18" charset="0"/>
                <a:cs typeface="Times New Roman" panose="02020603050405020304" pitchFamily="18" charset="0"/>
              </a:rPr>
              <a:t>=4 und P</a:t>
            </a:r>
            <a:r>
              <a:rPr lang="de-DE" sz="2200" b="1" baseline="-25000" dirty="0">
                <a:latin typeface="Times New Roman" panose="02020603050405020304" pitchFamily="18" charset="0"/>
                <a:cs typeface="Times New Roman" panose="02020603050405020304" pitchFamily="18" charset="0"/>
              </a:rPr>
              <a:t>K</a:t>
            </a:r>
            <a:r>
              <a:rPr lang="de-DE" sz="2200" b="1" dirty="0">
                <a:latin typeface="Times New Roman" panose="02020603050405020304" pitchFamily="18" charset="0"/>
                <a:cs typeface="Times New Roman" panose="02020603050405020304" pitchFamily="18" charset="0"/>
              </a:rPr>
              <a:t>=2 sind.</a:t>
            </a:r>
          </a:p>
          <a:p>
            <a:endParaRPr lang="de-DE" sz="2200" b="1" dirty="0">
              <a:latin typeface="Times New Roman" panose="02020603050405020304" pitchFamily="18" charset="0"/>
              <a:cs typeface="Times New Roman" panose="02020603050405020304" pitchFamily="18" charset="0"/>
            </a:endParaRPr>
          </a:p>
          <a:p>
            <a:pPr marL="457200" indent="-457200">
              <a:buFont typeface="+mj-lt"/>
              <a:buAutoNum type="alphaLcParenR"/>
            </a:pPr>
            <a:r>
              <a:rPr lang="de-DE" sz="2200" b="1" dirty="0">
                <a:latin typeface="Times New Roman" panose="02020603050405020304" pitchFamily="18" charset="0"/>
                <a:cs typeface="Times New Roman" panose="02020603050405020304" pitchFamily="18" charset="0"/>
              </a:rPr>
              <a:t>Maximieren Sie das Welteinkommen, wenn sie die gemeinsame Transformationskurve (</a:t>
            </a:r>
            <a:r>
              <a:rPr lang="de-DE" sz="2200" b="1" dirty="0" err="1">
                <a:latin typeface="Times New Roman" panose="02020603050405020304" pitchFamily="18" charset="0"/>
                <a:cs typeface="Times New Roman" panose="02020603050405020304" pitchFamily="18" charset="0"/>
              </a:rPr>
              <a:t>Produktionsmöglichkeitenkurve</a:t>
            </a:r>
            <a:r>
              <a:rPr lang="de-DE" sz="2200" b="1" dirty="0">
                <a:latin typeface="Times New Roman" panose="02020603050405020304" pitchFamily="18" charset="0"/>
                <a:cs typeface="Times New Roman" panose="02020603050405020304" pitchFamily="18" charset="0"/>
              </a:rPr>
              <a:t>) betrachten.</a:t>
            </a:r>
          </a:p>
          <a:p>
            <a:pPr marL="457200" indent="-457200">
              <a:buFont typeface="+mj-lt"/>
              <a:buAutoNum type="alphaLcParenR"/>
            </a:pPr>
            <a:endParaRPr lang="de-DE" sz="2200" b="1" dirty="0">
              <a:latin typeface="Times New Roman" panose="02020603050405020304" pitchFamily="18" charset="0"/>
              <a:cs typeface="Times New Roman" panose="02020603050405020304" pitchFamily="18" charset="0"/>
            </a:endParaRPr>
          </a:p>
          <a:p>
            <a:pPr marL="457200" indent="-457200">
              <a:buFont typeface="+mj-lt"/>
              <a:buAutoNum type="alphaLcParenR"/>
            </a:pPr>
            <a:r>
              <a:rPr lang="de-DE" sz="2200" b="1" dirty="0">
                <a:latin typeface="Times New Roman" panose="02020603050405020304" pitchFamily="18" charset="0"/>
                <a:cs typeface="Times New Roman" panose="02020603050405020304" pitchFamily="18" charset="0"/>
              </a:rPr>
              <a:t>Vergleichen Sie die Situation mit der Produktion unter Autarkie.</a:t>
            </a:r>
          </a:p>
        </p:txBody>
      </p:sp>
      <p:sp>
        <p:nvSpPr>
          <p:cNvPr id="8" name="Textfeld 7">
            <a:extLst>
              <a:ext uri="{FF2B5EF4-FFF2-40B4-BE49-F238E27FC236}">
                <a16:creationId xmlns:a16="http://schemas.microsoft.com/office/drawing/2014/main" id="{839BA4D3-4DB3-4ACE-84B9-BBD2537577CD}"/>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FEA47F04-EAA4-4D09-B3A6-F753DE61EFA4}"/>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26715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631505"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a:t>
            </a:r>
            <a:r>
              <a:rPr lang="de-DE" sz="2400" dirty="0" err="1">
                <a:solidFill>
                  <a:srgbClr val="000000"/>
                </a:solidFill>
                <a:latin typeface="Arial"/>
                <a:ea typeface="Droid Sans Fallback"/>
              </a:rPr>
              <a:t>Paffrath</a:t>
            </a:r>
            <a:r>
              <a:rPr lang="de-DE" sz="2400" dirty="0">
                <a:solidFill>
                  <a:srgbClr val="000000"/>
                </a:solidFill>
                <a:latin typeface="Arial"/>
                <a:ea typeface="Droid Sans Fallback"/>
              </a:rPr>
              <a:t>-Straße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bernhard.koester@jade-hs.de</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endParaRPr lang="de-DE" sz="2400" dirty="0"/>
          </a:p>
          <a:p>
            <a:endParaRPr lang="de-DE" sz="2400" dirty="0"/>
          </a:p>
          <a:p>
            <a:endParaRPr lang="de-DE" sz="2400" dirty="0"/>
          </a:p>
        </p:txBody>
      </p:sp>
      <p:sp>
        <p:nvSpPr>
          <p:cNvPr id="3" name="Rechteck 2">
            <a:extLst>
              <a:ext uri="{FF2B5EF4-FFF2-40B4-BE49-F238E27FC236}">
                <a16:creationId xmlns:a16="http://schemas.microsoft.com/office/drawing/2014/main" id="{ED92A072-3B22-437A-B6C0-E5C23BEB722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2550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256044" y="170207"/>
            <a:ext cx="7847482" cy="640485"/>
          </a:xfrm>
          <a:prstGeom prst="rect">
            <a:avLst/>
          </a:prstGeom>
        </p:spPr>
        <p:txBody>
          <a:bodyPr vert="horz" lIns="82944" tIns="41472" rIns="82944" bIns="41472" rtlCol="0" anchor="ctr">
            <a:normAutofit fontScale="97500"/>
          </a:bodyPr>
          <a:lstStyle>
            <a:lvl1pPr algn="l" defTabSz="914400" rtl="0" eaLnBrk="1" latinLnBrk="0" hangingPunct="1">
              <a:spcBef>
                <a:spcPct val="0"/>
              </a:spcBef>
              <a:buNone/>
              <a:defRPr sz="3200" kern="1200">
                <a:solidFill>
                  <a:schemeClr val="accent1">
                    <a:lumMod val="50000"/>
                  </a:schemeClr>
                </a:solidFill>
                <a:latin typeface="+mj-lt"/>
                <a:ea typeface="+mj-ea"/>
                <a:cs typeface="+mj-cs"/>
              </a:defRPr>
            </a:lvl1pPr>
          </a:lstStyle>
          <a:p>
            <a:r>
              <a:rPr lang="en-US" sz="2903" b="1" dirty="0" err="1">
                <a:solidFill>
                  <a:schemeClr val="tx1"/>
                </a:solidFill>
                <a:latin typeface="Times New Roman" panose="02020603050405020304" pitchFamily="18" charset="0"/>
                <a:cs typeface="Times New Roman" panose="02020603050405020304" pitchFamily="18" charset="0"/>
              </a:rPr>
              <a:t>Folgerungen</a:t>
            </a:r>
            <a:r>
              <a:rPr lang="en-US" sz="2903" b="1" dirty="0">
                <a:solidFill>
                  <a:schemeClr val="tx1"/>
                </a:solidFill>
                <a:latin typeface="Times New Roman" panose="02020603050405020304" pitchFamily="18" charset="0"/>
                <a:cs typeface="Times New Roman" panose="02020603050405020304" pitchFamily="18" charset="0"/>
              </a:rPr>
              <a:t> </a:t>
            </a:r>
            <a:r>
              <a:rPr lang="en-US" sz="2903" b="1" dirty="0" err="1">
                <a:solidFill>
                  <a:schemeClr val="tx1"/>
                </a:solidFill>
                <a:latin typeface="Times New Roman" panose="02020603050405020304" pitchFamily="18" charset="0"/>
                <a:cs typeface="Times New Roman" panose="02020603050405020304" pitchFamily="18" charset="0"/>
              </a:rPr>
              <a:t>aus</a:t>
            </a:r>
            <a:r>
              <a:rPr lang="en-US" sz="2903" b="1" dirty="0">
                <a:solidFill>
                  <a:schemeClr val="tx1"/>
                </a:solidFill>
                <a:latin typeface="Times New Roman" panose="02020603050405020304" pitchFamily="18" charset="0"/>
                <a:cs typeface="Times New Roman" panose="02020603050405020304" pitchFamily="18" charset="0"/>
              </a:rPr>
              <a:t> dem </a:t>
            </a:r>
            <a:r>
              <a:rPr lang="en-US" sz="2903" b="1" dirty="0" err="1">
                <a:solidFill>
                  <a:schemeClr val="tx1"/>
                </a:solidFill>
                <a:latin typeface="Times New Roman" panose="02020603050405020304" pitchFamily="18" charset="0"/>
                <a:cs typeface="Times New Roman" panose="02020603050405020304" pitchFamily="18" charset="0"/>
              </a:rPr>
              <a:t>Ricardomodell</a:t>
            </a:r>
            <a:endParaRPr lang="en-US" sz="2903" b="1" dirty="0">
              <a:solidFill>
                <a:schemeClr val="tx1"/>
              </a:solidFill>
              <a:latin typeface="Times New Roman" panose="02020603050405020304" pitchFamily="18" charset="0"/>
              <a:cs typeface="Times New Roman" panose="02020603050405020304" pitchFamily="18" charset="0"/>
            </a:endParaRPr>
          </a:p>
        </p:txBody>
      </p:sp>
      <p:sp>
        <p:nvSpPr>
          <p:cNvPr id="23" name="Textfeld 22"/>
          <p:cNvSpPr txBox="1"/>
          <p:nvPr/>
        </p:nvSpPr>
        <p:spPr>
          <a:xfrm>
            <a:off x="82201" y="810692"/>
            <a:ext cx="8733807" cy="4833494"/>
          </a:xfrm>
          <a:prstGeom prst="rect">
            <a:avLst/>
          </a:prstGeom>
          <a:noFill/>
        </p:spPr>
        <p:txBody>
          <a:bodyPr wrap="square" rtlCol="0">
            <a:noAutofit/>
          </a:bodyPr>
          <a:lstStyle/>
          <a:p>
            <a:r>
              <a:rPr lang="de-DE" sz="2177" dirty="0">
                <a:latin typeface="Times New Roman" panose="02020603050405020304" pitchFamily="18" charset="0"/>
                <a:cs typeface="Times New Roman" panose="02020603050405020304" pitchFamily="18" charset="0"/>
              </a:rPr>
              <a:t>Durch Handel können beide Handelspartner profitieren, selbst wenn ein Handelspartner in der Produktion von beiden Gütern einen absoluten Kostenvorteil hat.</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	die komparativen Kostenvorteile sind entscheidend:</a:t>
            </a:r>
          </a:p>
          <a:p>
            <a:endParaRPr lang="de-DE" sz="2177" dirty="0">
              <a:latin typeface="Times New Roman" panose="02020603050405020304" pitchFamily="18" charset="0"/>
              <a:ea typeface="Arial Unicode MS"/>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a:t>
            </a:r>
            <a:r>
              <a:rPr lang="en-US" altLang="en-US" sz="2177" dirty="0">
                <a:latin typeface="Times New Roman" panose="02020603050405020304" pitchFamily="18" charset="0"/>
                <a:ea typeface="ヒラギノ角ゴ Pro W3" pitchFamily="-84" charset="-128"/>
                <a:cs typeface="Times New Roman" panose="02020603050405020304" pitchFamily="18" charset="0"/>
              </a:rPr>
              <a:t>Ein Land hat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dann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komparativen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Kostenvorteil</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wenn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seine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Opportunitätskosten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in der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Produktion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eines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Gutes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niedriger</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sind</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als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in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einem</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anderen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Land.</a:t>
            </a:r>
          </a:p>
          <a:p>
            <a:endParaRPr lang="en-US" altLang="en-US" sz="2177" dirty="0">
              <a:latin typeface="Times New Roman" panose="02020603050405020304" pitchFamily="18" charset="0"/>
              <a:ea typeface="ヒラギノ角ゴ Pro W3" pitchFamily="-84" charset="-128"/>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 </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Über</a:t>
            </a:r>
            <a:r>
              <a:rPr lang="en-US" altLang="en-US" sz="2177" dirty="0">
                <a:latin typeface="Times New Roman" panose="02020603050405020304" pitchFamily="18" charset="0"/>
                <a:ea typeface="ヒラギノ角ゴ Pro W3" pitchFamily="-84" charset="-128"/>
                <a:cs typeface="Times New Roman" panose="02020603050405020304" pitchFamily="18" charset="0"/>
              </a:rPr>
              <a:t> Handel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wird</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sich</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err="1">
                <a:latin typeface="Times New Roman" panose="02020603050405020304" pitchFamily="18" charset="0"/>
                <a:ea typeface="ヒラギノ角ゴ Pro W3" pitchFamily="-84" charset="-128"/>
                <a:cs typeface="Times New Roman" panose="02020603050405020304" pitchFamily="18" charset="0"/>
              </a:rPr>
              <a:t>ein</a:t>
            </a:r>
            <a:r>
              <a:rPr lang="en-US" altLang="en-US" sz="2177">
                <a:latin typeface="Times New Roman" panose="02020603050405020304" pitchFamily="18" charset="0"/>
                <a:ea typeface="ヒラギノ角ゴ Pro W3" pitchFamily="-84" charset="-128"/>
                <a:cs typeface="Times New Roman" panose="02020603050405020304" pitchFamily="18" charset="0"/>
              </a:rPr>
              <a:t> Preisverhältnis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einstellen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dass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zwischen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a:latin typeface="Times New Roman" panose="02020603050405020304" pitchFamily="18" charset="0"/>
                <a:ea typeface="ヒラギノ角ゴ Pro W3" pitchFamily="-84" charset="-128"/>
                <a:cs typeface="Times New Roman" panose="02020603050405020304" pitchFamily="18" charset="0"/>
              </a:rPr>
              <a:t>den Preisverhältnissen </a:t>
            </a:r>
            <a:r>
              <a:rPr lang="en-US" altLang="en-US" sz="2177" dirty="0">
                <a:latin typeface="Times New Roman" panose="02020603050405020304" pitchFamily="18" charset="0"/>
                <a:ea typeface="ヒラギノ角ゴ Pro W3" pitchFamily="-84" charset="-128"/>
                <a:cs typeface="Times New Roman" panose="02020603050405020304" pitchFamily="18" charset="0"/>
              </a:rPr>
              <a:t>der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Handelspartner</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ohne</a:t>
            </a:r>
            <a:r>
              <a:rPr lang="en-US" altLang="en-US" sz="2177" dirty="0">
                <a:latin typeface="Times New Roman" panose="02020603050405020304" pitchFamily="18" charset="0"/>
                <a:ea typeface="ヒラギノ角ゴ Pro W3" pitchFamily="-84" charset="-128"/>
                <a:cs typeface="Times New Roman" panose="02020603050405020304" pitchFamily="18" charset="0"/>
              </a:rPr>
              <a:t> Handel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liegt</a:t>
            </a:r>
            <a:r>
              <a:rPr lang="en-US" altLang="en-US" sz="2177" dirty="0">
                <a:latin typeface="Times New Roman" panose="02020603050405020304" pitchFamily="18" charset="0"/>
                <a:ea typeface="ヒラギノ角ゴ Pro W3" pitchFamily="-84" charset="-128"/>
                <a:cs typeface="Times New Roman" panose="02020603050405020304" pitchFamily="18" charset="0"/>
              </a:rPr>
              <a:t>.</a:t>
            </a:r>
          </a:p>
          <a:p>
            <a:endParaRPr lang="en-US" altLang="en-US" sz="2177" dirty="0">
              <a:latin typeface="Times New Roman" panose="02020603050405020304" pitchFamily="18" charset="0"/>
              <a:ea typeface="ヒラギノ角ゴ Pro W3" pitchFamily="-84" charset="-128"/>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 </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a:latin typeface="Times New Roman" panose="02020603050405020304" pitchFamily="18" charset="0"/>
                <a:ea typeface="ヒラギノ角ゴ Pro W3" pitchFamily="-84" charset="-128"/>
                <a:cs typeface="Times New Roman" panose="02020603050405020304" pitchFamily="18" charset="0"/>
              </a:rPr>
              <a:t>Das Preisverhältnis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widerspiegelt</a:t>
            </a:r>
            <a:r>
              <a:rPr lang="en-US" altLang="en-US" sz="2177" dirty="0">
                <a:latin typeface="Times New Roman" panose="02020603050405020304" pitchFamily="18" charset="0"/>
                <a:ea typeface="ヒラギノ角ゴ Pro W3" pitchFamily="-84" charset="-128"/>
                <a:cs typeface="Times New Roman" panose="02020603050405020304" pitchFamily="18" charset="0"/>
              </a:rPr>
              <a:t> das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Austauschverhältnis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zwischen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den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Gütern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a:latin typeface="Times New Roman" panose="02020603050405020304" pitchFamily="18" charset="0"/>
                <a:ea typeface="ヒラギノ角ゴ Pro W3" pitchFamily="-84" charset="-128"/>
                <a:cs typeface="Times New Roman" panose="02020603050405020304" pitchFamily="18" charset="0"/>
              </a:rPr>
              <a:t>Dieses Preisverhältnis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wird</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als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b="1" dirty="0">
                <a:latin typeface="Times New Roman" panose="02020603050405020304" pitchFamily="18" charset="0"/>
                <a:ea typeface="ヒラギノ角ゴ Pro W3" pitchFamily="-84" charset="-128"/>
                <a:cs typeface="Times New Roman" panose="02020603050405020304" pitchFamily="18" charset="0"/>
              </a:rPr>
              <a:t>Terms of Trade (TOT)</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bezeichnet</a:t>
            </a:r>
            <a:endParaRPr lang="en-US" altLang="en-US" sz="2177" b="1" dirty="0">
              <a:latin typeface="Times New Roman" panose="02020603050405020304" pitchFamily="18" charset="0"/>
              <a:ea typeface="ヒラギノ角ゴ Pro W3" pitchFamily="-84" charset="-128"/>
              <a:cs typeface="Times New Roman" panose="02020603050405020304" pitchFamily="18" charset="0"/>
            </a:endParaRPr>
          </a:p>
          <a:p>
            <a:endParaRPr lang="en-US" altLang="en-US" sz="2177" dirty="0">
              <a:latin typeface="Times New Roman" panose="02020603050405020304" pitchFamily="18" charset="0"/>
              <a:ea typeface="ヒラギノ角ゴ Pro W3" pitchFamily="-84" charset="-128"/>
              <a:cs typeface="Times New Roman" panose="02020603050405020304" pitchFamily="18" charset="0"/>
            </a:endParaRPr>
          </a:p>
          <a:p>
            <a:endParaRPr lang="de-DE" sz="2177" dirty="0">
              <a:latin typeface="Times New Roman" panose="02020603050405020304" pitchFamily="18" charset="0"/>
              <a:ea typeface="Arial Unicode MS"/>
              <a:cs typeface="Times New Roman" panose="02020603050405020304" pitchFamily="18" charset="0"/>
            </a:endParaRPr>
          </a:p>
          <a:p>
            <a:endParaRPr lang="de-DE" sz="2177" dirty="0">
              <a:latin typeface="Times New Roman" panose="02020603050405020304" pitchFamily="18" charset="0"/>
              <a:ea typeface="Arial Unicode MS"/>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378086F8-CE85-4B1A-8B37-89AC03E0D37E}"/>
              </a:ext>
            </a:extLst>
          </p:cNvPr>
          <p:cNvSpPr/>
          <p:nvPr/>
        </p:nvSpPr>
        <p:spPr>
          <a:xfrm>
            <a:off x="8679773"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11536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1847529" y="136525"/>
            <a:ext cx="7847482" cy="640485"/>
          </a:xfrm>
          <a:prstGeom prst="rect">
            <a:avLst/>
          </a:prstGeom>
        </p:spPr>
        <p:txBody>
          <a:bodyPr vert="horz" lIns="82944" tIns="41472" rIns="82944" bIns="41472" rtlCol="0" anchor="ctr">
            <a:normAutofit fontScale="97500"/>
          </a:bodyPr>
          <a:lstStyle>
            <a:lvl1pPr algn="l" defTabSz="914400" rtl="0" eaLnBrk="1" latinLnBrk="0" hangingPunct="1">
              <a:spcBef>
                <a:spcPct val="0"/>
              </a:spcBef>
              <a:buNone/>
              <a:defRPr sz="3200" kern="1200">
                <a:solidFill>
                  <a:schemeClr val="accent1">
                    <a:lumMod val="50000"/>
                  </a:schemeClr>
                </a:solidFill>
                <a:latin typeface="+mj-lt"/>
                <a:ea typeface="+mj-ea"/>
                <a:cs typeface="+mj-cs"/>
              </a:defRPr>
            </a:lvl1pPr>
          </a:lstStyle>
          <a:p>
            <a:r>
              <a:rPr lang="en-US" sz="2903" b="1" dirty="0">
                <a:solidFill>
                  <a:schemeClr val="tx1"/>
                </a:solidFill>
                <a:latin typeface="Times New Roman" panose="02020603050405020304" pitchFamily="18" charset="0"/>
                <a:cs typeface="Times New Roman" panose="02020603050405020304" pitchFamily="18" charset="0"/>
              </a:rPr>
              <a:t>Terms of Trade:</a:t>
            </a:r>
          </a:p>
        </p:txBody>
      </p:sp>
      <p:sp>
        <p:nvSpPr>
          <p:cNvPr id="5" name="Textfeld 4"/>
          <p:cNvSpPr txBox="1"/>
          <p:nvPr/>
        </p:nvSpPr>
        <p:spPr>
          <a:xfrm>
            <a:off x="9832" y="620348"/>
            <a:ext cx="8733807" cy="5617304"/>
          </a:xfrm>
          <a:prstGeom prst="rect">
            <a:avLst/>
          </a:prstGeom>
          <a:noFill/>
        </p:spPr>
        <p:txBody>
          <a:bodyPr wrap="square" rtlCol="0">
            <a:noAutofit/>
          </a:bodyPr>
          <a:lstStyle/>
          <a:p>
            <a:r>
              <a:rPr lang="de-DE" sz="2177" b="1" u="sng" dirty="0">
                <a:latin typeface="Times New Roman" panose="02020603050405020304" pitchFamily="18" charset="0"/>
                <a:ea typeface="Arial Unicode MS"/>
                <a:cs typeface="Times New Roman" panose="02020603050405020304" pitchFamily="18" charset="0"/>
              </a:rPr>
              <a:t>Allgemeine Definition:</a:t>
            </a:r>
          </a:p>
          <a:p>
            <a:r>
              <a:rPr lang="en-US" sz="2177" dirty="0">
                <a:latin typeface="Times New Roman" panose="02020603050405020304" pitchFamily="18" charset="0"/>
                <a:cs typeface="Times New Roman" panose="02020603050405020304" pitchFamily="18" charset="0"/>
              </a:rPr>
              <a:t>Die terms of trade </a:t>
            </a:r>
            <a:r>
              <a:rPr lang="en-US" sz="2177" dirty="0" err="1">
                <a:latin typeface="Times New Roman" panose="02020603050405020304" pitchFamily="18" charset="0"/>
                <a:cs typeface="Times New Roman" panose="02020603050405020304" pitchFamily="18" charset="0"/>
              </a:rPr>
              <a:t>sind</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definiert</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als</a:t>
            </a:r>
            <a:r>
              <a:rPr lang="en-US" sz="2177" dirty="0">
                <a:latin typeface="Times New Roman" panose="02020603050405020304" pitchFamily="18" charset="0"/>
                <a:cs typeface="Times New Roman" panose="02020603050405020304" pitchFamily="18" charset="0"/>
              </a:rPr>
              <a:t> der relative </a:t>
            </a:r>
            <a:r>
              <a:rPr lang="en-US" sz="2177" dirty="0" err="1">
                <a:latin typeface="Times New Roman" panose="02020603050405020304" pitchFamily="18" charset="0"/>
                <a:cs typeface="Times New Roman" panose="02020603050405020304" pitchFamily="18" charset="0"/>
              </a:rPr>
              <a:t>Preis</a:t>
            </a:r>
            <a:r>
              <a:rPr lang="en-US" sz="2177" dirty="0">
                <a:latin typeface="Times New Roman" panose="02020603050405020304" pitchFamily="18" charset="0"/>
                <a:cs typeface="Times New Roman" panose="02020603050405020304" pitchFamily="18" charset="0"/>
              </a:rPr>
              <a:t> der </a:t>
            </a:r>
            <a:r>
              <a:rPr lang="en-US" sz="2177" dirty="0" err="1">
                <a:latin typeface="Times New Roman" panose="02020603050405020304" pitchFamily="18" charset="0"/>
                <a:cs typeface="Times New Roman" panose="02020603050405020304" pitchFamily="18" charset="0"/>
              </a:rPr>
              <a:t>Exporte</a:t>
            </a:r>
            <a:r>
              <a:rPr lang="en-US" sz="2177" dirty="0">
                <a:latin typeface="Times New Roman" panose="02020603050405020304" pitchFamily="18" charset="0"/>
                <a:cs typeface="Times New Roman" panose="02020603050405020304" pitchFamily="18" charset="0"/>
              </a:rPr>
              <a:t> in </a:t>
            </a:r>
            <a:r>
              <a:rPr lang="en-US" sz="2177" dirty="0" err="1">
                <a:latin typeface="Times New Roman" panose="02020603050405020304" pitchFamily="18" charset="0"/>
                <a:cs typeface="Times New Roman" panose="02020603050405020304" pitchFamily="18" charset="0"/>
              </a:rPr>
              <a:t>Einheiten</a:t>
            </a:r>
            <a:r>
              <a:rPr lang="en-US" sz="2177" dirty="0">
                <a:latin typeface="Times New Roman" panose="02020603050405020304" pitchFamily="18" charset="0"/>
                <a:cs typeface="Times New Roman" panose="02020603050405020304" pitchFamily="18" charset="0"/>
              </a:rPr>
              <a:t> des </a:t>
            </a:r>
            <a:r>
              <a:rPr lang="en-US" sz="2177" dirty="0" err="1">
                <a:latin typeface="Times New Roman" panose="02020603050405020304" pitchFamily="18" charset="0"/>
                <a:cs typeface="Times New Roman" panose="02020603050405020304" pitchFamily="18" charset="0"/>
              </a:rPr>
              <a:t>Importe</a:t>
            </a:r>
            <a:r>
              <a:rPr lang="en-US" sz="2177" dirty="0">
                <a:latin typeface="Times New Roman" panose="02020603050405020304" pitchFamily="18" charset="0"/>
                <a:cs typeface="Times New Roman" panose="02020603050405020304" pitchFamily="18" charset="0"/>
              </a:rPr>
              <a:t>: Falls </a:t>
            </a:r>
            <a:r>
              <a:rPr lang="en-US" sz="2177" dirty="0" err="1">
                <a:latin typeface="Times New Roman" panose="02020603050405020304" pitchFamily="18" charset="0"/>
                <a:cs typeface="Times New Roman" panose="02020603050405020304" pitchFamily="18" charset="0"/>
              </a:rPr>
              <a:t>P</a:t>
            </a:r>
            <a:r>
              <a:rPr lang="en-US" sz="2177" baseline="30000" dirty="0" err="1">
                <a:latin typeface="Times New Roman" panose="02020603050405020304" pitchFamily="18" charset="0"/>
                <a:cs typeface="Times New Roman" panose="02020603050405020304" pitchFamily="18" charset="0"/>
              </a:rPr>
              <a:t>ex</a:t>
            </a:r>
            <a:r>
              <a:rPr lang="en-US" sz="2177" dirty="0">
                <a:latin typeface="Times New Roman" panose="02020603050405020304" pitchFamily="18" charset="0"/>
                <a:cs typeface="Times New Roman" panose="02020603050405020304" pitchFamily="18" charset="0"/>
              </a:rPr>
              <a:t> und </a:t>
            </a:r>
            <a:r>
              <a:rPr lang="en-US" sz="2177" dirty="0" err="1">
                <a:latin typeface="Times New Roman" panose="02020603050405020304" pitchFamily="18" charset="0"/>
                <a:cs typeface="Times New Roman" panose="02020603050405020304" pitchFamily="18" charset="0"/>
              </a:rPr>
              <a:t>P</a:t>
            </a:r>
            <a:r>
              <a:rPr lang="en-US" sz="2177" baseline="30000" dirty="0" err="1">
                <a:latin typeface="Times New Roman" panose="02020603050405020304" pitchFamily="18" charset="0"/>
                <a:cs typeface="Times New Roman" panose="02020603050405020304" pitchFamily="18" charset="0"/>
              </a:rPr>
              <a:t>im</a:t>
            </a:r>
            <a:r>
              <a:rPr lang="en-US" sz="2177" dirty="0">
                <a:latin typeface="Times New Roman" panose="02020603050405020304" pitchFamily="18" charset="0"/>
                <a:cs typeface="Times New Roman" panose="02020603050405020304" pitchFamily="18" charset="0"/>
              </a:rPr>
              <a:t> die </a:t>
            </a:r>
            <a:r>
              <a:rPr lang="en-US" sz="2177" dirty="0" err="1">
                <a:latin typeface="Times New Roman" panose="02020603050405020304" pitchFamily="18" charset="0"/>
                <a:cs typeface="Times New Roman" panose="02020603050405020304" pitchFamily="18" charset="0"/>
              </a:rPr>
              <a:t>Weltmarktpreise</a:t>
            </a:r>
            <a:r>
              <a:rPr lang="en-US" sz="2177" dirty="0">
                <a:latin typeface="Times New Roman" panose="02020603050405020304" pitchFamily="18" charset="0"/>
                <a:cs typeface="Times New Roman" panose="02020603050405020304" pitchFamily="18" charset="0"/>
              </a:rPr>
              <a:t> der </a:t>
            </a:r>
            <a:r>
              <a:rPr lang="en-US" sz="2177" dirty="0" err="1">
                <a:latin typeface="Times New Roman" panose="02020603050405020304" pitchFamily="18" charset="0"/>
                <a:cs typeface="Times New Roman" panose="02020603050405020304" pitchFamily="18" charset="0"/>
              </a:rPr>
              <a:t>Exporte</a:t>
            </a:r>
            <a:r>
              <a:rPr lang="en-US" sz="2177" dirty="0">
                <a:latin typeface="Times New Roman" panose="02020603050405020304" pitchFamily="18" charset="0"/>
                <a:cs typeface="Times New Roman" panose="02020603050405020304" pitchFamily="18" charset="0"/>
              </a:rPr>
              <a:t> und </a:t>
            </a:r>
            <a:r>
              <a:rPr lang="en-US" sz="2177" dirty="0" err="1">
                <a:latin typeface="Times New Roman" panose="02020603050405020304" pitchFamily="18" charset="0"/>
                <a:cs typeface="Times New Roman" panose="02020603050405020304" pitchFamily="18" charset="0"/>
              </a:rPr>
              <a:t>Importe</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eines</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Landes</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sind</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dann</a:t>
            </a:r>
            <a:r>
              <a:rPr lang="en-US" sz="2177" dirty="0">
                <a:latin typeface="Times New Roman" panose="02020603050405020304" pitchFamily="18" charset="0"/>
                <a:cs typeface="Times New Roman" panose="02020603050405020304" pitchFamily="18" charset="0"/>
              </a:rPr>
              <a:t> gilt:</a:t>
            </a:r>
          </a:p>
          <a:p>
            <a:endParaRPr lang="en-US" sz="2177" dirty="0">
              <a:latin typeface="Times New Roman" panose="02020603050405020304" pitchFamily="18" charset="0"/>
              <a:ea typeface="Arial Unicode MS"/>
              <a:cs typeface="Times New Roman" panose="02020603050405020304" pitchFamily="18" charset="0"/>
            </a:endParaRPr>
          </a:p>
          <a:p>
            <a:pPr algn="ctr"/>
            <a:r>
              <a:rPr lang="en-US" sz="3200" dirty="0">
                <a:latin typeface="Times New Roman" panose="02020603050405020304" pitchFamily="18" charset="0"/>
                <a:ea typeface="Arial Unicode MS"/>
                <a:cs typeface="Times New Roman" panose="02020603050405020304" pitchFamily="18" charset="0"/>
              </a:rPr>
              <a:t>TOT=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a:t>
            </a:r>
            <a:r>
              <a:rPr lang="en-US" sz="3200" baseline="30000" dirty="0" err="1">
                <a:latin typeface="Times New Roman" panose="02020603050405020304" pitchFamily="18" charset="0"/>
                <a:cs typeface="Times New Roman" panose="02020603050405020304" pitchFamily="18" charset="0"/>
              </a:rPr>
              <a:t>ex</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P</a:t>
            </a:r>
            <a:r>
              <a:rPr lang="en-US" sz="3200" baseline="30000" dirty="0" err="1">
                <a:latin typeface="Times New Roman" panose="02020603050405020304" pitchFamily="18" charset="0"/>
                <a:cs typeface="Times New Roman" panose="02020603050405020304" pitchFamily="18" charset="0"/>
              </a:rPr>
              <a:t>im</a:t>
            </a:r>
            <a:r>
              <a:rPr lang="en-US" sz="3200" dirty="0">
                <a:latin typeface="Times New Roman" panose="02020603050405020304" pitchFamily="18" charset="0"/>
                <a:cs typeface="Times New Roman" panose="02020603050405020304" pitchFamily="18" charset="0"/>
              </a:rPr>
              <a:t> </a:t>
            </a:r>
            <a:endParaRPr lang="de-DE" sz="3200" dirty="0">
              <a:latin typeface="Times New Roman" panose="02020603050405020304" pitchFamily="18" charset="0"/>
              <a:ea typeface="Arial Unicode MS"/>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	</a:t>
            </a:r>
            <a:r>
              <a:rPr lang="de-DE" dirty="0">
                <a:latin typeface="Times New Roman" panose="02020603050405020304" pitchFamily="18" charset="0"/>
                <a:cs typeface="Times New Roman" panose="02020603050405020304" pitchFamily="18" charset="0"/>
              </a:rPr>
              <a:t>Ein Land kann grundsätzlich an einer Senkung und Erhöhung der TOT 	interessiert sein:</a:t>
            </a:r>
          </a:p>
          <a:p>
            <a:endParaRPr lang="de-DE" dirty="0">
              <a:latin typeface="Times New Roman" panose="02020603050405020304" pitchFamily="18" charset="0"/>
              <a:cs typeface="Times New Roman" panose="02020603050405020304" pitchFamily="18" charset="0"/>
            </a:endParaRPr>
          </a:p>
          <a:p>
            <a:r>
              <a:rPr lang="de-DE" dirty="0">
                <a:latin typeface="Times New Roman" panose="02020603050405020304" pitchFamily="18" charset="0"/>
                <a:cs typeface="Times New Roman" panose="02020603050405020304" pitchFamily="18" charset="0"/>
              </a:rPr>
              <a:t>	</a:t>
            </a:r>
            <a:r>
              <a:rPr lang="de-DE" b="1" u="sng" dirty="0">
                <a:latin typeface="Times New Roman" panose="02020603050405020304" pitchFamily="18" charset="0"/>
                <a:cs typeface="Times New Roman" panose="02020603050405020304" pitchFamily="18" charset="0"/>
              </a:rPr>
              <a:t>Beispiel 1</a:t>
            </a:r>
            <a:r>
              <a:rPr lang="de-DE" dirty="0">
                <a:latin typeface="Times New Roman" panose="02020603050405020304" pitchFamily="18" charset="0"/>
                <a:cs typeface="Times New Roman" panose="02020603050405020304" pitchFamily="18" charset="0"/>
              </a:rPr>
              <a:t>: Deutschland war nach dem Zweiten Weltkrieg daran interessiert auf 	den Weltmarkt zurückzukehren und hat daher seine Exportpreise künstlich niedrig 	gehalten. Ähnliches verfolgt China immer noch, indem der Yuan weiterhin an den 	US-Dollar gekoppelt ist und nur langsam durch staatliche Intervention aufwertet </a:t>
            </a:r>
          </a:p>
          <a:p>
            <a:endParaRPr lang="de-DE" dirty="0">
              <a:latin typeface="Times New Roman" panose="02020603050405020304" pitchFamily="18" charset="0"/>
              <a:cs typeface="Times New Roman" panose="02020603050405020304" pitchFamily="18" charset="0"/>
            </a:endParaRPr>
          </a:p>
          <a:p>
            <a:r>
              <a:rPr lang="de-DE" dirty="0">
                <a:latin typeface="Times New Roman" panose="02020603050405020304" pitchFamily="18" charset="0"/>
                <a:cs typeface="Times New Roman" panose="02020603050405020304" pitchFamily="18" charset="0"/>
              </a:rPr>
              <a:t>	</a:t>
            </a:r>
            <a:r>
              <a:rPr lang="de-DE" b="1" u="sng" dirty="0">
                <a:latin typeface="Times New Roman" panose="02020603050405020304" pitchFamily="18" charset="0"/>
                <a:cs typeface="Times New Roman" panose="02020603050405020304" pitchFamily="18" charset="0"/>
              </a:rPr>
              <a:t>Beispiel 2</a:t>
            </a:r>
            <a:r>
              <a:rPr lang="de-DE" b="1" dirty="0">
                <a:latin typeface="Times New Roman" panose="02020603050405020304" pitchFamily="18" charset="0"/>
                <a:cs typeface="Times New Roman" panose="02020603050405020304" pitchFamily="18" charset="0"/>
              </a:rPr>
              <a:t>:</a:t>
            </a:r>
            <a:r>
              <a:rPr lang="de-DE" b="1" u="sng"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Rußland</a:t>
            </a:r>
            <a:r>
              <a:rPr lang="de-DE" dirty="0">
                <a:latin typeface="Times New Roman" panose="02020603050405020304" pitchFamily="18" charset="0"/>
                <a:cs typeface="Times New Roman" panose="02020603050405020304" pitchFamily="18" charset="0"/>
              </a:rPr>
              <a:t> als rohstoffbasiertes Land ist an relativ hohen Öl- und 	Gaspreisen interessiert, da knapp 2/3 seines Staatshaushaltes aus diesen 	Einnahmen gedeckt werden.</a:t>
            </a:r>
          </a:p>
        </p:txBody>
      </p:sp>
      <p:sp>
        <p:nvSpPr>
          <p:cNvPr id="6" name="Rechteck 5">
            <a:extLst>
              <a:ext uri="{FF2B5EF4-FFF2-40B4-BE49-F238E27FC236}">
                <a16:creationId xmlns:a16="http://schemas.microsoft.com/office/drawing/2014/main" id="{C64DF07D-2DFF-4EB2-961E-58C504DE25F5}"/>
              </a:ext>
            </a:extLst>
          </p:cNvPr>
          <p:cNvSpPr/>
          <p:nvPr/>
        </p:nvSpPr>
        <p:spPr>
          <a:xfrm>
            <a:off x="8679773"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91288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292" y="0"/>
            <a:ext cx="3420090" cy="404421"/>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pPr algn="l" hangingPunct="1">
              <a:spcBef>
                <a:spcPct val="0"/>
              </a:spcBef>
            </a:pPr>
            <a:r>
              <a:rPr lang="en-US" sz="2000" b="1" dirty="0">
                <a:latin typeface="Times New Roman" panose="02020603050405020304" pitchFamily="18" charset="0"/>
                <a:ea typeface="+mj-ea"/>
                <a:cs typeface="Times New Roman" panose="02020603050405020304" pitchFamily="18" charset="0"/>
              </a:rPr>
              <a:t>Modell: </a:t>
            </a:r>
            <a:r>
              <a:rPr lang="en-US" sz="2000" b="1" dirty="0" err="1">
                <a:latin typeface="Times New Roman" panose="02020603050405020304" pitchFamily="18" charset="0"/>
                <a:ea typeface="+mj-ea"/>
                <a:cs typeface="Times New Roman" panose="02020603050405020304" pitchFamily="18" charset="0"/>
              </a:rPr>
              <a:t>Spezifische</a:t>
            </a:r>
            <a:r>
              <a:rPr lang="en-US" sz="2000" b="1" dirty="0">
                <a:latin typeface="Times New Roman" panose="02020603050405020304" pitchFamily="18" charset="0"/>
                <a:ea typeface="+mj-ea"/>
                <a:cs typeface="Times New Roman" panose="02020603050405020304" pitchFamily="18" charset="0"/>
              </a:rPr>
              <a:t> </a:t>
            </a:r>
            <a:r>
              <a:rPr lang="en-US" sz="2000" b="1" dirty="0" err="1">
                <a:latin typeface="Times New Roman" panose="02020603050405020304" pitchFamily="18" charset="0"/>
                <a:ea typeface="+mj-ea"/>
                <a:cs typeface="Times New Roman" panose="02020603050405020304" pitchFamily="18" charset="0"/>
              </a:rPr>
              <a:t>Faktoren</a:t>
            </a:r>
            <a:endParaRPr lang="en-US" sz="2000" b="1" dirty="0">
              <a:latin typeface="Times New Roman" panose="02020603050405020304" pitchFamily="18" charset="0"/>
              <a:ea typeface="+mj-ea"/>
              <a:cs typeface="Times New Roman" panose="02020603050405020304" pitchFamily="18" charset="0"/>
            </a:endParaRPr>
          </a:p>
        </p:txBody>
      </p:sp>
      <p:sp>
        <p:nvSpPr>
          <p:cNvPr id="6" name="Content Placeholder 2"/>
          <p:cNvSpPr txBox="1">
            <a:spLocks/>
          </p:cNvSpPr>
          <p:nvPr/>
        </p:nvSpPr>
        <p:spPr>
          <a:xfrm>
            <a:off x="51765" y="-95070"/>
            <a:ext cx="5232616"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fontAlgn="base">
              <a:spcAft>
                <a:spcPct val="0"/>
              </a:spcAft>
              <a:defRPr/>
            </a:pPr>
            <a:endParaRPr lang="en-US" altLang="en-US" sz="1600" b="1" kern="0" dirty="0">
              <a:solidFill>
                <a:srgbClr val="000000"/>
              </a:solidFill>
              <a:latin typeface="Arial" panose="020B0604020202020204" pitchFamily="34" charset="0"/>
              <a:cs typeface="Arial" panose="020B0604020202020204" pitchFamily="34" charset="0"/>
            </a:endParaRPr>
          </a:p>
          <a:p>
            <a:pPr marL="311045" indent="-311045" fontAlgn="base">
              <a:spcAft>
                <a:spcPct val="0"/>
              </a:spcAft>
              <a:buFont typeface="Arial" panose="020B0604020202020204" pitchFamily="34" charset="0"/>
              <a:buChar char="•"/>
              <a:defRPr/>
            </a:pPr>
            <a:r>
              <a:rPr lang="en-US" altLang="en-US" sz="1600" kern="0" dirty="0" err="1">
                <a:solidFill>
                  <a:srgbClr val="000000"/>
                </a:solidFill>
                <a:latin typeface="Arial" panose="020B0604020202020204" pitchFamily="34" charset="0"/>
                <a:cs typeface="Arial" panose="020B0604020202020204" pitchFamily="34" charset="0"/>
              </a:rPr>
              <a:t>Wenn</a:t>
            </a:r>
            <a:r>
              <a:rPr lang="en-US" altLang="en-US" sz="1600" kern="0" dirty="0">
                <a:solidFill>
                  <a:srgbClr val="000000"/>
                </a:solidFill>
                <a:latin typeface="Arial" panose="020B0604020202020204" pitchFamily="34" charset="0"/>
                <a:cs typeface="Arial" panose="020B0604020202020204" pitchFamily="34" charset="0"/>
              </a:rPr>
              <a:t> Handel </a:t>
            </a:r>
            <a:r>
              <a:rPr lang="en-US" altLang="en-US" sz="1600" kern="0" dirty="0" err="1">
                <a:solidFill>
                  <a:srgbClr val="000000"/>
                </a:solidFill>
                <a:latin typeface="Arial" panose="020B0604020202020204" pitchFamily="34" charset="0"/>
                <a:cs typeface="Arial" panose="020B0604020202020204" pitchFamily="34" charset="0"/>
              </a:rPr>
              <a:t>grundsätzlich</a:t>
            </a:r>
            <a:r>
              <a:rPr lang="en-US" altLang="en-US" sz="1600" kern="0" dirty="0">
                <a:solidFill>
                  <a:srgbClr val="000000"/>
                </a:solidFill>
                <a:latin typeface="Arial" panose="020B0604020202020204" pitchFamily="34" charset="0"/>
                <a:cs typeface="Arial" panose="020B0604020202020204" pitchFamily="34" charset="0"/>
              </a:rPr>
              <a:t> gut </a:t>
            </a:r>
            <a:r>
              <a:rPr lang="en-US" altLang="en-US" sz="1600" kern="0" dirty="0" err="1">
                <a:solidFill>
                  <a:srgbClr val="000000"/>
                </a:solidFill>
                <a:latin typeface="Arial" panose="020B0604020202020204" pitchFamily="34" charset="0"/>
                <a:cs typeface="Arial" panose="020B0604020202020204" pitchFamily="34" charset="0"/>
              </a:rPr>
              <a:t>für</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eine</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Volkswirtschaft</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ist</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warum</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gibt</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es</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dann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soviel</a:t>
            </a:r>
            <a:r>
              <a:rPr lang="en-US" altLang="en-US" sz="1600" kern="0" dirty="0">
                <a:solidFill>
                  <a:srgbClr val="000000"/>
                </a:solidFill>
                <a:latin typeface="Arial" panose="020B0604020202020204" pitchFamily="34" charset="0"/>
                <a:cs typeface="Arial" panose="020B0604020202020204" pitchFamily="34" charset="0"/>
              </a:rPr>
              <a:t> Opposition </a:t>
            </a:r>
            <a:r>
              <a:rPr lang="en-US" altLang="en-US" sz="1600" kern="0" dirty="0" err="1">
                <a:solidFill>
                  <a:srgbClr val="000000"/>
                </a:solidFill>
                <a:latin typeface="Arial" panose="020B0604020202020204" pitchFamily="34" charset="0"/>
                <a:cs typeface="Arial" panose="020B0604020202020204" pitchFamily="34" charset="0"/>
              </a:rPr>
              <a:t>gegenüber</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einer</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Öffnung</a:t>
            </a:r>
            <a:r>
              <a:rPr lang="en-US" altLang="en-US" sz="1600" kern="0" dirty="0">
                <a:solidFill>
                  <a:srgbClr val="000000"/>
                </a:solidFill>
                <a:latin typeface="Arial" panose="020B0604020202020204" pitchFamily="34" charset="0"/>
                <a:cs typeface="Arial" panose="020B0604020202020204" pitchFamily="34" charset="0"/>
              </a:rPr>
              <a:t>?</a:t>
            </a:r>
          </a:p>
          <a:p>
            <a:pPr fontAlgn="base">
              <a:spcAft>
                <a:spcPct val="0"/>
              </a:spcAft>
              <a:defRPr/>
            </a:pPr>
            <a:endParaRPr lang="en-US" altLang="en-US" sz="1600" kern="0" dirty="0">
              <a:solidFill>
                <a:srgbClr val="000000"/>
              </a:solidFill>
              <a:latin typeface="Arial" panose="020B0604020202020204" pitchFamily="34" charset="0"/>
              <a:cs typeface="Arial" panose="020B0604020202020204" pitchFamily="34" charset="0"/>
            </a:endParaRPr>
          </a:p>
          <a:p>
            <a:pPr marL="800100" lvl="1" indent="-342900" fontAlgn="base">
              <a:spcAft>
                <a:spcPct val="0"/>
              </a:spcAft>
              <a:buFont typeface="Wingdings" panose="05000000000000000000" pitchFamily="2" charset="2"/>
              <a:buChar char="Ø"/>
              <a:defRPr/>
            </a:pPr>
            <a:r>
              <a:rPr lang="en-US" altLang="en-US" sz="1600" kern="0" dirty="0">
                <a:solidFill>
                  <a:srgbClr val="000000"/>
                </a:solidFill>
                <a:latin typeface="Arial" panose="020B0604020202020204" pitchFamily="34" charset="0"/>
                <a:cs typeface="Arial" panose="020B0604020202020204" pitchFamily="34" charset="0"/>
              </a:rPr>
              <a:t>Handel </a:t>
            </a:r>
            <a:r>
              <a:rPr lang="en-US" altLang="en-US" sz="1600" kern="0" dirty="0" err="1">
                <a:solidFill>
                  <a:srgbClr val="000000"/>
                </a:solidFill>
                <a:latin typeface="Arial" panose="020B0604020202020204" pitchFamily="34" charset="0"/>
                <a:cs typeface="Arial" panose="020B0604020202020204" pitchFamily="34" charset="0"/>
              </a:rPr>
              <a:t>beeinflusst</a:t>
            </a:r>
            <a:r>
              <a:rPr lang="en-US" altLang="en-US" sz="1600" kern="0" dirty="0">
                <a:solidFill>
                  <a:srgbClr val="000000"/>
                </a:solidFill>
                <a:latin typeface="Arial" panose="020B0604020202020204" pitchFamily="34" charset="0"/>
                <a:cs typeface="Arial" panose="020B0604020202020204" pitchFamily="34" charset="0"/>
              </a:rPr>
              <a:t> die </a:t>
            </a:r>
            <a:r>
              <a:rPr lang="en-US" altLang="en-US" sz="1600" kern="0" dirty="0" err="1">
                <a:solidFill>
                  <a:srgbClr val="000000"/>
                </a:solidFill>
                <a:latin typeface="Arial" panose="020B0604020202020204" pitchFamily="34" charset="0"/>
                <a:cs typeface="Arial" panose="020B0604020202020204" pitchFamily="34" charset="0"/>
              </a:rPr>
              <a:t>Einkommensverteilung</a:t>
            </a:r>
            <a:endParaRPr lang="en-US" altLang="en-US" sz="1600" kern="0" dirty="0">
              <a:solidFill>
                <a:srgbClr val="000000"/>
              </a:solidFill>
              <a:latin typeface="Arial" panose="020B0604020202020204" pitchFamily="34" charset="0"/>
              <a:cs typeface="Arial" panose="020B0604020202020204" pitchFamily="34" charset="0"/>
            </a:endParaRPr>
          </a:p>
          <a:p>
            <a:pPr marL="800100" lvl="1" indent="-342900" fontAlgn="base">
              <a:spcAft>
                <a:spcPct val="0"/>
              </a:spcAft>
              <a:buFont typeface="Wingdings" panose="05000000000000000000" pitchFamily="2" charset="2"/>
              <a:buChar char="Ø"/>
              <a:defRPr/>
            </a:pPr>
            <a:endParaRPr lang="en-US" altLang="en-US" sz="1600" kern="0" dirty="0">
              <a:solidFill>
                <a:srgbClr val="000000"/>
              </a:solidFill>
              <a:latin typeface="Arial" panose="020B0604020202020204" pitchFamily="34" charset="0"/>
              <a:cs typeface="Arial" panose="020B0604020202020204" pitchFamily="34" charset="0"/>
            </a:endParaRPr>
          </a:p>
          <a:p>
            <a:pPr marL="311045" indent="-311045" fontAlgn="base">
              <a:spcAft>
                <a:spcPct val="0"/>
              </a:spcAft>
              <a:buFont typeface="Arial" panose="020B0604020202020204" pitchFamily="34" charset="0"/>
              <a:buChar char="•"/>
              <a:defRPr/>
            </a:pPr>
            <a:r>
              <a:rPr lang="en-US" altLang="en-US" sz="1600" kern="0" dirty="0" err="1">
                <a:solidFill>
                  <a:srgbClr val="000000"/>
                </a:solidFill>
                <a:latin typeface="Arial" panose="020B0604020202020204" pitchFamily="34" charset="0"/>
                <a:cs typeface="Arial" panose="020B0604020202020204" pitchFamily="34" charset="0"/>
              </a:rPr>
              <a:t>Hauptgründe</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für</a:t>
            </a:r>
            <a:r>
              <a:rPr lang="en-US" altLang="en-US" sz="1600" kern="0" dirty="0">
                <a:solidFill>
                  <a:srgbClr val="000000"/>
                </a:solidFill>
                <a:latin typeface="Arial" panose="020B0604020202020204" pitchFamily="34" charset="0"/>
                <a:cs typeface="Arial" panose="020B0604020202020204" pitchFamily="34" charset="0"/>
              </a:rPr>
              <a:t> den </a:t>
            </a:r>
            <a:r>
              <a:rPr lang="en-US" altLang="en-US" sz="1600" kern="0" dirty="0" err="1">
                <a:solidFill>
                  <a:srgbClr val="000000"/>
                </a:solidFill>
                <a:latin typeface="Arial" panose="020B0604020202020204" pitchFamily="34" charset="0"/>
                <a:cs typeface="Arial" panose="020B0604020202020204" pitchFamily="34" charset="0"/>
              </a:rPr>
              <a:t>Einkommenseffekt</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durch</a:t>
            </a:r>
            <a:r>
              <a:rPr lang="en-US" altLang="en-US" sz="1600" kern="0" dirty="0">
                <a:solidFill>
                  <a:srgbClr val="000000"/>
                </a:solidFill>
                <a:latin typeface="Arial" panose="020B0604020202020204" pitchFamily="34" charset="0"/>
                <a:cs typeface="Arial" panose="020B0604020202020204" pitchFamily="34" charset="0"/>
              </a:rPr>
              <a:t> Handel:</a:t>
            </a:r>
          </a:p>
          <a:p>
            <a:pPr fontAlgn="base">
              <a:spcAft>
                <a:spcPct val="0"/>
              </a:spcAft>
              <a:defRPr/>
            </a:pPr>
            <a:endParaRPr lang="en-US" altLang="en-US" sz="1600" kern="0" dirty="0">
              <a:solidFill>
                <a:srgbClr val="000000"/>
              </a:solidFill>
              <a:latin typeface="Arial" panose="020B0604020202020204" pitchFamily="34" charset="0"/>
              <a:cs typeface="Arial" panose="020B0604020202020204" pitchFamily="34" charset="0"/>
            </a:endParaRPr>
          </a:p>
          <a:p>
            <a:pPr marL="757626" lvl="2" indent="-342900" fontAlgn="base">
              <a:spcAft>
                <a:spcPct val="0"/>
              </a:spcAft>
              <a:buFont typeface="Wingdings" panose="05000000000000000000" pitchFamily="2" charset="2"/>
              <a:buChar char="Ø"/>
              <a:defRPr/>
            </a:pPr>
            <a:r>
              <a:rPr lang="en-US" altLang="en-US" sz="1600" kern="0" dirty="0" err="1">
                <a:solidFill>
                  <a:srgbClr val="000000"/>
                </a:solidFill>
                <a:latin typeface="Arial" panose="020B0604020202020204" pitchFamily="34" charset="0"/>
                <a:cs typeface="Arial" panose="020B0604020202020204" pitchFamily="34" charset="0"/>
              </a:rPr>
              <a:t>Produktionsfaktoren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können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nicht</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kostenfrei</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zwischen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Sektoren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ausgetauscht</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werden</a:t>
            </a:r>
            <a:endParaRPr lang="en-US" altLang="en-US" sz="1600" kern="0" dirty="0">
              <a:solidFill>
                <a:srgbClr val="000000"/>
              </a:solidFill>
              <a:latin typeface="Arial" panose="020B0604020202020204" pitchFamily="34" charset="0"/>
              <a:cs typeface="Arial" panose="020B0604020202020204" pitchFamily="34" charset="0"/>
            </a:endParaRPr>
          </a:p>
          <a:p>
            <a:pPr marL="757626" lvl="2" indent="-342900" fontAlgn="base">
              <a:spcAft>
                <a:spcPct val="0"/>
              </a:spcAft>
              <a:buFont typeface="Wingdings" panose="05000000000000000000" pitchFamily="2" charset="2"/>
              <a:buChar char="Ø"/>
              <a:defRPr/>
            </a:pPr>
            <a:endParaRPr lang="en-US" altLang="en-US" sz="1600" kern="0" dirty="0">
              <a:solidFill>
                <a:srgbClr val="000000"/>
              </a:solidFill>
              <a:latin typeface="Arial" panose="020B0604020202020204" pitchFamily="34" charset="0"/>
              <a:cs typeface="Arial" panose="020B0604020202020204" pitchFamily="34" charset="0"/>
            </a:endParaRPr>
          </a:p>
          <a:p>
            <a:pPr marL="757626" lvl="2" indent="-342900" fontAlgn="base">
              <a:spcAft>
                <a:spcPct val="0"/>
              </a:spcAft>
              <a:buFont typeface="Wingdings" panose="05000000000000000000" pitchFamily="2" charset="2"/>
              <a:buChar char="Ø"/>
              <a:defRPr/>
            </a:pPr>
            <a:r>
              <a:rPr lang="en-US" altLang="en-US" sz="1600" kern="0" dirty="0" err="1">
                <a:solidFill>
                  <a:srgbClr val="000000"/>
                </a:solidFill>
                <a:latin typeface="Arial" panose="020B0604020202020204" pitchFamily="34" charset="0"/>
                <a:cs typeface="Arial" panose="020B0604020202020204" pitchFamily="34" charset="0"/>
              </a:rPr>
              <a:t>Industriesektoren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unterscheiden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sich</a:t>
            </a:r>
            <a:r>
              <a:rPr lang="en-US" altLang="en-US" sz="1600" kern="0" dirty="0">
                <a:solidFill>
                  <a:srgbClr val="000000"/>
                </a:solidFill>
                <a:latin typeface="Arial" panose="020B0604020202020204" pitchFamily="34" charset="0"/>
                <a:cs typeface="Arial" panose="020B0604020202020204" pitchFamily="34" charset="0"/>
              </a:rPr>
              <a:t> in </a:t>
            </a:r>
            <a:r>
              <a:rPr lang="en-US" altLang="en-US" sz="1600" kern="0" dirty="0" err="1">
                <a:solidFill>
                  <a:srgbClr val="000000"/>
                </a:solidFill>
                <a:latin typeface="Arial" panose="020B0604020202020204" pitchFamily="34" charset="0"/>
                <a:cs typeface="Arial" panose="020B0604020202020204" pitchFamily="34" charset="0"/>
              </a:rPr>
              <a:t>Ihrer</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Nachfrage</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nach</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Produktionsfaktoren</a:t>
            </a:r>
            <a:endParaRPr lang="en-US" altLang="en-US" sz="1600" kern="0" dirty="0">
              <a:solidFill>
                <a:srgbClr val="000000"/>
              </a:solidFill>
              <a:latin typeface="Arial" panose="020B0604020202020204" pitchFamily="34" charset="0"/>
              <a:cs typeface="Arial" panose="020B0604020202020204" pitchFamily="34" charset="0"/>
            </a:endParaRPr>
          </a:p>
          <a:p>
            <a:endParaRPr lang="en-US" sz="2903" dirty="0">
              <a:solidFill>
                <a:sysClr val="windowText" lastClr="000000"/>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7D7EB69A-0869-40AE-8DD4-DEC40D80DC4D}"/>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Content Placeholder 2">
            <a:extLst>
              <a:ext uri="{FF2B5EF4-FFF2-40B4-BE49-F238E27FC236}">
                <a16:creationId xmlns:a16="http://schemas.microsoft.com/office/drawing/2014/main" id="{C55DE30D-940D-42D5-8BAC-4D1DC2ADC105}"/>
              </a:ext>
            </a:extLst>
          </p:cNvPr>
          <p:cNvSpPr txBox="1">
            <a:spLocks/>
          </p:cNvSpPr>
          <p:nvPr/>
        </p:nvSpPr>
        <p:spPr>
          <a:xfrm>
            <a:off x="6407052" y="374214"/>
            <a:ext cx="5688420" cy="3155857"/>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fontAlgn="base">
              <a:spcAft>
                <a:spcPct val="0"/>
              </a:spcAft>
              <a:defRPr/>
            </a:pPr>
            <a:r>
              <a:rPr lang="en-US" altLang="en-US" sz="1600" b="1" kern="0" dirty="0" err="1">
                <a:solidFill>
                  <a:srgbClr val="000000"/>
                </a:solidFill>
                <a:latin typeface="Arial" panose="020B0604020202020204" pitchFamily="34" charset="0"/>
                <a:cs typeface="Arial" panose="020B0604020202020204" pitchFamily="34" charset="0"/>
              </a:rPr>
              <a:t>Annahmen</a:t>
            </a:r>
            <a:r>
              <a:rPr lang="en-US" altLang="en-US" sz="1600" b="1" kern="0" dirty="0">
                <a:solidFill>
                  <a:srgbClr val="000000"/>
                </a:solidFill>
                <a:latin typeface="Arial" panose="020B0604020202020204" pitchFamily="34" charset="0"/>
                <a:cs typeface="Arial" panose="020B0604020202020204" pitchFamily="34" charset="0"/>
              </a:rPr>
              <a:t>:</a:t>
            </a:r>
          </a:p>
          <a:p>
            <a:pPr fontAlgn="base">
              <a:spcAft>
                <a:spcPct val="0"/>
              </a:spcAft>
              <a:defRPr/>
            </a:pPr>
            <a:endParaRPr lang="en-US" altLang="en-US" sz="1600" b="1" kern="0" dirty="0">
              <a:solidFill>
                <a:srgbClr val="000000"/>
              </a:solidFill>
              <a:latin typeface="Arial" panose="020B0604020202020204" pitchFamily="34" charset="0"/>
              <a:cs typeface="Arial" panose="020B0604020202020204" pitchFamily="34" charset="0"/>
            </a:endParaRPr>
          </a:p>
          <a:p>
            <a:pPr marL="311045" indent="-311045" fontAlgn="base">
              <a:spcAft>
                <a:spcPct val="0"/>
              </a:spcAft>
              <a:buFont typeface="Arial" panose="020B0604020202020204" pitchFamily="34" charset="0"/>
              <a:buChar char="•"/>
              <a:defRPr/>
            </a:pPr>
            <a:r>
              <a:rPr lang="en-US" sz="1600" kern="0" dirty="0" err="1">
                <a:solidFill>
                  <a:srgbClr val="000000"/>
                </a:solidFill>
                <a:latin typeface="Arial" panose="020B0604020202020204" pitchFamily="34" charset="0"/>
                <a:cs typeface="Arial" panose="020B0604020202020204" pitchFamily="34" charset="0"/>
              </a:rPr>
              <a:t>Kurzfristig</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können</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Produktionsfaktoren</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nicht</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zwischen</a:t>
            </a:r>
            <a:r>
              <a:rPr lang="en-US" sz="1600" kern="0" dirty="0">
                <a:solidFill>
                  <a:srgbClr val="000000"/>
                </a:solidFill>
                <a:latin typeface="Arial" panose="020B0604020202020204" pitchFamily="34" charset="0"/>
                <a:cs typeface="Arial" panose="020B0604020202020204" pitchFamily="34" charset="0"/>
              </a:rPr>
              <a:t> den </a:t>
            </a:r>
            <a:r>
              <a:rPr lang="en-US" sz="1600" kern="0" dirty="0" err="1">
                <a:solidFill>
                  <a:srgbClr val="000000"/>
                </a:solidFill>
                <a:latin typeface="Arial" panose="020B0604020202020204" pitchFamily="34" charset="0"/>
                <a:cs typeface="Arial" panose="020B0604020202020204" pitchFamily="34" charset="0"/>
              </a:rPr>
              <a:t>Sektoren</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ausgetauscht</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werden</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z.B</a:t>
            </a:r>
            <a:r>
              <a:rPr lang="en-US" sz="1600" kern="0" dirty="0">
                <a:solidFill>
                  <a:srgbClr val="000000"/>
                </a:solidFill>
                <a:latin typeface="Arial" panose="020B0604020202020204" pitchFamily="34" charset="0"/>
                <a:cs typeface="Arial" panose="020B0604020202020204" pitchFamily="34" charset="0"/>
              </a:rPr>
              <a:t>.</a:t>
            </a: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r>
              <a:rPr lang="en-US" sz="1600" kern="0" dirty="0">
                <a:solidFill>
                  <a:srgbClr val="000000"/>
                </a:solidFill>
                <a:latin typeface="Arial" panose="020B0604020202020204" pitchFamily="34" charset="0"/>
                <a:cs typeface="Arial" panose="020B0604020202020204" pitchFamily="34" charset="0"/>
              </a:rPr>
              <a:t>Land</a:t>
            </a: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r>
              <a:rPr lang="en-US" sz="1600" kern="0" dirty="0" err="1">
                <a:solidFill>
                  <a:srgbClr val="000000"/>
                </a:solidFill>
                <a:latin typeface="Arial" panose="020B0604020202020204" pitchFamily="34" charset="0"/>
                <a:cs typeface="Arial" panose="020B0604020202020204" pitchFamily="34" charset="0"/>
              </a:rPr>
              <a:t>Industriespezifisches</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Kapital</a:t>
            </a: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r>
              <a:rPr lang="en-US" sz="1600" kern="0" dirty="0" err="1">
                <a:solidFill>
                  <a:srgbClr val="000000"/>
                </a:solidFill>
                <a:latin typeface="Arial" panose="020B0604020202020204" pitchFamily="34" charset="0"/>
                <a:cs typeface="Arial" panose="020B0604020202020204" pitchFamily="34" charset="0"/>
              </a:rPr>
              <a:t>Hochspezialisierte</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Arbeiter</a:t>
            </a:r>
            <a:endParaRPr lang="en-US" sz="1600" kern="0" dirty="0">
              <a:solidFill>
                <a:srgbClr val="000000"/>
              </a:solidFill>
              <a:latin typeface="Arial" panose="020B0604020202020204" pitchFamily="34" charset="0"/>
              <a:cs typeface="Arial" panose="020B0604020202020204" pitchFamily="34" charset="0"/>
            </a:endParaRPr>
          </a:p>
          <a:p>
            <a:pPr lvl="1" fontAlgn="base">
              <a:spcAft>
                <a:spcPct val="0"/>
              </a:spcAft>
              <a:defRPr/>
            </a:pPr>
            <a:endParaRPr lang="en-US" sz="24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endParaRPr lang="en-US" sz="1503" dirty="0">
              <a:solidFill>
                <a:sysClr val="windowText" lastClr="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AEEE97DF-7FF5-4483-AA1D-0BB24E841D4C}"/>
                  </a:ext>
                </a:extLst>
              </p:cNvPr>
              <p:cNvSpPr txBox="1"/>
              <p:nvPr/>
            </p:nvSpPr>
            <p:spPr>
              <a:xfrm>
                <a:off x="961139" y="3945808"/>
                <a:ext cx="7848872" cy="2784602"/>
              </a:xfrm>
              <a:prstGeom prst="rect">
                <a:avLst/>
              </a:prstGeom>
              <a:noFill/>
            </p:spPr>
            <p:txBody>
              <a:bodyPr wrap="square" rtlCol="0">
                <a:noAutofit/>
              </a:bodyPr>
              <a:lstStyle/>
              <a:p>
                <a:pPr marL="342900" indent="-342900">
                  <a:buFont typeface="Arial" panose="020B0604020202020204" pitchFamily="34" charset="0"/>
                  <a:buChar char="•"/>
                </a:pPr>
                <a:r>
                  <a:rPr lang="de-DE" sz="2000" dirty="0"/>
                  <a:t>2 Länder: 	Land A und B</a:t>
                </a:r>
              </a:p>
              <a:p>
                <a:pPr marL="342900" indent="-342900">
                  <a:buFont typeface="Arial" panose="020B0604020202020204" pitchFamily="34" charset="0"/>
                  <a:buChar char="•"/>
                </a:pPr>
                <a:r>
                  <a:rPr lang="de-DE" sz="2000" dirty="0"/>
                  <a:t>2 Güter:	Getreide G und Maschinen M </a:t>
                </a:r>
              </a:p>
              <a:p>
                <a:pPr marL="342900" indent="-342900">
                  <a:buFont typeface="Arial" panose="020B0604020202020204" pitchFamily="34" charset="0"/>
                  <a:buChar char="•"/>
                </a:pPr>
                <a:r>
                  <a:rPr lang="de-DE" sz="2000" dirty="0"/>
                  <a:t>2 Produktionsfaktoren: Arbeit L und Kapital K</a:t>
                </a:r>
                <a:r>
                  <a:rPr lang="de-DE" sz="2000" baseline="-25000" dirty="0"/>
                  <a:t>G</a:t>
                </a:r>
                <a:r>
                  <a:rPr lang="de-DE" sz="2000" dirty="0"/>
                  <a:t> bzw. K</a:t>
                </a:r>
                <a:r>
                  <a:rPr lang="de-DE" sz="2000" baseline="-25000" dirty="0"/>
                  <a:t>M</a:t>
                </a:r>
                <a:r>
                  <a:rPr lang="de-DE" sz="2000" dirty="0"/>
                  <a:t> </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L ist mobil zwischen den Sektoren</a:t>
                </a:r>
              </a:p>
              <a:p>
                <a:pPr marL="800100" lvl="1" indent="-342900">
                  <a:buFont typeface="Wingdings" panose="05000000000000000000" pitchFamily="2" charset="2"/>
                  <a:buChar char="Ø"/>
                </a:pPr>
                <a:r>
                  <a:rPr lang="de-DE" sz="2000" dirty="0"/>
                  <a:t>Für das gesamte Arbeitsangebot gilt </a:t>
                </a:r>
                <a14:m>
                  <m:oMath xmlns:m="http://schemas.openxmlformats.org/officeDocument/2006/math">
                    <m:acc>
                      <m:accPr>
                        <m:chr m:val="̅"/>
                        <m:ctrlPr>
                          <a:rPr lang="de-DE" sz="2000" i="1">
                            <a:latin typeface="Cambria Math" panose="02040503050406030204" pitchFamily="18" charset="0"/>
                          </a:rPr>
                        </m:ctrlPr>
                      </m:accPr>
                      <m:e>
                        <m:r>
                          <a:rPr lang="de-DE" sz="2000" i="1">
                            <a:latin typeface="Cambria Math" panose="02040503050406030204" pitchFamily="18" charset="0"/>
                          </a:rPr>
                          <m:t>𝐿</m:t>
                        </m:r>
                      </m:e>
                    </m:acc>
                  </m:oMath>
                </a14:m>
                <a:r>
                  <a:rPr lang="de-DE" sz="2000" dirty="0"/>
                  <a:t>= L</a:t>
                </a:r>
                <a:r>
                  <a:rPr lang="de-DE" sz="2000" baseline="-25000" dirty="0"/>
                  <a:t>G</a:t>
                </a:r>
                <a:r>
                  <a:rPr lang="de-DE" sz="2000" dirty="0"/>
                  <a:t> + L</a:t>
                </a:r>
                <a:r>
                  <a:rPr lang="de-DE" sz="2000" baseline="-25000" dirty="0"/>
                  <a:t>M</a:t>
                </a:r>
              </a:p>
              <a:p>
                <a:pPr lvl="1"/>
                <a:r>
                  <a:rPr lang="de-DE" sz="2000" baseline="-25000" dirty="0"/>
                  <a:t>       </a:t>
                </a:r>
                <a:r>
                  <a:rPr lang="de-DE" sz="2000" dirty="0"/>
                  <a:t>und </a:t>
                </a:r>
                <a14:m>
                  <m:oMath xmlns:m="http://schemas.openxmlformats.org/officeDocument/2006/math">
                    <m:acc>
                      <m:accPr>
                        <m:chr m:val="̅"/>
                        <m:ctrlPr>
                          <a:rPr lang="de-DE" sz="2000" i="1">
                            <a:latin typeface="Cambria Math" panose="02040503050406030204" pitchFamily="18" charset="0"/>
                          </a:rPr>
                        </m:ctrlPr>
                      </m:accPr>
                      <m:e>
                        <m:r>
                          <a:rPr lang="de-DE" sz="2000" i="1">
                            <a:latin typeface="Cambria Math" panose="02040503050406030204" pitchFamily="18" charset="0"/>
                          </a:rPr>
                          <m:t>𝐿</m:t>
                        </m:r>
                      </m:e>
                    </m:acc>
                    <m:r>
                      <a:rPr lang="de-DE" sz="2000" i="1">
                        <a:latin typeface="Cambria Math" panose="02040503050406030204" pitchFamily="18" charset="0"/>
                      </a:rPr>
                      <m:t> </m:t>
                    </m:r>
                  </m:oMath>
                </a14:m>
                <a:r>
                  <a:rPr lang="de-DE" sz="2000" dirty="0"/>
                  <a:t>= </a:t>
                </a:r>
                <a:r>
                  <a:rPr lang="de-DE" sz="2000" dirty="0" err="1"/>
                  <a:t>const</a:t>
                </a:r>
                <a:r>
                  <a:rPr lang="de-DE" sz="2000" dirty="0"/>
                  <a:t>.</a:t>
                </a:r>
              </a:p>
              <a:p>
                <a:pPr marL="800100" lvl="1" indent="-342900">
                  <a:buFont typeface="Wingdings" panose="05000000000000000000" pitchFamily="2" charset="2"/>
                  <a:buChar char="Ø"/>
                </a:pPr>
                <a:r>
                  <a:rPr lang="de-DE" sz="2000" dirty="0"/>
                  <a:t>K</a:t>
                </a:r>
                <a:r>
                  <a:rPr lang="de-DE" sz="2000" baseline="-25000" dirty="0"/>
                  <a:t>G</a:t>
                </a:r>
                <a:r>
                  <a:rPr lang="de-DE" sz="2000" dirty="0"/>
                  <a:t> bzw. K</a:t>
                </a:r>
                <a:r>
                  <a:rPr lang="de-DE" sz="2000" baseline="-25000" dirty="0"/>
                  <a:t>M</a:t>
                </a:r>
                <a:r>
                  <a:rPr lang="de-DE" sz="2000" dirty="0"/>
                  <a:t> sind nur spezifisch in beiden Sektoren einsetzbar</a:t>
                </a:r>
              </a:p>
            </p:txBody>
          </p:sp>
        </mc:Choice>
        <mc:Fallback xmlns="">
          <p:sp>
            <p:nvSpPr>
              <p:cNvPr id="8" name="Textfeld 7">
                <a:extLst>
                  <a:ext uri="{FF2B5EF4-FFF2-40B4-BE49-F238E27FC236}">
                    <a16:creationId xmlns:a16="http://schemas.microsoft.com/office/drawing/2014/main" id="{AEEE97DF-7FF5-4483-AA1D-0BB24E841D4C}"/>
                  </a:ext>
                </a:extLst>
              </p:cNvPr>
              <p:cNvSpPr txBox="1">
                <a:spLocks noRot="1" noChangeAspect="1" noMove="1" noResize="1" noEditPoints="1" noAdjustHandles="1" noChangeArrowheads="1" noChangeShapeType="1" noTextEdit="1"/>
              </p:cNvSpPr>
              <p:nvPr/>
            </p:nvSpPr>
            <p:spPr>
              <a:xfrm>
                <a:off x="961139" y="3945808"/>
                <a:ext cx="7848872" cy="2784602"/>
              </a:xfrm>
              <a:prstGeom prst="rect">
                <a:avLst/>
              </a:prstGeom>
              <a:blipFill>
                <a:blip r:embed="rId3"/>
                <a:stretch>
                  <a:fillRect l="-699" t="-1094"/>
                </a:stretch>
              </a:blipFill>
            </p:spPr>
            <p:txBody>
              <a:bodyPr/>
              <a:lstStyle/>
              <a:p>
                <a:r>
                  <a:rPr lang="de-DE">
                    <a:noFill/>
                  </a:rPr>
                  <a:t> </a:t>
                </a:r>
              </a:p>
            </p:txBody>
          </p:sp>
        </mc:Fallback>
      </mc:AlternateContent>
    </p:spTree>
    <p:extLst>
      <p:ext uri="{BB962C8B-B14F-4D97-AF65-F5344CB8AC3E}">
        <p14:creationId xmlns:p14="http://schemas.microsoft.com/office/powerpoint/2010/main" val="359486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5243" y="237764"/>
            <a:ext cx="6660431" cy="564042"/>
          </a:xfrm>
          <a:prstGeom prst="rect">
            <a:avLst/>
          </a:prstGeom>
          <a:noFill/>
          <a:ln>
            <a:noFill/>
          </a:ln>
        </p:spPr>
        <p:txBody>
          <a:bodyPr vert="horz" wrap="none" lIns="81638" tIns="40819" rIns="81638" bIns="40819" anchorCtr="0" compatLnSpc="0">
            <a:spAutoFit/>
          </a:bodyPr>
          <a:lstStyle/>
          <a:p>
            <a:r>
              <a:rPr lang="de-DE" sz="3266" dirty="0">
                <a:latin typeface="Arial" pitchFamily="18"/>
                <a:ea typeface="Droid Sans Fallback" pitchFamily="2"/>
                <a:cs typeface="Lohit Hindi" pitchFamily="2"/>
              </a:rPr>
              <a:t>Neoklassische Produktionsfunktion</a:t>
            </a:r>
          </a:p>
        </p:txBody>
      </p:sp>
      <p:cxnSp>
        <p:nvCxnSpPr>
          <p:cNvPr id="26" name="Straight Arrow Connector 7"/>
          <p:cNvCxnSpPr/>
          <p:nvPr/>
        </p:nvCxnSpPr>
        <p:spPr>
          <a:xfrm>
            <a:off x="1685290" y="5841328"/>
            <a:ext cx="640111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685290" y="2183548"/>
            <a:ext cx="0" cy="36577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835770" y="2304256"/>
                <a:ext cx="979762"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400" b="1" i="1">
                          <a:latin typeface="Cambria Math" panose="02040503050406030204" pitchFamily="18" charset="0"/>
                        </a:rPr>
                        <m:t>𝒀</m:t>
                      </m:r>
                    </m:oMath>
                  </m:oMathPara>
                </a14:m>
                <a:endParaRPr lang="en-US" sz="1400" b="1" dirty="0"/>
              </a:p>
            </p:txBody>
          </p:sp>
        </mc:Choice>
        <mc:Fallback xmlns="">
          <p:sp>
            <p:nvSpPr>
              <p:cNvPr id="29" name="Rectangle 12"/>
              <p:cNvSpPr>
                <a:spLocks noRot="1" noChangeAspect="1" noMove="1" noResize="1" noEditPoints="1" noAdjustHandles="1" noChangeArrowheads="1" noChangeShapeType="1" noTextEdit="1"/>
              </p:cNvSpPr>
              <p:nvPr/>
            </p:nvSpPr>
            <p:spPr>
              <a:xfrm>
                <a:off x="835770" y="2304256"/>
                <a:ext cx="979762" cy="307777"/>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7204854" y="5881111"/>
                <a:ext cx="1077974"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400" b="1" i="1">
                          <a:solidFill>
                            <a:srgbClr val="FF0000"/>
                          </a:solidFill>
                          <a:latin typeface="Cambria Math" panose="02040503050406030204" pitchFamily="18" charset="0"/>
                        </a:rPr>
                        <m:t>𝑳</m:t>
                      </m:r>
                    </m:oMath>
                  </m:oMathPara>
                </a14:m>
                <a:endParaRPr lang="en-US" sz="1400"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7204854" y="5881111"/>
                <a:ext cx="1077974" cy="307777"/>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680764" y="2482808"/>
            <a:ext cx="4514145" cy="3307340"/>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mc:AlternateContent xmlns:mc="http://schemas.openxmlformats.org/markup-compatibility/2006" xmlns:a14="http://schemas.microsoft.com/office/drawing/2010/main">
        <mc:Choice Requires="a14">
          <p:sp>
            <p:nvSpPr>
              <p:cNvPr id="45" name="Rectangle 12">
                <a:extLst>
                  <a:ext uri="{FF2B5EF4-FFF2-40B4-BE49-F238E27FC236}">
                    <a16:creationId xmlns:a16="http://schemas.microsoft.com/office/drawing/2014/main" id="{BD8EF474-3B71-4113-B1C0-731B63D41213}"/>
                  </a:ext>
                </a:extLst>
              </p:cNvPr>
              <p:cNvSpPr/>
              <p:nvPr/>
            </p:nvSpPr>
            <p:spPr>
              <a:xfrm>
                <a:off x="212774" y="1671351"/>
                <a:ext cx="1245991"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smtClean="0">
                          <a:latin typeface="Cambria Math" panose="02040503050406030204" pitchFamily="18" charset="0"/>
                        </a:rPr>
                        <m:t>𝒀</m:t>
                      </m:r>
                      <m:r>
                        <a:rPr lang="de-DE" sz="1633" b="1" i="1" smtClean="0">
                          <a:latin typeface="Cambria Math" panose="02040503050406030204" pitchFamily="18" charset="0"/>
                        </a:rPr>
                        <m:t>=</m:t>
                      </m:r>
                      <m:r>
                        <a:rPr lang="de-DE" sz="1633" b="1" i="1" smtClean="0">
                          <a:latin typeface="Cambria Math" panose="02040503050406030204" pitchFamily="18" charset="0"/>
                        </a:rPr>
                        <m:t>𝑮</m:t>
                      </m:r>
                      <m:r>
                        <a:rPr lang="de-DE" sz="1633" b="1" i="1" smtClean="0">
                          <a:latin typeface="Cambria Math" panose="02040503050406030204" pitchFamily="18" charset="0"/>
                        </a:rPr>
                        <m:t>,</m:t>
                      </m:r>
                      <m:r>
                        <a:rPr lang="de-DE" sz="1633" b="1" i="1" smtClean="0">
                          <a:latin typeface="Cambria Math" panose="02040503050406030204" pitchFamily="18" charset="0"/>
                        </a:rPr>
                        <m:t>𝑴</m:t>
                      </m:r>
                    </m:oMath>
                  </m:oMathPara>
                </a14:m>
                <a:endParaRPr lang="en-US" sz="1633" b="1" dirty="0"/>
              </a:p>
            </p:txBody>
          </p:sp>
        </mc:Choice>
        <mc:Fallback xmlns="">
          <p:sp>
            <p:nvSpPr>
              <p:cNvPr id="45" name="Rectangle 12">
                <a:extLst>
                  <a:ext uri="{FF2B5EF4-FFF2-40B4-BE49-F238E27FC236}">
                    <a16:creationId xmlns:a16="http://schemas.microsoft.com/office/drawing/2014/main" id="{BD8EF474-3B71-4113-B1C0-731B63D41213}"/>
                  </a:ext>
                </a:extLst>
              </p:cNvPr>
              <p:cNvSpPr>
                <a:spLocks noRot="1" noChangeAspect="1" noMove="1" noResize="1" noEditPoints="1" noAdjustHandles="1" noChangeArrowheads="1" noChangeShapeType="1" noTextEdit="1"/>
              </p:cNvSpPr>
              <p:nvPr/>
            </p:nvSpPr>
            <p:spPr>
              <a:xfrm>
                <a:off x="212774" y="1671351"/>
                <a:ext cx="1245991" cy="343620"/>
              </a:xfrm>
              <a:prstGeom prst="rect">
                <a:avLst/>
              </a:prstGeom>
              <a:blipFill>
                <a:blip r:embed="rId9"/>
                <a:stretch>
                  <a:fillRect/>
                </a:stretch>
              </a:blipFill>
            </p:spPr>
            <p:txBody>
              <a:bodyPr/>
              <a:lstStyle/>
              <a:p>
                <a:r>
                  <a:rPr lang="de-DE">
                    <a:noFill/>
                  </a:rPr>
                  <a:t> </a:t>
                </a:r>
              </a:p>
            </p:txBody>
          </p:sp>
        </mc:Fallback>
      </mc:AlternateContent>
      <p:sp>
        <p:nvSpPr>
          <p:cNvPr id="7" name="Textfeld 6">
            <a:extLst>
              <a:ext uri="{FF2B5EF4-FFF2-40B4-BE49-F238E27FC236}">
                <a16:creationId xmlns:a16="http://schemas.microsoft.com/office/drawing/2014/main" id="{37EFE004-AFD0-4AAE-827A-259200DCA891}"/>
              </a:ext>
            </a:extLst>
          </p:cNvPr>
          <p:cNvSpPr txBox="1"/>
          <p:nvPr/>
        </p:nvSpPr>
        <p:spPr>
          <a:xfrm>
            <a:off x="3721827" y="1091365"/>
            <a:ext cx="8293424" cy="830997"/>
          </a:xfrm>
          <a:prstGeom prst="rect">
            <a:avLst/>
          </a:prstGeom>
          <a:noFill/>
        </p:spPr>
        <p:txBody>
          <a:bodyPr wrap="none" rtlCol="0">
            <a:spAutoFit/>
          </a:bodyPr>
          <a:lstStyle/>
          <a:p>
            <a:r>
              <a:rPr lang="de-DE" sz="2400" dirty="0"/>
              <a:t>Produktionsfunktion mit </a:t>
            </a:r>
            <a:r>
              <a:rPr lang="de-DE" sz="2400" b="1" dirty="0"/>
              <a:t>positiven abnehmenden Grenzerträgen</a:t>
            </a:r>
          </a:p>
          <a:p>
            <a:r>
              <a:rPr lang="de-DE" sz="2400" dirty="0"/>
              <a:t>		           und</a:t>
            </a:r>
            <a:r>
              <a:rPr lang="de-DE" sz="2400" b="1" dirty="0"/>
              <a:t> konstanten Skalenerträgen</a:t>
            </a:r>
          </a:p>
        </p:txBody>
      </p:sp>
      <p:sp>
        <p:nvSpPr>
          <p:cNvPr id="39" name="Rechteck 38">
            <a:extLst>
              <a:ext uri="{FF2B5EF4-FFF2-40B4-BE49-F238E27FC236}">
                <a16:creationId xmlns:a16="http://schemas.microsoft.com/office/drawing/2014/main" id="{0D9FF62E-E4E4-4A7D-96F2-D5286058DE4E}"/>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97676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3833" y="58096"/>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Transformationskurve</a:t>
            </a:r>
            <a:endParaRPr lang="en-US" sz="2631" dirty="0">
              <a:solidFill>
                <a:sysClr val="windowText" lastClr="000000"/>
              </a:solidFill>
            </a:endParaRPr>
          </a:p>
        </p:txBody>
      </p:sp>
      <p:cxnSp>
        <p:nvCxnSpPr>
          <p:cNvPr id="3" name="Gerade Verbindung mit Pfeil 2">
            <a:extLst>
              <a:ext uri="{FF2B5EF4-FFF2-40B4-BE49-F238E27FC236}">
                <a16:creationId xmlns:a16="http://schemas.microsoft.com/office/drawing/2014/main" id="{4B83DEF4-978B-4467-8855-EE69900CD371}"/>
              </a:ext>
            </a:extLst>
          </p:cNvPr>
          <p:cNvCxnSpPr/>
          <p:nvPr/>
        </p:nvCxnSpPr>
        <p:spPr>
          <a:xfrm flipV="1">
            <a:off x="4141073" y="1005366"/>
            <a:ext cx="0" cy="23762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91AAFDED-DDE0-4945-A950-8F330D7A80B8}"/>
              </a:ext>
            </a:extLst>
          </p:cNvPr>
          <p:cNvCxnSpPr>
            <a:cxnSpLocks/>
          </p:cNvCxnSpPr>
          <p:nvPr/>
        </p:nvCxnSpPr>
        <p:spPr>
          <a:xfrm>
            <a:off x="4141073" y="3381630"/>
            <a:ext cx="366772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AB16C916-2B05-4883-AE9B-CCA150222622}"/>
              </a:ext>
            </a:extLst>
          </p:cNvPr>
          <p:cNvCxnSpPr>
            <a:cxnSpLocks/>
          </p:cNvCxnSpPr>
          <p:nvPr/>
        </p:nvCxnSpPr>
        <p:spPr>
          <a:xfrm flipH="1">
            <a:off x="612681" y="3381630"/>
            <a:ext cx="352839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080E7CC5-6BDF-408C-B4E9-7ADF0CDA4FA0}"/>
              </a:ext>
            </a:extLst>
          </p:cNvPr>
          <p:cNvCxnSpPr>
            <a:cxnSpLocks/>
          </p:cNvCxnSpPr>
          <p:nvPr/>
        </p:nvCxnSpPr>
        <p:spPr>
          <a:xfrm>
            <a:off x="4141073" y="3381630"/>
            <a:ext cx="0" cy="27999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3B9BC58F-6FFA-40BA-9DE7-8D73C55FF724}"/>
              </a:ext>
            </a:extLst>
          </p:cNvPr>
          <p:cNvSpPr txBox="1"/>
          <p:nvPr/>
        </p:nvSpPr>
        <p:spPr>
          <a:xfrm flipH="1">
            <a:off x="3781033" y="861378"/>
            <a:ext cx="216024" cy="369332"/>
          </a:xfrm>
          <a:prstGeom prst="rect">
            <a:avLst/>
          </a:prstGeom>
          <a:noFill/>
        </p:spPr>
        <p:txBody>
          <a:bodyPr wrap="square" rtlCol="0">
            <a:spAutoFit/>
          </a:bodyPr>
          <a:lstStyle/>
          <a:p>
            <a:r>
              <a:rPr lang="de-DE" dirty="0"/>
              <a:t>G</a:t>
            </a:r>
          </a:p>
        </p:txBody>
      </p:sp>
      <p:sp>
        <p:nvSpPr>
          <p:cNvPr id="24" name="Textfeld 23">
            <a:extLst>
              <a:ext uri="{FF2B5EF4-FFF2-40B4-BE49-F238E27FC236}">
                <a16:creationId xmlns:a16="http://schemas.microsoft.com/office/drawing/2014/main" id="{122BB2F6-61E3-4E5D-8DB7-48B39A7BC583}"/>
              </a:ext>
            </a:extLst>
          </p:cNvPr>
          <p:cNvSpPr txBox="1"/>
          <p:nvPr/>
        </p:nvSpPr>
        <p:spPr>
          <a:xfrm flipH="1">
            <a:off x="7441101" y="3381630"/>
            <a:ext cx="216024" cy="369332"/>
          </a:xfrm>
          <a:prstGeom prst="rect">
            <a:avLst/>
          </a:prstGeom>
          <a:noFill/>
        </p:spPr>
        <p:txBody>
          <a:bodyPr wrap="square" rtlCol="0">
            <a:spAutoFit/>
          </a:bodyPr>
          <a:lstStyle/>
          <a:p>
            <a:r>
              <a:rPr lang="de-DE" dirty="0"/>
              <a:t>M</a:t>
            </a:r>
          </a:p>
        </p:txBody>
      </p:sp>
      <p:sp>
        <p:nvSpPr>
          <p:cNvPr id="25" name="Textfeld 24">
            <a:extLst>
              <a:ext uri="{FF2B5EF4-FFF2-40B4-BE49-F238E27FC236}">
                <a16:creationId xmlns:a16="http://schemas.microsoft.com/office/drawing/2014/main" id="{FFE1E00B-8440-404A-A8FC-683BE6792240}"/>
              </a:ext>
            </a:extLst>
          </p:cNvPr>
          <p:cNvSpPr txBox="1"/>
          <p:nvPr/>
        </p:nvSpPr>
        <p:spPr>
          <a:xfrm>
            <a:off x="612681" y="3012298"/>
            <a:ext cx="374911" cy="369332"/>
          </a:xfrm>
          <a:prstGeom prst="rect">
            <a:avLst/>
          </a:prstGeom>
          <a:noFill/>
        </p:spPr>
        <p:txBody>
          <a:bodyPr wrap="none" rtlCol="0">
            <a:spAutoFit/>
          </a:bodyPr>
          <a:lstStyle/>
          <a:p>
            <a:r>
              <a:rPr lang="de-DE" dirty="0"/>
              <a:t>L</a:t>
            </a:r>
            <a:r>
              <a:rPr lang="de-DE" baseline="-25000" dirty="0"/>
              <a:t>G</a:t>
            </a:r>
            <a:endParaRPr lang="de-DE" dirty="0"/>
          </a:p>
        </p:txBody>
      </p:sp>
      <p:sp>
        <p:nvSpPr>
          <p:cNvPr id="26" name="Textfeld 25">
            <a:extLst>
              <a:ext uri="{FF2B5EF4-FFF2-40B4-BE49-F238E27FC236}">
                <a16:creationId xmlns:a16="http://schemas.microsoft.com/office/drawing/2014/main" id="{1132EFE1-CC06-4A2F-B7E5-22BC27B7C9A0}"/>
              </a:ext>
            </a:extLst>
          </p:cNvPr>
          <p:cNvSpPr txBox="1"/>
          <p:nvPr/>
        </p:nvSpPr>
        <p:spPr>
          <a:xfrm>
            <a:off x="4141073" y="5676594"/>
            <a:ext cx="413896" cy="369332"/>
          </a:xfrm>
          <a:prstGeom prst="rect">
            <a:avLst/>
          </a:prstGeom>
          <a:noFill/>
        </p:spPr>
        <p:txBody>
          <a:bodyPr wrap="none" rtlCol="0">
            <a:spAutoFit/>
          </a:bodyPr>
          <a:lstStyle/>
          <a:p>
            <a:r>
              <a:rPr lang="de-DE" dirty="0"/>
              <a:t>L</a:t>
            </a:r>
            <a:r>
              <a:rPr lang="de-DE" baseline="-25000" dirty="0"/>
              <a:t>M</a:t>
            </a:r>
            <a:endParaRPr lang="de-DE" dirty="0"/>
          </a:p>
        </p:txBody>
      </p:sp>
      <mc:AlternateContent xmlns:mc="http://schemas.openxmlformats.org/markup-compatibility/2006" xmlns:a14="http://schemas.microsoft.com/office/drawing/2010/main">
        <mc:Choice Requires="a14">
          <p:sp>
            <p:nvSpPr>
              <p:cNvPr id="46" name="Rechteck 45">
                <a:extLst>
                  <a:ext uri="{FF2B5EF4-FFF2-40B4-BE49-F238E27FC236}">
                    <a16:creationId xmlns:a16="http://schemas.microsoft.com/office/drawing/2014/main" id="{31F9EE35-972D-4ABB-A417-07F36707B0C7}"/>
                  </a:ext>
                </a:extLst>
              </p:cNvPr>
              <p:cNvSpPr/>
              <p:nvPr/>
            </p:nvSpPr>
            <p:spPr>
              <a:xfrm>
                <a:off x="3719177" y="5280463"/>
                <a:ext cx="3657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𝐿</m:t>
                          </m:r>
                        </m:e>
                      </m:acc>
                    </m:oMath>
                  </m:oMathPara>
                </a14:m>
                <a:endParaRPr lang="de-DE" dirty="0"/>
              </a:p>
            </p:txBody>
          </p:sp>
        </mc:Choice>
        <mc:Fallback xmlns="">
          <p:sp>
            <p:nvSpPr>
              <p:cNvPr id="46" name="Rechteck 45">
                <a:extLst>
                  <a:ext uri="{FF2B5EF4-FFF2-40B4-BE49-F238E27FC236}">
                    <a16:creationId xmlns:a16="http://schemas.microsoft.com/office/drawing/2014/main" id="{31F9EE35-972D-4ABB-A417-07F36707B0C7}"/>
                  </a:ext>
                </a:extLst>
              </p:cNvPr>
              <p:cNvSpPr>
                <a:spLocks noRot="1" noChangeAspect="1" noMove="1" noResize="1" noEditPoints="1" noAdjustHandles="1" noChangeArrowheads="1" noChangeShapeType="1" noTextEdit="1"/>
              </p:cNvSpPr>
              <p:nvPr/>
            </p:nvSpPr>
            <p:spPr>
              <a:xfrm>
                <a:off x="3719177" y="5280463"/>
                <a:ext cx="365741" cy="369332"/>
              </a:xfrm>
              <a:prstGeom prst="rect">
                <a:avLst/>
              </a:prstGeom>
              <a:blipFill>
                <a:blip r:embed="rId3"/>
                <a:stretch>
                  <a:fillRect/>
                </a:stretch>
              </a:blipFill>
            </p:spPr>
            <p:txBody>
              <a:bodyPr/>
              <a:lstStyle/>
              <a:p>
                <a:r>
                  <a:rPr lang="de-DE">
                    <a:noFill/>
                  </a:rPr>
                  <a:t> </a:t>
                </a:r>
              </a:p>
            </p:txBody>
          </p:sp>
        </mc:Fallback>
      </mc:AlternateContent>
      <p:sp>
        <p:nvSpPr>
          <p:cNvPr id="31" name="Rechteck 30">
            <a:extLst>
              <a:ext uri="{FF2B5EF4-FFF2-40B4-BE49-F238E27FC236}">
                <a16:creationId xmlns:a16="http://schemas.microsoft.com/office/drawing/2014/main" id="{7EBFE7AE-B950-4852-BCAB-3261899677DB}"/>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5574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80502"/>
            <a:ext cx="9573488" cy="410080"/>
          </a:xfrm>
          <a:prstGeom prst="rect">
            <a:avLst/>
          </a:prstGeom>
        </p:spPr>
        <p:txBody>
          <a:bodyPr>
            <a:normAutofit fontScale="82500" lnSpcReduction="100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Grenzprodukt</a:t>
            </a:r>
            <a:r>
              <a:rPr lang="en-US" sz="2631" dirty="0">
                <a:solidFill>
                  <a:sysClr val="windowText" lastClr="000000"/>
                </a:solidFill>
              </a:rPr>
              <a:t> der Arbeit (GPL) und </a:t>
            </a:r>
            <a:r>
              <a:rPr lang="en-US" sz="2631" dirty="0" err="1">
                <a:solidFill>
                  <a:sysClr val="windowText" lastClr="000000"/>
                </a:solidFill>
              </a:rPr>
              <a:t>Steigung</a:t>
            </a:r>
            <a:r>
              <a:rPr lang="en-US" sz="2631" dirty="0">
                <a:solidFill>
                  <a:sysClr val="windowText" lastClr="000000"/>
                </a:solidFill>
              </a:rPr>
              <a:t> der </a:t>
            </a:r>
            <a:r>
              <a:rPr lang="en-US" sz="2631" dirty="0" err="1">
                <a:solidFill>
                  <a:sysClr val="windowText" lastClr="000000"/>
                </a:solidFill>
              </a:rPr>
              <a:t>Transformationskurve</a:t>
            </a:r>
            <a:endParaRPr lang="en-US" sz="2631" dirty="0">
              <a:solidFill>
                <a:sysClr val="windowText" lastClr="000000"/>
              </a:solidFill>
            </a:endParaRPr>
          </a:p>
        </p:txBody>
      </p:sp>
      <p:grpSp>
        <p:nvGrpSpPr>
          <p:cNvPr id="2" name="Gruppieren 1">
            <a:extLst>
              <a:ext uri="{FF2B5EF4-FFF2-40B4-BE49-F238E27FC236}">
                <a16:creationId xmlns:a16="http://schemas.microsoft.com/office/drawing/2014/main" id="{1E352180-2995-4E0F-A879-B7C7D40D9D25}"/>
              </a:ext>
            </a:extLst>
          </p:cNvPr>
          <p:cNvGrpSpPr/>
          <p:nvPr/>
        </p:nvGrpSpPr>
        <p:grpSpPr>
          <a:xfrm>
            <a:off x="2018997" y="889966"/>
            <a:ext cx="5251896" cy="3672408"/>
            <a:chOff x="4211960" y="1196752"/>
            <a:chExt cx="3667720" cy="2376264"/>
          </a:xfrm>
        </p:grpSpPr>
        <p:cxnSp>
          <p:nvCxnSpPr>
            <p:cNvPr id="6" name="Gerade Verbindung mit Pfeil 5">
              <a:extLst>
                <a:ext uri="{FF2B5EF4-FFF2-40B4-BE49-F238E27FC236}">
                  <a16:creationId xmlns:a16="http://schemas.microsoft.com/office/drawing/2014/main" id="{FC1EA2BE-07FE-48C7-A181-238BEBB592D7}"/>
                </a:ext>
              </a:extLst>
            </p:cNvPr>
            <p:cNvCxnSpPr/>
            <p:nvPr/>
          </p:nvCxnSpPr>
          <p:spPr>
            <a:xfrm flipV="1">
              <a:off x="4211960" y="1196752"/>
              <a:ext cx="0" cy="23762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9881068D-50A3-4DD3-B615-36B69B6FFE5D}"/>
                </a:ext>
              </a:extLst>
            </p:cNvPr>
            <p:cNvCxnSpPr>
              <a:cxnSpLocks/>
            </p:cNvCxnSpPr>
            <p:nvPr/>
          </p:nvCxnSpPr>
          <p:spPr>
            <a:xfrm>
              <a:off x="4211960" y="3573016"/>
              <a:ext cx="366772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extfeld 7">
            <a:extLst>
              <a:ext uri="{FF2B5EF4-FFF2-40B4-BE49-F238E27FC236}">
                <a16:creationId xmlns:a16="http://schemas.microsoft.com/office/drawing/2014/main" id="{0C44DE80-65E5-4D07-901A-972AE9BC91F1}"/>
              </a:ext>
            </a:extLst>
          </p:cNvPr>
          <p:cNvSpPr txBox="1"/>
          <p:nvPr/>
        </p:nvSpPr>
        <p:spPr>
          <a:xfrm flipH="1">
            <a:off x="1244008" y="1052764"/>
            <a:ext cx="774989" cy="369332"/>
          </a:xfrm>
          <a:prstGeom prst="rect">
            <a:avLst/>
          </a:prstGeom>
          <a:noFill/>
        </p:spPr>
        <p:txBody>
          <a:bodyPr wrap="square" rtlCol="0">
            <a:spAutoFit/>
          </a:bodyPr>
          <a:lstStyle/>
          <a:p>
            <a:r>
              <a:rPr lang="de-DE" dirty="0"/>
              <a:t>GPL</a:t>
            </a:r>
          </a:p>
        </p:txBody>
      </p:sp>
      <p:sp>
        <p:nvSpPr>
          <p:cNvPr id="9" name="Textfeld 8">
            <a:extLst>
              <a:ext uri="{FF2B5EF4-FFF2-40B4-BE49-F238E27FC236}">
                <a16:creationId xmlns:a16="http://schemas.microsoft.com/office/drawing/2014/main" id="{6E57E6CF-2A8E-41F1-9425-3F1A3B527941}"/>
              </a:ext>
            </a:extLst>
          </p:cNvPr>
          <p:cNvSpPr txBox="1"/>
          <p:nvPr/>
        </p:nvSpPr>
        <p:spPr>
          <a:xfrm flipH="1">
            <a:off x="6702638" y="4567510"/>
            <a:ext cx="576059" cy="369332"/>
          </a:xfrm>
          <a:prstGeom prst="rect">
            <a:avLst/>
          </a:prstGeom>
          <a:noFill/>
        </p:spPr>
        <p:txBody>
          <a:bodyPr wrap="square" rtlCol="0">
            <a:spAutoFit/>
          </a:bodyPr>
          <a:lstStyle/>
          <a:p>
            <a:r>
              <a:rPr lang="de-DE" dirty="0"/>
              <a:t>L</a:t>
            </a:r>
          </a:p>
        </p:txBody>
      </p:sp>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AC295E5F-81DA-4333-8E8E-760B9DD427A5}"/>
                  </a:ext>
                </a:extLst>
              </p:cNvPr>
              <p:cNvSpPr txBox="1"/>
              <p:nvPr/>
            </p:nvSpPr>
            <p:spPr>
              <a:xfrm>
                <a:off x="69103" y="4977327"/>
                <a:ext cx="7560838" cy="1194879"/>
              </a:xfrm>
              <a:prstGeom prst="rect">
                <a:avLst/>
              </a:prstGeom>
              <a:noFill/>
            </p:spPr>
            <p:txBody>
              <a:bodyPr wrap="square" rtlCol="0">
                <a:spAutoFit/>
              </a:bodyPr>
              <a:lstStyle/>
              <a:p>
                <a:r>
                  <a:rPr lang="de-DE" sz="2800" dirty="0"/>
                  <a:t>Aus </a:t>
                </a:r>
                <a14:m>
                  <m:oMath xmlns:m="http://schemas.openxmlformats.org/officeDocument/2006/math">
                    <m:acc>
                      <m:accPr>
                        <m:chr m:val="̅"/>
                        <m:ctrlPr>
                          <a:rPr lang="de-DE" sz="2800" i="1">
                            <a:latin typeface="Cambria Math" panose="02040503050406030204" pitchFamily="18" charset="0"/>
                          </a:rPr>
                        </m:ctrlPr>
                      </m:accPr>
                      <m:e>
                        <m:r>
                          <a:rPr lang="de-DE" sz="2800" i="1">
                            <a:latin typeface="Cambria Math" panose="02040503050406030204" pitchFamily="18" charset="0"/>
                          </a:rPr>
                          <m:t>𝐿</m:t>
                        </m:r>
                      </m:e>
                    </m:acc>
                    <m:r>
                      <a:rPr lang="de-DE" sz="2800" i="1">
                        <a:latin typeface="Cambria Math" panose="02040503050406030204" pitchFamily="18" charset="0"/>
                      </a:rPr>
                      <m:t>=</m:t>
                    </m:r>
                    <m:sSub>
                      <m:sSubPr>
                        <m:ctrlPr>
                          <a:rPr lang="de-DE" sz="2800" i="1">
                            <a:latin typeface="Cambria Math" panose="02040503050406030204" pitchFamily="18" charset="0"/>
                          </a:rPr>
                        </m:ctrlPr>
                      </m:sSubPr>
                      <m:e>
                        <m:r>
                          <a:rPr lang="de-DE" sz="2800" i="1">
                            <a:latin typeface="Cambria Math" panose="02040503050406030204" pitchFamily="18" charset="0"/>
                          </a:rPr>
                          <m:t>𝐿</m:t>
                        </m:r>
                      </m:e>
                      <m:sub>
                        <m:r>
                          <a:rPr lang="de-DE" sz="2800" i="1">
                            <a:latin typeface="Cambria Math" panose="02040503050406030204" pitchFamily="18" charset="0"/>
                          </a:rPr>
                          <m:t>𝐺</m:t>
                        </m:r>
                      </m:sub>
                    </m:sSub>
                    <m:r>
                      <a:rPr lang="de-DE" sz="2800" i="1">
                        <a:latin typeface="Cambria Math" panose="02040503050406030204" pitchFamily="18" charset="0"/>
                      </a:rPr>
                      <m:t>+</m:t>
                    </m:r>
                    <m:sSub>
                      <m:sSubPr>
                        <m:ctrlPr>
                          <a:rPr lang="de-DE" sz="2800" i="1">
                            <a:latin typeface="Cambria Math" panose="02040503050406030204" pitchFamily="18" charset="0"/>
                          </a:rPr>
                        </m:ctrlPr>
                      </m:sSubPr>
                      <m:e>
                        <m:r>
                          <a:rPr lang="de-DE" sz="2800" i="1">
                            <a:latin typeface="Cambria Math" panose="02040503050406030204" pitchFamily="18" charset="0"/>
                          </a:rPr>
                          <m:t>𝐿</m:t>
                        </m:r>
                      </m:e>
                      <m:sub>
                        <m:r>
                          <a:rPr lang="de-DE" sz="2800" i="1">
                            <a:latin typeface="Cambria Math" panose="02040503050406030204" pitchFamily="18" charset="0"/>
                          </a:rPr>
                          <m:t>𝑀</m:t>
                        </m:r>
                      </m:sub>
                    </m:sSub>
                  </m:oMath>
                </a14:m>
                <a:r>
                  <a:rPr lang="de-DE" sz="2800" baseline="-25000" dirty="0"/>
                  <a:t>	</a:t>
                </a:r>
                <a:r>
                  <a:rPr lang="de-DE" sz="2800" dirty="0"/>
                  <a:t>folgt 	</a:t>
                </a:r>
                <a14:m>
                  <m:oMath xmlns:m="http://schemas.openxmlformats.org/officeDocument/2006/math">
                    <m:f>
                      <m:fPr>
                        <m:ctrlPr>
                          <a:rPr lang="de-DE" sz="2800" i="1">
                            <a:latin typeface="Cambria Math" panose="02040503050406030204" pitchFamily="18" charset="0"/>
                          </a:rPr>
                        </m:ctrlPr>
                      </m:fPr>
                      <m:num>
                        <m:r>
                          <a:rPr lang="de-DE" sz="2800" i="1">
                            <a:latin typeface="Cambria Math" panose="02040503050406030204" pitchFamily="18" charset="0"/>
                          </a:rPr>
                          <m:t>𝑑𝐺</m:t>
                        </m:r>
                      </m:num>
                      <m:den>
                        <m:r>
                          <a:rPr lang="de-DE" sz="2800" i="1">
                            <a:latin typeface="Cambria Math" panose="02040503050406030204" pitchFamily="18" charset="0"/>
                          </a:rPr>
                          <m:t>𝑑𝑀</m:t>
                        </m:r>
                      </m:den>
                    </m:f>
                    <m:r>
                      <a:rPr lang="de-DE" sz="2800" i="1">
                        <a:latin typeface="Cambria Math" panose="02040503050406030204" pitchFamily="18" charset="0"/>
                      </a:rPr>
                      <m:t>=−</m:t>
                    </m:r>
                    <m:f>
                      <m:fPr>
                        <m:ctrlPr>
                          <a:rPr lang="de-DE" sz="2800" i="1">
                            <a:latin typeface="Cambria Math" panose="02040503050406030204" pitchFamily="18" charset="0"/>
                          </a:rPr>
                        </m:ctrlPr>
                      </m:fPr>
                      <m:num>
                        <m:sSub>
                          <m:sSubPr>
                            <m:ctrlPr>
                              <a:rPr lang="de-DE" sz="2800" i="1">
                                <a:latin typeface="Cambria Math" panose="02040503050406030204" pitchFamily="18" charset="0"/>
                              </a:rPr>
                            </m:ctrlPr>
                          </m:sSubPr>
                          <m:e>
                            <m:r>
                              <a:rPr lang="de-DE" sz="2800" i="1">
                                <a:latin typeface="Cambria Math" panose="02040503050406030204" pitchFamily="18" charset="0"/>
                              </a:rPr>
                              <m:t>𝐺𝑃𝐿</m:t>
                            </m:r>
                          </m:e>
                          <m:sub>
                            <m:r>
                              <a:rPr lang="de-DE" sz="2800" i="1">
                                <a:latin typeface="Cambria Math" panose="02040503050406030204" pitchFamily="18" charset="0"/>
                              </a:rPr>
                              <m:t>𝐺</m:t>
                            </m:r>
                          </m:sub>
                        </m:sSub>
                      </m:num>
                      <m:den>
                        <m:sSub>
                          <m:sSubPr>
                            <m:ctrlPr>
                              <a:rPr lang="de-DE" sz="2800" i="1">
                                <a:latin typeface="Cambria Math" panose="02040503050406030204" pitchFamily="18" charset="0"/>
                              </a:rPr>
                            </m:ctrlPr>
                          </m:sSubPr>
                          <m:e>
                            <m:r>
                              <a:rPr lang="de-DE" sz="2800" i="1">
                                <a:latin typeface="Cambria Math" panose="02040503050406030204" pitchFamily="18" charset="0"/>
                              </a:rPr>
                              <m:t>𝐺𝑃𝐿</m:t>
                            </m:r>
                          </m:e>
                          <m:sub>
                            <m:r>
                              <a:rPr lang="de-DE" sz="2800" i="1">
                                <a:latin typeface="Cambria Math" panose="02040503050406030204" pitchFamily="18" charset="0"/>
                              </a:rPr>
                              <m:t>𝑀</m:t>
                            </m:r>
                          </m:sub>
                        </m:sSub>
                      </m:den>
                    </m:f>
                    <m:r>
                      <a:rPr lang="de-DE" sz="2800" i="1">
                        <a:latin typeface="Cambria Math" panose="02040503050406030204" pitchFamily="18" charset="0"/>
                      </a:rPr>
                      <m:t>&lt;0</m:t>
                    </m:r>
                  </m:oMath>
                </a14:m>
                <a:r>
                  <a:rPr lang="de-DE" sz="2800" dirty="0">
                    <a:ea typeface="Cambria Math" panose="02040503050406030204" pitchFamily="18" charset="0"/>
                  </a:rPr>
                  <a:t> </a:t>
                </a:r>
                <a:endParaRPr lang="de-DE" sz="2800" dirty="0">
                  <a:latin typeface="Cambria Math" panose="02040503050406030204" pitchFamily="18" charset="0"/>
                  <a:ea typeface="Cambria Math" panose="02040503050406030204" pitchFamily="18" charset="0"/>
                </a:endParaRPr>
              </a:p>
              <a:p>
                <a:r>
                  <a:rPr lang="de-DE" sz="2800" dirty="0">
                    <a:latin typeface="Cambria Math" panose="02040503050406030204" pitchFamily="18" charset="0"/>
                    <a:ea typeface="Cambria Math" panose="02040503050406030204" pitchFamily="18" charset="0"/>
                  </a:rPr>
                  <a:t>für die Steigung der Transformationskurve</a:t>
                </a:r>
              </a:p>
            </p:txBody>
          </p:sp>
        </mc:Choice>
        <mc:Fallback xmlns="">
          <p:sp>
            <p:nvSpPr>
              <p:cNvPr id="3" name="Textfeld 2">
                <a:extLst>
                  <a:ext uri="{FF2B5EF4-FFF2-40B4-BE49-F238E27FC236}">
                    <a16:creationId xmlns:a16="http://schemas.microsoft.com/office/drawing/2014/main" id="{AC295E5F-81DA-4333-8E8E-760B9DD427A5}"/>
                  </a:ext>
                </a:extLst>
              </p:cNvPr>
              <p:cNvSpPr txBox="1">
                <a:spLocks noRot="1" noChangeAspect="1" noMove="1" noResize="1" noEditPoints="1" noAdjustHandles="1" noChangeArrowheads="1" noChangeShapeType="1" noTextEdit="1"/>
              </p:cNvSpPr>
              <p:nvPr/>
            </p:nvSpPr>
            <p:spPr>
              <a:xfrm>
                <a:off x="69103" y="4977327"/>
                <a:ext cx="7560838" cy="1194879"/>
              </a:xfrm>
              <a:prstGeom prst="rect">
                <a:avLst/>
              </a:prstGeom>
              <a:blipFill>
                <a:blip r:embed="rId3"/>
                <a:stretch>
                  <a:fillRect l="-1612" b="-12690"/>
                </a:stretch>
              </a:blipFill>
            </p:spPr>
            <p:txBody>
              <a:bodyPr/>
              <a:lstStyle/>
              <a:p>
                <a:r>
                  <a:rPr lang="de-DE">
                    <a:noFill/>
                  </a:rPr>
                  <a:t> </a:t>
                </a:r>
              </a:p>
            </p:txBody>
          </p:sp>
        </mc:Fallback>
      </mc:AlternateContent>
      <p:sp>
        <p:nvSpPr>
          <p:cNvPr id="11" name="Freihandform: Form 10">
            <a:extLst>
              <a:ext uri="{FF2B5EF4-FFF2-40B4-BE49-F238E27FC236}">
                <a16:creationId xmlns:a16="http://schemas.microsoft.com/office/drawing/2014/main" id="{C39DDC74-BFD5-45C3-BB19-6223A8BA1975}"/>
              </a:ext>
            </a:extLst>
          </p:cNvPr>
          <p:cNvSpPr/>
          <p:nvPr/>
        </p:nvSpPr>
        <p:spPr>
          <a:xfrm>
            <a:off x="2337851" y="1325880"/>
            <a:ext cx="4046220" cy="3006090"/>
          </a:xfrm>
          <a:custGeom>
            <a:avLst/>
            <a:gdLst>
              <a:gd name="connsiteX0" fmla="*/ 0 w 4046220"/>
              <a:gd name="connsiteY0" fmla="*/ 0 h 3006090"/>
              <a:gd name="connsiteX1" fmla="*/ 994410 w 4046220"/>
              <a:gd name="connsiteY1" fmla="*/ 2080260 h 3006090"/>
              <a:gd name="connsiteX2" fmla="*/ 4046220 w 4046220"/>
              <a:gd name="connsiteY2" fmla="*/ 3006090 h 3006090"/>
            </a:gdLst>
            <a:ahLst/>
            <a:cxnLst>
              <a:cxn ang="0">
                <a:pos x="connsiteX0" y="connsiteY0"/>
              </a:cxn>
              <a:cxn ang="0">
                <a:pos x="connsiteX1" y="connsiteY1"/>
              </a:cxn>
              <a:cxn ang="0">
                <a:pos x="connsiteX2" y="connsiteY2"/>
              </a:cxn>
            </a:cxnLst>
            <a:rect l="l" t="t" r="r" b="b"/>
            <a:pathLst>
              <a:path w="4046220" h="3006090">
                <a:moveTo>
                  <a:pt x="0" y="0"/>
                </a:moveTo>
                <a:cubicBezTo>
                  <a:pt x="160020" y="789622"/>
                  <a:pt x="320040" y="1579245"/>
                  <a:pt x="994410" y="2080260"/>
                </a:cubicBezTo>
                <a:cubicBezTo>
                  <a:pt x="1668780" y="2581275"/>
                  <a:pt x="2857500" y="2793682"/>
                  <a:pt x="4046220" y="30060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ABA7E1DD-0BC9-406C-87AB-D3901196294A}"/>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4053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Arbeitsmarkt</a:t>
            </a:r>
            <a:endParaRPr lang="en-US" sz="2631" dirty="0">
              <a:solidFill>
                <a:sysClr val="windowText" lastClr="000000"/>
              </a:solidFill>
            </a:endParaRPr>
          </a:p>
        </p:txBody>
      </p:sp>
      <p:cxnSp>
        <p:nvCxnSpPr>
          <p:cNvPr id="7" name="Gerade Verbindung mit Pfeil 6">
            <a:extLst>
              <a:ext uri="{FF2B5EF4-FFF2-40B4-BE49-F238E27FC236}">
                <a16:creationId xmlns:a16="http://schemas.microsoft.com/office/drawing/2014/main" id="{BA800690-216E-4FFE-B74A-3F480F160225}"/>
              </a:ext>
            </a:extLst>
          </p:cNvPr>
          <p:cNvCxnSpPr/>
          <p:nvPr/>
        </p:nvCxnSpPr>
        <p:spPr>
          <a:xfrm flipV="1">
            <a:off x="1369875"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F6C83955-1540-4E27-938D-3A5266E03546}"/>
              </a:ext>
            </a:extLst>
          </p:cNvPr>
          <p:cNvCxnSpPr>
            <a:cxnSpLocks/>
          </p:cNvCxnSpPr>
          <p:nvPr/>
        </p:nvCxnSpPr>
        <p:spPr>
          <a:xfrm>
            <a:off x="1369875" y="4562374"/>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D8A76E19-92E1-477C-81AF-342D4C547969}"/>
              </a:ext>
            </a:extLst>
          </p:cNvPr>
          <p:cNvSpPr txBox="1"/>
          <p:nvPr/>
        </p:nvSpPr>
        <p:spPr>
          <a:xfrm flipH="1">
            <a:off x="73731" y="1052764"/>
            <a:ext cx="1368148" cy="923330"/>
          </a:xfrm>
          <a:prstGeom prst="rect">
            <a:avLst/>
          </a:prstGeom>
          <a:noFill/>
        </p:spPr>
        <p:txBody>
          <a:bodyPr wrap="square" rtlCol="0">
            <a:spAutoFit/>
          </a:bodyPr>
          <a:lstStyle/>
          <a:p>
            <a:r>
              <a:rPr lang="de-DE" dirty="0"/>
              <a:t>Wertgrenz-produkt,</a:t>
            </a:r>
          </a:p>
          <a:p>
            <a:r>
              <a:rPr lang="de-DE" dirty="0"/>
              <a:t>Lohnsatz</a:t>
            </a:r>
          </a:p>
        </p:txBody>
      </p:sp>
      <p:sp>
        <p:nvSpPr>
          <p:cNvPr id="10" name="Textfeld 9">
            <a:extLst>
              <a:ext uri="{FF2B5EF4-FFF2-40B4-BE49-F238E27FC236}">
                <a16:creationId xmlns:a16="http://schemas.microsoft.com/office/drawing/2014/main" id="{E0570F9B-F66B-4DBF-9573-1CBC8359498B}"/>
              </a:ext>
            </a:extLst>
          </p:cNvPr>
          <p:cNvSpPr txBox="1"/>
          <p:nvPr/>
        </p:nvSpPr>
        <p:spPr>
          <a:xfrm flipH="1">
            <a:off x="6482449" y="4509120"/>
            <a:ext cx="576059" cy="369332"/>
          </a:xfrm>
          <a:prstGeom prst="rect">
            <a:avLst/>
          </a:prstGeom>
          <a:noFill/>
        </p:spPr>
        <p:txBody>
          <a:bodyPr wrap="square" rtlCol="0">
            <a:spAutoFit/>
          </a:bodyPr>
          <a:lstStyle/>
          <a:p>
            <a:r>
              <a:rPr lang="de-DE" dirty="0"/>
              <a:t>L</a:t>
            </a:r>
            <a:r>
              <a:rPr lang="de-DE" baseline="-25000" dirty="0"/>
              <a:t>G</a:t>
            </a:r>
            <a:endParaRPr lang="de-DE" dirty="0"/>
          </a:p>
        </p:txBody>
      </p:sp>
      <p:cxnSp>
        <p:nvCxnSpPr>
          <p:cNvPr id="13" name="Gerade Verbindung mit Pfeil 12">
            <a:extLst>
              <a:ext uri="{FF2B5EF4-FFF2-40B4-BE49-F238E27FC236}">
                <a16:creationId xmlns:a16="http://schemas.microsoft.com/office/drawing/2014/main" id="{E04ABFA5-E952-485F-ABFE-68893EA6C222}"/>
              </a:ext>
            </a:extLst>
          </p:cNvPr>
          <p:cNvCxnSpPr/>
          <p:nvPr/>
        </p:nvCxnSpPr>
        <p:spPr>
          <a:xfrm flipV="1">
            <a:off x="6338427"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6D3C6D04-596F-409E-A806-A6EB2F10FC83}"/>
              </a:ext>
            </a:extLst>
          </p:cNvPr>
          <p:cNvCxnSpPr>
            <a:cxnSpLocks/>
          </p:cNvCxnSpPr>
          <p:nvPr/>
        </p:nvCxnSpPr>
        <p:spPr>
          <a:xfrm flipH="1">
            <a:off x="1081843" y="4562374"/>
            <a:ext cx="10885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02D111B7-0529-4780-B1DE-7D2B4473D683}"/>
              </a:ext>
            </a:extLst>
          </p:cNvPr>
          <p:cNvSpPr txBox="1"/>
          <p:nvPr/>
        </p:nvSpPr>
        <p:spPr>
          <a:xfrm flipH="1">
            <a:off x="6410437" y="980728"/>
            <a:ext cx="1363457" cy="923330"/>
          </a:xfrm>
          <a:prstGeom prst="rect">
            <a:avLst/>
          </a:prstGeom>
          <a:noFill/>
        </p:spPr>
        <p:txBody>
          <a:bodyPr wrap="square" rtlCol="0">
            <a:spAutoFit/>
          </a:bodyPr>
          <a:lstStyle/>
          <a:p>
            <a:r>
              <a:rPr lang="de-DE" dirty="0"/>
              <a:t>Wertgrenz-produkt,</a:t>
            </a:r>
          </a:p>
          <a:p>
            <a:r>
              <a:rPr lang="de-DE" dirty="0"/>
              <a:t>Lohnsatz</a:t>
            </a:r>
          </a:p>
        </p:txBody>
      </p:sp>
      <p:sp>
        <p:nvSpPr>
          <p:cNvPr id="16" name="Textfeld 15">
            <a:extLst>
              <a:ext uri="{FF2B5EF4-FFF2-40B4-BE49-F238E27FC236}">
                <a16:creationId xmlns:a16="http://schemas.microsoft.com/office/drawing/2014/main" id="{93CDF5C6-01AA-492C-B4B1-0B523A8A0746}"/>
              </a:ext>
            </a:extLst>
          </p:cNvPr>
          <p:cNvSpPr txBox="1"/>
          <p:nvPr/>
        </p:nvSpPr>
        <p:spPr>
          <a:xfrm flipH="1">
            <a:off x="994825" y="4516293"/>
            <a:ext cx="576059" cy="369332"/>
          </a:xfrm>
          <a:prstGeom prst="rect">
            <a:avLst/>
          </a:prstGeom>
          <a:noFill/>
        </p:spPr>
        <p:txBody>
          <a:bodyPr wrap="square" rtlCol="0">
            <a:spAutoFit/>
          </a:bodyPr>
          <a:lstStyle/>
          <a:p>
            <a:r>
              <a:rPr lang="de-DE" dirty="0"/>
              <a:t>L</a:t>
            </a:r>
            <a:r>
              <a:rPr lang="de-DE" baseline="-25000" dirty="0"/>
              <a:t>M</a:t>
            </a:r>
            <a:endParaRPr lang="de-DE" dirty="0"/>
          </a:p>
        </p:txBody>
      </p:sp>
      <mc:AlternateContent xmlns:mc="http://schemas.openxmlformats.org/markup-compatibility/2006" xmlns:a14="http://schemas.microsoft.com/office/drawing/2010/main">
        <mc:Choice Requires="a14">
          <p:sp>
            <p:nvSpPr>
              <p:cNvPr id="17" name="Textfeld 16">
                <a:extLst>
                  <a:ext uri="{FF2B5EF4-FFF2-40B4-BE49-F238E27FC236}">
                    <a16:creationId xmlns:a16="http://schemas.microsoft.com/office/drawing/2014/main" id="{1D868D14-F4AF-43C2-8DBB-1BE1CA6BFAA6}"/>
                  </a:ext>
                </a:extLst>
              </p:cNvPr>
              <p:cNvSpPr txBox="1"/>
              <p:nvPr/>
            </p:nvSpPr>
            <p:spPr>
              <a:xfrm>
                <a:off x="1" y="5026794"/>
                <a:ext cx="8644270" cy="731995"/>
              </a:xfrm>
              <a:prstGeom prst="rect">
                <a:avLst/>
              </a:prstGeom>
              <a:noFill/>
            </p:spPr>
            <p:txBody>
              <a:bodyPr wrap="square" rtlCol="0">
                <a:spAutoFit/>
              </a:bodyPr>
              <a:lstStyle/>
              <a:p>
                <a:pPr algn="ctr"/>
                <a:r>
                  <a:rPr lang="de-DE" sz="1600" dirty="0"/>
                  <a:t>Aus der Mobilität des Faktors Arbeit und Gewinnmaximierung folgt ein einheitlicher Lohnsatz →</a:t>
                </a:r>
              </a:p>
              <a:p>
                <a:pPr algn="ctr"/>
                <a14:m>
                  <m:oMath xmlns:m="http://schemas.openxmlformats.org/officeDocument/2006/math">
                    <m:f>
                      <m:fPr>
                        <m:ctrlPr>
                          <a:rPr lang="de-DE" sz="1600" i="1">
                            <a:latin typeface="Cambria Math" panose="02040503050406030204" pitchFamily="18" charset="0"/>
                          </a:rPr>
                        </m:ctrlPr>
                      </m:fPr>
                      <m:num>
                        <m:r>
                          <a:rPr lang="de-DE" sz="1600" i="1">
                            <a:latin typeface="Cambria Math" panose="02040503050406030204" pitchFamily="18" charset="0"/>
                          </a:rPr>
                          <m:t>𝑑𝐺</m:t>
                        </m:r>
                      </m:num>
                      <m:den>
                        <m:r>
                          <a:rPr lang="de-DE" sz="1600" i="1">
                            <a:latin typeface="Cambria Math" panose="02040503050406030204" pitchFamily="18" charset="0"/>
                          </a:rPr>
                          <m:t>𝑑𝑀</m:t>
                        </m:r>
                      </m:den>
                    </m:f>
                    <m:r>
                      <a:rPr lang="de-DE" sz="1600" i="1">
                        <a:latin typeface="Cambria Math" panose="02040503050406030204" pitchFamily="18" charset="0"/>
                      </a:rPr>
                      <m:t>=−</m:t>
                    </m:r>
                    <m:f>
                      <m:fPr>
                        <m:ctrlPr>
                          <a:rPr lang="de-DE" sz="1600" i="1">
                            <a:latin typeface="Cambria Math" panose="02040503050406030204" pitchFamily="18" charset="0"/>
                            <a:ea typeface="Cambria Math" panose="02040503050406030204" pitchFamily="18" charset="0"/>
                          </a:rPr>
                        </m:ctrlPr>
                      </m:fPr>
                      <m:num>
                        <m:r>
                          <m:rPr>
                            <m:nor/>
                          </m:rPr>
                          <a:rPr lang="de-DE" sz="1600">
                            <a:latin typeface="Cambria Math" panose="02040503050406030204" pitchFamily="18" charset="0"/>
                            <a:ea typeface="Cambria Math" panose="02040503050406030204" pitchFamily="18" charset="0"/>
                          </a:rPr>
                          <m:t>GP</m:t>
                        </m:r>
                        <m:r>
                          <m:rPr>
                            <m:nor/>
                          </m:rPr>
                          <a:rPr lang="de-DE" sz="1600" dirty="0">
                            <a:latin typeface="Cambria Math" panose="02040503050406030204" pitchFamily="18" charset="0"/>
                            <a:ea typeface="Cambria Math" panose="02040503050406030204" pitchFamily="18" charset="0"/>
                          </a:rPr>
                          <m:t>L</m:t>
                        </m:r>
                        <m:r>
                          <m:rPr>
                            <m:nor/>
                          </m:rPr>
                          <a:rPr lang="de-DE" sz="1600" baseline="-25000" dirty="0">
                            <a:latin typeface="Cambria Math" panose="02040503050406030204" pitchFamily="18" charset="0"/>
                            <a:ea typeface="Cambria Math" panose="02040503050406030204" pitchFamily="18" charset="0"/>
                          </a:rPr>
                          <m:t>G</m:t>
                        </m:r>
                      </m:num>
                      <m:den>
                        <m:r>
                          <m:rPr>
                            <m:nor/>
                          </m:rPr>
                          <a:rPr lang="de-DE" sz="1600">
                            <a:latin typeface="Cambria Math" panose="02040503050406030204" pitchFamily="18" charset="0"/>
                            <a:ea typeface="Cambria Math" panose="02040503050406030204" pitchFamily="18" charset="0"/>
                          </a:rPr>
                          <m:t>GP</m:t>
                        </m:r>
                        <m:r>
                          <m:rPr>
                            <m:nor/>
                          </m:rPr>
                          <a:rPr lang="de-DE" sz="1600" dirty="0">
                            <a:latin typeface="Cambria Math" panose="02040503050406030204" pitchFamily="18" charset="0"/>
                            <a:ea typeface="Cambria Math" panose="02040503050406030204" pitchFamily="18" charset="0"/>
                          </a:rPr>
                          <m:t>L</m:t>
                        </m:r>
                        <m:r>
                          <m:rPr>
                            <m:nor/>
                          </m:rPr>
                          <a:rPr lang="de-DE" sz="1600" baseline="-25000" dirty="0">
                            <a:latin typeface="Cambria Math" panose="02040503050406030204" pitchFamily="18" charset="0"/>
                            <a:ea typeface="Cambria Math" panose="02040503050406030204" pitchFamily="18" charset="0"/>
                          </a:rPr>
                          <m:t>M</m:t>
                        </m:r>
                      </m:den>
                    </m:f>
                    <m:r>
                      <a:rPr lang="de-DE" sz="1600" i="1">
                        <a:latin typeface="Cambria Math" panose="02040503050406030204" pitchFamily="18" charset="0"/>
                        <a:ea typeface="Cambria Math" panose="02040503050406030204" pitchFamily="18" charset="0"/>
                      </a:rPr>
                      <m:t>=−</m:t>
                    </m:r>
                    <m:f>
                      <m:fPr>
                        <m:ctrlPr>
                          <a:rPr lang="de-DE" sz="1600" i="1">
                            <a:latin typeface="Cambria Math" panose="02040503050406030204" pitchFamily="18" charset="0"/>
                          </a:rPr>
                        </m:ctrlPr>
                      </m:fPr>
                      <m:num>
                        <m:r>
                          <m:rPr>
                            <m:nor/>
                          </m:rPr>
                          <a:rPr lang="de-DE" sz="1600" dirty="0"/>
                          <m:t>P</m:t>
                        </m:r>
                        <m:r>
                          <m:rPr>
                            <m:nor/>
                          </m:rPr>
                          <a:rPr lang="de-DE" sz="1600" baseline="-25000" dirty="0"/>
                          <m:t>M</m:t>
                        </m:r>
                      </m:num>
                      <m:den>
                        <m:r>
                          <m:rPr>
                            <m:nor/>
                          </m:rPr>
                          <a:rPr lang="de-DE" sz="1600" dirty="0"/>
                          <m:t>P</m:t>
                        </m:r>
                        <m:r>
                          <m:rPr>
                            <m:nor/>
                          </m:rPr>
                          <a:rPr lang="de-DE" sz="1600" baseline="-25000" dirty="0"/>
                          <m:t>G</m:t>
                        </m:r>
                      </m:den>
                    </m:f>
                  </m:oMath>
                </a14:m>
                <a:r>
                  <a:rPr lang="de-DE" sz="1600" dirty="0">
                    <a:ea typeface="Cambria Math" panose="02040503050406030204" pitchFamily="18" charset="0"/>
                  </a:rPr>
                  <a:t>		Steigung der Transformationskurve = negatives Preisverhältnis</a:t>
                </a:r>
              </a:p>
            </p:txBody>
          </p:sp>
        </mc:Choice>
        <mc:Fallback xmlns="">
          <p:sp>
            <p:nvSpPr>
              <p:cNvPr id="17" name="Textfeld 16">
                <a:extLst>
                  <a:ext uri="{FF2B5EF4-FFF2-40B4-BE49-F238E27FC236}">
                    <a16:creationId xmlns:a16="http://schemas.microsoft.com/office/drawing/2014/main" id="{1D868D14-F4AF-43C2-8DBB-1BE1CA6BFAA6}"/>
                  </a:ext>
                </a:extLst>
              </p:cNvPr>
              <p:cNvSpPr txBox="1">
                <a:spLocks noRot="1" noChangeAspect="1" noMove="1" noResize="1" noEditPoints="1" noAdjustHandles="1" noChangeArrowheads="1" noChangeShapeType="1" noTextEdit="1"/>
              </p:cNvSpPr>
              <p:nvPr/>
            </p:nvSpPr>
            <p:spPr>
              <a:xfrm>
                <a:off x="1" y="5026794"/>
                <a:ext cx="8644270" cy="731995"/>
              </a:xfrm>
              <a:prstGeom prst="rect">
                <a:avLst/>
              </a:prstGeom>
              <a:blipFill>
                <a:blip r:embed="rId3"/>
                <a:stretch>
                  <a:fillRect t="-2500" b="-5000"/>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32745F81-A155-4C41-B4C1-372A8019F13F}"/>
              </a:ext>
            </a:extLst>
          </p:cNvPr>
          <p:cNvSpPr/>
          <p:nvPr/>
        </p:nvSpPr>
        <p:spPr>
          <a:xfrm>
            <a:off x="273007" y="729514"/>
            <a:ext cx="1024127" cy="369332"/>
          </a:xfrm>
          <a:prstGeom prst="rect">
            <a:avLst/>
          </a:prstGeom>
        </p:spPr>
        <p:txBody>
          <a:bodyPr wrap="none">
            <a:spAutoFit/>
          </a:bodyPr>
          <a:lstStyle/>
          <a:p>
            <a:r>
              <a:rPr lang="de-DE" dirty="0"/>
              <a:t>P</a:t>
            </a:r>
            <a:r>
              <a:rPr lang="de-DE" baseline="-25000" dirty="0"/>
              <a:t>G</a:t>
            </a:r>
            <a:r>
              <a:rPr lang="de-DE" dirty="0"/>
              <a:t>* GPL</a:t>
            </a:r>
            <a:r>
              <a:rPr lang="de-DE" baseline="-25000" dirty="0"/>
              <a:t>G</a:t>
            </a:r>
          </a:p>
        </p:txBody>
      </p:sp>
      <p:sp>
        <p:nvSpPr>
          <p:cNvPr id="11" name="Rechteck 10">
            <a:extLst>
              <a:ext uri="{FF2B5EF4-FFF2-40B4-BE49-F238E27FC236}">
                <a16:creationId xmlns:a16="http://schemas.microsoft.com/office/drawing/2014/main" id="{2DECAC22-0C77-4874-A0FB-D41FC3E0F1AD}"/>
              </a:ext>
            </a:extLst>
          </p:cNvPr>
          <p:cNvSpPr/>
          <p:nvPr/>
        </p:nvSpPr>
        <p:spPr>
          <a:xfrm>
            <a:off x="6503414" y="705300"/>
            <a:ext cx="1043876" cy="369332"/>
          </a:xfrm>
          <a:prstGeom prst="rect">
            <a:avLst/>
          </a:prstGeom>
        </p:spPr>
        <p:txBody>
          <a:bodyPr wrap="none">
            <a:spAutoFit/>
          </a:bodyPr>
          <a:lstStyle/>
          <a:p>
            <a:r>
              <a:rPr lang="de-DE" dirty="0"/>
              <a:t>P</a:t>
            </a:r>
            <a:r>
              <a:rPr lang="de-DE" baseline="-25000" dirty="0"/>
              <a:t>M</a:t>
            </a:r>
            <a:r>
              <a:rPr lang="de-DE" dirty="0"/>
              <a:t>*GPL</a:t>
            </a:r>
            <a:r>
              <a:rPr lang="de-DE" baseline="-25000" dirty="0"/>
              <a:t>M</a:t>
            </a:r>
          </a:p>
        </p:txBody>
      </p:sp>
      <p:cxnSp>
        <p:nvCxnSpPr>
          <p:cNvPr id="23" name="Gerader Verbinder 22">
            <a:extLst>
              <a:ext uri="{FF2B5EF4-FFF2-40B4-BE49-F238E27FC236}">
                <a16:creationId xmlns:a16="http://schemas.microsoft.com/office/drawing/2014/main" id="{EBD40D49-C50C-4AC4-B9AE-BEF864829A09}"/>
              </a:ext>
            </a:extLst>
          </p:cNvPr>
          <p:cNvCxnSpPr>
            <a:cxnSpLocks/>
          </p:cNvCxnSpPr>
          <p:nvPr/>
        </p:nvCxnSpPr>
        <p:spPr>
          <a:xfrm flipH="1">
            <a:off x="1369875" y="4797152"/>
            <a:ext cx="2160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021E1939-F060-4849-90BD-D5B9B91DD1EA}"/>
              </a:ext>
            </a:extLst>
          </p:cNvPr>
          <p:cNvCxnSpPr>
            <a:cxnSpLocks/>
          </p:cNvCxnSpPr>
          <p:nvPr/>
        </p:nvCxnSpPr>
        <p:spPr>
          <a:xfrm flipH="1">
            <a:off x="4106179" y="4797152"/>
            <a:ext cx="22322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8259D62C-F502-4EA8-B9CA-751335475120}"/>
              </a:ext>
            </a:extLst>
          </p:cNvPr>
          <p:cNvCxnSpPr/>
          <p:nvPr/>
        </p:nvCxnSpPr>
        <p:spPr>
          <a:xfrm>
            <a:off x="6338427" y="4653136"/>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FDB5A31C-83B4-4108-8C3C-0A53058AF4D9}"/>
              </a:ext>
            </a:extLst>
          </p:cNvPr>
          <p:cNvCxnSpPr/>
          <p:nvPr/>
        </p:nvCxnSpPr>
        <p:spPr>
          <a:xfrm>
            <a:off x="1369875" y="4653136"/>
            <a:ext cx="0" cy="28803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Rechteck 29">
                <a:extLst>
                  <a:ext uri="{FF2B5EF4-FFF2-40B4-BE49-F238E27FC236}">
                    <a16:creationId xmlns:a16="http://schemas.microsoft.com/office/drawing/2014/main" id="{46C3B3F4-820A-4D5D-A3FE-6DB13DCD7B47}"/>
                  </a:ext>
                </a:extLst>
              </p:cNvPr>
              <p:cNvSpPr/>
              <p:nvPr/>
            </p:nvSpPr>
            <p:spPr>
              <a:xfrm>
                <a:off x="3617135" y="4643844"/>
                <a:ext cx="41703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𝐿</m:t>
                          </m:r>
                        </m:e>
                      </m:acc>
                      <m:r>
                        <a:rPr lang="de-DE" i="1">
                          <a:latin typeface="Cambria Math" panose="02040503050406030204" pitchFamily="18" charset="0"/>
                        </a:rPr>
                        <m:t> </m:t>
                      </m:r>
                    </m:oMath>
                  </m:oMathPara>
                </a14:m>
                <a:endParaRPr lang="de-DE" dirty="0"/>
              </a:p>
            </p:txBody>
          </p:sp>
        </mc:Choice>
        <mc:Fallback xmlns="">
          <p:sp>
            <p:nvSpPr>
              <p:cNvPr id="30" name="Rechteck 29">
                <a:extLst>
                  <a:ext uri="{FF2B5EF4-FFF2-40B4-BE49-F238E27FC236}">
                    <a16:creationId xmlns:a16="http://schemas.microsoft.com/office/drawing/2014/main" id="{46C3B3F4-820A-4D5D-A3FE-6DB13DCD7B47}"/>
                  </a:ext>
                </a:extLst>
              </p:cNvPr>
              <p:cNvSpPr>
                <a:spLocks noRot="1" noChangeAspect="1" noMove="1" noResize="1" noEditPoints="1" noAdjustHandles="1" noChangeArrowheads="1" noChangeShapeType="1" noTextEdit="1"/>
              </p:cNvSpPr>
              <p:nvPr/>
            </p:nvSpPr>
            <p:spPr>
              <a:xfrm>
                <a:off x="3617135" y="4643844"/>
                <a:ext cx="417037" cy="369332"/>
              </a:xfrm>
              <a:prstGeom prst="rect">
                <a:avLst/>
              </a:prstGeom>
              <a:blipFill>
                <a:blip r:embed="rId4"/>
                <a:stretch>
                  <a:fillRect/>
                </a:stretch>
              </a:blipFill>
            </p:spPr>
            <p:txBody>
              <a:bodyPr/>
              <a:lstStyle/>
              <a:p>
                <a:r>
                  <a:rPr lang="de-DE">
                    <a:noFill/>
                  </a:rPr>
                  <a:t> </a:t>
                </a:r>
              </a:p>
            </p:txBody>
          </p:sp>
        </mc:Fallback>
      </mc:AlternateContent>
      <p:sp>
        <p:nvSpPr>
          <p:cNvPr id="38" name="Rechteck 37">
            <a:extLst>
              <a:ext uri="{FF2B5EF4-FFF2-40B4-BE49-F238E27FC236}">
                <a16:creationId xmlns:a16="http://schemas.microsoft.com/office/drawing/2014/main" id="{3392479B-7984-48F5-84E5-83A6F8203EE1}"/>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3573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P spid="16" grpId="0"/>
      <p:bldP spid="17" grpId="0"/>
      <p:bldP spid="2" grpId="0"/>
      <p:bldP spid="11" grpId="0"/>
      <p:bldP spid="3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a:solidFill>
                  <a:sysClr val="windowText" lastClr="000000"/>
                </a:solidFill>
              </a:rPr>
              <a:t>Preisanstieg </a:t>
            </a:r>
            <a:r>
              <a:rPr lang="en-US" sz="2631" dirty="0">
                <a:solidFill>
                  <a:sysClr val="windowText" lastClr="000000"/>
                </a:solidFill>
              </a:rPr>
              <a:t>des </a:t>
            </a:r>
            <a:r>
              <a:rPr lang="en-US" sz="2631" dirty="0" err="1">
                <a:solidFill>
                  <a:sysClr val="windowText" lastClr="000000"/>
                </a:solidFill>
              </a:rPr>
              <a:t>einen</a:t>
            </a:r>
            <a:r>
              <a:rPr lang="en-US" sz="2631" dirty="0">
                <a:solidFill>
                  <a:sysClr val="windowText" lastClr="000000"/>
                </a:solidFill>
              </a:rPr>
              <a:t> </a:t>
            </a:r>
            <a:r>
              <a:rPr lang="en-US" sz="2631" dirty="0" err="1">
                <a:solidFill>
                  <a:sysClr val="windowText" lastClr="000000"/>
                </a:solidFill>
              </a:rPr>
              <a:t>Gutes</a:t>
            </a:r>
            <a:r>
              <a:rPr lang="en-US" sz="2631" dirty="0">
                <a:solidFill>
                  <a:sysClr val="windowText" lastClr="000000"/>
                </a:solidFill>
              </a:rPr>
              <a:t> M</a:t>
            </a:r>
          </a:p>
        </p:txBody>
      </p:sp>
      <p:cxnSp>
        <p:nvCxnSpPr>
          <p:cNvPr id="10" name="Gerade Verbindung mit Pfeil 9">
            <a:extLst>
              <a:ext uri="{FF2B5EF4-FFF2-40B4-BE49-F238E27FC236}">
                <a16:creationId xmlns:a16="http://schemas.microsoft.com/office/drawing/2014/main" id="{3940E059-BC20-47D6-8C06-9A371A7BD9B3}"/>
              </a:ext>
            </a:extLst>
          </p:cNvPr>
          <p:cNvCxnSpPr/>
          <p:nvPr/>
        </p:nvCxnSpPr>
        <p:spPr>
          <a:xfrm flipV="1">
            <a:off x="2999656"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43E2E20E-CAE4-4956-A17C-35D6CF8F5AA1}"/>
              </a:ext>
            </a:extLst>
          </p:cNvPr>
          <p:cNvCxnSpPr>
            <a:cxnSpLocks/>
          </p:cNvCxnSpPr>
          <p:nvPr/>
        </p:nvCxnSpPr>
        <p:spPr>
          <a:xfrm>
            <a:off x="2999656" y="4562374"/>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B996E664-45FD-4C1E-A44E-A72F2419D670}"/>
              </a:ext>
            </a:extLst>
          </p:cNvPr>
          <p:cNvSpPr txBox="1"/>
          <p:nvPr/>
        </p:nvSpPr>
        <p:spPr>
          <a:xfrm flipH="1">
            <a:off x="128640" y="1052765"/>
            <a:ext cx="2943020" cy="646331"/>
          </a:xfrm>
          <a:prstGeom prst="rect">
            <a:avLst/>
          </a:prstGeom>
          <a:noFill/>
        </p:spPr>
        <p:txBody>
          <a:bodyPr wrap="square" rtlCol="0">
            <a:spAutoFit/>
          </a:bodyPr>
          <a:lstStyle/>
          <a:p>
            <a:r>
              <a:rPr lang="de-DE" dirty="0"/>
              <a:t>P</a:t>
            </a:r>
            <a:r>
              <a:rPr lang="de-DE" baseline="-25000" dirty="0"/>
              <a:t>G</a:t>
            </a:r>
            <a:r>
              <a:rPr lang="de-DE" dirty="0"/>
              <a:t>* GPL</a:t>
            </a:r>
            <a:r>
              <a:rPr lang="de-DE" baseline="-25000" dirty="0"/>
              <a:t>G </a:t>
            </a:r>
            <a:r>
              <a:rPr lang="de-DE" dirty="0"/>
              <a:t>=Wertgrenzprodukt</a:t>
            </a:r>
          </a:p>
          <a:p>
            <a:r>
              <a:rPr lang="de-DE" dirty="0"/>
              <a:t>W=Lohnsatz</a:t>
            </a:r>
          </a:p>
        </p:txBody>
      </p:sp>
      <p:cxnSp>
        <p:nvCxnSpPr>
          <p:cNvPr id="14" name="Gerade Verbindung mit Pfeil 13">
            <a:extLst>
              <a:ext uri="{FF2B5EF4-FFF2-40B4-BE49-F238E27FC236}">
                <a16:creationId xmlns:a16="http://schemas.microsoft.com/office/drawing/2014/main" id="{DBBA5383-AE0E-432A-BD35-9B6DCBCC5998}"/>
              </a:ext>
            </a:extLst>
          </p:cNvPr>
          <p:cNvCxnSpPr/>
          <p:nvPr/>
        </p:nvCxnSpPr>
        <p:spPr>
          <a:xfrm flipV="1">
            <a:off x="7968208"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3C2806A1-EC64-459F-873C-3FFA86755A56}"/>
              </a:ext>
            </a:extLst>
          </p:cNvPr>
          <p:cNvCxnSpPr>
            <a:cxnSpLocks/>
          </p:cNvCxnSpPr>
          <p:nvPr/>
        </p:nvCxnSpPr>
        <p:spPr>
          <a:xfrm flipH="1">
            <a:off x="2711624" y="4562374"/>
            <a:ext cx="10885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4CB80D15-788F-43E0-9430-577477BDD845}"/>
              </a:ext>
            </a:extLst>
          </p:cNvPr>
          <p:cNvSpPr txBox="1"/>
          <p:nvPr/>
        </p:nvSpPr>
        <p:spPr>
          <a:xfrm flipH="1">
            <a:off x="8040217" y="980729"/>
            <a:ext cx="3398645" cy="646331"/>
          </a:xfrm>
          <a:prstGeom prst="rect">
            <a:avLst/>
          </a:prstGeom>
          <a:noFill/>
        </p:spPr>
        <p:txBody>
          <a:bodyPr wrap="square" rtlCol="0">
            <a:spAutoFit/>
          </a:bodyPr>
          <a:lstStyle/>
          <a:p>
            <a:r>
              <a:rPr lang="de-DE" dirty="0"/>
              <a:t>P</a:t>
            </a:r>
            <a:r>
              <a:rPr lang="de-DE" baseline="-25000" dirty="0"/>
              <a:t>M</a:t>
            </a:r>
            <a:r>
              <a:rPr lang="de-DE" dirty="0"/>
              <a:t>*GPL</a:t>
            </a:r>
            <a:r>
              <a:rPr lang="de-DE" baseline="-25000" dirty="0"/>
              <a:t>M </a:t>
            </a:r>
            <a:r>
              <a:rPr lang="de-DE" dirty="0"/>
              <a:t>=Wertgrenzprodukt</a:t>
            </a:r>
          </a:p>
          <a:p>
            <a:r>
              <a:rPr lang="de-DE" dirty="0"/>
              <a:t>w =Lohnsatz</a:t>
            </a:r>
          </a:p>
        </p:txBody>
      </p:sp>
      <p:sp>
        <p:nvSpPr>
          <p:cNvPr id="19" name="Freihandform: Form 18">
            <a:extLst>
              <a:ext uri="{FF2B5EF4-FFF2-40B4-BE49-F238E27FC236}">
                <a16:creationId xmlns:a16="http://schemas.microsoft.com/office/drawing/2014/main" id="{ABBF5D43-83D4-47AE-AD9D-01DD3BAB89AE}"/>
              </a:ext>
            </a:extLst>
          </p:cNvPr>
          <p:cNvSpPr/>
          <p:nvPr/>
        </p:nvSpPr>
        <p:spPr>
          <a:xfrm>
            <a:off x="3318510" y="980728"/>
            <a:ext cx="4046220" cy="3006090"/>
          </a:xfrm>
          <a:custGeom>
            <a:avLst/>
            <a:gdLst>
              <a:gd name="connsiteX0" fmla="*/ 0 w 4046220"/>
              <a:gd name="connsiteY0" fmla="*/ 0 h 3006090"/>
              <a:gd name="connsiteX1" fmla="*/ 994410 w 4046220"/>
              <a:gd name="connsiteY1" fmla="*/ 2080260 h 3006090"/>
              <a:gd name="connsiteX2" fmla="*/ 4046220 w 4046220"/>
              <a:gd name="connsiteY2" fmla="*/ 3006090 h 3006090"/>
            </a:gdLst>
            <a:ahLst/>
            <a:cxnLst>
              <a:cxn ang="0">
                <a:pos x="connsiteX0" y="connsiteY0"/>
              </a:cxn>
              <a:cxn ang="0">
                <a:pos x="connsiteX1" y="connsiteY1"/>
              </a:cxn>
              <a:cxn ang="0">
                <a:pos x="connsiteX2" y="connsiteY2"/>
              </a:cxn>
            </a:cxnLst>
            <a:rect l="l" t="t" r="r" b="b"/>
            <a:pathLst>
              <a:path w="4046220" h="3006090">
                <a:moveTo>
                  <a:pt x="0" y="0"/>
                </a:moveTo>
                <a:cubicBezTo>
                  <a:pt x="160020" y="789622"/>
                  <a:pt x="320040" y="1579245"/>
                  <a:pt x="994410" y="2080260"/>
                </a:cubicBezTo>
                <a:cubicBezTo>
                  <a:pt x="1668780" y="2581275"/>
                  <a:pt x="2857500" y="2793682"/>
                  <a:pt x="4046220" y="30060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0639F7BD-91C2-4FD8-9840-A1DC2815BAAF}"/>
              </a:ext>
            </a:extLst>
          </p:cNvPr>
          <p:cNvSpPr/>
          <p:nvPr/>
        </p:nvSpPr>
        <p:spPr>
          <a:xfrm>
            <a:off x="3356254" y="1118683"/>
            <a:ext cx="1024127" cy="369332"/>
          </a:xfrm>
          <a:prstGeom prst="rect">
            <a:avLst/>
          </a:prstGeom>
        </p:spPr>
        <p:txBody>
          <a:bodyPr wrap="none">
            <a:spAutoFit/>
          </a:bodyPr>
          <a:lstStyle/>
          <a:p>
            <a:r>
              <a:rPr lang="de-DE" dirty="0"/>
              <a:t>P</a:t>
            </a:r>
            <a:r>
              <a:rPr lang="de-DE" baseline="-25000" dirty="0"/>
              <a:t>G</a:t>
            </a:r>
            <a:r>
              <a:rPr lang="de-DE" dirty="0"/>
              <a:t>* GPL</a:t>
            </a:r>
            <a:r>
              <a:rPr lang="de-DE" baseline="-25000" dirty="0"/>
              <a:t>G</a:t>
            </a:r>
          </a:p>
        </p:txBody>
      </p:sp>
      <p:sp>
        <p:nvSpPr>
          <p:cNvPr id="21" name="Freihandform: Form 20">
            <a:extLst>
              <a:ext uri="{FF2B5EF4-FFF2-40B4-BE49-F238E27FC236}">
                <a16:creationId xmlns:a16="http://schemas.microsoft.com/office/drawing/2014/main" id="{C772E8ED-3629-46C9-9FA2-7BB8D928B372}"/>
              </a:ext>
            </a:extLst>
          </p:cNvPr>
          <p:cNvSpPr/>
          <p:nvPr/>
        </p:nvSpPr>
        <p:spPr>
          <a:xfrm>
            <a:off x="4038600" y="960120"/>
            <a:ext cx="3577590" cy="3268980"/>
          </a:xfrm>
          <a:custGeom>
            <a:avLst/>
            <a:gdLst>
              <a:gd name="connsiteX0" fmla="*/ 3577590 w 3577590"/>
              <a:gd name="connsiteY0" fmla="*/ 0 h 3268980"/>
              <a:gd name="connsiteX1" fmla="*/ 2194560 w 3577590"/>
              <a:gd name="connsiteY1" fmla="*/ 2137410 h 3268980"/>
              <a:gd name="connsiteX2" fmla="*/ 22860 w 3577590"/>
              <a:gd name="connsiteY2" fmla="*/ 3257550 h 3268980"/>
              <a:gd name="connsiteX3" fmla="*/ 22860 w 3577590"/>
              <a:gd name="connsiteY3" fmla="*/ 3257550 h 3268980"/>
              <a:gd name="connsiteX4" fmla="*/ 0 w 3577590"/>
              <a:gd name="connsiteY4" fmla="*/ 3268980 h 326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7590" h="3268980">
                <a:moveTo>
                  <a:pt x="3577590" y="0"/>
                </a:moveTo>
                <a:cubicBezTo>
                  <a:pt x="3182302" y="797242"/>
                  <a:pt x="2787015" y="1594485"/>
                  <a:pt x="2194560" y="2137410"/>
                </a:cubicBezTo>
                <a:cubicBezTo>
                  <a:pt x="1602105" y="2680335"/>
                  <a:pt x="22860" y="3257550"/>
                  <a:pt x="22860" y="3257550"/>
                </a:cubicBezTo>
                <a:lnTo>
                  <a:pt x="22860" y="3257550"/>
                </a:lnTo>
                <a:lnTo>
                  <a:pt x="0" y="326898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C94D7996-F0F5-4EB5-A3B8-66D640CAFBD3}"/>
              </a:ext>
            </a:extLst>
          </p:cNvPr>
          <p:cNvSpPr/>
          <p:nvPr/>
        </p:nvSpPr>
        <p:spPr>
          <a:xfrm>
            <a:off x="6532737" y="789364"/>
            <a:ext cx="1043876" cy="369332"/>
          </a:xfrm>
          <a:prstGeom prst="rect">
            <a:avLst/>
          </a:prstGeom>
        </p:spPr>
        <p:txBody>
          <a:bodyPr wrap="none">
            <a:spAutoFit/>
          </a:bodyPr>
          <a:lstStyle/>
          <a:p>
            <a:r>
              <a:rPr lang="de-DE" dirty="0"/>
              <a:t>P</a:t>
            </a:r>
            <a:r>
              <a:rPr lang="de-DE" baseline="-25000" dirty="0"/>
              <a:t>M</a:t>
            </a:r>
            <a:r>
              <a:rPr lang="de-DE" dirty="0"/>
              <a:t>*GPL</a:t>
            </a:r>
            <a:r>
              <a:rPr lang="de-DE" baseline="-25000" dirty="0"/>
              <a:t>M</a:t>
            </a:r>
          </a:p>
        </p:txBody>
      </p:sp>
      <p:cxnSp>
        <p:nvCxnSpPr>
          <p:cNvPr id="24" name="Gerader Verbinder 23">
            <a:extLst>
              <a:ext uri="{FF2B5EF4-FFF2-40B4-BE49-F238E27FC236}">
                <a16:creationId xmlns:a16="http://schemas.microsoft.com/office/drawing/2014/main" id="{33E0EA9C-15FB-4325-810A-B6E60E642904}"/>
              </a:ext>
            </a:extLst>
          </p:cNvPr>
          <p:cNvCxnSpPr>
            <a:cxnSpLocks/>
          </p:cNvCxnSpPr>
          <p:nvPr/>
        </p:nvCxnSpPr>
        <p:spPr>
          <a:xfrm flipH="1">
            <a:off x="2999656" y="3563251"/>
            <a:ext cx="2480893" cy="3669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4E5783B4-00B1-460A-B460-D2A5BD242158}"/>
              </a:ext>
            </a:extLst>
          </p:cNvPr>
          <p:cNvSpPr/>
          <p:nvPr/>
        </p:nvSpPr>
        <p:spPr>
          <a:xfrm>
            <a:off x="2495600" y="3347700"/>
            <a:ext cx="465192" cy="369332"/>
          </a:xfrm>
          <a:prstGeom prst="rect">
            <a:avLst/>
          </a:prstGeom>
        </p:spPr>
        <p:txBody>
          <a:bodyPr wrap="none">
            <a:spAutoFit/>
          </a:bodyPr>
          <a:lstStyle/>
          <a:p>
            <a:r>
              <a:rPr lang="de-DE" dirty="0"/>
              <a:t>w*</a:t>
            </a:r>
            <a:endParaRPr lang="de-DE" baseline="-25000" dirty="0"/>
          </a:p>
        </p:txBody>
      </p:sp>
      <p:sp>
        <p:nvSpPr>
          <p:cNvPr id="31" name="Textfeld 30">
            <a:extLst>
              <a:ext uri="{FF2B5EF4-FFF2-40B4-BE49-F238E27FC236}">
                <a16:creationId xmlns:a16="http://schemas.microsoft.com/office/drawing/2014/main" id="{F37178C7-1959-4F46-AD2C-DA61655AB896}"/>
              </a:ext>
            </a:extLst>
          </p:cNvPr>
          <p:cNvSpPr txBox="1"/>
          <p:nvPr/>
        </p:nvSpPr>
        <p:spPr>
          <a:xfrm flipH="1">
            <a:off x="8112230" y="4509120"/>
            <a:ext cx="576059" cy="369332"/>
          </a:xfrm>
          <a:prstGeom prst="rect">
            <a:avLst/>
          </a:prstGeom>
          <a:noFill/>
        </p:spPr>
        <p:txBody>
          <a:bodyPr wrap="square" rtlCol="0">
            <a:spAutoFit/>
          </a:bodyPr>
          <a:lstStyle/>
          <a:p>
            <a:r>
              <a:rPr lang="de-DE" dirty="0"/>
              <a:t>L</a:t>
            </a:r>
            <a:r>
              <a:rPr lang="de-DE" baseline="-25000" dirty="0"/>
              <a:t>G</a:t>
            </a:r>
            <a:endParaRPr lang="de-DE" dirty="0"/>
          </a:p>
        </p:txBody>
      </p:sp>
      <p:sp>
        <p:nvSpPr>
          <p:cNvPr id="32" name="Textfeld 31">
            <a:extLst>
              <a:ext uri="{FF2B5EF4-FFF2-40B4-BE49-F238E27FC236}">
                <a16:creationId xmlns:a16="http://schemas.microsoft.com/office/drawing/2014/main" id="{08A64668-0246-44D7-837E-67BA4C42611E}"/>
              </a:ext>
            </a:extLst>
          </p:cNvPr>
          <p:cNvSpPr txBox="1"/>
          <p:nvPr/>
        </p:nvSpPr>
        <p:spPr>
          <a:xfrm flipH="1">
            <a:off x="2567609" y="4509120"/>
            <a:ext cx="576059" cy="369332"/>
          </a:xfrm>
          <a:prstGeom prst="rect">
            <a:avLst/>
          </a:prstGeom>
          <a:noFill/>
        </p:spPr>
        <p:txBody>
          <a:bodyPr wrap="square" rtlCol="0">
            <a:spAutoFit/>
          </a:bodyPr>
          <a:lstStyle/>
          <a:p>
            <a:r>
              <a:rPr lang="de-DE" dirty="0"/>
              <a:t>L</a:t>
            </a:r>
            <a:r>
              <a:rPr lang="de-DE" baseline="-25000" dirty="0"/>
              <a:t>M</a:t>
            </a:r>
            <a:endParaRPr lang="de-DE" dirty="0"/>
          </a:p>
        </p:txBody>
      </p:sp>
      <p:cxnSp>
        <p:nvCxnSpPr>
          <p:cNvPr id="33" name="Gerader Verbinder 32">
            <a:extLst>
              <a:ext uri="{FF2B5EF4-FFF2-40B4-BE49-F238E27FC236}">
                <a16:creationId xmlns:a16="http://schemas.microsoft.com/office/drawing/2014/main" id="{F753D45F-BE9A-4EE3-838A-E5113CF670EF}"/>
              </a:ext>
            </a:extLst>
          </p:cNvPr>
          <p:cNvCxnSpPr>
            <a:cxnSpLocks/>
          </p:cNvCxnSpPr>
          <p:nvPr/>
        </p:nvCxnSpPr>
        <p:spPr>
          <a:xfrm flipV="1">
            <a:off x="5480549" y="3563251"/>
            <a:ext cx="0" cy="999123"/>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CA7B56E4-8A86-42AB-AC1D-CB11613069A6}"/>
              </a:ext>
            </a:extLst>
          </p:cNvPr>
          <p:cNvSpPr/>
          <p:nvPr/>
        </p:nvSpPr>
        <p:spPr>
          <a:xfrm>
            <a:off x="5339324" y="4555233"/>
            <a:ext cx="397866" cy="369332"/>
          </a:xfrm>
          <a:prstGeom prst="rect">
            <a:avLst/>
          </a:prstGeom>
        </p:spPr>
        <p:txBody>
          <a:bodyPr wrap="none">
            <a:spAutoFit/>
          </a:bodyPr>
          <a:lstStyle/>
          <a:p>
            <a:r>
              <a:rPr lang="de-DE" dirty="0"/>
              <a:t>L*</a:t>
            </a:r>
          </a:p>
        </p:txBody>
      </p:sp>
      <p:sp>
        <p:nvSpPr>
          <p:cNvPr id="42" name="Rechteck 41">
            <a:extLst>
              <a:ext uri="{FF2B5EF4-FFF2-40B4-BE49-F238E27FC236}">
                <a16:creationId xmlns:a16="http://schemas.microsoft.com/office/drawing/2014/main" id="{F043C367-66A9-4DD1-B829-637138E1FC84}"/>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81480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1250" y="0"/>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Einkommensverteilung</a:t>
            </a:r>
            <a:r>
              <a:rPr lang="en-US" sz="2631" dirty="0">
                <a:solidFill>
                  <a:sysClr val="windowText" lastClr="000000"/>
                </a:solidFill>
              </a:rPr>
              <a:t> </a:t>
            </a:r>
            <a:r>
              <a:rPr lang="en-US" sz="2631" dirty="0" err="1">
                <a:solidFill>
                  <a:sysClr val="windowText" lastClr="000000"/>
                </a:solidFill>
              </a:rPr>
              <a:t>nach</a:t>
            </a:r>
            <a:r>
              <a:rPr lang="en-US" sz="2631" dirty="0">
                <a:solidFill>
                  <a:sysClr val="windowText" lastClr="000000"/>
                </a:solidFill>
              </a:rPr>
              <a:t> der </a:t>
            </a:r>
            <a:r>
              <a:rPr lang="en-US" sz="2631" dirty="0" err="1">
                <a:solidFill>
                  <a:sysClr val="windowText" lastClr="000000"/>
                </a:solidFill>
              </a:rPr>
              <a:t>Preisänderung</a:t>
            </a:r>
            <a:endParaRPr lang="en-US" sz="2631" dirty="0">
              <a:solidFill>
                <a:sysClr val="windowText" lastClr="000000"/>
              </a:solidFill>
            </a:endParaRPr>
          </a:p>
        </p:txBody>
      </p:sp>
      <p:sp>
        <p:nvSpPr>
          <p:cNvPr id="6" name="Textfeld 5">
            <a:extLst>
              <a:ext uri="{FF2B5EF4-FFF2-40B4-BE49-F238E27FC236}">
                <a16:creationId xmlns:a16="http://schemas.microsoft.com/office/drawing/2014/main" id="{07E277B9-BD12-4678-B902-5A0CDD9C235F}"/>
              </a:ext>
            </a:extLst>
          </p:cNvPr>
          <p:cNvSpPr txBox="1"/>
          <p:nvPr/>
        </p:nvSpPr>
        <p:spPr>
          <a:xfrm>
            <a:off x="295940" y="490542"/>
            <a:ext cx="8930268" cy="5139869"/>
          </a:xfrm>
          <a:prstGeom prst="rect">
            <a:avLst/>
          </a:prstGeom>
          <a:noFill/>
        </p:spPr>
        <p:txBody>
          <a:bodyPr wrap="square" rtlCol="0">
            <a:spAutoFit/>
          </a:bodyPr>
          <a:lstStyle/>
          <a:p>
            <a:r>
              <a:rPr lang="de-DE" sz="2200" b="1" u="sng" dirty="0"/>
              <a:t>Kapitalbesitzer im Maschinensektor</a:t>
            </a:r>
            <a:r>
              <a:rPr lang="de-DE" sz="2200" b="1" dirty="0"/>
              <a:t>: </a:t>
            </a:r>
            <a:r>
              <a:rPr lang="de-DE" sz="2200" dirty="0"/>
              <a:t>Die Güterpreise steigen nominal und auch relativ zum Lohnsatz und relativ zum Getreidesektor. Damit steigt insgesamt das Einkommen in diesem Sektor</a:t>
            </a:r>
          </a:p>
          <a:p>
            <a:r>
              <a:rPr lang="de-DE" sz="2200" dirty="0"/>
              <a:t>→ </a:t>
            </a:r>
            <a:r>
              <a:rPr lang="de-DE" sz="2200" b="1" dirty="0"/>
              <a:t>Besserstellung</a:t>
            </a:r>
          </a:p>
          <a:p>
            <a:endParaRPr lang="de-DE" sz="2200" dirty="0"/>
          </a:p>
          <a:p>
            <a:r>
              <a:rPr lang="de-DE" sz="2200" b="1" u="sng" dirty="0"/>
              <a:t>Kapitalbesitzer im Getreidesektor</a:t>
            </a:r>
            <a:r>
              <a:rPr lang="de-DE" sz="2200" b="1" dirty="0"/>
              <a:t>: </a:t>
            </a:r>
            <a:r>
              <a:rPr lang="de-DE" sz="2200" dirty="0"/>
              <a:t>Die Güterpreise bleiben nominal unverändert, aber sie sinken relativ zum Lohnsatz und relativ zum Maschinensektor. Damit sinkt insgesamt das Einkommen in diesem Sektor</a:t>
            </a:r>
          </a:p>
          <a:p>
            <a:r>
              <a:rPr lang="de-DE" sz="2200" dirty="0"/>
              <a:t>→ </a:t>
            </a:r>
            <a:r>
              <a:rPr lang="de-DE" sz="2200" b="1" dirty="0"/>
              <a:t>Schlechterstellung</a:t>
            </a:r>
          </a:p>
          <a:p>
            <a:endParaRPr lang="de-DE" sz="2200" dirty="0"/>
          </a:p>
          <a:p>
            <a:r>
              <a:rPr lang="de-DE" sz="2200" b="1" dirty="0"/>
              <a:t>Arbeiter:</a:t>
            </a:r>
            <a:r>
              <a:rPr lang="de-DE" sz="2200" dirty="0"/>
              <a:t> Die Löhne steigen zwar nominal. Relativ zum Maschinensektor aber fallen sie, während sie relativ zum Getreidesektor steigen.</a:t>
            </a:r>
          </a:p>
          <a:p>
            <a:r>
              <a:rPr lang="de-DE" sz="2200" dirty="0"/>
              <a:t>→ </a:t>
            </a:r>
            <a:r>
              <a:rPr lang="de-DE" sz="2200" b="1" dirty="0"/>
              <a:t>Besser- oder Schlechterstellung hängt von den Präferenzen ab</a:t>
            </a:r>
          </a:p>
          <a:p>
            <a:endParaRPr lang="de-DE" sz="2200" dirty="0"/>
          </a:p>
          <a:p>
            <a:endParaRPr lang="de-DE" sz="2000" dirty="0"/>
          </a:p>
        </p:txBody>
      </p:sp>
      <p:sp>
        <p:nvSpPr>
          <p:cNvPr id="5" name="Rechteck 4">
            <a:extLst>
              <a:ext uri="{FF2B5EF4-FFF2-40B4-BE49-F238E27FC236}">
                <a16:creationId xmlns:a16="http://schemas.microsoft.com/office/drawing/2014/main" id="{4E135B54-F05D-4671-BD4C-E2889F6741E8}"/>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51557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122682"/>
            <a:ext cx="8721846" cy="449797"/>
          </a:xfrm>
          <a:prstGeom prst="rect">
            <a:avLst/>
          </a:prstGeom>
        </p:spPr>
        <p:txBody>
          <a:bodyPr>
            <a:normAutofit fontScale="82500" lnSpcReduction="100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Produktion</a:t>
            </a:r>
            <a:r>
              <a:rPr lang="en-US" sz="2631" dirty="0">
                <a:solidFill>
                  <a:sysClr val="windowText" lastClr="000000"/>
                </a:solidFill>
              </a:rPr>
              <a:t> und </a:t>
            </a:r>
            <a:r>
              <a:rPr lang="en-US" sz="2631" dirty="0" err="1">
                <a:solidFill>
                  <a:sysClr val="windowText" lastClr="000000"/>
                </a:solidFill>
              </a:rPr>
              <a:t>Konsum</a:t>
            </a:r>
            <a:r>
              <a:rPr lang="en-US" sz="2631" dirty="0">
                <a:solidFill>
                  <a:sysClr val="windowText" lastClr="000000"/>
                </a:solidFill>
              </a:rPr>
              <a:t> </a:t>
            </a:r>
            <a:r>
              <a:rPr lang="en-US" sz="2631" dirty="0" err="1">
                <a:solidFill>
                  <a:sysClr val="windowText" lastClr="000000"/>
                </a:solidFill>
              </a:rPr>
              <a:t>Außenhandel</a:t>
            </a:r>
            <a:r>
              <a:rPr lang="en-US" sz="2631" dirty="0">
                <a:solidFill>
                  <a:sysClr val="windowText" lastClr="000000"/>
                </a:solidFill>
              </a:rPr>
              <a:t> </a:t>
            </a:r>
            <a:r>
              <a:rPr lang="en-US" sz="2631" dirty="0" err="1">
                <a:solidFill>
                  <a:sysClr val="windowText" lastClr="000000"/>
                </a:solidFill>
              </a:rPr>
              <a:t>nach</a:t>
            </a:r>
            <a:r>
              <a:rPr lang="en-US" sz="2631" dirty="0">
                <a:solidFill>
                  <a:sysClr val="windowText" lastClr="000000"/>
                </a:solidFill>
              </a:rPr>
              <a:t> </a:t>
            </a:r>
            <a:r>
              <a:rPr lang="en-US" sz="2631" err="1">
                <a:solidFill>
                  <a:sysClr val="windowText" lastClr="000000"/>
                </a:solidFill>
              </a:rPr>
              <a:t>dem</a:t>
            </a:r>
            <a:r>
              <a:rPr lang="en-US" sz="2631">
                <a:solidFill>
                  <a:sysClr val="windowText" lastClr="000000"/>
                </a:solidFill>
              </a:rPr>
              <a:t> Preisanstieg </a:t>
            </a:r>
            <a:r>
              <a:rPr lang="en-US" sz="2631" dirty="0">
                <a:solidFill>
                  <a:sysClr val="windowText" lastClr="000000"/>
                </a:solidFill>
              </a:rPr>
              <a:t>von M</a:t>
            </a:r>
          </a:p>
        </p:txBody>
      </p:sp>
      <p:grpSp>
        <p:nvGrpSpPr>
          <p:cNvPr id="17" name="Gruppieren 16">
            <a:extLst>
              <a:ext uri="{FF2B5EF4-FFF2-40B4-BE49-F238E27FC236}">
                <a16:creationId xmlns:a16="http://schemas.microsoft.com/office/drawing/2014/main" id="{96760369-09BB-4A7D-91B4-68E784638C33}"/>
              </a:ext>
            </a:extLst>
          </p:cNvPr>
          <p:cNvGrpSpPr/>
          <p:nvPr/>
        </p:nvGrpSpPr>
        <p:grpSpPr>
          <a:xfrm>
            <a:off x="1091050" y="1289567"/>
            <a:ext cx="6486978" cy="4304022"/>
            <a:chOff x="4016915" y="1196752"/>
            <a:chExt cx="3862765" cy="2616903"/>
          </a:xfrm>
        </p:grpSpPr>
        <p:cxnSp>
          <p:nvCxnSpPr>
            <p:cNvPr id="18" name="Gerade Verbindung mit Pfeil 17">
              <a:extLst>
                <a:ext uri="{FF2B5EF4-FFF2-40B4-BE49-F238E27FC236}">
                  <a16:creationId xmlns:a16="http://schemas.microsoft.com/office/drawing/2014/main" id="{DE75726A-4309-49D8-B635-366159185D90}"/>
                </a:ext>
              </a:extLst>
            </p:cNvPr>
            <p:cNvCxnSpPr/>
            <p:nvPr/>
          </p:nvCxnSpPr>
          <p:spPr>
            <a:xfrm flipV="1">
              <a:off x="4211960" y="1196752"/>
              <a:ext cx="0" cy="23762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7C252169-E35C-403B-941C-9CCEB70B6BEC}"/>
                </a:ext>
              </a:extLst>
            </p:cNvPr>
            <p:cNvCxnSpPr>
              <a:cxnSpLocks/>
            </p:cNvCxnSpPr>
            <p:nvPr/>
          </p:nvCxnSpPr>
          <p:spPr>
            <a:xfrm>
              <a:off x="4211960" y="3573016"/>
              <a:ext cx="366772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560060F-89E2-497E-B645-7F8891A9BDA6}"/>
                </a:ext>
              </a:extLst>
            </p:cNvPr>
            <p:cNvSpPr txBox="1"/>
            <p:nvPr/>
          </p:nvSpPr>
          <p:spPr>
            <a:xfrm flipH="1">
              <a:off x="4016915" y="1228012"/>
              <a:ext cx="216024" cy="224559"/>
            </a:xfrm>
            <a:prstGeom prst="rect">
              <a:avLst/>
            </a:prstGeom>
            <a:noFill/>
          </p:spPr>
          <p:txBody>
            <a:bodyPr wrap="square" rtlCol="0">
              <a:spAutoFit/>
            </a:bodyPr>
            <a:lstStyle/>
            <a:p>
              <a:r>
                <a:rPr lang="de-DE" dirty="0"/>
                <a:t>G</a:t>
              </a:r>
            </a:p>
          </p:txBody>
        </p:sp>
        <p:sp>
          <p:nvSpPr>
            <p:cNvPr id="21" name="Textfeld 20">
              <a:extLst>
                <a:ext uri="{FF2B5EF4-FFF2-40B4-BE49-F238E27FC236}">
                  <a16:creationId xmlns:a16="http://schemas.microsoft.com/office/drawing/2014/main" id="{CE164BB6-400C-466D-B392-BF97AB606C98}"/>
                </a:ext>
              </a:extLst>
            </p:cNvPr>
            <p:cNvSpPr txBox="1"/>
            <p:nvPr/>
          </p:nvSpPr>
          <p:spPr>
            <a:xfrm flipH="1">
              <a:off x="7663656" y="3589096"/>
              <a:ext cx="216024" cy="224559"/>
            </a:xfrm>
            <a:prstGeom prst="rect">
              <a:avLst/>
            </a:prstGeom>
            <a:noFill/>
          </p:spPr>
          <p:txBody>
            <a:bodyPr wrap="square" rtlCol="0">
              <a:spAutoFit/>
            </a:bodyPr>
            <a:lstStyle/>
            <a:p>
              <a:r>
                <a:rPr lang="de-DE" dirty="0"/>
                <a:t>M</a:t>
              </a:r>
            </a:p>
          </p:txBody>
        </p:sp>
      </p:grpSp>
      <p:sp>
        <p:nvSpPr>
          <p:cNvPr id="9" name="Freihandform: Form 8">
            <a:extLst>
              <a:ext uri="{FF2B5EF4-FFF2-40B4-BE49-F238E27FC236}">
                <a16:creationId xmlns:a16="http://schemas.microsoft.com/office/drawing/2014/main" id="{FA46ED26-B858-4292-925B-1DEE7ED8C959}"/>
              </a:ext>
            </a:extLst>
          </p:cNvPr>
          <p:cNvSpPr/>
          <p:nvPr/>
        </p:nvSpPr>
        <p:spPr>
          <a:xfrm>
            <a:off x="1398289" y="2201780"/>
            <a:ext cx="3224463" cy="2995863"/>
          </a:xfrm>
          <a:custGeom>
            <a:avLst/>
            <a:gdLst>
              <a:gd name="connsiteX0" fmla="*/ 0 w 3224463"/>
              <a:gd name="connsiteY0" fmla="*/ 0 h 2995863"/>
              <a:gd name="connsiteX1" fmla="*/ 2249906 w 3224463"/>
              <a:gd name="connsiteY1" fmla="*/ 986589 h 2995863"/>
              <a:gd name="connsiteX2" fmla="*/ 3224463 w 3224463"/>
              <a:gd name="connsiteY2" fmla="*/ 2995863 h 2995863"/>
            </a:gdLst>
            <a:ahLst/>
            <a:cxnLst>
              <a:cxn ang="0">
                <a:pos x="connsiteX0" y="connsiteY0"/>
              </a:cxn>
              <a:cxn ang="0">
                <a:pos x="connsiteX1" y="connsiteY1"/>
              </a:cxn>
              <a:cxn ang="0">
                <a:pos x="connsiteX2" y="connsiteY2"/>
              </a:cxn>
            </a:cxnLst>
            <a:rect l="l" t="t" r="r" b="b"/>
            <a:pathLst>
              <a:path w="3224463" h="2995863">
                <a:moveTo>
                  <a:pt x="0" y="0"/>
                </a:moveTo>
                <a:cubicBezTo>
                  <a:pt x="856248" y="243639"/>
                  <a:pt x="1712496" y="487279"/>
                  <a:pt x="2249906" y="986589"/>
                </a:cubicBezTo>
                <a:cubicBezTo>
                  <a:pt x="2787316" y="1485899"/>
                  <a:pt x="3005889" y="2240881"/>
                  <a:pt x="3224463" y="29958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r Verbinder 9">
            <a:extLst>
              <a:ext uri="{FF2B5EF4-FFF2-40B4-BE49-F238E27FC236}">
                <a16:creationId xmlns:a16="http://schemas.microsoft.com/office/drawing/2014/main" id="{EC432E8F-AFBF-4D87-B2EB-69E8003AE8AC}"/>
              </a:ext>
            </a:extLst>
          </p:cNvPr>
          <p:cNvCxnSpPr>
            <a:cxnSpLocks/>
          </p:cNvCxnSpPr>
          <p:nvPr/>
        </p:nvCxnSpPr>
        <p:spPr>
          <a:xfrm>
            <a:off x="1801319" y="1988840"/>
            <a:ext cx="2232248" cy="13681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hteck 10">
                <a:extLst>
                  <a:ext uri="{FF2B5EF4-FFF2-40B4-BE49-F238E27FC236}">
                    <a16:creationId xmlns:a16="http://schemas.microsoft.com/office/drawing/2014/main" id="{E3B5C445-33B9-4BC3-825E-A44EF38FDC76}"/>
                  </a:ext>
                </a:extLst>
              </p:cNvPr>
              <p:cNvSpPr/>
              <p:nvPr/>
            </p:nvSpPr>
            <p:spPr>
              <a:xfrm>
                <a:off x="1849808" y="1556505"/>
                <a:ext cx="699230" cy="6024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ea typeface="Cambria Math" panose="02040503050406030204" pitchFamily="18" charset="0"/>
                        </a:rPr>
                        <m:t>−</m:t>
                      </m:r>
                      <m:f>
                        <m:fPr>
                          <m:ctrlPr>
                            <a:rPr lang="de-DE" i="1">
                              <a:latin typeface="Cambria Math" panose="02040503050406030204" pitchFamily="18" charset="0"/>
                            </a:rPr>
                          </m:ctrlPr>
                        </m:fPr>
                        <m:num>
                          <m:r>
                            <m:rPr>
                              <m:nor/>
                            </m:rPr>
                            <a:rPr lang="de-DE" dirty="0"/>
                            <m:t>P</m:t>
                          </m:r>
                          <m:r>
                            <m:rPr>
                              <m:nor/>
                            </m:rPr>
                            <a:rPr lang="de-DE" baseline="-25000" dirty="0"/>
                            <m:t>M</m:t>
                          </m:r>
                        </m:num>
                        <m:den>
                          <m:r>
                            <m:rPr>
                              <m:nor/>
                            </m:rPr>
                            <a:rPr lang="de-DE" dirty="0"/>
                            <m:t>P</m:t>
                          </m:r>
                          <m:r>
                            <m:rPr>
                              <m:nor/>
                            </m:rPr>
                            <a:rPr lang="de-DE" baseline="-25000" dirty="0"/>
                            <m:t>G</m:t>
                          </m:r>
                        </m:den>
                      </m:f>
                    </m:oMath>
                  </m:oMathPara>
                </a14:m>
                <a:endParaRPr lang="de-DE" dirty="0"/>
              </a:p>
            </p:txBody>
          </p:sp>
        </mc:Choice>
        <mc:Fallback xmlns="">
          <p:sp>
            <p:nvSpPr>
              <p:cNvPr id="11" name="Rechteck 10">
                <a:extLst>
                  <a:ext uri="{FF2B5EF4-FFF2-40B4-BE49-F238E27FC236}">
                    <a16:creationId xmlns:a16="http://schemas.microsoft.com/office/drawing/2014/main" id="{E3B5C445-33B9-4BC3-825E-A44EF38FDC76}"/>
                  </a:ext>
                </a:extLst>
              </p:cNvPr>
              <p:cNvSpPr>
                <a:spLocks noRot="1" noChangeAspect="1" noMove="1" noResize="1" noEditPoints="1" noAdjustHandles="1" noChangeArrowheads="1" noChangeShapeType="1" noTextEdit="1"/>
              </p:cNvSpPr>
              <p:nvPr/>
            </p:nvSpPr>
            <p:spPr>
              <a:xfrm>
                <a:off x="1849808" y="1556505"/>
                <a:ext cx="699230" cy="602473"/>
              </a:xfrm>
              <a:prstGeom prst="rect">
                <a:avLst/>
              </a:prstGeom>
              <a:blipFill>
                <a:blip r:embed="rId3"/>
                <a:stretch>
                  <a:fillRect b="-1010"/>
                </a:stretch>
              </a:blipFill>
            </p:spPr>
            <p:txBody>
              <a:bodyPr/>
              <a:lstStyle/>
              <a:p>
                <a:r>
                  <a:rPr lang="de-DE">
                    <a:noFill/>
                  </a:rPr>
                  <a:t> </a:t>
                </a:r>
              </a:p>
            </p:txBody>
          </p:sp>
        </mc:Fallback>
      </mc:AlternateContent>
      <p:sp>
        <p:nvSpPr>
          <p:cNvPr id="15" name="Textfeld 14">
            <a:extLst>
              <a:ext uri="{FF2B5EF4-FFF2-40B4-BE49-F238E27FC236}">
                <a16:creationId xmlns:a16="http://schemas.microsoft.com/office/drawing/2014/main" id="{24DDB0AE-3AC4-493A-A126-9F4A955CFEB2}"/>
              </a:ext>
            </a:extLst>
          </p:cNvPr>
          <p:cNvSpPr txBox="1"/>
          <p:nvPr/>
        </p:nvSpPr>
        <p:spPr>
          <a:xfrm>
            <a:off x="427545" y="604774"/>
            <a:ext cx="2747547" cy="369332"/>
          </a:xfrm>
          <a:prstGeom prst="rect">
            <a:avLst/>
          </a:prstGeom>
          <a:noFill/>
        </p:spPr>
        <p:txBody>
          <a:bodyPr wrap="none" rtlCol="0">
            <a:spAutoFit/>
          </a:bodyPr>
          <a:lstStyle/>
          <a:p>
            <a:r>
              <a:rPr lang="de-DE" dirty="0"/>
              <a:t>Preisverhältnis bei Autarkie</a:t>
            </a:r>
          </a:p>
        </p:txBody>
      </p:sp>
      <p:cxnSp>
        <p:nvCxnSpPr>
          <p:cNvPr id="28" name="Gerade Verbindung mit Pfeil 27">
            <a:extLst>
              <a:ext uri="{FF2B5EF4-FFF2-40B4-BE49-F238E27FC236}">
                <a16:creationId xmlns:a16="http://schemas.microsoft.com/office/drawing/2014/main" id="{B0595867-1035-47FC-BA11-D69A0B354617}"/>
              </a:ext>
            </a:extLst>
          </p:cNvPr>
          <p:cNvCxnSpPr>
            <a:cxnSpLocks/>
            <a:stCxn id="15" idx="2"/>
            <a:endCxn id="11" idx="0"/>
          </p:cNvCxnSpPr>
          <p:nvPr/>
        </p:nvCxnSpPr>
        <p:spPr>
          <a:xfrm>
            <a:off x="1801319" y="974106"/>
            <a:ext cx="398104" cy="582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7783DDDC-6660-4008-89D1-A0F8422D7D04}"/>
              </a:ext>
            </a:extLst>
          </p:cNvPr>
          <p:cNvSpPr txBox="1"/>
          <p:nvPr/>
        </p:nvSpPr>
        <p:spPr>
          <a:xfrm>
            <a:off x="3109422" y="2672916"/>
            <a:ext cx="324128" cy="369332"/>
          </a:xfrm>
          <a:prstGeom prst="rect">
            <a:avLst/>
          </a:prstGeom>
          <a:noFill/>
        </p:spPr>
        <p:txBody>
          <a:bodyPr wrap="none" rtlCol="0">
            <a:spAutoFit/>
          </a:bodyPr>
          <a:lstStyle/>
          <a:p>
            <a:r>
              <a:rPr lang="de-DE" dirty="0"/>
              <a:t>●</a:t>
            </a:r>
          </a:p>
        </p:txBody>
      </p:sp>
      <p:sp>
        <p:nvSpPr>
          <p:cNvPr id="45" name="Textfeld 44">
            <a:extLst>
              <a:ext uri="{FF2B5EF4-FFF2-40B4-BE49-F238E27FC236}">
                <a16:creationId xmlns:a16="http://schemas.microsoft.com/office/drawing/2014/main" id="{AC769A9F-5086-4431-99F0-B85A2761B253}"/>
              </a:ext>
            </a:extLst>
          </p:cNvPr>
          <p:cNvSpPr txBox="1"/>
          <p:nvPr/>
        </p:nvSpPr>
        <p:spPr>
          <a:xfrm>
            <a:off x="0" y="3828128"/>
            <a:ext cx="3045193" cy="369332"/>
          </a:xfrm>
          <a:prstGeom prst="rect">
            <a:avLst/>
          </a:prstGeom>
          <a:noFill/>
        </p:spPr>
        <p:txBody>
          <a:bodyPr wrap="none" rtlCol="0">
            <a:spAutoFit/>
          </a:bodyPr>
          <a:lstStyle/>
          <a:p>
            <a:r>
              <a:rPr lang="de-DE" dirty="0"/>
              <a:t>Produktionspunkt bei Autarkie</a:t>
            </a:r>
          </a:p>
        </p:txBody>
      </p:sp>
      <p:cxnSp>
        <p:nvCxnSpPr>
          <p:cNvPr id="46" name="Gerade Verbindung mit Pfeil 45">
            <a:extLst>
              <a:ext uri="{FF2B5EF4-FFF2-40B4-BE49-F238E27FC236}">
                <a16:creationId xmlns:a16="http://schemas.microsoft.com/office/drawing/2014/main" id="{6150C9C1-095A-499A-B454-387CEB1DD253}"/>
              </a:ext>
            </a:extLst>
          </p:cNvPr>
          <p:cNvCxnSpPr>
            <a:cxnSpLocks/>
          </p:cNvCxnSpPr>
          <p:nvPr/>
        </p:nvCxnSpPr>
        <p:spPr>
          <a:xfrm flipV="1">
            <a:off x="2549038" y="3112786"/>
            <a:ext cx="560384" cy="732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Rechteck 50">
            <a:extLst>
              <a:ext uri="{FF2B5EF4-FFF2-40B4-BE49-F238E27FC236}">
                <a16:creationId xmlns:a16="http://schemas.microsoft.com/office/drawing/2014/main" id="{EBB8603A-B6DB-4070-B170-3CBD4F7FC826}"/>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06019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Literatur – Außenwirtschaft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88414" y="347256"/>
            <a:ext cx="10680887" cy="5832102"/>
          </a:xfrm>
          <a:prstGeom prst="rect">
            <a:avLst/>
          </a:prstGeom>
          <a:noFill/>
        </p:spPr>
        <p:txBody>
          <a:bodyPr wrap="square" rtlCol="0">
            <a:noAutofit/>
          </a:bodyPr>
          <a:lstStyle/>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Appleyard, D. und A. Field </a:t>
            </a:r>
            <a:r>
              <a:rPr lang="de-DE" sz="2000" b="1" dirty="0">
                <a:latin typeface="Times New Roman" panose="02020603050405020304" pitchFamily="18" charset="0"/>
                <a:cs typeface="Times New Roman" panose="02020603050405020304" pitchFamily="18" charset="0"/>
              </a:rPr>
              <a:t>International Economics</a:t>
            </a: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Broll U., </a:t>
            </a:r>
            <a:r>
              <a:rPr lang="en-US" sz="2000" b="1" dirty="0" err="1">
                <a:latin typeface="Times New Roman" panose="02020603050405020304" pitchFamily="18" charset="0"/>
                <a:cs typeface="Times New Roman" panose="02020603050405020304" pitchFamily="18" charset="0"/>
              </a:rPr>
              <a:t>Einführung</a:t>
            </a:r>
            <a:r>
              <a:rPr lang="en-US" sz="2000" b="1" dirty="0">
                <a:latin typeface="Times New Roman" panose="02020603050405020304" pitchFamily="18" charset="0"/>
                <a:cs typeface="Times New Roman" panose="02020603050405020304" pitchFamily="18" charset="0"/>
              </a:rPr>
              <a:t> in die </a:t>
            </a:r>
            <a:r>
              <a:rPr lang="en-US" sz="2000" b="1" dirty="0" err="1">
                <a:latin typeface="Times New Roman" panose="02020603050405020304" pitchFamily="18" charset="0"/>
                <a:cs typeface="Times New Roman" panose="02020603050405020304" pitchFamily="18" charset="0"/>
              </a:rPr>
              <a:t>moneträre</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Außenwirtschaft</a:t>
            </a: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err="1">
                <a:latin typeface="Times New Roman" panose="02020603050405020304" pitchFamily="18" charset="0"/>
                <a:cs typeface="Times New Roman" panose="02020603050405020304" pitchFamily="18" charset="0"/>
              </a:rPr>
              <a:t>Feenstra</a:t>
            </a:r>
            <a:r>
              <a:rPr lang="en-US" sz="2000" b="1" dirty="0">
                <a:latin typeface="Times New Roman" panose="02020603050405020304" pitchFamily="18" charset="0"/>
                <a:cs typeface="Times New Roman" panose="02020603050405020304" pitchFamily="18" charset="0"/>
              </a:rPr>
              <a:t>, R. und A Taylor, International Economics</a:t>
            </a: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b="1" dirty="0">
                <a:latin typeface="Times New Roman" panose="02020603050405020304" pitchFamily="18" charset="0"/>
                <a:cs typeface="Times New Roman" panose="02020603050405020304" pitchFamily="18" charset="0"/>
              </a:rPr>
              <a:t>Gandolfo, G., Elements </a:t>
            </a:r>
            <a:r>
              <a:rPr lang="de-DE" sz="2000" b="1" dirty="0" err="1">
                <a:latin typeface="Times New Roman" panose="02020603050405020304" pitchFamily="18" charset="0"/>
                <a:cs typeface="Times New Roman" panose="02020603050405020304" pitchFamily="18" charset="0"/>
              </a:rPr>
              <a:t>of</a:t>
            </a:r>
            <a:r>
              <a:rPr lang="de-DE" sz="2000" b="1" dirty="0">
                <a:latin typeface="Times New Roman" panose="02020603050405020304" pitchFamily="18" charset="0"/>
                <a:cs typeface="Times New Roman" panose="02020603050405020304" pitchFamily="18" charset="0"/>
              </a:rPr>
              <a:t> International Economics</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Gandolfo, G., International Finance and Open-Economy Macroeconomics</a:t>
            </a: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b="1" dirty="0">
                <a:latin typeface="Times New Roman" panose="02020603050405020304" pitchFamily="18" charset="0"/>
                <a:cs typeface="Times New Roman" panose="02020603050405020304" pitchFamily="18" charset="0"/>
              </a:rPr>
              <a:t>Lorz O. und H. Siebert, Außenwirtschaft</a:t>
            </a: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b="1" dirty="0" err="1">
                <a:latin typeface="Times New Roman" panose="02020603050405020304" pitchFamily="18" charset="0"/>
                <a:cs typeface="Times New Roman" panose="02020603050405020304" pitchFamily="18" charset="0"/>
              </a:rPr>
              <a:t>Krugman</a:t>
            </a:r>
            <a:r>
              <a:rPr lang="de-DE" sz="2000" b="1" dirty="0">
                <a:latin typeface="Times New Roman" panose="02020603050405020304" pitchFamily="18" charset="0"/>
                <a:cs typeface="Times New Roman" panose="02020603050405020304" pitchFamily="18" charset="0"/>
              </a:rPr>
              <a:t>, P., </a:t>
            </a:r>
            <a:r>
              <a:rPr lang="de-DE" sz="2000" b="1" dirty="0" err="1">
                <a:latin typeface="Times New Roman" panose="02020603050405020304" pitchFamily="18" charset="0"/>
                <a:cs typeface="Times New Roman" panose="02020603050405020304" pitchFamily="18" charset="0"/>
              </a:rPr>
              <a:t>Obstfeld</a:t>
            </a:r>
            <a:r>
              <a:rPr lang="de-DE" sz="2000" b="1" dirty="0">
                <a:latin typeface="Times New Roman" panose="02020603050405020304" pitchFamily="18" charset="0"/>
                <a:cs typeface="Times New Roman" panose="02020603050405020304" pitchFamily="18" charset="0"/>
              </a:rPr>
              <a:t>, M. und M. </a:t>
            </a:r>
            <a:r>
              <a:rPr lang="de-DE" sz="2000" b="1" dirty="0" err="1">
                <a:latin typeface="Times New Roman" panose="02020603050405020304" pitchFamily="18" charset="0"/>
                <a:cs typeface="Times New Roman" panose="02020603050405020304" pitchFamily="18" charset="0"/>
              </a:rPr>
              <a:t>Melitz</a:t>
            </a:r>
            <a:r>
              <a:rPr lang="de-DE" sz="2000" b="1" dirty="0">
                <a:latin typeface="Times New Roman" panose="02020603050405020304" pitchFamily="18" charset="0"/>
                <a:cs typeface="Times New Roman" panose="02020603050405020304" pitchFamily="18" charset="0"/>
              </a:rPr>
              <a:t>, International Economics</a:t>
            </a:r>
            <a:endParaRPr lang="de-DE" sz="2000"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3B5DD906-0E05-42F8-BAF0-6D3E2F517DB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71743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35560" y="136526"/>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Ergebnisse</a:t>
            </a:r>
            <a:r>
              <a:rPr lang="en-US" sz="2800" dirty="0">
                <a:solidFill>
                  <a:sysClr val="windowText" lastClr="000000"/>
                </a:solidFill>
              </a:rPr>
              <a:t> des </a:t>
            </a:r>
            <a:r>
              <a:rPr lang="en-US" sz="2800" dirty="0" err="1">
                <a:solidFill>
                  <a:sysClr val="windowText" lastClr="000000"/>
                </a:solidFill>
              </a:rPr>
              <a:t>Modells</a:t>
            </a:r>
            <a:r>
              <a:rPr lang="en-US" sz="2800" dirty="0">
                <a:solidFill>
                  <a:sysClr val="windowText" lastClr="000000"/>
                </a:solidFill>
              </a:rPr>
              <a:t> </a:t>
            </a:r>
            <a:r>
              <a:rPr lang="en-US" sz="2800" dirty="0" err="1">
                <a:solidFill>
                  <a:sysClr val="windowText" lastClr="000000"/>
                </a:solidFill>
              </a:rPr>
              <a:t>spezifischer</a:t>
            </a:r>
            <a:r>
              <a:rPr lang="en-US" sz="2800" dirty="0">
                <a:solidFill>
                  <a:sysClr val="windowText" lastClr="000000"/>
                </a:solidFill>
              </a:rPr>
              <a:t> </a:t>
            </a:r>
            <a:r>
              <a:rPr lang="en-US" sz="2800" dirty="0" err="1">
                <a:solidFill>
                  <a:sysClr val="windowText" lastClr="000000"/>
                </a:solidFill>
              </a:rPr>
              <a:t>Faktoren</a:t>
            </a:r>
            <a:r>
              <a:rPr lang="en-US" sz="2800" dirty="0">
                <a:solidFill>
                  <a:sysClr val="windowText" lastClr="000000"/>
                </a:solidFill>
              </a:rPr>
              <a:t> </a:t>
            </a:r>
            <a:r>
              <a:rPr lang="en-US" sz="2800" dirty="0" err="1">
                <a:solidFill>
                  <a:sysClr val="windowText" lastClr="000000"/>
                </a:solidFill>
              </a:rPr>
              <a:t>bei</a:t>
            </a:r>
            <a:r>
              <a:rPr lang="en-US" sz="2800" dirty="0">
                <a:solidFill>
                  <a:sysClr val="windowText" lastClr="000000"/>
                </a:solidFill>
              </a:rPr>
              <a:t> </a:t>
            </a:r>
            <a:r>
              <a:rPr lang="en-US" sz="2800" dirty="0" err="1">
                <a:solidFill>
                  <a:sysClr val="windowText" lastClr="000000"/>
                </a:solidFill>
              </a:rPr>
              <a:t>Außenhandel</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79862" y="1012954"/>
            <a:ext cx="8461839" cy="4093428"/>
          </a:xfrm>
          <a:prstGeom prst="rect">
            <a:avLst/>
          </a:prstGeom>
          <a:noFill/>
        </p:spPr>
        <p:txBody>
          <a:bodyPr wrap="square" rtlCol="0">
            <a:spAutoFit/>
          </a:bodyPr>
          <a:lstStyle/>
          <a:p>
            <a:pPr marL="342900" indent="-342900">
              <a:buFont typeface="Arial" panose="020B0604020202020204" pitchFamily="34" charset="0"/>
              <a:buChar char="•"/>
            </a:pPr>
            <a:r>
              <a:rPr lang="de-DE" sz="2000" b="1" dirty="0"/>
              <a:t>Exportsektor gewinnt </a:t>
            </a:r>
          </a:p>
          <a:p>
            <a:pPr marL="342900" indent="-342900">
              <a:buFont typeface="Arial" panose="020B0604020202020204" pitchFamily="34" charset="0"/>
              <a:buChar char="•"/>
            </a:pPr>
            <a:endParaRPr lang="de-DE" sz="2000" b="1" dirty="0"/>
          </a:p>
          <a:p>
            <a:pPr marL="342900" indent="-342900">
              <a:buFont typeface="Arial" panose="020B0604020202020204" pitchFamily="34" charset="0"/>
              <a:buChar char="•"/>
            </a:pPr>
            <a:r>
              <a:rPr lang="de-DE" sz="2000" b="1" dirty="0"/>
              <a:t>Importsektor verliert</a:t>
            </a:r>
          </a:p>
          <a:p>
            <a:pPr marL="342900" indent="-342900">
              <a:buFont typeface="Arial" panose="020B0604020202020204" pitchFamily="34" charset="0"/>
              <a:buChar char="•"/>
            </a:pPr>
            <a:endParaRPr lang="de-DE" sz="2000" b="1" dirty="0"/>
          </a:p>
          <a:p>
            <a:pPr marL="342900" indent="-342900">
              <a:buFont typeface="Arial" panose="020B0604020202020204" pitchFamily="34" charset="0"/>
              <a:buChar char="•"/>
            </a:pPr>
            <a:r>
              <a:rPr lang="de-DE" sz="2000" b="1" dirty="0"/>
              <a:t>Die Auswirkungen auf den mobilen Faktor sind ambivalent</a:t>
            </a:r>
          </a:p>
          <a:p>
            <a:endParaRPr lang="de-DE" sz="2000" b="1" dirty="0"/>
          </a:p>
          <a:p>
            <a:pPr algn="ctr"/>
            <a:r>
              <a:rPr lang="de-DE" sz="2000" b="1" u="sng" dirty="0"/>
              <a:t>ABER:</a:t>
            </a:r>
          </a:p>
          <a:p>
            <a:pPr algn="ctr"/>
            <a:endParaRPr lang="de-DE" sz="2000" b="1" dirty="0"/>
          </a:p>
          <a:p>
            <a:pPr algn="ctr"/>
            <a:r>
              <a:rPr lang="de-DE" sz="2000" b="1" u="sng" dirty="0"/>
              <a:t>Insgesamt</a:t>
            </a:r>
            <a:r>
              <a:rPr lang="de-DE" sz="2000" b="1" dirty="0"/>
              <a:t> gewinnt das Land!</a:t>
            </a:r>
          </a:p>
          <a:p>
            <a:pPr algn="ctr"/>
            <a:endParaRPr lang="de-DE" sz="2000" b="1" dirty="0"/>
          </a:p>
          <a:p>
            <a:pPr algn="ctr"/>
            <a:r>
              <a:rPr lang="de-DE" sz="2000" b="1" dirty="0"/>
              <a:t>→ es existiert ein Umverteilungsmechanismus, so dass alle Sektoren besser gestellt werden können gegenüber der Situation ohne Handel</a:t>
            </a:r>
            <a:endParaRPr lang="de-DE" sz="2000" dirty="0"/>
          </a:p>
          <a:p>
            <a:endParaRPr lang="de-DE" sz="2000" dirty="0"/>
          </a:p>
        </p:txBody>
      </p:sp>
      <p:sp>
        <p:nvSpPr>
          <p:cNvPr id="6" name="Rechteck 5">
            <a:extLst>
              <a:ext uri="{FF2B5EF4-FFF2-40B4-BE49-F238E27FC236}">
                <a16:creationId xmlns:a16="http://schemas.microsoft.com/office/drawing/2014/main" id="{FAAD80C1-9DAD-4DCD-A35A-A633A7EC679D}"/>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298075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Gründe</a:t>
            </a:r>
            <a:r>
              <a:rPr lang="en-US" sz="2800" dirty="0">
                <a:solidFill>
                  <a:sysClr val="windowText" lastClr="000000"/>
                </a:solidFill>
              </a:rPr>
              <a:t> </a:t>
            </a:r>
            <a:r>
              <a:rPr lang="en-US" sz="2800" dirty="0" err="1">
                <a:solidFill>
                  <a:sysClr val="windowText" lastClr="000000"/>
                </a:solidFill>
              </a:rPr>
              <a:t>für</a:t>
            </a:r>
            <a:r>
              <a:rPr lang="en-US" sz="2800" dirty="0">
                <a:solidFill>
                  <a:sysClr val="windowText" lastClr="000000"/>
                </a:solidFill>
              </a:rPr>
              <a:t> </a:t>
            </a:r>
            <a:r>
              <a:rPr lang="en-US" sz="2800" dirty="0" err="1">
                <a:solidFill>
                  <a:sysClr val="windowText" lastClr="000000"/>
                </a:solidFill>
              </a:rPr>
              <a:t>Außenhandel</a:t>
            </a:r>
            <a:r>
              <a:rPr lang="en-US" sz="2800" dirty="0">
                <a:solidFill>
                  <a:sysClr val="windowText" lastClr="000000"/>
                </a:solidFill>
              </a:rPr>
              <a:t> (</a:t>
            </a:r>
            <a:r>
              <a:rPr lang="en-US" sz="2800" dirty="0" err="1">
                <a:solidFill>
                  <a:sysClr val="windowText" lastClr="000000"/>
                </a:solidFill>
              </a:rPr>
              <a:t>klassisch</a:t>
            </a:r>
            <a:r>
              <a:rPr lang="en-US" sz="2800" dirty="0">
                <a:solidFill>
                  <a:sysClr val="windowText" lastClr="000000"/>
                </a:solidFill>
              </a:rPr>
              <a:t>)</a:t>
            </a:r>
          </a:p>
        </p:txBody>
      </p:sp>
      <p:sp>
        <p:nvSpPr>
          <p:cNvPr id="9" name="Textfeld 8">
            <a:extLst>
              <a:ext uri="{FF2B5EF4-FFF2-40B4-BE49-F238E27FC236}">
                <a16:creationId xmlns:a16="http://schemas.microsoft.com/office/drawing/2014/main" id="{EA66E258-8245-4EE8-9B19-BB1BAC4D268E}"/>
              </a:ext>
            </a:extLst>
          </p:cNvPr>
          <p:cNvSpPr txBox="1"/>
          <p:nvPr/>
        </p:nvSpPr>
        <p:spPr>
          <a:xfrm>
            <a:off x="34962" y="467252"/>
            <a:ext cx="7350162" cy="6310065"/>
          </a:xfrm>
          <a:prstGeom prst="rect">
            <a:avLst/>
          </a:prstGeom>
          <a:noFill/>
        </p:spPr>
        <p:txBody>
          <a:bodyPr wrap="square" rtlCol="0">
            <a:noAutofit/>
          </a:bodyPr>
          <a:lstStyle/>
          <a:p>
            <a:r>
              <a:rPr lang="de-DE" sz="2000" b="1" u="sng" dirty="0"/>
              <a:t>Ricardo:</a:t>
            </a:r>
          </a:p>
          <a:p>
            <a:pPr marL="342900" indent="-342900">
              <a:buFont typeface="Arial" panose="020B0604020202020204" pitchFamily="34" charset="0"/>
              <a:buChar char="•"/>
            </a:pPr>
            <a:r>
              <a:rPr lang="de-DE" sz="2000" dirty="0"/>
              <a:t>Unterschiedliche komparative Kosten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Lineare </a:t>
            </a:r>
            <a:r>
              <a:rPr lang="de-DE" sz="2000" dirty="0" err="1"/>
              <a:t>Produktionsfunktion:Y</a:t>
            </a:r>
            <a:r>
              <a:rPr lang="de-DE" sz="2000" dirty="0"/>
              <a:t>=</a:t>
            </a:r>
            <a:r>
              <a:rPr lang="de-DE" sz="2000" dirty="0" err="1"/>
              <a:t>aL</a:t>
            </a: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konstante Skalenerträge 2L↑ → 2Y↑</a:t>
            </a:r>
          </a:p>
          <a:p>
            <a:endParaRPr lang="de-DE" sz="2000" dirty="0"/>
          </a:p>
          <a:p>
            <a:r>
              <a:rPr lang="de-DE" sz="2000" b="1" u="sng" dirty="0"/>
              <a:t>Spezifische Faktoren:</a:t>
            </a:r>
          </a:p>
          <a:p>
            <a:pPr marL="342900" indent="-342900">
              <a:buFont typeface="Arial" panose="020B0604020202020204" pitchFamily="34" charset="0"/>
              <a:buChar char="•"/>
            </a:pPr>
            <a:r>
              <a:rPr lang="de-DE" sz="2000" dirty="0"/>
              <a:t>Neoklassische Produktionsfunktion Y=F(K,L)</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konstante Skalenerträge 2L↑, 2K↑ → 2Y↑</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Unterschiedliches Verhältnis der relativen </a:t>
            </a:r>
            <a:r>
              <a:rPr lang="de-DE" sz="2000" dirty="0" err="1"/>
              <a:t>Grenzproduktivitäten</a:t>
            </a:r>
            <a:r>
              <a:rPr lang="de-DE" sz="2000" dirty="0"/>
              <a:t> der Produktionsfaktoren</a:t>
            </a:r>
          </a:p>
          <a:p>
            <a:endParaRPr lang="de-DE" sz="2000" dirty="0"/>
          </a:p>
          <a:p>
            <a:endParaRPr lang="de-DE" sz="2000" b="1" dirty="0"/>
          </a:p>
          <a:p>
            <a:r>
              <a:rPr lang="de-DE" sz="2000" b="1" dirty="0"/>
              <a:t>→ Es kommt zu Außenhandel, weil die Länder unterschiedlich sind!</a:t>
            </a:r>
          </a:p>
          <a:p>
            <a:endParaRPr lang="de-DE" sz="2400" dirty="0"/>
          </a:p>
          <a:p>
            <a:endParaRPr lang="de-DE" sz="2000" dirty="0"/>
          </a:p>
        </p:txBody>
      </p:sp>
      <p:sp>
        <p:nvSpPr>
          <p:cNvPr id="35" name="Rechteck 34">
            <a:extLst>
              <a:ext uri="{FF2B5EF4-FFF2-40B4-BE49-F238E27FC236}">
                <a16:creationId xmlns:a16="http://schemas.microsoft.com/office/drawing/2014/main" id="{59CFC7BC-ECEB-4963-9763-C1F8BFE32520}"/>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13584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a:latin typeface="Times New Roman" panose="02020603050405020304" pitchFamily="18" charset="0"/>
                <a:cs typeface="Times New Roman" panose="02020603050405020304" pitchFamily="18" charset="0"/>
              </a:rPr>
              <a:t>Datenquellen zum Außenhandel</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0" y="795446"/>
            <a:ext cx="12172951" cy="5796547"/>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2"/>
              </a:rPr>
              <a:t>WTO</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3"/>
              </a:rPr>
              <a:t>UN </a:t>
            </a:r>
            <a:r>
              <a:rPr lang="de-DE" sz="2400" dirty="0" err="1">
                <a:latin typeface="Times New Roman" panose="02020603050405020304" pitchFamily="18" charset="0"/>
                <a:cs typeface="Times New Roman" panose="02020603050405020304" pitchFamily="18" charset="0"/>
                <a:hlinkClick r:id="rId3"/>
              </a:rPr>
              <a:t>Comtrade</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Destatis → Genesis-Datenbank → </a:t>
            </a:r>
            <a:r>
              <a:rPr lang="de-DE" sz="2400" dirty="0" err="1">
                <a:latin typeface="Times New Roman" panose="02020603050405020304" pitchFamily="18" charset="0"/>
                <a:cs typeface="Times New Roman" panose="02020603050405020304" pitchFamily="18" charset="0"/>
                <a:hlinkClick r:id="rId4"/>
              </a:rPr>
              <a:t>Aussenhandel</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Bundesbank → Statistiken → </a:t>
            </a:r>
            <a:r>
              <a:rPr lang="de-DE" sz="2400" dirty="0">
                <a:latin typeface="Times New Roman" panose="02020603050405020304" pitchFamily="18" charset="0"/>
                <a:cs typeface="Times New Roman" panose="02020603050405020304" pitchFamily="18" charset="0"/>
                <a:hlinkClick r:id="rId5"/>
              </a:rPr>
              <a:t>Zahlungsbilanz/Wechselkurse</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Eurostat → </a:t>
            </a:r>
            <a:r>
              <a:rPr lang="de-DE" sz="2400" dirty="0">
                <a:latin typeface="Times New Roman" panose="02020603050405020304" pitchFamily="18" charset="0"/>
                <a:cs typeface="Times New Roman" panose="02020603050405020304" pitchFamily="18" charset="0"/>
                <a:hlinkClick r:id="rId6"/>
              </a:rPr>
              <a:t>Internationaler Handel</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7"/>
              </a:rPr>
              <a:t>IMF Data</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8"/>
              </a:rPr>
              <a:t>ITC</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0B0ABB54-5A5F-47D6-B47B-FFA46D2A1B7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06621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Literatur – Öffentliche Finanzen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561974"/>
            <a:ext cx="12172951" cy="6286502"/>
          </a:xfrm>
          <a:prstGeom prst="rect">
            <a:avLst/>
          </a:prstGeom>
          <a:noFill/>
        </p:spPr>
        <p:txBody>
          <a:bodyPr wrap="square" rtlCol="0">
            <a:noAutofit/>
          </a:bodyPr>
          <a:lstStyle/>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Brümmerhoff, D., </a:t>
            </a:r>
            <a:r>
              <a:rPr lang="de-DE" sz="1900" b="1" dirty="0">
                <a:latin typeface="Times New Roman" panose="02020603050405020304" pitchFamily="18" charset="0"/>
                <a:cs typeface="Times New Roman" panose="02020603050405020304" pitchFamily="18" charset="0"/>
              </a:rPr>
              <a:t>Finanzwissenschaft</a:t>
            </a: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err="1">
                <a:latin typeface="Times New Roman" panose="02020603050405020304" pitchFamily="18" charset="0"/>
                <a:cs typeface="Times New Roman" panose="02020603050405020304" pitchFamily="18" charset="0"/>
              </a:rPr>
              <a:t>Blankart</a:t>
            </a:r>
            <a:r>
              <a:rPr lang="de-DE" sz="1900" dirty="0">
                <a:latin typeface="Times New Roman" panose="02020603050405020304" pitchFamily="18" charset="0"/>
                <a:cs typeface="Times New Roman" panose="02020603050405020304" pitchFamily="18" charset="0"/>
              </a:rPr>
              <a:t>, B. , </a:t>
            </a:r>
            <a:r>
              <a:rPr lang="de-DE" sz="1900" b="1" dirty="0">
                <a:latin typeface="Times New Roman" panose="02020603050405020304" pitchFamily="18" charset="0"/>
                <a:cs typeface="Times New Roman" panose="02020603050405020304" pitchFamily="18" charset="0"/>
              </a:rPr>
              <a:t>Öffentliche Finanzen in der Demokratie</a:t>
            </a: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00" dirty="0" err="1">
                <a:latin typeface="Times New Roman" panose="02020603050405020304" pitchFamily="18" charset="0"/>
                <a:cs typeface="Times New Roman" panose="02020603050405020304" pitchFamily="18" charset="0"/>
              </a:rPr>
              <a:t>Cansier</a:t>
            </a:r>
            <a:r>
              <a:rPr lang="en-US" sz="1900" dirty="0">
                <a:latin typeface="Times New Roman" panose="02020603050405020304" pitchFamily="18" charset="0"/>
                <a:cs typeface="Times New Roman" panose="02020603050405020304" pitchFamily="18" charset="0"/>
              </a:rPr>
              <a:t>, D. und Beyer, S. , </a:t>
            </a:r>
            <a:r>
              <a:rPr lang="en-US" sz="1900" b="1" dirty="0" err="1">
                <a:latin typeface="Times New Roman" panose="02020603050405020304" pitchFamily="18" charset="0"/>
                <a:cs typeface="Times New Roman" panose="02020603050405020304" pitchFamily="18" charset="0"/>
              </a:rPr>
              <a:t>Einführung</a:t>
            </a:r>
            <a:r>
              <a:rPr lang="en-US" sz="1900" b="1" dirty="0">
                <a:latin typeface="Times New Roman" panose="02020603050405020304" pitchFamily="18" charset="0"/>
                <a:cs typeface="Times New Roman" panose="02020603050405020304" pitchFamily="18" charset="0"/>
              </a:rPr>
              <a:t> in die </a:t>
            </a:r>
            <a:r>
              <a:rPr lang="en-US" sz="1900" b="1" dirty="0" err="1">
                <a:latin typeface="Times New Roman" panose="02020603050405020304" pitchFamily="18" charset="0"/>
                <a:cs typeface="Times New Roman" panose="02020603050405020304" pitchFamily="18" charset="0"/>
              </a:rPr>
              <a:t>Finanzwissenschaft</a:t>
            </a: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err="1">
                <a:latin typeface="Times New Roman" panose="02020603050405020304" pitchFamily="18" charset="0"/>
                <a:cs typeface="Times New Roman" panose="02020603050405020304" pitchFamily="18" charset="0"/>
              </a:rPr>
              <a:t>Corneo</a:t>
            </a:r>
            <a:r>
              <a:rPr lang="de-DE" sz="1900" dirty="0">
                <a:latin typeface="Times New Roman" panose="02020603050405020304" pitchFamily="18" charset="0"/>
                <a:cs typeface="Times New Roman" panose="02020603050405020304" pitchFamily="18" charset="0"/>
              </a:rPr>
              <a:t>, G., </a:t>
            </a:r>
            <a:r>
              <a:rPr lang="de-DE" sz="1900" b="1" dirty="0">
                <a:latin typeface="Times New Roman" panose="02020603050405020304" pitchFamily="18" charset="0"/>
                <a:cs typeface="Times New Roman" panose="02020603050405020304" pitchFamily="18" charset="0"/>
              </a:rPr>
              <a:t>Öffentliche Finanzen: Ausgabenpolitik</a:t>
            </a: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00" dirty="0" err="1">
                <a:latin typeface="Times New Roman" panose="02020603050405020304" pitchFamily="18" charset="0"/>
                <a:cs typeface="Times New Roman" panose="02020603050405020304" pitchFamily="18" charset="0"/>
              </a:rPr>
              <a:t>Hindriks</a:t>
            </a:r>
            <a:r>
              <a:rPr lang="en-US" sz="1900" dirty="0">
                <a:latin typeface="Times New Roman" panose="02020603050405020304" pitchFamily="18" charset="0"/>
                <a:cs typeface="Times New Roman" panose="02020603050405020304" pitchFamily="18" charset="0"/>
              </a:rPr>
              <a:t>, J. und G. Myles, </a:t>
            </a:r>
            <a:r>
              <a:rPr lang="en-US" sz="1900" b="1" dirty="0">
                <a:latin typeface="Times New Roman" panose="02020603050405020304" pitchFamily="18" charset="0"/>
                <a:cs typeface="Times New Roman" panose="02020603050405020304" pitchFamily="18" charset="0"/>
              </a:rPr>
              <a:t>Intermediate Public Economics</a:t>
            </a: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Zimmermann H., Henke, K, und </a:t>
            </a:r>
            <a:r>
              <a:rPr lang="en-US" sz="1900" dirty="0" err="1">
                <a:latin typeface="Times New Roman" panose="02020603050405020304" pitchFamily="18" charset="0"/>
                <a:cs typeface="Times New Roman" panose="02020603050405020304" pitchFamily="18" charset="0"/>
              </a:rPr>
              <a:t>Broer</a:t>
            </a:r>
            <a:r>
              <a:rPr lang="en-US" sz="1900" dirty="0">
                <a:latin typeface="Times New Roman" panose="02020603050405020304" pitchFamily="18" charset="0"/>
                <a:cs typeface="Times New Roman" panose="02020603050405020304" pitchFamily="18" charset="0"/>
              </a:rPr>
              <a:t> M., </a:t>
            </a:r>
            <a:r>
              <a:rPr lang="en-US" sz="1900" b="1" dirty="0" err="1">
                <a:latin typeface="Times New Roman" panose="02020603050405020304" pitchFamily="18" charset="0"/>
                <a:cs typeface="Times New Roman" panose="02020603050405020304" pitchFamily="18" charset="0"/>
              </a:rPr>
              <a:t>Finanzwissenschaft</a:t>
            </a: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Auerbach A., </a:t>
            </a:r>
            <a:r>
              <a:rPr lang="de-DE" sz="1900" dirty="0" err="1">
                <a:latin typeface="Times New Roman" panose="02020603050405020304" pitchFamily="18" charset="0"/>
                <a:cs typeface="Times New Roman" panose="02020603050405020304" pitchFamily="18" charset="0"/>
              </a:rPr>
              <a:t>Chetty</a:t>
            </a:r>
            <a:r>
              <a:rPr lang="de-DE" sz="1900" dirty="0">
                <a:latin typeface="Times New Roman" panose="02020603050405020304" pitchFamily="18" charset="0"/>
                <a:cs typeface="Times New Roman" panose="02020603050405020304" pitchFamily="18" charset="0"/>
              </a:rPr>
              <a:t> R., Feldstein M. und </a:t>
            </a:r>
            <a:r>
              <a:rPr lang="de-DE" sz="1900" dirty="0" err="1">
                <a:latin typeface="Times New Roman" panose="02020603050405020304" pitchFamily="18" charset="0"/>
                <a:cs typeface="Times New Roman" panose="02020603050405020304" pitchFamily="18" charset="0"/>
              </a:rPr>
              <a:t>Saez</a:t>
            </a:r>
            <a:r>
              <a:rPr lang="de-DE" sz="1900" dirty="0">
                <a:latin typeface="Times New Roman" panose="02020603050405020304" pitchFamily="18" charset="0"/>
                <a:cs typeface="Times New Roman" panose="02020603050405020304" pitchFamily="18" charset="0"/>
              </a:rPr>
              <a:t>, E., </a:t>
            </a:r>
            <a:r>
              <a:rPr lang="en-US" sz="1900" b="1" dirty="0">
                <a:latin typeface="Times New Roman" panose="02020603050405020304" pitchFamily="18" charset="0"/>
                <a:cs typeface="Times New Roman" panose="02020603050405020304" pitchFamily="18" charset="0"/>
              </a:rPr>
              <a:t>Handbook of public economics</a:t>
            </a:r>
            <a:r>
              <a:rPr lang="en-US" sz="1600" dirty="0">
                <a:latin typeface="Times New Roman" panose="02020603050405020304" pitchFamily="18" charset="0"/>
                <a:cs typeface="Times New Roman" panose="02020603050405020304" pitchFamily="18" charset="0"/>
              </a:rPr>
              <a:t>.</a:t>
            </a:r>
          </a:p>
        </p:txBody>
      </p:sp>
      <p:sp>
        <p:nvSpPr>
          <p:cNvPr id="14" name="Rechteck 13">
            <a:extLst>
              <a:ext uri="{FF2B5EF4-FFF2-40B4-BE49-F238E27FC236}">
                <a16:creationId xmlns:a16="http://schemas.microsoft.com/office/drawing/2014/main" id="{CBCC9AC0-5295-47AB-A539-C33E2A8F6B8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73368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Datenquellen zum öffentlichen Sektor </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795446"/>
            <a:ext cx="12172951" cy="5597041"/>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2"/>
              </a:rPr>
              <a:t>Statistisches Bundesamt  → Genesis Online</a:t>
            </a:r>
            <a:r>
              <a:rPr lang="de-DE" sz="2400" dirty="0">
                <a:latin typeface="Times New Roman" panose="02020603050405020304" pitchFamily="18" charset="0"/>
                <a:cs typeface="Times New Roman" panose="02020603050405020304" pitchFamily="18" charset="0"/>
              </a:rPr>
              <a:t> (Finanzen und Steuern)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Bundesfinanzministerium → Service → </a:t>
            </a:r>
            <a:r>
              <a:rPr lang="de-DE" sz="2400" dirty="0">
                <a:latin typeface="Times New Roman" panose="02020603050405020304" pitchFamily="18" charset="0"/>
                <a:cs typeface="Times New Roman" panose="02020603050405020304" pitchFamily="18" charset="0"/>
                <a:hlinkClick r:id="rId3"/>
              </a:rPr>
              <a:t>Datenportal</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Bundesbank → Statistiken → </a:t>
            </a:r>
            <a:r>
              <a:rPr lang="de-DE" sz="2400" dirty="0">
                <a:latin typeface="Times New Roman" panose="02020603050405020304" pitchFamily="18" charset="0"/>
                <a:cs typeface="Times New Roman" panose="02020603050405020304" pitchFamily="18" charset="0"/>
                <a:hlinkClick r:id="rId4"/>
              </a:rPr>
              <a:t>Öffentliche Finanzen</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Eurostat → Wirtschaft und Finanzen → </a:t>
            </a:r>
            <a:r>
              <a:rPr lang="de-DE" sz="2400" dirty="0">
                <a:latin typeface="Times New Roman" panose="02020603050405020304" pitchFamily="18" charset="0"/>
                <a:cs typeface="Times New Roman" panose="02020603050405020304" pitchFamily="18" charset="0"/>
                <a:hlinkClick r:id="rId5"/>
              </a:rPr>
              <a:t>Sektor Staat</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OECD → </a:t>
            </a:r>
            <a:r>
              <a:rPr lang="de-DE" sz="2400" dirty="0">
                <a:latin typeface="Times New Roman" panose="02020603050405020304" pitchFamily="18" charset="0"/>
                <a:cs typeface="Times New Roman" panose="02020603050405020304" pitchFamily="18" charset="0"/>
                <a:hlinkClick r:id="rId6"/>
              </a:rPr>
              <a:t>Data</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0B0ABB54-5A5F-47D6-B47B-FFA46D2A1B7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51859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Allgemeines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591142" y="645637"/>
            <a:ext cx="7961188" cy="6001558"/>
          </a:xfrm>
          <a:prstGeom prst="rect">
            <a:avLst/>
          </a:prstGeom>
          <a:noFill/>
        </p:spPr>
        <p:txBody>
          <a:bodyPr wrap="square" rtlCol="0">
            <a:noAutofit/>
          </a:bodyPr>
          <a:lstStyle/>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Wie in jeder Vorlesung ist es immer ratsam über den Tellerrand hinauszuschauen und das eine oder andere Buch über die Thematik zur Hand zu nehmen.</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Ich gehöre allerdings noch zu den Dozenten, die nicht die vorgefertigten Foliensätze der Verlage verwenden und </a:t>
            </a:r>
            <a:r>
              <a:rPr lang="de-DE" sz="2000" b="1" dirty="0">
                <a:latin typeface="Times New Roman" panose="02020603050405020304" pitchFamily="18" charset="0"/>
                <a:cs typeface="Times New Roman" panose="02020603050405020304" pitchFamily="18" charset="0"/>
              </a:rPr>
              <a:t>den Krugman</a:t>
            </a:r>
            <a:r>
              <a:rPr lang="de-DE" sz="2000" dirty="0">
                <a:latin typeface="Times New Roman" panose="02020603050405020304" pitchFamily="18" charset="0"/>
                <a:cs typeface="Times New Roman" panose="02020603050405020304" pitchFamily="18" charset="0"/>
              </a:rPr>
              <a:t> (in Finanzwissenschaft hat sich bisher noch nicht solch ein Werk herausgebildet!) 1:1 nachbeten, das können Sie auch alleine, sondern gestalte noch meine eigenen Vorlesungsinhalte. Trotzdem werden Sie natürlich viele Inhalte meiner Vorlesung insbesondere in den Standardlehrbüchern wiederfinden, aber an der einen oder anderen Stelle etwas anders dargestellt.</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Für die Prüfung am Ende des Semesters gilt, dass nur die Inhalte dieser Vorlesung/Übung prüfungsrelevant sind.</a:t>
            </a:r>
          </a:p>
        </p:txBody>
      </p:sp>
      <p:sp>
        <p:nvSpPr>
          <p:cNvPr id="4" name="Rechteck 3">
            <a:extLst>
              <a:ext uri="{FF2B5EF4-FFF2-40B4-BE49-F238E27FC236}">
                <a16:creationId xmlns:a16="http://schemas.microsoft.com/office/drawing/2014/main" id="{E6900AA1-7F62-4763-A471-C79C13E07C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94976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B0F35BEA-CB47-4C5D-98A3-9C3243FE0824}"/>
              </a:ext>
            </a:extLst>
          </p:cNvPr>
          <p:cNvSpPr txBox="1"/>
          <p:nvPr/>
        </p:nvSpPr>
        <p:spPr>
          <a:xfrm>
            <a:off x="0" y="0"/>
            <a:ext cx="7265439" cy="567680"/>
          </a:xfrm>
          <a:prstGeom prst="rect">
            <a:avLst/>
          </a:prstGeom>
          <a:noFill/>
        </p:spPr>
        <p:txBody>
          <a:bodyPr wrap="square" rtlCol="0">
            <a:noAutofit/>
          </a:bodyPr>
          <a:lstStyle/>
          <a:p>
            <a:pPr algn="ctr"/>
            <a:r>
              <a:rPr lang="de-DE" sz="3000" b="1" dirty="0">
                <a:latin typeface="Times New Roman" panose="02020603050405020304" pitchFamily="18" charset="0"/>
                <a:cs typeface="Times New Roman" panose="02020603050405020304" pitchFamily="18" charset="0"/>
              </a:rPr>
              <a:t>Welthandel und Weltproduktion (nominal)</a:t>
            </a:r>
          </a:p>
          <a:p>
            <a:endParaRPr lang="de-DE" sz="2400" dirty="0">
              <a:latin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4EFE902C-4502-4719-BE52-6C2F9B3BFC6F}"/>
              </a:ext>
            </a:extLst>
          </p:cNvPr>
          <p:cNvSpPr txBox="1"/>
          <p:nvPr/>
        </p:nvSpPr>
        <p:spPr>
          <a:xfrm>
            <a:off x="66176" y="4430218"/>
            <a:ext cx="1018309" cy="465782"/>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a:t>
            </a:r>
          </a:p>
          <a:p>
            <a:r>
              <a:rPr lang="de-DE" sz="1000" dirty="0">
                <a:latin typeface="Times New Roman" panose="02020603050405020304" pitchFamily="18" charset="0"/>
                <a:cs typeface="Times New Roman" panose="02020603050405020304" pitchFamily="18" charset="0"/>
              </a:rPr>
              <a:t>World Bank</a:t>
            </a:r>
          </a:p>
        </p:txBody>
      </p:sp>
      <p:sp>
        <p:nvSpPr>
          <p:cNvPr id="14" name="Rechteck 13">
            <a:extLst>
              <a:ext uri="{FF2B5EF4-FFF2-40B4-BE49-F238E27FC236}">
                <a16:creationId xmlns:a16="http://schemas.microsoft.com/office/drawing/2014/main" id="{6297DE65-0B01-45A0-8054-1A668150523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7FBED83-3ED9-0D1D-4DF5-E0706D6AAB4B}"/>
              </a:ext>
            </a:extLst>
          </p:cNvPr>
          <p:cNvPicPr>
            <a:picLocks noChangeAspect="1"/>
          </p:cNvPicPr>
          <p:nvPr/>
        </p:nvPicPr>
        <p:blipFill>
          <a:blip r:embed="rId2"/>
          <a:stretch>
            <a:fillRect/>
          </a:stretch>
        </p:blipFill>
        <p:spPr>
          <a:xfrm>
            <a:off x="375722" y="567680"/>
            <a:ext cx="6126678" cy="3741358"/>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B5EE2ECC-04B4-40A7-9F6E-13A1553D7056}"/>
                  </a:ext>
                </a:extLst>
              </p14:cNvPr>
              <p14:cNvContentPartPr/>
              <p14:nvPr/>
            </p14:nvContentPartPr>
            <p14:xfrm>
              <a:off x="4051520" y="1327560"/>
              <a:ext cx="1074240" cy="342000"/>
            </p14:xfrm>
          </p:contentPart>
        </mc:Choice>
        <mc:Fallback xmlns="">
          <p:pic>
            <p:nvPicPr>
              <p:cNvPr id="3" name="Freihand 2">
                <a:extLst>
                  <a:ext uri="{FF2B5EF4-FFF2-40B4-BE49-F238E27FC236}">
                    <a16:creationId xmlns:a16="http://schemas.microsoft.com/office/drawing/2014/main" id="{B5EE2ECC-04B4-40A7-9F6E-13A1553D7056}"/>
                  </a:ext>
                </a:extLst>
              </p:cNvPr>
              <p:cNvPicPr/>
              <p:nvPr/>
            </p:nvPicPr>
            <p:blipFill>
              <a:blip r:embed="rId4"/>
              <a:stretch>
                <a:fillRect/>
              </a:stretch>
            </p:blipFill>
            <p:spPr>
              <a:xfrm>
                <a:off x="4047200" y="1323240"/>
                <a:ext cx="108288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6C1BB1C2-E310-489A-9B33-A4A5789660E7}"/>
                  </a:ext>
                </a:extLst>
              </p14:cNvPr>
              <p14:cNvContentPartPr/>
              <p14:nvPr/>
            </p14:nvContentPartPr>
            <p14:xfrm>
              <a:off x="4786280" y="1267800"/>
              <a:ext cx="257040" cy="18360"/>
            </p14:xfrm>
          </p:contentPart>
        </mc:Choice>
        <mc:Fallback xmlns="">
          <p:pic>
            <p:nvPicPr>
              <p:cNvPr id="4" name="Freihand 3">
                <a:extLst>
                  <a:ext uri="{FF2B5EF4-FFF2-40B4-BE49-F238E27FC236}">
                    <a16:creationId xmlns:a16="http://schemas.microsoft.com/office/drawing/2014/main" id="{6C1BB1C2-E310-489A-9B33-A4A5789660E7}"/>
                  </a:ext>
                </a:extLst>
              </p:cNvPr>
              <p:cNvPicPr/>
              <p:nvPr/>
            </p:nvPicPr>
            <p:blipFill>
              <a:blip r:embed="rId6"/>
              <a:stretch>
                <a:fillRect/>
              </a:stretch>
            </p:blipFill>
            <p:spPr>
              <a:xfrm>
                <a:off x="4781960" y="1263480"/>
                <a:ext cx="265680" cy="27000"/>
              </a:xfrm>
              <a:prstGeom prst="rect">
                <a:avLst/>
              </a:prstGeom>
            </p:spPr>
          </p:pic>
        </mc:Fallback>
      </mc:AlternateContent>
      <p:grpSp>
        <p:nvGrpSpPr>
          <p:cNvPr id="18" name="Gruppieren 17">
            <a:extLst>
              <a:ext uri="{FF2B5EF4-FFF2-40B4-BE49-F238E27FC236}">
                <a16:creationId xmlns:a16="http://schemas.microsoft.com/office/drawing/2014/main" id="{047BB4E7-43FD-477B-9A4B-69D8FBC25193}"/>
              </a:ext>
            </a:extLst>
          </p:cNvPr>
          <p:cNvGrpSpPr/>
          <p:nvPr/>
        </p:nvGrpSpPr>
        <p:grpSpPr>
          <a:xfrm>
            <a:off x="4906520" y="903480"/>
            <a:ext cx="1104120" cy="213480"/>
            <a:chOff x="4906520" y="903480"/>
            <a:chExt cx="1104120" cy="213480"/>
          </a:xfrm>
        </p:grpSpPr>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ED66882B-20FF-4598-97AB-8E398DC9C4CF}"/>
                    </a:ext>
                  </a:extLst>
                </p14:cNvPr>
                <p14:cNvContentPartPr/>
                <p14:nvPr/>
              </p14:nvContentPartPr>
              <p14:xfrm>
                <a:off x="4906520" y="1050000"/>
                <a:ext cx="108000" cy="60480"/>
              </p14:xfrm>
            </p:contentPart>
          </mc:Choice>
          <mc:Fallback xmlns="">
            <p:pic>
              <p:nvPicPr>
                <p:cNvPr id="5" name="Freihand 4">
                  <a:extLst>
                    <a:ext uri="{FF2B5EF4-FFF2-40B4-BE49-F238E27FC236}">
                      <a16:creationId xmlns:a16="http://schemas.microsoft.com/office/drawing/2014/main" id="{ED66882B-20FF-4598-97AB-8E398DC9C4CF}"/>
                    </a:ext>
                  </a:extLst>
                </p:cNvPr>
                <p:cNvPicPr/>
                <p:nvPr/>
              </p:nvPicPr>
              <p:blipFill>
                <a:blip r:embed="rId8"/>
                <a:stretch>
                  <a:fillRect/>
                </a:stretch>
              </p:blipFill>
              <p:spPr>
                <a:xfrm>
                  <a:off x="4902200" y="1045680"/>
                  <a:ext cx="1166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EDE3237C-0A40-4EFC-B7A9-EF76BC6BBD37}"/>
                    </a:ext>
                  </a:extLst>
                </p14:cNvPr>
                <p14:cNvContentPartPr/>
                <p14:nvPr/>
              </p14:nvContentPartPr>
              <p14:xfrm>
                <a:off x="5107040" y="1000320"/>
                <a:ext cx="75240" cy="96480"/>
              </p14:xfrm>
            </p:contentPart>
          </mc:Choice>
          <mc:Fallback xmlns="">
            <p:pic>
              <p:nvPicPr>
                <p:cNvPr id="6" name="Freihand 5">
                  <a:extLst>
                    <a:ext uri="{FF2B5EF4-FFF2-40B4-BE49-F238E27FC236}">
                      <a16:creationId xmlns:a16="http://schemas.microsoft.com/office/drawing/2014/main" id="{EDE3237C-0A40-4EFC-B7A9-EF76BC6BBD37}"/>
                    </a:ext>
                  </a:extLst>
                </p:cNvPr>
                <p:cNvPicPr/>
                <p:nvPr/>
              </p:nvPicPr>
              <p:blipFill>
                <a:blip r:embed="rId10"/>
                <a:stretch>
                  <a:fillRect/>
                </a:stretch>
              </p:blipFill>
              <p:spPr>
                <a:xfrm>
                  <a:off x="5102720" y="996000"/>
                  <a:ext cx="838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A20C73AA-51D7-4FB6-8738-8C1E57376BF1}"/>
                    </a:ext>
                  </a:extLst>
                </p14:cNvPr>
                <p14:cNvContentPartPr/>
                <p14:nvPr/>
              </p14:nvContentPartPr>
              <p14:xfrm>
                <a:off x="5119280" y="971880"/>
                <a:ext cx="144360" cy="130680"/>
              </p14:xfrm>
            </p:contentPart>
          </mc:Choice>
          <mc:Fallback xmlns="">
            <p:pic>
              <p:nvPicPr>
                <p:cNvPr id="7" name="Freihand 6">
                  <a:extLst>
                    <a:ext uri="{FF2B5EF4-FFF2-40B4-BE49-F238E27FC236}">
                      <a16:creationId xmlns:a16="http://schemas.microsoft.com/office/drawing/2014/main" id="{A20C73AA-51D7-4FB6-8738-8C1E57376BF1}"/>
                    </a:ext>
                  </a:extLst>
                </p:cNvPr>
                <p:cNvPicPr/>
                <p:nvPr/>
              </p:nvPicPr>
              <p:blipFill>
                <a:blip r:embed="rId12"/>
                <a:stretch>
                  <a:fillRect/>
                </a:stretch>
              </p:blipFill>
              <p:spPr>
                <a:xfrm>
                  <a:off x="5114960" y="967560"/>
                  <a:ext cx="1530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6AD7DD7D-6E63-48D9-8628-E085CF391736}"/>
                    </a:ext>
                  </a:extLst>
                </p14:cNvPr>
                <p14:cNvContentPartPr/>
                <p14:nvPr/>
              </p14:nvContentPartPr>
              <p14:xfrm>
                <a:off x="5303240" y="965040"/>
                <a:ext cx="82080" cy="127080"/>
              </p14:xfrm>
            </p:contentPart>
          </mc:Choice>
          <mc:Fallback xmlns="">
            <p:pic>
              <p:nvPicPr>
                <p:cNvPr id="10" name="Freihand 9">
                  <a:extLst>
                    <a:ext uri="{FF2B5EF4-FFF2-40B4-BE49-F238E27FC236}">
                      <a16:creationId xmlns:a16="http://schemas.microsoft.com/office/drawing/2014/main" id="{6AD7DD7D-6E63-48D9-8628-E085CF391736}"/>
                    </a:ext>
                  </a:extLst>
                </p:cNvPr>
                <p:cNvPicPr/>
                <p:nvPr/>
              </p:nvPicPr>
              <p:blipFill>
                <a:blip r:embed="rId14"/>
                <a:stretch>
                  <a:fillRect/>
                </a:stretch>
              </p:blipFill>
              <p:spPr>
                <a:xfrm>
                  <a:off x="5298920" y="960720"/>
                  <a:ext cx="907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26671A62-E8CF-4304-B3D5-06E6AF2A5355}"/>
                    </a:ext>
                  </a:extLst>
                </p14:cNvPr>
                <p14:cNvContentPartPr/>
                <p14:nvPr/>
              </p14:nvContentPartPr>
              <p14:xfrm>
                <a:off x="5472800" y="970440"/>
                <a:ext cx="57600" cy="89280"/>
              </p14:xfrm>
            </p:contentPart>
          </mc:Choice>
          <mc:Fallback xmlns="">
            <p:pic>
              <p:nvPicPr>
                <p:cNvPr id="11" name="Freihand 10">
                  <a:extLst>
                    <a:ext uri="{FF2B5EF4-FFF2-40B4-BE49-F238E27FC236}">
                      <a16:creationId xmlns:a16="http://schemas.microsoft.com/office/drawing/2014/main" id="{26671A62-E8CF-4304-B3D5-06E6AF2A5355}"/>
                    </a:ext>
                  </a:extLst>
                </p:cNvPr>
                <p:cNvPicPr/>
                <p:nvPr/>
              </p:nvPicPr>
              <p:blipFill>
                <a:blip r:embed="rId16"/>
                <a:stretch>
                  <a:fillRect/>
                </a:stretch>
              </p:blipFill>
              <p:spPr>
                <a:xfrm>
                  <a:off x="5468480" y="966120"/>
                  <a:ext cx="662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9BC3D7ED-84C2-4966-B154-9AC8E3BF1EFA}"/>
                    </a:ext>
                  </a:extLst>
                </p14:cNvPr>
                <p14:cNvContentPartPr/>
                <p14:nvPr/>
              </p14:nvContentPartPr>
              <p14:xfrm>
                <a:off x="5425640" y="930840"/>
                <a:ext cx="63000" cy="69840"/>
              </p14:xfrm>
            </p:contentPart>
          </mc:Choice>
          <mc:Fallback xmlns="">
            <p:pic>
              <p:nvPicPr>
                <p:cNvPr id="12" name="Freihand 11">
                  <a:extLst>
                    <a:ext uri="{FF2B5EF4-FFF2-40B4-BE49-F238E27FC236}">
                      <a16:creationId xmlns:a16="http://schemas.microsoft.com/office/drawing/2014/main" id="{9BC3D7ED-84C2-4966-B154-9AC8E3BF1EFA}"/>
                    </a:ext>
                  </a:extLst>
                </p:cNvPr>
                <p:cNvPicPr/>
                <p:nvPr/>
              </p:nvPicPr>
              <p:blipFill>
                <a:blip r:embed="rId18"/>
                <a:stretch>
                  <a:fillRect/>
                </a:stretch>
              </p:blipFill>
              <p:spPr>
                <a:xfrm>
                  <a:off x="5421320" y="926520"/>
                  <a:ext cx="716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3487393B-B5BD-4AFB-8C2C-72F233C9B35C}"/>
                    </a:ext>
                  </a:extLst>
                </p14:cNvPr>
                <p14:cNvContentPartPr/>
                <p14:nvPr/>
              </p14:nvContentPartPr>
              <p14:xfrm>
                <a:off x="5506640" y="1030200"/>
                <a:ext cx="40320" cy="52560"/>
              </p14:xfrm>
            </p:contentPart>
          </mc:Choice>
          <mc:Fallback xmlns="">
            <p:pic>
              <p:nvPicPr>
                <p:cNvPr id="13" name="Freihand 12">
                  <a:extLst>
                    <a:ext uri="{FF2B5EF4-FFF2-40B4-BE49-F238E27FC236}">
                      <a16:creationId xmlns:a16="http://schemas.microsoft.com/office/drawing/2014/main" id="{3487393B-B5BD-4AFB-8C2C-72F233C9B35C}"/>
                    </a:ext>
                  </a:extLst>
                </p:cNvPr>
                <p:cNvPicPr/>
                <p:nvPr/>
              </p:nvPicPr>
              <p:blipFill>
                <a:blip r:embed="rId20"/>
                <a:stretch>
                  <a:fillRect/>
                </a:stretch>
              </p:blipFill>
              <p:spPr>
                <a:xfrm>
                  <a:off x="5502320" y="1025880"/>
                  <a:ext cx="489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1B14F291-DBBD-4623-9EA0-0823A4F8CDBE}"/>
                    </a:ext>
                  </a:extLst>
                </p14:cNvPr>
                <p14:cNvContentPartPr/>
                <p14:nvPr/>
              </p14:nvContentPartPr>
              <p14:xfrm>
                <a:off x="5694200" y="945240"/>
                <a:ext cx="84240" cy="171720"/>
              </p14:xfrm>
            </p:contentPart>
          </mc:Choice>
          <mc:Fallback xmlns="">
            <p:pic>
              <p:nvPicPr>
                <p:cNvPr id="15" name="Freihand 14">
                  <a:extLst>
                    <a:ext uri="{FF2B5EF4-FFF2-40B4-BE49-F238E27FC236}">
                      <a16:creationId xmlns:a16="http://schemas.microsoft.com/office/drawing/2014/main" id="{1B14F291-DBBD-4623-9EA0-0823A4F8CDBE}"/>
                    </a:ext>
                  </a:extLst>
                </p:cNvPr>
                <p:cNvPicPr/>
                <p:nvPr/>
              </p:nvPicPr>
              <p:blipFill>
                <a:blip r:embed="rId22"/>
                <a:stretch>
                  <a:fillRect/>
                </a:stretch>
              </p:blipFill>
              <p:spPr>
                <a:xfrm>
                  <a:off x="5689880" y="940920"/>
                  <a:ext cx="928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392CF889-F92D-42E4-8598-7CDC2F2B5F19}"/>
                    </a:ext>
                  </a:extLst>
                </p14:cNvPr>
                <p14:cNvContentPartPr/>
                <p14:nvPr/>
              </p14:nvContentPartPr>
              <p14:xfrm>
                <a:off x="5832080" y="1012200"/>
                <a:ext cx="360" cy="360"/>
              </p14:xfrm>
            </p:contentPart>
          </mc:Choice>
          <mc:Fallback xmlns="">
            <p:pic>
              <p:nvPicPr>
                <p:cNvPr id="16" name="Freihand 15">
                  <a:extLst>
                    <a:ext uri="{FF2B5EF4-FFF2-40B4-BE49-F238E27FC236}">
                      <a16:creationId xmlns:a16="http://schemas.microsoft.com/office/drawing/2014/main" id="{392CF889-F92D-42E4-8598-7CDC2F2B5F19}"/>
                    </a:ext>
                  </a:extLst>
                </p:cNvPr>
                <p:cNvPicPr/>
                <p:nvPr/>
              </p:nvPicPr>
              <p:blipFill>
                <a:blip r:embed="rId24"/>
                <a:stretch>
                  <a:fillRect/>
                </a:stretch>
              </p:blipFill>
              <p:spPr>
                <a:xfrm>
                  <a:off x="5827760" y="10078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3D426A4A-4196-4943-AAC0-D9B6CC85971E}"/>
                    </a:ext>
                  </a:extLst>
                </p14:cNvPr>
                <p14:cNvContentPartPr/>
                <p14:nvPr/>
              </p14:nvContentPartPr>
              <p14:xfrm>
                <a:off x="5909480" y="903480"/>
                <a:ext cx="101160" cy="110160"/>
              </p14:xfrm>
            </p:contentPart>
          </mc:Choice>
          <mc:Fallback xmlns="">
            <p:pic>
              <p:nvPicPr>
                <p:cNvPr id="17" name="Freihand 16">
                  <a:extLst>
                    <a:ext uri="{FF2B5EF4-FFF2-40B4-BE49-F238E27FC236}">
                      <a16:creationId xmlns:a16="http://schemas.microsoft.com/office/drawing/2014/main" id="{3D426A4A-4196-4943-AAC0-D9B6CC85971E}"/>
                    </a:ext>
                  </a:extLst>
                </p:cNvPr>
                <p:cNvPicPr/>
                <p:nvPr/>
              </p:nvPicPr>
              <p:blipFill>
                <a:blip r:embed="rId26"/>
                <a:stretch>
                  <a:fillRect/>
                </a:stretch>
              </p:blipFill>
              <p:spPr>
                <a:xfrm>
                  <a:off x="5905160" y="899160"/>
                  <a:ext cx="109800" cy="118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29" name="Freihand 28">
                <a:extLst>
                  <a:ext uri="{FF2B5EF4-FFF2-40B4-BE49-F238E27FC236}">
                    <a16:creationId xmlns:a16="http://schemas.microsoft.com/office/drawing/2014/main" id="{E8A6E0ED-B66F-4103-852C-816B40334626}"/>
                  </a:ext>
                </a:extLst>
              </p14:cNvPr>
              <p14:cNvContentPartPr/>
              <p14:nvPr/>
            </p14:nvContentPartPr>
            <p14:xfrm>
              <a:off x="6788240" y="1612320"/>
              <a:ext cx="206640" cy="174960"/>
            </p14:xfrm>
          </p:contentPart>
        </mc:Choice>
        <mc:Fallback xmlns="">
          <p:pic>
            <p:nvPicPr>
              <p:cNvPr id="29" name="Freihand 28">
                <a:extLst>
                  <a:ext uri="{FF2B5EF4-FFF2-40B4-BE49-F238E27FC236}">
                    <a16:creationId xmlns:a16="http://schemas.microsoft.com/office/drawing/2014/main" id="{E8A6E0ED-B66F-4103-852C-816B40334626}"/>
                  </a:ext>
                </a:extLst>
              </p:cNvPr>
              <p:cNvPicPr/>
              <p:nvPr/>
            </p:nvPicPr>
            <p:blipFill>
              <a:blip r:embed="rId28"/>
              <a:stretch>
                <a:fillRect/>
              </a:stretch>
            </p:blipFill>
            <p:spPr>
              <a:xfrm>
                <a:off x="6783920" y="1608000"/>
                <a:ext cx="2152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Freihand 29">
                <a:extLst>
                  <a:ext uri="{FF2B5EF4-FFF2-40B4-BE49-F238E27FC236}">
                    <a16:creationId xmlns:a16="http://schemas.microsoft.com/office/drawing/2014/main" id="{BDBF9C64-0DF7-433D-B569-48BB323F41C4}"/>
                  </a:ext>
                </a:extLst>
              </p14:cNvPr>
              <p14:cNvContentPartPr/>
              <p14:nvPr/>
            </p14:nvContentPartPr>
            <p14:xfrm>
              <a:off x="7021160" y="1530600"/>
              <a:ext cx="250200" cy="210960"/>
            </p14:xfrm>
          </p:contentPart>
        </mc:Choice>
        <mc:Fallback xmlns="">
          <p:pic>
            <p:nvPicPr>
              <p:cNvPr id="30" name="Freihand 29">
                <a:extLst>
                  <a:ext uri="{FF2B5EF4-FFF2-40B4-BE49-F238E27FC236}">
                    <a16:creationId xmlns:a16="http://schemas.microsoft.com/office/drawing/2014/main" id="{BDBF9C64-0DF7-433D-B569-48BB323F41C4}"/>
                  </a:ext>
                </a:extLst>
              </p:cNvPr>
              <p:cNvPicPr/>
              <p:nvPr/>
            </p:nvPicPr>
            <p:blipFill>
              <a:blip r:embed="rId30"/>
              <a:stretch>
                <a:fillRect/>
              </a:stretch>
            </p:blipFill>
            <p:spPr>
              <a:xfrm>
                <a:off x="7016840" y="1526280"/>
                <a:ext cx="2588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2" name="Freihand 31">
                <a:extLst>
                  <a:ext uri="{FF2B5EF4-FFF2-40B4-BE49-F238E27FC236}">
                    <a16:creationId xmlns:a16="http://schemas.microsoft.com/office/drawing/2014/main" id="{DB827A3A-D44D-4266-B9D3-2DFFADF08D4B}"/>
                  </a:ext>
                </a:extLst>
              </p14:cNvPr>
              <p14:cNvContentPartPr/>
              <p14:nvPr/>
            </p14:nvContentPartPr>
            <p14:xfrm>
              <a:off x="7298000" y="1522320"/>
              <a:ext cx="79560" cy="195480"/>
            </p14:xfrm>
          </p:contentPart>
        </mc:Choice>
        <mc:Fallback xmlns="">
          <p:pic>
            <p:nvPicPr>
              <p:cNvPr id="32" name="Freihand 31">
                <a:extLst>
                  <a:ext uri="{FF2B5EF4-FFF2-40B4-BE49-F238E27FC236}">
                    <a16:creationId xmlns:a16="http://schemas.microsoft.com/office/drawing/2014/main" id="{DB827A3A-D44D-4266-B9D3-2DFFADF08D4B}"/>
                  </a:ext>
                </a:extLst>
              </p:cNvPr>
              <p:cNvPicPr/>
              <p:nvPr/>
            </p:nvPicPr>
            <p:blipFill>
              <a:blip r:embed="rId32"/>
              <a:stretch>
                <a:fillRect/>
              </a:stretch>
            </p:blipFill>
            <p:spPr>
              <a:xfrm>
                <a:off x="7293680" y="1518000"/>
                <a:ext cx="882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3" name="Freihand 32">
                <a:extLst>
                  <a:ext uri="{FF2B5EF4-FFF2-40B4-BE49-F238E27FC236}">
                    <a16:creationId xmlns:a16="http://schemas.microsoft.com/office/drawing/2014/main" id="{1CC3A93A-34B1-41E2-932E-02049AF93C3A}"/>
                  </a:ext>
                </a:extLst>
              </p14:cNvPr>
              <p14:cNvContentPartPr/>
              <p14:nvPr/>
            </p14:nvContentPartPr>
            <p14:xfrm>
              <a:off x="7383680" y="1640760"/>
              <a:ext cx="245520" cy="76320"/>
            </p14:xfrm>
          </p:contentPart>
        </mc:Choice>
        <mc:Fallback xmlns="">
          <p:pic>
            <p:nvPicPr>
              <p:cNvPr id="33" name="Freihand 32">
                <a:extLst>
                  <a:ext uri="{FF2B5EF4-FFF2-40B4-BE49-F238E27FC236}">
                    <a16:creationId xmlns:a16="http://schemas.microsoft.com/office/drawing/2014/main" id="{1CC3A93A-34B1-41E2-932E-02049AF93C3A}"/>
                  </a:ext>
                </a:extLst>
              </p:cNvPr>
              <p:cNvPicPr/>
              <p:nvPr/>
            </p:nvPicPr>
            <p:blipFill>
              <a:blip r:embed="rId34"/>
              <a:stretch>
                <a:fillRect/>
              </a:stretch>
            </p:blipFill>
            <p:spPr>
              <a:xfrm>
                <a:off x="7379360" y="1636440"/>
                <a:ext cx="2541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4" name="Freihand 33">
                <a:extLst>
                  <a:ext uri="{FF2B5EF4-FFF2-40B4-BE49-F238E27FC236}">
                    <a16:creationId xmlns:a16="http://schemas.microsoft.com/office/drawing/2014/main" id="{752D8DEC-B676-4561-B5D7-8EC98A496FC8}"/>
                  </a:ext>
                </a:extLst>
              </p14:cNvPr>
              <p14:cNvContentPartPr/>
              <p14:nvPr/>
            </p14:nvContentPartPr>
            <p14:xfrm>
              <a:off x="7656200" y="1491000"/>
              <a:ext cx="323280" cy="203760"/>
            </p14:xfrm>
          </p:contentPart>
        </mc:Choice>
        <mc:Fallback xmlns="">
          <p:pic>
            <p:nvPicPr>
              <p:cNvPr id="34" name="Freihand 33">
                <a:extLst>
                  <a:ext uri="{FF2B5EF4-FFF2-40B4-BE49-F238E27FC236}">
                    <a16:creationId xmlns:a16="http://schemas.microsoft.com/office/drawing/2014/main" id="{752D8DEC-B676-4561-B5D7-8EC98A496FC8}"/>
                  </a:ext>
                </a:extLst>
              </p:cNvPr>
              <p:cNvPicPr/>
              <p:nvPr/>
            </p:nvPicPr>
            <p:blipFill>
              <a:blip r:embed="rId36"/>
              <a:stretch>
                <a:fillRect/>
              </a:stretch>
            </p:blipFill>
            <p:spPr>
              <a:xfrm>
                <a:off x="7651880" y="1486680"/>
                <a:ext cx="3319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5" name="Freihand 34">
                <a:extLst>
                  <a:ext uri="{FF2B5EF4-FFF2-40B4-BE49-F238E27FC236}">
                    <a16:creationId xmlns:a16="http://schemas.microsoft.com/office/drawing/2014/main" id="{3D835583-7E6A-42E7-9541-328218E9FA8D}"/>
                  </a:ext>
                </a:extLst>
              </p14:cNvPr>
              <p14:cNvContentPartPr/>
              <p14:nvPr/>
            </p14:nvContentPartPr>
            <p14:xfrm>
              <a:off x="8203760" y="1547160"/>
              <a:ext cx="176040" cy="122400"/>
            </p14:xfrm>
          </p:contentPart>
        </mc:Choice>
        <mc:Fallback xmlns="">
          <p:pic>
            <p:nvPicPr>
              <p:cNvPr id="35" name="Freihand 34">
                <a:extLst>
                  <a:ext uri="{FF2B5EF4-FFF2-40B4-BE49-F238E27FC236}">
                    <a16:creationId xmlns:a16="http://schemas.microsoft.com/office/drawing/2014/main" id="{3D835583-7E6A-42E7-9541-328218E9FA8D}"/>
                  </a:ext>
                </a:extLst>
              </p:cNvPr>
              <p:cNvPicPr/>
              <p:nvPr/>
            </p:nvPicPr>
            <p:blipFill>
              <a:blip r:embed="rId38"/>
              <a:stretch>
                <a:fillRect/>
              </a:stretch>
            </p:blipFill>
            <p:spPr>
              <a:xfrm>
                <a:off x="8199440" y="1542840"/>
                <a:ext cx="1846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6" name="Freihand 35">
                <a:extLst>
                  <a:ext uri="{FF2B5EF4-FFF2-40B4-BE49-F238E27FC236}">
                    <a16:creationId xmlns:a16="http://schemas.microsoft.com/office/drawing/2014/main" id="{4D701AFF-8DA5-4175-B4F5-7660417AFA5D}"/>
                  </a:ext>
                </a:extLst>
              </p14:cNvPr>
              <p14:cNvContentPartPr/>
              <p14:nvPr/>
            </p14:nvContentPartPr>
            <p14:xfrm>
              <a:off x="8420840" y="1563000"/>
              <a:ext cx="113400" cy="73800"/>
            </p14:xfrm>
          </p:contentPart>
        </mc:Choice>
        <mc:Fallback xmlns="">
          <p:pic>
            <p:nvPicPr>
              <p:cNvPr id="36" name="Freihand 35">
                <a:extLst>
                  <a:ext uri="{FF2B5EF4-FFF2-40B4-BE49-F238E27FC236}">
                    <a16:creationId xmlns:a16="http://schemas.microsoft.com/office/drawing/2014/main" id="{4D701AFF-8DA5-4175-B4F5-7660417AFA5D}"/>
                  </a:ext>
                </a:extLst>
              </p:cNvPr>
              <p:cNvPicPr/>
              <p:nvPr/>
            </p:nvPicPr>
            <p:blipFill>
              <a:blip r:embed="rId40"/>
              <a:stretch>
                <a:fillRect/>
              </a:stretch>
            </p:blipFill>
            <p:spPr>
              <a:xfrm>
                <a:off x="8416520" y="1558680"/>
                <a:ext cx="1220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7" name="Freihand 36">
                <a:extLst>
                  <a:ext uri="{FF2B5EF4-FFF2-40B4-BE49-F238E27FC236}">
                    <a16:creationId xmlns:a16="http://schemas.microsoft.com/office/drawing/2014/main" id="{61604117-554F-42FC-8594-05897D2C8E9D}"/>
                  </a:ext>
                </a:extLst>
              </p14:cNvPr>
              <p14:cNvContentPartPr/>
              <p14:nvPr/>
            </p14:nvContentPartPr>
            <p14:xfrm>
              <a:off x="8597960" y="1417200"/>
              <a:ext cx="113400" cy="189000"/>
            </p14:xfrm>
          </p:contentPart>
        </mc:Choice>
        <mc:Fallback xmlns="">
          <p:pic>
            <p:nvPicPr>
              <p:cNvPr id="37" name="Freihand 36">
                <a:extLst>
                  <a:ext uri="{FF2B5EF4-FFF2-40B4-BE49-F238E27FC236}">
                    <a16:creationId xmlns:a16="http://schemas.microsoft.com/office/drawing/2014/main" id="{61604117-554F-42FC-8594-05897D2C8E9D}"/>
                  </a:ext>
                </a:extLst>
              </p:cNvPr>
              <p:cNvPicPr/>
              <p:nvPr/>
            </p:nvPicPr>
            <p:blipFill>
              <a:blip r:embed="rId42"/>
              <a:stretch>
                <a:fillRect/>
              </a:stretch>
            </p:blipFill>
            <p:spPr>
              <a:xfrm>
                <a:off x="8593640" y="1412880"/>
                <a:ext cx="1220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3" name="Freihand 42">
                <a:extLst>
                  <a:ext uri="{FF2B5EF4-FFF2-40B4-BE49-F238E27FC236}">
                    <a16:creationId xmlns:a16="http://schemas.microsoft.com/office/drawing/2014/main" id="{92295572-CF34-4C1A-B121-BB7B879EBE11}"/>
                  </a:ext>
                </a:extLst>
              </p14:cNvPr>
              <p14:cNvContentPartPr/>
              <p14:nvPr/>
            </p14:nvContentPartPr>
            <p14:xfrm>
              <a:off x="8427320" y="1401720"/>
              <a:ext cx="34920" cy="37800"/>
            </p14:xfrm>
          </p:contentPart>
        </mc:Choice>
        <mc:Fallback xmlns="">
          <p:pic>
            <p:nvPicPr>
              <p:cNvPr id="43" name="Freihand 42">
                <a:extLst>
                  <a:ext uri="{FF2B5EF4-FFF2-40B4-BE49-F238E27FC236}">
                    <a16:creationId xmlns:a16="http://schemas.microsoft.com/office/drawing/2014/main" id="{92295572-CF34-4C1A-B121-BB7B879EBE11}"/>
                  </a:ext>
                </a:extLst>
              </p:cNvPr>
              <p:cNvPicPr/>
              <p:nvPr/>
            </p:nvPicPr>
            <p:blipFill>
              <a:blip r:embed="rId44"/>
              <a:stretch>
                <a:fillRect/>
              </a:stretch>
            </p:blipFill>
            <p:spPr>
              <a:xfrm>
                <a:off x="8423000" y="1397400"/>
                <a:ext cx="435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4" name="Freihand 43">
                <a:extLst>
                  <a:ext uri="{FF2B5EF4-FFF2-40B4-BE49-F238E27FC236}">
                    <a16:creationId xmlns:a16="http://schemas.microsoft.com/office/drawing/2014/main" id="{769C8B35-EF9C-42C9-B299-5D515BD12CFA}"/>
                  </a:ext>
                </a:extLst>
              </p14:cNvPr>
              <p14:cNvContentPartPr/>
              <p14:nvPr/>
            </p14:nvContentPartPr>
            <p14:xfrm>
              <a:off x="8474120" y="1383720"/>
              <a:ext cx="15120" cy="36000"/>
            </p14:xfrm>
          </p:contentPart>
        </mc:Choice>
        <mc:Fallback xmlns="">
          <p:pic>
            <p:nvPicPr>
              <p:cNvPr id="44" name="Freihand 43">
                <a:extLst>
                  <a:ext uri="{FF2B5EF4-FFF2-40B4-BE49-F238E27FC236}">
                    <a16:creationId xmlns:a16="http://schemas.microsoft.com/office/drawing/2014/main" id="{769C8B35-EF9C-42C9-B299-5D515BD12CFA}"/>
                  </a:ext>
                </a:extLst>
              </p:cNvPr>
              <p:cNvPicPr/>
              <p:nvPr/>
            </p:nvPicPr>
            <p:blipFill>
              <a:blip r:embed="rId46"/>
              <a:stretch>
                <a:fillRect/>
              </a:stretch>
            </p:blipFill>
            <p:spPr>
              <a:xfrm>
                <a:off x="8469800" y="1379400"/>
                <a:ext cx="237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7" name="Freihand 46">
                <a:extLst>
                  <a:ext uri="{FF2B5EF4-FFF2-40B4-BE49-F238E27FC236}">
                    <a16:creationId xmlns:a16="http://schemas.microsoft.com/office/drawing/2014/main" id="{A8C896A5-8C58-4FCD-B2D3-B681BFDAAD5E}"/>
                  </a:ext>
                </a:extLst>
              </p14:cNvPr>
              <p14:cNvContentPartPr/>
              <p14:nvPr/>
            </p14:nvContentPartPr>
            <p14:xfrm>
              <a:off x="8732960" y="1555080"/>
              <a:ext cx="66960" cy="76320"/>
            </p14:xfrm>
          </p:contentPart>
        </mc:Choice>
        <mc:Fallback xmlns="">
          <p:pic>
            <p:nvPicPr>
              <p:cNvPr id="47" name="Freihand 46">
                <a:extLst>
                  <a:ext uri="{FF2B5EF4-FFF2-40B4-BE49-F238E27FC236}">
                    <a16:creationId xmlns:a16="http://schemas.microsoft.com/office/drawing/2014/main" id="{A8C896A5-8C58-4FCD-B2D3-B681BFDAAD5E}"/>
                  </a:ext>
                </a:extLst>
              </p:cNvPr>
              <p:cNvPicPr/>
              <p:nvPr/>
            </p:nvPicPr>
            <p:blipFill>
              <a:blip r:embed="rId48"/>
              <a:stretch>
                <a:fillRect/>
              </a:stretch>
            </p:blipFill>
            <p:spPr>
              <a:xfrm>
                <a:off x="8728640" y="1550760"/>
                <a:ext cx="756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8" name="Freihand 47">
                <a:extLst>
                  <a:ext uri="{FF2B5EF4-FFF2-40B4-BE49-F238E27FC236}">
                    <a16:creationId xmlns:a16="http://schemas.microsoft.com/office/drawing/2014/main" id="{97560590-810D-4FAE-82A1-FE0E17B480BD}"/>
                  </a:ext>
                </a:extLst>
              </p14:cNvPr>
              <p14:cNvContentPartPr/>
              <p14:nvPr/>
            </p14:nvContentPartPr>
            <p14:xfrm>
              <a:off x="8829080" y="1435200"/>
              <a:ext cx="95400" cy="181800"/>
            </p14:xfrm>
          </p:contentPart>
        </mc:Choice>
        <mc:Fallback xmlns="">
          <p:pic>
            <p:nvPicPr>
              <p:cNvPr id="48" name="Freihand 47">
                <a:extLst>
                  <a:ext uri="{FF2B5EF4-FFF2-40B4-BE49-F238E27FC236}">
                    <a16:creationId xmlns:a16="http://schemas.microsoft.com/office/drawing/2014/main" id="{97560590-810D-4FAE-82A1-FE0E17B480BD}"/>
                  </a:ext>
                </a:extLst>
              </p:cNvPr>
              <p:cNvPicPr/>
              <p:nvPr/>
            </p:nvPicPr>
            <p:blipFill>
              <a:blip r:embed="rId50"/>
              <a:stretch>
                <a:fillRect/>
              </a:stretch>
            </p:blipFill>
            <p:spPr>
              <a:xfrm>
                <a:off x="8824760" y="1430880"/>
                <a:ext cx="1040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0" name="Freihand 49">
                <a:extLst>
                  <a:ext uri="{FF2B5EF4-FFF2-40B4-BE49-F238E27FC236}">
                    <a16:creationId xmlns:a16="http://schemas.microsoft.com/office/drawing/2014/main" id="{074781E2-B4DA-4522-8D78-27722E4B28CD}"/>
                  </a:ext>
                </a:extLst>
              </p14:cNvPr>
              <p14:cNvContentPartPr/>
              <p14:nvPr/>
            </p14:nvContentPartPr>
            <p14:xfrm>
              <a:off x="9075320" y="1506840"/>
              <a:ext cx="257400" cy="70560"/>
            </p14:xfrm>
          </p:contentPart>
        </mc:Choice>
        <mc:Fallback xmlns="">
          <p:pic>
            <p:nvPicPr>
              <p:cNvPr id="50" name="Freihand 49">
                <a:extLst>
                  <a:ext uri="{FF2B5EF4-FFF2-40B4-BE49-F238E27FC236}">
                    <a16:creationId xmlns:a16="http://schemas.microsoft.com/office/drawing/2014/main" id="{074781E2-B4DA-4522-8D78-27722E4B28CD}"/>
                  </a:ext>
                </a:extLst>
              </p:cNvPr>
              <p:cNvPicPr/>
              <p:nvPr/>
            </p:nvPicPr>
            <p:blipFill>
              <a:blip r:embed="rId52"/>
              <a:stretch>
                <a:fillRect/>
              </a:stretch>
            </p:blipFill>
            <p:spPr>
              <a:xfrm>
                <a:off x="9071000" y="1502520"/>
                <a:ext cx="2660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1" name="Freihand 50">
                <a:extLst>
                  <a:ext uri="{FF2B5EF4-FFF2-40B4-BE49-F238E27FC236}">
                    <a16:creationId xmlns:a16="http://schemas.microsoft.com/office/drawing/2014/main" id="{D450AFE7-7CC4-4D88-8B01-4E7FD71828DE}"/>
                  </a:ext>
                </a:extLst>
              </p14:cNvPr>
              <p14:cNvContentPartPr/>
              <p14:nvPr/>
            </p14:nvContentPartPr>
            <p14:xfrm>
              <a:off x="9316520" y="1424400"/>
              <a:ext cx="360" cy="360"/>
            </p14:xfrm>
          </p:contentPart>
        </mc:Choice>
        <mc:Fallback xmlns="">
          <p:pic>
            <p:nvPicPr>
              <p:cNvPr id="51" name="Freihand 50">
                <a:extLst>
                  <a:ext uri="{FF2B5EF4-FFF2-40B4-BE49-F238E27FC236}">
                    <a16:creationId xmlns:a16="http://schemas.microsoft.com/office/drawing/2014/main" id="{D450AFE7-7CC4-4D88-8B01-4E7FD71828DE}"/>
                  </a:ext>
                </a:extLst>
              </p:cNvPr>
              <p:cNvPicPr/>
              <p:nvPr/>
            </p:nvPicPr>
            <p:blipFill>
              <a:blip r:embed="rId24"/>
              <a:stretch>
                <a:fillRect/>
              </a:stretch>
            </p:blipFill>
            <p:spPr>
              <a:xfrm>
                <a:off x="9312200" y="14200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9" name="Freihand 58">
                <a:extLst>
                  <a:ext uri="{FF2B5EF4-FFF2-40B4-BE49-F238E27FC236}">
                    <a16:creationId xmlns:a16="http://schemas.microsoft.com/office/drawing/2014/main" id="{F12E7B40-B799-4817-936D-E95C3D2D890E}"/>
                  </a:ext>
                </a:extLst>
              </p14:cNvPr>
              <p14:cNvContentPartPr/>
              <p14:nvPr/>
            </p14:nvContentPartPr>
            <p14:xfrm>
              <a:off x="6937640" y="1873320"/>
              <a:ext cx="693360" cy="227160"/>
            </p14:xfrm>
          </p:contentPart>
        </mc:Choice>
        <mc:Fallback xmlns="">
          <p:pic>
            <p:nvPicPr>
              <p:cNvPr id="59" name="Freihand 58">
                <a:extLst>
                  <a:ext uri="{FF2B5EF4-FFF2-40B4-BE49-F238E27FC236}">
                    <a16:creationId xmlns:a16="http://schemas.microsoft.com/office/drawing/2014/main" id="{F12E7B40-B799-4817-936D-E95C3D2D890E}"/>
                  </a:ext>
                </a:extLst>
              </p:cNvPr>
              <p:cNvPicPr/>
              <p:nvPr/>
            </p:nvPicPr>
            <p:blipFill>
              <a:blip r:embed="rId55"/>
              <a:stretch>
                <a:fillRect/>
              </a:stretch>
            </p:blipFill>
            <p:spPr>
              <a:xfrm>
                <a:off x="6933320" y="1869000"/>
                <a:ext cx="7020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0" name="Freihand 59">
                <a:extLst>
                  <a:ext uri="{FF2B5EF4-FFF2-40B4-BE49-F238E27FC236}">
                    <a16:creationId xmlns:a16="http://schemas.microsoft.com/office/drawing/2014/main" id="{5FF129ED-4B0D-4CFA-BBC6-29B227D3391D}"/>
                  </a:ext>
                </a:extLst>
              </p14:cNvPr>
              <p14:cNvContentPartPr/>
              <p14:nvPr/>
            </p14:nvContentPartPr>
            <p14:xfrm>
              <a:off x="7612280" y="1892400"/>
              <a:ext cx="25200" cy="10800"/>
            </p14:xfrm>
          </p:contentPart>
        </mc:Choice>
        <mc:Fallback xmlns="">
          <p:pic>
            <p:nvPicPr>
              <p:cNvPr id="60" name="Freihand 59">
                <a:extLst>
                  <a:ext uri="{FF2B5EF4-FFF2-40B4-BE49-F238E27FC236}">
                    <a16:creationId xmlns:a16="http://schemas.microsoft.com/office/drawing/2014/main" id="{5FF129ED-4B0D-4CFA-BBC6-29B227D3391D}"/>
                  </a:ext>
                </a:extLst>
              </p:cNvPr>
              <p:cNvPicPr/>
              <p:nvPr/>
            </p:nvPicPr>
            <p:blipFill>
              <a:blip r:embed="rId57"/>
              <a:stretch>
                <a:fillRect/>
              </a:stretch>
            </p:blipFill>
            <p:spPr>
              <a:xfrm>
                <a:off x="7607960" y="1888080"/>
                <a:ext cx="338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1" name="Freihand 60">
                <a:extLst>
                  <a:ext uri="{FF2B5EF4-FFF2-40B4-BE49-F238E27FC236}">
                    <a16:creationId xmlns:a16="http://schemas.microsoft.com/office/drawing/2014/main" id="{A4B7D3F4-EE3F-4A16-8DB4-7554F0F72F73}"/>
                  </a:ext>
                </a:extLst>
              </p14:cNvPr>
              <p14:cNvContentPartPr/>
              <p14:nvPr/>
            </p14:nvContentPartPr>
            <p14:xfrm>
              <a:off x="7660520" y="1887000"/>
              <a:ext cx="140400" cy="165600"/>
            </p14:xfrm>
          </p:contentPart>
        </mc:Choice>
        <mc:Fallback xmlns="">
          <p:pic>
            <p:nvPicPr>
              <p:cNvPr id="61" name="Freihand 60">
                <a:extLst>
                  <a:ext uri="{FF2B5EF4-FFF2-40B4-BE49-F238E27FC236}">
                    <a16:creationId xmlns:a16="http://schemas.microsoft.com/office/drawing/2014/main" id="{A4B7D3F4-EE3F-4A16-8DB4-7554F0F72F73}"/>
                  </a:ext>
                </a:extLst>
              </p:cNvPr>
              <p:cNvPicPr/>
              <p:nvPr/>
            </p:nvPicPr>
            <p:blipFill>
              <a:blip r:embed="rId59"/>
              <a:stretch>
                <a:fillRect/>
              </a:stretch>
            </p:blipFill>
            <p:spPr>
              <a:xfrm>
                <a:off x="7656200" y="1882680"/>
                <a:ext cx="1490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2" name="Freihand 61">
                <a:extLst>
                  <a:ext uri="{FF2B5EF4-FFF2-40B4-BE49-F238E27FC236}">
                    <a16:creationId xmlns:a16="http://schemas.microsoft.com/office/drawing/2014/main" id="{2F2CC9A6-8429-4F63-B187-4F1BD0584A4B}"/>
                  </a:ext>
                </a:extLst>
              </p14:cNvPr>
              <p14:cNvContentPartPr/>
              <p14:nvPr/>
            </p14:nvContentPartPr>
            <p14:xfrm>
              <a:off x="7964720" y="1929480"/>
              <a:ext cx="81360" cy="114840"/>
            </p14:xfrm>
          </p:contentPart>
        </mc:Choice>
        <mc:Fallback xmlns="">
          <p:pic>
            <p:nvPicPr>
              <p:cNvPr id="62" name="Freihand 61">
                <a:extLst>
                  <a:ext uri="{FF2B5EF4-FFF2-40B4-BE49-F238E27FC236}">
                    <a16:creationId xmlns:a16="http://schemas.microsoft.com/office/drawing/2014/main" id="{2F2CC9A6-8429-4F63-B187-4F1BD0584A4B}"/>
                  </a:ext>
                </a:extLst>
              </p:cNvPr>
              <p:cNvPicPr/>
              <p:nvPr/>
            </p:nvPicPr>
            <p:blipFill>
              <a:blip r:embed="rId61"/>
              <a:stretch>
                <a:fillRect/>
              </a:stretch>
            </p:blipFill>
            <p:spPr>
              <a:xfrm>
                <a:off x="7960400" y="1925160"/>
                <a:ext cx="900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3" name="Freihand 62">
                <a:extLst>
                  <a:ext uri="{FF2B5EF4-FFF2-40B4-BE49-F238E27FC236}">
                    <a16:creationId xmlns:a16="http://schemas.microsoft.com/office/drawing/2014/main" id="{966FA574-59A4-433D-9C99-78E389D97100}"/>
                  </a:ext>
                </a:extLst>
              </p14:cNvPr>
              <p14:cNvContentPartPr/>
              <p14:nvPr/>
            </p14:nvContentPartPr>
            <p14:xfrm>
              <a:off x="8060120" y="1956480"/>
              <a:ext cx="113400" cy="79560"/>
            </p14:xfrm>
          </p:contentPart>
        </mc:Choice>
        <mc:Fallback xmlns="">
          <p:pic>
            <p:nvPicPr>
              <p:cNvPr id="63" name="Freihand 62">
                <a:extLst>
                  <a:ext uri="{FF2B5EF4-FFF2-40B4-BE49-F238E27FC236}">
                    <a16:creationId xmlns:a16="http://schemas.microsoft.com/office/drawing/2014/main" id="{966FA574-59A4-433D-9C99-78E389D97100}"/>
                  </a:ext>
                </a:extLst>
              </p:cNvPr>
              <p:cNvPicPr/>
              <p:nvPr/>
            </p:nvPicPr>
            <p:blipFill>
              <a:blip r:embed="rId63"/>
              <a:stretch>
                <a:fillRect/>
              </a:stretch>
            </p:blipFill>
            <p:spPr>
              <a:xfrm>
                <a:off x="8055800" y="1952160"/>
                <a:ext cx="1220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4" name="Freihand 63">
                <a:extLst>
                  <a:ext uri="{FF2B5EF4-FFF2-40B4-BE49-F238E27FC236}">
                    <a16:creationId xmlns:a16="http://schemas.microsoft.com/office/drawing/2014/main" id="{1F040CC5-44DF-4AE9-BA9D-912F5FA2C1FC}"/>
                  </a:ext>
                </a:extLst>
              </p14:cNvPr>
              <p14:cNvContentPartPr/>
              <p14:nvPr/>
            </p14:nvContentPartPr>
            <p14:xfrm>
              <a:off x="8150120" y="1847400"/>
              <a:ext cx="101160" cy="160200"/>
            </p14:xfrm>
          </p:contentPart>
        </mc:Choice>
        <mc:Fallback xmlns="">
          <p:pic>
            <p:nvPicPr>
              <p:cNvPr id="64" name="Freihand 63">
                <a:extLst>
                  <a:ext uri="{FF2B5EF4-FFF2-40B4-BE49-F238E27FC236}">
                    <a16:creationId xmlns:a16="http://schemas.microsoft.com/office/drawing/2014/main" id="{1F040CC5-44DF-4AE9-BA9D-912F5FA2C1FC}"/>
                  </a:ext>
                </a:extLst>
              </p:cNvPr>
              <p:cNvPicPr/>
              <p:nvPr/>
            </p:nvPicPr>
            <p:blipFill>
              <a:blip r:embed="rId65"/>
              <a:stretch>
                <a:fillRect/>
              </a:stretch>
            </p:blipFill>
            <p:spPr>
              <a:xfrm>
                <a:off x="8145800" y="1843080"/>
                <a:ext cx="1098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5" name="Freihand 64">
                <a:extLst>
                  <a:ext uri="{FF2B5EF4-FFF2-40B4-BE49-F238E27FC236}">
                    <a16:creationId xmlns:a16="http://schemas.microsoft.com/office/drawing/2014/main" id="{0D6E91AF-C170-4295-BCE9-EE2EAD9F0345}"/>
                  </a:ext>
                </a:extLst>
              </p14:cNvPr>
              <p14:cNvContentPartPr/>
              <p14:nvPr/>
            </p14:nvContentPartPr>
            <p14:xfrm>
              <a:off x="8260280" y="1942440"/>
              <a:ext cx="93600" cy="68400"/>
            </p14:xfrm>
          </p:contentPart>
        </mc:Choice>
        <mc:Fallback xmlns="">
          <p:pic>
            <p:nvPicPr>
              <p:cNvPr id="65" name="Freihand 64">
                <a:extLst>
                  <a:ext uri="{FF2B5EF4-FFF2-40B4-BE49-F238E27FC236}">
                    <a16:creationId xmlns:a16="http://schemas.microsoft.com/office/drawing/2014/main" id="{0D6E91AF-C170-4295-BCE9-EE2EAD9F0345}"/>
                  </a:ext>
                </a:extLst>
              </p:cNvPr>
              <p:cNvPicPr/>
              <p:nvPr/>
            </p:nvPicPr>
            <p:blipFill>
              <a:blip r:embed="rId67"/>
              <a:stretch>
                <a:fillRect/>
              </a:stretch>
            </p:blipFill>
            <p:spPr>
              <a:xfrm>
                <a:off x="8255960" y="1938120"/>
                <a:ext cx="1022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6" name="Freihand 65">
                <a:extLst>
                  <a:ext uri="{FF2B5EF4-FFF2-40B4-BE49-F238E27FC236}">
                    <a16:creationId xmlns:a16="http://schemas.microsoft.com/office/drawing/2014/main" id="{C7E0EEEC-CEE6-4E56-ACBD-5821F9992A3A}"/>
                  </a:ext>
                </a:extLst>
              </p14:cNvPr>
              <p14:cNvContentPartPr/>
              <p14:nvPr/>
            </p14:nvContentPartPr>
            <p14:xfrm>
              <a:off x="8387000" y="1926960"/>
              <a:ext cx="104760" cy="95040"/>
            </p14:xfrm>
          </p:contentPart>
        </mc:Choice>
        <mc:Fallback xmlns="">
          <p:pic>
            <p:nvPicPr>
              <p:cNvPr id="66" name="Freihand 65">
                <a:extLst>
                  <a:ext uri="{FF2B5EF4-FFF2-40B4-BE49-F238E27FC236}">
                    <a16:creationId xmlns:a16="http://schemas.microsoft.com/office/drawing/2014/main" id="{C7E0EEEC-CEE6-4E56-ACBD-5821F9992A3A}"/>
                  </a:ext>
                </a:extLst>
              </p:cNvPr>
              <p:cNvPicPr/>
              <p:nvPr/>
            </p:nvPicPr>
            <p:blipFill>
              <a:blip r:embed="rId69"/>
              <a:stretch>
                <a:fillRect/>
              </a:stretch>
            </p:blipFill>
            <p:spPr>
              <a:xfrm>
                <a:off x="8382680" y="1922640"/>
                <a:ext cx="1134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7" name="Freihand 66">
                <a:extLst>
                  <a:ext uri="{FF2B5EF4-FFF2-40B4-BE49-F238E27FC236}">
                    <a16:creationId xmlns:a16="http://schemas.microsoft.com/office/drawing/2014/main" id="{D66FCB2F-1A0B-48C8-9A99-F9B2C2710C20}"/>
                  </a:ext>
                </a:extLst>
              </p14:cNvPr>
              <p14:cNvContentPartPr/>
              <p14:nvPr/>
            </p14:nvContentPartPr>
            <p14:xfrm>
              <a:off x="8516240" y="1851000"/>
              <a:ext cx="59760" cy="145800"/>
            </p14:xfrm>
          </p:contentPart>
        </mc:Choice>
        <mc:Fallback xmlns="">
          <p:pic>
            <p:nvPicPr>
              <p:cNvPr id="67" name="Freihand 66">
                <a:extLst>
                  <a:ext uri="{FF2B5EF4-FFF2-40B4-BE49-F238E27FC236}">
                    <a16:creationId xmlns:a16="http://schemas.microsoft.com/office/drawing/2014/main" id="{D66FCB2F-1A0B-48C8-9A99-F9B2C2710C20}"/>
                  </a:ext>
                </a:extLst>
              </p:cNvPr>
              <p:cNvPicPr/>
              <p:nvPr/>
            </p:nvPicPr>
            <p:blipFill>
              <a:blip r:embed="rId71"/>
              <a:stretch>
                <a:fillRect/>
              </a:stretch>
            </p:blipFill>
            <p:spPr>
              <a:xfrm>
                <a:off x="8511920" y="1846680"/>
                <a:ext cx="684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8" name="Freihand 67">
                <a:extLst>
                  <a:ext uri="{FF2B5EF4-FFF2-40B4-BE49-F238E27FC236}">
                    <a16:creationId xmlns:a16="http://schemas.microsoft.com/office/drawing/2014/main" id="{001E4313-25B3-4553-9E68-14F1DC8B8F91}"/>
                  </a:ext>
                </a:extLst>
              </p14:cNvPr>
              <p14:cNvContentPartPr/>
              <p14:nvPr/>
            </p14:nvContentPartPr>
            <p14:xfrm>
              <a:off x="8572760" y="1828320"/>
              <a:ext cx="20160" cy="162000"/>
            </p14:xfrm>
          </p:contentPart>
        </mc:Choice>
        <mc:Fallback xmlns="">
          <p:pic>
            <p:nvPicPr>
              <p:cNvPr id="68" name="Freihand 67">
                <a:extLst>
                  <a:ext uri="{FF2B5EF4-FFF2-40B4-BE49-F238E27FC236}">
                    <a16:creationId xmlns:a16="http://schemas.microsoft.com/office/drawing/2014/main" id="{001E4313-25B3-4553-9E68-14F1DC8B8F91}"/>
                  </a:ext>
                </a:extLst>
              </p:cNvPr>
              <p:cNvPicPr/>
              <p:nvPr/>
            </p:nvPicPr>
            <p:blipFill>
              <a:blip r:embed="rId73"/>
              <a:stretch>
                <a:fillRect/>
              </a:stretch>
            </p:blipFill>
            <p:spPr>
              <a:xfrm>
                <a:off x="8568440" y="1824000"/>
                <a:ext cx="288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9" name="Freihand 68">
                <a:extLst>
                  <a:ext uri="{FF2B5EF4-FFF2-40B4-BE49-F238E27FC236}">
                    <a16:creationId xmlns:a16="http://schemas.microsoft.com/office/drawing/2014/main" id="{4FD92D10-14F5-4161-88F9-04B878E0F6B9}"/>
                  </a:ext>
                </a:extLst>
              </p14:cNvPr>
              <p14:cNvContentPartPr/>
              <p14:nvPr/>
            </p14:nvContentPartPr>
            <p14:xfrm>
              <a:off x="8639360" y="1887000"/>
              <a:ext cx="206280" cy="81360"/>
            </p14:xfrm>
          </p:contentPart>
        </mc:Choice>
        <mc:Fallback xmlns="">
          <p:pic>
            <p:nvPicPr>
              <p:cNvPr id="69" name="Freihand 68">
                <a:extLst>
                  <a:ext uri="{FF2B5EF4-FFF2-40B4-BE49-F238E27FC236}">
                    <a16:creationId xmlns:a16="http://schemas.microsoft.com/office/drawing/2014/main" id="{4FD92D10-14F5-4161-88F9-04B878E0F6B9}"/>
                  </a:ext>
                </a:extLst>
              </p:cNvPr>
              <p:cNvPicPr/>
              <p:nvPr/>
            </p:nvPicPr>
            <p:blipFill>
              <a:blip r:embed="rId75"/>
              <a:stretch>
                <a:fillRect/>
              </a:stretch>
            </p:blipFill>
            <p:spPr>
              <a:xfrm>
                <a:off x="8635040" y="1882680"/>
                <a:ext cx="2149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0" name="Freihand 69">
                <a:extLst>
                  <a:ext uri="{FF2B5EF4-FFF2-40B4-BE49-F238E27FC236}">
                    <a16:creationId xmlns:a16="http://schemas.microsoft.com/office/drawing/2014/main" id="{4CFF7CCC-8639-4543-ACD9-38115D202E30}"/>
                  </a:ext>
                </a:extLst>
              </p14:cNvPr>
              <p14:cNvContentPartPr/>
              <p14:nvPr/>
            </p14:nvContentPartPr>
            <p14:xfrm>
              <a:off x="9054800" y="1896000"/>
              <a:ext cx="147600" cy="108720"/>
            </p14:xfrm>
          </p:contentPart>
        </mc:Choice>
        <mc:Fallback xmlns="">
          <p:pic>
            <p:nvPicPr>
              <p:cNvPr id="70" name="Freihand 69">
                <a:extLst>
                  <a:ext uri="{FF2B5EF4-FFF2-40B4-BE49-F238E27FC236}">
                    <a16:creationId xmlns:a16="http://schemas.microsoft.com/office/drawing/2014/main" id="{4CFF7CCC-8639-4543-ACD9-38115D202E30}"/>
                  </a:ext>
                </a:extLst>
              </p:cNvPr>
              <p:cNvPicPr/>
              <p:nvPr/>
            </p:nvPicPr>
            <p:blipFill>
              <a:blip r:embed="rId77"/>
              <a:stretch>
                <a:fillRect/>
              </a:stretch>
            </p:blipFill>
            <p:spPr>
              <a:xfrm>
                <a:off x="9050480" y="1891680"/>
                <a:ext cx="1562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1" name="Freihand 70">
                <a:extLst>
                  <a:ext uri="{FF2B5EF4-FFF2-40B4-BE49-F238E27FC236}">
                    <a16:creationId xmlns:a16="http://schemas.microsoft.com/office/drawing/2014/main" id="{6C3C869C-9B9A-45E7-BC09-F1C7911D4628}"/>
                  </a:ext>
                </a:extLst>
              </p14:cNvPr>
              <p14:cNvContentPartPr/>
              <p14:nvPr/>
            </p14:nvContentPartPr>
            <p14:xfrm>
              <a:off x="9193760" y="1788720"/>
              <a:ext cx="127800" cy="167040"/>
            </p14:xfrm>
          </p:contentPart>
        </mc:Choice>
        <mc:Fallback xmlns="">
          <p:pic>
            <p:nvPicPr>
              <p:cNvPr id="71" name="Freihand 70">
                <a:extLst>
                  <a:ext uri="{FF2B5EF4-FFF2-40B4-BE49-F238E27FC236}">
                    <a16:creationId xmlns:a16="http://schemas.microsoft.com/office/drawing/2014/main" id="{6C3C869C-9B9A-45E7-BC09-F1C7911D4628}"/>
                  </a:ext>
                </a:extLst>
              </p:cNvPr>
              <p:cNvPicPr/>
              <p:nvPr/>
            </p:nvPicPr>
            <p:blipFill>
              <a:blip r:embed="rId79"/>
              <a:stretch>
                <a:fillRect/>
              </a:stretch>
            </p:blipFill>
            <p:spPr>
              <a:xfrm>
                <a:off x="9189440" y="1784400"/>
                <a:ext cx="1364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2" name="Freihand 71">
                <a:extLst>
                  <a:ext uri="{FF2B5EF4-FFF2-40B4-BE49-F238E27FC236}">
                    <a16:creationId xmlns:a16="http://schemas.microsoft.com/office/drawing/2014/main" id="{32542259-F92D-4FDC-BC30-7CC6761C8B17}"/>
                  </a:ext>
                </a:extLst>
              </p14:cNvPr>
              <p14:cNvContentPartPr/>
              <p14:nvPr/>
            </p14:nvContentPartPr>
            <p14:xfrm>
              <a:off x="9320840" y="1860720"/>
              <a:ext cx="90000" cy="100440"/>
            </p14:xfrm>
          </p:contentPart>
        </mc:Choice>
        <mc:Fallback xmlns="">
          <p:pic>
            <p:nvPicPr>
              <p:cNvPr id="72" name="Freihand 71">
                <a:extLst>
                  <a:ext uri="{FF2B5EF4-FFF2-40B4-BE49-F238E27FC236}">
                    <a16:creationId xmlns:a16="http://schemas.microsoft.com/office/drawing/2014/main" id="{32542259-F92D-4FDC-BC30-7CC6761C8B17}"/>
                  </a:ext>
                </a:extLst>
              </p:cNvPr>
              <p:cNvPicPr/>
              <p:nvPr/>
            </p:nvPicPr>
            <p:blipFill>
              <a:blip r:embed="rId81"/>
              <a:stretch>
                <a:fillRect/>
              </a:stretch>
            </p:blipFill>
            <p:spPr>
              <a:xfrm>
                <a:off x="9316520" y="1856400"/>
                <a:ext cx="986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Freihand 51">
                <a:extLst>
                  <a:ext uri="{FF2B5EF4-FFF2-40B4-BE49-F238E27FC236}">
                    <a16:creationId xmlns:a16="http://schemas.microsoft.com/office/drawing/2014/main" id="{A3CFBFE6-9460-4FCE-A8CF-1F5A3783C92B}"/>
                  </a:ext>
                </a:extLst>
              </p14:cNvPr>
              <p14:cNvContentPartPr/>
              <p14:nvPr/>
            </p14:nvContentPartPr>
            <p14:xfrm>
              <a:off x="9684080" y="1397040"/>
              <a:ext cx="16920" cy="136440"/>
            </p14:xfrm>
          </p:contentPart>
        </mc:Choice>
        <mc:Fallback xmlns="">
          <p:pic>
            <p:nvPicPr>
              <p:cNvPr id="52" name="Freihand 51">
                <a:extLst>
                  <a:ext uri="{FF2B5EF4-FFF2-40B4-BE49-F238E27FC236}">
                    <a16:creationId xmlns:a16="http://schemas.microsoft.com/office/drawing/2014/main" id="{A3CFBFE6-9460-4FCE-A8CF-1F5A3783C92B}"/>
                  </a:ext>
                </a:extLst>
              </p:cNvPr>
              <p:cNvPicPr/>
              <p:nvPr/>
            </p:nvPicPr>
            <p:blipFill>
              <a:blip r:embed="rId83"/>
              <a:stretch>
                <a:fillRect/>
              </a:stretch>
            </p:blipFill>
            <p:spPr>
              <a:xfrm>
                <a:off x="9679760" y="1392720"/>
                <a:ext cx="255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Freihand 52">
                <a:extLst>
                  <a:ext uri="{FF2B5EF4-FFF2-40B4-BE49-F238E27FC236}">
                    <a16:creationId xmlns:a16="http://schemas.microsoft.com/office/drawing/2014/main" id="{3375A6AD-1980-4C0A-8B99-DC88E7B0A4BE}"/>
                  </a:ext>
                </a:extLst>
              </p14:cNvPr>
              <p14:cNvContentPartPr/>
              <p14:nvPr/>
            </p14:nvContentPartPr>
            <p14:xfrm>
              <a:off x="9618200" y="1352760"/>
              <a:ext cx="147600" cy="176040"/>
            </p14:xfrm>
          </p:contentPart>
        </mc:Choice>
        <mc:Fallback xmlns="">
          <p:pic>
            <p:nvPicPr>
              <p:cNvPr id="53" name="Freihand 52">
                <a:extLst>
                  <a:ext uri="{FF2B5EF4-FFF2-40B4-BE49-F238E27FC236}">
                    <a16:creationId xmlns:a16="http://schemas.microsoft.com/office/drawing/2014/main" id="{3375A6AD-1980-4C0A-8B99-DC88E7B0A4BE}"/>
                  </a:ext>
                </a:extLst>
              </p:cNvPr>
              <p:cNvPicPr/>
              <p:nvPr/>
            </p:nvPicPr>
            <p:blipFill>
              <a:blip r:embed="rId85"/>
              <a:stretch>
                <a:fillRect/>
              </a:stretch>
            </p:blipFill>
            <p:spPr>
              <a:xfrm>
                <a:off x="9613880" y="1348440"/>
                <a:ext cx="1562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Freihand 53">
                <a:extLst>
                  <a:ext uri="{FF2B5EF4-FFF2-40B4-BE49-F238E27FC236}">
                    <a16:creationId xmlns:a16="http://schemas.microsoft.com/office/drawing/2014/main" id="{40744B1F-155F-42A0-BE98-71EF12F465D3}"/>
                  </a:ext>
                </a:extLst>
              </p14:cNvPr>
              <p14:cNvContentPartPr/>
              <p14:nvPr/>
            </p14:nvContentPartPr>
            <p14:xfrm>
              <a:off x="9779120" y="1449600"/>
              <a:ext cx="172080" cy="63000"/>
            </p14:xfrm>
          </p:contentPart>
        </mc:Choice>
        <mc:Fallback xmlns="">
          <p:pic>
            <p:nvPicPr>
              <p:cNvPr id="54" name="Freihand 53">
                <a:extLst>
                  <a:ext uri="{FF2B5EF4-FFF2-40B4-BE49-F238E27FC236}">
                    <a16:creationId xmlns:a16="http://schemas.microsoft.com/office/drawing/2014/main" id="{40744B1F-155F-42A0-BE98-71EF12F465D3}"/>
                  </a:ext>
                </a:extLst>
              </p:cNvPr>
              <p:cNvPicPr/>
              <p:nvPr/>
            </p:nvPicPr>
            <p:blipFill>
              <a:blip r:embed="rId87"/>
              <a:stretch>
                <a:fillRect/>
              </a:stretch>
            </p:blipFill>
            <p:spPr>
              <a:xfrm>
                <a:off x="9774800" y="1445280"/>
                <a:ext cx="1807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Freihand 54">
                <a:extLst>
                  <a:ext uri="{FF2B5EF4-FFF2-40B4-BE49-F238E27FC236}">
                    <a16:creationId xmlns:a16="http://schemas.microsoft.com/office/drawing/2014/main" id="{FC59C64A-9008-4DDB-9E44-DCC461A2A62E}"/>
                  </a:ext>
                </a:extLst>
              </p14:cNvPr>
              <p14:cNvContentPartPr/>
              <p14:nvPr/>
            </p14:nvContentPartPr>
            <p14:xfrm>
              <a:off x="10007000" y="1320000"/>
              <a:ext cx="129600" cy="160200"/>
            </p14:xfrm>
          </p:contentPart>
        </mc:Choice>
        <mc:Fallback xmlns="">
          <p:pic>
            <p:nvPicPr>
              <p:cNvPr id="55" name="Freihand 54">
                <a:extLst>
                  <a:ext uri="{FF2B5EF4-FFF2-40B4-BE49-F238E27FC236}">
                    <a16:creationId xmlns:a16="http://schemas.microsoft.com/office/drawing/2014/main" id="{FC59C64A-9008-4DDB-9E44-DCC461A2A62E}"/>
                  </a:ext>
                </a:extLst>
              </p:cNvPr>
              <p:cNvPicPr/>
              <p:nvPr/>
            </p:nvPicPr>
            <p:blipFill>
              <a:blip r:embed="rId89"/>
              <a:stretch>
                <a:fillRect/>
              </a:stretch>
            </p:blipFill>
            <p:spPr>
              <a:xfrm>
                <a:off x="10002680" y="1315680"/>
                <a:ext cx="1382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Freihand 55">
                <a:extLst>
                  <a:ext uri="{FF2B5EF4-FFF2-40B4-BE49-F238E27FC236}">
                    <a16:creationId xmlns:a16="http://schemas.microsoft.com/office/drawing/2014/main" id="{A013B6FB-4980-4FA5-8D52-6B48D7E96948}"/>
                  </a:ext>
                </a:extLst>
              </p14:cNvPr>
              <p14:cNvContentPartPr/>
              <p14:nvPr/>
            </p14:nvContentPartPr>
            <p14:xfrm>
              <a:off x="10156400" y="1388400"/>
              <a:ext cx="68040" cy="90360"/>
            </p14:xfrm>
          </p:contentPart>
        </mc:Choice>
        <mc:Fallback xmlns="">
          <p:pic>
            <p:nvPicPr>
              <p:cNvPr id="56" name="Freihand 55">
                <a:extLst>
                  <a:ext uri="{FF2B5EF4-FFF2-40B4-BE49-F238E27FC236}">
                    <a16:creationId xmlns:a16="http://schemas.microsoft.com/office/drawing/2014/main" id="{A013B6FB-4980-4FA5-8D52-6B48D7E96948}"/>
                  </a:ext>
                </a:extLst>
              </p:cNvPr>
              <p:cNvPicPr/>
              <p:nvPr/>
            </p:nvPicPr>
            <p:blipFill>
              <a:blip r:embed="rId91"/>
              <a:stretch>
                <a:fillRect/>
              </a:stretch>
            </p:blipFill>
            <p:spPr>
              <a:xfrm>
                <a:off x="10152080" y="1384080"/>
                <a:ext cx="766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Freihand 56">
                <a:extLst>
                  <a:ext uri="{FF2B5EF4-FFF2-40B4-BE49-F238E27FC236}">
                    <a16:creationId xmlns:a16="http://schemas.microsoft.com/office/drawing/2014/main" id="{9286E324-8B4E-4EC6-839B-35F4719D1D81}"/>
                  </a:ext>
                </a:extLst>
              </p14:cNvPr>
              <p14:cNvContentPartPr/>
              <p14:nvPr/>
            </p14:nvContentPartPr>
            <p14:xfrm>
              <a:off x="10226600" y="1282920"/>
              <a:ext cx="350280" cy="195480"/>
            </p14:xfrm>
          </p:contentPart>
        </mc:Choice>
        <mc:Fallback xmlns="">
          <p:pic>
            <p:nvPicPr>
              <p:cNvPr id="57" name="Freihand 56">
                <a:extLst>
                  <a:ext uri="{FF2B5EF4-FFF2-40B4-BE49-F238E27FC236}">
                    <a16:creationId xmlns:a16="http://schemas.microsoft.com/office/drawing/2014/main" id="{9286E324-8B4E-4EC6-839B-35F4719D1D81}"/>
                  </a:ext>
                </a:extLst>
              </p:cNvPr>
              <p:cNvPicPr/>
              <p:nvPr/>
            </p:nvPicPr>
            <p:blipFill>
              <a:blip r:embed="rId93"/>
              <a:stretch>
                <a:fillRect/>
              </a:stretch>
            </p:blipFill>
            <p:spPr>
              <a:xfrm>
                <a:off x="10222280" y="1278600"/>
                <a:ext cx="3589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8" name="Freihand 57">
                <a:extLst>
                  <a:ext uri="{FF2B5EF4-FFF2-40B4-BE49-F238E27FC236}">
                    <a16:creationId xmlns:a16="http://schemas.microsoft.com/office/drawing/2014/main" id="{F1BF95D8-4AD8-4A5D-AFFA-FE5FC879A457}"/>
                  </a:ext>
                </a:extLst>
              </p14:cNvPr>
              <p14:cNvContentPartPr/>
              <p14:nvPr/>
            </p14:nvContentPartPr>
            <p14:xfrm>
              <a:off x="10646720" y="1245840"/>
              <a:ext cx="118440" cy="177480"/>
            </p14:xfrm>
          </p:contentPart>
        </mc:Choice>
        <mc:Fallback xmlns="">
          <p:pic>
            <p:nvPicPr>
              <p:cNvPr id="58" name="Freihand 57">
                <a:extLst>
                  <a:ext uri="{FF2B5EF4-FFF2-40B4-BE49-F238E27FC236}">
                    <a16:creationId xmlns:a16="http://schemas.microsoft.com/office/drawing/2014/main" id="{F1BF95D8-4AD8-4A5D-AFFA-FE5FC879A457}"/>
                  </a:ext>
                </a:extLst>
              </p:cNvPr>
              <p:cNvPicPr/>
              <p:nvPr/>
            </p:nvPicPr>
            <p:blipFill>
              <a:blip r:embed="rId95"/>
              <a:stretch>
                <a:fillRect/>
              </a:stretch>
            </p:blipFill>
            <p:spPr>
              <a:xfrm>
                <a:off x="10642400" y="1241520"/>
                <a:ext cx="1270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3" name="Freihand 72">
                <a:extLst>
                  <a:ext uri="{FF2B5EF4-FFF2-40B4-BE49-F238E27FC236}">
                    <a16:creationId xmlns:a16="http://schemas.microsoft.com/office/drawing/2014/main" id="{0C0FD843-B116-4EEB-9464-496C4D0127DB}"/>
                  </a:ext>
                </a:extLst>
              </p14:cNvPr>
              <p14:cNvContentPartPr/>
              <p14:nvPr/>
            </p14:nvContentPartPr>
            <p14:xfrm>
              <a:off x="9749960" y="1953240"/>
              <a:ext cx="360" cy="360"/>
            </p14:xfrm>
          </p:contentPart>
        </mc:Choice>
        <mc:Fallback xmlns="">
          <p:pic>
            <p:nvPicPr>
              <p:cNvPr id="73" name="Freihand 72">
                <a:extLst>
                  <a:ext uri="{FF2B5EF4-FFF2-40B4-BE49-F238E27FC236}">
                    <a16:creationId xmlns:a16="http://schemas.microsoft.com/office/drawing/2014/main" id="{0C0FD843-B116-4EEB-9464-496C4D0127DB}"/>
                  </a:ext>
                </a:extLst>
              </p:cNvPr>
              <p:cNvPicPr/>
              <p:nvPr/>
            </p:nvPicPr>
            <p:blipFill>
              <a:blip r:embed="rId24"/>
              <a:stretch>
                <a:fillRect/>
              </a:stretch>
            </p:blipFill>
            <p:spPr>
              <a:xfrm>
                <a:off x="9745640" y="19489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4" name="Freihand 73">
                <a:extLst>
                  <a:ext uri="{FF2B5EF4-FFF2-40B4-BE49-F238E27FC236}">
                    <a16:creationId xmlns:a16="http://schemas.microsoft.com/office/drawing/2014/main" id="{769CEBCA-8904-4A7E-A50F-7AD93CC07034}"/>
                  </a:ext>
                </a:extLst>
              </p14:cNvPr>
              <p14:cNvContentPartPr/>
              <p14:nvPr/>
            </p14:nvContentPartPr>
            <p14:xfrm>
              <a:off x="9688040" y="1792320"/>
              <a:ext cx="300960" cy="134280"/>
            </p14:xfrm>
          </p:contentPart>
        </mc:Choice>
        <mc:Fallback xmlns="">
          <p:pic>
            <p:nvPicPr>
              <p:cNvPr id="74" name="Freihand 73">
                <a:extLst>
                  <a:ext uri="{FF2B5EF4-FFF2-40B4-BE49-F238E27FC236}">
                    <a16:creationId xmlns:a16="http://schemas.microsoft.com/office/drawing/2014/main" id="{769CEBCA-8904-4A7E-A50F-7AD93CC07034}"/>
                  </a:ext>
                </a:extLst>
              </p:cNvPr>
              <p:cNvPicPr/>
              <p:nvPr/>
            </p:nvPicPr>
            <p:blipFill>
              <a:blip r:embed="rId98"/>
              <a:stretch>
                <a:fillRect/>
              </a:stretch>
            </p:blipFill>
            <p:spPr>
              <a:xfrm>
                <a:off x="9683720" y="1788000"/>
                <a:ext cx="3096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5" name="Freihand 74">
                <a:extLst>
                  <a:ext uri="{FF2B5EF4-FFF2-40B4-BE49-F238E27FC236}">
                    <a16:creationId xmlns:a16="http://schemas.microsoft.com/office/drawing/2014/main" id="{4F6A1670-01C1-427B-BD99-BF6DA659EC38}"/>
                  </a:ext>
                </a:extLst>
              </p14:cNvPr>
              <p14:cNvContentPartPr/>
              <p14:nvPr/>
            </p14:nvContentPartPr>
            <p14:xfrm>
              <a:off x="9952640" y="1740480"/>
              <a:ext cx="12240" cy="20160"/>
            </p14:xfrm>
          </p:contentPart>
        </mc:Choice>
        <mc:Fallback xmlns="">
          <p:pic>
            <p:nvPicPr>
              <p:cNvPr id="75" name="Freihand 74">
                <a:extLst>
                  <a:ext uri="{FF2B5EF4-FFF2-40B4-BE49-F238E27FC236}">
                    <a16:creationId xmlns:a16="http://schemas.microsoft.com/office/drawing/2014/main" id="{4F6A1670-01C1-427B-BD99-BF6DA659EC38}"/>
                  </a:ext>
                </a:extLst>
              </p:cNvPr>
              <p:cNvPicPr/>
              <p:nvPr/>
            </p:nvPicPr>
            <p:blipFill>
              <a:blip r:embed="rId100"/>
              <a:stretch>
                <a:fillRect/>
              </a:stretch>
            </p:blipFill>
            <p:spPr>
              <a:xfrm>
                <a:off x="9948320" y="1736160"/>
                <a:ext cx="208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6" name="Freihand 75">
                <a:extLst>
                  <a:ext uri="{FF2B5EF4-FFF2-40B4-BE49-F238E27FC236}">
                    <a16:creationId xmlns:a16="http://schemas.microsoft.com/office/drawing/2014/main" id="{14A46901-C961-4D21-831E-B290933FFEAE}"/>
                  </a:ext>
                </a:extLst>
              </p14:cNvPr>
              <p14:cNvContentPartPr/>
              <p14:nvPr/>
            </p14:nvContentPartPr>
            <p14:xfrm>
              <a:off x="10296080" y="1699080"/>
              <a:ext cx="230040" cy="180360"/>
            </p14:xfrm>
          </p:contentPart>
        </mc:Choice>
        <mc:Fallback xmlns="">
          <p:pic>
            <p:nvPicPr>
              <p:cNvPr id="76" name="Freihand 75">
                <a:extLst>
                  <a:ext uri="{FF2B5EF4-FFF2-40B4-BE49-F238E27FC236}">
                    <a16:creationId xmlns:a16="http://schemas.microsoft.com/office/drawing/2014/main" id="{14A46901-C961-4D21-831E-B290933FFEAE}"/>
                  </a:ext>
                </a:extLst>
              </p:cNvPr>
              <p:cNvPicPr/>
              <p:nvPr/>
            </p:nvPicPr>
            <p:blipFill>
              <a:blip r:embed="rId102"/>
              <a:stretch>
                <a:fillRect/>
              </a:stretch>
            </p:blipFill>
            <p:spPr>
              <a:xfrm>
                <a:off x="10291760" y="1694760"/>
                <a:ext cx="2386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7" name="Freihand 76">
                <a:extLst>
                  <a:ext uri="{FF2B5EF4-FFF2-40B4-BE49-F238E27FC236}">
                    <a16:creationId xmlns:a16="http://schemas.microsoft.com/office/drawing/2014/main" id="{DE7B62F7-51DF-4851-913A-08C5116A880F}"/>
                  </a:ext>
                </a:extLst>
              </p14:cNvPr>
              <p14:cNvContentPartPr/>
              <p14:nvPr/>
            </p14:nvContentPartPr>
            <p14:xfrm>
              <a:off x="10571840" y="1619880"/>
              <a:ext cx="271800" cy="217080"/>
            </p14:xfrm>
          </p:contentPart>
        </mc:Choice>
        <mc:Fallback xmlns="">
          <p:pic>
            <p:nvPicPr>
              <p:cNvPr id="77" name="Freihand 76">
                <a:extLst>
                  <a:ext uri="{FF2B5EF4-FFF2-40B4-BE49-F238E27FC236}">
                    <a16:creationId xmlns:a16="http://schemas.microsoft.com/office/drawing/2014/main" id="{DE7B62F7-51DF-4851-913A-08C5116A880F}"/>
                  </a:ext>
                </a:extLst>
              </p:cNvPr>
              <p:cNvPicPr/>
              <p:nvPr/>
            </p:nvPicPr>
            <p:blipFill>
              <a:blip r:embed="rId104"/>
              <a:stretch>
                <a:fillRect/>
              </a:stretch>
            </p:blipFill>
            <p:spPr>
              <a:xfrm>
                <a:off x="10567520" y="1615560"/>
                <a:ext cx="2804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8" name="Freihand 77">
                <a:extLst>
                  <a:ext uri="{FF2B5EF4-FFF2-40B4-BE49-F238E27FC236}">
                    <a16:creationId xmlns:a16="http://schemas.microsoft.com/office/drawing/2014/main" id="{128C5CF5-63E1-46E6-A558-1557CD1F31A9}"/>
                  </a:ext>
                </a:extLst>
              </p14:cNvPr>
              <p14:cNvContentPartPr/>
              <p14:nvPr/>
            </p14:nvContentPartPr>
            <p14:xfrm>
              <a:off x="10878920" y="1696920"/>
              <a:ext cx="92520" cy="189720"/>
            </p14:xfrm>
          </p:contentPart>
        </mc:Choice>
        <mc:Fallback xmlns="">
          <p:pic>
            <p:nvPicPr>
              <p:cNvPr id="78" name="Freihand 77">
                <a:extLst>
                  <a:ext uri="{FF2B5EF4-FFF2-40B4-BE49-F238E27FC236}">
                    <a16:creationId xmlns:a16="http://schemas.microsoft.com/office/drawing/2014/main" id="{128C5CF5-63E1-46E6-A558-1557CD1F31A9}"/>
                  </a:ext>
                </a:extLst>
              </p:cNvPr>
              <p:cNvPicPr/>
              <p:nvPr/>
            </p:nvPicPr>
            <p:blipFill>
              <a:blip r:embed="rId106"/>
              <a:stretch>
                <a:fillRect/>
              </a:stretch>
            </p:blipFill>
            <p:spPr>
              <a:xfrm>
                <a:off x="10874600" y="1692600"/>
                <a:ext cx="1011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9" name="Freihand 78">
                <a:extLst>
                  <a:ext uri="{FF2B5EF4-FFF2-40B4-BE49-F238E27FC236}">
                    <a16:creationId xmlns:a16="http://schemas.microsoft.com/office/drawing/2014/main" id="{74CCBE91-B31B-41FB-9C47-0A3FD201FE69}"/>
                  </a:ext>
                </a:extLst>
              </p14:cNvPr>
              <p14:cNvContentPartPr/>
              <p14:nvPr/>
            </p14:nvContentPartPr>
            <p14:xfrm>
              <a:off x="11002040" y="1693680"/>
              <a:ext cx="61560" cy="85320"/>
            </p14:xfrm>
          </p:contentPart>
        </mc:Choice>
        <mc:Fallback xmlns="">
          <p:pic>
            <p:nvPicPr>
              <p:cNvPr id="79" name="Freihand 78">
                <a:extLst>
                  <a:ext uri="{FF2B5EF4-FFF2-40B4-BE49-F238E27FC236}">
                    <a16:creationId xmlns:a16="http://schemas.microsoft.com/office/drawing/2014/main" id="{74CCBE91-B31B-41FB-9C47-0A3FD201FE69}"/>
                  </a:ext>
                </a:extLst>
              </p:cNvPr>
              <p:cNvPicPr/>
              <p:nvPr/>
            </p:nvPicPr>
            <p:blipFill>
              <a:blip r:embed="rId108"/>
              <a:stretch>
                <a:fillRect/>
              </a:stretch>
            </p:blipFill>
            <p:spPr>
              <a:xfrm>
                <a:off x="10997720" y="1689360"/>
                <a:ext cx="702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0" name="Freihand 79">
                <a:extLst>
                  <a:ext uri="{FF2B5EF4-FFF2-40B4-BE49-F238E27FC236}">
                    <a16:creationId xmlns:a16="http://schemas.microsoft.com/office/drawing/2014/main" id="{9FC3419B-AC20-47B0-8095-FC4AC2257BD5}"/>
                  </a:ext>
                </a:extLst>
              </p14:cNvPr>
              <p14:cNvContentPartPr/>
              <p14:nvPr/>
            </p14:nvContentPartPr>
            <p14:xfrm>
              <a:off x="11074400" y="1705200"/>
              <a:ext cx="89280" cy="69840"/>
            </p14:xfrm>
          </p:contentPart>
        </mc:Choice>
        <mc:Fallback xmlns="">
          <p:pic>
            <p:nvPicPr>
              <p:cNvPr id="80" name="Freihand 79">
                <a:extLst>
                  <a:ext uri="{FF2B5EF4-FFF2-40B4-BE49-F238E27FC236}">
                    <a16:creationId xmlns:a16="http://schemas.microsoft.com/office/drawing/2014/main" id="{9FC3419B-AC20-47B0-8095-FC4AC2257BD5}"/>
                  </a:ext>
                </a:extLst>
              </p:cNvPr>
              <p:cNvPicPr/>
              <p:nvPr/>
            </p:nvPicPr>
            <p:blipFill>
              <a:blip r:embed="rId110"/>
              <a:stretch>
                <a:fillRect/>
              </a:stretch>
            </p:blipFill>
            <p:spPr>
              <a:xfrm>
                <a:off x="11070080" y="1700880"/>
                <a:ext cx="979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1" name="Freihand 80">
                <a:extLst>
                  <a:ext uri="{FF2B5EF4-FFF2-40B4-BE49-F238E27FC236}">
                    <a16:creationId xmlns:a16="http://schemas.microsoft.com/office/drawing/2014/main" id="{6BCD5127-0507-4FF2-8AB8-16581C22874A}"/>
                  </a:ext>
                </a:extLst>
              </p14:cNvPr>
              <p14:cNvContentPartPr/>
              <p14:nvPr/>
            </p14:nvContentPartPr>
            <p14:xfrm>
              <a:off x="11177000" y="1621320"/>
              <a:ext cx="239760" cy="151200"/>
            </p14:xfrm>
          </p:contentPart>
        </mc:Choice>
        <mc:Fallback xmlns="">
          <p:pic>
            <p:nvPicPr>
              <p:cNvPr id="81" name="Freihand 80">
                <a:extLst>
                  <a:ext uri="{FF2B5EF4-FFF2-40B4-BE49-F238E27FC236}">
                    <a16:creationId xmlns:a16="http://schemas.microsoft.com/office/drawing/2014/main" id="{6BCD5127-0507-4FF2-8AB8-16581C22874A}"/>
                  </a:ext>
                </a:extLst>
              </p:cNvPr>
              <p:cNvPicPr/>
              <p:nvPr/>
            </p:nvPicPr>
            <p:blipFill>
              <a:blip r:embed="rId112"/>
              <a:stretch>
                <a:fillRect/>
              </a:stretch>
            </p:blipFill>
            <p:spPr>
              <a:xfrm>
                <a:off x="11172680" y="1617000"/>
                <a:ext cx="2484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2" name="Freihand 81">
                <a:extLst>
                  <a:ext uri="{FF2B5EF4-FFF2-40B4-BE49-F238E27FC236}">
                    <a16:creationId xmlns:a16="http://schemas.microsoft.com/office/drawing/2014/main" id="{5D26BA7D-8340-4E95-AF82-21E30DCC49B9}"/>
                  </a:ext>
                </a:extLst>
              </p14:cNvPr>
              <p14:cNvContentPartPr/>
              <p14:nvPr/>
            </p14:nvContentPartPr>
            <p14:xfrm>
              <a:off x="11464280" y="1590000"/>
              <a:ext cx="97920" cy="165960"/>
            </p14:xfrm>
          </p:contentPart>
        </mc:Choice>
        <mc:Fallback xmlns="">
          <p:pic>
            <p:nvPicPr>
              <p:cNvPr id="82" name="Freihand 81">
                <a:extLst>
                  <a:ext uri="{FF2B5EF4-FFF2-40B4-BE49-F238E27FC236}">
                    <a16:creationId xmlns:a16="http://schemas.microsoft.com/office/drawing/2014/main" id="{5D26BA7D-8340-4E95-AF82-21E30DCC49B9}"/>
                  </a:ext>
                </a:extLst>
              </p:cNvPr>
              <p:cNvPicPr/>
              <p:nvPr/>
            </p:nvPicPr>
            <p:blipFill>
              <a:blip r:embed="rId114"/>
              <a:stretch>
                <a:fillRect/>
              </a:stretch>
            </p:blipFill>
            <p:spPr>
              <a:xfrm>
                <a:off x="11459960" y="1585680"/>
                <a:ext cx="1065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3" name="Freihand 82">
                <a:extLst>
                  <a:ext uri="{FF2B5EF4-FFF2-40B4-BE49-F238E27FC236}">
                    <a16:creationId xmlns:a16="http://schemas.microsoft.com/office/drawing/2014/main" id="{75957CF5-9FE4-499A-A62E-D5EDEDFC3A0F}"/>
                  </a:ext>
                </a:extLst>
              </p14:cNvPr>
              <p14:cNvContentPartPr/>
              <p14:nvPr/>
            </p14:nvContentPartPr>
            <p14:xfrm>
              <a:off x="11592080" y="1568400"/>
              <a:ext cx="108720" cy="166680"/>
            </p14:xfrm>
          </p:contentPart>
        </mc:Choice>
        <mc:Fallback xmlns="">
          <p:pic>
            <p:nvPicPr>
              <p:cNvPr id="83" name="Freihand 82">
                <a:extLst>
                  <a:ext uri="{FF2B5EF4-FFF2-40B4-BE49-F238E27FC236}">
                    <a16:creationId xmlns:a16="http://schemas.microsoft.com/office/drawing/2014/main" id="{75957CF5-9FE4-499A-A62E-D5EDEDFC3A0F}"/>
                  </a:ext>
                </a:extLst>
              </p:cNvPr>
              <p:cNvPicPr/>
              <p:nvPr/>
            </p:nvPicPr>
            <p:blipFill>
              <a:blip r:embed="rId116"/>
              <a:stretch>
                <a:fillRect/>
              </a:stretch>
            </p:blipFill>
            <p:spPr>
              <a:xfrm>
                <a:off x="11587760" y="1564080"/>
                <a:ext cx="1173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4" name="Freihand 83">
                <a:extLst>
                  <a:ext uri="{FF2B5EF4-FFF2-40B4-BE49-F238E27FC236}">
                    <a16:creationId xmlns:a16="http://schemas.microsoft.com/office/drawing/2014/main" id="{3EB9815C-872D-4021-926B-BDDF5030CD80}"/>
                  </a:ext>
                </a:extLst>
              </p14:cNvPr>
              <p14:cNvContentPartPr/>
              <p14:nvPr/>
            </p14:nvContentPartPr>
            <p14:xfrm>
              <a:off x="11716640" y="1562280"/>
              <a:ext cx="12600" cy="52200"/>
            </p14:xfrm>
          </p:contentPart>
        </mc:Choice>
        <mc:Fallback xmlns="">
          <p:pic>
            <p:nvPicPr>
              <p:cNvPr id="84" name="Freihand 83">
                <a:extLst>
                  <a:ext uri="{FF2B5EF4-FFF2-40B4-BE49-F238E27FC236}">
                    <a16:creationId xmlns:a16="http://schemas.microsoft.com/office/drawing/2014/main" id="{3EB9815C-872D-4021-926B-BDDF5030CD80}"/>
                  </a:ext>
                </a:extLst>
              </p:cNvPr>
              <p:cNvPicPr/>
              <p:nvPr/>
            </p:nvPicPr>
            <p:blipFill>
              <a:blip r:embed="rId118"/>
              <a:stretch>
                <a:fillRect/>
              </a:stretch>
            </p:blipFill>
            <p:spPr>
              <a:xfrm>
                <a:off x="11712320" y="1557960"/>
                <a:ext cx="212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5" name="Freihand 84">
                <a:extLst>
                  <a:ext uri="{FF2B5EF4-FFF2-40B4-BE49-F238E27FC236}">
                    <a16:creationId xmlns:a16="http://schemas.microsoft.com/office/drawing/2014/main" id="{7480D4BE-7B9A-4745-9885-E9ACE1375B53}"/>
                  </a:ext>
                </a:extLst>
              </p14:cNvPr>
              <p14:cNvContentPartPr/>
              <p14:nvPr/>
            </p14:nvContentPartPr>
            <p14:xfrm>
              <a:off x="11729960" y="1659840"/>
              <a:ext cx="160200" cy="67320"/>
            </p14:xfrm>
          </p:contentPart>
        </mc:Choice>
        <mc:Fallback xmlns="">
          <p:pic>
            <p:nvPicPr>
              <p:cNvPr id="85" name="Freihand 84">
                <a:extLst>
                  <a:ext uri="{FF2B5EF4-FFF2-40B4-BE49-F238E27FC236}">
                    <a16:creationId xmlns:a16="http://schemas.microsoft.com/office/drawing/2014/main" id="{7480D4BE-7B9A-4745-9885-E9ACE1375B53}"/>
                  </a:ext>
                </a:extLst>
              </p:cNvPr>
              <p:cNvPicPr/>
              <p:nvPr/>
            </p:nvPicPr>
            <p:blipFill>
              <a:blip r:embed="rId120"/>
              <a:stretch>
                <a:fillRect/>
              </a:stretch>
            </p:blipFill>
            <p:spPr>
              <a:xfrm>
                <a:off x="11725640" y="1655520"/>
                <a:ext cx="1688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6" name="Freihand 85">
                <a:extLst>
                  <a:ext uri="{FF2B5EF4-FFF2-40B4-BE49-F238E27FC236}">
                    <a16:creationId xmlns:a16="http://schemas.microsoft.com/office/drawing/2014/main" id="{4DBE5974-24D0-46C3-9C65-60B6C46C435A}"/>
                  </a:ext>
                </a:extLst>
              </p14:cNvPr>
              <p14:cNvContentPartPr/>
              <p14:nvPr/>
            </p14:nvContentPartPr>
            <p14:xfrm>
              <a:off x="11935880" y="1506480"/>
              <a:ext cx="21600" cy="240480"/>
            </p14:xfrm>
          </p:contentPart>
        </mc:Choice>
        <mc:Fallback xmlns="">
          <p:pic>
            <p:nvPicPr>
              <p:cNvPr id="86" name="Freihand 85">
                <a:extLst>
                  <a:ext uri="{FF2B5EF4-FFF2-40B4-BE49-F238E27FC236}">
                    <a16:creationId xmlns:a16="http://schemas.microsoft.com/office/drawing/2014/main" id="{4DBE5974-24D0-46C3-9C65-60B6C46C435A}"/>
                  </a:ext>
                </a:extLst>
              </p:cNvPr>
              <p:cNvPicPr/>
              <p:nvPr/>
            </p:nvPicPr>
            <p:blipFill>
              <a:blip r:embed="rId122"/>
              <a:stretch>
                <a:fillRect/>
              </a:stretch>
            </p:blipFill>
            <p:spPr>
              <a:xfrm>
                <a:off x="11931560" y="1502160"/>
                <a:ext cx="302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40" name="Freihand 139">
                <a:extLst>
                  <a:ext uri="{FF2B5EF4-FFF2-40B4-BE49-F238E27FC236}">
                    <a16:creationId xmlns:a16="http://schemas.microsoft.com/office/drawing/2014/main" id="{7F406A16-7484-4537-9745-B70DE0B6D7CB}"/>
                  </a:ext>
                </a:extLst>
              </p14:cNvPr>
              <p14:cNvContentPartPr/>
              <p14:nvPr/>
            </p14:nvContentPartPr>
            <p14:xfrm>
              <a:off x="2228120" y="4795080"/>
              <a:ext cx="155520" cy="190440"/>
            </p14:xfrm>
          </p:contentPart>
        </mc:Choice>
        <mc:Fallback xmlns="">
          <p:pic>
            <p:nvPicPr>
              <p:cNvPr id="140" name="Freihand 139">
                <a:extLst>
                  <a:ext uri="{FF2B5EF4-FFF2-40B4-BE49-F238E27FC236}">
                    <a16:creationId xmlns:a16="http://schemas.microsoft.com/office/drawing/2014/main" id="{7F406A16-7484-4537-9745-B70DE0B6D7CB}"/>
                  </a:ext>
                </a:extLst>
              </p:cNvPr>
              <p:cNvPicPr/>
              <p:nvPr/>
            </p:nvPicPr>
            <p:blipFill>
              <a:blip r:embed="rId124"/>
              <a:stretch>
                <a:fillRect/>
              </a:stretch>
            </p:blipFill>
            <p:spPr>
              <a:xfrm>
                <a:off x="2223800" y="4790760"/>
                <a:ext cx="1641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41" name="Freihand 140">
                <a:extLst>
                  <a:ext uri="{FF2B5EF4-FFF2-40B4-BE49-F238E27FC236}">
                    <a16:creationId xmlns:a16="http://schemas.microsoft.com/office/drawing/2014/main" id="{BB7C48BA-25DF-46EA-A2C9-470DAACF2B72}"/>
                  </a:ext>
                </a:extLst>
              </p14:cNvPr>
              <p14:cNvContentPartPr/>
              <p14:nvPr/>
            </p14:nvContentPartPr>
            <p14:xfrm>
              <a:off x="2299400" y="4918200"/>
              <a:ext cx="79560" cy="68400"/>
            </p14:xfrm>
          </p:contentPart>
        </mc:Choice>
        <mc:Fallback xmlns="">
          <p:pic>
            <p:nvPicPr>
              <p:cNvPr id="141" name="Freihand 140">
                <a:extLst>
                  <a:ext uri="{FF2B5EF4-FFF2-40B4-BE49-F238E27FC236}">
                    <a16:creationId xmlns:a16="http://schemas.microsoft.com/office/drawing/2014/main" id="{BB7C48BA-25DF-46EA-A2C9-470DAACF2B72}"/>
                  </a:ext>
                </a:extLst>
              </p:cNvPr>
              <p:cNvPicPr/>
              <p:nvPr/>
            </p:nvPicPr>
            <p:blipFill>
              <a:blip r:embed="rId126"/>
              <a:stretch>
                <a:fillRect/>
              </a:stretch>
            </p:blipFill>
            <p:spPr>
              <a:xfrm>
                <a:off x="2295080" y="4913880"/>
                <a:ext cx="882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42" name="Freihand 141">
                <a:extLst>
                  <a:ext uri="{FF2B5EF4-FFF2-40B4-BE49-F238E27FC236}">
                    <a16:creationId xmlns:a16="http://schemas.microsoft.com/office/drawing/2014/main" id="{A321C8BA-CFEB-4926-9F56-786887432BD3}"/>
                  </a:ext>
                </a:extLst>
              </p14:cNvPr>
              <p14:cNvContentPartPr/>
              <p14:nvPr/>
            </p14:nvContentPartPr>
            <p14:xfrm>
              <a:off x="2410280" y="4921080"/>
              <a:ext cx="352440" cy="97200"/>
            </p14:xfrm>
          </p:contentPart>
        </mc:Choice>
        <mc:Fallback xmlns="">
          <p:pic>
            <p:nvPicPr>
              <p:cNvPr id="142" name="Freihand 141">
                <a:extLst>
                  <a:ext uri="{FF2B5EF4-FFF2-40B4-BE49-F238E27FC236}">
                    <a16:creationId xmlns:a16="http://schemas.microsoft.com/office/drawing/2014/main" id="{A321C8BA-CFEB-4926-9F56-786887432BD3}"/>
                  </a:ext>
                </a:extLst>
              </p:cNvPr>
              <p:cNvPicPr/>
              <p:nvPr/>
            </p:nvPicPr>
            <p:blipFill>
              <a:blip r:embed="rId128"/>
              <a:stretch>
                <a:fillRect/>
              </a:stretch>
            </p:blipFill>
            <p:spPr>
              <a:xfrm>
                <a:off x="2405960" y="4916760"/>
                <a:ext cx="3610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43" name="Freihand 142">
                <a:extLst>
                  <a:ext uri="{FF2B5EF4-FFF2-40B4-BE49-F238E27FC236}">
                    <a16:creationId xmlns:a16="http://schemas.microsoft.com/office/drawing/2014/main" id="{4881D220-3AAC-488E-990E-83FE046D33F4}"/>
                  </a:ext>
                </a:extLst>
              </p14:cNvPr>
              <p14:cNvContentPartPr/>
              <p14:nvPr/>
            </p14:nvContentPartPr>
            <p14:xfrm>
              <a:off x="2782160" y="4924680"/>
              <a:ext cx="353520" cy="86400"/>
            </p14:xfrm>
          </p:contentPart>
        </mc:Choice>
        <mc:Fallback xmlns="">
          <p:pic>
            <p:nvPicPr>
              <p:cNvPr id="143" name="Freihand 142">
                <a:extLst>
                  <a:ext uri="{FF2B5EF4-FFF2-40B4-BE49-F238E27FC236}">
                    <a16:creationId xmlns:a16="http://schemas.microsoft.com/office/drawing/2014/main" id="{4881D220-3AAC-488E-990E-83FE046D33F4}"/>
                  </a:ext>
                </a:extLst>
              </p:cNvPr>
              <p:cNvPicPr/>
              <p:nvPr/>
            </p:nvPicPr>
            <p:blipFill>
              <a:blip r:embed="rId130"/>
              <a:stretch>
                <a:fillRect/>
              </a:stretch>
            </p:blipFill>
            <p:spPr>
              <a:xfrm>
                <a:off x="2777840" y="4920360"/>
                <a:ext cx="3621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46" name="Freihand 145">
                <a:extLst>
                  <a:ext uri="{FF2B5EF4-FFF2-40B4-BE49-F238E27FC236}">
                    <a16:creationId xmlns:a16="http://schemas.microsoft.com/office/drawing/2014/main" id="{4BE67653-C157-4B1A-9178-FEE6DA7A8362}"/>
                  </a:ext>
                </a:extLst>
              </p14:cNvPr>
              <p14:cNvContentPartPr/>
              <p14:nvPr/>
            </p14:nvContentPartPr>
            <p14:xfrm>
              <a:off x="3196520" y="4928640"/>
              <a:ext cx="23040" cy="78480"/>
            </p14:xfrm>
          </p:contentPart>
        </mc:Choice>
        <mc:Fallback xmlns="">
          <p:pic>
            <p:nvPicPr>
              <p:cNvPr id="146" name="Freihand 145">
                <a:extLst>
                  <a:ext uri="{FF2B5EF4-FFF2-40B4-BE49-F238E27FC236}">
                    <a16:creationId xmlns:a16="http://schemas.microsoft.com/office/drawing/2014/main" id="{4BE67653-C157-4B1A-9178-FEE6DA7A8362}"/>
                  </a:ext>
                </a:extLst>
              </p:cNvPr>
              <p:cNvPicPr/>
              <p:nvPr/>
            </p:nvPicPr>
            <p:blipFill>
              <a:blip r:embed="rId132"/>
              <a:stretch>
                <a:fillRect/>
              </a:stretch>
            </p:blipFill>
            <p:spPr>
              <a:xfrm>
                <a:off x="3192200" y="4924320"/>
                <a:ext cx="316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47" name="Freihand 146">
                <a:extLst>
                  <a:ext uri="{FF2B5EF4-FFF2-40B4-BE49-F238E27FC236}">
                    <a16:creationId xmlns:a16="http://schemas.microsoft.com/office/drawing/2014/main" id="{538D68A0-25DF-4808-9C75-285461DB97A7}"/>
                  </a:ext>
                </a:extLst>
              </p14:cNvPr>
              <p14:cNvContentPartPr/>
              <p14:nvPr/>
            </p14:nvContentPartPr>
            <p14:xfrm>
              <a:off x="3218480" y="4859520"/>
              <a:ext cx="42840" cy="35640"/>
            </p14:xfrm>
          </p:contentPart>
        </mc:Choice>
        <mc:Fallback xmlns="">
          <p:pic>
            <p:nvPicPr>
              <p:cNvPr id="147" name="Freihand 146">
                <a:extLst>
                  <a:ext uri="{FF2B5EF4-FFF2-40B4-BE49-F238E27FC236}">
                    <a16:creationId xmlns:a16="http://schemas.microsoft.com/office/drawing/2014/main" id="{538D68A0-25DF-4808-9C75-285461DB97A7}"/>
                  </a:ext>
                </a:extLst>
              </p:cNvPr>
              <p:cNvPicPr/>
              <p:nvPr/>
            </p:nvPicPr>
            <p:blipFill>
              <a:blip r:embed="rId134"/>
              <a:stretch>
                <a:fillRect/>
              </a:stretch>
            </p:blipFill>
            <p:spPr>
              <a:xfrm>
                <a:off x="3214160" y="4855200"/>
                <a:ext cx="514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48" name="Freihand 147">
                <a:extLst>
                  <a:ext uri="{FF2B5EF4-FFF2-40B4-BE49-F238E27FC236}">
                    <a16:creationId xmlns:a16="http://schemas.microsoft.com/office/drawing/2014/main" id="{CEC95892-21C8-46FC-A0F9-6C2BA6A5551D}"/>
                  </a:ext>
                </a:extLst>
              </p14:cNvPr>
              <p14:cNvContentPartPr/>
              <p14:nvPr/>
            </p14:nvContentPartPr>
            <p14:xfrm>
              <a:off x="3256640" y="4910280"/>
              <a:ext cx="80280" cy="112320"/>
            </p14:xfrm>
          </p:contentPart>
        </mc:Choice>
        <mc:Fallback xmlns="">
          <p:pic>
            <p:nvPicPr>
              <p:cNvPr id="148" name="Freihand 147">
                <a:extLst>
                  <a:ext uri="{FF2B5EF4-FFF2-40B4-BE49-F238E27FC236}">
                    <a16:creationId xmlns:a16="http://schemas.microsoft.com/office/drawing/2014/main" id="{CEC95892-21C8-46FC-A0F9-6C2BA6A5551D}"/>
                  </a:ext>
                </a:extLst>
              </p:cNvPr>
              <p:cNvPicPr/>
              <p:nvPr/>
            </p:nvPicPr>
            <p:blipFill>
              <a:blip r:embed="rId136"/>
              <a:stretch>
                <a:fillRect/>
              </a:stretch>
            </p:blipFill>
            <p:spPr>
              <a:xfrm>
                <a:off x="3252320" y="4905960"/>
                <a:ext cx="889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49" name="Freihand 148">
                <a:extLst>
                  <a:ext uri="{FF2B5EF4-FFF2-40B4-BE49-F238E27FC236}">
                    <a16:creationId xmlns:a16="http://schemas.microsoft.com/office/drawing/2014/main" id="{6D1270C0-41D9-4DB4-B3A6-BB6D52C8672F}"/>
                  </a:ext>
                </a:extLst>
              </p14:cNvPr>
              <p14:cNvContentPartPr/>
              <p14:nvPr/>
            </p14:nvContentPartPr>
            <p14:xfrm>
              <a:off x="3374360" y="4889400"/>
              <a:ext cx="324360" cy="101160"/>
            </p14:xfrm>
          </p:contentPart>
        </mc:Choice>
        <mc:Fallback xmlns="">
          <p:pic>
            <p:nvPicPr>
              <p:cNvPr id="149" name="Freihand 148">
                <a:extLst>
                  <a:ext uri="{FF2B5EF4-FFF2-40B4-BE49-F238E27FC236}">
                    <a16:creationId xmlns:a16="http://schemas.microsoft.com/office/drawing/2014/main" id="{6D1270C0-41D9-4DB4-B3A6-BB6D52C8672F}"/>
                  </a:ext>
                </a:extLst>
              </p:cNvPr>
              <p:cNvPicPr/>
              <p:nvPr/>
            </p:nvPicPr>
            <p:blipFill>
              <a:blip r:embed="rId138"/>
              <a:stretch>
                <a:fillRect/>
              </a:stretch>
            </p:blipFill>
            <p:spPr>
              <a:xfrm>
                <a:off x="3370040" y="4885080"/>
                <a:ext cx="3330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50" name="Freihand 149">
                <a:extLst>
                  <a:ext uri="{FF2B5EF4-FFF2-40B4-BE49-F238E27FC236}">
                    <a16:creationId xmlns:a16="http://schemas.microsoft.com/office/drawing/2014/main" id="{E9381150-2118-422A-961D-7F498D431B3D}"/>
                  </a:ext>
                </a:extLst>
              </p14:cNvPr>
              <p14:cNvContentPartPr/>
              <p14:nvPr/>
            </p14:nvContentPartPr>
            <p14:xfrm>
              <a:off x="3758120" y="4930800"/>
              <a:ext cx="96120" cy="92880"/>
            </p14:xfrm>
          </p:contentPart>
        </mc:Choice>
        <mc:Fallback xmlns="">
          <p:pic>
            <p:nvPicPr>
              <p:cNvPr id="150" name="Freihand 149">
                <a:extLst>
                  <a:ext uri="{FF2B5EF4-FFF2-40B4-BE49-F238E27FC236}">
                    <a16:creationId xmlns:a16="http://schemas.microsoft.com/office/drawing/2014/main" id="{E9381150-2118-422A-961D-7F498D431B3D}"/>
                  </a:ext>
                </a:extLst>
              </p:cNvPr>
              <p:cNvPicPr/>
              <p:nvPr/>
            </p:nvPicPr>
            <p:blipFill>
              <a:blip r:embed="rId140"/>
              <a:stretch>
                <a:fillRect/>
              </a:stretch>
            </p:blipFill>
            <p:spPr>
              <a:xfrm>
                <a:off x="3753800" y="4926480"/>
                <a:ext cx="104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4" name="Freihand 93">
                <a:extLst>
                  <a:ext uri="{FF2B5EF4-FFF2-40B4-BE49-F238E27FC236}">
                    <a16:creationId xmlns:a16="http://schemas.microsoft.com/office/drawing/2014/main" id="{237630FC-B159-4D5C-A507-4C83EC26907D}"/>
                  </a:ext>
                </a:extLst>
              </p14:cNvPr>
              <p14:cNvContentPartPr/>
              <p14:nvPr/>
            </p14:nvContentPartPr>
            <p14:xfrm>
              <a:off x="2756240" y="3059880"/>
              <a:ext cx="45720" cy="105120"/>
            </p14:xfrm>
          </p:contentPart>
        </mc:Choice>
        <mc:Fallback xmlns="">
          <p:pic>
            <p:nvPicPr>
              <p:cNvPr id="94" name="Freihand 93">
                <a:extLst>
                  <a:ext uri="{FF2B5EF4-FFF2-40B4-BE49-F238E27FC236}">
                    <a16:creationId xmlns:a16="http://schemas.microsoft.com/office/drawing/2014/main" id="{237630FC-B159-4D5C-A507-4C83EC26907D}"/>
                  </a:ext>
                </a:extLst>
              </p:cNvPr>
              <p:cNvPicPr/>
              <p:nvPr/>
            </p:nvPicPr>
            <p:blipFill>
              <a:blip r:embed="rId142"/>
              <a:stretch>
                <a:fillRect/>
              </a:stretch>
            </p:blipFill>
            <p:spPr>
              <a:xfrm>
                <a:off x="2751920" y="3055560"/>
                <a:ext cx="543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1" name="Freihand 90">
                <a:extLst>
                  <a:ext uri="{FF2B5EF4-FFF2-40B4-BE49-F238E27FC236}">
                    <a16:creationId xmlns:a16="http://schemas.microsoft.com/office/drawing/2014/main" id="{A74D57EB-F25D-46BC-9079-48752DE13DDC}"/>
                  </a:ext>
                </a:extLst>
              </p14:cNvPr>
              <p14:cNvContentPartPr/>
              <p14:nvPr/>
            </p14:nvContentPartPr>
            <p14:xfrm>
              <a:off x="4380920" y="1776480"/>
              <a:ext cx="875520" cy="490680"/>
            </p14:xfrm>
          </p:contentPart>
        </mc:Choice>
        <mc:Fallback xmlns="">
          <p:pic>
            <p:nvPicPr>
              <p:cNvPr id="91" name="Freihand 90">
                <a:extLst>
                  <a:ext uri="{FF2B5EF4-FFF2-40B4-BE49-F238E27FC236}">
                    <a16:creationId xmlns:a16="http://schemas.microsoft.com/office/drawing/2014/main" id="{A74D57EB-F25D-46BC-9079-48752DE13DDC}"/>
                  </a:ext>
                </a:extLst>
              </p:cNvPr>
              <p:cNvPicPr/>
              <p:nvPr/>
            </p:nvPicPr>
            <p:blipFill>
              <a:blip r:embed="rId144"/>
              <a:stretch>
                <a:fillRect/>
              </a:stretch>
            </p:blipFill>
            <p:spPr>
              <a:xfrm>
                <a:off x="4376600" y="1772160"/>
                <a:ext cx="884160" cy="499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3" name="Freihand 92">
                <a:extLst>
                  <a:ext uri="{FF2B5EF4-FFF2-40B4-BE49-F238E27FC236}">
                    <a16:creationId xmlns:a16="http://schemas.microsoft.com/office/drawing/2014/main" id="{E91C8EAD-D32E-4F22-9E07-B75ECD91DC78}"/>
                  </a:ext>
                </a:extLst>
              </p14:cNvPr>
              <p14:cNvContentPartPr/>
              <p14:nvPr/>
            </p14:nvContentPartPr>
            <p14:xfrm>
              <a:off x="4338800" y="2673240"/>
              <a:ext cx="881640" cy="277560"/>
            </p14:xfrm>
          </p:contentPart>
        </mc:Choice>
        <mc:Fallback xmlns="">
          <p:pic>
            <p:nvPicPr>
              <p:cNvPr id="93" name="Freihand 92">
                <a:extLst>
                  <a:ext uri="{FF2B5EF4-FFF2-40B4-BE49-F238E27FC236}">
                    <a16:creationId xmlns:a16="http://schemas.microsoft.com/office/drawing/2014/main" id="{E91C8EAD-D32E-4F22-9E07-B75ECD91DC78}"/>
                  </a:ext>
                </a:extLst>
              </p:cNvPr>
              <p:cNvPicPr/>
              <p:nvPr/>
            </p:nvPicPr>
            <p:blipFill>
              <a:blip r:embed="rId146"/>
              <a:stretch>
                <a:fillRect/>
              </a:stretch>
            </p:blipFill>
            <p:spPr>
              <a:xfrm>
                <a:off x="4334480" y="2668920"/>
                <a:ext cx="8902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5" name="Freihand 94">
                <a:extLst>
                  <a:ext uri="{FF2B5EF4-FFF2-40B4-BE49-F238E27FC236}">
                    <a16:creationId xmlns:a16="http://schemas.microsoft.com/office/drawing/2014/main" id="{419E237F-C754-4F8A-888E-3C7D239D9DB9}"/>
                  </a:ext>
                </a:extLst>
              </p14:cNvPr>
              <p14:cNvContentPartPr/>
              <p14:nvPr/>
            </p14:nvContentPartPr>
            <p14:xfrm>
              <a:off x="2654720" y="2818680"/>
              <a:ext cx="360" cy="360"/>
            </p14:xfrm>
          </p:contentPart>
        </mc:Choice>
        <mc:Fallback xmlns="">
          <p:pic>
            <p:nvPicPr>
              <p:cNvPr id="95" name="Freihand 94">
                <a:extLst>
                  <a:ext uri="{FF2B5EF4-FFF2-40B4-BE49-F238E27FC236}">
                    <a16:creationId xmlns:a16="http://schemas.microsoft.com/office/drawing/2014/main" id="{419E237F-C754-4F8A-888E-3C7D239D9DB9}"/>
                  </a:ext>
                </a:extLst>
              </p:cNvPr>
              <p:cNvPicPr/>
              <p:nvPr/>
            </p:nvPicPr>
            <p:blipFill>
              <a:blip r:embed="rId24"/>
              <a:stretch>
                <a:fillRect/>
              </a:stretch>
            </p:blipFill>
            <p:spPr>
              <a:xfrm>
                <a:off x="2650400" y="28143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6" name="Freihand 95">
                <a:extLst>
                  <a:ext uri="{FF2B5EF4-FFF2-40B4-BE49-F238E27FC236}">
                    <a16:creationId xmlns:a16="http://schemas.microsoft.com/office/drawing/2014/main" id="{9DF8C622-6B92-42EE-A250-554BF70A70EC}"/>
                  </a:ext>
                </a:extLst>
              </p14:cNvPr>
              <p14:cNvContentPartPr/>
              <p14:nvPr/>
            </p14:nvContentPartPr>
            <p14:xfrm>
              <a:off x="2654360" y="2654880"/>
              <a:ext cx="838080" cy="157680"/>
            </p14:xfrm>
          </p:contentPart>
        </mc:Choice>
        <mc:Fallback xmlns="">
          <p:pic>
            <p:nvPicPr>
              <p:cNvPr id="96" name="Freihand 95">
                <a:extLst>
                  <a:ext uri="{FF2B5EF4-FFF2-40B4-BE49-F238E27FC236}">
                    <a16:creationId xmlns:a16="http://schemas.microsoft.com/office/drawing/2014/main" id="{9DF8C622-6B92-42EE-A250-554BF70A70EC}"/>
                  </a:ext>
                </a:extLst>
              </p:cNvPr>
              <p:cNvPicPr/>
              <p:nvPr/>
            </p:nvPicPr>
            <p:blipFill>
              <a:blip r:embed="rId149"/>
              <a:stretch>
                <a:fillRect/>
              </a:stretch>
            </p:blipFill>
            <p:spPr>
              <a:xfrm>
                <a:off x="2650040" y="2650560"/>
                <a:ext cx="8467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7" name="Freihand 96">
                <a:extLst>
                  <a:ext uri="{FF2B5EF4-FFF2-40B4-BE49-F238E27FC236}">
                    <a16:creationId xmlns:a16="http://schemas.microsoft.com/office/drawing/2014/main" id="{A2300F60-7B45-4C38-B0FC-18DE2015809D}"/>
                  </a:ext>
                </a:extLst>
              </p14:cNvPr>
              <p14:cNvContentPartPr/>
              <p14:nvPr/>
            </p14:nvContentPartPr>
            <p14:xfrm>
              <a:off x="2780720" y="2608440"/>
              <a:ext cx="587520" cy="188640"/>
            </p14:xfrm>
          </p:contentPart>
        </mc:Choice>
        <mc:Fallback xmlns="">
          <p:pic>
            <p:nvPicPr>
              <p:cNvPr id="97" name="Freihand 96">
                <a:extLst>
                  <a:ext uri="{FF2B5EF4-FFF2-40B4-BE49-F238E27FC236}">
                    <a16:creationId xmlns:a16="http://schemas.microsoft.com/office/drawing/2014/main" id="{A2300F60-7B45-4C38-B0FC-18DE2015809D}"/>
                  </a:ext>
                </a:extLst>
              </p:cNvPr>
              <p:cNvPicPr/>
              <p:nvPr/>
            </p:nvPicPr>
            <p:blipFill>
              <a:blip r:embed="rId151"/>
              <a:stretch>
                <a:fillRect/>
              </a:stretch>
            </p:blipFill>
            <p:spPr>
              <a:xfrm>
                <a:off x="2776400" y="2604120"/>
                <a:ext cx="5961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9" name="Freihand 98">
                <a:extLst>
                  <a:ext uri="{FF2B5EF4-FFF2-40B4-BE49-F238E27FC236}">
                    <a16:creationId xmlns:a16="http://schemas.microsoft.com/office/drawing/2014/main" id="{AB6FF034-C278-4762-A90B-862D3986763A}"/>
                  </a:ext>
                </a:extLst>
              </p14:cNvPr>
              <p14:cNvContentPartPr/>
              <p14:nvPr/>
            </p14:nvContentPartPr>
            <p14:xfrm>
              <a:off x="2967920" y="2200920"/>
              <a:ext cx="11880" cy="240120"/>
            </p14:xfrm>
          </p:contentPart>
        </mc:Choice>
        <mc:Fallback xmlns="">
          <p:pic>
            <p:nvPicPr>
              <p:cNvPr id="99" name="Freihand 98">
                <a:extLst>
                  <a:ext uri="{FF2B5EF4-FFF2-40B4-BE49-F238E27FC236}">
                    <a16:creationId xmlns:a16="http://schemas.microsoft.com/office/drawing/2014/main" id="{AB6FF034-C278-4762-A90B-862D3986763A}"/>
                  </a:ext>
                </a:extLst>
              </p:cNvPr>
              <p:cNvPicPr/>
              <p:nvPr/>
            </p:nvPicPr>
            <p:blipFill>
              <a:blip r:embed="rId153"/>
              <a:stretch>
                <a:fillRect/>
              </a:stretch>
            </p:blipFill>
            <p:spPr>
              <a:xfrm>
                <a:off x="2963600" y="2196600"/>
                <a:ext cx="205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0" name="Freihand 99">
                <a:extLst>
                  <a:ext uri="{FF2B5EF4-FFF2-40B4-BE49-F238E27FC236}">
                    <a16:creationId xmlns:a16="http://schemas.microsoft.com/office/drawing/2014/main" id="{488B365E-22B6-4E32-8940-979704B31DCB}"/>
                  </a:ext>
                </a:extLst>
              </p14:cNvPr>
              <p14:cNvContentPartPr/>
              <p14:nvPr/>
            </p14:nvContentPartPr>
            <p14:xfrm>
              <a:off x="2939840" y="2412240"/>
              <a:ext cx="96120" cy="117360"/>
            </p14:xfrm>
          </p:contentPart>
        </mc:Choice>
        <mc:Fallback xmlns="">
          <p:pic>
            <p:nvPicPr>
              <p:cNvPr id="100" name="Freihand 99">
                <a:extLst>
                  <a:ext uri="{FF2B5EF4-FFF2-40B4-BE49-F238E27FC236}">
                    <a16:creationId xmlns:a16="http://schemas.microsoft.com/office/drawing/2014/main" id="{488B365E-22B6-4E32-8940-979704B31DCB}"/>
                  </a:ext>
                </a:extLst>
              </p:cNvPr>
              <p:cNvPicPr/>
              <p:nvPr/>
            </p:nvPicPr>
            <p:blipFill>
              <a:blip r:embed="rId155"/>
              <a:stretch>
                <a:fillRect/>
              </a:stretch>
            </p:blipFill>
            <p:spPr>
              <a:xfrm>
                <a:off x="2935520" y="2407920"/>
                <a:ext cx="1047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2" name="Freihand 101">
                <a:extLst>
                  <a:ext uri="{FF2B5EF4-FFF2-40B4-BE49-F238E27FC236}">
                    <a16:creationId xmlns:a16="http://schemas.microsoft.com/office/drawing/2014/main" id="{9B5F1D90-7F07-43F0-83F3-92E5A0615907}"/>
                  </a:ext>
                </a:extLst>
              </p14:cNvPr>
              <p14:cNvContentPartPr/>
              <p14:nvPr/>
            </p14:nvContentPartPr>
            <p14:xfrm>
              <a:off x="2372480" y="1845240"/>
              <a:ext cx="92880" cy="163440"/>
            </p14:xfrm>
          </p:contentPart>
        </mc:Choice>
        <mc:Fallback xmlns="">
          <p:pic>
            <p:nvPicPr>
              <p:cNvPr id="102" name="Freihand 101">
                <a:extLst>
                  <a:ext uri="{FF2B5EF4-FFF2-40B4-BE49-F238E27FC236}">
                    <a16:creationId xmlns:a16="http://schemas.microsoft.com/office/drawing/2014/main" id="{9B5F1D90-7F07-43F0-83F3-92E5A0615907}"/>
                  </a:ext>
                </a:extLst>
              </p:cNvPr>
              <p:cNvPicPr/>
              <p:nvPr/>
            </p:nvPicPr>
            <p:blipFill>
              <a:blip r:embed="rId157"/>
              <a:stretch>
                <a:fillRect/>
              </a:stretch>
            </p:blipFill>
            <p:spPr>
              <a:xfrm>
                <a:off x="2368160" y="1840920"/>
                <a:ext cx="1015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3" name="Freihand 102">
                <a:extLst>
                  <a:ext uri="{FF2B5EF4-FFF2-40B4-BE49-F238E27FC236}">
                    <a16:creationId xmlns:a16="http://schemas.microsoft.com/office/drawing/2014/main" id="{6F79BE4C-B528-4632-B178-90833588FC9E}"/>
                  </a:ext>
                </a:extLst>
              </p14:cNvPr>
              <p14:cNvContentPartPr/>
              <p14:nvPr/>
            </p14:nvContentPartPr>
            <p14:xfrm>
              <a:off x="2485520" y="1825080"/>
              <a:ext cx="223200" cy="160920"/>
            </p14:xfrm>
          </p:contentPart>
        </mc:Choice>
        <mc:Fallback xmlns="">
          <p:pic>
            <p:nvPicPr>
              <p:cNvPr id="103" name="Freihand 102">
                <a:extLst>
                  <a:ext uri="{FF2B5EF4-FFF2-40B4-BE49-F238E27FC236}">
                    <a16:creationId xmlns:a16="http://schemas.microsoft.com/office/drawing/2014/main" id="{6F79BE4C-B528-4632-B178-90833588FC9E}"/>
                  </a:ext>
                </a:extLst>
              </p:cNvPr>
              <p:cNvPicPr/>
              <p:nvPr/>
            </p:nvPicPr>
            <p:blipFill>
              <a:blip r:embed="rId159"/>
              <a:stretch>
                <a:fillRect/>
              </a:stretch>
            </p:blipFill>
            <p:spPr>
              <a:xfrm>
                <a:off x="2481200" y="1820760"/>
                <a:ext cx="2318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4" name="Freihand 103">
                <a:extLst>
                  <a:ext uri="{FF2B5EF4-FFF2-40B4-BE49-F238E27FC236}">
                    <a16:creationId xmlns:a16="http://schemas.microsoft.com/office/drawing/2014/main" id="{156DEDC2-0257-4189-9095-50453ECC633A}"/>
                  </a:ext>
                </a:extLst>
              </p14:cNvPr>
              <p14:cNvContentPartPr/>
              <p14:nvPr/>
            </p14:nvContentPartPr>
            <p14:xfrm>
              <a:off x="2755880" y="1730040"/>
              <a:ext cx="276480" cy="163800"/>
            </p14:xfrm>
          </p:contentPart>
        </mc:Choice>
        <mc:Fallback xmlns="">
          <p:pic>
            <p:nvPicPr>
              <p:cNvPr id="104" name="Freihand 103">
                <a:extLst>
                  <a:ext uri="{FF2B5EF4-FFF2-40B4-BE49-F238E27FC236}">
                    <a16:creationId xmlns:a16="http://schemas.microsoft.com/office/drawing/2014/main" id="{156DEDC2-0257-4189-9095-50453ECC633A}"/>
                  </a:ext>
                </a:extLst>
              </p:cNvPr>
              <p:cNvPicPr/>
              <p:nvPr/>
            </p:nvPicPr>
            <p:blipFill>
              <a:blip r:embed="rId161"/>
              <a:stretch>
                <a:fillRect/>
              </a:stretch>
            </p:blipFill>
            <p:spPr>
              <a:xfrm>
                <a:off x="2751560" y="1725720"/>
                <a:ext cx="2851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6" name="Freihand 105">
                <a:extLst>
                  <a:ext uri="{FF2B5EF4-FFF2-40B4-BE49-F238E27FC236}">
                    <a16:creationId xmlns:a16="http://schemas.microsoft.com/office/drawing/2014/main" id="{5336F567-5A97-4F1B-8DA8-209C154D2699}"/>
                  </a:ext>
                </a:extLst>
              </p14:cNvPr>
              <p14:cNvContentPartPr/>
              <p14:nvPr/>
            </p14:nvContentPartPr>
            <p14:xfrm>
              <a:off x="3153680" y="1631760"/>
              <a:ext cx="127440" cy="125280"/>
            </p14:xfrm>
          </p:contentPart>
        </mc:Choice>
        <mc:Fallback xmlns="">
          <p:pic>
            <p:nvPicPr>
              <p:cNvPr id="106" name="Freihand 105">
                <a:extLst>
                  <a:ext uri="{FF2B5EF4-FFF2-40B4-BE49-F238E27FC236}">
                    <a16:creationId xmlns:a16="http://schemas.microsoft.com/office/drawing/2014/main" id="{5336F567-5A97-4F1B-8DA8-209C154D2699}"/>
                  </a:ext>
                </a:extLst>
              </p:cNvPr>
              <p:cNvPicPr/>
              <p:nvPr/>
            </p:nvPicPr>
            <p:blipFill>
              <a:blip r:embed="rId163"/>
              <a:stretch>
                <a:fillRect/>
              </a:stretch>
            </p:blipFill>
            <p:spPr>
              <a:xfrm>
                <a:off x="3149360" y="1627440"/>
                <a:ext cx="1360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7" name="Freihand 106">
                <a:extLst>
                  <a:ext uri="{FF2B5EF4-FFF2-40B4-BE49-F238E27FC236}">
                    <a16:creationId xmlns:a16="http://schemas.microsoft.com/office/drawing/2014/main" id="{C369920F-4BCB-45F3-AD97-F58D832463A4}"/>
                  </a:ext>
                </a:extLst>
              </p14:cNvPr>
              <p14:cNvContentPartPr/>
              <p14:nvPr/>
            </p14:nvContentPartPr>
            <p14:xfrm>
              <a:off x="3302360" y="1682880"/>
              <a:ext cx="76680" cy="54000"/>
            </p14:xfrm>
          </p:contentPart>
        </mc:Choice>
        <mc:Fallback xmlns="">
          <p:pic>
            <p:nvPicPr>
              <p:cNvPr id="107" name="Freihand 106">
                <a:extLst>
                  <a:ext uri="{FF2B5EF4-FFF2-40B4-BE49-F238E27FC236}">
                    <a16:creationId xmlns:a16="http://schemas.microsoft.com/office/drawing/2014/main" id="{C369920F-4BCB-45F3-AD97-F58D832463A4}"/>
                  </a:ext>
                </a:extLst>
              </p:cNvPr>
              <p:cNvPicPr/>
              <p:nvPr/>
            </p:nvPicPr>
            <p:blipFill>
              <a:blip r:embed="rId165"/>
              <a:stretch>
                <a:fillRect/>
              </a:stretch>
            </p:blipFill>
            <p:spPr>
              <a:xfrm>
                <a:off x="3298040" y="1678560"/>
                <a:ext cx="853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9" name="Freihand 108">
                <a:extLst>
                  <a:ext uri="{FF2B5EF4-FFF2-40B4-BE49-F238E27FC236}">
                    <a16:creationId xmlns:a16="http://schemas.microsoft.com/office/drawing/2014/main" id="{420AF48B-27DC-486F-8A77-E2E3F13FBD27}"/>
                  </a:ext>
                </a:extLst>
              </p14:cNvPr>
              <p14:cNvContentPartPr/>
              <p14:nvPr/>
            </p14:nvContentPartPr>
            <p14:xfrm>
              <a:off x="3377600" y="1563720"/>
              <a:ext cx="121680" cy="169560"/>
            </p14:xfrm>
          </p:contentPart>
        </mc:Choice>
        <mc:Fallback xmlns="">
          <p:pic>
            <p:nvPicPr>
              <p:cNvPr id="109" name="Freihand 108">
                <a:extLst>
                  <a:ext uri="{FF2B5EF4-FFF2-40B4-BE49-F238E27FC236}">
                    <a16:creationId xmlns:a16="http://schemas.microsoft.com/office/drawing/2014/main" id="{420AF48B-27DC-486F-8A77-E2E3F13FBD27}"/>
                  </a:ext>
                </a:extLst>
              </p:cNvPr>
              <p:cNvPicPr/>
              <p:nvPr/>
            </p:nvPicPr>
            <p:blipFill>
              <a:blip r:embed="rId167"/>
              <a:stretch>
                <a:fillRect/>
              </a:stretch>
            </p:blipFill>
            <p:spPr>
              <a:xfrm>
                <a:off x="3373280" y="1559400"/>
                <a:ext cx="1303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0" name="Freihand 109">
                <a:extLst>
                  <a:ext uri="{FF2B5EF4-FFF2-40B4-BE49-F238E27FC236}">
                    <a16:creationId xmlns:a16="http://schemas.microsoft.com/office/drawing/2014/main" id="{DC74C3E7-1569-4F13-AFB5-BA5097BC17C1}"/>
                  </a:ext>
                </a:extLst>
              </p14:cNvPr>
              <p14:cNvContentPartPr/>
              <p14:nvPr/>
            </p14:nvContentPartPr>
            <p14:xfrm>
              <a:off x="3503600" y="1510800"/>
              <a:ext cx="194400" cy="164160"/>
            </p14:xfrm>
          </p:contentPart>
        </mc:Choice>
        <mc:Fallback xmlns="">
          <p:pic>
            <p:nvPicPr>
              <p:cNvPr id="110" name="Freihand 109">
                <a:extLst>
                  <a:ext uri="{FF2B5EF4-FFF2-40B4-BE49-F238E27FC236}">
                    <a16:creationId xmlns:a16="http://schemas.microsoft.com/office/drawing/2014/main" id="{DC74C3E7-1569-4F13-AFB5-BA5097BC17C1}"/>
                  </a:ext>
                </a:extLst>
              </p:cNvPr>
              <p:cNvPicPr/>
              <p:nvPr/>
            </p:nvPicPr>
            <p:blipFill>
              <a:blip r:embed="rId169"/>
              <a:stretch>
                <a:fillRect/>
              </a:stretch>
            </p:blipFill>
            <p:spPr>
              <a:xfrm>
                <a:off x="3499280" y="1506480"/>
                <a:ext cx="2030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1" name="Freihand 110">
                <a:extLst>
                  <a:ext uri="{FF2B5EF4-FFF2-40B4-BE49-F238E27FC236}">
                    <a16:creationId xmlns:a16="http://schemas.microsoft.com/office/drawing/2014/main" id="{16EF19D3-DFA1-46E8-AED3-9D0881AE8874}"/>
                  </a:ext>
                </a:extLst>
              </p14:cNvPr>
              <p14:cNvContentPartPr/>
              <p14:nvPr/>
            </p14:nvContentPartPr>
            <p14:xfrm>
              <a:off x="3658760" y="1466160"/>
              <a:ext cx="30960" cy="7560"/>
            </p14:xfrm>
          </p:contentPart>
        </mc:Choice>
        <mc:Fallback xmlns="">
          <p:pic>
            <p:nvPicPr>
              <p:cNvPr id="111" name="Freihand 110">
                <a:extLst>
                  <a:ext uri="{FF2B5EF4-FFF2-40B4-BE49-F238E27FC236}">
                    <a16:creationId xmlns:a16="http://schemas.microsoft.com/office/drawing/2014/main" id="{16EF19D3-DFA1-46E8-AED3-9D0881AE8874}"/>
                  </a:ext>
                </a:extLst>
              </p:cNvPr>
              <p:cNvPicPr/>
              <p:nvPr/>
            </p:nvPicPr>
            <p:blipFill>
              <a:blip r:embed="rId171"/>
              <a:stretch>
                <a:fillRect/>
              </a:stretch>
            </p:blipFill>
            <p:spPr>
              <a:xfrm>
                <a:off x="3654440" y="1461840"/>
                <a:ext cx="396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3" name="Freihand 112">
                <a:extLst>
                  <a:ext uri="{FF2B5EF4-FFF2-40B4-BE49-F238E27FC236}">
                    <a16:creationId xmlns:a16="http://schemas.microsoft.com/office/drawing/2014/main" id="{FFC7221F-044E-4F72-A2CE-F21D97D98051}"/>
                  </a:ext>
                </a:extLst>
              </p14:cNvPr>
              <p14:cNvContentPartPr/>
              <p14:nvPr/>
            </p14:nvContentPartPr>
            <p14:xfrm>
              <a:off x="2591360" y="1933800"/>
              <a:ext cx="156960" cy="165600"/>
            </p14:xfrm>
          </p:contentPart>
        </mc:Choice>
        <mc:Fallback xmlns="">
          <p:pic>
            <p:nvPicPr>
              <p:cNvPr id="113" name="Freihand 112">
                <a:extLst>
                  <a:ext uri="{FF2B5EF4-FFF2-40B4-BE49-F238E27FC236}">
                    <a16:creationId xmlns:a16="http://schemas.microsoft.com/office/drawing/2014/main" id="{FFC7221F-044E-4F72-A2CE-F21D97D98051}"/>
                  </a:ext>
                </a:extLst>
              </p:cNvPr>
              <p:cNvPicPr/>
              <p:nvPr/>
            </p:nvPicPr>
            <p:blipFill>
              <a:blip r:embed="rId173"/>
              <a:stretch>
                <a:fillRect/>
              </a:stretch>
            </p:blipFill>
            <p:spPr>
              <a:xfrm>
                <a:off x="2587040" y="1929480"/>
                <a:ext cx="1656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4" name="Freihand 113">
                <a:extLst>
                  <a:ext uri="{FF2B5EF4-FFF2-40B4-BE49-F238E27FC236}">
                    <a16:creationId xmlns:a16="http://schemas.microsoft.com/office/drawing/2014/main" id="{9F1A4931-FA95-4677-9FDD-C6ABD574E7C1}"/>
                  </a:ext>
                </a:extLst>
              </p14:cNvPr>
              <p14:cNvContentPartPr/>
              <p14:nvPr/>
            </p14:nvContentPartPr>
            <p14:xfrm>
              <a:off x="2753720" y="1975920"/>
              <a:ext cx="54000" cy="108720"/>
            </p14:xfrm>
          </p:contentPart>
        </mc:Choice>
        <mc:Fallback xmlns="">
          <p:pic>
            <p:nvPicPr>
              <p:cNvPr id="114" name="Freihand 113">
                <a:extLst>
                  <a:ext uri="{FF2B5EF4-FFF2-40B4-BE49-F238E27FC236}">
                    <a16:creationId xmlns:a16="http://schemas.microsoft.com/office/drawing/2014/main" id="{9F1A4931-FA95-4677-9FDD-C6ABD574E7C1}"/>
                  </a:ext>
                </a:extLst>
              </p:cNvPr>
              <p:cNvPicPr/>
              <p:nvPr/>
            </p:nvPicPr>
            <p:blipFill>
              <a:blip r:embed="rId175"/>
              <a:stretch>
                <a:fillRect/>
              </a:stretch>
            </p:blipFill>
            <p:spPr>
              <a:xfrm>
                <a:off x="2749400" y="1971600"/>
                <a:ext cx="626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5" name="Freihand 114">
                <a:extLst>
                  <a:ext uri="{FF2B5EF4-FFF2-40B4-BE49-F238E27FC236}">
                    <a16:creationId xmlns:a16="http://schemas.microsoft.com/office/drawing/2014/main" id="{A58C901C-1595-4B7E-9005-39BB5C5D425F}"/>
                  </a:ext>
                </a:extLst>
              </p14:cNvPr>
              <p14:cNvContentPartPr/>
              <p14:nvPr/>
            </p14:nvContentPartPr>
            <p14:xfrm>
              <a:off x="2911400" y="1936680"/>
              <a:ext cx="178560" cy="69480"/>
            </p14:xfrm>
          </p:contentPart>
        </mc:Choice>
        <mc:Fallback xmlns="">
          <p:pic>
            <p:nvPicPr>
              <p:cNvPr id="115" name="Freihand 114">
                <a:extLst>
                  <a:ext uri="{FF2B5EF4-FFF2-40B4-BE49-F238E27FC236}">
                    <a16:creationId xmlns:a16="http://schemas.microsoft.com/office/drawing/2014/main" id="{A58C901C-1595-4B7E-9005-39BB5C5D425F}"/>
                  </a:ext>
                </a:extLst>
              </p:cNvPr>
              <p:cNvPicPr/>
              <p:nvPr/>
            </p:nvPicPr>
            <p:blipFill>
              <a:blip r:embed="rId177"/>
              <a:stretch>
                <a:fillRect/>
              </a:stretch>
            </p:blipFill>
            <p:spPr>
              <a:xfrm>
                <a:off x="2907080" y="1932360"/>
                <a:ext cx="1872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6" name="Freihand 115">
                <a:extLst>
                  <a:ext uri="{FF2B5EF4-FFF2-40B4-BE49-F238E27FC236}">
                    <a16:creationId xmlns:a16="http://schemas.microsoft.com/office/drawing/2014/main" id="{9BA5B627-D91E-408C-B8B9-F41D600C7C91}"/>
                  </a:ext>
                </a:extLst>
              </p14:cNvPr>
              <p14:cNvContentPartPr/>
              <p14:nvPr/>
            </p14:nvContentPartPr>
            <p14:xfrm>
              <a:off x="3089600" y="1875480"/>
              <a:ext cx="360" cy="360"/>
            </p14:xfrm>
          </p:contentPart>
        </mc:Choice>
        <mc:Fallback xmlns="">
          <p:pic>
            <p:nvPicPr>
              <p:cNvPr id="116" name="Freihand 115">
                <a:extLst>
                  <a:ext uri="{FF2B5EF4-FFF2-40B4-BE49-F238E27FC236}">
                    <a16:creationId xmlns:a16="http://schemas.microsoft.com/office/drawing/2014/main" id="{9BA5B627-D91E-408C-B8B9-F41D600C7C91}"/>
                  </a:ext>
                </a:extLst>
              </p:cNvPr>
              <p:cNvPicPr/>
              <p:nvPr/>
            </p:nvPicPr>
            <p:blipFill>
              <a:blip r:embed="rId24"/>
              <a:stretch>
                <a:fillRect/>
              </a:stretch>
            </p:blipFill>
            <p:spPr>
              <a:xfrm>
                <a:off x="3085280" y="18711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8" name="Freihand 117">
                <a:extLst>
                  <a:ext uri="{FF2B5EF4-FFF2-40B4-BE49-F238E27FC236}">
                    <a16:creationId xmlns:a16="http://schemas.microsoft.com/office/drawing/2014/main" id="{32AD3F1B-AC1A-42A5-82C1-B97DF385A4C7}"/>
                  </a:ext>
                </a:extLst>
              </p14:cNvPr>
              <p14:cNvContentPartPr/>
              <p14:nvPr/>
            </p14:nvContentPartPr>
            <p14:xfrm>
              <a:off x="3267440" y="1820400"/>
              <a:ext cx="98640" cy="150480"/>
            </p14:xfrm>
          </p:contentPart>
        </mc:Choice>
        <mc:Fallback xmlns="">
          <p:pic>
            <p:nvPicPr>
              <p:cNvPr id="118" name="Freihand 117">
                <a:extLst>
                  <a:ext uri="{FF2B5EF4-FFF2-40B4-BE49-F238E27FC236}">
                    <a16:creationId xmlns:a16="http://schemas.microsoft.com/office/drawing/2014/main" id="{32AD3F1B-AC1A-42A5-82C1-B97DF385A4C7}"/>
                  </a:ext>
                </a:extLst>
              </p:cNvPr>
              <p:cNvPicPr/>
              <p:nvPr/>
            </p:nvPicPr>
            <p:blipFill>
              <a:blip r:embed="rId180"/>
              <a:stretch>
                <a:fillRect/>
              </a:stretch>
            </p:blipFill>
            <p:spPr>
              <a:xfrm>
                <a:off x="3263120" y="1816080"/>
                <a:ext cx="1072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9" name="Freihand 118">
                <a:extLst>
                  <a:ext uri="{FF2B5EF4-FFF2-40B4-BE49-F238E27FC236}">
                    <a16:creationId xmlns:a16="http://schemas.microsoft.com/office/drawing/2014/main" id="{1B099FD2-F1D3-4EDA-9136-FCB1E1B79E7E}"/>
                  </a:ext>
                </a:extLst>
              </p14:cNvPr>
              <p14:cNvContentPartPr/>
              <p14:nvPr/>
            </p14:nvContentPartPr>
            <p14:xfrm>
              <a:off x="3319280" y="1740840"/>
              <a:ext cx="27720" cy="311040"/>
            </p14:xfrm>
          </p:contentPart>
        </mc:Choice>
        <mc:Fallback xmlns="">
          <p:pic>
            <p:nvPicPr>
              <p:cNvPr id="119" name="Freihand 118">
                <a:extLst>
                  <a:ext uri="{FF2B5EF4-FFF2-40B4-BE49-F238E27FC236}">
                    <a16:creationId xmlns:a16="http://schemas.microsoft.com/office/drawing/2014/main" id="{1B099FD2-F1D3-4EDA-9136-FCB1E1B79E7E}"/>
                  </a:ext>
                </a:extLst>
              </p:cNvPr>
              <p:cNvPicPr/>
              <p:nvPr/>
            </p:nvPicPr>
            <p:blipFill>
              <a:blip r:embed="rId182"/>
              <a:stretch>
                <a:fillRect/>
              </a:stretch>
            </p:blipFill>
            <p:spPr>
              <a:xfrm>
                <a:off x="3314960" y="1736520"/>
                <a:ext cx="3636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1" name="Freihand 120">
                <a:extLst>
                  <a:ext uri="{FF2B5EF4-FFF2-40B4-BE49-F238E27FC236}">
                    <a16:creationId xmlns:a16="http://schemas.microsoft.com/office/drawing/2014/main" id="{A8B14C60-AB0E-4002-A48E-8D04D89D7FA7}"/>
                  </a:ext>
                </a:extLst>
              </p14:cNvPr>
              <p14:cNvContentPartPr/>
              <p14:nvPr/>
            </p14:nvContentPartPr>
            <p14:xfrm>
              <a:off x="3523040" y="2025960"/>
              <a:ext cx="905760" cy="42480"/>
            </p14:xfrm>
          </p:contentPart>
        </mc:Choice>
        <mc:Fallback xmlns="">
          <p:pic>
            <p:nvPicPr>
              <p:cNvPr id="121" name="Freihand 120">
                <a:extLst>
                  <a:ext uri="{FF2B5EF4-FFF2-40B4-BE49-F238E27FC236}">
                    <a16:creationId xmlns:a16="http://schemas.microsoft.com/office/drawing/2014/main" id="{A8B14C60-AB0E-4002-A48E-8D04D89D7FA7}"/>
                  </a:ext>
                </a:extLst>
              </p:cNvPr>
              <p:cNvPicPr/>
              <p:nvPr/>
            </p:nvPicPr>
            <p:blipFill>
              <a:blip r:embed="rId184"/>
              <a:stretch>
                <a:fillRect/>
              </a:stretch>
            </p:blipFill>
            <p:spPr>
              <a:xfrm>
                <a:off x="3518720" y="2021640"/>
                <a:ext cx="9144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2" name="Freihand 121">
                <a:extLst>
                  <a:ext uri="{FF2B5EF4-FFF2-40B4-BE49-F238E27FC236}">
                    <a16:creationId xmlns:a16="http://schemas.microsoft.com/office/drawing/2014/main" id="{C442D759-16FC-44A4-AF4B-98154AAD00CB}"/>
                  </a:ext>
                </a:extLst>
              </p14:cNvPr>
              <p14:cNvContentPartPr/>
              <p14:nvPr/>
            </p14:nvContentPartPr>
            <p14:xfrm>
              <a:off x="4555520" y="2074560"/>
              <a:ext cx="13680" cy="18000"/>
            </p14:xfrm>
          </p:contentPart>
        </mc:Choice>
        <mc:Fallback xmlns="">
          <p:pic>
            <p:nvPicPr>
              <p:cNvPr id="122" name="Freihand 121">
                <a:extLst>
                  <a:ext uri="{FF2B5EF4-FFF2-40B4-BE49-F238E27FC236}">
                    <a16:creationId xmlns:a16="http://schemas.microsoft.com/office/drawing/2014/main" id="{C442D759-16FC-44A4-AF4B-98154AAD00CB}"/>
                  </a:ext>
                </a:extLst>
              </p:cNvPr>
              <p:cNvPicPr/>
              <p:nvPr/>
            </p:nvPicPr>
            <p:blipFill>
              <a:blip r:embed="rId186"/>
              <a:stretch>
                <a:fillRect/>
              </a:stretch>
            </p:blipFill>
            <p:spPr>
              <a:xfrm>
                <a:off x="4551200" y="2070240"/>
                <a:ext cx="223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3" name="Freihand 122">
                <a:extLst>
                  <a:ext uri="{FF2B5EF4-FFF2-40B4-BE49-F238E27FC236}">
                    <a16:creationId xmlns:a16="http://schemas.microsoft.com/office/drawing/2014/main" id="{23724C6E-326C-4450-BDFF-EE565B50BF96}"/>
                  </a:ext>
                </a:extLst>
              </p14:cNvPr>
              <p14:cNvContentPartPr/>
              <p14:nvPr/>
            </p14:nvContentPartPr>
            <p14:xfrm>
              <a:off x="4383080" y="1969800"/>
              <a:ext cx="209160" cy="192960"/>
            </p14:xfrm>
          </p:contentPart>
        </mc:Choice>
        <mc:Fallback xmlns="">
          <p:pic>
            <p:nvPicPr>
              <p:cNvPr id="123" name="Freihand 122">
                <a:extLst>
                  <a:ext uri="{FF2B5EF4-FFF2-40B4-BE49-F238E27FC236}">
                    <a16:creationId xmlns:a16="http://schemas.microsoft.com/office/drawing/2014/main" id="{23724C6E-326C-4450-BDFF-EE565B50BF96}"/>
                  </a:ext>
                </a:extLst>
              </p:cNvPr>
              <p:cNvPicPr/>
              <p:nvPr/>
            </p:nvPicPr>
            <p:blipFill>
              <a:blip r:embed="rId188"/>
              <a:stretch>
                <a:fillRect/>
              </a:stretch>
            </p:blipFill>
            <p:spPr>
              <a:xfrm>
                <a:off x="4378760" y="1965480"/>
                <a:ext cx="2178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4" name="Freihand 123">
                <a:extLst>
                  <a:ext uri="{FF2B5EF4-FFF2-40B4-BE49-F238E27FC236}">
                    <a16:creationId xmlns:a16="http://schemas.microsoft.com/office/drawing/2014/main" id="{5443CDE8-BF26-40E3-AE01-B23618424D45}"/>
                  </a:ext>
                </a:extLst>
              </p14:cNvPr>
              <p14:cNvContentPartPr/>
              <p14:nvPr/>
            </p14:nvContentPartPr>
            <p14:xfrm>
              <a:off x="3624560" y="2068440"/>
              <a:ext cx="776520" cy="658080"/>
            </p14:xfrm>
          </p:contentPart>
        </mc:Choice>
        <mc:Fallback xmlns="">
          <p:pic>
            <p:nvPicPr>
              <p:cNvPr id="124" name="Freihand 123">
                <a:extLst>
                  <a:ext uri="{FF2B5EF4-FFF2-40B4-BE49-F238E27FC236}">
                    <a16:creationId xmlns:a16="http://schemas.microsoft.com/office/drawing/2014/main" id="{5443CDE8-BF26-40E3-AE01-B23618424D45}"/>
                  </a:ext>
                </a:extLst>
              </p:cNvPr>
              <p:cNvPicPr/>
              <p:nvPr/>
            </p:nvPicPr>
            <p:blipFill>
              <a:blip r:embed="rId190"/>
              <a:stretch>
                <a:fillRect/>
              </a:stretch>
            </p:blipFill>
            <p:spPr>
              <a:xfrm>
                <a:off x="3620240" y="2064120"/>
                <a:ext cx="785160" cy="6667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5" name="Freihand 124">
                <a:extLst>
                  <a:ext uri="{FF2B5EF4-FFF2-40B4-BE49-F238E27FC236}">
                    <a16:creationId xmlns:a16="http://schemas.microsoft.com/office/drawing/2014/main" id="{46EEC6FC-5651-4238-93D7-EADDEB613541}"/>
                  </a:ext>
                </a:extLst>
              </p14:cNvPr>
              <p14:cNvContentPartPr/>
              <p14:nvPr/>
            </p14:nvContentPartPr>
            <p14:xfrm>
              <a:off x="4203800" y="2535360"/>
              <a:ext cx="218160" cy="237960"/>
            </p14:xfrm>
          </p:contentPart>
        </mc:Choice>
        <mc:Fallback xmlns="">
          <p:pic>
            <p:nvPicPr>
              <p:cNvPr id="125" name="Freihand 124">
                <a:extLst>
                  <a:ext uri="{FF2B5EF4-FFF2-40B4-BE49-F238E27FC236}">
                    <a16:creationId xmlns:a16="http://schemas.microsoft.com/office/drawing/2014/main" id="{46EEC6FC-5651-4238-93D7-EADDEB613541}"/>
                  </a:ext>
                </a:extLst>
              </p:cNvPr>
              <p:cNvPicPr/>
              <p:nvPr/>
            </p:nvPicPr>
            <p:blipFill>
              <a:blip r:embed="rId192"/>
              <a:stretch>
                <a:fillRect/>
              </a:stretch>
            </p:blipFill>
            <p:spPr>
              <a:xfrm>
                <a:off x="4199480" y="2531040"/>
                <a:ext cx="2268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7" name="Freihand 126">
                <a:extLst>
                  <a:ext uri="{FF2B5EF4-FFF2-40B4-BE49-F238E27FC236}">
                    <a16:creationId xmlns:a16="http://schemas.microsoft.com/office/drawing/2014/main" id="{1BB5997A-52F9-4E9D-AC63-6D41A36BE743}"/>
                  </a:ext>
                </a:extLst>
              </p14:cNvPr>
              <p14:cNvContentPartPr/>
              <p14:nvPr/>
            </p14:nvContentPartPr>
            <p14:xfrm>
              <a:off x="2715200" y="3166080"/>
              <a:ext cx="44640" cy="1238040"/>
            </p14:xfrm>
          </p:contentPart>
        </mc:Choice>
        <mc:Fallback xmlns="">
          <p:pic>
            <p:nvPicPr>
              <p:cNvPr id="127" name="Freihand 126">
                <a:extLst>
                  <a:ext uri="{FF2B5EF4-FFF2-40B4-BE49-F238E27FC236}">
                    <a16:creationId xmlns:a16="http://schemas.microsoft.com/office/drawing/2014/main" id="{1BB5997A-52F9-4E9D-AC63-6D41A36BE743}"/>
                  </a:ext>
                </a:extLst>
              </p:cNvPr>
              <p:cNvPicPr/>
              <p:nvPr/>
            </p:nvPicPr>
            <p:blipFill>
              <a:blip r:embed="rId194"/>
              <a:stretch>
                <a:fillRect/>
              </a:stretch>
            </p:blipFill>
            <p:spPr>
              <a:xfrm>
                <a:off x="2710880" y="3161760"/>
                <a:ext cx="53280" cy="12466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8" name="Freihand 127">
                <a:extLst>
                  <a:ext uri="{FF2B5EF4-FFF2-40B4-BE49-F238E27FC236}">
                    <a16:creationId xmlns:a16="http://schemas.microsoft.com/office/drawing/2014/main" id="{2C862326-C969-41D0-A386-FE8981AA5A1D}"/>
                  </a:ext>
                </a:extLst>
              </p14:cNvPr>
              <p14:cNvContentPartPr/>
              <p14:nvPr/>
            </p14:nvContentPartPr>
            <p14:xfrm>
              <a:off x="2654000" y="3068160"/>
              <a:ext cx="241560" cy="241200"/>
            </p14:xfrm>
          </p:contentPart>
        </mc:Choice>
        <mc:Fallback xmlns="">
          <p:pic>
            <p:nvPicPr>
              <p:cNvPr id="128" name="Freihand 127">
                <a:extLst>
                  <a:ext uri="{FF2B5EF4-FFF2-40B4-BE49-F238E27FC236}">
                    <a16:creationId xmlns:a16="http://schemas.microsoft.com/office/drawing/2014/main" id="{2C862326-C969-41D0-A386-FE8981AA5A1D}"/>
                  </a:ext>
                </a:extLst>
              </p:cNvPr>
              <p:cNvPicPr/>
              <p:nvPr/>
            </p:nvPicPr>
            <p:blipFill>
              <a:blip r:embed="rId196"/>
              <a:stretch>
                <a:fillRect/>
              </a:stretch>
            </p:blipFill>
            <p:spPr>
              <a:xfrm>
                <a:off x="2649680" y="3063840"/>
                <a:ext cx="2502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0" name="Freihand 129">
                <a:extLst>
                  <a:ext uri="{FF2B5EF4-FFF2-40B4-BE49-F238E27FC236}">
                    <a16:creationId xmlns:a16="http://schemas.microsoft.com/office/drawing/2014/main" id="{5FE7ABA4-E20F-4A04-9EA3-B9A2969B4C67}"/>
                  </a:ext>
                </a:extLst>
              </p14:cNvPr>
              <p14:cNvContentPartPr/>
              <p14:nvPr/>
            </p14:nvContentPartPr>
            <p14:xfrm>
              <a:off x="2187440" y="4473600"/>
              <a:ext cx="246960" cy="184680"/>
            </p14:xfrm>
          </p:contentPart>
        </mc:Choice>
        <mc:Fallback xmlns="">
          <p:pic>
            <p:nvPicPr>
              <p:cNvPr id="130" name="Freihand 129">
                <a:extLst>
                  <a:ext uri="{FF2B5EF4-FFF2-40B4-BE49-F238E27FC236}">
                    <a16:creationId xmlns:a16="http://schemas.microsoft.com/office/drawing/2014/main" id="{5FE7ABA4-E20F-4A04-9EA3-B9A2969B4C67}"/>
                  </a:ext>
                </a:extLst>
              </p:cNvPr>
              <p:cNvPicPr/>
              <p:nvPr/>
            </p:nvPicPr>
            <p:blipFill>
              <a:blip r:embed="rId198"/>
              <a:stretch>
                <a:fillRect/>
              </a:stretch>
            </p:blipFill>
            <p:spPr>
              <a:xfrm>
                <a:off x="2183120" y="4469280"/>
                <a:ext cx="2556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1" name="Freihand 130">
                <a:extLst>
                  <a:ext uri="{FF2B5EF4-FFF2-40B4-BE49-F238E27FC236}">
                    <a16:creationId xmlns:a16="http://schemas.microsoft.com/office/drawing/2014/main" id="{9929476B-74AF-4F4F-ADA7-48088BA22B3D}"/>
                  </a:ext>
                </a:extLst>
              </p14:cNvPr>
              <p14:cNvContentPartPr/>
              <p14:nvPr/>
            </p14:nvContentPartPr>
            <p14:xfrm>
              <a:off x="2429720" y="4520760"/>
              <a:ext cx="86040" cy="138240"/>
            </p14:xfrm>
          </p:contentPart>
        </mc:Choice>
        <mc:Fallback xmlns="">
          <p:pic>
            <p:nvPicPr>
              <p:cNvPr id="131" name="Freihand 130">
                <a:extLst>
                  <a:ext uri="{FF2B5EF4-FFF2-40B4-BE49-F238E27FC236}">
                    <a16:creationId xmlns:a16="http://schemas.microsoft.com/office/drawing/2014/main" id="{9929476B-74AF-4F4F-ADA7-48088BA22B3D}"/>
                  </a:ext>
                </a:extLst>
              </p:cNvPr>
              <p:cNvPicPr/>
              <p:nvPr/>
            </p:nvPicPr>
            <p:blipFill>
              <a:blip r:embed="rId200"/>
              <a:stretch>
                <a:fillRect/>
              </a:stretch>
            </p:blipFill>
            <p:spPr>
              <a:xfrm>
                <a:off x="2425400" y="4516440"/>
                <a:ext cx="946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2" name="Freihand 131">
                <a:extLst>
                  <a:ext uri="{FF2B5EF4-FFF2-40B4-BE49-F238E27FC236}">
                    <a16:creationId xmlns:a16="http://schemas.microsoft.com/office/drawing/2014/main" id="{DEFC2E9B-A6CE-4F77-86C3-53041CDB50B0}"/>
                  </a:ext>
                </a:extLst>
              </p14:cNvPr>
              <p14:cNvContentPartPr/>
              <p14:nvPr/>
            </p14:nvContentPartPr>
            <p14:xfrm>
              <a:off x="2623760" y="4554240"/>
              <a:ext cx="360" cy="360"/>
            </p14:xfrm>
          </p:contentPart>
        </mc:Choice>
        <mc:Fallback xmlns="">
          <p:pic>
            <p:nvPicPr>
              <p:cNvPr id="132" name="Freihand 131">
                <a:extLst>
                  <a:ext uri="{FF2B5EF4-FFF2-40B4-BE49-F238E27FC236}">
                    <a16:creationId xmlns:a16="http://schemas.microsoft.com/office/drawing/2014/main" id="{DEFC2E9B-A6CE-4F77-86C3-53041CDB50B0}"/>
                  </a:ext>
                </a:extLst>
              </p:cNvPr>
              <p:cNvPicPr/>
              <p:nvPr/>
            </p:nvPicPr>
            <p:blipFill>
              <a:blip r:embed="rId24"/>
              <a:stretch>
                <a:fillRect/>
              </a:stretch>
            </p:blipFill>
            <p:spPr>
              <a:xfrm>
                <a:off x="2619440" y="45499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3" name="Freihand 132">
                <a:extLst>
                  <a:ext uri="{FF2B5EF4-FFF2-40B4-BE49-F238E27FC236}">
                    <a16:creationId xmlns:a16="http://schemas.microsoft.com/office/drawing/2014/main" id="{5631D8E4-5C9F-4B59-B129-76CF85429455}"/>
                  </a:ext>
                </a:extLst>
              </p14:cNvPr>
              <p14:cNvContentPartPr/>
              <p14:nvPr/>
            </p14:nvContentPartPr>
            <p14:xfrm>
              <a:off x="2556800" y="4528680"/>
              <a:ext cx="476280" cy="104400"/>
            </p14:xfrm>
          </p:contentPart>
        </mc:Choice>
        <mc:Fallback xmlns="">
          <p:pic>
            <p:nvPicPr>
              <p:cNvPr id="133" name="Freihand 132">
                <a:extLst>
                  <a:ext uri="{FF2B5EF4-FFF2-40B4-BE49-F238E27FC236}">
                    <a16:creationId xmlns:a16="http://schemas.microsoft.com/office/drawing/2014/main" id="{5631D8E4-5C9F-4B59-B129-76CF85429455}"/>
                  </a:ext>
                </a:extLst>
              </p:cNvPr>
              <p:cNvPicPr/>
              <p:nvPr/>
            </p:nvPicPr>
            <p:blipFill>
              <a:blip r:embed="rId203"/>
              <a:stretch>
                <a:fillRect/>
              </a:stretch>
            </p:blipFill>
            <p:spPr>
              <a:xfrm>
                <a:off x="2552480" y="4524360"/>
                <a:ext cx="4849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4" name="Freihand 133">
                <a:extLst>
                  <a:ext uri="{FF2B5EF4-FFF2-40B4-BE49-F238E27FC236}">
                    <a16:creationId xmlns:a16="http://schemas.microsoft.com/office/drawing/2014/main" id="{997C4264-1FE9-40BB-84E3-59AB6ADFBC64}"/>
                  </a:ext>
                </a:extLst>
              </p14:cNvPr>
              <p14:cNvContentPartPr/>
              <p14:nvPr/>
            </p14:nvContentPartPr>
            <p14:xfrm>
              <a:off x="3101840" y="4499520"/>
              <a:ext cx="59760" cy="139320"/>
            </p14:xfrm>
          </p:contentPart>
        </mc:Choice>
        <mc:Fallback xmlns="">
          <p:pic>
            <p:nvPicPr>
              <p:cNvPr id="134" name="Freihand 133">
                <a:extLst>
                  <a:ext uri="{FF2B5EF4-FFF2-40B4-BE49-F238E27FC236}">
                    <a16:creationId xmlns:a16="http://schemas.microsoft.com/office/drawing/2014/main" id="{997C4264-1FE9-40BB-84E3-59AB6ADFBC64}"/>
                  </a:ext>
                </a:extLst>
              </p:cNvPr>
              <p:cNvPicPr/>
              <p:nvPr/>
            </p:nvPicPr>
            <p:blipFill>
              <a:blip r:embed="rId205"/>
              <a:stretch>
                <a:fillRect/>
              </a:stretch>
            </p:blipFill>
            <p:spPr>
              <a:xfrm>
                <a:off x="3097520" y="4495200"/>
                <a:ext cx="684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5" name="Freihand 134">
                <a:extLst>
                  <a:ext uri="{FF2B5EF4-FFF2-40B4-BE49-F238E27FC236}">
                    <a16:creationId xmlns:a16="http://schemas.microsoft.com/office/drawing/2014/main" id="{F25CE427-06F8-459C-9F16-47CD3DC81CD8}"/>
                  </a:ext>
                </a:extLst>
              </p14:cNvPr>
              <p14:cNvContentPartPr/>
              <p14:nvPr/>
            </p14:nvContentPartPr>
            <p14:xfrm>
              <a:off x="3207320" y="4548120"/>
              <a:ext cx="174240" cy="55080"/>
            </p14:xfrm>
          </p:contentPart>
        </mc:Choice>
        <mc:Fallback xmlns="">
          <p:pic>
            <p:nvPicPr>
              <p:cNvPr id="135" name="Freihand 134">
                <a:extLst>
                  <a:ext uri="{FF2B5EF4-FFF2-40B4-BE49-F238E27FC236}">
                    <a16:creationId xmlns:a16="http://schemas.microsoft.com/office/drawing/2014/main" id="{F25CE427-06F8-459C-9F16-47CD3DC81CD8}"/>
                  </a:ext>
                </a:extLst>
              </p:cNvPr>
              <p:cNvPicPr/>
              <p:nvPr/>
            </p:nvPicPr>
            <p:blipFill>
              <a:blip r:embed="rId207"/>
              <a:stretch>
                <a:fillRect/>
              </a:stretch>
            </p:blipFill>
            <p:spPr>
              <a:xfrm>
                <a:off x="3203000" y="4543800"/>
                <a:ext cx="1828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6" name="Freihand 135">
                <a:extLst>
                  <a:ext uri="{FF2B5EF4-FFF2-40B4-BE49-F238E27FC236}">
                    <a16:creationId xmlns:a16="http://schemas.microsoft.com/office/drawing/2014/main" id="{ED16E881-5B01-41BC-A365-4592E7C72032}"/>
                  </a:ext>
                </a:extLst>
              </p14:cNvPr>
              <p14:cNvContentPartPr/>
              <p14:nvPr/>
            </p14:nvContentPartPr>
            <p14:xfrm>
              <a:off x="3373640" y="4432200"/>
              <a:ext cx="124920" cy="172800"/>
            </p14:xfrm>
          </p:contentPart>
        </mc:Choice>
        <mc:Fallback xmlns="">
          <p:pic>
            <p:nvPicPr>
              <p:cNvPr id="136" name="Freihand 135">
                <a:extLst>
                  <a:ext uri="{FF2B5EF4-FFF2-40B4-BE49-F238E27FC236}">
                    <a16:creationId xmlns:a16="http://schemas.microsoft.com/office/drawing/2014/main" id="{ED16E881-5B01-41BC-A365-4592E7C72032}"/>
                  </a:ext>
                </a:extLst>
              </p:cNvPr>
              <p:cNvPicPr/>
              <p:nvPr/>
            </p:nvPicPr>
            <p:blipFill>
              <a:blip r:embed="rId209"/>
              <a:stretch>
                <a:fillRect/>
              </a:stretch>
            </p:blipFill>
            <p:spPr>
              <a:xfrm>
                <a:off x="3369320" y="4427880"/>
                <a:ext cx="1335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7" name="Freihand 136">
                <a:extLst>
                  <a:ext uri="{FF2B5EF4-FFF2-40B4-BE49-F238E27FC236}">
                    <a16:creationId xmlns:a16="http://schemas.microsoft.com/office/drawing/2014/main" id="{BF29210B-15F9-41E2-9B56-352BB425B3CF}"/>
                  </a:ext>
                </a:extLst>
              </p14:cNvPr>
              <p14:cNvContentPartPr/>
              <p14:nvPr/>
            </p14:nvContentPartPr>
            <p14:xfrm>
              <a:off x="3581720" y="4473600"/>
              <a:ext cx="196560" cy="111960"/>
            </p14:xfrm>
          </p:contentPart>
        </mc:Choice>
        <mc:Fallback xmlns="">
          <p:pic>
            <p:nvPicPr>
              <p:cNvPr id="137" name="Freihand 136">
                <a:extLst>
                  <a:ext uri="{FF2B5EF4-FFF2-40B4-BE49-F238E27FC236}">
                    <a16:creationId xmlns:a16="http://schemas.microsoft.com/office/drawing/2014/main" id="{BF29210B-15F9-41E2-9B56-352BB425B3CF}"/>
                  </a:ext>
                </a:extLst>
              </p:cNvPr>
              <p:cNvPicPr/>
              <p:nvPr/>
            </p:nvPicPr>
            <p:blipFill>
              <a:blip r:embed="rId211"/>
              <a:stretch>
                <a:fillRect/>
              </a:stretch>
            </p:blipFill>
            <p:spPr>
              <a:xfrm>
                <a:off x="3577400" y="4469280"/>
                <a:ext cx="2052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8" name="Freihand 137">
                <a:extLst>
                  <a:ext uri="{FF2B5EF4-FFF2-40B4-BE49-F238E27FC236}">
                    <a16:creationId xmlns:a16="http://schemas.microsoft.com/office/drawing/2014/main" id="{A5CA957C-64D5-487E-9034-5C1F0B21C6ED}"/>
                  </a:ext>
                </a:extLst>
              </p14:cNvPr>
              <p14:cNvContentPartPr/>
              <p14:nvPr/>
            </p14:nvContentPartPr>
            <p14:xfrm>
              <a:off x="3767480" y="4525080"/>
              <a:ext cx="70560" cy="49680"/>
            </p14:xfrm>
          </p:contentPart>
        </mc:Choice>
        <mc:Fallback xmlns="">
          <p:pic>
            <p:nvPicPr>
              <p:cNvPr id="138" name="Freihand 137">
                <a:extLst>
                  <a:ext uri="{FF2B5EF4-FFF2-40B4-BE49-F238E27FC236}">
                    <a16:creationId xmlns:a16="http://schemas.microsoft.com/office/drawing/2014/main" id="{A5CA957C-64D5-487E-9034-5C1F0B21C6ED}"/>
                  </a:ext>
                </a:extLst>
              </p:cNvPr>
              <p:cNvPicPr/>
              <p:nvPr/>
            </p:nvPicPr>
            <p:blipFill>
              <a:blip r:embed="rId213"/>
              <a:stretch>
                <a:fillRect/>
              </a:stretch>
            </p:blipFill>
            <p:spPr>
              <a:xfrm>
                <a:off x="3763160" y="4520760"/>
                <a:ext cx="792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9" name="Freihand 138">
                <a:extLst>
                  <a:ext uri="{FF2B5EF4-FFF2-40B4-BE49-F238E27FC236}">
                    <a16:creationId xmlns:a16="http://schemas.microsoft.com/office/drawing/2014/main" id="{BE9AFA3B-8F6A-44CF-A14A-3DC908A93371}"/>
                  </a:ext>
                </a:extLst>
              </p14:cNvPr>
              <p14:cNvContentPartPr/>
              <p14:nvPr/>
            </p14:nvContentPartPr>
            <p14:xfrm>
              <a:off x="3798800" y="4377480"/>
              <a:ext cx="360" cy="360"/>
            </p14:xfrm>
          </p:contentPart>
        </mc:Choice>
        <mc:Fallback xmlns="">
          <p:pic>
            <p:nvPicPr>
              <p:cNvPr id="139" name="Freihand 138">
                <a:extLst>
                  <a:ext uri="{FF2B5EF4-FFF2-40B4-BE49-F238E27FC236}">
                    <a16:creationId xmlns:a16="http://schemas.microsoft.com/office/drawing/2014/main" id="{BE9AFA3B-8F6A-44CF-A14A-3DC908A93371}"/>
                  </a:ext>
                </a:extLst>
              </p:cNvPr>
              <p:cNvPicPr/>
              <p:nvPr/>
            </p:nvPicPr>
            <p:blipFill>
              <a:blip r:embed="rId24"/>
              <a:stretch>
                <a:fillRect/>
              </a:stretch>
            </p:blipFill>
            <p:spPr>
              <a:xfrm>
                <a:off x="3794480" y="43731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2" name="Freihand 151">
                <a:extLst>
                  <a:ext uri="{FF2B5EF4-FFF2-40B4-BE49-F238E27FC236}">
                    <a16:creationId xmlns:a16="http://schemas.microsoft.com/office/drawing/2014/main" id="{244F59B6-D179-4AD9-97B0-5FE0EFE0B6D1}"/>
                  </a:ext>
                </a:extLst>
              </p14:cNvPr>
              <p14:cNvContentPartPr/>
              <p14:nvPr/>
            </p14:nvContentPartPr>
            <p14:xfrm>
              <a:off x="4041080" y="2429520"/>
              <a:ext cx="134640" cy="809280"/>
            </p14:xfrm>
          </p:contentPart>
        </mc:Choice>
        <mc:Fallback xmlns="">
          <p:pic>
            <p:nvPicPr>
              <p:cNvPr id="152" name="Freihand 151">
                <a:extLst>
                  <a:ext uri="{FF2B5EF4-FFF2-40B4-BE49-F238E27FC236}">
                    <a16:creationId xmlns:a16="http://schemas.microsoft.com/office/drawing/2014/main" id="{244F59B6-D179-4AD9-97B0-5FE0EFE0B6D1}"/>
                  </a:ext>
                </a:extLst>
              </p:cNvPr>
              <p:cNvPicPr/>
              <p:nvPr/>
            </p:nvPicPr>
            <p:blipFill>
              <a:blip r:embed="rId216"/>
              <a:stretch>
                <a:fillRect/>
              </a:stretch>
            </p:blipFill>
            <p:spPr>
              <a:xfrm>
                <a:off x="4036760" y="2425200"/>
                <a:ext cx="143280" cy="8179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4" name="Freihand 153">
                <a:extLst>
                  <a:ext uri="{FF2B5EF4-FFF2-40B4-BE49-F238E27FC236}">
                    <a16:creationId xmlns:a16="http://schemas.microsoft.com/office/drawing/2014/main" id="{B54FB61A-AD75-4B96-9507-0AAB8DA757B0}"/>
                  </a:ext>
                </a:extLst>
              </p14:cNvPr>
              <p14:cNvContentPartPr/>
              <p14:nvPr/>
            </p14:nvContentPartPr>
            <p14:xfrm>
              <a:off x="4069880" y="3355440"/>
              <a:ext cx="501480" cy="1143720"/>
            </p14:xfrm>
          </p:contentPart>
        </mc:Choice>
        <mc:Fallback xmlns="">
          <p:pic>
            <p:nvPicPr>
              <p:cNvPr id="154" name="Freihand 153">
                <a:extLst>
                  <a:ext uri="{FF2B5EF4-FFF2-40B4-BE49-F238E27FC236}">
                    <a16:creationId xmlns:a16="http://schemas.microsoft.com/office/drawing/2014/main" id="{B54FB61A-AD75-4B96-9507-0AAB8DA757B0}"/>
                  </a:ext>
                </a:extLst>
              </p:cNvPr>
              <p:cNvPicPr/>
              <p:nvPr/>
            </p:nvPicPr>
            <p:blipFill>
              <a:blip r:embed="rId218"/>
              <a:stretch>
                <a:fillRect/>
              </a:stretch>
            </p:blipFill>
            <p:spPr>
              <a:xfrm>
                <a:off x="4065560" y="3351120"/>
                <a:ext cx="510120" cy="11523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5" name="Freihand 154">
                <a:extLst>
                  <a:ext uri="{FF2B5EF4-FFF2-40B4-BE49-F238E27FC236}">
                    <a16:creationId xmlns:a16="http://schemas.microsoft.com/office/drawing/2014/main" id="{6C57F3C7-21BE-4BCB-8F59-7C92B3396E51}"/>
                  </a:ext>
                </a:extLst>
              </p14:cNvPr>
              <p14:cNvContentPartPr/>
              <p14:nvPr/>
            </p14:nvContentPartPr>
            <p14:xfrm>
              <a:off x="3974120" y="3246000"/>
              <a:ext cx="265320" cy="351000"/>
            </p14:xfrm>
          </p:contentPart>
        </mc:Choice>
        <mc:Fallback xmlns="">
          <p:pic>
            <p:nvPicPr>
              <p:cNvPr id="155" name="Freihand 154">
                <a:extLst>
                  <a:ext uri="{FF2B5EF4-FFF2-40B4-BE49-F238E27FC236}">
                    <a16:creationId xmlns:a16="http://schemas.microsoft.com/office/drawing/2014/main" id="{6C57F3C7-21BE-4BCB-8F59-7C92B3396E51}"/>
                  </a:ext>
                </a:extLst>
              </p:cNvPr>
              <p:cNvPicPr/>
              <p:nvPr/>
            </p:nvPicPr>
            <p:blipFill>
              <a:blip r:embed="rId220"/>
              <a:stretch>
                <a:fillRect/>
              </a:stretch>
            </p:blipFill>
            <p:spPr>
              <a:xfrm>
                <a:off x="3969800" y="3241680"/>
                <a:ext cx="27396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7" name="Freihand 156">
                <a:extLst>
                  <a:ext uri="{FF2B5EF4-FFF2-40B4-BE49-F238E27FC236}">
                    <a16:creationId xmlns:a16="http://schemas.microsoft.com/office/drawing/2014/main" id="{45C5DD04-4B47-46FA-A325-CAD6780D12F0}"/>
                  </a:ext>
                </a:extLst>
              </p14:cNvPr>
              <p14:cNvContentPartPr/>
              <p14:nvPr/>
            </p14:nvContentPartPr>
            <p14:xfrm>
              <a:off x="4562360" y="4637400"/>
              <a:ext cx="21240" cy="189000"/>
            </p14:xfrm>
          </p:contentPart>
        </mc:Choice>
        <mc:Fallback xmlns="">
          <p:pic>
            <p:nvPicPr>
              <p:cNvPr id="157" name="Freihand 156">
                <a:extLst>
                  <a:ext uri="{FF2B5EF4-FFF2-40B4-BE49-F238E27FC236}">
                    <a16:creationId xmlns:a16="http://schemas.microsoft.com/office/drawing/2014/main" id="{45C5DD04-4B47-46FA-A325-CAD6780D12F0}"/>
                  </a:ext>
                </a:extLst>
              </p:cNvPr>
              <p:cNvPicPr/>
              <p:nvPr/>
            </p:nvPicPr>
            <p:blipFill>
              <a:blip r:embed="rId222"/>
              <a:stretch>
                <a:fillRect/>
              </a:stretch>
            </p:blipFill>
            <p:spPr>
              <a:xfrm>
                <a:off x="4558040" y="4633080"/>
                <a:ext cx="298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8" name="Freihand 157">
                <a:extLst>
                  <a:ext uri="{FF2B5EF4-FFF2-40B4-BE49-F238E27FC236}">
                    <a16:creationId xmlns:a16="http://schemas.microsoft.com/office/drawing/2014/main" id="{32545529-2E2C-4CE6-A2EE-94032B344E9D}"/>
                  </a:ext>
                </a:extLst>
              </p14:cNvPr>
              <p14:cNvContentPartPr/>
              <p14:nvPr/>
            </p14:nvContentPartPr>
            <p14:xfrm>
              <a:off x="4591520" y="4607160"/>
              <a:ext cx="190800" cy="193680"/>
            </p14:xfrm>
          </p:contentPart>
        </mc:Choice>
        <mc:Fallback xmlns="">
          <p:pic>
            <p:nvPicPr>
              <p:cNvPr id="158" name="Freihand 157">
                <a:extLst>
                  <a:ext uri="{FF2B5EF4-FFF2-40B4-BE49-F238E27FC236}">
                    <a16:creationId xmlns:a16="http://schemas.microsoft.com/office/drawing/2014/main" id="{32545529-2E2C-4CE6-A2EE-94032B344E9D}"/>
                  </a:ext>
                </a:extLst>
              </p:cNvPr>
              <p:cNvPicPr/>
              <p:nvPr/>
            </p:nvPicPr>
            <p:blipFill>
              <a:blip r:embed="rId224"/>
              <a:stretch>
                <a:fillRect/>
              </a:stretch>
            </p:blipFill>
            <p:spPr>
              <a:xfrm>
                <a:off x="4587200" y="4602840"/>
                <a:ext cx="1994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9" name="Freihand 158">
                <a:extLst>
                  <a:ext uri="{FF2B5EF4-FFF2-40B4-BE49-F238E27FC236}">
                    <a16:creationId xmlns:a16="http://schemas.microsoft.com/office/drawing/2014/main" id="{9F16CA63-7256-4926-8D48-0F04BC8077E8}"/>
                  </a:ext>
                </a:extLst>
              </p14:cNvPr>
              <p14:cNvContentPartPr/>
              <p14:nvPr/>
            </p14:nvContentPartPr>
            <p14:xfrm>
              <a:off x="4787720" y="4504920"/>
              <a:ext cx="400680" cy="307800"/>
            </p14:xfrm>
          </p:contentPart>
        </mc:Choice>
        <mc:Fallback xmlns="">
          <p:pic>
            <p:nvPicPr>
              <p:cNvPr id="159" name="Freihand 158">
                <a:extLst>
                  <a:ext uri="{FF2B5EF4-FFF2-40B4-BE49-F238E27FC236}">
                    <a16:creationId xmlns:a16="http://schemas.microsoft.com/office/drawing/2014/main" id="{9F16CA63-7256-4926-8D48-0F04BC8077E8}"/>
                  </a:ext>
                </a:extLst>
              </p:cNvPr>
              <p:cNvPicPr/>
              <p:nvPr/>
            </p:nvPicPr>
            <p:blipFill>
              <a:blip r:embed="rId226"/>
              <a:stretch>
                <a:fillRect/>
              </a:stretch>
            </p:blipFill>
            <p:spPr>
              <a:xfrm>
                <a:off x="4783400" y="4500600"/>
                <a:ext cx="40932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0" name="Freihand 159">
                <a:extLst>
                  <a:ext uri="{FF2B5EF4-FFF2-40B4-BE49-F238E27FC236}">
                    <a16:creationId xmlns:a16="http://schemas.microsoft.com/office/drawing/2014/main" id="{E2B7BAE7-2053-472A-9B7F-CAAB6DD34735}"/>
                  </a:ext>
                </a:extLst>
              </p14:cNvPr>
              <p14:cNvContentPartPr/>
              <p14:nvPr/>
            </p14:nvContentPartPr>
            <p14:xfrm>
              <a:off x="5297120" y="4324920"/>
              <a:ext cx="247320" cy="182520"/>
            </p14:xfrm>
          </p:contentPart>
        </mc:Choice>
        <mc:Fallback xmlns="">
          <p:pic>
            <p:nvPicPr>
              <p:cNvPr id="160" name="Freihand 159">
                <a:extLst>
                  <a:ext uri="{FF2B5EF4-FFF2-40B4-BE49-F238E27FC236}">
                    <a16:creationId xmlns:a16="http://schemas.microsoft.com/office/drawing/2014/main" id="{E2B7BAE7-2053-472A-9B7F-CAAB6DD34735}"/>
                  </a:ext>
                </a:extLst>
              </p:cNvPr>
              <p:cNvPicPr/>
              <p:nvPr/>
            </p:nvPicPr>
            <p:blipFill>
              <a:blip r:embed="rId228"/>
              <a:stretch>
                <a:fillRect/>
              </a:stretch>
            </p:blipFill>
            <p:spPr>
              <a:xfrm>
                <a:off x="5292800" y="4320600"/>
                <a:ext cx="2559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1" name="Freihand 160">
                <a:extLst>
                  <a:ext uri="{FF2B5EF4-FFF2-40B4-BE49-F238E27FC236}">
                    <a16:creationId xmlns:a16="http://schemas.microsoft.com/office/drawing/2014/main" id="{F99600F4-2324-4488-B45C-C477EFD6330A}"/>
                  </a:ext>
                </a:extLst>
              </p14:cNvPr>
              <p14:cNvContentPartPr/>
              <p14:nvPr/>
            </p14:nvContentPartPr>
            <p14:xfrm>
              <a:off x="5719400" y="4157160"/>
              <a:ext cx="149040" cy="161640"/>
            </p14:xfrm>
          </p:contentPart>
        </mc:Choice>
        <mc:Fallback xmlns="">
          <p:pic>
            <p:nvPicPr>
              <p:cNvPr id="161" name="Freihand 160">
                <a:extLst>
                  <a:ext uri="{FF2B5EF4-FFF2-40B4-BE49-F238E27FC236}">
                    <a16:creationId xmlns:a16="http://schemas.microsoft.com/office/drawing/2014/main" id="{F99600F4-2324-4488-B45C-C477EFD6330A}"/>
                  </a:ext>
                </a:extLst>
              </p:cNvPr>
              <p:cNvPicPr/>
              <p:nvPr/>
            </p:nvPicPr>
            <p:blipFill>
              <a:blip r:embed="rId230"/>
              <a:stretch>
                <a:fillRect/>
              </a:stretch>
            </p:blipFill>
            <p:spPr>
              <a:xfrm>
                <a:off x="5715080" y="4152840"/>
                <a:ext cx="1576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2" name="Freihand 161">
                <a:extLst>
                  <a:ext uri="{FF2B5EF4-FFF2-40B4-BE49-F238E27FC236}">
                    <a16:creationId xmlns:a16="http://schemas.microsoft.com/office/drawing/2014/main" id="{CE076C73-5348-4C22-A6FF-7E8E4B0AECF1}"/>
                  </a:ext>
                </a:extLst>
              </p14:cNvPr>
              <p14:cNvContentPartPr/>
              <p14:nvPr/>
            </p14:nvContentPartPr>
            <p14:xfrm>
              <a:off x="5870600" y="4127280"/>
              <a:ext cx="63360" cy="87120"/>
            </p14:xfrm>
          </p:contentPart>
        </mc:Choice>
        <mc:Fallback xmlns="">
          <p:pic>
            <p:nvPicPr>
              <p:cNvPr id="162" name="Freihand 161">
                <a:extLst>
                  <a:ext uri="{FF2B5EF4-FFF2-40B4-BE49-F238E27FC236}">
                    <a16:creationId xmlns:a16="http://schemas.microsoft.com/office/drawing/2014/main" id="{CE076C73-5348-4C22-A6FF-7E8E4B0AECF1}"/>
                  </a:ext>
                </a:extLst>
              </p:cNvPr>
              <p:cNvPicPr/>
              <p:nvPr/>
            </p:nvPicPr>
            <p:blipFill>
              <a:blip r:embed="rId232"/>
              <a:stretch>
                <a:fillRect/>
              </a:stretch>
            </p:blipFill>
            <p:spPr>
              <a:xfrm>
                <a:off x="5866280" y="4122960"/>
                <a:ext cx="720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3" name="Freihand 162">
                <a:extLst>
                  <a:ext uri="{FF2B5EF4-FFF2-40B4-BE49-F238E27FC236}">
                    <a16:creationId xmlns:a16="http://schemas.microsoft.com/office/drawing/2014/main" id="{B58D75EF-773E-4263-9C7C-0476BD0C2C0C}"/>
                  </a:ext>
                </a:extLst>
              </p14:cNvPr>
              <p14:cNvContentPartPr/>
              <p14:nvPr/>
            </p14:nvContentPartPr>
            <p14:xfrm>
              <a:off x="5973200" y="4029000"/>
              <a:ext cx="91800" cy="131040"/>
            </p14:xfrm>
          </p:contentPart>
        </mc:Choice>
        <mc:Fallback xmlns="">
          <p:pic>
            <p:nvPicPr>
              <p:cNvPr id="163" name="Freihand 162">
                <a:extLst>
                  <a:ext uri="{FF2B5EF4-FFF2-40B4-BE49-F238E27FC236}">
                    <a16:creationId xmlns:a16="http://schemas.microsoft.com/office/drawing/2014/main" id="{B58D75EF-773E-4263-9C7C-0476BD0C2C0C}"/>
                  </a:ext>
                </a:extLst>
              </p:cNvPr>
              <p:cNvPicPr/>
              <p:nvPr/>
            </p:nvPicPr>
            <p:blipFill>
              <a:blip r:embed="rId234"/>
              <a:stretch>
                <a:fillRect/>
              </a:stretch>
            </p:blipFill>
            <p:spPr>
              <a:xfrm>
                <a:off x="5968880" y="4024680"/>
                <a:ext cx="1004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4" name="Freihand 163">
                <a:extLst>
                  <a:ext uri="{FF2B5EF4-FFF2-40B4-BE49-F238E27FC236}">
                    <a16:creationId xmlns:a16="http://schemas.microsoft.com/office/drawing/2014/main" id="{A1028C07-DD9A-4E48-9D4A-C310B83D5FAF}"/>
                  </a:ext>
                </a:extLst>
              </p14:cNvPr>
              <p14:cNvContentPartPr/>
              <p14:nvPr/>
            </p14:nvContentPartPr>
            <p14:xfrm>
              <a:off x="6101000" y="3915240"/>
              <a:ext cx="89640" cy="195120"/>
            </p14:xfrm>
          </p:contentPart>
        </mc:Choice>
        <mc:Fallback xmlns="">
          <p:pic>
            <p:nvPicPr>
              <p:cNvPr id="164" name="Freihand 163">
                <a:extLst>
                  <a:ext uri="{FF2B5EF4-FFF2-40B4-BE49-F238E27FC236}">
                    <a16:creationId xmlns:a16="http://schemas.microsoft.com/office/drawing/2014/main" id="{A1028C07-DD9A-4E48-9D4A-C310B83D5FAF}"/>
                  </a:ext>
                </a:extLst>
              </p:cNvPr>
              <p:cNvPicPr/>
              <p:nvPr/>
            </p:nvPicPr>
            <p:blipFill>
              <a:blip r:embed="rId236"/>
              <a:stretch>
                <a:fillRect/>
              </a:stretch>
            </p:blipFill>
            <p:spPr>
              <a:xfrm>
                <a:off x="6096680" y="3910920"/>
                <a:ext cx="982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5" name="Freihand 164">
                <a:extLst>
                  <a:ext uri="{FF2B5EF4-FFF2-40B4-BE49-F238E27FC236}">
                    <a16:creationId xmlns:a16="http://schemas.microsoft.com/office/drawing/2014/main" id="{E19F0270-B148-4F95-B10C-06B03A196617}"/>
                  </a:ext>
                </a:extLst>
              </p14:cNvPr>
              <p14:cNvContentPartPr/>
              <p14:nvPr/>
            </p14:nvContentPartPr>
            <p14:xfrm>
              <a:off x="6228080" y="3776640"/>
              <a:ext cx="195120" cy="224280"/>
            </p14:xfrm>
          </p:contentPart>
        </mc:Choice>
        <mc:Fallback xmlns="">
          <p:pic>
            <p:nvPicPr>
              <p:cNvPr id="165" name="Freihand 164">
                <a:extLst>
                  <a:ext uri="{FF2B5EF4-FFF2-40B4-BE49-F238E27FC236}">
                    <a16:creationId xmlns:a16="http://schemas.microsoft.com/office/drawing/2014/main" id="{E19F0270-B148-4F95-B10C-06B03A196617}"/>
                  </a:ext>
                </a:extLst>
              </p:cNvPr>
              <p:cNvPicPr/>
              <p:nvPr/>
            </p:nvPicPr>
            <p:blipFill>
              <a:blip r:embed="rId238"/>
              <a:stretch>
                <a:fillRect/>
              </a:stretch>
            </p:blipFill>
            <p:spPr>
              <a:xfrm>
                <a:off x="6223760" y="3772320"/>
                <a:ext cx="2037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7" name="Freihand 166">
                <a:extLst>
                  <a:ext uri="{FF2B5EF4-FFF2-40B4-BE49-F238E27FC236}">
                    <a16:creationId xmlns:a16="http://schemas.microsoft.com/office/drawing/2014/main" id="{D0448222-2C8B-4431-82DE-6A10B6EF4C2D}"/>
                  </a:ext>
                </a:extLst>
              </p14:cNvPr>
              <p14:cNvContentPartPr/>
              <p14:nvPr/>
            </p14:nvContentPartPr>
            <p14:xfrm>
              <a:off x="5050520" y="4866360"/>
              <a:ext cx="108000" cy="236160"/>
            </p14:xfrm>
          </p:contentPart>
        </mc:Choice>
        <mc:Fallback xmlns="">
          <p:pic>
            <p:nvPicPr>
              <p:cNvPr id="167" name="Freihand 166">
                <a:extLst>
                  <a:ext uri="{FF2B5EF4-FFF2-40B4-BE49-F238E27FC236}">
                    <a16:creationId xmlns:a16="http://schemas.microsoft.com/office/drawing/2014/main" id="{D0448222-2C8B-4431-82DE-6A10B6EF4C2D}"/>
                  </a:ext>
                </a:extLst>
              </p:cNvPr>
              <p:cNvPicPr/>
              <p:nvPr/>
            </p:nvPicPr>
            <p:blipFill>
              <a:blip r:embed="rId240"/>
              <a:stretch>
                <a:fillRect/>
              </a:stretch>
            </p:blipFill>
            <p:spPr>
              <a:xfrm>
                <a:off x="5046200" y="4862040"/>
                <a:ext cx="1166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8" name="Freihand 167">
                <a:extLst>
                  <a:ext uri="{FF2B5EF4-FFF2-40B4-BE49-F238E27FC236}">
                    <a16:creationId xmlns:a16="http://schemas.microsoft.com/office/drawing/2014/main" id="{0148A0F5-8B30-491C-B578-BEB23B09F459}"/>
                  </a:ext>
                </a:extLst>
              </p14:cNvPr>
              <p14:cNvContentPartPr/>
              <p14:nvPr/>
            </p14:nvContentPartPr>
            <p14:xfrm>
              <a:off x="5121440" y="4655400"/>
              <a:ext cx="400680" cy="379080"/>
            </p14:xfrm>
          </p:contentPart>
        </mc:Choice>
        <mc:Fallback xmlns="">
          <p:pic>
            <p:nvPicPr>
              <p:cNvPr id="168" name="Freihand 167">
                <a:extLst>
                  <a:ext uri="{FF2B5EF4-FFF2-40B4-BE49-F238E27FC236}">
                    <a16:creationId xmlns:a16="http://schemas.microsoft.com/office/drawing/2014/main" id="{0148A0F5-8B30-491C-B578-BEB23B09F459}"/>
                  </a:ext>
                </a:extLst>
              </p:cNvPr>
              <p:cNvPicPr/>
              <p:nvPr/>
            </p:nvPicPr>
            <p:blipFill>
              <a:blip r:embed="rId242"/>
              <a:stretch>
                <a:fillRect/>
              </a:stretch>
            </p:blipFill>
            <p:spPr>
              <a:xfrm>
                <a:off x="5117120" y="4651080"/>
                <a:ext cx="40932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9" name="Freihand 168">
                <a:extLst>
                  <a:ext uri="{FF2B5EF4-FFF2-40B4-BE49-F238E27FC236}">
                    <a16:creationId xmlns:a16="http://schemas.microsoft.com/office/drawing/2014/main" id="{21938930-6A4B-471B-9226-1B535FC7B1BF}"/>
                  </a:ext>
                </a:extLst>
              </p14:cNvPr>
              <p14:cNvContentPartPr/>
              <p14:nvPr/>
            </p14:nvContentPartPr>
            <p14:xfrm>
              <a:off x="5691320" y="4517160"/>
              <a:ext cx="287640" cy="191160"/>
            </p14:xfrm>
          </p:contentPart>
        </mc:Choice>
        <mc:Fallback xmlns="">
          <p:pic>
            <p:nvPicPr>
              <p:cNvPr id="169" name="Freihand 168">
                <a:extLst>
                  <a:ext uri="{FF2B5EF4-FFF2-40B4-BE49-F238E27FC236}">
                    <a16:creationId xmlns:a16="http://schemas.microsoft.com/office/drawing/2014/main" id="{21938930-6A4B-471B-9226-1B535FC7B1BF}"/>
                  </a:ext>
                </a:extLst>
              </p:cNvPr>
              <p:cNvPicPr/>
              <p:nvPr/>
            </p:nvPicPr>
            <p:blipFill>
              <a:blip r:embed="rId244"/>
              <a:stretch>
                <a:fillRect/>
              </a:stretch>
            </p:blipFill>
            <p:spPr>
              <a:xfrm>
                <a:off x="5687000" y="4512840"/>
                <a:ext cx="2962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0" name="Freihand 169">
                <a:extLst>
                  <a:ext uri="{FF2B5EF4-FFF2-40B4-BE49-F238E27FC236}">
                    <a16:creationId xmlns:a16="http://schemas.microsoft.com/office/drawing/2014/main" id="{40C2546D-F028-4515-921C-D1AEFC063342}"/>
                  </a:ext>
                </a:extLst>
              </p14:cNvPr>
              <p14:cNvContentPartPr/>
              <p14:nvPr/>
            </p14:nvContentPartPr>
            <p14:xfrm>
              <a:off x="6105320" y="4260480"/>
              <a:ext cx="193320" cy="190800"/>
            </p14:xfrm>
          </p:contentPart>
        </mc:Choice>
        <mc:Fallback xmlns="">
          <p:pic>
            <p:nvPicPr>
              <p:cNvPr id="170" name="Freihand 169">
                <a:extLst>
                  <a:ext uri="{FF2B5EF4-FFF2-40B4-BE49-F238E27FC236}">
                    <a16:creationId xmlns:a16="http://schemas.microsoft.com/office/drawing/2014/main" id="{40C2546D-F028-4515-921C-D1AEFC063342}"/>
                  </a:ext>
                </a:extLst>
              </p:cNvPr>
              <p:cNvPicPr/>
              <p:nvPr/>
            </p:nvPicPr>
            <p:blipFill>
              <a:blip r:embed="rId246"/>
              <a:stretch>
                <a:fillRect/>
              </a:stretch>
            </p:blipFill>
            <p:spPr>
              <a:xfrm>
                <a:off x="6101000" y="4256160"/>
                <a:ext cx="2019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1" name="Freihand 170">
                <a:extLst>
                  <a:ext uri="{FF2B5EF4-FFF2-40B4-BE49-F238E27FC236}">
                    <a16:creationId xmlns:a16="http://schemas.microsoft.com/office/drawing/2014/main" id="{917DFA97-6DE0-47F2-A85A-20944B85CDB0}"/>
                  </a:ext>
                </a:extLst>
              </p14:cNvPr>
              <p14:cNvContentPartPr/>
              <p14:nvPr/>
            </p14:nvContentPartPr>
            <p14:xfrm>
              <a:off x="6276680" y="4175880"/>
              <a:ext cx="140040" cy="160560"/>
            </p14:xfrm>
          </p:contentPart>
        </mc:Choice>
        <mc:Fallback xmlns="">
          <p:pic>
            <p:nvPicPr>
              <p:cNvPr id="171" name="Freihand 170">
                <a:extLst>
                  <a:ext uri="{FF2B5EF4-FFF2-40B4-BE49-F238E27FC236}">
                    <a16:creationId xmlns:a16="http://schemas.microsoft.com/office/drawing/2014/main" id="{917DFA97-6DE0-47F2-A85A-20944B85CDB0}"/>
                  </a:ext>
                </a:extLst>
              </p:cNvPr>
              <p:cNvPicPr/>
              <p:nvPr/>
            </p:nvPicPr>
            <p:blipFill>
              <a:blip r:embed="rId248"/>
              <a:stretch>
                <a:fillRect/>
              </a:stretch>
            </p:blipFill>
            <p:spPr>
              <a:xfrm>
                <a:off x="6272360" y="4171560"/>
                <a:ext cx="1486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2" name="Freihand 171">
                <a:extLst>
                  <a:ext uri="{FF2B5EF4-FFF2-40B4-BE49-F238E27FC236}">
                    <a16:creationId xmlns:a16="http://schemas.microsoft.com/office/drawing/2014/main" id="{62EDC368-5B0E-4D2A-BA91-132D085AD06A}"/>
                  </a:ext>
                </a:extLst>
              </p14:cNvPr>
              <p14:cNvContentPartPr/>
              <p14:nvPr/>
            </p14:nvContentPartPr>
            <p14:xfrm>
              <a:off x="6419960" y="4075080"/>
              <a:ext cx="141120" cy="157680"/>
            </p14:xfrm>
          </p:contentPart>
        </mc:Choice>
        <mc:Fallback xmlns="">
          <p:pic>
            <p:nvPicPr>
              <p:cNvPr id="172" name="Freihand 171">
                <a:extLst>
                  <a:ext uri="{FF2B5EF4-FFF2-40B4-BE49-F238E27FC236}">
                    <a16:creationId xmlns:a16="http://schemas.microsoft.com/office/drawing/2014/main" id="{62EDC368-5B0E-4D2A-BA91-132D085AD06A}"/>
                  </a:ext>
                </a:extLst>
              </p:cNvPr>
              <p:cNvPicPr/>
              <p:nvPr/>
            </p:nvPicPr>
            <p:blipFill>
              <a:blip r:embed="rId250"/>
              <a:stretch>
                <a:fillRect/>
              </a:stretch>
            </p:blipFill>
            <p:spPr>
              <a:xfrm>
                <a:off x="6415640" y="4070760"/>
                <a:ext cx="1497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4" name="Freihand 173">
                <a:extLst>
                  <a:ext uri="{FF2B5EF4-FFF2-40B4-BE49-F238E27FC236}">
                    <a16:creationId xmlns:a16="http://schemas.microsoft.com/office/drawing/2014/main" id="{64A33D37-ACE6-4C5B-A578-688412BB0724}"/>
                  </a:ext>
                </a:extLst>
              </p14:cNvPr>
              <p14:cNvContentPartPr/>
              <p14:nvPr/>
            </p14:nvContentPartPr>
            <p14:xfrm>
              <a:off x="6623720" y="4148160"/>
              <a:ext cx="360" cy="360"/>
            </p14:xfrm>
          </p:contentPart>
        </mc:Choice>
        <mc:Fallback xmlns="">
          <p:pic>
            <p:nvPicPr>
              <p:cNvPr id="174" name="Freihand 173">
                <a:extLst>
                  <a:ext uri="{FF2B5EF4-FFF2-40B4-BE49-F238E27FC236}">
                    <a16:creationId xmlns:a16="http://schemas.microsoft.com/office/drawing/2014/main" id="{64A33D37-ACE6-4C5B-A578-688412BB0724}"/>
                  </a:ext>
                </a:extLst>
              </p:cNvPr>
              <p:cNvPicPr/>
              <p:nvPr/>
            </p:nvPicPr>
            <p:blipFill>
              <a:blip r:embed="rId24"/>
              <a:stretch>
                <a:fillRect/>
              </a:stretch>
            </p:blipFill>
            <p:spPr>
              <a:xfrm>
                <a:off x="6619400" y="41438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5" name="Freihand 174">
                <a:extLst>
                  <a:ext uri="{FF2B5EF4-FFF2-40B4-BE49-F238E27FC236}">
                    <a16:creationId xmlns:a16="http://schemas.microsoft.com/office/drawing/2014/main" id="{D64262D9-F8AE-42EE-B0EA-CF45A203D1F1}"/>
                  </a:ext>
                </a:extLst>
              </p14:cNvPr>
              <p14:cNvContentPartPr/>
              <p14:nvPr/>
            </p14:nvContentPartPr>
            <p14:xfrm>
              <a:off x="6594560" y="3873840"/>
              <a:ext cx="200880" cy="265680"/>
            </p14:xfrm>
          </p:contentPart>
        </mc:Choice>
        <mc:Fallback xmlns="">
          <p:pic>
            <p:nvPicPr>
              <p:cNvPr id="175" name="Freihand 174">
                <a:extLst>
                  <a:ext uri="{FF2B5EF4-FFF2-40B4-BE49-F238E27FC236}">
                    <a16:creationId xmlns:a16="http://schemas.microsoft.com/office/drawing/2014/main" id="{D64262D9-F8AE-42EE-B0EA-CF45A203D1F1}"/>
                  </a:ext>
                </a:extLst>
              </p:cNvPr>
              <p:cNvPicPr/>
              <p:nvPr/>
            </p:nvPicPr>
            <p:blipFill>
              <a:blip r:embed="rId253"/>
              <a:stretch>
                <a:fillRect/>
              </a:stretch>
            </p:blipFill>
            <p:spPr>
              <a:xfrm>
                <a:off x="6590240" y="3869520"/>
                <a:ext cx="20952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6" name="Freihand 175">
                <a:extLst>
                  <a:ext uri="{FF2B5EF4-FFF2-40B4-BE49-F238E27FC236}">
                    <a16:creationId xmlns:a16="http://schemas.microsoft.com/office/drawing/2014/main" id="{732FA2AE-2708-48CD-89D0-1F912486BAFF}"/>
                  </a:ext>
                </a:extLst>
              </p14:cNvPr>
              <p14:cNvContentPartPr/>
              <p14:nvPr/>
            </p14:nvContentPartPr>
            <p14:xfrm>
              <a:off x="6737840" y="3859080"/>
              <a:ext cx="142560" cy="115560"/>
            </p14:xfrm>
          </p:contentPart>
        </mc:Choice>
        <mc:Fallback xmlns="">
          <p:pic>
            <p:nvPicPr>
              <p:cNvPr id="176" name="Freihand 175">
                <a:extLst>
                  <a:ext uri="{FF2B5EF4-FFF2-40B4-BE49-F238E27FC236}">
                    <a16:creationId xmlns:a16="http://schemas.microsoft.com/office/drawing/2014/main" id="{732FA2AE-2708-48CD-89D0-1F912486BAFF}"/>
                  </a:ext>
                </a:extLst>
              </p:cNvPr>
              <p:cNvPicPr/>
              <p:nvPr/>
            </p:nvPicPr>
            <p:blipFill>
              <a:blip r:embed="rId255"/>
              <a:stretch>
                <a:fillRect/>
              </a:stretch>
            </p:blipFill>
            <p:spPr>
              <a:xfrm>
                <a:off x="6733520" y="3854760"/>
                <a:ext cx="1512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7" name="Freihand 176">
                <a:extLst>
                  <a:ext uri="{FF2B5EF4-FFF2-40B4-BE49-F238E27FC236}">
                    <a16:creationId xmlns:a16="http://schemas.microsoft.com/office/drawing/2014/main" id="{E238F3BB-2638-4CDA-AD5B-C502F72B24D2}"/>
                  </a:ext>
                </a:extLst>
              </p14:cNvPr>
              <p14:cNvContentPartPr/>
              <p14:nvPr/>
            </p14:nvContentPartPr>
            <p14:xfrm>
              <a:off x="6863840" y="3698880"/>
              <a:ext cx="309240" cy="294480"/>
            </p14:xfrm>
          </p:contentPart>
        </mc:Choice>
        <mc:Fallback xmlns="">
          <p:pic>
            <p:nvPicPr>
              <p:cNvPr id="177" name="Freihand 176">
                <a:extLst>
                  <a:ext uri="{FF2B5EF4-FFF2-40B4-BE49-F238E27FC236}">
                    <a16:creationId xmlns:a16="http://schemas.microsoft.com/office/drawing/2014/main" id="{E238F3BB-2638-4CDA-AD5B-C502F72B24D2}"/>
                  </a:ext>
                </a:extLst>
              </p:cNvPr>
              <p:cNvPicPr/>
              <p:nvPr/>
            </p:nvPicPr>
            <p:blipFill>
              <a:blip r:embed="rId257"/>
              <a:stretch>
                <a:fillRect/>
              </a:stretch>
            </p:blipFill>
            <p:spPr>
              <a:xfrm>
                <a:off x="6859520" y="3694560"/>
                <a:ext cx="317880" cy="303120"/>
              </a:xfrm>
              <a:prstGeom prst="rect">
                <a:avLst/>
              </a:prstGeom>
            </p:spPr>
          </p:pic>
        </mc:Fallback>
      </mc:AlternateContent>
      <p:grpSp>
        <p:nvGrpSpPr>
          <p:cNvPr id="183" name="Gruppieren 182">
            <a:extLst>
              <a:ext uri="{FF2B5EF4-FFF2-40B4-BE49-F238E27FC236}">
                <a16:creationId xmlns:a16="http://schemas.microsoft.com/office/drawing/2014/main" id="{1AF01094-4A74-4251-B8C8-51F86E245698}"/>
              </a:ext>
            </a:extLst>
          </p:cNvPr>
          <p:cNvGrpSpPr/>
          <p:nvPr/>
        </p:nvGrpSpPr>
        <p:grpSpPr>
          <a:xfrm>
            <a:off x="5123960" y="1844520"/>
            <a:ext cx="1276560" cy="533880"/>
            <a:chOff x="5123960" y="1844520"/>
            <a:chExt cx="1276560" cy="533880"/>
          </a:xfrm>
        </p:grpSpPr>
        <mc:AlternateContent xmlns:mc="http://schemas.openxmlformats.org/markup-compatibility/2006" xmlns:p14="http://schemas.microsoft.com/office/powerpoint/2010/main">
          <mc:Choice Requires="p14">
            <p:contentPart p14:bwMode="auto" r:id="rId258">
              <p14:nvContentPartPr>
                <p14:cNvPr id="19" name="Freihand 18">
                  <a:extLst>
                    <a:ext uri="{FF2B5EF4-FFF2-40B4-BE49-F238E27FC236}">
                      <a16:creationId xmlns:a16="http://schemas.microsoft.com/office/drawing/2014/main" id="{F9F9BBF5-9715-4795-9DCA-3029603F2FAD}"/>
                    </a:ext>
                  </a:extLst>
                </p14:cNvPr>
                <p14:cNvContentPartPr/>
                <p14:nvPr/>
              </p14:nvContentPartPr>
              <p14:xfrm>
                <a:off x="5168960" y="2368680"/>
                <a:ext cx="215640" cy="9720"/>
              </p14:xfrm>
            </p:contentPart>
          </mc:Choice>
          <mc:Fallback xmlns="">
            <p:pic>
              <p:nvPicPr>
                <p:cNvPr id="19" name="Freihand 18">
                  <a:extLst>
                    <a:ext uri="{FF2B5EF4-FFF2-40B4-BE49-F238E27FC236}">
                      <a16:creationId xmlns:a16="http://schemas.microsoft.com/office/drawing/2014/main" id="{F9F9BBF5-9715-4795-9DCA-3029603F2FAD}"/>
                    </a:ext>
                  </a:extLst>
                </p:cNvPr>
                <p:cNvPicPr/>
                <p:nvPr/>
              </p:nvPicPr>
              <p:blipFill>
                <a:blip r:embed="rId259"/>
                <a:stretch>
                  <a:fillRect/>
                </a:stretch>
              </p:blipFill>
              <p:spPr>
                <a:xfrm>
                  <a:off x="5164640" y="2364360"/>
                  <a:ext cx="2242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0" name="Freihand 19">
                  <a:extLst>
                    <a:ext uri="{FF2B5EF4-FFF2-40B4-BE49-F238E27FC236}">
                      <a16:creationId xmlns:a16="http://schemas.microsoft.com/office/drawing/2014/main" id="{711A4DC4-8CA5-4CF8-80B9-B0DD94AC7AFA}"/>
                    </a:ext>
                  </a:extLst>
                </p14:cNvPr>
                <p14:cNvContentPartPr/>
                <p14:nvPr/>
              </p14:nvContentPartPr>
              <p14:xfrm>
                <a:off x="5329520" y="2148720"/>
                <a:ext cx="102240" cy="63720"/>
              </p14:xfrm>
            </p:contentPart>
          </mc:Choice>
          <mc:Fallback xmlns="">
            <p:pic>
              <p:nvPicPr>
                <p:cNvPr id="20" name="Freihand 19">
                  <a:extLst>
                    <a:ext uri="{FF2B5EF4-FFF2-40B4-BE49-F238E27FC236}">
                      <a16:creationId xmlns:a16="http://schemas.microsoft.com/office/drawing/2014/main" id="{711A4DC4-8CA5-4CF8-80B9-B0DD94AC7AFA}"/>
                    </a:ext>
                  </a:extLst>
                </p:cNvPr>
                <p:cNvPicPr/>
                <p:nvPr/>
              </p:nvPicPr>
              <p:blipFill>
                <a:blip r:embed="rId261"/>
                <a:stretch>
                  <a:fillRect/>
                </a:stretch>
              </p:blipFill>
              <p:spPr>
                <a:xfrm>
                  <a:off x="5325200" y="2144400"/>
                  <a:ext cx="1108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1" name="Freihand 20">
                  <a:extLst>
                    <a:ext uri="{FF2B5EF4-FFF2-40B4-BE49-F238E27FC236}">
                      <a16:creationId xmlns:a16="http://schemas.microsoft.com/office/drawing/2014/main" id="{AD5716CC-FF69-4836-9D08-33C390906230}"/>
                    </a:ext>
                  </a:extLst>
                </p14:cNvPr>
                <p14:cNvContentPartPr/>
                <p14:nvPr/>
              </p14:nvContentPartPr>
              <p14:xfrm>
                <a:off x="5341040" y="2191920"/>
                <a:ext cx="141840" cy="40680"/>
              </p14:xfrm>
            </p:contentPart>
          </mc:Choice>
          <mc:Fallback xmlns="">
            <p:pic>
              <p:nvPicPr>
                <p:cNvPr id="21" name="Freihand 20">
                  <a:extLst>
                    <a:ext uri="{FF2B5EF4-FFF2-40B4-BE49-F238E27FC236}">
                      <a16:creationId xmlns:a16="http://schemas.microsoft.com/office/drawing/2014/main" id="{AD5716CC-FF69-4836-9D08-33C390906230}"/>
                    </a:ext>
                  </a:extLst>
                </p:cNvPr>
                <p:cNvPicPr/>
                <p:nvPr/>
              </p:nvPicPr>
              <p:blipFill>
                <a:blip r:embed="rId263"/>
                <a:stretch>
                  <a:fillRect/>
                </a:stretch>
              </p:blipFill>
              <p:spPr>
                <a:xfrm>
                  <a:off x="5336720" y="2187600"/>
                  <a:ext cx="1504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2" name="Freihand 21">
                  <a:extLst>
                    <a:ext uri="{FF2B5EF4-FFF2-40B4-BE49-F238E27FC236}">
                      <a16:creationId xmlns:a16="http://schemas.microsoft.com/office/drawing/2014/main" id="{62EEF1C1-8D04-47A4-8DCD-97D7E2D443B2}"/>
                    </a:ext>
                  </a:extLst>
                </p14:cNvPr>
                <p14:cNvContentPartPr/>
                <p14:nvPr/>
              </p14:nvContentPartPr>
              <p14:xfrm>
                <a:off x="5588360" y="2069880"/>
                <a:ext cx="67680" cy="118800"/>
              </p14:xfrm>
            </p:contentPart>
          </mc:Choice>
          <mc:Fallback xmlns="">
            <p:pic>
              <p:nvPicPr>
                <p:cNvPr id="22" name="Freihand 21">
                  <a:extLst>
                    <a:ext uri="{FF2B5EF4-FFF2-40B4-BE49-F238E27FC236}">
                      <a16:creationId xmlns:a16="http://schemas.microsoft.com/office/drawing/2014/main" id="{62EEF1C1-8D04-47A4-8DCD-97D7E2D443B2}"/>
                    </a:ext>
                  </a:extLst>
                </p:cNvPr>
                <p:cNvPicPr/>
                <p:nvPr/>
              </p:nvPicPr>
              <p:blipFill>
                <a:blip r:embed="rId265"/>
                <a:stretch>
                  <a:fillRect/>
                </a:stretch>
              </p:blipFill>
              <p:spPr>
                <a:xfrm>
                  <a:off x="5584040" y="2065560"/>
                  <a:ext cx="763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3" name="Freihand 22">
                  <a:extLst>
                    <a:ext uri="{FF2B5EF4-FFF2-40B4-BE49-F238E27FC236}">
                      <a16:creationId xmlns:a16="http://schemas.microsoft.com/office/drawing/2014/main" id="{D36830DA-937A-437A-BF5B-F66422E8501C}"/>
                    </a:ext>
                  </a:extLst>
                </p14:cNvPr>
                <p14:cNvContentPartPr/>
                <p14:nvPr/>
              </p14:nvContentPartPr>
              <p14:xfrm>
                <a:off x="5696360" y="2175000"/>
                <a:ext cx="15840" cy="39960"/>
              </p14:xfrm>
            </p:contentPart>
          </mc:Choice>
          <mc:Fallback xmlns="">
            <p:pic>
              <p:nvPicPr>
                <p:cNvPr id="23" name="Freihand 22">
                  <a:extLst>
                    <a:ext uri="{FF2B5EF4-FFF2-40B4-BE49-F238E27FC236}">
                      <a16:creationId xmlns:a16="http://schemas.microsoft.com/office/drawing/2014/main" id="{D36830DA-937A-437A-BF5B-F66422E8501C}"/>
                    </a:ext>
                  </a:extLst>
                </p:cNvPr>
                <p:cNvPicPr/>
                <p:nvPr/>
              </p:nvPicPr>
              <p:blipFill>
                <a:blip r:embed="rId267"/>
                <a:stretch>
                  <a:fillRect/>
                </a:stretch>
              </p:blipFill>
              <p:spPr>
                <a:xfrm>
                  <a:off x="5692040" y="2170680"/>
                  <a:ext cx="244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4" name="Freihand 23">
                  <a:extLst>
                    <a:ext uri="{FF2B5EF4-FFF2-40B4-BE49-F238E27FC236}">
                      <a16:creationId xmlns:a16="http://schemas.microsoft.com/office/drawing/2014/main" id="{07D2F380-CDCF-4C62-A188-4A399AC63388}"/>
                    </a:ext>
                  </a:extLst>
                </p14:cNvPr>
                <p14:cNvContentPartPr/>
                <p14:nvPr/>
              </p14:nvContentPartPr>
              <p14:xfrm>
                <a:off x="5760800" y="2044320"/>
                <a:ext cx="87480" cy="126360"/>
              </p14:xfrm>
            </p:contentPart>
          </mc:Choice>
          <mc:Fallback xmlns="">
            <p:pic>
              <p:nvPicPr>
                <p:cNvPr id="24" name="Freihand 23">
                  <a:extLst>
                    <a:ext uri="{FF2B5EF4-FFF2-40B4-BE49-F238E27FC236}">
                      <a16:creationId xmlns:a16="http://schemas.microsoft.com/office/drawing/2014/main" id="{07D2F380-CDCF-4C62-A188-4A399AC63388}"/>
                    </a:ext>
                  </a:extLst>
                </p:cNvPr>
                <p:cNvPicPr/>
                <p:nvPr/>
              </p:nvPicPr>
              <p:blipFill>
                <a:blip r:embed="rId269"/>
                <a:stretch>
                  <a:fillRect/>
                </a:stretch>
              </p:blipFill>
              <p:spPr>
                <a:xfrm>
                  <a:off x="5756480" y="2040000"/>
                  <a:ext cx="961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5" name="Freihand 24">
                  <a:extLst>
                    <a:ext uri="{FF2B5EF4-FFF2-40B4-BE49-F238E27FC236}">
                      <a16:creationId xmlns:a16="http://schemas.microsoft.com/office/drawing/2014/main" id="{5DC82DF5-BD71-429E-9BE6-E8833A3A7BA0}"/>
                    </a:ext>
                  </a:extLst>
                </p14:cNvPr>
                <p14:cNvContentPartPr/>
                <p14:nvPr/>
              </p14:nvContentPartPr>
              <p14:xfrm>
                <a:off x="5784920" y="2039280"/>
                <a:ext cx="232200" cy="116280"/>
              </p14:xfrm>
            </p:contentPart>
          </mc:Choice>
          <mc:Fallback xmlns="">
            <p:pic>
              <p:nvPicPr>
                <p:cNvPr id="25" name="Freihand 24">
                  <a:extLst>
                    <a:ext uri="{FF2B5EF4-FFF2-40B4-BE49-F238E27FC236}">
                      <a16:creationId xmlns:a16="http://schemas.microsoft.com/office/drawing/2014/main" id="{5DC82DF5-BD71-429E-9BE6-E8833A3A7BA0}"/>
                    </a:ext>
                  </a:extLst>
                </p:cNvPr>
                <p:cNvPicPr/>
                <p:nvPr/>
              </p:nvPicPr>
              <p:blipFill>
                <a:blip r:embed="rId271"/>
                <a:stretch>
                  <a:fillRect/>
                </a:stretch>
              </p:blipFill>
              <p:spPr>
                <a:xfrm>
                  <a:off x="5780600" y="2034960"/>
                  <a:ext cx="2408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6" name="Freihand 25">
                  <a:extLst>
                    <a:ext uri="{FF2B5EF4-FFF2-40B4-BE49-F238E27FC236}">
                      <a16:creationId xmlns:a16="http://schemas.microsoft.com/office/drawing/2014/main" id="{38021137-5785-4E6B-99AA-99045869B9AA}"/>
                    </a:ext>
                  </a:extLst>
                </p14:cNvPr>
                <p14:cNvContentPartPr/>
                <p14:nvPr/>
              </p14:nvContentPartPr>
              <p14:xfrm>
                <a:off x="5913800" y="1990320"/>
                <a:ext cx="47520" cy="86040"/>
              </p14:xfrm>
            </p:contentPart>
          </mc:Choice>
          <mc:Fallback xmlns="">
            <p:pic>
              <p:nvPicPr>
                <p:cNvPr id="26" name="Freihand 25">
                  <a:extLst>
                    <a:ext uri="{FF2B5EF4-FFF2-40B4-BE49-F238E27FC236}">
                      <a16:creationId xmlns:a16="http://schemas.microsoft.com/office/drawing/2014/main" id="{38021137-5785-4E6B-99AA-99045869B9AA}"/>
                    </a:ext>
                  </a:extLst>
                </p:cNvPr>
                <p:cNvPicPr/>
                <p:nvPr/>
              </p:nvPicPr>
              <p:blipFill>
                <a:blip r:embed="rId273"/>
                <a:stretch>
                  <a:fillRect/>
                </a:stretch>
              </p:blipFill>
              <p:spPr>
                <a:xfrm>
                  <a:off x="5909480" y="1986000"/>
                  <a:ext cx="561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7" name="Freihand 26">
                  <a:extLst>
                    <a:ext uri="{FF2B5EF4-FFF2-40B4-BE49-F238E27FC236}">
                      <a16:creationId xmlns:a16="http://schemas.microsoft.com/office/drawing/2014/main" id="{AC918C78-4099-4953-B39F-2DD18D404277}"/>
                    </a:ext>
                  </a:extLst>
                </p14:cNvPr>
                <p14:cNvContentPartPr/>
                <p14:nvPr/>
              </p14:nvContentPartPr>
              <p14:xfrm>
                <a:off x="6032600" y="2084640"/>
                <a:ext cx="46440" cy="43920"/>
              </p14:xfrm>
            </p:contentPart>
          </mc:Choice>
          <mc:Fallback xmlns="">
            <p:pic>
              <p:nvPicPr>
                <p:cNvPr id="27" name="Freihand 26">
                  <a:extLst>
                    <a:ext uri="{FF2B5EF4-FFF2-40B4-BE49-F238E27FC236}">
                      <a16:creationId xmlns:a16="http://schemas.microsoft.com/office/drawing/2014/main" id="{AC918C78-4099-4953-B39F-2DD18D404277}"/>
                    </a:ext>
                  </a:extLst>
                </p:cNvPr>
                <p:cNvPicPr/>
                <p:nvPr/>
              </p:nvPicPr>
              <p:blipFill>
                <a:blip r:embed="rId275"/>
                <a:stretch>
                  <a:fillRect/>
                </a:stretch>
              </p:blipFill>
              <p:spPr>
                <a:xfrm>
                  <a:off x="6028280" y="2080320"/>
                  <a:ext cx="550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40" name="Freihand 39">
                  <a:extLst>
                    <a:ext uri="{FF2B5EF4-FFF2-40B4-BE49-F238E27FC236}">
                      <a16:creationId xmlns:a16="http://schemas.microsoft.com/office/drawing/2014/main" id="{CA56C0C1-C7C7-4FB9-B0A4-13A2C21D0721}"/>
                    </a:ext>
                  </a:extLst>
                </p14:cNvPr>
                <p14:cNvContentPartPr/>
                <p14:nvPr/>
              </p14:nvContentPartPr>
              <p14:xfrm>
                <a:off x="6166160" y="2032080"/>
                <a:ext cx="70920" cy="223920"/>
              </p14:xfrm>
            </p:contentPart>
          </mc:Choice>
          <mc:Fallback xmlns="">
            <p:pic>
              <p:nvPicPr>
                <p:cNvPr id="40" name="Freihand 39">
                  <a:extLst>
                    <a:ext uri="{FF2B5EF4-FFF2-40B4-BE49-F238E27FC236}">
                      <a16:creationId xmlns:a16="http://schemas.microsoft.com/office/drawing/2014/main" id="{CA56C0C1-C7C7-4FB9-B0A4-13A2C21D0721}"/>
                    </a:ext>
                  </a:extLst>
                </p:cNvPr>
                <p:cNvPicPr/>
                <p:nvPr/>
              </p:nvPicPr>
              <p:blipFill>
                <a:blip r:embed="rId277"/>
                <a:stretch>
                  <a:fillRect/>
                </a:stretch>
              </p:blipFill>
              <p:spPr>
                <a:xfrm>
                  <a:off x="6161840" y="2027760"/>
                  <a:ext cx="795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41" name="Freihand 40">
                  <a:extLst>
                    <a:ext uri="{FF2B5EF4-FFF2-40B4-BE49-F238E27FC236}">
                      <a16:creationId xmlns:a16="http://schemas.microsoft.com/office/drawing/2014/main" id="{BA8B71AC-7298-4682-8F15-076B13834435}"/>
                    </a:ext>
                  </a:extLst>
                </p14:cNvPr>
                <p14:cNvContentPartPr/>
                <p14:nvPr/>
              </p14:nvContentPartPr>
              <p14:xfrm>
                <a:off x="6259040" y="2115600"/>
                <a:ext cx="20880" cy="23040"/>
              </p14:xfrm>
            </p:contentPart>
          </mc:Choice>
          <mc:Fallback xmlns="">
            <p:pic>
              <p:nvPicPr>
                <p:cNvPr id="41" name="Freihand 40">
                  <a:extLst>
                    <a:ext uri="{FF2B5EF4-FFF2-40B4-BE49-F238E27FC236}">
                      <a16:creationId xmlns:a16="http://schemas.microsoft.com/office/drawing/2014/main" id="{BA8B71AC-7298-4682-8F15-076B13834435}"/>
                    </a:ext>
                  </a:extLst>
                </p:cNvPr>
                <p:cNvPicPr/>
                <p:nvPr/>
              </p:nvPicPr>
              <p:blipFill>
                <a:blip r:embed="rId279"/>
                <a:stretch>
                  <a:fillRect/>
                </a:stretch>
              </p:blipFill>
              <p:spPr>
                <a:xfrm>
                  <a:off x="6254720" y="2111280"/>
                  <a:ext cx="295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42" name="Freihand 41">
                  <a:extLst>
                    <a:ext uri="{FF2B5EF4-FFF2-40B4-BE49-F238E27FC236}">
                      <a16:creationId xmlns:a16="http://schemas.microsoft.com/office/drawing/2014/main" id="{1FE63069-830B-4B16-93D7-ED6BB06AEF5A}"/>
                    </a:ext>
                  </a:extLst>
                </p14:cNvPr>
                <p14:cNvContentPartPr/>
                <p14:nvPr/>
              </p14:nvContentPartPr>
              <p14:xfrm>
                <a:off x="6337160" y="2047560"/>
                <a:ext cx="63360" cy="104040"/>
              </p14:xfrm>
            </p:contentPart>
          </mc:Choice>
          <mc:Fallback xmlns="">
            <p:pic>
              <p:nvPicPr>
                <p:cNvPr id="42" name="Freihand 41">
                  <a:extLst>
                    <a:ext uri="{FF2B5EF4-FFF2-40B4-BE49-F238E27FC236}">
                      <a16:creationId xmlns:a16="http://schemas.microsoft.com/office/drawing/2014/main" id="{1FE63069-830B-4B16-93D7-ED6BB06AEF5A}"/>
                    </a:ext>
                  </a:extLst>
                </p:cNvPr>
                <p:cNvPicPr/>
                <p:nvPr/>
              </p:nvPicPr>
              <p:blipFill>
                <a:blip r:embed="rId281"/>
                <a:stretch>
                  <a:fillRect/>
                </a:stretch>
              </p:blipFill>
              <p:spPr>
                <a:xfrm>
                  <a:off x="6332840" y="2043240"/>
                  <a:ext cx="720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9" name="Freihand 178">
                  <a:extLst>
                    <a:ext uri="{FF2B5EF4-FFF2-40B4-BE49-F238E27FC236}">
                      <a16:creationId xmlns:a16="http://schemas.microsoft.com/office/drawing/2014/main" id="{F395A71F-83A0-49DA-888E-D04BAF8CC92D}"/>
                    </a:ext>
                  </a:extLst>
                </p14:cNvPr>
                <p14:cNvContentPartPr/>
                <p14:nvPr/>
              </p14:nvContentPartPr>
              <p14:xfrm>
                <a:off x="5224040" y="1991400"/>
                <a:ext cx="8280" cy="5760"/>
              </p14:xfrm>
            </p:contentPart>
          </mc:Choice>
          <mc:Fallback xmlns="">
            <p:pic>
              <p:nvPicPr>
                <p:cNvPr id="179" name="Freihand 178">
                  <a:extLst>
                    <a:ext uri="{FF2B5EF4-FFF2-40B4-BE49-F238E27FC236}">
                      <a16:creationId xmlns:a16="http://schemas.microsoft.com/office/drawing/2014/main" id="{F395A71F-83A0-49DA-888E-D04BAF8CC92D}"/>
                    </a:ext>
                  </a:extLst>
                </p:cNvPr>
                <p:cNvPicPr/>
                <p:nvPr/>
              </p:nvPicPr>
              <p:blipFill>
                <a:blip r:embed="rId283"/>
                <a:stretch>
                  <a:fillRect/>
                </a:stretch>
              </p:blipFill>
              <p:spPr>
                <a:xfrm>
                  <a:off x="5219720" y="1987080"/>
                  <a:ext cx="169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0" name="Freihand 179">
                  <a:extLst>
                    <a:ext uri="{FF2B5EF4-FFF2-40B4-BE49-F238E27FC236}">
                      <a16:creationId xmlns:a16="http://schemas.microsoft.com/office/drawing/2014/main" id="{08D80FBE-4F70-452B-8329-E0E0A0DCC2D1}"/>
                    </a:ext>
                  </a:extLst>
                </p14:cNvPr>
                <p14:cNvContentPartPr/>
                <p14:nvPr/>
              </p14:nvContentPartPr>
              <p14:xfrm>
                <a:off x="5123960" y="2041080"/>
                <a:ext cx="19800" cy="240480"/>
              </p14:xfrm>
            </p:contentPart>
          </mc:Choice>
          <mc:Fallback xmlns="">
            <p:pic>
              <p:nvPicPr>
                <p:cNvPr id="180" name="Freihand 179">
                  <a:extLst>
                    <a:ext uri="{FF2B5EF4-FFF2-40B4-BE49-F238E27FC236}">
                      <a16:creationId xmlns:a16="http://schemas.microsoft.com/office/drawing/2014/main" id="{08D80FBE-4F70-452B-8329-E0E0A0DCC2D1}"/>
                    </a:ext>
                  </a:extLst>
                </p:cNvPr>
                <p:cNvPicPr/>
                <p:nvPr/>
              </p:nvPicPr>
              <p:blipFill>
                <a:blip r:embed="rId285"/>
                <a:stretch>
                  <a:fillRect/>
                </a:stretch>
              </p:blipFill>
              <p:spPr>
                <a:xfrm>
                  <a:off x="5119640" y="2036760"/>
                  <a:ext cx="284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1" name="Freihand 180">
                  <a:extLst>
                    <a:ext uri="{FF2B5EF4-FFF2-40B4-BE49-F238E27FC236}">
                      <a16:creationId xmlns:a16="http://schemas.microsoft.com/office/drawing/2014/main" id="{0947FEE4-CC10-47FD-99BB-4A0F50038C11}"/>
                    </a:ext>
                  </a:extLst>
                </p14:cNvPr>
                <p14:cNvContentPartPr/>
                <p14:nvPr/>
              </p14:nvContentPartPr>
              <p14:xfrm>
                <a:off x="5145560" y="1915800"/>
                <a:ext cx="14040" cy="25560"/>
              </p14:xfrm>
            </p:contentPart>
          </mc:Choice>
          <mc:Fallback xmlns="">
            <p:pic>
              <p:nvPicPr>
                <p:cNvPr id="181" name="Freihand 180">
                  <a:extLst>
                    <a:ext uri="{FF2B5EF4-FFF2-40B4-BE49-F238E27FC236}">
                      <a16:creationId xmlns:a16="http://schemas.microsoft.com/office/drawing/2014/main" id="{0947FEE4-CC10-47FD-99BB-4A0F50038C11}"/>
                    </a:ext>
                  </a:extLst>
                </p:cNvPr>
                <p:cNvPicPr/>
                <p:nvPr/>
              </p:nvPicPr>
              <p:blipFill>
                <a:blip r:embed="rId287"/>
                <a:stretch>
                  <a:fillRect/>
                </a:stretch>
              </p:blipFill>
              <p:spPr>
                <a:xfrm>
                  <a:off x="5141240" y="1911480"/>
                  <a:ext cx="226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2" name="Freihand 181">
                  <a:extLst>
                    <a:ext uri="{FF2B5EF4-FFF2-40B4-BE49-F238E27FC236}">
                      <a16:creationId xmlns:a16="http://schemas.microsoft.com/office/drawing/2014/main" id="{FB9A7D4D-4F0B-427B-A4C7-8496C8770681}"/>
                    </a:ext>
                  </a:extLst>
                </p14:cNvPr>
                <p14:cNvContentPartPr/>
                <p14:nvPr/>
              </p14:nvContentPartPr>
              <p14:xfrm>
                <a:off x="5139080" y="1844520"/>
                <a:ext cx="61920" cy="421200"/>
              </p14:xfrm>
            </p:contentPart>
          </mc:Choice>
          <mc:Fallback xmlns="">
            <p:pic>
              <p:nvPicPr>
                <p:cNvPr id="182" name="Freihand 181">
                  <a:extLst>
                    <a:ext uri="{FF2B5EF4-FFF2-40B4-BE49-F238E27FC236}">
                      <a16:creationId xmlns:a16="http://schemas.microsoft.com/office/drawing/2014/main" id="{FB9A7D4D-4F0B-427B-A4C7-8496C8770681}"/>
                    </a:ext>
                  </a:extLst>
                </p:cNvPr>
                <p:cNvPicPr/>
                <p:nvPr/>
              </p:nvPicPr>
              <p:blipFill>
                <a:blip r:embed="rId289"/>
                <a:stretch>
                  <a:fillRect/>
                </a:stretch>
              </p:blipFill>
              <p:spPr>
                <a:xfrm>
                  <a:off x="5134760" y="1840200"/>
                  <a:ext cx="70560" cy="429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0">
            <p14:nvContentPartPr>
              <p14:cNvPr id="184" name="Freihand 183">
                <a:extLst>
                  <a:ext uri="{FF2B5EF4-FFF2-40B4-BE49-F238E27FC236}">
                    <a16:creationId xmlns:a16="http://schemas.microsoft.com/office/drawing/2014/main" id="{5DAB5156-F1DE-4705-A184-64F87E2BEF3F}"/>
                  </a:ext>
                </a:extLst>
              </p14:cNvPr>
              <p14:cNvContentPartPr/>
              <p14:nvPr/>
            </p14:nvContentPartPr>
            <p14:xfrm>
              <a:off x="5503400" y="480480"/>
              <a:ext cx="1876680" cy="115920"/>
            </p14:xfrm>
          </p:contentPart>
        </mc:Choice>
        <mc:Fallback xmlns="">
          <p:pic>
            <p:nvPicPr>
              <p:cNvPr id="184" name="Freihand 183">
                <a:extLst>
                  <a:ext uri="{FF2B5EF4-FFF2-40B4-BE49-F238E27FC236}">
                    <a16:creationId xmlns:a16="http://schemas.microsoft.com/office/drawing/2014/main" id="{5DAB5156-F1DE-4705-A184-64F87E2BEF3F}"/>
                  </a:ext>
                </a:extLst>
              </p:cNvPr>
              <p:cNvPicPr/>
              <p:nvPr/>
            </p:nvPicPr>
            <p:blipFill>
              <a:blip r:embed="rId291"/>
              <a:stretch>
                <a:fillRect/>
              </a:stretch>
            </p:blipFill>
            <p:spPr>
              <a:xfrm>
                <a:off x="5499080" y="476160"/>
                <a:ext cx="18853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8" name="Freihand 27">
                <a:extLst>
                  <a:ext uri="{FF2B5EF4-FFF2-40B4-BE49-F238E27FC236}">
                    <a16:creationId xmlns:a16="http://schemas.microsoft.com/office/drawing/2014/main" id="{677DC72D-F47B-4C0B-B5A4-904898353320}"/>
                  </a:ext>
                </a:extLst>
              </p14:cNvPr>
              <p14:cNvContentPartPr/>
              <p14:nvPr/>
            </p14:nvContentPartPr>
            <p14:xfrm>
              <a:off x="5387840" y="1862867"/>
              <a:ext cx="1196640" cy="510480"/>
            </p14:xfrm>
          </p:contentPart>
        </mc:Choice>
        <mc:Fallback xmlns="">
          <p:pic>
            <p:nvPicPr>
              <p:cNvPr id="28" name="Freihand 27">
                <a:extLst>
                  <a:ext uri="{FF2B5EF4-FFF2-40B4-BE49-F238E27FC236}">
                    <a16:creationId xmlns:a16="http://schemas.microsoft.com/office/drawing/2014/main" id="{677DC72D-F47B-4C0B-B5A4-904898353320}"/>
                  </a:ext>
                </a:extLst>
              </p:cNvPr>
              <p:cNvPicPr/>
              <p:nvPr/>
            </p:nvPicPr>
            <p:blipFill>
              <a:blip r:embed="rId293"/>
              <a:stretch>
                <a:fillRect/>
              </a:stretch>
            </p:blipFill>
            <p:spPr>
              <a:xfrm>
                <a:off x="5383520" y="1858547"/>
                <a:ext cx="1205280" cy="519120"/>
              </a:xfrm>
              <a:prstGeom prst="rect">
                <a:avLst/>
              </a:prstGeom>
            </p:spPr>
          </p:pic>
        </mc:Fallback>
      </mc:AlternateContent>
      <p:grpSp>
        <p:nvGrpSpPr>
          <p:cNvPr id="209" name="Gruppieren 208">
            <a:extLst>
              <a:ext uri="{FF2B5EF4-FFF2-40B4-BE49-F238E27FC236}">
                <a16:creationId xmlns:a16="http://schemas.microsoft.com/office/drawing/2014/main" id="{CE6B5263-BA91-4EC7-8856-C891D9374CCC}"/>
              </a:ext>
            </a:extLst>
          </p:cNvPr>
          <p:cNvGrpSpPr/>
          <p:nvPr/>
        </p:nvGrpSpPr>
        <p:grpSpPr>
          <a:xfrm>
            <a:off x="9647720" y="171587"/>
            <a:ext cx="1329120" cy="288360"/>
            <a:chOff x="9647720" y="171587"/>
            <a:chExt cx="1329120" cy="288360"/>
          </a:xfrm>
        </p:grpSpPr>
        <mc:AlternateContent xmlns:mc="http://schemas.openxmlformats.org/markup-compatibility/2006" xmlns:p14="http://schemas.microsoft.com/office/powerpoint/2010/main">
          <mc:Choice Requires="p14">
            <p:contentPart p14:bwMode="auto" r:id="rId294">
              <p14:nvContentPartPr>
                <p14:cNvPr id="201" name="Freihand 200">
                  <a:extLst>
                    <a:ext uri="{FF2B5EF4-FFF2-40B4-BE49-F238E27FC236}">
                      <a16:creationId xmlns:a16="http://schemas.microsoft.com/office/drawing/2014/main" id="{E9786E3B-E2A2-4328-A551-862768F7BD9E}"/>
                    </a:ext>
                  </a:extLst>
                </p14:cNvPr>
                <p14:cNvContentPartPr/>
                <p14:nvPr/>
              </p14:nvContentPartPr>
              <p14:xfrm>
                <a:off x="9647720" y="195707"/>
                <a:ext cx="214200" cy="206640"/>
              </p14:xfrm>
            </p:contentPart>
          </mc:Choice>
          <mc:Fallback xmlns="">
            <p:pic>
              <p:nvPicPr>
                <p:cNvPr id="201" name="Freihand 200">
                  <a:extLst>
                    <a:ext uri="{FF2B5EF4-FFF2-40B4-BE49-F238E27FC236}">
                      <a16:creationId xmlns:a16="http://schemas.microsoft.com/office/drawing/2014/main" id="{E9786E3B-E2A2-4328-A551-862768F7BD9E}"/>
                    </a:ext>
                  </a:extLst>
                </p:cNvPr>
                <p:cNvPicPr/>
                <p:nvPr/>
              </p:nvPicPr>
              <p:blipFill>
                <a:blip r:embed="rId295"/>
                <a:stretch>
                  <a:fillRect/>
                </a:stretch>
              </p:blipFill>
              <p:spPr>
                <a:xfrm>
                  <a:off x="9643400" y="191387"/>
                  <a:ext cx="2228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02" name="Freihand 201">
                  <a:extLst>
                    <a:ext uri="{FF2B5EF4-FFF2-40B4-BE49-F238E27FC236}">
                      <a16:creationId xmlns:a16="http://schemas.microsoft.com/office/drawing/2014/main" id="{1029C045-3161-42B1-A362-3B19A1D3E6FD}"/>
                    </a:ext>
                  </a:extLst>
                </p14:cNvPr>
                <p14:cNvContentPartPr/>
                <p14:nvPr/>
              </p14:nvContentPartPr>
              <p14:xfrm>
                <a:off x="9962000" y="195347"/>
                <a:ext cx="120960" cy="264600"/>
              </p14:xfrm>
            </p:contentPart>
          </mc:Choice>
          <mc:Fallback xmlns="">
            <p:pic>
              <p:nvPicPr>
                <p:cNvPr id="202" name="Freihand 201">
                  <a:extLst>
                    <a:ext uri="{FF2B5EF4-FFF2-40B4-BE49-F238E27FC236}">
                      <a16:creationId xmlns:a16="http://schemas.microsoft.com/office/drawing/2014/main" id="{1029C045-3161-42B1-A362-3B19A1D3E6FD}"/>
                    </a:ext>
                  </a:extLst>
                </p:cNvPr>
                <p:cNvPicPr/>
                <p:nvPr/>
              </p:nvPicPr>
              <p:blipFill>
                <a:blip r:embed="rId297"/>
                <a:stretch>
                  <a:fillRect/>
                </a:stretch>
              </p:blipFill>
              <p:spPr>
                <a:xfrm>
                  <a:off x="9957680" y="191027"/>
                  <a:ext cx="12960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03" name="Freihand 202">
                  <a:extLst>
                    <a:ext uri="{FF2B5EF4-FFF2-40B4-BE49-F238E27FC236}">
                      <a16:creationId xmlns:a16="http://schemas.microsoft.com/office/drawing/2014/main" id="{F49E6FD9-F753-480B-B114-5BD06E8270A6}"/>
                    </a:ext>
                  </a:extLst>
                </p14:cNvPr>
                <p14:cNvContentPartPr/>
                <p14:nvPr/>
              </p14:nvContentPartPr>
              <p14:xfrm>
                <a:off x="10104920" y="237827"/>
                <a:ext cx="150480" cy="193320"/>
              </p14:xfrm>
            </p:contentPart>
          </mc:Choice>
          <mc:Fallback xmlns="">
            <p:pic>
              <p:nvPicPr>
                <p:cNvPr id="203" name="Freihand 202">
                  <a:extLst>
                    <a:ext uri="{FF2B5EF4-FFF2-40B4-BE49-F238E27FC236}">
                      <a16:creationId xmlns:a16="http://schemas.microsoft.com/office/drawing/2014/main" id="{F49E6FD9-F753-480B-B114-5BD06E8270A6}"/>
                    </a:ext>
                  </a:extLst>
                </p:cNvPr>
                <p:cNvPicPr/>
                <p:nvPr/>
              </p:nvPicPr>
              <p:blipFill>
                <a:blip r:embed="rId299"/>
                <a:stretch>
                  <a:fillRect/>
                </a:stretch>
              </p:blipFill>
              <p:spPr>
                <a:xfrm>
                  <a:off x="10100600" y="233507"/>
                  <a:ext cx="1591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04" name="Freihand 203">
                  <a:extLst>
                    <a:ext uri="{FF2B5EF4-FFF2-40B4-BE49-F238E27FC236}">
                      <a16:creationId xmlns:a16="http://schemas.microsoft.com/office/drawing/2014/main" id="{C17BE30C-25AE-45F0-B9BF-6C5CE9DB9BCA}"/>
                    </a:ext>
                  </a:extLst>
                </p14:cNvPr>
                <p14:cNvContentPartPr/>
                <p14:nvPr/>
              </p14:nvContentPartPr>
              <p14:xfrm>
                <a:off x="10132280" y="260507"/>
                <a:ext cx="255960" cy="82080"/>
              </p14:xfrm>
            </p:contentPart>
          </mc:Choice>
          <mc:Fallback xmlns="">
            <p:pic>
              <p:nvPicPr>
                <p:cNvPr id="204" name="Freihand 203">
                  <a:extLst>
                    <a:ext uri="{FF2B5EF4-FFF2-40B4-BE49-F238E27FC236}">
                      <a16:creationId xmlns:a16="http://schemas.microsoft.com/office/drawing/2014/main" id="{C17BE30C-25AE-45F0-B9BF-6C5CE9DB9BCA}"/>
                    </a:ext>
                  </a:extLst>
                </p:cNvPr>
                <p:cNvPicPr/>
                <p:nvPr/>
              </p:nvPicPr>
              <p:blipFill>
                <a:blip r:embed="rId301"/>
                <a:stretch>
                  <a:fillRect/>
                </a:stretch>
              </p:blipFill>
              <p:spPr>
                <a:xfrm>
                  <a:off x="10127960" y="256187"/>
                  <a:ext cx="2646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05" name="Freihand 204">
                  <a:extLst>
                    <a:ext uri="{FF2B5EF4-FFF2-40B4-BE49-F238E27FC236}">
                      <a16:creationId xmlns:a16="http://schemas.microsoft.com/office/drawing/2014/main" id="{AE697672-17EF-4BAC-A328-169DAF3BA05B}"/>
                    </a:ext>
                  </a:extLst>
                </p14:cNvPr>
                <p14:cNvContentPartPr/>
                <p14:nvPr/>
              </p14:nvContentPartPr>
              <p14:xfrm>
                <a:off x="10435040" y="210827"/>
                <a:ext cx="118440" cy="168120"/>
              </p14:xfrm>
            </p:contentPart>
          </mc:Choice>
          <mc:Fallback xmlns="">
            <p:pic>
              <p:nvPicPr>
                <p:cNvPr id="205" name="Freihand 204">
                  <a:extLst>
                    <a:ext uri="{FF2B5EF4-FFF2-40B4-BE49-F238E27FC236}">
                      <a16:creationId xmlns:a16="http://schemas.microsoft.com/office/drawing/2014/main" id="{AE697672-17EF-4BAC-A328-169DAF3BA05B}"/>
                    </a:ext>
                  </a:extLst>
                </p:cNvPr>
                <p:cNvPicPr/>
                <p:nvPr/>
              </p:nvPicPr>
              <p:blipFill>
                <a:blip r:embed="rId303"/>
                <a:stretch>
                  <a:fillRect/>
                </a:stretch>
              </p:blipFill>
              <p:spPr>
                <a:xfrm>
                  <a:off x="10430720" y="206507"/>
                  <a:ext cx="1270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06" name="Freihand 205">
                  <a:extLst>
                    <a:ext uri="{FF2B5EF4-FFF2-40B4-BE49-F238E27FC236}">
                      <a16:creationId xmlns:a16="http://schemas.microsoft.com/office/drawing/2014/main" id="{D6D782C2-6CE2-4AA3-ADDC-C466C5496949}"/>
                    </a:ext>
                  </a:extLst>
                </p14:cNvPr>
                <p14:cNvContentPartPr/>
                <p14:nvPr/>
              </p14:nvContentPartPr>
              <p14:xfrm>
                <a:off x="10559600" y="171587"/>
                <a:ext cx="78120" cy="236880"/>
              </p14:xfrm>
            </p:contentPart>
          </mc:Choice>
          <mc:Fallback xmlns="">
            <p:pic>
              <p:nvPicPr>
                <p:cNvPr id="206" name="Freihand 205">
                  <a:extLst>
                    <a:ext uri="{FF2B5EF4-FFF2-40B4-BE49-F238E27FC236}">
                      <a16:creationId xmlns:a16="http://schemas.microsoft.com/office/drawing/2014/main" id="{D6D782C2-6CE2-4AA3-ADDC-C466C5496949}"/>
                    </a:ext>
                  </a:extLst>
                </p:cNvPr>
                <p:cNvPicPr/>
                <p:nvPr/>
              </p:nvPicPr>
              <p:blipFill>
                <a:blip r:embed="rId305"/>
                <a:stretch>
                  <a:fillRect/>
                </a:stretch>
              </p:blipFill>
              <p:spPr>
                <a:xfrm>
                  <a:off x="10555280" y="167267"/>
                  <a:ext cx="867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07" name="Freihand 206">
                  <a:extLst>
                    <a:ext uri="{FF2B5EF4-FFF2-40B4-BE49-F238E27FC236}">
                      <a16:creationId xmlns:a16="http://schemas.microsoft.com/office/drawing/2014/main" id="{A267A556-5211-4872-9696-2F743B65472D}"/>
                    </a:ext>
                  </a:extLst>
                </p14:cNvPr>
                <p14:cNvContentPartPr/>
                <p14:nvPr/>
              </p14:nvContentPartPr>
              <p14:xfrm>
                <a:off x="10753280" y="270587"/>
                <a:ext cx="196200" cy="13320"/>
              </p14:xfrm>
            </p:contentPart>
          </mc:Choice>
          <mc:Fallback xmlns="">
            <p:pic>
              <p:nvPicPr>
                <p:cNvPr id="207" name="Freihand 206">
                  <a:extLst>
                    <a:ext uri="{FF2B5EF4-FFF2-40B4-BE49-F238E27FC236}">
                      <a16:creationId xmlns:a16="http://schemas.microsoft.com/office/drawing/2014/main" id="{A267A556-5211-4872-9696-2F743B65472D}"/>
                    </a:ext>
                  </a:extLst>
                </p:cNvPr>
                <p:cNvPicPr/>
                <p:nvPr/>
              </p:nvPicPr>
              <p:blipFill>
                <a:blip r:embed="rId307"/>
                <a:stretch>
                  <a:fillRect/>
                </a:stretch>
              </p:blipFill>
              <p:spPr>
                <a:xfrm>
                  <a:off x="10748960" y="266267"/>
                  <a:ext cx="2048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8" name="Freihand 207">
                  <a:extLst>
                    <a:ext uri="{FF2B5EF4-FFF2-40B4-BE49-F238E27FC236}">
                      <a16:creationId xmlns:a16="http://schemas.microsoft.com/office/drawing/2014/main" id="{923176E7-A558-40CF-9A5B-55C605957F60}"/>
                    </a:ext>
                  </a:extLst>
                </p14:cNvPr>
                <p14:cNvContentPartPr/>
                <p14:nvPr/>
              </p14:nvContentPartPr>
              <p14:xfrm>
                <a:off x="10739240" y="346547"/>
                <a:ext cx="237600" cy="36720"/>
              </p14:xfrm>
            </p:contentPart>
          </mc:Choice>
          <mc:Fallback xmlns="">
            <p:pic>
              <p:nvPicPr>
                <p:cNvPr id="208" name="Freihand 207">
                  <a:extLst>
                    <a:ext uri="{FF2B5EF4-FFF2-40B4-BE49-F238E27FC236}">
                      <a16:creationId xmlns:a16="http://schemas.microsoft.com/office/drawing/2014/main" id="{923176E7-A558-40CF-9A5B-55C605957F60}"/>
                    </a:ext>
                  </a:extLst>
                </p:cNvPr>
                <p:cNvPicPr/>
                <p:nvPr/>
              </p:nvPicPr>
              <p:blipFill>
                <a:blip r:embed="rId309"/>
                <a:stretch>
                  <a:fillRect/>
                </a:stretch>
              </p:blipFill>
              <p:spPr>
                <a:xfrm>
                  <a:off x="10734920" y="342227"/>
                  <a:ext cx="246240" cy="45360"/>
                </a:xfrm>
                <a:prstGeom prst="rect">
                  <a:avLst/>
                </a:prstGeom>
              </p:spPr>
            </p:pic>
          </mc:Fallback>
        </mc:AlternateContent>
      </p:grpSp>
      <p:grpSp>
        <p:nvGrpSpPr>
          <p:cNvPr id="217" name="Gruppieren 216">
            <a:extLst>
              <a:ext uri="{FF2B5EF4-FFF2-40B4-BE49-F238E27FC236}">
                <a16:creationId xmlns:a16="http://schemas.microsoft.com/office/drawing/2014/main" id="{8AB5E2BD-E549-43AE-848C-5E8A46BD32EA}"/>
              </a:ext>
            </a:extLst>
          </p:cNvPr>
          <p:cNvGrpSpPr/>
          <p:nvPr/>
        </p:nvGrpSpPr>
        <p:grpSpPr>
          <a:xfrm>
            <a:off x="9914480" y="635267"/>
            <a:ext cx="1257120" cy="307800"/>
            <a:chOff x="9914480" y="635267"/>
            <a:chExt cx="1257120" cy="307800"/>
          </a:xfrm>
        </p:grpSpPr>
        <mc:AlternateContent xmlns:mc="http://schemas.openxmlformats.org/markup-compatibility/2006" xmlns:p14="http://schemas.microsoft.com/office/powerpoint/2010/main">
          <mc:Choice Requires="p14">
            <p:contentPart p14:bwMode="auto" r:id="rId310">
              <p14:nvContentPartPr>
                <p14:cNvPr id="210" name="Freihand 209">
                  <a:extLst>
                    <a:ext uri="{FF2B5EF4-FFF2-40B4-BE49-F238E27FC236}">
                      <a16:creationId xmlns:a16="http://schemas.microsoft.com/office/drawing/2014/main" id="{28C69FE6-C614-45D6-9E02-481500FD0DC9}"/>
                    </a:ext>
                  </a:extLst>
                </p14:cNvPr>
                <p14:cNvContentPartPr/>
                <p14:nvPr/>
              </p14:nvContentPartPr>
              <p14:xfrm>
                <a:off x="9914480" y="681707"/>
                <a:ext cx="291960" cy="183960"/>
              </p14:xfrm>
            </p:contentPart>
          </mc:Choice>
          <mc:Fallback xmlns="">
            <p:pic>
              <p:nvPicPr>
                <p:cNvPr id="210" name="Freihand 209">
                  <a:extLst>
                    <a:ext uri="{FF2B5EF4-FFF2-40B4-BE49-F238E27FC236}">
                      <a16:creationId xmlns:a16="http://schemas.microsoft.com/office/drawing/2014/main" id="{28C69FE6-C614-45D6-9E02-481500FD0DC9}"/>
                    </a:ext>
                  </a:extLst>
                </p:cNvPr>
                <p:cNvPicPr/>
                <p:nvPr/>
              </p:nvPicPr>
              <p:blipFill>
                <a:blip r:embed="rId311"/>
                <a:stretch>
                  <a:fillRect/>
                </a:stretch>
              </p:blipFill>
              <p:spPr>
                <a:xfrm>
                  <a:off x="9910160" y="677387"/>
                  <a:ext cx="3006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11" name="Freihand 210">
                  <a:extLst>
                    <a:ext uri="{FF2B5EF4-FFF2-40B4-BE49-F238E27FC236}">
                      <a16:creationId xmlns:a16="http://schemas.microsoft.com/office/drawing/2014/main" id="{38F8F21C-91E0-474E-B36E-79E8669BED12}"/>
                    </a:ext>
                  </a:extLst>
                </p14:cNvPr>
                <p14:cNvContentPartPr/>
                <p14:nvPr/>
              </p14:nvContentPartPr>
              <p14:xfrm>
                <a:off x="10267280" y="741467"/>
                <a:ext cx="73440" cy="147960"/>
              </p14:xfrm>
            </p:contentPart>
          </mc:Choice>
          <mc:Fallback xmlns="">
            <p:pic>
              <p:nvPicPr>
                <p:cNvPr id="211" name="Freihand 210">
                  <a:extLst>
                    <a:ext uri="{FF2B5EF4-FFF2-40B4-BE49-F238E27FC236}">
                      <a16:creationId xmlns:a16="http://schemas.microsoft.com/office/drawing/2014/main" id="{38F8F21C-91E0-474E-B36E-79E8669BED12}"/>
                    </a:ext>
                  </a:extLst>
                </p:cNvPr>
                <p:cNvPicPr/>
                <p:nvPr/>
              </p:nvPicPr>
              <p:blipFill>
                <a:blip r:embed="rId313"/>
                <a:stretch>
                  <a:fillRect/>
                </a:stretch>
              </p:blipFill>
              <p:spPr>
                <a:xfrm>
                  <a:off x="10262960" y="737147"/>
                  <a:ext cx="820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12" name="Freihand 211">
                  <a:extLst>
                    <a:ext uri="{FF2B5EF4-FFF2-40B4-BE49-F238E27FC236}">
                      <a16:creationId xmlns:a16="http://schemas.microsoft.com/office/drawing/2014/main" id="{CBB5C867-DD13-4BDF-A5B1-F58D43C7C1CB}"/>
                    </a:ext>
                  </a:extLst>
                </p14:cNvPr>
                <p14:cNvContentPartPr/>
                <p14:nvPr/>
              </p14:nvContentPartPr>
              <p14:xfrm>
                <a:off x="10243160" y="783947"/>
                <a:ext cx="114480" cy="18720"/>
              </p14:xfrm>
            </p:contentPart>
          </mc:Choice>
          <mc:Fallback xmlns="">
            <p:pic>
              <p:nvPicPr>
                <p:cNvPr id="212" name="Freihand 211">
                  <a:extLst>
                    <a:ext uri="{FF2B5EF4-FFF2-40B4-BE49-F238E27FC236}">
                      <a16:creationId xmlns:a16="http://schemas.microsoft.com/office/drawing/2014/main" id="{CBB5C867-DD13-4BDF-A5B1-F58D43C7C1CB}"/>
                    </a:ext>
                  </a:extLst>
                </p:cNvPr>
                <p:cNvPicPr/>
                <p:nvPr/>
              </p:nvPicPr>
              <p:blipFill>
                <a:blip r:embed="rId315"/>
                <a:stretch>
                  <a:fillRect/>
                </a:stretch>
              </p:blipFill>
              <p:spPr>
                <a:xfrm>
                  <a:off x="10238840" y="779627"/>
                  <a:ext cx="1231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13" name="Freihand 212">
                  <a:extLst>
                    <a:ext uri="{FF2B5EF4-FFF2-40B4-BE49-F238E27FC236}">
                      <a16:creationId xmlns:a16="http://schemas.microsoft.com/office/drawing/2014/main" id="{883E9A1B-E496-4646-9A8A-CEB1D477CDFD}"/>
                    </a:ext>
                  </a:extLst>
                </p14:cNvPr>
                <p14:cNvContentPartPr/>
                <p14:nvPr/>
              </p14:nvContentPartPr>
              <p14:xfrm>
                <a:off x="10549160" y="727067"/>
                <a:ext cx="12600" cy="135360"/>
              </p14:xfrm>
            </p:contentPart>
          </mc:Choice>
          <mc:Fallback xmlns="">
            <p:pic>
              <p:nvPicPr>
                <p:cNvPr id="213" name="Freihand 212">
                  <a:extLst>
                    <a:ext uri="{FF2B5EF4-FFF2-40B4-BE49-F238E27FC236}">
                      <a16:creationId xmlns:a16="http://schemas.microsoft.com/office/drawing/2014/main" id="{883E9A1B-E496-4646-9A8A-CEB1D477CDFD}"/>
                    </a:ext>
                  </a:extLst>
                </p:cNvPr>
                <p:cNvPicPr/>
                <p:nvPr/>
              </p:nvPicPr>
              <p:blipFill>
                <a:blip r:embed="rId317"/>
                <a:stretch>
                  <a:fillRect/>
                </a:stretch>
              </p:blipFill>
              <p:spPr>
                <a:xfrm>
                  <a:off x="10544840" y="722747"/>
                  <a:ext cx="212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14" name="Freihand 213">
                  <a:extLst>
                    <a:ext uri="{FF2B5EF4-FFF2-40B4-BE49-F238E27FC236}">
                      <a16:creationId xmlns:a16="http://schemas.microsoft.com/office/drawing/2014/main" id="{8F29A3E3-5844-4597-BF8E-FDBAACD75097}"/>
                    </a:ext>
                  </a:extLst>
                </p14:cNvPr>
                <p14:cNvContentPartPr/>
                <p14:nvPr/>
              </p14:nvContentPartPr>
              <p14:xfrm>
                <a:off x="10502360" y="774947"/>
                <a:ext cx="100800" cy="13320"/>
              </p14:xfrm>
            </p:contentPart>
          </mc:Choice>
          <mc:Fallback xmlns="">
            <p:pic>
              <p:nvPicPr>
                <p:cNvPr id="214" name="Freihand 213">
                  <a:extLst>
                    <a:ext uri="{FF2B5EF4-FFF2-40B4-BE49-F238E27FC236}">
                      <a16:creationId xmlns:a16="http://schemas.microsoft.com/office/drawing/2014/main" id="{8F29A3E3-5844-4597-BF8E-FDBAACD75097}"/>
                    </a:ext>
                  </a:extLst>
                </p:cNvPr>
                <p:cNvPicPr/>
                <p:nvPr/>
              </p:nvPicPr>
              <p:blipFill>
                <a:blip r:embed="rId319"/>
                <a:stretch>
                  <a:fillRect/>
                </a:stretch>
              </p:blipFill>
              <p:spPr>
                <a:xfrm>
                  <a:off x="10498040" y="770627"/>
                  <a:ext cx="109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15" name="Freihand 214">
                  <a:extLst>
                    <a:ext uri="{FF2B5EF4-FFF2-40B4-BE49-F238E27FC236}">
                      <a16:creationId xmlns:a16="http://schemas.microsoft.com/office/drawing/2014/main" id="{AD323B7F-1AC1-472B-8C72-CC633AABA5EE}"/>
                    </a:ext>
                  </a:extLst>
                </p14:cNvPr>
                <p14:cNvContentPartPr/>
                <p14:nvPr/>
              </p14:nvContentPartPr>
              <p14:xfrm>
                <a:off x="10678040" y="635267"/>
                <a:ext cx="271800" cy="174960"/>
              </p14:xfrm>
            </p:contentPart>
          </mc:Choice>
          <mc:Fallback xmlns="">
            <p:pic>
              <p:nvPicPr>
                <p:cNvPr id="215" name="Freihand 214">
                  <a:extLst>
                    <a:ext uri="{FF2B5EF4-FFF2-40B4-BE49-F238E27FC236}">
                      <a16:creationId xmlns:a16="http://schemas.microsoft.com/office/drawing/2014/main" id="{AD323B7F-1AC1-472B-8C72-CC633AABA5EE}"/>
                    </a:ext>
                  </a:extLst>
                </p:cNvPr>
                <p:cNvPicPr/>
                <p:nvPr/>
              </p:nvPicPr>
              <p:blipFill>
                <a:blip r:embed="rId321"/>
                <a:stretch>
                  <a:fillRect/>
                </a:stretch>
              </p:blipFill>
              <p:spPr>
                <a:xfrm>
                  <a:off x="10673720" y="630947"/>
                  <a:ext cx="2804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16" name="Freihand 215">
                  <a:extLst>
                    <a:ext uri="{FF2B5EF4-FFF2-40B4-BE49-F238E27FC236}">
                      <a16:creationId xmlns:a16="http://schemas.microsoft.com/office/drawing/2014/main" id="{8EC09E2D-0CF0-45D6-9723-89A8A3C53DC0}"/>
                    </a:ext>
                  </a:extLst>
                </p14:cNvPr>
                <p14:cNvContentPartPr/>
                <p14:nvPr/>
              </p14:nvContentPartPr>
              <p14:xfrm>
                <a:off x="11037320" y="713387"/>
                <a:ext cx="134280" cy="229680"/>
              </p14:xfrm>
            </p:contentPart>
          </mc:Choice>
          <mc:Fallback xmlns="">
            <p:pic>
              <p:nvPicPr>
                <p:cNvPr id="216" name="Freihand 215">
                  <a:extLst>
                    <a:ext uri="{FF2B5EF4-FFF2-40B4-BE49-F238E27FC236}">
                      <a16:creationId xmlns:a16="http://schemas.microsoft.com/office/drawing/2014/main" id="{8EC09E2D-0CF0-45D6-9723-89A8A3C53DC0}"/>
                    </a:ext>
                  </a:extLst>
                </p:cNvPr>
                <p:cNvPicPr/>
                <p:nvPr/>
              </p:nvPicPr>
              <p:blipFill>
                <a:blip r:embed="rId323"/>
                <a:stretch>
                  <a:fillRect/>
                </a:stretch>
              </p:blipFill>
              <p:spPr>
                <a:xfrm>
                  <a:off x="11033000" y="709067"/>
                  <a:ext cx="142920" cy="238320"/>
                </a:xfrm>
                <a:prstGeom prst="rect">
                  <a:avLst/>
                </a:prstGeom>
              </p:spPr>
            </p:pic>
          </mc:Fallback>
        </mc:AlternateContent>
      </p:grpSp>
      <p:grpSp>
        <p:nvGrpSpPr>
          <p:cNvPr id="241" name="Gruppieren 240">
            <a:extLst>
              <a:ext uri="{FF2B5EF4-FFF2-40B4-BE49-F238E27FC236}">
                <a16:creationId xmlns:a16="http://schemas.microsoft.com/office/drawing/2014/main" id="{041AE19E-6BD3-48C9-A6F5-F5493DF2660B}"/>
              </a:ext>
            </a:extLst>
          </p:cNvPr>
          <p:cNvGrpSpPr/>
          <p:nvPr/>
        </p:nvGrpSpPr>
        <p:grpSpPr>
          <a:xfrm>
            <a:off x="7141040" y="621947"/>
            <a:ext cx="2491920" cy="415440"/>
            <a:chOff x="7141040" y="621947"/>
            <a:chExt cx="2491920" cy="415440"/>
          </a:xfrm>
        </p:grpSpPr>
        <mc:AlternateContent xmlns:mc="http://schemas.openxmlformats.org/markup-compatibility/2006" xmlns:p14="http://schemas.microsoft.com/office/powerpoint/2010/main">
          <mc:Choice Requires="p14">
            <p:contentPart p14:bwMode="auto" r:id="rId324">
              <p14:nvContentPartPr>
                <p14:cNvPr id="218" name="Freihand 217">
                  <a:extLst>
                    <a:ext uri="{FF2B5EF4-FFF2-40B4-BE49-F238E27FC236}">
                      <a16:creationId xmlns:a16="http://schemas.microsoft.com/office/drawing/2014/main" id="{A5B84935-5111-437C-B92E-9CE26A8DB5C1}"/>
                    </a:ext>
                  </a:extLst>
                </p14:cNvPr>
                <p14:cNvContentPartPr/>
                <p14:nvPr/>
              </p14:nvContentPartPr>
              <p14:xfrm>
                <a:off x="7674920" y="772067"/>
                <a:ext cx="139320" cy="189000"/>
              </p14:xfrm>
            </p:contentPart>
          </mc:Choice>
          <mc:Fallback xmlns="">
            <p:pic>
              <p:nvPicPr>
                <p:cNvPr id="218" name="Freihand 217">
                  <a:extLst>
                    <a:ext uri="{FF2B5EF4-FFF2-40B4-BE49-F238E27FC236}">
                      <a16:creationId xmlns:a16="http://schemas.microsoft.com/office/drawing/2014/main" id="{A5B84935-5111-437C-B92E-9CE26A8DB5C1}"/>
                    </a:ext>
                  </a:extLst>
                </p:cNvPr>
                <p:cNvPicPr/>
                <p:nvPr/>
              </p:nvPicPr>
              <p:blipFill>
                <a:blip r:embed="rId325"/>
                <a:stretch>
                  <a:fillRect/>
                </a:stretch>
              </p:blipFill>
              <p:spPr>
                <a:xfrm>
                  <a:off x="7670600" y="767747"/>
                  <a:ext cx="1479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19" name="Freihand 218">
                  <a:extLst>
                    <a:ext uri="{FF2B5EF4-FFF2-40B4-BE49-F238E27FC236}">
                      <a16:creationId xmlns:a16="http://schemas.microsoft.com/office/drawing/2014/main" id="{9CA34418-F3CC-4863-AE36-B00F9FAC3962}"/>
                    </a:ext>
                  </a:extLst>
                </p14:cNvPr>
                <p14:cNvContentPartPr/>
                <p14:nvPr/>
              </p14:nvContentPartPr>
              <p14:xfrm>
                <a:off x="7907120" y="811307"/>
                <a:ext cx="50400" cy="135720"/>
              </p14:xfrm>
            </p:contentPart>
          </mc:Choice>
          <mc:Fallback xmlns="">
            <p:pic>
              <p:nvPicPr>
                <p:cNvPr id="219" name="Freihand 218">
                  <a:extLst>
                    <a:ext uri="{FF2B5EF4-FFF2-40B4-BE49-F238E27FC236}">
                      <a16:creationId xmlns:a16="http://schemas.microsoft.com/office/drawing/2014/main" id="{9CA34418-F3CC-4863-AE36-B00F9FAC3962}"/>
                    </a:ext>
                  </a:extLst>
                </p:cNvPr>
                <p:cNvPicPr/>
                <p:nvPr/>
              </p:nvPicPr>
              <p:blipFill>
                <a:blip r:embed="rId327"/>
                <a:stretch>
                  <a:fillRect/>
                </a:stretch>
              </p:blipFill>
              <p:spPr>
                <a:xfrm>
                  <a:off x="7902800" y="806987"/>
                  <a:ext cx="590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20" name="Freihand 219">
                  <a:extLst>
                    <a:ext uri="{FF2B5EF4-FFF2-40B4-BE49-F238E27FC236}">
                      <a16:creationId xmlns:a16="http://schemas.microsoft.com/office/drawing/2014/main" id="{403828E0-98A8-4870-ACEB-CDF42EA1D202}"/>
                    </a:ext>
                  </a:extLst>
                </p14:cNvPr>
                <p14:cNvContentPartPr/>
                <p14:nvPr/>
              </p14:nvContentPartPr>
              <p14:xfrm>
                <a:off x="7880480" y="846227"/>
                <a:ext cx="96480" cy="57240"/>
              </p14:xfrm>
            </p:contentPart>
          </mc:Choice>
          <mc:Fallback xmlns="">
            <p:pic>
              <p:nvPicPr>
                <p:cNvPr id="220" name="Freihand 219">
                  <a:extLst>
                    <a:ext uri="{FF2B5EF4-FFF2-40B4-BE49-F238E27FC236}">
                      <a16:creationId xmlns:a16="http://schemas.microsoft.com/office/drawing/2014/main" id="{403828E0-98A8-4870-ACEB-CDF42EA1D202}"/>
                    </a:ext>
                  </a:extLst>
                </p:cNvPr>
                <p:cNvPicPr/>
                <p:nvPr/>
              </p:nvPicPr>
              <p:blipFill>
                <a:blip r:embed="rId329"/>
                <a:stretch>
                  <a:fillRect/>
                </a:stretch>
              </p:blipFill>
              <p:spPr>
                <a:xfrm>
                  <a:off x="7876160" y="841907"/>
                  <a:ext cx="1051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21" name="Freihand 220">
                  <a:extLst>
                    <a:ext uri="{FF2B5EF4-FFF2-40B4-BE49-F238E27FC236}">
                      <a16:creationId xmlns:a16="http://schemas.microsoft.com/office/drawing/2014/main" id="{6BC6960A-738C-42D1-B50F-358DD274AFB8}"/>
                    </a:ext>
                  </a:extLst>
                </p14:cNvPr>
                <p14:cNvContentPartPr/>
                <p14:nvPr/>
              </p14:nvContentPartPr>
              <p14:xfrm>
                <a:off x="8056880" y="752627"/>
                <a:ext cx="207360" cy="168480"/>
              </p14:xfrm>
            </p:contentPart>
          </mc:Choice>
          <mc:Fallback xmlns="">
            <p:pic>
              <p:nvPicPr>
                <p:cNvPr id="221" name="Freihand 220">
                  <a:extLst>
                    <a:ext uri="{FF2B5EF4-FFF2-40B4-BE49-F238E27FC236}">
                      <a16:creationId xmlns:a16="http://schemas.microsoft.com/office/drawing/2014/main" id="{6BC6960A-738C-42D1-B50F-358DD274AFB8}"/>
                    </a:ext>
                  </a:extLst>
                </p:cNvPr>
                <p:cNvPicPr/>
                <p:nvPr/>
              </p:nvPicPr>
              <p:blipFill>
                <a:blip r:embed="rId331"/>
                <a:stretch>
                  <a:fillRect/>
                </a:stretch>
              </p:blipFill>
              <p:spPr>
                <a:xfrm>
                  <a:off x="8052560" y="748307"/>
                  <a:ext cx="2160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22" name="Freihand 221">
                  <a:extLst>
                    <a:ext uri="{FF2B5EF4-FFF2-40B4-BE49-F238E27FC236}">
                      <a16:creationId xmlns:a16="http://schemas.microsoft.com/office/drawing/2014/main" id="{01298BE6-B092-4034-AFEC-68F3C6B71DAE}"/>
                    </a:ext>
                  </a:extLst>
                </p14:cNvPr>
                <p14:cNvContentPartPr/>
                <p14:nvPr/>
              </p14:nvContentPartPr>
              <p14:xfrm>
                <a:off x="8055800" y="806987"/>
                <a:ext cx="68040" cy="93960"/>
              </p14:xfrm>
            </p:contentPart>
          </mc:Choice>
          <mc:Fallback xmlns="">
            <p:pic>
              <p:nvPicPr>
                <p:cNvPr id="222" name="Freihand 221">
                  <a:extLst>
                    <a:ext uri="{FF2B5EF4-FFF2-40B4-BE49-F238E27FC236}">
                      <a16:creationId xmlns:a16="http://schemas.microsoft.com/office/drawing/2014/main" id="{01298BE6-B092-4034-AFEC-68F3C6B71DAE}"/>
                    </a:ext>
                  </a:extLst>
                </p:cNvPr>
                <p:cNvPicPr/>
                <p:nvPr/>
              </p:nvPicPr>
              <p:blipFill>
                <a:blip r:embed="rId333"/>
                <a:stretch>
                  <a:fillRect/>
                </a:stretch>
              </p:blipFill>
              <p:spPr>
                <a:xfrm>
                  <a:off x="8051480" y="802667"/>
                  <a:ext cx="766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23" name="Freihand 222">
                  <a:extLst>
                    <a:ext uri="{FF2B5EF4-FFF2-40B4-BE49-F238E27FC236}">
                      <a16:creationId xmlns:a16="http://schemas.microsoft.com/office/drawing/2014/main" id="{62104E22-27CB-4553-A176-CE821A533279}"/>
                    </a:ext>
                  </a:extLst>
                </p14:cNvPr>
                <p14:cNvContentPartPr/>
                <p14:nvPr/>
              </p14:nvContentPartPr>
              <p14:xfrm>
                <a:off x="8044640" y="739307"/>
                <a:ext cx="99000" cy="165600"/>
              </p14:xfrm>
            </p:contentPart>
          </mc:Choice>
          <mc:Fallback xmlns="">
            <p:pic>
              <p:nvPicPr>
                <p:cNvPr id="223" name="Freihand 222">
                  <a:extLst>
                    <a:ext uri="{FF2B5EF4-FFF2-40B4-BE49-F238E27FC236}">
                      <a16:creationId xmlns:a16="http://schemas.microsoft.com/office/drawing/2014/main" id="{62104E22-27CB-4553-A176-CE821A533279}"/>
                    </a:ext>
                  </a:extLst>
                </p:cNvPr>
                <p:cNvPicPr/>
                <p:nvPr/>
              </p:nvPicPr>
              <p:blipFill>
                <a:blip r:embed="rId335"/>
                <a:stretch>
                  <a:fillRect/>
                </a:stretch>
              </p:blipFill>
              <p:spPr>
                <a:xfrm>
                  <a:off x="8040320" y="734987"/>
                  <a:ext cx="1076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24" name="Freihand 223">
                  <a:extLst>
                    <a:ext uri="{FF2B5EF4-FFF2-40B4-BE49-F238E27FC236}">
                      <a16:creationId xmlns:a16="http://schemas.microsoft.com/office/drawing/2014/main" id="{145047BA-7FE5-4CDD-ABD8-75349380AAEC}"/>
                    </a:ext>
                  </a:extLst>
                </p14:cNvPr>
                <p14:cNvContentPartPr/>
                <p14:nvPr/>
              </p14:nvContentPartPr>
              <p14:xfrm>
                <a:off x="8165960" y="749027"/>
                <a:ext cx="21600" cy="76320"/>
              </p14:xfrm>
            </p:contentPart>
          </mc:Choice>
          <mc:Fallback xmlns="">
            <p:pic>
              <p:nvPicPr>
                <p:cNvPr id="224" name="Freihand 223">
                  <a:extLst>
                    <a:ext uri="{FF2B5EF4-FFF2-40B4-BE49-F238E27FC236}">
                      <a16:creationId xmlns:a16="http://schemas.microsoft.com/office/drawing/2014/main" id="{145047BA-7FE5-4CDD-ABD8-75349380AAEC}"/>
                    </a:ext>
                  </a:extLst>
                </p:cNvPr>
                <p:cNvPicPr/>
                <p:nvPr/>
              </p:nvPicPr>
              <p:blipFill>
                <a:blip r:embed="rId337"/>
                <a:stretch>
                  <a:fillRect/>
                </a:stretch>
              </p:blipFill>
              <p:spPr>
                <a:xfrm>
                  <a:off x="8161640" y="744707"/>
                  <a:ext cx="30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25" name="Freihand 224">
                  <a:extLst>
                    <a:ext uri="{FF2B5EF4-FFF2-40B4-BE49-F238E27FC236}">
                      <a16:creationId xmlns:a16="http://schemas.microsoft.com/office/drawing/2014/main" id="{43FFA8EB-8881-49EC-A6B8-77D347BDD294}"/>
                    </a:ext>
                  </a:extLst>
                </p14:cNvPr>
                <p14:cNvContentPartPr/>
                <p14:nvPr/>
              </p14:nvContentPartPr>
              <p14:xfrm>
                <a:off x="8209520" y="831107"/>
                <a:ext cx="55800" cy="73800"/>
              </p14:xfrm>
            </p:contentPart>
          </mc:Choice>
          <mc:Fallback xmlns="">
            <p:pic>
              <p:nvPicPr>
                <p:cNvPr id="225" name="Freihand 224">
                  <a:extLst>
                    <a:ext uri="{FF2B5EF4-FFF2-40B4-BE49-F238E27FC236}">
                      <a16:creationId xmlns:a16="http://schemas.microsoft.com/office/drawing/2014/main" id="{43FFA8EB-8881-49EC-A6B8-77D347BDD294}"/>
                    </a:ext>
                  </a:extLst>
                </p:cNvPr>
                <p:cNvPicPr/>
                <p:nvPr/>
              </p:nvPicPr>
              <p:blipFill>
                <a:blip r:embed="rId339"/>
                <a:stretch>
                  <a:fillRect/>
                </a:stretch>
              </p:blipFill>
              <p:spPr>
                <a:xfrm>
                  <a:off x="8205200" y="826787"/>
                  <a:ext cx="644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26" name="Freihand 225">
                  <a:extLst>
                    <a:ext uri="{FF2B5EF4-FFF2-40B4-BE49-F238E27FC236}">
                      <a16:creationId xmlns:a16="http://schemas.microsoft.com/office/drawing/2014/main" id="{6C241BAF-F743-474C-8680-3595C15E02B2}"/>
                    </a:ext>
                  </a:extLst>
                </p14:cNvPr>
                <p14:cNvContentPartPr/>
                <p14:nvPr/>
              </p14:nvContentPartPr>
              <p14:xfrm>
                <a:off x="8161280" y="720587"/>
                <a:ext cx="144360" cy="229320"/>
              </p14:xfrm>
            </p:contentPart>
          </mc:Choice>
          <mc:Fallback xmlns="">
            <p:pic>
              <p:nvPicPr>
                <p:cNvPr id="226" name="Freihand 225">
                  <a:extLst>
                    <a:ext uri="{FF2B5EF4-FFF2-40B4-BE49-F238E27FC236}">
                      <a16:creationId xmlns:a16="http://schemas.microsoft.com/office/drawing/2014/main" id="{6C241BAF-F743-474C-8680-3595C15E02B2}"/>
                    </a:ext>
                  </a:extLst>
                </p:cNvPr>
                <p:cNvPicPr/>
                <p:nvPr/>
              </p:nvPicPr>
              <p:blipFill>
                <a:blip r:embed="rId341"/>
                <a:stretch>
                  <a:fillRect/>
                </a:stretch>
              </p:blipFill>
              <p:spPr>
                <a:xfrm>
                  <a:off x="8156960" y="716267"/>
                  <a:ext cx="1530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27" name="Freihand 226">
                  <a:extLst>
                    <a:ext uri="{FF2B5EF4-FFF2-40B4-BE49-F238E27FC236}">
                      <a16:creationId xmlns:a16="http://schemas.microsoft.com/office/drawing/2014/main" id="{03A5D2FD-21D8-40EB-94B3-019D7975B70A}"/>
                    </a:ext>
                  </a:extLst>
                </p14:cNvPr>
                <p14:cNvContentPartPr/>
                <p14:nvPr/>
              </p14:nvContentPartPr>
              <p14:xfrm>
                <a:off x="7661600" y="703307"/>
                <a:ext cx="757080" cy="334080"/>
              </p14:xfrm>
            </p:contentPart>
          </mc:Choice>
          <mc:Fallback xmlns="">
            <p:pic>
              <p:nvPicPr>
                <p:cNvPr id="227" name="Freihand 226">
                  <a:extLst>
                    <a:ext uri="{FF2B5EF4-FFF2-40B4-BE49-F238E27FC236}">
                      <a16:creationId xmlns:a16="http://schemas.microsoft.com/office/drawing/2014/main" id="{03A5D2FD-21D8-40EB-94B3-019D7975B70A}"/>
                    </a:ext>
                  </a:extLst>
                </p:cNvPr>
                <p:cNvPicPr/>
                <p:nvPr/>
              </p:nvPicPr>
              <p:blipFill>
                <a:blip r:embed="rId343"/>
                <a:stretch>
                  <a:fillRect/>
                </a:stretch>
              </p:blipFill>
              <p:spPr>
                <a:xfrm>
                  <a:off x="7657280" y="698987"/>
                  <a:ext cx="76572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28" name="Freihand 227">
                  <a:extLst>
                    <a:ext uri="{FF2B5EF4-FFF2-40B4-BE49-F238E27FC236}">
                      <a16:creationId xmlns:a16="http://schemas.microsoft.com/office/drawing/2014/main" id="{987ED3D5-67E2-452F-A398-5766393F3D87}"/>
                    </a:ext>
                  </a:extLst>
                </p14:cNvPr>
                <p14:cNvContentPartPr/>
                <p14:nvPr/>
              </p14:nvContentPartPr>
              <p14:xfrm>
                <a:off x="8469080" y="723107"/>
                <a:ext cx="47880" cy="171000"/>
              </p14:xfrm>
            </p:contentPart>
          </mc:Choice>
          <mc:Fallback xmlns="">
            <p:pic>
              <p:nvPicPr>
                <p:cNvPr id="228" name="Freihand 227">
                  <a:extLst>
                    <a:ext uri="{FF2B5EF4-FFF2-40B4-BE49-F238E27FC236}">
                      <a16:creationId xmlns:a16="http://schemas.microsoft.com/office/drawing/2014/main" id="{987ED3D5-67E2-452F-A398-5766393F3D87}"/>
                    </a:ext>
                  </a:extLst>
                </p:cNvPr>
                <p:cNvPicPr/>
                <p:nvPr/>
              </p:nvPicPr>
              <p:blipFill>
                <a:blip r:embed="rId345"/>
                <a:stretch>
                  <a:fillRect/>
                </a:stretch>
              </p:blipFill>
              <p:spPr>
                <a:xfrm>
                  <a:off x="8464760" y="718787"/>
                  <a:ext cx="565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29" name="Freihand 228">
                  <a:extLst>
                    <a:ext uri="{FF2B5EF4-FFF2-40B4-BE49-F238E27FC236}">
                      <a16:creationId xmlns:a16="http://schemas.microsoft.com/office/drawing/2014/main" id="{6638222F-EAC4-4C17-9633-D92CF20D8675}"/>
                    </a:ext>
                  </a:extLst>
                </p14:cNvPr>
                <p14:cNvContentPartPr/>
                <p14:nvPr/>
              </p14:nvContentPartPr>
              <p14:xfrm>
                <a:off x="8414360" y="746147"/>
                <a:ext cx="117360" cy="133200"/>
              </p14:xfrm>
            </p:contentPart>
          </mc:Choice>
          <mc:Fallback xmlns="">
            <p:pic>
              <p:nvPicPr>
                <p:cNvPr id="229" name="Freihand 228">
                  <a:extLst>
                    <a:ext uri="{FF2B5EF4-FFF2-40B4-BE49-F238E27FC236}">
                      <a16:creationId xmlns:a16="http://schemas.microsoft.com/office/drawing/2014/main" id="{6638222F-EAC4-4C17-9633-D92CF20D8675}"/>
                    </a:ext>
                  </a:extLst>
                </p:cNvPr>
                <p:cNvPicPr/>
                <p:nvPr/>
              </p:nvPicPr>
              <p:blipFill>
                <a:blip r:embed="rId347"/>
                <a:stretch>
                  <a:fillRect/>
                </a:stretch>
              </p:blipFill>
              <p:spPr>
                <a:xfrm>
                  <a:off x="8410040" y="741827"/>
                  <a:ext cx="1260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30" name="Freihand 229">
                  <a:extLst>
                    <a:ext uri="{FF2B5EF4-FFF2-40B4-BE49-F238E27FC236}">
                      <a16:creationId xmlns:a16="http://schemas.microsoft.com/office/drawing/2014/main" id="{B0FBB9EB-2004-4933-9A60-11B675AEC921}"/>
                    </a:ext>
                  </a:extLst>
                </p14:cNvPr>
                <p14:cNvContentPartPr/>
                <p14:nvPr/>
              </p14:nvContentPartPr>
              <p14:xfrm>
                <a:off x="8599040" y="789347"/>
                <a:ext cx="8640" cy="84240"/>
              </p14:xfrm>
            </p:contentPart>
          </mc:Choice>
          <mc:Fallback xmlns="">
            <p:pic>
              <p:nvPicPr>
                <p:cNvPr id="230" name="Freihand 229">
                  <a:extLst>
                    <a:ext uri="{FF2B5EF4-FFF2-40B4-BE49-F238E27FC236}">
                      <a16:creationId xmlns:a16="http://schemas.microsoft.com/office/drawing/2014/main" id="{B0FBB9EB-2004-4933-9A60-11B675AEC921}"/>
                    </a:ext>
                  </a:extLst>
                </p:cNvPr>
                <p:cNvPicPr/>
                <p:nvPr/>
              </p:nvPicPr>
              <p:blipFill>
                <a:blip r:embed="rId349"/>
                <a:stretch>
                  <a:fillRect/>
                </a:stretch>
              </p:blipFill>
              <p:spPr>
                <a:xfrm>
                  <a:off x="8594720" y="785027"/>
                  <a:ext cx="172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31" name="Freihand 230">
                  <a:extLst>
                    <a:ext uri="{FF2B5EF4-FFF2-40B4-BE49-F238E27FC236}">
                      <a16:creationId xmlns:a16="http://schemas.microsoft.com/office/drawing/2014/main" id="{BBFC3C1C-D66D-41BC-A8BE-DB7841C713BE}"/>
                    </a:ext>
                  </a:extLst>
                </p14:cNvPr>
                <p14:cNvContentPartPr/>
                <p14:nvPr/>
              </p14:nvContentPartPr>
              <p14:xfrm>
                <a:off x="8569880" y="797627"/>
                <a:ext cx="92160" cy="39240"/>
              </p14:xfrm>
            </p:contentPart>
          </mc:Choice>
          <mc:Fallback xmlns="">
            <p:pic>
              <p:nvPicPr>
                <p:cNvPr id="231" name="Freihand 230">
                  <a:extLst>
                    <a:ext uri="{FF2B5EF4-FFF2-40B4-BE49-F238E27FC236}">
                      <a16:creationId xmlns:a16="http://schemas.microsoft.com/office/drawing/2014/main" id="{BBFC3C1C-D66D-41BC-A8BE-DB7841C713BE}"/>
                    </a:ext>
                  </a:extLst>
                </p:cNvPr>
                <p:cNvPicPr/>
                <p:nvPr/>
              </p:nvPicPr>
              <p:blipFill>
                <a:blip r:embed="rId351"/>
                <a:stretch>
                  <a:fillRect/>
                </a:stretch>
              </p:blipFill>
              <p:spPr>
                <a:xfrm>
                  <a:off x="8565560" y="793307"/>
                  <a:ext cx="1008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32" name="Freihand 231">
                  <a:extLst>
                    <a:ext uri="{FF2B5EF4-FFF2-40B4-BE49-F238E27FC236}">
                      <a16:creationId xmlns:a16="http://schemas.microsoft.com/office/drawing/2014/main" id="{D73707CF-3D2D-4DE4-9BEF-E21DD9BAC6C2}"/>
                    </a:ext>
                  </a:extLst>
                </p14:cNvPr>
                <p14:cNvContentPartPr/>
                <p14:nvPr/>
              </p14:nvContentPartPr>
              <p14:xfrm>
                <a:off x="8712800" y="729587"/>
                <a:ext cx="211680" cy="132840"/>
              </p14:xfrm>
            </p:contentPart>
          </mc:Choice>
          <mc:Fallback xmlns="">
            <p:pic>
              <p:nvPicPr>
                <p:cNvPr id="232" name="Freihand 231">
                  <a:extLst>
                    <a:ext uri="{FF2B5EF4-FFF2-40B4-BE49-F238E27FC236}">
                      <a16:creationId xmlns:a16="http://schemas.microsoft.com/office/drawing/2014/main" id="{D73707CF-3D2D-4DE4-9BEF-E21DD9BAC6C2}"/>
                    </a:ext>
                  </a:extLst>
                </p:cNvPr>
                <p:cNvPicPr/>
                <p:nvPr/>
              </p:nvPicPr>
              <p:blipFill>
                <a:blip r:embed="rId353"/>
                <a:stretch>
                  <a:fillRect/>
                </a:stretch>
              </p:blipFill>
              <p:spPr>
                <a:xfrm>
                  <a:off x="8708480" y="725267"/>
                  <a:ext cx="2203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33" name="Freihand 232">
                  <a:extLst>
                    <a:ext uri="{FF2B5EF4-FFF2-40B4-BE49-F238E27FC236}">
                      <a16:creationId xmlns:a16="http://schemas.microsoft.com/office/drawing/2014/main" id="{74296C22-3FB2-49A6-B790-7DD964F31105}"/>
                    </a:ext>
                  </a:extLst>
                </p14:cNvPr>
                <p14:cNvContentPartPr/>
                <p14:nvPr/>
              </p14:nvContentPartPr>
              <p14:xfrm>
                <a:off x="8821160" y="715187"/>
                <a:ext cx="62640" cy="92520"/>
              </p14:xfrm>
            </p:contentPart>
          </mc:Choice>
          <mc:Fallback xmlns="">
            <p:pic>
              <p:nvPicPr>
                <p:cNvPr id="233" name="Freihand 232">
                  <a:extLst>
                    <a:ext uri="{FF2B5EF4-FFF2-40B4-BE49-F238E27FC236}">
                      <a16:creationId xmlns:a16="http://schemas.microsoft.com/office/drawing/2014/main" id="{74296C22-3FB2-49A6-B790-7DD964F31105}"/>
                    </a:ext>
                  </a:extLst>
                </p:cNvPr>
                <p:cNvPicPr/>
                <p:nvPr/>
              </p:nvPicPr>
              <p:blipFill>
                <a:blip r:embed="rId355"/>
                <a:stretch>
                  <a:fillRect/>
                </a:stretch>
              </p:blipFill>
              <p:spPr>
                <a:xfrm>
                  <a:off x="8816840" y="710867"/>
                  <a:ext cx="712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34" name="Freihand 233">
                  <a:extLst>
                    <a:ext uri="{FF2B5EF4-FFF2-40B4-BE49-F238E27FC236}">
                      <a16:creationId xmlns:a16="http://schemas.microsoft.com/office/drawing/2014/main" id="{EAB3B1CE-7E59-4017-81A9-CA7B313AEDF0}"/>
                    </a:ext>
                  </a:extLst>
                </p14:cNvPr>
                <p14:cNvContentPartPr/>
                <p14:nvPr/>
              </p14:nvContentPartPr>
              <p14:xfrm>
                <a:off x="8915480" y="817067"/>
                <a:ext cx="187920" cy="50400"/>
              </p14:xfrm>
            </p:contentPart>
          </mc:Choice>
          <mc:Fallback xmlns="">
            <p:pic>
              <p:nvPicPr>
                <p:cNvPr id="234" name="Freihand 233">
                  <a:extLst>
                    <a:ext uri="{FF2B5EF4-FFF2-40B4-BE49-F238E27FC236}">
                      <a16:creationId xmlns:a16="http://schemas.microsoft.com/office/drawing/2014/main" id="{EAB3B1CE-7E59-4017-81A9-CA7B313AEDF0}"/>
                    </a:ext>
                  </a:extLst>
                </p:cNvPr>
                <p:cNvPicPr/>
                <p:nvPr/>
              </p:nvPicPr>
              <p:blipFill>
                <a:blip r:embed="rId357"/>
                <a:stretch>
                  <a:fillRect/>
                </a:stretch>
              </p:blipFill>
              <p:spPr>
                <a:xfrm>
                  <a:off x="8911160" y="812747"/>
                  <a:ext cx="1965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35" name="Freihand 234">
                  <a:extLst>
                    <a:ext uri="{FF2B5EF4-FFF2-40B4-BE49-F238E27FC236}">
                      <a16:creationId xmlns:a16="http://schemas.microsoft.com/office/drawing/2014/main" id="{CD611E7A-9FF8-4F2C-BFB1-BD62C9723798}"/>
                    </a:ext>
                  </a:extLst>
                </p14:cNvPr>
                <p14:cNvContentPartPr/>
                <p14:nvPr/>
              </p14:nvContentPartPr>
              <p14:xfrm>
                <a:off x="9195560" y="832547"/>
                <a:ext cx="91440" cy="33840"/>
              </p14:xfrm>
            </p:contentPart>
          </mc:Choice>
          <mc:Fallback xmlns="">
            <p:pic>
              <p:nvPicPr>
                <p:cNvPr id="235" name="Freihand 234">
                  <a:extLst>
                    <a:ext uri="{FF2B5EF4-FFF2-40B4-BE49-F238E27FC236}">
                      <a16:creationId xmlns:a16="http://schemas.microsoft.com/office/drawing/2014/main" id="{CD611E7A-9FF8-4F2C-BFB1-BD62C9723798}"/>
                    </a:ext>
                  </a:extLst>
                </p:cNvPr>
                <p:cNvPicPr/>
                <p:nvPr/>
              </p:nvPicPr>
              <p:blipFill>
                <a:blip r:embed="rId359"/>
                <a:stretch>
                  <a:fillRect/>
                </a:stretch>
              </p:blipFill>
              <p:spPr>
                <a:xfrm>
                  <a:off x="9191240" y="828227"/>
                  <a:ext cx="1000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36" name="Freihand 235">
                  <a:extLst>
                    <a:ext uri="{FF2B5EF4-FFF2-40B4-BE49-F238E27FC236}">
                      <a16:creationId xmlns:a16="http://schemas.microsoft.com/office/drawing/2014/main" id="{ADF717A4-5546-48CA-86E4-680F2CF22214}"/>
                    </a:ext>
                  </a:extLst>
                </p14:cNvPr>
                <p14:cNvContentPartPr/>
                <p14:nvPr/>
              </p14:nvContentPartPr>
              <p14:xfrm>
                <a:off x="8935640" y="641747"/>
                <a:ext cx="103320" cy="272520"/>
              </p14:xfrm>
            </p:contentPart>
          </mc:Choice>
          <mc:Fallback xmlns="">
            <p:pic>
              <p:nvPicPr>
                <p:cNvPr id="236" name="Freihand 235">
                  <a:extLst>
                    <a:ext uri="{FF2B5EF4-FFF2-40B4-BE49-F238E27FC236}">
                      <a16:creationId xmlns:a16="http://schemas.microsoft.com/office/drawing/2014/main" id="{ADF717A4-5546-48CA-86E4-680F2CF22214}"/>
                    </a:ext>
                  </a:extLst>
                </p:cNvPr>
                <p:cNvPicPr/>
                <p:nvPr/>
              </p:nvPicPr>
              <p:blipFill>
                <a:blip r:embed="rId361"/>
                <a:stretch>
                  <a:fillRect/>
                </a:stretch>
              </p:blipFill>
              <p:spPr>
                <a:xfrm>
                  <a:off x="8931320" y="637427"/>
                  <a:ext cx="11196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37" name="Freihand 236">
                  <a:extLst>
                    <a:ext uri="{FF2B5EF4-FFF2-40B4-BE49-F238E27FC236}">
                      <a16:creationId xmlns:a16="http://schemas.microsoft.com/office/drawing/2014/main" id="{1367AA4C-ADF3-46E6-B8FD-28D5A89A3D5E}"/>
                    </a:ext>
                  </a:extLst>
                </p14:cNvPr>
                <p14:cNvContentPartPr/>
                <p14:nvPr/>
              </p14:nvContentPartPr>
              <p14:xfrm>
                <a:off x="9296360" y="621947"/>
                <a:ext cx="62280" cy="224280"/>
              </p14:xfrm>
            </p:contentPart>
          </mc:Choice>
          <mc:Fallback xmlns="">
            <p:pic>
              <p:nvPicPr>
                <p:cNvPr id="237" name="Freihand 236">
                  <a:extLst>
                    <a:ext uri="{FF2B5EF4-FFF2-40B4-BE49-F238E27FC236}">
                      <a16:creationId xmlns:a16="http://schemas.microsoft.com/office/drawing/2014/main" id="{1367AA4C-ADF3-46E6-B8FD-28D5A89A3D5E}"/>
                    </a:ext>
                  </a:extLst>
                </p:cNvPr>
                <p:cNvPicPr/>
                <p:nvPr/>
              </p:nvPicPr>
              <p:blipFill>
                <a:blip r:embed="rId363"/>
                <a:stretch>
                  <a:fillRect/>
                </a:stretch>
              </p:blipFill>
              <p:spPr>
                <a:xfrm>
                  <a:off x="9292040" y="617627"/>
                  <a:ext cx="709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38" name="Freihand 237">
                  <a:extLst>
                    <a:ext uri="{FF2B5EF4-FFF2-40B4-BE49-F238E27FC236}">
                      <a16:creationId xmlns:a16="http://schemas.microsoft.com/office/drawing/2014/main" id="{05F16C64-B551-4305-AF44-0D10BEDACB49}"/>
                    </a:ext>
                  </a:extLst>
                </p14:cNvPr>
                <p14:cNvContentPartPr/>
                <p14:nvPr/>
              </p14:nvContentPartPr>
              <p14:xfrm>
                <a:off x="9439280" y="629867"/>
                <a:ext cx="76320" cy="92880"/>
              </p14:xfrm>
            </p:contentPart>
          </mc:Choice>
          <mc:Fallback xmlns="">
            <p:pic>
              <p:nvPicPr>
                <p:cNvPr id="238" name="Freihand 237">
                  <a:extLst>
                    <a:ext uri="{FF2B5EF4-FFF2-40B4-BE49-F238E27FC236}">
                      <a16:creationId xmlns:a16="http://schemas.microsoft.com/office/drawing/2014/main" id="{05F16C64-B551-4305-AF44-0D10BEDACB49}"/>
                    </a:ext>
                  </a:extLst>
                </p:cNvPr>
                <p:cNvPicPr/>
                <p:nvPr/>
              </p:nvPicPr>
              <p:blipFill>
                <a:blip r:embed="rId365"/>
                <a:stretch>
                  <a:fillRect/>
                </a:stretch>
              </p:blipFill>
              <p:spPr>
                <a:xfrm>
                  <a:off x="9434960" y="625547"/>
                  <a:ext cx="849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39" name="Freihand 238">
                  <a:extLst>
                    <a:ext uri="{FF2B5EF4-FFF2-40B4-BE49-F238E27FC236}">
                      <a16:creationId xmlns:a16="http://schemas.microsoft.com/office/drawing/2014/main" id="{4D9B7742-C37B-4F7B-BBFC-E2C591FFB291}"/>
                    </a:ext>
                  </a:extLst>
                </p14:cNvPr>
                <p14:cNvContentPartPr/>
                <p14:nvPr/>
              </p14:nvContentPartPr>
              <p14:xfrm>
                <a:off x="9552680" y="637787"/>
                <a:ext cx="80280" cy="192600"/>
              </p14:xfrm>
            </p:contentPart>
          </mc:Choice>
          <mc:Fallback xmlns="">
            <p:pic>
              <p:nvPicPr>
                <p:cNvPr id="239" name="Freihand 238">
                  <a:extLst>
                    <a:ext uri="{FF2B5EF4-FFF2-40B4-BE49-F238E27FC236}">
                      <a16:creationId xmlns:a16="http://schemas.microsoft.com/office/drawing/2014/main" id="{4D9B7742-C37B-4F7B-BBFC-E2C591FFB291}"/>
                    </a:ext>
                  </a:extLst>
                </p:cNvPr>
                <p:cNvPicPr/>
                <p:nvPr/>
              </p:nvPicPr>
              <p:blipFill>
                <a:blip r:embed="rId367"/>
                <a:stretch>
                  <a:fillRect/>
                </a:stretch>
              </p:blipFill>
              <p:spPr>
                <a:xfrm>
                  <a:off x="9548360" y="633467"/>
                  <a:ext cx="889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40" name="Freihand 239">
                  <a:extLst>
                    <a:ext uri="{FF2B5EF4-FFF2-40B4-BE49-F238E27FC236}">
                      <a16:creationId xmlns:a16="http://schemas.microsoft.com/office/drawing/2014/main" id="{81C8E165-D4B3-4AA8-AB9D-8C9A11955998}"/>
                    </a:ext>
                  </a:extLst>
                </p14:cNvPr>
                <p14:cNvContentPartPr/>
                <p14:nvPr/>
              </p14:nvContentPartPr>
              <p14:xfrm>
                <a:off x="7141040" y="719867"/>
                <a:ext cx="372240" cy="223560"/>
              </p14:xfrm>
            </p:contentPart>
          </mc:Choice>
          <mc:Fallback xmlns="">
            <p:pic>
              <p:nvPicPr>
                <p:cNvPr id="240" name="Freihand 239">
                  <a:extLst>
                    <a:ext uri="{FF2B5EF4-FFF2-40B4-BE49-F238E27FC236}">
                      <a16:creationId xmlns:a16="http://schemas.microsoft.com/office/drawing/2014/main" id="{81C8E165-D4B3-4AA8-AB9D-8C9A11955998}"/>
                    </a:ext>
                  </a:extLst>
                </p:cNvPr>
                <p:cNvPicPr/>
                <p:nvPr/>
              </p:nvPicPr>
              <p:blipFill>
                <a:blip r:embed="rId369"/>
                <a:stretch>
                  <a:fillRect/>
                </a:stretch>
              </p:blipFill>
              <p:spPr>
                <a:xfrm>
                  <a:off x="7136720" y="715547"/>
                  <a:ext cx="380880" cy="232200"/>
                </a:xfrm>
                <a:prstGeom prst="rect">
                  <a:avLst/>
                </a:prstGeom>
              </p:spPr>
            </p:pic>
          </mc:Fallback>
        </mc:AlternateContent>
      </p:grpSp>
      <p:grpSp>
        <p:nvGrpSpPr>
          <p:cNvPr id="243" name="Gruppieren 242">
            <a:extLst>
              <a:ext uri="{FF2B5EF4-FFF2-40B4-BE49-F238E27FC236}">
                <a16:creationId xmlns:a16="http://schemas.microsoft.com/office/drawing/2014/main" id="{D142F010-195E-4EB5-9F06-B9B3FCC64FB7}"/>
              </a:ext>
            </a:extLst>
          </p:cNvPr>
          <p:cNvGrpSpPr/>
          <p:nvPr/>
        </p:nvGrpSpPr>
        <p:grpSpPr>
          <a:xfrm>
            <a:off x="7783280" y="2148707"/>
            <a:ext cx="3464640" cy="1160280"/>
            <a:chOff x="7783280" y="2148707"/>
            <a:chExt cx="3464640" cy="1160280"/>
          </a:xfrm>
        </p:grpSpPr>
        <mc:AlternateContent xmlns:mc="http://schemas.openxmlformats.org/markup-compatibility/2006" xmlns:p14="http://schemas.microsoft.com/office/powerpoint/2010/main">
          <mc:Choice Requires="p14">
            <p:contentPart p14:bwMode="auto" r:id="rId370">
              <p14:nvContentPartPr>
                <p14:cNvPr id="31" name="Freihand 30">
                  <a:extLst>
                    <a:ext uri="{FF2B5EF4-FFF2-40B4-BE49-F238E27FC236}">
                      <a16:creationId xmlns:a16="http://schemas.microsoft.com/office/drawing/2014/main" id="{3733E410-63CE-4349-A2F0-53AC97217C31}"/>
                    </a:ext>
                  </a:extLst>
                </p14:cNvPr>
                <p14:cNvContentPartPr/>
                <p14:nvPr/>
              </p14:nvContentPartPr>
              <p14:xfrm>
                <a:off x="8222120" y="2429147"/>
                <a:ext cx="259560" cy="316440"/>
              </p14:xfrm>
            </p:contentPart>
          </mc:Choice>
          <mc:Fallback xmlns="">
            <p:pic>
              <p:nvPicPr>
                <p:cNvPr id="31" name="Freihand 30">
                  <a:extLst>
                    <a:ext uri="{FF2B5EF4-FFF2-40B4-BE49-F238E27FC236}">
                      <a16:creationId xmlns:a16="http://schemas.microsoft.com/office/drawing/2014/main" id="{3733E410-63CE-4349-A2F0-53AC97217C31}"/>
                    </a:ext>
                  </a:extLst>
                </p:cNvPr>
                <p:cNvPicPr/>
                <p:nvPr/>
              </p:nvPicPr>
              <p:blipFill>
                <a:blip r:embed="rId371"/>
                <a:stretch>
                  <a:fillRect/>
                </a:stretch>
              </p:blipFill>
              <p:spPr>
                <a:xfrm>
                  <a:off x="8217800" y="2424827"/>
                  <a:ext cx="26820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38" name="Freihand 37">
                  <a:extLst>
                    <a:ext uri="{FF2B5EF4-FFF2-40B4-BE49-F238E27FC236}">
                      <a16:creationId xmlns:a16="http://schemas.microsoft.com/office/drawing/2014/main" id="{6D673954-0395-4FDD-B521-7B9EEBD16510}"/>
                    </a:ext>
                  </a:extLst>
                </p14:cNvPr>
                <p14:cNvContentPartPr/>
                <p14:nvPr/>
              </p14:nvContentPartPr>
              <p14:xfrm>
                <a:off x="8307800" y="2588627"/>
                <a:ext cx="145080" cy="27000"/>
              </p14:xfrm>
            </p:contentPart>
          </mc:Choice>
          <mc:Fallback xmlns="">
            <p:pic>
              <p:nvPicPr>
                <p:cNvPr id="38" name="Freihand 37">
                  <a:extLst>
                    <a:ext uri="{FF2B5EF4-FFF2-40B4-BE49-F238E27FC236}">
                      <a16:creationId xmlns:a16="http://schemas.microsoft.com/office/drawing/2014/main" id="{6D673954-0395-4FDD-B521-7B9EEBD16510}"/>
                    </a:ext>
                  </a:extLst>
                </p:cNvPr>
                <p:cNvPicPr/>
                <p:nvPr/>
              </p:nvPicPr>
              <p:blipFill>
                <a:blip r:embed="rId373"/>
                <a:stretch>
                  <a:fillRect/>
                </a:stretch>
              </p:blipFill>
              <p:spPr>
                <a:xfrm>
                  <a:off x="8303480" y="2584307"/>
                  <a:ext cx="1537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39" name="Freihand 38">
                  <a:extLst>
                    <a:ext uri="{FF2B5EF4-FFF2-40B4-BE49-F238E27FC236}">
                      <a16:creationId xmlns:a16="http://schemas.microsoft.com/office/drawing/2014/main" id="{0C35B4EB-EF1E-4422-A6CB-56239EEFE697}"/>
                    </a:ext>
                  </a:extLst>
                </p14:cNvPr>
                <p14:cNvContentPartPr/>
                <p14:nvPr/>
              </p14:nvContentPartPr>
              <p14:xfrm>
                <a:off x="8583920" y="2366507"/>
                <a:ext cx="135360" cy="362160"/>
              </p14:xfrm>
            </p:contentPart>
          </mc:Choice>
          <mc:Fallback xmlns="">
            <p:pic>
              <p:nvPicPr>
                <p:cNvPr id="39" name="Freihand 38">
                  <a:extLst>
                    <a:ext uri="{FF2B5EF4-FFF2-40B4-BE49-F238E27FC236}">
                      <a16:creationId xmlns:a16="http://schemas.microsoft.com/office/drawing/2014/main" id="{0C35B4EB-EF1E-4422-A6CB-56239EEFE697}"/>
                    </a:ext>
                  </a:extLst>
                </p:cNvPr>
                <p:cNvPicPr/>
                <p:nvPr/>
              </p:nvPicPr>
              <p:blipFill>
                <a:blip r:embed="rId375"/>
                <a:stretch>
                  <a:fillRect/>
                </a:stretch>
              </p:blipFill>
              <p:spPr>
                <a:xfrm>
                  <a:off x="8579600" y="2362187"/>
                  <a:ext cx="14400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45" name="Freihand 44">
                  <a:extLst>
                    <a:ext uri="{FF2B5EF4-FFF2-40B4-BE49-F238E27FC236}">
                      <a16:creationId xmlns:a16="http://schemas.microsoft.com/office/drawing/2014/main" id="{E81A05F6-4595-4662-8C06-7DC50BA53C69}"/>
                    </a:ext>
                  </a:extLst>
                </p14:cNvPr>
                <p14:cNvContentPartPr/>
                <p14:nvPr/>
              </p14:nvContentPartPr>
              <p14:xfrm>
                <a:off x="8788400" y="2437427"/>
                <a:ext cx="178200" cy="167400"/>
              </p14:xfrm>
            </p:contentPart>
          </mc:Choice>
          <mc:Fallback xmlns="">
            <p:pic>
              <p:nvPicPr>
                <p:cNvPr id="45" name="Freihand 44">
                  <a:extLst>
                    <a:ext uri="{FF2B5EF4-FFF2-40B4-BE49-F238E27FC236}">
                      <a16:creationId xmlns:a16="http://schemas.microsoft.com/office/drawing/2014/main" id="{E81A05F6-4595-4662-8C06-7DC50BA53C69}"/>
                    </a:ext>
                  </a:extLst>
                </p:cNvPr>
                <p:cNvPicPr/>
                <p:nvPr/>
              </p:nvPicPr>
              <p:blipFill>
                <a:blip r:embed="rId377"/>
                <a:stretch>
                  <a:fillRect/>
                </a:stretch>
              </p:blipFill>
              <p:spPr>
                <a:xfrm>
                  <a:off x="8784080" y="2433107"/>
                  <a:ext cx="1868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46" name="Freihand 45">
                  <a:extLst>
                    <a:ext uri="{FF2B5EF4-FFF2-40B4-BE49-F238E27FC236}">
                      <a16:creationId xmlns:a16="http://schemas.microsoft.com/office/drawing/2014/main" id="{99ED8830-6115-4A46-BA05-C22462E461BA}"/>
                    </a:ext>
                  </a:extLst>
                </p14:cNvPr>
                <p14:cNvContentPartPr/>
                <p14:nvPr/>
              </p14:nvContentPartPr>
              <p14:xfrm>
                <a:off x="8964440" y="2481347"/>
                <a:ext cx="125280" cy="129600"/>
              </p14:xfrm>
            </p:contentPart>
          </mc:Choice>
          <mc:Fallback xmlns="">
            <p:pic>
              <p:nvPicPr>
                <p:cNvPr id="46" name="Freihand 45">
                  <a:extLst>
                    <a:ext uri="{FF2B5EF4-FFF2-40B4-BE49-F238E27FC236}">
                      <a16:creationId xmlns:a16="http://schemas.microsoft.com/office/drawing/2014/main" id="{99ED8830-6115-4A46-BA05-C22462E461BA}"/>
                    </a:ext>
                  </a:extLst>
                </p:cNvPr>
                <p:cNvPicPr/>
                <p:nvPr/>
              </p:nvPicPr>
              <p:blipFill>
                <a:blip r:embed="rId379"/>
                <a:stretch>
                  <a:fillRect/>
                </a:stretch>
              </p:blipFill>
              <p:spPr>
                <a:xfrm>
                  <a:off x="8960120" y="2477027"/>
                  <a:ext cx="1339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87" name="Freihand 86">
                  <a:extLst>
                    <a:ext uri="{FF2B5EF4-FFF2-40B4-BE49-F238E27FC236}">
                      <a16:creationId xmlns:a16="http://schemas.microsoft.com/office/drawing/2014/main" id="{E87F3ED1-F6CF-4F82-BAD0-7DF121A1BCD7}"/>
                    </a:ext>
                  </a:extLst>
                </p14:cNvPr>
                <p14:cNvContentPartPr/>
                <p14:nvPr/>
              </p14:nvContentPartPr>
              <p14:xfrm>
                <a:off x="9180080" y="2409707"/>
                <a:ext cx="155880" cy="168840"/>
              </p14:xfrm>
            </p:contentPart>
          </mc:Choice>
          <mc:Fallback xmlns="">
            <p:pic>
              <p:nvPicPr>
                <p:cNvPr id="87" name="Freihand 86">
                  <a:extLst>
                    <a:ext uri="{FF2B5EF4-FFF2-40B4-BE49-F238E27FC236}">
                      <a16:creationId xmlns:a16="http://schemas.microsoft.com/office/drawing/2014/main" id="{E87F3ED1-F6CF-4F82-BAD0-7DF121A1BCD7}"/>
                    </a:ext>
                  </a:extLst>
                </p:cNvPr>
                <p:cNvPicPr/>
                <p:nvPr/>
              </p:nvPicPr>
              <p:blipFill>
                <a:blip r:embed="rId381"/>
                <a:stretch>
                  <a:fillRect/>
                </a:stretch>
              </p:blipFill>
              <p:spPr>
                <a:xfrm>
                  <a:off x="9175760" y="2405387"/>
                  <a:ext cx="1645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88" name="Freihand 87">
                  <a:extLst>
                    <a:ext uri="{FF2B5EF4-FFF2-40B4-BE49-F238E27FC236}">
                      <a16:creationId xmlns:a16="http://schemas.microsoft.com/office/drawing/2014/main" id="{F01582F9-FEEA-4DB0-B38D-F958412D3E1D}"/>
                    </a:ext>
                  </a:extLst>
                </p14:cNvPr>
                <p14:cNvContentPartPr/>
                <p14:nvPr/>
              </p14:nvContentPartPr>
              <p14:xfrm>
                <a:off x="9375560" y="2422307"/>
                <a:ext cx="81720" cy="140400"/>
              </p14:xfrm>
            </p:contentPart>
          </mc:Choice>
          <mc:Fallback xmlns="">
            <p:pic>
              <p:nvPicPr>
                <p:cNvPr id="88" name="Freihand 87">
                  <a:extLst>
                    <a:ext uri="{FF2B5EF4-FFF2-40B4-BE49-F238E27FC236}">
                      <a16:creationId xmlns:a16="http://schemas.microsoft.com/office/drawing/2014/main" id="{F01582F9-FEEA-4DB0-B38D-F958412D3E1D}"/>
                    </a:ext>
                  </a:extLst>
                </p:cNvPr>
                <p:cNvPicPr/>
                <p:nvPr/>
              </p:nvPicPr>
              <p:blipFill>
                <a:blip r:embed="rId383"/>
                <a:stretch>
                  <a:fillRect/>
                </a:stretch>
              </p:blipFill>
              <p:spPr>
                <a:xfrm>
                  <a:off x="9371240" y="2417987"/>
                  <a:ext cx="903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89" name="Freihand 88">
                  <a:extLst>
                    <a:ext uri="{FF2B5EF4-FFF2-40B4-BE49-F238E27FC236}">
                      <a16:creationId xmlns:a16="http://schemas.microsoft.com/office/drawing/2014/main" id="{47E6CB49-83FF-49DB-9EDC-8212D89DAD61}"/>
                    </a:ext>
                  </a:extLst>
                </p14:cNvPr>
                <p14:cNvContentPartPr/>
                <p14:nvPr/>
              </p14:nvContentPartPr>
              <p14:xfrm>
                <a:off x="9332720" y="2357507"/>
                <a:ext cx="105840" cy="87120"/>
              </p14:xfrm>
            </p:contentPart>
          </mc:Choice>
          <mc:Fallback xmlns="">
            <p:pic>
              <p:nvPicPr>
                <p:cNvPr id="89" name="Freihand 88">
                  <a:extLst>
                    <a:ext uri="{FF2B5EF4-FFF2-40B4-BE49-F238E27FC236}">
                      <a16:creationId xmlns:a16="http://schemas.microsoft.com/office/drawing/2014/main" id="{47E6CB49-83FF-49DB-9EDC-8212D89DAD61}"/>
                    </a:ext>
                  </a:extLst>
                </p:cNvPr>
                <p:cNvPicPr/>
                <p:nvPr/>
              </p:nvPicPr>
              <p:blipFill>
                <a:blip r:embed="rId385"/>
                <a:stretch>
                  <a:fillRect/>
                </a:stretch>
              </p:blipFill>
              <p:spPr>
                <a:xfrm>
                  <a:off x="9328400" y="2353187"/>
                  <a:ext cx="1144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90" name="Freihand 89">
                  <a:extLst>
                    <a:ext uri="{FF2B5EF4-FFF2-40B4-BE49-F238E27FC236}">
                      <a16:creationId xmlns:a16="http://schemas.microsoft.com/office/drawing/2014/main" id="{71943700-73BF-456D-9E55-04B07186F155}"/>
                    </a:ext>
                  </a:extLst>
                </p14:cNvPr>
                <p14:cNvContentPartPr/>
                <p14:nvPr/>
              </p14:nvContentPartPr>
              <p14:xfrm>
                <a:off x="9419840" y="2482427"/>
                <a:ext cx="74520" cy="110160"/>
              </p14:xfrm>
            </p:contentPart>
          </mc:Choice>
          <mc:Fallback xmlns="">
            <p:pic>
              <p:nvPicPr>
                <p:cNvPr id="90" name="Freihand 89">
                  <a:extLst>
                    <a:ext uri="{FF2B5EF4-FFF2-40B4-BE49-F238E27FC236}">
                      <a16:creationId xmlns:a16="http://schemas.microsoft.com/office/drawing/2014/main" id="{71943700-73BF-456D-9E55-04B07186F155}"/>
                    </a:ext>
                  </a:extLst>
                </p:cNvPr>
                <p:cNvPicPr/>
                <p:nvPr/>
              </p:nvPicPr>
              <p:blipFill>
                <a:blip r:embed="rId387"/>
                <a:stretch>
                  <a:fillRect/>
                </a:stretch>
              </p:blipFill>
              <p:spPr>
                <a:xfrm>
                  <a:off x="9415520" y="2478107"/>
                  <a:ext cx="831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92" name="Freihand 91">
                  <a:extLst>
                    <a:ext uri="{FF2B5EF4-FFF2-40B4-BE49-F238E27FC236}">
                      <a16:creationId xmlns:a16="http://schemas.microsoft.com/office/drawing/2014/main" id="{6C91EF23-F319-48BE-A756-6223D43BD67A}"/>
                    </a:ext>
                  </a:extLst>
                </p14:cNvPr>
                <p14:cNvContentPartPr/>
                <p14:nvPr/>
              </p14:nvContentPartPr>
              <p14:xfrm>
                <a:off x="9404360" y="2307467"/>
                <a:ext cx="213120" cy="419400"/>
              </p14:xfrm>
            </p:contentPart>
          </mc:Choice>
          <mc:Fallback xmlns="">
            <p:pic>
              <p:nvPicPr>
                <p:cNvPr id="92" name="Freihand 91">
                  <a:extLst>
                    <a:ext uri="{FF2B5EF4-FFF2-40B4-BE49-F238E27FC236}">
                      <a16:creationId xmlns:a16="http://schemas.microsoft.com/office/drawing/2014/main" id="{6C91EF23-F319-48BE-A756-6223D43BD67A}"/>
                    </a:ext>
                  </a:extLst>
                </p:cNvPr>
                <p:cNvPicPr/>
                <p:nvPr/>
              </p:nvPicPr>
              <p:blipFill>
                <a:blip r:embed="rId389"/>
                <a:stretch>
                  <a:fillRect/>
                </a:stretch>
              </p:blipFill>
              <p:spPr>
                <a:xfrm>
                  <a:off x="9400040" y="2303147"/>
                  <a:ext cx="22176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01" name="Freihand 100">
                  <a:extLst>
                    <a:ext uri="{FF2B5EF4-FFF2-40B4-BE49-F238E27FC236}">
                      <a16:creationId xmlns:a16="http://schemas.microsoft.com/office/drawing/2014/main" id="{545921EC-3838-4844-B967-11322BD45D17}"/>
                    </a:ext>
                  </a:extLst>
                </p14:cNvPr>
                <p14:cNvContentPartPr/>
                <p14:nvPr/>
              </p14:nvContentPartPr>
              <p14:xfrm>
                <a:off x="7783280" y="2514827"/>
                <a:ext cx="195480" cy="203760"/>
              </p14:xfrm>
            </p:contentPart>
          </mc:Choice>
          <mc:Fallback xmlns="">
            <p:pic>
              <p:nvPicPr>
                <p:cNvPr id="101" name="Freihand 100">
                  <a:extLst>
                    <a:ext uri="{FF2B5EF4-FFF2-40B4-BE49-F238E27FC236}">
                      <a16:creationId xmlns:a16="http://schemas.microsoft.com/office/drawing/2014/main" id="{545921EC-3838-4844-B967-11322BD45D17}"/>
                    </a:ext>
                  </a:extLst>
                </p:cNvPr>
                <p:cNvPicPr/>
                <p:nvPr/>
              </p:nvPicPr>
              <p:blipFill>
                <a:blip r:embed="rId391"/>
                <a:stretch>
                  <a:fillRect/>
                </a:stretch>
              </p:blipFill>
              <p:spPr>
                <a:xfrm>
                  <a:off x="7778960" y="2510507"/>
                  <a:ext cx="2041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05" name="Freihand 104">
                  <a:extLst>
                    <a:ext uri="{FF2B5EF4-FFF2-40B4-BE49-F238E27FC236}">
                      <a16:creationId xmlns:a16="http://schemas.microsoft.com/office/drawing/2014/main" id="{DBFF2039-DFE9-47C4-8519-3E0E4E9FBBC7}"/>
                    </a:ext>
                  </a:extLst>
                </p14:cNvPr>
                <p14:cNvContentPartPr/>
                <p14:nvPr/>
              </p14:nvContentPartPr>
              <p14:xfrm>
                <a:off x="7991720" y="2499347"/>
                <a:ext cx="114840" cy="166680"/>
              </p14:xfrm>
            </p:contentPart>
          </mc:Choice>
          <mc:Fallback xmlns="">
            <p:pic>
              <p:nvPicPr>
                <p:cNvPr id="105" name="Freihand 104">
                  <a:extLst>
                    <a:ext uri="{FF2B5EF4-FFF2-40B4-BE49-F238E27FC236}">
                      <a16:creationId xmlns:a16="http://schemas.microsoft.com/office/drawing/2014/main" id="{DBFF2039-DFE9-47C4-8519-3E0E4E9FBBC7}"/>
                    </a:ext>
                  </a:extLst>
                </p:cNvPr>
                <p:cNvPicPr/>
                <p:nvPr/>
              </p:nvPicPr>
              <p:blipFill>
                <a:blip r:embed="rId393"/>
                <a:stretch>
                  <a:fillRect/>
                </a:stretch>
              </p:blipFill>
              <p:spPr>
                <a:xfrm>
                  <a:off x="7987400" y="2495027"/>
                  <a:ext cx="1234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08" name="Freihand 107">
                  <a:extLst>
                    <a:ext uri="{FF2B5EF4-FFF2-40B4-BE49-F238E27FC236}">
                      <a16:creationId xmlns:a16="http://schemas.microsoft.com/office/drawing/2014/main" id="{2C37B60B-0059-475C-AFA4-D677216205CA}"/>
                    </a:ext>
                  </a:extLst>
                </p14:cNvPr>
                <p14:cNvContentPartPr/>
                <p14:nvPr/>
              </p14:nvContentPartPr>
              <p14:xfrm>
                <a:off x="8116280" y="2466947"/>
                <a:ext cx="110880" cy="167400"/>
              </p14:xfrm>
            </p:contentPart>
          </mc:Choice>
          <mc:Fallback xmlns="">
            <p:pic>
              <p:nvPicPr>
                <p:cNvPr id="108" name="Freihand 107">
                  <a:extLst>
                    <a:ext uri="{FF2B5EF4-FFF2-40B4-BE49-F238E27FC236}">
                      <a16:creationId xmlns:a16="http://schemas.microsoft.com/office/drawing/2014/main" id="{2C37B60B-0059-475C-AFA4-D677216205CA}"/>
                    </a:ext>
                  </a:extLst>
                </p:cNvPr>
                <p:cNvPicPr/>
                <p:nvPr/>
              </p:nvPicPr>
              <p:blipFill>
                <a:blip r:embed="rId395"/>
                <a:stretch>
                  <a:fillRect/>
                </a:stretch>
              </p:blipFill>
              <p:spPr>
                <a:xfrm>
                  <a:off x="8111960" y="2462627"/>
                  <a:ext cx="1195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12" name="Freihand 111">
                  <a:extLst>
                    <a:ext uri="{FF2B5EF4-FFF2-40B4-BE49-F238E27FC236}">
                      <a16:creationId xmlns:a16="http://schemas.microsoft.com/office/drawing/2014/main" id="{13DAAFEB-6A7A-4FF6-9B69-5E57247F347A}"/>
                    </a:ext>
                  </a:extLst>
                </p14:cNvPr>
                <p14:cNvContentPartPr/>
                <p14:nvPr/>
              </p14:nvContentPartPr>
              <p14:xfrm>
                <a:off x="8217800" y="2438147"/>
                <a:ext cx="259920" cy="220320"/>
              </p14:xfrm>
            </p:contentPart>
          </mc:Choice>
          <mc:Fallback xmlns="">
            <p:pic>
              <p:nvPicPr>
                <p:cNvPr id="112" name="Freihand 111">
                  <a:extLst>
                    <a:ext uri="{FF2B5EF4-FFF2-40B4-BE49-F238E27FC236}">
                      <a16:creationId xmlns:a16="http://schemas.microsoft.com/office/drawing/2014/main" id="{13DAAFEB-6A7A-4FF6-9B69-5E57247F347A}"/>
                    </a:ext>
                  </a:extLst>
                </p:cNvPr>
                <p:cNvPicPr/>
                <p:nvPr/>
              </p:nvPicPr>
              <p:blipFill>
                <a:blip r:embed="rId397"/>
                <a:stretch>
                  <a:fillRect/>
                </a:stretch>
              </p:blipFill>
              <p:spPr>
                <a:xfrm>
                  <a:off x="8213480" y="2433827"/>
                  <a:ext cx="2685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20" name="Freihand 119">
                  <a:extLst>
                    <a:ext uri="{FF2B5EF4-FFF2-40B4-BE49-F238E27FC236}">
                      <a16:creationId xmlns:a16="http://schemas.microsoft.com/office/drawing/2014/main" id="{E7C2DCDC-B109-491E-A408-F2AC91EF3B89}"/>
                    </a:ext>
                  </a:extLst>
                </p14:cNvPr>
                <p14:cNvContentPartPr/>
                <p14:nvPr/>
              </p14:nvContentPartPr>
              <p14:xfrm>
                <a:off x="9802880" y="2428787"/>
                <a:ext cx="283680" cy="41040"/>
              </p14:xfrm>
            </p:contentPart>
          </mc:Choice>
          <mc:Fallback xmlns="">
            <p:pic>
              <p:nvPicPr>
                <p:cNvPr id="120" name="Freihand 119">
                  <a:extLst>
                    <a:ext uri="{FF2B5EF4-FFF2-40B4-BE49-F238E27FC236}">
                      <a16:creationId xmlns:a16="http://schemas.microsoft.com/office/drawing/2014/main" id="{E7C2DCDC-B109-491E-A408-F2AC91EF3B89}"/>
                    </a:ext>
                  </a:extLst>
                </p:cNvPr>
                <p:cNvPicPr/>
                <p:nvPr/>
              </p:nvPicPr>
              <p:blipFill>
                <a:blip r:embed="rId399"/>
                <a:stretch>
                  <a:fillRect/>
                </a:stretch>
              </p:blipFill>
              <p:spPr>
                <a:xfrm>
                  <a:off x="9798560" y="2424467"/>
                  <a:ext cx="2923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26" name="Freihand 125">
                  <a:extLst>
                    <a:ext uri="{FF2B5EF4-FFF2-40B4-BE49-F238E27FC236}">
                      <a16:creationId xmlns:a16="http://schemas.microsoft.com/office/drawing/2014/main" id="{B9E53635-6720-4E51-8DE2-33DD2A4A0393}"/>
                    </a:ext>
                  </a:extLst>
                </p14:cNvPr>
                <p14:cNvContentPartPr/>
                <p14:nvPr/>
              </p14:nvContentPartPr>
              <p14:xfrm>
                <a:off x="9870200" y="2495387"/>
                <a:ext cx="249120" cy="45000"/>
              </p14:xfrm>
            </p:contentPart>
          </mc:Choice>
          <mc:Fallback xmlns="">
            <p:pic>
              <p:nvPicPr>
                <p:cNvPr id="126" name="Freihand 125">
                  <a:extLst>
                    <a:ext uri="{FF2B5EF4-FFF2-40B4-BE49-F238E27FC236}">
                      <a16:creationId xmlns:a16="http://schemas.microsoft.com/office/drawing/2014/main" id="{B9E53635-6720-4E51-8DE2-33DD2A4A0393}"/>
                    </a:ext>
                  </a:extLst>
                </p:cNvPr>
                <p:cNvPicPr/>
                <p:nvPr/>
              </p:nvPicPr>
              <p:blipFill>
                <a:blip r:embed="rId401"/>
                <a:stretch>
                  <a:fillRect/>
                </a:stretch>
              </p:blipFill>
              <p:spPr>
                <a:xfrm>
                  <a:off x="9865880" y="2491067"/>
                  <a:ext cx="2577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29" name="Freihand 128">
                  <a:extLst>
                    <a:ext uri="{FF2B5EF4-FFF2-40B4-BE49-F238E27FC236}">
                      <a16:creationId xmlns:a16="http://schemas.microsoft.com/office/drawing/2014/main" id="{AB5F43D1-ADE3-46E5-A02F-E20761044BC9}"/>
                    </a:ext>
                  </a:extLst>
                </p14:cNvPr>
                <p14:cNvContentPartPr/>
                <p14:nvPr/>
              </p14:nvContentPartPr>
              <p14:xfrm>
                <a:off x="10256840" y="2386307"/>
                <a:ext cx="201960" cy="127800"/>
              </p14:xfrm>
            </p:contentPart>
          </mc:Choice>
          <mc:Fallback xmlns="">
            <p:pic>
              <p:nvPicPr>
                <p:cNvPr id="129" name="Freihand 128">
                  <a:extLst>
                    <a:ext uri="{FF2B5EF4-FFF2-40B4-BE49-F238E27FC236}">
                      <a16:creationId xmlns:a16="http://schemas.microsoft.com/office/drawing/2014/main" id="{AB5F43D1-ADE3-46E5-A02F-E20761044BC9}"/>
                    </a:ext>
                  </a:extLst>
                </p:cNvPr>
                <p:cNvPicPr/>
                <p:nvPr/>
              </p:nvPicPr>
              <p:blipFill>
                <a:blip r:embed="rId403"/>
                <a:stretch>
                  <a:fillRect/>
                </a:stretch>
              </p:blipFill>
              <p:spPr>
                <a:xfrm>
                  <a:off x="10252520" y="2381987"/>
                  <a:ext cx="2106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44" name="Freihand 143">
                  <a:extLst>
                    <a:ext uri="{FF2B5EF4-FFF2-40B4-BE49-F238E27FC236}">
                      <a16:creationId xmlns:a16="http://schemas.microsoft.com/office/drawing/2014/main" id="{6827F734-8C82-4FBD-A625-4CB35C26866A}"/>
                    </a:ext>
                  </a:extLst>
                </p14:cNvPr>
                <p14:cNvContentPartPr/>
                <p14:nvPr/>
              </p14:nvContentPartPr>
              <p14:xfrm>
                <a:off x="10496240" y="2399627"/>
                <a:ext cx="168840" cy="116280"/>
              </p14:xfrm>
            </p:contentPart>
          </mc:Choice>
          <mc:Fallback xmlns="">
            <p:pic>
              <p:nvPicPr>
                <p:cNvPr id="144" name="Freihand 143">
                  <a:extLst>
                    <a:ext uri="{FF2B5EF4-FFF2-40B4-BE49-F238E27FC236}">
                      <a16:creationId xmlns:a16="http://schemas.microsoft.com/office/drawing/2014/main" id="{6827F734-8C82-4FBD-A625-4CB35C26866A}"/>
                    </a:ext>
                  </a:extLst>
                </p:cNvPr>
                <p:cNvPicPr/>
                <p:nvPr/>
              </p:nvPicPr>
              <p:blipFill>
                <a:blip r:embed="rId405"/>
                <a:stretch>
                  <a:fillRect/>
                </a:stretch>
              </p:blipFill>
              <p:spPr>
                <a:xfrm>
                  <a:off x="10491920" y="2395307"/>
                  <a:ext cx="1774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45" name="Freihand 144">
                  <a:extLst>
                    <a:ext uri="{FF2B5EF4-FFF2-40B4-BE49-F238E27FC236}">
                      <a16:creationId xmlns:a16="http://schemas.microsoft.com/office/drawing/2014/main" id="{EB986C6A-1442-4BDE-A53A-AC2E7BADF07F}"/>
                    </a:ext>
                  </a:extLst>
                </p14:cNvPr>
                <p14:cNvContentPartPr/>
                <p14:nvPr/>
              </p14:nvContentPartPr>
              <p14:xfrm>
                <a:off x="10693160" y="2402507"/>
                <a:ext cx="355680" cy="118440"/>
              </p14:xfrm>
            </p:contentPart>
          </mc:Choice>
          <mc:Fallback xmlns="">
            <p:pic>
              <p:nvPicPr>
                <p:cNvPr id="145" name="Freihand 144">
                  <a:extLst>
                    <a:ext uri="{FF2B5EF4-FFF2-40B4-BE49-F238E27FC236}">
                      <a16:creationId xmlns:a16="http://schemas.microsoft.com/office/drawing/2014/main" id="{EB986C6A-1442-4BDE-A53A-AC2E7BADF07F}"/>
                    </a:ext>
                  </a:extLst>
                </p:cNvPr>
                <p:cNvPicPr/>
                <p:nvPr/>
              </p:nvPicPr>
              <p:blipFill>
                <a:blip r:embed="rId407"/>
                <a:stretch>
                  <a:fillRect/>
                </a:stretch>
              </p:blipFill>
              <p:spPr>
                <a:xfrm>
                  <a:off x="10688840" y="2398187"/>
                  <a:ext cx="3643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51" name="Freihand 150">
                  <a:extLst>
                    <a:ext uri="{FF2B5EF4-FFF2-40B4-BE49-F238E27FC236}">
                      <a16:creationId xmlns:a16="http://schemas.microsoft.com/office/drawing/2014/main" id="{0A111E0A-1EB5-43AD-9259-4EE67E570684}"/>
                    </a:ext>
                  </a:extLst>
                </p14:cNvPr>
                <p14:cNvContentPartPr/>
                <p14:nvPr/>
              </p14:nvContentPartPr>
              <p14:xfrm>
                <a:off x="11103200" y="2405387"/>
                <a:ext cx="144720" cy="134280"/>
              </p14:xfrm>
            </p:contentPart>
          </mc:Choice>
          <mc:Fallback xmlns="">
            <p:pic>
              <p:nvPicPr>
                <p:cNvPr id="151" name="Freihand 150">
                  <a:extLst>
                    <a:ext uri="{FF2B5EF4-FFF2-40B4-BE49-F238E27FC236}">
                      <a16:creationId xmlns:a16="http://schemas.microsoft.com/office/drawing/2014/main" id="{0A111E0A-1EB5-43AD-9259-4EE67E570684}"/>
                    </a:ext>
                  </a:extLst>
                </p:cNvPr>
                <p:cNvPicPr/>
                <p:nvPr/>
              </p:nvPicPr>
              <p:blipFill>
                <a:blip r:embed="rId409"/>
                <a:stretch>
                  <a:fillRect/>
                </a:stretch>
              </p:blipFill>
              <p:spPr>
                <a:xfrm>
                  <a:off x="11098880" y="2401067"/>
                  <a:ext cx="1533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53" name="Freihand 152">
                  <a:extLst>
                    <a:ext uri="{FF2B5EF4-FFF2-40B4-BE49-F238E27FC236}">
                      <a16:creationId xmlns:a16="http://schemas.microsoft.com/office/drawing/2014/main" id="{B37E63A7-2303-4807-AB99-D5798632BABD}"/>
                    </a:ext>
                  </a:extLst>
                </p14:cNvPr>
                <p14:cNvContentPartPr/>
                <p14:nvPr/>
              </p14:nvContentPartPr>
              <p14:xfrm>
                <a:off x="9670400" y="2148707"/>
                <a:ext cx="100080" cy="108000"/>
              </p14:xfrm>
            </p:contentPart>
          </mc:Choice>
          <mc:Fallback xmlns="">
            <p:pic>
              <p:nvPicPr>
                <p:cNvPr id="153" name="Freihand 152">
                  <a:extLst>
                    <a:ext uri="{FF2B5EF4-FFF2-40B4-BE49-F238E27FC236}">
                      <a16:creationId xmlns:a16="http://schemas.microsoft.com/office/drawing/2014/main" id="{B37E63A7-2303-4807-AB99-D5798632BABD}"/>
                    </a:ext>
                  </a:extLst>
                </p:cNvPr>
                <p:cNvPicPr/>
                <p:nvPr/>
              </p:nvPicPr>
              <p:blipFill>
                <a:blip r:embed="rId411"/>
                <a:stretch>
                  <a:fillRect/>
                </a:stretch>
              </p:blipFill>
              <p:spPr>
                <a:xfrm>
                  <a:off x="9666080" y="2144387"/>
                  <a:ext cx="1087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66" name="Freihand 165">
                  <a:extLst>
                    <a:ext uri="{FF2B5EF4-FFF2-40B4-BE49-F238E27FC236}">
                      <a16:creationId xmlns:a16="http://schemas.microsoft.com/office/drawing/2014/main" id="{889A22A1-98E0-4A6E-9B84-01500D2510FE}"/>
                    </a:ext>
                  </a:extLst>
                </p14:cNvPr>
                <p14:cNvContentPartPr/>
                <p14:nvPr/>
              </p14:nvContentPartPr>
              <p14:xfrm>
                <a:off x="8665280" y="3027827"/>
                <a:ext cx="159120" cy="176760"/>
              </p14:xfrm>
            </p:contentPart>
          </mc:Choice>
          <mc:Fallback xmlns="">
            <p:pic>
              <p:nvPicPr>
                <p:cNvPr id="166" name="Freihand 165">
                  <a:extLst>
                    <a:ext uri="{FF2B5EF4-FFF2-40B4-BE49-F238E27FC236}">
                      <a16:creationId xmlns:a16="http://schemas.microsoft.com/office/drawing/2014/main" id="{889A22A1-98E0-4A6E-9B84-01500D2510FE}"/>
                    </a:ext>
                  </a:extLst>
                </p:cNvPr>
                <p:cNvPicPr/>
                <p:nvPr/>
              </p:nvPicPr>
              <p:blipFill>
                <a:blip r:embed="rId413"/>
                <a:stretch>
                  <a:fillRect/>
                </a:stretch>
              </p:blipFill>
              <p:spPr>
                <a:xfrm>
                  <a:off x="8660960" y="3023507"/>
                  <a:ext cx="1677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73" name="Freihand 172">
                  <a:extLst>
                    <a:ext uri="{FF2B5EF4-FFF2-40B4-BE49-F238E27FC236}">
                      <a16:creationId xmlns:a16="http://schemas.microsoft.com/office/drawing/2014/main" id="{08EBE96C-292C-4059-AEF8-A74E73802894}"/>
                    </a:ext>
                  </a:extLst>
                </p14:cNvPr>
                <p14:cNvContentPartPr/>
                <p14:nvPr/>
              </p14:nvContentPartPr>
              <p14:xfrm>
                <a:off x="8990720" y="3034307"/>
                <a:ext cx="9000" cy="146880"/>
              </p14:xfrm>
            </p:contentPart>
          </mc:Choice>
          <mc:Fallback xmlns="">
            <p:pic>
              <p:nvPicPr>
                <p:cNvPr id="173" name="Freihand 172">
                  <a:extLst>
                    <a:ext uri="{FF2B5EF4-FFF2-40B4-BE49-F238E27FC236}">
                      <a16:creationId xmlns:a16="http://schemas.microsoft.com/office/drawing/2014/main" id="{08EBE96C-292C-4059-AEF8-A74E73802894}"/>
                    </a:ext>
                  </a:extLst>
                </p:cNvPr>
                <p:cNvPicPr/>
                <p:nvPr/>
              </p:nvPicPr>
              <p:blipFill>
                <a:blip r:embed="rId415"/>
                <a:stretch>
                  <a:fillRect/>
                </a:stretch>
              </p:blipFill>
              <p:spPr>
                <a:xfrm>
                  <a:off x="8986400" y="3029987"/>
                  <a:ext cx="176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78" name="Freihand 177">
                  <a:extLst>
                    <a:ext uri="{FF2B5EF4-FFF2-40B4-BE49-F238E27FC236}">
                      <a16:creationId xmlns:a16="http://schemas.microsoft.com/office/drawing/2014/main" id="{6842D071-794B-4810-8373-9E1A5C7B6D70}"/>
                    </a:ext>
                  </a:extLst>
                </p14:cNvPr>
                <p14:cNvContentPartPr/>
                <p14:nvPr/>
              </p14:nvContentPartPr>
              <p14:xfrm>
                <a:off x="8961200" y="3084707"/>
                <a:ext cx="102600" cy="14400"/>
              </p14:xfrm>
            </p:contentPart>
          </mc:Choice>
          <mc:Fallback xmlns="">
            <p:pic>
              <p:nvPicPr>
                <p:cNvPr id="178" name="Freihand 177">
                  <a:extLst>
                    <a:ext uri="{FF2B5EF4-FFF2-40B4-BE49-F238E27FC236}">
                      <a16:creationId xmlns:a16="http://schemas.microsoft.com/office/drawing/2014/main" id="{6842D071-794B-4810-8373-9E1A5C7B6D70}"/>
                    </a:ext>
                  </a:extLst>
                </p:cNvPr>
                <p:cNvPicPr/>
                <p:nvPr/>
              </p:nvPicPr>
              <p:blipFill>
                <a:blip r:embed="rId417"/>
                <a:stretch>
                  <a:fillRect/>
                </a:stretch>
              </p:blipFill>
              <p:spPr>
                <a:xfrm>
                  <a:off x="8956880" y="3080387"/>
                  <a:ext cx="1112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85" name="Freihand 184">
                  <a:extLst>
                    <a:ext uri="{FF2B5EF4-FFF2-40B4-BE49-F238E27FC236}">
                      <a16:creationId xmlns:a16="http://schemas.microsoft.com/office/drawing/2014/main" id="{6488F17A-7492-4B45-BBBD-8FCC60790532}"/>
                    </a:ext>
                  </a:extLst>
                </p14:cNvPr>
                <p14:cNvContentPartPr/>
                <p14:nvPr/>
              </p14:nvContentPartPr>
              <p14:xfrm>
                <a:off x="9160640" y="2983547"/>
                <a:ext cx="100800" cy="153000"/>
              </p14:xfrm>
            </p:contentPart>
          </mc:Choice>
          <mc:Fallback xmlns="">
            <p:pic>
              <p:nvPicPr>
                <p:cNvPr id="185" name="Freihand 184">
                  <a:extLst>
                    <a:ext uri="{FF2B5EF4-FFF2-40B4-BE49-F238E27FC236}">
                      <a16:creationId xmlns:a16="http://schemas.microsoft.com/office/drawing/2014/main" id="{6488F17A-7492-4B45-BBBD-8FCC60790532}"/>
                    </a:ext>
                  </a:extLst>
                </p:cNvPr>
                <p:cNvPicPr/>
                <p:nvPr/>
              </p:nvPicPr>
              <p:blipFill>
                <a:blip r:embed="rId419"/>
                <a:stretch>
                  <a:fillRect/>
                </a:stretch>
              </p:blipFill>
              <p:spPr>
                <a:xfrm>
                  <a:off x="9156320" y="2979227"/>
                  <a:ext cx="1094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86" name="Freihand 185">
                  <a:extLst>
                    <a:ext uri="{FF2B5EF4-FFF2-40B4-BE49-F238E27FC236}">
                      <a16:creationId xmlns:a16="http://schemas.microsoft.com/office/drawing/2014/main" id="{3489A3CE-0F8B-4940-8EB4-AD66BFAAC1B1}"/>
                    </a:ext>
                  </a:extLst>
                </p14:cNvPr>
                <p14:cNvContentPartPr/>
                <p14:nvPr/>
              </p14:nvContentPartPr>
              <p14:xfrm>
                <a:off x="9382040" y="2986067"/>
                <a:ext cx="48240" cy="119880"/>
              </p14:xfrm>
            </p:contentPart>
          </mc:Choice>
          <mc:Fallback xmlns="">
            <p:pic>
              <p:nvPicPr>
                <p:cNvPr id="186" name="Freihand 185">
                  <a:extLst>
                    <a:ext uri="{FF2B5EF4-FFF2-40B4-BE49-F238E27FC236}">
                      <a16:creationId xmlns:a16="http://schemas.microsoft.com/office/drawing/2014/main" id="{3489A3CE-0F8B-4940-8EB4-AD66BFAAC1B1}"/>
                    </a:ext>
                  </a:extLst>
                </p:cNvPr>
                <p:cNvPicPr/>
                <p:nvPr/>
              </p:nvPicPr>
              <p:blipFill>
                <a:blip r:embed="rId421"/>
                <a:stretch>
                  <a:fillRect/>
                </a:stretch>
              </p:blipFill>
              <p:spPr>
                <a:xfrm>
                  <a:off x="9377720" y="2981747"/>
                  <a:ext cx="56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87" name="Freihand 186">
                  <a:extLst>
                    <a:ext uri="{FF2B5EF4-FFF2-40B4-BE49-F238E27FC236}">
                      <a16:creationId xmlns:a16="http://schemas.microsoft.com/office/drawing/2014/main" id="{7C20BED7-E28F-451C-9052-2A9224CA57C2}"/>
                    </a:ext>
                  </a:extLst>
                </p14:cNvPr>
                <p14:cNvContentPartPr/>
                <p14:nvPr/>
              </p14:nvContentPartPr>
              <p14:xfrm>
                <a:off x="9322280" y="2921627"/>
                <a:ext cx="83160" cy="61200"/>
              </p14:xfrm>
            </p:contentPart>
          </mc:Choice>
          <mc:Fallback xmlns="">
            <p:pic>
              <p:nvPicPr>
                <p:cNvPr id="187" name="Freihand 186">
                  <a:extLst>
                    <a:ext uri="{FF2B5EF4-FFF2-40B4-BE49-F238E27FC236}">
                      <a16:creationId xmlns:a16="http://schemas.microsoft.com/office/drawing/2014/main" id="{7C20BED7-E28F-451C-9052-2A9224CA57C2}"/>
                    </a:ext>
                  </a:extLst>
                </p:cNvPr>
                <p:cNvPicPr/>
                <p:nvPr/>
              </p:nvPicPr>
              <p:blipFill>
                <a:blip r:embed="rId423"/>
                <a:stretch>
                  <a:fillRect/>
                </a:stretch>
              </p:blipFill>
              <p:spPr>
                <a:xfrm>
                  <a:off x="9317960" y="2917307"/>
                  <a:ext cx="918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88" name="Freihand 187">
                  <a:extLst>
                    <a:ext uri="{FF2B5EF4-FFF2-40B4-BE49-F238E27FC236}">
                      <a16:creationId xmlns:a16="http://schemas.microsoft.com/office/drawing/2014/main" id="{CCD81E8E-1208-44B7-A13F-8F79E81A499C}"/>
                    </a:ext>
                  </a:extLst>
                </p14:cNvPr>
                <p14:cNvContentPartPr/>
                <p14:nvPr/>
              </p14:nvContentPartPr>
              <p14:xfrm>
                <a:off x="9456920" y="3039347"/>
                <a:ext cx="59040" cy="87480"/>
              </p14:xfrm>
            </p:contentPart>
          </mc:Choice>
          <mc:Fallback xmlns="">
            <p:pic>
              <p:nvPicPr>
                <p:cNvPr id="188" name="Freihand 187">
                  <a:extLst>
                    <a:ext uri="{FF2B5EF4-FFF2-40B4-BE49-F238E27FC236}">
                      <a16:creationId xmlns:a16="http://schemas.microsoft.com/office/drawing/2014/main" id="{CCD81E8E-1208-44B7-A13F-8F79E81A499C}"/>
                    </a:ext>
                  </a:extLst>
                </p:cNvPr>
                <p:cNvPicPr/>
                <p:nvPr/>
              </p:nvPicPr>
              <p:blipFill>
                <a:blip r:embed="rId425"/>
                <a:stretch>
                  <a:fillRect/>
                </a:stretch>
              </p:blipFill>
              <p:spPr>
                <a:xfrm>
                  <a:off x="9452600" y="3035027"/>
                  <a:ext cx="676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89" name="Freihand 188">
                  <a:extLst>
                    <a:ext uri="{FF2B5EF4-FFF2-40B4-BE49-F238E27FC236}">
                      <a16:creationId xmlns:a16="http://schemas.microsoft.com/office/drawing/2014/main" id="{F0A3E9D8-DD74-4181-8B20-6D3575D35D1A}"/>
                    </a:ext>
                  </a:extLst>
                </p14:cNvPr>
                <p14:cNvContentPartPr/>
                <p14:nvPr/>
              </p14:nvContentPartPr>
              <p14:xfrm>
                <a:off x="9513080" y="2891747"/>
                <a:ext cx="119880" cy="362160"/>
              </p14:xfrm>
            </p:contentPart>
          </mc:Choice>
          <mc:Fallback xmlns="">
            <p:pic>
              <p:nvPicPr>
                <p:cNvPr id="189" name="Freihand 188">
                  <a:extLst>
                    <a:ext uri="{FF2B5EF4-FFF2-40B4-BE49-F238E27FC236}">
                      <a16:creationId xmlns:a16="http://schemas.microsoft.com/office/drawing/2014/main" id="{F0A3E9D8-DD74-4181-8B20-6D3575D35D1A}"/>
                    </a:ext>
                  </a:extLst>
                </p:cNvPr>
                <p:cNvPicPr/>
                <p:nvPr/>
              </p:nvPicPr>
              <p:blipFill>
                <a:blip r:embed="rId427"/>
                <a:stretch>
                  <a:fillRect/>
                </a:stretch>
              </p:blipFill>
              <p:spPr>
                <a:xfrm>
                  <a:off x="9508760" y="2887427"/>
                  <a:ext cx="12852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190" name="Freihand 189">
                  <a:extLst>
                    <a:ext uri="{FF2B5EF4-FFF2-40B4-BE49-F238E27FC236}">
                      <a16:creationId xmlns:a16="http://schemas.microsoft.com/office/drawing/2014/main" id="{A763F51D-69E2-467A-9F01-C88115777771}"/>
                    </a:ext>
                  </a:extLst>
                </p14:cNvPr>
                <p14:cNvContentPartPr/>
                <p14:nvPr/>
              </p14:nvContentPartPr>
              <p14:xfrm>
                <a:off x="8524520" y="2966627"/>
                <a:ext cx="107280" cy="342360"/>
              </p14:xfrm>
            </p:contentPart>
          </mc:Choice>
          <mc:Fallback xmlns="">
            <p:pic>
              <p:nvPicPr>
                <p:cNvPr id="190" name="Freihand 189">
                  <a:extLst>
                    <a:ext uri="{FF2B5EF4-FFF2-40B4-BE49-F238E27FC236}">
                      <a16:creationId xmlns:a16="http://schemas.microsoft.com/office/drawing/2014/main" id="{A763F51D-69E2-467A-9F01-C88115777771}"/>
                    </a:ext>
                  </a:extLst>
                </p:cNvPr>
                <p:cNvPicPr/>
                <p:nvPr/>
              </p:nvPicPr>
              <p:blipFill>
                <a:blip r:embed="rId429"/>
                <a:stretch>
                  <a:fillRect/>
                </a:stretch>
              </p:blipFill>
              <p:spPr>
                <a:xfrm>
                  <a:off x="8520200" y="2962307"/>
                  <a:ext cx="11592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92" name="Freihand 191">
                  <a:extLst>
                    <a:ext uri="{FF2B5EF4-FFF2-40B4-BE49-F238E27FC236}">
                      <a16:creationId xmlns:a16="http://schemas.microsoft.com/office/drawing/2014/main" id="{6B3E6359-E526-418B-AB94-E2F1BC886850}"/>
                    </a:ext>
                  </a:extLst>
                </p14:cNvPr>
                <p14:cNvContentPartPr/>
                <p14:nvPr/>
              </p14:nvContentPartPr>
              <p14:xfrm>
                <a:off x="9781280" y="3062027"/>
                <a:ext cx="294120" cy="28800"/>
              </p14:xfrm>
            </p:contentPart>
          </mc:Choice>
          <mc:Fallback xmlns="">
            <p:pic>
              <p:nvPicPr>
                <p:cNvPr id="192" name="Freihand 191">
                  <a:extLst>
                    <a:ext uri="{FF2B5EF4-FFF2-40B4-BE49-F238E27FC236}">
                      <a16:creationId xmlns:a16="http://schemas.microsoft.com/office/drawing/2014/main" id="{6B3E6359-E526-418B-AB94-E2F1BC886850}"/>
                    </a:ext>
                  </a:extLst>
                </p:cNvPr>
                <p:cNvPicPr/>
                <p:nvPr/>
              </p:nvPicPr>
              <p:blipFill>
                <a:blip r:embed="rId431"/>
                <a:stretch>
                  <a:fillRect/>
                </a:stretch>
              </p:blipFill>
              <p:spPr>
                <a:xfrm>
                  <a:off x="9776960" y="3057707"/>
                  <a:ext cx="3027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93" name="Freihand 192">
                  <a:extLst>
                    <a:ext uri="{FF2B5EF4-FFF2-40B4-BE49-F238E27FC236}">
                      <a16:creationId xmlns:a16="http://schemas.microsoft.com/office/drawing/2014/main" id="{B333EFD8-D86D-44AE-AEAC-B1DCD2278E38}"/>
                    </a:ext>
                  </a:extLst>
                </p14:cNvPr>
                <p14:cNvContentPartPr/>
                <p14:nvPr/>
              </p14:nvContentPartPr>
              <p14:xfrm>
                <a:off x="9846080" y="3115307"/>
                <a:ext cx="225720" cy="30960"/>
              </p14:xfrm>
            </p:contentPart>
          </mc:Choice>
          <mc:Fallback xmlns="">
            <p:pic>
              <p:nvPicPr>
                <p:cNvPr id="193" name="Freihand 192">
                  <a:extLst>
                    <a:ext uri="{FF2B5EF4-FFF2-40B4-BE49-F238E27FC236}">
                      <a16:creationId xmlns:a16="http://schemas.microsoft.com/office/drawing/2014/main" id="{B333EFD8-D86D-44AE-AEAC-B1DCD2278E38}"/>
                    </a:ext>
                  </a:extLst>
                </p:cNvPr>
                <p:cNvPicPr/>
                <p:nvPr/>
              </p:nvPicPr>
              <p:blipFill>
                <a:blip r:embed="rId433"/>
                <a:stretch>
                  <a:fillRect/>
                </a:stretch>
              </p:blipFill>
              <p:spPr>
                <a:xfrm>
                  <a:off x="9841760" y="3110987"/>
                  <a:ext cx="2343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95" name="Freihand 194">
                  <a:extLst>
                    <a:ext uri="{FF2B5EF4-FFF2-40B4-BE49-F238E27FC236}">
                      <a16:creationId xmlns:a16="http://schemas.microsoft.com/office/drawing/2014/main" id="{C23F6E52-CF86-4AFF-8DE5-D791C7F48974}"/>
                    </a:ext>
                  </a:extLst>
                </p14:cNvPr>
                <p14:cNvContentPartPr/>
                <p14:nvPr/>
              </p14:nvContentPartPr>
              <p14:xfrm>
                <a:off x="10239200" y="2923787"/>
                <a:ext cx="266400" cy="143280"/>
              </p14:xfrm>
            </p:contentPart>
          </mc:Choice>
          <mc:Fallback xmlns="">
            <p:pic>
              <p:nvPicPr>
                <p:cNvPr id="195" name="Freihand 194">
                  <a:extLst>
                    <a:ext uri="{FF2B5EF4-FFF2-40B4-BE49-F238E27FC236}">
                      <a16:creationId xmlns:a16="http://schemas.microsoft.com/office/drawing/2014/main" id="{C23F6E52-CF86-4AFF-8DE5-D791C7F48974}"/>
                    </a:ext>
                  </a:extLst>
                </p:cNvPr>
                <p:cNvPicPr/>
                <p:nvPr/>
              </p:nvPicPr>
              <p:blipFill>
                <a:blip r:embed="rId435"/>
                <a:stretch>
                  <a:fillRect/>
                </a:stretch>
              </p:blipFill>
              <p:spPr>
                <a:xfrm>
                  <a:off x="10234880" y="2919467"/>
                  <a:ext cx="2750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197" name="Freihand 196">
                  <a:extLst>
                    <a:ext uri="{FF2B5EF4-FFF2-40B4-BE49-F238E27FC236}">
                      <a16:creationId xmlns:a16="http://schemas.microsoft.com/office/drawing/2014/main" id="{FB9A9A1C-AB9D-469F-97A2-A80C51FB5837}"/>
                    </a:ext>
                  </a:extLst>
                </p14:cNvPr>
                <p14:cNvContentPartPr/>
                <p14:nvPr/>
              </p14:nvContentPartPr>
              <p14:xfrm>
                <a:off x="9679040" y="2790227"/>
                <a:ext cx="90720" cy="120600"/>
              </p14:xfrm>
            </p:contentPart>
          </mc:Choice>
          <mc:Fallback xmlns="">
            <p:pic>
              <p:nvPicPr>
                <p:cNvPr id="197" name="Freihand 196">
                  <a:extLst>
                    <a:ext uri="{FF2B5EF4-FFF2-40B4-BE49-F238E27FC236}">
                      <a16:creationId xmlns:a16="http://schemas.microsoft.com/office/drawing/2014/main" id="{FB9A9A1C-AB9D-469F-97A2-A80C51FB5837}"/>
                    </a:ext>
                  </a:extLst>
                </p:cNvPr>
                <p:cNvPicPr/>
                <p:nvPr/>
              </p:nvPicPr>
              <p:blipFill>
                <a:blip r:embed="rId437"/>
                <a:stretch>
                  <a:fillRect/>
                </a:stretch>
              </p:blipFill>
              <p:spPr>
                <a:xfrm>
                  <a:off x="9674720" y="2785907"/>
                  <a:ext cx="993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198" name="Freihand 197">
                  <a:extLst>
                    <a:ext uri="{FF2B5EF4-FFF2-40B4-BE49-F238E27FC236}">
                      <a16:creationId xmlns:a16="http://schemas.microsoft.com/office/drawing/2014/main" id="{B03FEB2D-5FEE-4BF2-97E4-4E7A7C8B9FE1}"/>
                    </a:ext>
                  </a:extLst>
                </p14:cNvPr>
                <p14:cNvContentPartPr/>
                <p14:nvPr/>
              </p14:nvContentPartPr>
              <p14:xfrm>
                <a:off x="8091800" y="2968787"/>
                <a:ext cx="233280" cy="247680"/>
              </p14:xfrm>
            </p:contentPart>
          </mc:Choice>
          <mc:Fallback xmlns="">
            <p:pic>
              <p:nvPicPr>
                <p:cNvPr id="198" name="Freihand 197">
                  <a:extLst>
                    <a:ext uri="{FF2B5EF4-FFF2-40B4-BE49-F238E27FC236}">
                      <a16:creationId xmlns:a16="http://schemas.microsoft.com/office/drawing/2014/main" id="{B03FEB2D-5FEE-4BF2-97E4-4E7A7C8B9FE1}"/>
                    </a:ext>
                  </a:extLst>
                </p:cNvPr>
                <p:cNvPicPr/>
                <p:nvPr/>
              </p:nvPicPr>
              <p:blipFill>
                <a:blip r:embed="rId439"/>
                <a:stretch>
                  <a:fillRect/>
                </a:stretch>
              </p:blipFill>
              <p:spPr>
                <a:xfrm>
                  <a:off x="8087480" y="2964467"/>
                  <a:ext cx="2419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199" name="Freihand 198">
                  <a:extLst>
                    <a:ext uri="{FF2B5EF4-FFF2-40B4-BE49-F238E27FC236}">
                      <a16:creationId xmlns:a16="http://schemas.microsoft.com/office/drawing/2014/main" id="{609A999A-EDBD-433D-984F-F149A1E79654}"/>
                    </a:ext>
                  </a:extLst>
                </p14:cNvPr>
                <p14:cNvContentPartPr/>
                <p14:nvPr/>
              </p14:nvContentPartPr>
              <p14:xfrm>
                <a:off x="10115360" y="2880587"/>
                <a:ext cx="135360" cy="205200"/>
              </p14:xfrm>
            </p:contentPart>
          </mc:Choice>
          <mc:Fallback xmlns="">
            <p:pic>
              <p:nvPicPr>
                <p:cNvPr id="199" name="Freihand 198">
                  <a:extLst>
                    <a:ext uri="{FF2B5EF4-FFF2-40B4-BE49-F238E27FC236}">
                      <a16:creationId xmlns:a16="http://schemas.microsoft.com/office/drawing/2014/main" id="{609A999A-EDBD-433D-984F-F149A1E79654}"/>
                    </a:ext>
                  </a:extLst>
                </p:cNvPr>
                <p:cNvPicPr/>
                <p:nvPr/>
              </p:nvPicPr>
              <p:blipFill>
                <a:blip r:embed="rId441"/>
                <a:stretch>
                  <a:fillRect/>
                </a:stretch>
              </p:blipFill>
              <p:spPr>
                <a:xfrm>
                  <a:off x="10111040" y="2876267"/>
                  <a:ext cx="1440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42" name="Freihand 241">
                  <a:extLst>
                    <a:ext uri="{FF2B5EF4-FFF2-40B4-BE49-F238E27FC236}">
                      <a16:creationId xmlns:a16="http://schemas.microsoft.com/office/drawing/2014/main" id="{34D5BBD1-A417-430F-BDFC-F1C7BF47C669}"/>
                    </a:ext>
                  </a:extLst>
                </p14:cNvPr>
                <p14:cNvContentPartPr/>
                <p14:nvPr/>
              </p14:nvContentPartPr>
              <p14:xfrm>
                <a:off x="10091960" y="3091547"/>
                <a:ext cx="510840" cy="113400"/>
              </p14:xfrm>
            </p:contentPart>
          </mc:Choice>
          <mc:Fallback xmlns="">
            <p:pic>
              <p:nvPicPr>
                <p:cNvPr id="242" name="Freihand 241">
                  <a:extLst>
                    <a:ext uri="{FF2B5EF4-FFF2-40B4-BE49-F238E27FC236}">
                      <a16:creationId xmlns:a16="http://schemas.microsoft.com/office/drawing/2014/main" id="{34D5BBD1-A417-430F-BDFC-F1C7BF47C669}"/>
                    </a:ext>
                  </a:extLst>
                </p:cNvPr>
                <p:cNvPicPr/>
                <p:nvPr/>
              </p:nvPicPr>
              <p:blipFill>
                <a:blip r:embed="rId443"/>
                <a:stretch>
                  <a:fillRect/>
                </a:stretch>
              </p:blipFill>
              <p:spPr>
                <a:xfrm>
                  <a:off x="10087640" y="3087227"/>
                  <a:ext cx="519480" cy="122040"/>
                </a:xfrm>
                <a:prstGeom prst="rect">
                  <a:avLst/>
                </a:prstGeom>
              </p:spPr>
            </p:pic>
          </mc:Fallback>
        </mc:AlternateContent>
      </p:grpSp>
      <p:grpSp>
        <p:nvGrpSpPr>
          <p:cNvPr id="251" name="Gruppieren 250">
            <a:extLst>
              <a:ext uri="{FF2B5EF4-FFF2-40B4-BE49-F238E27FC236}">
                <a16:creationId xmlns:a16="http://schemas.microsoft.com/office/drawing/2014/main" id="{89608A62-0599-4444-BCC2-E41CA3C937A5}"/>
              </a:ext>
            </a:extLst>
          </p:cNvPr>
          <p:cNvGrpSpPr/>
          <p:nvPr/>
        </p:nvGrpSpPr>
        <p:grpSpPr>
          <a:xfrm>
            <a:off x="10671920" y="2898227"/>
            <a:ext cx="803520" cy="293760"/>
            <a:chOff x="10671920" y="2898227"/>
            <a:chExt cx="803520" cy="293760"/>
          </a:xfrm>
        </p:grpSpPr>
        <mc:AlternateContent xmlns:mc="http://schemas.openxmlformats.org/markup-compatibility/2006" xmlns:p14="http://schemas.microsoft.com/office/powerpoint/2010/main">
          <mc:Choice Requires="p14">
            <p:contentPart p14:bwMode="auto" r:id="rId444">
              <p14:nvContentPartPr>
                <p14:cNvPr id="244" name="Freihand 243">
                  <a:extLst>
                    <a:ext uri="{FF2B5EF4-FFF2-40B4-BE49-F238E27FC236}">
                      <a16:creationId xmlns:a16="http://schemas.microsoft.com/office/drawing/2014/main" id="{3BCBDF53-E870-4F66-B13A-41BCB754CAFD}"/>
                    </a:ext>
                  </a:extLst>
                </p14:cNvPr>
                <p14:cNvContentPartPr/>
                <p14:nvPr/>
              </p14:nvContentPartPr>
              <p14:xfrm>
                <a:off x="10671920" y="2943227"/>
                <a:ext cx="154440" cy="48240"/>
              </p14:xfrm>
            </p:contentPart>
          </mc:Choice>
          <mc:Fallback xmlns="">
            <p:pic>
              <p:nvPicPr>
                <p:cNvPr id="244" name="Freihand 243">
                  <a:extLst>
                    <a:ext uri="{FF2B5EF4-FFF2-40B4-BE49-F238E27FC236}">
                      <a16:creationId xmlns:a16="http://schemas.microsoft.com/office/drawing/2014/main" id="{3BCBDF53-E870-4F66-B13A-41BCB754CAFD}"/>
                    </a:ext>
                  </a:extLst>
                </p:cNvPr>
                <p:cNvPicPr/>
                <p:nvPr/>
              </p:nvPicPr>
              <p:blipFill>
                <a:blip r:embed="rId445"/>
                <a:stretch>
                  <a:fillRect/>
                </a:stretch>
              </p:blipFill>
              <p:spPr>
                <a:xfrm>
                  <a:off x="10667600" y="2938907"/>
                  <a:ext cx="1630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45" name="Freihand 244">
                  <a:extLst>
                    <a:ext uri="{FF2B5EF4-FFF2-40B4-BE49-F238E27FC236}">
                      <a16:creationId xmlns:a16="http://schemas.microsoft.com/office/drawing/2014/main" id="{16D9E328-A975-4B2C-8924-A4DAF2D961C2}"/>
                    </a:ext>
                  </a:extLst>
                </p14:cNvPr>
                <p14:cNvContentPartPr/>
                <p14:nvPr/>
              </p14:nvContentPartPr>
              <p14:xfrm>
                <a:off x="10698200" y="3042587"/>
                <a:ext cx="153000" cy="27360"/>
              </p14:xfrm>
            </p:contentPart>
          </mc:Choice>
          <mc:Fallback xmlns="">
            <p:pic>
              <p:nvPicPr>
                <p:cNvPr id="245" name="Freihand 244">
                  <a:extLst>
                    <a:ext uri="{FF2B5EF4-FFF2-40B4-BE49-F238E27FC236}">
                      <a16:creationId xmlns:a16="http://schemas.microsoft.com/office/drawing/2014/main" id="{16D9E328-A975-4B2C-8924-A4DAF2D961C2}"/>
                    </a:ext>
                  </a:extLst>
                </p:cNvPr>
                <p:cNvPicPr/>
                <p:nvPr/>
              </p:nvPicPr>
              <p:blipFill>
                <a:blip r:embed="rId447"/>
                <a:stretch>
                  <a:fillRect/>
                </a:stretch>
              </p:blipFill>
              <p:spPr>
                <a:xfrm>
                  <a:off x="10693880" y="3038267"/>
                  <a:ext cx="161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47" name="Freihand 246">
                  <a:extLst>
                    <a:ext uri="{FF2B5EF4-FFF2-40B4-BE49-F238E27FC236}">
                      <a16:creationId xmlns:a16="http://schemas.microsoft.com/office/drawing/2014/main" id="{E9C7174B-89CE-4D95-9B66-0ECB6B351984}"/>
                    </a:ext>
                  </a:extLst>
                </p14:cNvPr>
                <p14:cNvContentPartPr/>
                <p14:nvPr/>
              </p14:nvContentPartPr>
              <p14:xfrm>
                <a:off x="10975040" y="2910467"/>
                <a:ext cx="151560" cy="151560"/>
              </p14:xfrm>
            </p:contentPart>
          </mc:Choice>
          <mc:Fallback xmlns="">
            <p:pic>
              <p:nvPicPr>
                <p:cNvPr id="247" name="Freihand 246">
                  <a:extLst>
                    <a:ext uri="{FF2B5EF4-FFF2-40B4-BE49-F238E27FC236}">
                      <a16:creationId xmlns:a16="http://schemas.microsoft.com/office/drawing/2014/main" id="{E9C7174B-89CE-4D95-9B66-0ECB6B351984}"/>
                    </a:ext>
                  </a:extLst>
                </p:cNvPr>
                <p:cNvPicPr/>
                <p:nvPr/>
              </p:nvPicPr>
              <p:blipFill>
                <a:blip r:embed="rId449"/>
                <a:stretch>
                  <a:fillRect/>
                </a:stretch>
              </p:blipFill>
              <p:spPr>
                <a:xfrm>
                  <a:off x="10970720" y="2906147"/>
                  <a:ext cx="1602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48" name="Freihand 247">
                  <a:extLst>
                    <a:ext uri="{FF2B5EF4-FFF2-40B4-BE49-F238E27FC236}">
                      <a16:creationId xmlns:a16="http://schemas.microsoft.com/office/drawing/2014/main" id="{988E889E-E32A-49FA-8A87-0C83DBB84884}"/>
                    </a:ext>
                  </a:extLst>
                </p14:cNvPr>
                <p14:cNvContentPartPr/>
                <p14:nvPr/>
              </p14:nvContentPartPr>
              <p14:xfrm>
                <a:off x="11101400" y="3055547"/>
                <a:ext cx="39960" cy="136440"/>
              </p14:xfrm>
            </p:contentPart>
          </mc:Choice>
          <mc:Fallback xmlns="">
            <p:pic>
              <p:nvPicPr>
                <p:cNvPr id="248" name="Freihand 247">
                  <a:extLst>
                    <a:ext uri="{FF2B5EF4-FFF2-40B4-BE49-F238E27FC236}">
                      <a16:creationId xmlns:a16="http://schemas.microsoft.com/office/drawing/2014/main" id="{988E889E-E32A-49FA-8A87-0C83DBB84884}"/>
                    </a:ext>
                  </a:extLst>
                </p:cNvPr>
                <p:cNvPicPr/>
                <p:nvPr/>
              </p:nvPicPr>
              <p:blipFill>
                <a:blip r:embed="rId451"/>
                <a:stretch>
                  <a:fillRect/>
                </a:stretch>
              </p:blipFill>
              <p:spPr>
                <a:xfrm>
                  <a:off x="11097080" y="3051227"/>
                  <a:ext cx="486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49" name="Freihand 248">
                  <a:extLst>
                    <a:ext uri="{FF2B5EF4-FFF2-40B4-BE49-F238E27FC236}">
                      <a16:creationId xmlns:a16="http://schemas.microsoft.com/office/drawing/2014/main" id="{4859CB2B-FFD1-4FEF-B1C9-2D7F2B2D21F7}"/>
                    </a:ext>
                  </a:extLst>
                </p14:cNvPr>
                <p14:cNvContentPartPr/>
                <p14:nvPr/>
              </p14:nvContentPartPr>
              <p14:xfrm>
                <a:off x="11227040" y="2901827"/>
                <a:ext cx="84960" cy="171720"/>
              </p14:xfrm>
            </p:contentPart>
          </mc:Choice>
          <mc:Fallback xmlns="">
            <p:pic>
              <p:nvPicPr>
                <p:cNvPr id="249" name="Freihand 248">
                  <a:extLst>
                    <a:ext uri="{FF2B5EF4-FFF2-40B4-BE49-F238E27FC236}">
                      <a16:creationId xmlns:a16="http://schemas.microsoft.com/office/drawing/2014/main" id="{4859CB2B-FFD1-4FEF-B1C9-2D7F2B2D21F7}"/>
                    </a:ext>
                  </a:extLst>
                </p:cNvPr>
                <p:cNvPicPr/>
                <p:nvPr/>
              </p:nvPicPr>
              <p:blipFill>
                <a:blip r:embed="rId453"/>
                <a:stretch>
                  <a:fillRect/>
                </a:stretch>
              </p:blipFill>
              <p:spPr>
                <a:xfrm>
                  <a:off x="11222720" y="2897507"/>
                  <a:ext cx="936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50" name="Freihand 249">
                  <a:extLst>
                    <a:ext uri="{FF2B5EF4-FFF2-40B4-BE49-F238E27FC236}">
                      <a16:creationId xmlns:a16="http://schemas.microsoft.com/office/drawing/2014/main" id="{72B21797-9D11-4EBA-81DD-FDBDD496239B}"/>
                    </a:ext>
                  </a:extLst>
                </p14:cNvPr>
                <p14:cNvContentPartPr/>
                <p14:nvPr/>
              </p14:nvContentPartPr>
              <p14:xfrm>
                <a:off x="11321360" y="2898227"/>
                <a:ext cx="154080" cy="229320"/>
              </p14:xfrm>
            </p:contentPart>
          </mc:Choice>
          <mc:Fallback xmlns="">
            <p:pic>
              <p:nvPicPr>
                <p:cNvPr id="250" name="Freihand 249">
                  <a:extLst>
                    <a:ext uri="{FF2B5EF4-FFF2-40B4-BE49-F238E27FC236}">
                      <a16:creationId xmlns:a16="http://schemas.microsoft.com/office/drawing/2014/main" id="{72B21797-9D11-4EBA-81DD-FDBDD496239B}"/>
                    </a:ext>
                  </a:extLst>
                </p:cNvPr>
                <p:cNvPicPr/>
                <p:nvPr/>
              </p:nvPicPr>
              <p:blipFill>
                <a:blip r:embed="rId455"/>
                <a:stretch>
                  <a:fillRect/>
                </a:stretch>
              </p:blipFill>
              <p:spPr>
                <a:xfrm>
                  <a:off x="11317040" y="2893907"/>
                  <a:ext cx="162720" cy="237960"/>
                </a:xfrm>
                <a:prstGeom prst="rect">
                  <a:avLst/>
                </a:prstGeom>
              </p:spPr>
            </p:pic>
          </mc:Fallback>
        </mc:AlternateContent>
      </p:grpSp>
      <p:grpSp>
        <p:nvGrpSpPr>
          <p:cNvPr id="268" name="Gruppieren 267">
            <a:extLst>
              <a:ext uri="{FF2B5EF4-FFF2-40B4-BE49-F238E27FC236}">
                <a16:creationId xmlns:a16="http://schemas.microsoft.com/office/drawing/2014/main" id="{77A84BC9-1CC4-4FD2-A96B-A81E5876D5F7}"/>
              </a:ext>
            </a:extLst>
          </p:cNvPr>
          <p:cNvGrpSpPr/>
          <p:nvPr/>
        </p:nvGrpSpPr>
        <p:grpSpPr>
          <a:xfrm>
            <a:off x="9657440" y="3357947"/>
            <a:ext cx="2296800" cy="419040"/>
            <a:chOff x="9657440" y="3357947"/>
            <a:chExt cx="2296800" cy="419040"/>
          </a:xfrm>
        </p:grpSpPr>
        <mc:AlternateContent xmlns:mc="http://schemas.openxmlformats.org/markup-compatibility/2006" xmlns:p14="http://schemas.microsoft.com/office/powerpoint/2010/main">
          <mc:Choice Requires="p14">
            <p:contentPart p14:bwMode="auto" r:id="rId456">
              <p14:nvContentPartPr>
                <p14:cNvPr id="252" name="Freihand 251">
                  <a:extLst>
                    <a:ext uri="{FF2B5EF4-FFF2-40B4-BE49-F238E27FC236}">
                      <a16:creationId xmlns:a16="http://schemas.microsoft.com/office/drawing/2014/main" id="{C767A35B-31B2-44DB-B802-E5BD00FF3EEB}"/>
                    </a:ext>
                  </a:extLst>
                </p14:cNvPr>
                <p14:cNvContentPartPr/>
                <p14:nvPr/>
              </p14:nvContentPartPr>
              <p14:xfrm>
                <a:off x="9657440" y="3613907"/>
                <a:ext cx="238680" cy="71640"/>
              </p14:xfrm>
            </p:contentPart>
          </mc:Choice>
          <mc:Fallback xmlns="">
            <p:pic>
              <p:nvPicPr>
                <p:cNvPr id="252" name="Freihand 251">
                  <a:extLst>
                    <a:ext uri="{FF2B5EF4-FFF2-40B4-BE49-F238E27FC236}">
                      <a16:creationId xmlns:a16="http://schemas.microsoft.com/office/drawing/2014/main" id="{C767A35B-31B2-44DB-B802-E5BD00FF3EEB}"/>
                    </a:ext>
                  </a:extLst>
                </p:cNvPr>
                <p:cNvPicPr/>
                <p:nvPr/>
              </p:nvPicPr>
              <p:blipFill>
                <a:blip r:embed="rId457"/>
                <a:stretch>
                  <a:fillRect/>
                </a:stretch>
              </p:blipFill>
              <p:spPr>
                <a:xfrm>
                  <a:off x="9653120" y="3609587"/>
                  <a:ext cx="2473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53" name="Freihand 252">
                  <a:extLst>
                    <a:ext uri="{FF2B5EF4-FFF2-40B4-BE49-F238E27FC236}">
                      <a16:creationId xmlns:a16="http://schemas.microsoft.com/office/drawing/2014/main" id="{A8DBEB32-17CB-4BBE-B7CB-31067C80E990}"/>
                    </a:ext>
                  </a:extLst>
                </p14:cNvPr>
                <p14:cNvContentPartPr/>
                <p14:nvPr/>
              </p14:nvContentPartPr>
              <p14:xfrm>
                <a:off x="9836000" y="3531827"/>
                <a:ext cx="159840" cy="245160"/>
              </p14:xfrm>
            </p:contentPart>
          </mc:Choice>
          <mc:Fallback xmlns="">
            <p:pic>
              <p:nvPicPr>
                <p:cNvPr id="253" name="Freihand 252">
                  <a:extLst>
                    <a:ext uri="{FF2B5EF4-FFF2-40B4-BE49-F238E27FC236}">
                      <a16:creationId xmlns:a16="http://schemas.microsoft.com/office/drawing/2014/main" id="{A8DBEB32-17CB-4BBE-B7CB-31067C80E990}"/>
                    </a:ext>
                  </a:extLst>
                </p:cNvPr>
                <p:cNvPicPr/>
                <p:nvPr/>
              </p:nvPicPr>
              <p:blipFill>
                <a:blip r:embed="rId459"/>
                <a:stretch>
                  <a:fillRect/>
                </a:stretch>
              </p:blipFill>
              <p:spPr>
                <a:xfrm>
                  <a:off x="9831680" y="3527507"/>
                  <a:ext cx="1684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54" name="Freihand 253">
                  <a:extLst>
                    <a:ext uri="{FF2B5EF4-FFF2-40B4-BE49-F238E27FC236}">
                      <a16:creationId xmlns:a16="http://schemas.microsoft.com/office/drawing/2014/main" id="{78929860-B524-412C-BA52-18270AF63991}"/>
                    </a:ext>
                  </a:extLst>
                </p14:cNvPr>
                <p14:cNvContentPartPr/>
                <p14:nvPr/>
              </p14:nvContentPartPr>
              <p14:xfrm>
                <a:off x="10227320" y="3401507"/>
                <a:ext cx="199080" cy="287640"/>
              </p14:xfrm>
            </p:contentPart>
          </mc:Choice>
          <mc:Fallback xmlns="">
            <p:pic>
              <p:nvPicPr>
                <p:cNvPr id="254" name="Freihand 253">
                  <a:extLst>
                    <a:ext uri="{FF2B5EF4-FFF2-40B4-BE49-F238E27FC236}">
                      <a16:creationId xmlns:a16="http://schemas.microsoft.com/office/drawing/2014/main" id="{78929860-B524-412C-BA52-18270AF63991}"/>
                    </a:ext>
                  </a:extLst>
                </p:cNvPr>
                <p:cNvPicPr/>
                <p:nvPr/>
              </p:nvPicPr>
              <p:blipFill>
                <a:blip r:embed="rId461"/>
                <a:stretch>
                  <a:fillRect/>
                </a:stretch>
              </p:blipFill>
              <p:spPr>
                <a:xfrm>
                  <a:off x="10223000" y="3397187"/>
                  <a:ext cx="20772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55" name="Freihand 254">
                  <a:extLst>
                    <a:ext uri="{FF2B5EF4-FFF2-40B4-BE49-F238E27FC236}">
                      <a16:creationId xmlns:a16="http://schemas.microsoft.com/office/drawing/2014/main" id="{82899C7F-1A67-4B3C-AB91-B477AEB51194}"/>
                    </a:ext>
                  </a:extLst>
                </p14:cNvPr>
                <p14:cNvContentPartPr/>
                <p14:nvPr/>
              </p14:nvContentPartPr>
              <p14:xfrm>
                <a:off x="10251800" y="3532547"/>
                <a:ext cx="225720" cy="52920"/>
              </p14:xfrm>
            </p:contentPart>
          </mc:Choice>
          <mc:Fallback xmlns="">
            <p:pic>
              <p:nvPicPr>
                <p:cNvPr id="255" name="Freihand 254">
                  <a:extLst>
                    <a:ext uri="{FF2B5EF4-FFF2-40B4-BE49-F238E27FC236}">
                      <a16:creationId xmlns:a16="http://schemas.microsoft.com/office/drawing/2014/main" id="{82899C7F-1A67-4B3C-AB91-B477AEB51194}"/>
                    </a:ext>
                  </a:extLst>
                </p:cNvPr>
                <p:cNvPicPr/>
                <p:nvPr/>
              </p:nvPicPr>
              <p:blipFill>
                <a:blip r:embed="rId463"/>
                <a:stretch>
                  <a:fillRect/>
                </a:stretch>
              </p:blipFill>
              <p:spPr>
                <a:xfrm>
                  <a:off x="10247480" y="3528227"/>
                  <a:ext cx="2343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56" name="Freihand 255">
                  <a:extLst>
                    <a:ext uri="{FF2B5EF4-FFF2-40B4-BE49-F238E27FC236}">
                      <a16:creationId xmlns:a16="http://schemas.microsoft.com/office/drawing/2014/main" id="{2B713052-5880-44B4-B0E3-43614425CD7E}"/>
                    </a:ext>
                  </a:extLst>
                </p14:cNvPr>
                <p14:cNvContentPartPr/>
                <p14:nvPr/>
              </p14:nvContentPartPr>
              <p14:xfrm>
                <a:off x="10463480" y="3415907"/>
                <a:ext cx="197280" cy="214920"/>
              </p14:xfrm>
            </p:contentPart>
          </mc:Choice>
          <mc:Fallback xmlns="">
            <p:pic>
              <p:nvPicPr>
                <p:cNvPr id="256" name="Freihand 255">
                  <a:extLst>
                    <a:ext uri="{FF2B5EF4-FFF2-40B4-BE49-F238E27FC236}">
                      <a16:creationId xmlns:a16="http://schemas.microsoft.com/office/drawing/2014/main" id="{2B713052-5880-44B4-B0E3-43614425CD7E}"/>
                    </a:ext>
                  </a:extLst>
                </p:cNvPr>
                <p:cNvPicPr/>
                <p:nvPr/>
              </p:nvPicPr>
              <p:blipFill>
                <a:blip r:embed="rId465"/>
                <a:stretch>
                  <a:fillRect/>
                </a:stretch>
              </p:blipFill>
              <p:spPr>
                <a:xfrm>
                  <a:off x="10459160" y="3411587"/>
                  <a:ext cx="2059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57" name="Freihand 256">
                  <a:extLst>
                    <a:ext uri="{FF2B5EF4-FFF2-40B4-BE49-F238E27FC236}">
                      <a16:creationId xmlns:a16="http://schemas.microsoft.com/office/drawing/2014/main" id="{7D39B333-D835-417B-BA8C-C99E432B6E5B}"/>
                    </a:ext>
                  </a:extLst>
                </p14:cNvPr>
                <p14:cNvContentPartPr/>
                <p14:nvPr/>
              </p14:nvContentPartPr>
              <p14:xfrm>
                <a:off x="10723760" y="3473867"/>
                <a:ext cx="174600" cy="100440"/>
              </p14:xfrm>
            </p:contentPart>
          </mc:Choice>
          <mc:Fallback xmlns="">
            <p:pic>
              <p:nvPicPr>
                <p:cNvPr id="257" name="Freihand 256">
                  <a:extLst>
                    <a:ext uri="{FF2B5EF4-FFF2-40B4-BE49-F238E27FC236}">
                      <a16:creationId xmlns:a16="http://schemas.microsoft.com/office/drawing/2014/main" id="{7D39B333-D835-417B-BA8C-C99E432B6E5B}"/>
                    </a:ext>
                  </a:extLst>
                </p:cNvPr>
                <p:cNvPicPr/>
                <p:nvPr/>
              </p:nvPicPr>
              <p:blipFill>
                <a:blip r:embed="rId467"/>
                <a:stretch>
                  <a:fillRect/>
                </a:stretch>
              </p:blipFill>
              <p:spPr>
                <a:xfrm>
                  <a:off x="10719440" y="3469547"/>
                  <a:ext cx="1832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60" name="Freihand 259">
                  <a:extLst>
                    <a:ext uri="{FF2B5EF4-FFF2-40B4-BE49-F238E27FC236}">
                      <a16:creationId xmlns:a16="http://schemas.microsoft.com/office/drawing/2014/main" id="{55382A38-DB33-407D-BB07-AF29047428B7}"/>
                    </a:ext>
                  </a:extLst>
                </p14:cNvPr>
                <p14:cNvContentPartPr/>
                <p14:nvPr/>
              </p14:nvContentPartPr>
              <p14:xfrm>
                <a:off x="10701800" y="3488627"/>
                <a:ext cx="188640" cy="88560"/>
              </p14:xfrm>
            </p:contentPart>
          </mc:Choice>
          <mc:Fallback xmlns="">
            <p:pic>
              <p:nvPicPr>
                <p:cNvPr id="260" name="Freihand 259">
                  <a:extLst>
                    <a:ext uri="{FF2B5EF4-FFF2-40B4-BE49-F238E27FC236}">
                      <a16:creationId xmlns:a16="http://schemas.microsoft.com/office/drawing/2014/main" id="{55382A38-DB33-407D-BB07-AF29047428B7}"/>
                    </a:ext>
                  </a:extLst>
                </p:cNvPr>
                <p:cNvPicPr/>
                <p:nvPr/>
              </p:nvPicPr>
              <p:blipFill>
                <a:blip r:embed="rId469"/>
                <a:stretch>
                  <a:fillRect/>
                </a:stretch>
              </p:blipFill>
              <p:spPr>
                <a:xfrm>
                  <a:off x="10697480" y="3484307"/>
                  <a:ext cx="1972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61" name="Freihand 260">
                  <a:extLst>
                    <a:ext uri="{FF2B5EF4-FFF2-40B4-BE49-F238E27FC236}">
                      <a16:creationId xmlns:a16="http://schemas.microsoft.com/office/drawing/2014/main" id="{3EEBD4E9-41EE-4E0B-9B3B-3CE50553FAA5}"/>
                    </a:ext>
                  </a:extLst>
                </p14:cNvPr>
                <p14:cNvContentPartPr/>
                <p14:nvPr/>
              </p14:nvContentPartPr>
              <p14:xfrm>
                <a:off x="10661120" y="3560267"/>
                <a:ext cx="251280" cy="40320"/>
              </p14:xfrm>
            </p:contentPart>
          </mc:Choice>
          <mc:Fallback xmlns="">
            <p:pic>
              <p:nvPicPr>
                <p:cNvPr id="261" name="Freihand 260">
                  <a:extLst>
                    <a:ext uri="{FF2B5EF4-FFF2-40B4-BE49-F238E27FC236}">
                      <a16:creationId xmlns:a16="http://schemas.microsoft.com/office/drawing/2014/main" id="{3EEBD4E9-41EE-4E0B-9B3B-3CE50553FAA5}"/>
                    </a:ext>
                  </a:extLst>
                </p:cNvPr>
                <p:cNvPicPr/>
                <p:nvPr/>
              </p:nvPicPr>
              <p:blipFill>
                <a:blip r:embed="rId471"/>
                <a:stretch>
                  <a:fillRect/>
                </a:stretch>
              </p:blipFill>
              <p:spPr>
                <a:xfrm>
                  <a:off x="10656800" y="3555947"/>
                  <a:ext cx="2599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62" name="Freihand 261">
                  <a:extLst>
                    <a:ext uri="{FF2B5EF4-FFF2-40B4-BE49-F238E27FC236}">
                      <a16:creationId xmlns:a16="http://schemas.microsoft.com/office/drawing/2014/main" id="{D1A28676-CD55-4F0E-9405-92BD8E499399}"/>
                    </a:ext>
                  </a:extLst>
                </p14:cNvPr>
                <p14:cNvContentPartPr/>
                <p14:nvPr/>
              </p14:nvContentPartPr>
              <p14:xfrm>
                <a:off x="10732040" y="3589067"/>
                <a:ext cx="145440" cy="41040"/>
              </p14:xfrm>
            </p:contentPart>
          </mc:Choice>
          <mc:Fallback xmlns="">
            <p:pic>
              <p:nvPicPr>
                <p:cNvPr id="262" name="Freihand 261">
                  <a:extLst>
                    <a:ext uri="{FF2B5EF4-FFF2-40B4-BE49-F238E27FC236}">
                      <a16:creationId xmlns:a16="http://schemas.microsoft.com/office/drawing/2014/main" id="{D1A28676-CD55-4F0E-9405-92BD8E499399}"/>
                    </a:ext>
                  </a:extLst>
                </p:cNvPr>
                <p:cNvPicPr/>
                <p:nvPr/>
              </p:nvPicPr>
              <p:blipFill>
                <a:blip r:embed="rId473"/>
                <a:stretch>
                  <a:fillRect/>
                </a:stretch>
              </p:blipFill>
              <p:spPr>
                <a:xfrm>
                  <a:off x="10727720" y="3584747"/>
                  <a:ext cx="1540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63" name="Freihand 262">
                  <a:extLst>
                    <a:ext uri="{FF2B5EF4-FFF2-40B4-BE49-F238E27FC236}">
                      <a16:creationId xmlns:a16="http://schemas.microsoft.com/office/drawing/2014/main" id="{D0B53F03-99A7-4C49-8BEE-A78392FAB3F8}"/>
                    </a:ext>
                  </a:extLst>
                </p14:cNvPr>
                <p14:cNvContentPartPr/>
                <p14:nvPr/>
              </p14:nvContentPartPr>
              <p14:xfrm>
                <a:off x="10942280" y="3357947"/>
                <a:ext cx="207720" cy="408600"/>
              </p14:xfrm>
            </p:contentPart>
          </mc:Choice>
          <mc:Fallback xmlns="">
            <p:pic>
              <p:nvPicPr>
                <p:cNvPr id="263" name="Freihand 262">
                  <a:extLst>
                    <a:ext uri="{FF2B5EF4-FFF2-40B4-BE49-F238E27FC236}">
                      <a16:creationId xmlns:a16="http://schemas.microsoft.com/office/drawing/2014/main" id="{D0B53F03-99A7-4C49-8BEE-A78392FAB3F8}"/>
                    </a:ext>
                  </a:extLst>
                </p:cNvPr>
                <p:cNvPicPr/>
                <p:nvPr/>
              </p:nvPicPr>
              <p:blipFill>
                <a:blip r:embed="rId475"/>
                <a:stretch>
                  <a:fillRect/>
                </a:stretch>
              </p:blipFill>
              <p:spPr>
                <a:xfrm>
                  <a:off x="10937960" y="3353627"/>
                  <a:ext cx="21636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64" name="Freihand 263">
                  <a:extLst>
                    <a:ext uri="{FF2B5EF4-FFF2-40B4-BE49-F238E27FC236}">
                      <a16:creationId xmlns:a16="http://schemas.microsoft.com/office/drawing/2014/main" id="{6FC020BD-70DA-41EB-BAAE-9207EFE5C4A0}"/>
                    </a:ext>
                  </a:extLst>
                </p14:cNvPr>
                <p14:cNvContentPartPr/>
                <p14:nvPr/>
              </p14:nvContentPartPr>
              <p14:xfrm>
                <a:off x="11179160" y="3486827"/>
                <a:ext cx="112320" cy="110520"/>
              </p14:xfrm>
            </p:contentPart>
          </mc:Choice>
          <mc:Fallback xmlns="">
            <p:pic>
              <p:nvPicPr>
                <p:cNvPr id="264" name="Freihand 263">
                  <a:extLst>
                    <a:ext uri="{FF2B5EF4-FFF2-40B4-BE49-F238E27FC236}">
                      <a16:creationId xmlns:a16="http://schemas.microsoft.com/office/drawing/2014/main" id="{6FC020BD-70DA-41EB-BAAE-9207EFE5C4A0}"/>
                    </a:ext>
                  </a:extLst>
                </p:cNvPr>
                <p:cNvPicPr/>
                <p:nvPr/>
              </p:nvPicPr>
              <p:blipFill>
                <a:blip r:embed="rId477"/>
                <a:stretch>
                  <a:fillRect/>
                </a:stretch>
              </p:blipFill>
              <p:spPr>
                <a:xfrm>
                  <a:off x="11174840" y="3482507"/>
                  <a:ext cx="1209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65" name="Freihand 264">
                  <a:extLst>
                    <a:ext uri="{FF2B5EF4-FFF2-40B4-BE49-F238E27FC236}">
                      <a16:creationId xmlns:a16="http://schemas.microsoft.com/office/drawing/2014/main" id="{4FB838F3-A62B-4D79-A45B-C1050C178332}"/>
                    </a:ext>
                  </a:extLst>
                </p14:cNvPr>
                <p14:cNvContentPartPr/>
                <p14:nvPr/>
              </p14:nvContentPartPr>
              <p14:xfrm>
                <a:off x="11325320" y="3394667"/>
                <a:ext cx="425160" cy="180000"/>
              </p14:xfrm>
            </p:contentPart>
          </mc:Choice>
          <mc:Fallback xmlns="">
            <p:pic>
              <p:nvPicPr>
                <p:cNvPr id="265" name="Freihand 264">
                  <a:extLst>
                    <a:ext uri="{FF2B5EF4-FFF2-40B4-BE49-F238E27FC236}">
                      <a16:creationId xmlns:a16="http://schemas.microsoft.com/office/drawing/2014/main" id="{4FB838F3-A62B-4D79-A45B-C1050C178332}"/>
                    </a:ext>
                  </a:extLst>
                </p:cNvPr>
                <p:cNvPicPr/>
                <p:nvPr/>
              </p:nvPicPr>
              <p:blipFill>
                <a:blip r:embed="rId479"/>
                <a:stretch>
                  <a:fillRect/>
                </a:stretch>
              </p:blipFill>
              <p:spPr>
                <a:xfrm>
                  <a:off x="11321000" y="3390347"/>
                  <a:ext cx="4338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66" name="Freihand 265">
                  <a:extLst>
                    <a:ext uri="{FF2B5EF4-FFF2-40B4-BE49-F238E27FC236}">
                      <a16:creationId xmlns:a16="http://schemas.microsoft.com/office/drawing/2014/main" id="{B51DA558-8634-4234-9525-931D6E82449E}"/>
                    </a:ext>
                  </a:extLst>
                </p14:cNvPr>
                <p14:cNvContentPartPr/>
                <p14:nvPr/>
              </p14:nvContentPartPr>
              <p14:xfrm>
                <a:off x="10182680" y="3574667"/>
                <a:ext cx="1771560" cy="185400"/>
              </p14:xfrm>
            </p:contentPart>
          </mc:Choice>
          <mc:Fallback xmlns="">
            <p:pic>
              <p:nvPicPr>
                <p:cNvPr id="266" name="Freihand 265">
                  <a:extLst>
                    <a:ext uri="{FF2B5EF4-FFF2-40B4-BE49-F238E27FC236}">
                      <a16:creationId xmlns:a16="http://schemas.microsoft.com/office/drawing/2014/main" id="{B51DA558-8634-4234-9525-931D6E82449E}"/>
                    </a:ext>
                  </a:extLst>
                </p:cNvPr>
                <p:cNvPicPr/>
                <p:nvPr/>
              </p:nvPicPr>
              <p:blipFill>
                <a:blip r:embed="rId481"/>
                <a:stretch>
                  <a:fillRect/>
                </a:stretch>
              </p:blipFill>
              <p:spPr>
                <a:xfrm>
                  <a:off x="10178360" y="3570347"/>
                  <a:ext cx="17802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67" name="Freihand 266">
                  <a:extLst>
                    <a:ext uri="{FF2B5EF4-FFF2-40B4-BE49-F238E27FC236}">
                      <a16:creationId xmlns:a16="http://schemas.microsoft.com/office/drawing/2014/main" id="{FCDAE7F8-9DE1-4CC0-A609-E7E4EC1487B3}"/>
                    </a:ext>
                  </a:extLst>
                </p14:cNvPr>
                <p14:cNvContentPartPr/>
                <p14:nvPr/>
              </p14:nvContentPartPr>
              <p14:xfrm>
                <a:off x="11637440" y="3447587"/>
                <a:ext cx="178920" cy="119160"/>
              </p14:xfrm>
            </p:contentPart>
          </mc:Choice>
          <mc:Fallback xmlns="">
            <p:pic>
              <p:nvPicPr>
                <p:cNvPr id="267" name="Freihand 266">
                  <a:extLst>
                    <a:ext uri="{FF2B5EF4-FFF2-40B4-BE49-F238E27FC236}">
                      <a16:creationId xmlns:a16="http://schemas.microsoft.com/office/drawing/2014/main" id="{FCDAE7F8-9DE1-4CC0-A609-E7E4EC1487B3}"/>
                    </a:ext>
                  </a:extLst>
                </p:cNvPr>
                <p:cNvPicPr/>
                <p:nvPr/>
              </p:nvPicPr>
              <p:blipFill>
                <a:blip r:embed="rId483"/>
                <a:stretch>
                  <a:fillRect/>
                </a:stretch>
              </p:blipFill>
              <p:spPr>
                <a:xfrm>
                  <a:off x="11633120" y="3443267"/>
                  <a:ext cx="187560" cy="12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4">
            <p14:nvContentPartPr>
              <p14:cNvPr id="269" name="Freihand 268">
                <a:extLst>
                  <a:ext uri="{FF2B5EF4-FFF2-40B4-BE49-F238E27FC236}">
                    <a16:creationId xmlns:a16="http://schemas.microsoft.com/office/drawing/2014/main" id="{87022110-2301-4A45-A58F-5F10E6DE8655}"/>
                  </a:ext>
                </a:extLst>
              </p14:cNvPr>
              <p14:cNvContentPartPr/>
              <p14:nvPr/>
            </p14:nvContentPartPr>
            <p14:xfrm>
              <a:off x="5315840" y="2249507"/>
              <a:ext cx="1402200" cy="24480"/>
            </p14:xfrm>
          </p:contentPart>
        </mc:Choice>
        <mc:Fallback xmlns="">
          <p:pic>
            <p:nvPicPr>
              <p:cNvPr id="269" name="Freihand 268">
                <a:extLst>
                  <a:ext uri="{FF2B5EF4-FFF2-40B4-BE49-F238E27FC236}">
                    <a16:creationId xmlns:a16="http://schemas.microsoft.com/office/drawing/2014/main" id="{87022110-2301-4A45-A58F-5F10E6DE8655}"/>
                  </a:ext>
                </a:extLst>
              </p:cNvPr>
              <p:cNvPicPr/>
              <p:nvPr/>
            </p:nvPicPr>
            <p:blipFill>
              <a:blip r:embed="rId485"/>
              <a:stretch>
                <a:fillRect/>
              </a:stretch>
            </p:blipFill>
            <p:spPr>
              <a:xfrm>
                <a:off x="5311520" y="2245187"/>
                <a:ext cx="1410840" cy="33120"/>
              </a:xfrm>
              <a:prstGeom prst="rect">
                <a:avLst/>
              </a:prstGeom>
            </p:spPr>
          </p:pic>
        </mc:Fallback>
      </mc:AlternateContent>
    </p:spTree>
    <p:extLst>
      <p:ext uri="{BB962C8B-B14F-4D97-AF65-F5344CB8AC3E}">
        <p14:creationId xmlns:p14="http://schemas.microsoft.com/office/powerpoint/2010/main" val="391230575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2620</Words>
  <Application>Microsoft Office PowerPoint</Application>
  <PresentationFormat>Breitbild</PresentationFormat>
  <Paragraphs>485</Paragraphs>
  <Slides>41</Slides>
  <Notes>21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41</vt:i4>
      </vt:variant>
    </vt:vector>
  </HeadingPairs>
  <TitlesOfParts>
    <vt:vector size="49" baseType="lpstr">
      <vt:lpstr>Arial</vt:lpstr>
      <vt:lpstr>Calibri</vt:lpstr>
      <vt:lpstr>Calibri Light</vt:lpstr>
      <vt:lpstr>Cambria Math</vt:lpstr>
      <vt:lpstr>Sparkasse Rg</vt:lpstr>
      <vt:lpstr>Times New Roman</vt:lpstr>
      <vt:lpstr>Wingdings</vt:lpstr>
      <vt:lpstr>Office</vt:lpstr>
      <vt:lpstr>PowerPoint-Präsentation</vt:lpstr>
      <vt:lpstr>Öffentliche Finanzen und Außenwirtschaft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Köster, Bernhard Johannes</cp:lastModifiedBy>
  <cp:revision>484</cp:revision>
  <dcterms:created xsi:type="dcterms:W3CDTF">2019-02-11T10:45:01Z</dcterms:created>
  <dcterms:modified xsi:type="dcterms:W3CDTF">2026-03-12T10:45:33Z</dcterms:modified>
</cp:coreProperties>
</file>